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50"/>
  </p:handoutMasterIdLst>
  <p:sldIdLst>
    <p:sldId id="1531" r:id="rId3"/>
    <p:sldId id="1563" r:id="rId5"/>
    <p:sldId id="1517" r:id="rId6"/>
    <p:sldId id="1533" r:id="rId7"/>
    <p:sldId id="1514" r:id="rId8"/>
    <p:sldId id="1534" r:id="rId9"/>
    <p:sldId id="1528" r:id="rId10"/>
    <p:sldId id="1529" r:id="rId11"/>
    <p:sldId id="1493" r:id="rId12"/>
    <p:sldId id="1510" r:id="rId13"/>
    <p:sldId id="1490" r:id="rId14"/>
    <p:sldId id="1511" r:id="rId15"/>
    <p:sldId id="1535" r:id="rId16"/>
    <p:sldId id="1536" r:id="rId17"/>
    <p:sldId id="1469" r:id="rId18"/>
    <p:sldId id="1503" r:id="rId19"/>
    <p:sldId id="1542" r:id="rId20"/>
    <p:sldId id="1541" r:id="rId21"/>
    <p:sldId id="1539" r:id="rId22"/>
    <p:sldId id="1504" r:id="rId23"/>
    <p:sldId id="1543" r:id="rId24"/>
    <p:sldId id="1507" r:id="rId25"/>
    <p:sldId id="1448" r:id="rId26"/>
    <p:sldId id="1545" r:id="rId27"/>
    <p:sldId id="1546" r:id="rId28"/>
    <p:sldId id="1547" r:id="rId29"/>
    <p:sldId id="1451" r:id="rId30"/>
    <p:sldId id="1549" r:id="rId31"/>
    <p:sldId id="1550" r:id="rId32"/>
    <p:sldId id="1551" r:id="rId33"/>
    <p:sldId id="1552" r:id="rId34"/>
    <p:sldId id="1482" r:id="rId35"/>
    <p:sldId id="1112" r:id="rId36"/>
    <p:sldId id="1483" r:id="rId37"/>
    <p:sldId id="1554" r:id="rId38"/>
    <p:sldId id="1109" r:id="rId39"/>
    <p:sldId id="1370" r:id="rId40"/>
    <p:sldId id="1555" r:id="rId41"/>
    <p:sldId id="1556" r:id="rId42"/>
    <p:sldId id="1558" r:id="rId43"/>
    <p:sldId id="1557" r:id="rId44"/>
    <p:sldId id="1559" r:id="rId45"/>
    <p:sldId id="1560" r:id="rId46"/>
    <p:sldId id="1561" r:id="rId47"/>
    <p:sldId id="1562" r:id="rId48"/>
    <p:sldId id="1516" r:id="rId49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54"/>
    </p:embeddedFont>
    <p:embeddedFont>
      <p:font typeface="楷体" panose="02010609060101010101" pitchFamily="49" charset="-122"/>
      <p:regular r:id="rId55"/>
    </p:embeddedFont>
    <p:embeddedFont>
      <p:font typeface="汉语拼音" panose="000B0604020202020204" pitchFamily="34" charset="0"/>
      <p:regular r:id="rId56"/>
    </p:embeddedFont>
    <p:embeddedFont>
      <p:font typeface="Calibri" panose="020F0502020204030204" pitchFamily="34" charset="0"/>
      <p:regular r:id="rId57"/>
      <p:bold r:id="rId58"/>
      <p:italic r:id="rId59"/>
      <p:boldItalic r:id="rId60"/>
    </p:embeddedFont>
    <p:embeddedFont>
      <p:font typeface="微软雅黑" panose="020B0503020204020204" charset="-122"/>
      <p:regular r:id="rId61"/>
    </p:embeddedFont>
    <p:embeddedFont>
      <p:font typeface="Tahoma" panose="020B0604030504040204" pitchFamily="34" charset="0"/>
      <p:regular r:id="rId62"/>
      <p:bold r:id="rId63"/>
    </p:embeddedFont>
  </p:embeddedFontLst>
  <p:custDataLst>
    <p:tags r:id="rId64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pos="57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CDE"/>
    <a:srgbClr val="0000FF"/>
    <a:srgbClr val="CCFFFF"/>
    <a:srgbClr val="00B050"/>
    <a:srgbClr val="0066FF"/>
    <a:srgbClr val="0E4D92"/>
    <a:srgbClr val="FFFFFF"/>
    <a:srgbClr val="FF0000"/>
    <a:srgbClr val="A38302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82" autoAdjust="0"/>
    <p:restoredTop sz="99111" autoAdjust="0"/>
  </p:normalViewPr>
  <p:slideViewPr>
    <p:cSldViewPr>
      <p:cViewPr>
        <p:scale>
          <a:sx n="110" d="100"/>
          <a:sy n="110" d="100"/>
        </p:scale>
        <p:origin x="-438" y="-216"/>
      </p:cViewPr>
      <p:guideLst>
        <p:guide orient="horz" pos="1620"/>
        <p:guide pos="2880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960"/>
        <p:guide pos="2160"/>
      </p:guideLst>
    </p:cSldViewPr>
  </p:notes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4" Type="http://schemas.openxmlformats.org/officeDocument/2006/relationships/tags" Target="tags/tag7.xml"/><Relationship Id="rId63" Type="http://schemas.openxmlformats.org/officeDocument/2006/relationships/font" Target="fonts/font10.fntdata"/><Relationship Id="rId62" Type="http://schemas.openxmlformats.org/officeDocument/2006/relationships/font" Target="fonts/font9.fntdata"/><Relationship Id="rId61" Type="http://schemas.openxmlformats.org/officeDocument/2006/relationships/font" Target="fonts/font8.fntdata"/><Relationship Id="rId60" Type="http://schemas.openxmlformats.org/officeDocument/2006/relationships/font" Target="fonts/font7.fntdata"/><Relationship Id="rId6" Type="http://schemas.openxmlformats.org/officeDocument/2006/relationships/slide" Target="slides/slide3.xml"/><Relationship Id="rId59" Type="http://schemas.openxmlformats.org/officeDocument/2006/relationships/font" Target="fonts/font6.fntdata"/><Relationship Id="rId58" Type="http://schemas.openxmlformats.org/officeDocument/2006/relationships/font" Target="fonts/font5.fntdata"/><Relationship Id="rId57" Type="http://schemas.openxmlformats.org/officeDocument/2006/relationships/font" Target="fonts/font4.fntdata"/><Relationship Id="rId56" Type="http://schemas.openxmlformats.org/officeDocument/2006/relationships/font" Target="fonts/font3.fntdata"/><Relationship Id="rId55" Type="http://schemas.openxmlformats.org/officeDocument/2006/relationships/font" Target="fonts/font2.fntdata"/><Relationship Id="rId54" Type="http://schemas.openxmlformats.org/officeDocument/2006/relationships/font" Target="fonts/font1.fntdata"/><Relationship Id="rId53" Type="http://schemas.openxmlformats.org/officeDocument/2006/relationships/tableStyles" Target="tableStyles.xml"/><Relationship Id="rId52" Type="http://schemas.openxmlformats.org/officeDocument/2006/relationships/viewProps" Target="viewProps.xml"/><Relationship Id="rId51" Type="http://schemas.openxmlformats.org/officeDocument/2006/relationships/presProps" Target="presProps.xml"/><Relationship Id="rId50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2.png"/><Relationship Id="rId10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131890"/>
            <a:ext cx="1210370" cy="47575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.png"/><Relationship Id="rId3" Type="http://schemas.openxmlformats.org/officeDocument/2006/relationships/slide" Target="slide1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2.png"/><Relationship Id="rId2" Type="http://schemas.openxmlformats.org/officeDocument/2006/relationships/image" Target="../media/image11.emf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17.png"/><Relationship Id="rId1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23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4.png"/><Relationship Id="rId2" Type="http://schemas.openxmlformats.org/officeDocument/2006/relationships/image" Target="../media/image23.emf"/><Relationship Id="rId1" Type="http://schemas.openxmlformats.org/officeDocument/2006/relationships/image" Target="../media/image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5.png"/><Relationship Id="rId1" Type="http://schemas.openxmlformats.org/officeDocument/2006/relationships/image" Target="../media/image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1" Type="http://schemas.openxmlformats.org/officeDocument/2006/relationships/image" Target="../media/image31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8.GIF"/><Relationship Id="rId5" Type="http://schemas.openxmlformats.org/officeDocument/2006/relationships/image" Target="../media/image7.png"/><Relationship Id="rId4" Type="http://schemas.openxmlformats.org/officeDocument/2006/relationships/hyperlink" Target="&#36164;&#28304;&#38142;&#25509;/&#35270;&#39057;/&#19971;&#24425;-&#35838;&#25991;&#26391;&#35835;-&#20845;&#19978;25&#23569;&#24180;&#38384;&#22303;.mp4" TargetMode="External"/><Relationship Id="rId3" Type="http://schemas.openxmlformats.org/officeDocument/2006/relationships/image" Target="../media/image6.emf"/><Relationship Id="rId2" Type="http://schemas.openxmlformats.org/officeDocument/2006/relationships/image" Target="../media/image5.jpeg"/><Relationship Id="rId1" Type="http://schemas.openxmlformats.org/officeDocument/2006/relationships/slide" Target="slide2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5.png"/><Relationship Id="rId1" Type="http://schemas.openxmlformats.org/officeDocument/2006/relationships/image" Target="../media/image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4.png"/><Relationship Id="rId1" Type="http://schemas.openxmlformats.org/officeDocument/2006/relationships/image" Target="../media/image5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8.png"/><Relationship Id="rId3" Type="http://schemas.microsoft.com/office/2007/relationships/media" Target="../media/media2.mp3"/><Relationship Id="rId2" Type="http://schemas.openxmlformats.org/officeDocument/2006/relationships/audio" Target="../media/media2.mp3"/><Relationship Id="rId1" Type="http://schemas.openxmlformats.org/officeDocument/2006/relationships/image" Target="../media/image18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9.png"/><Relationship Id="rId1" Type="http://schemas.openxmlformats.org/officeDocument/2006/relationships/image" Target="../media/image5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9.emf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1.png"/><Relationship Id="rId1" Type="http://schemas.openxmlformats.org/officeDocument/2006/relationships/image" Target="../media/image40.e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3.png"/><Relationship Id="rId1" Type="http://schemas.openxmlformats.org/officeDocument/2006/relationships/image" Target="../media/image42.e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3.png"/><Relationship Id="rId1" Type="http://schemas.openxmlformats.org/officeDocument/2006/relationships/image" Target="../media/image42.e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23.e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23.emf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hyperlink" Target="&#36164;&#28304;&#38142;&#25509;/&#35270;&#39057;/&#20278;.mp4" TargetMode="External"/><Relationship Id="rId8" Type="http://schemas.openxmlformats.org/officeDocument/2006/relationships/hyperlink" Target="&#36164;&#28304;&#38142;&#25509;/&#35270;&#39057;/&#29484;.mp4" TargetMode="External"/><Relationship Id="rId7" Type="http://schemas.openxmlformats.org/officeDocument/2006/relationships/hyperlink" Target="&#29983;&#23383;&#35270;&#39057;/&#35167;.mp4" TargetMode="External"/><Relationship Id="rId6" Type="http://schemas.openxmlformats.org/officeDocument/2006/relationships/hyperlink" Target="&#36164;&#28304;&#38142;&#25509;/&#35270;&#39057;/&#32538;.mp4" TargetMode="External"/><Relationship Id="rId5" Type="http://schemas.openxmlformats.org/officeDocument/2006/relationships/hyperlink" Target="&#29983;&#23383;&#35270;&#39057;/&#28107;.mp4" TargetMode="External"/><Relationship Id="rId4" Type="http://schemas.openxmlformats.org/officeDocument/2006/relationships/hyperlink" Target="&#36164;&#28304;&#38142;&#25509;/&#35270;&#39057;/&#25746;.mp4" TargetMode="External"/><Relationship Id="rId3" Type="http://schemas.openxmlformats.org/officeDocument/2006/relationships/hyperlink" Target="&#36164;&#28304;&#38142;&#25509;/&#35270;&#39057;/&#21416;.mp4" TargetMode="External"/><Relationship Id="rId2" Type="http://schemas.openxmlformats.org/officeDocument/2006/relationships/hyperlink" Target="&#29983;&#23383;&#35270;&#39057;/&#28227;.mp4" TargetMode="External"/><Relationship Id="rId18" Type="http://schemas.openxmlformats.org/officeDocument/2006/relationships/slideLayout" Target="../slideLayouts/slideLayout2.xml"/><Relationship Id="rId17" Type="http://schemas.openxmlformats.org/officeDocument/2006/relationships/image" Target="../media/image10.png"/><Relationship Id="rId16" Type="http://schemas.openxmlformats.org/officeDocument/2006/relationships/hyperlink" Target="&#36164;&#28304;&#38142;&#25509;/&#35270;&#39057;/&#31388;.mp4" TargetMode="External"/><Relationship Id="rId15" Type="http://schemas.openxmlformats.org/officeDocument/2006/relationships/hyperlink" Target="&#36164;&#28304;&#38142;&#25509;/&#35270;&#39057;/&#31199;.mp4" TargetMode="External"/><Relationship Id="rId14" Type="http://schemas.openxmlformats.org/officeDocument/2006/relationships/hyperlink" Target="&#36164;&#28304;&#38142;&#25509;/&#35270;&#39057;/&#32670;.mp4" TargetMode="External"/><Relationship Id="rId13" Type="http://schemas.openxmlformats.org/officeDocument/2006/relationships/hyperlink" Target="&#36164;&#28304;&#38142;&#25509;/&#35270;&#39057;/&#27617;.mp4" TargetMode="External"/><Relationship Id="rId12" Type="http://schemas.openxmlformats.org/officeDocument/2006/relationships/hyperlink" Target="&#36164;&#28304;&#38142;&#25509;/&#35270;&#39057;/&#20432;.mp4" TargetMode="External"/><Relationship Id="rId11" Type="http://schemas.openxmlformats.org/officeDocument/2006/relationships/hyperlink" Target="&#29983;&#23383;&#35270;&#39057;/&#22043;.mp4" TargetMode="External"/><Relationship Id="rId10" Type="http://schemas.openxmlformats.org/officeDocument/2006/relationships/hyperlink" Target="&#36164;&#28304;&#38142;&#25509;/&#35270;&#39057;/&#25308;.mp4" TargetMode="External"/><Relationship Id="rId1" Type="http://schemas.openxmlformats.org/officeDocument/2006/relationships/hyperlink" Target="&#36164;&#28304;&#38142;&#25509;/&#35270;&#39057;/&#37073;.mp4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1764000" y="1563750"/>
            <a:ext cx="5544000" cy="129614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3204144" y="1641566"/>
            <a:ext cx="42484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少年闰土</a:t>
            </a:r>
            <a:endParaRPr lang="zh-CN" altLang="en-US" sz="7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8000" y="1631132"/>
            <a:ext cx="1228618" cy="1228618"/>
          </a:xfrm>
          <a:prstGeom prst="rect">
            <a:avLst/>
          </a:prstGeom>
        </p:spPr>
      </p:pic>
      <p:sp>
        <p:nvSpPr>
          <p:cNvPr id="19" name="文本框 15">
            <a:hlinkClick r:id="rId3" action="ppaction://hlinksldjump"/>
          </p:cNvPr>
          <p:cNvSpPr txBox="1"/>
          <p:nvPr/>
        </p:nvSpPr>
        <p:spPr>
          <a:xfrm>
            <a:off x="6138167" y="3539620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第一课时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iconfont-1191-870150"/>
          <p:cNvSpPr>
            <a:spLocks noChangeAspect="1"/>
          </p:cNvSpPr>
          <p:nvPr/>
        </p:nvSpPr>
        <p:spPr bwMode="auto">
          <a:xfrm>
            <a:off x="8537502" y="3650558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1" name="iconfont-1191-870150"/>
          <p:cNvSpPr>
            <a:spLocks noChangeAspect="1"/>
          </p:cNvSpPr>
          <p:nvPr/>
        </p:nvSpPr>
        <p:spPr bwMode="auto">
          <a:xfrm rot="10800000">
            <a:off x="6003708" y="3650559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2" name="文本框 15">
            <a:hlinkClick r:id="rId3" action="ppaction://hlinksldjump"/>
          </p:cNvPr>
          <p:cNvSpPr txBox="1"/>
          <p:nvPr/>
        </p:nvSpPr>
        <p:spPr>
          <a:xfrm>
            <a:off x="6138167" y="4301683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第二课时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iconfont-1191-870150"/>
          <p:cNvSpPr>
            <a:spLocks noChangeAspect="1"/>
          </p:cNvSpPr>
          <p:nvPr/>
        </p:nvSpPr>
        <p:spPr bwMode="auto">
          <a:xfrm>
            <a:off x="8537502" y="4412621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4" name="iconfont-1191-870150"/>
          <p:cNvSpPr>
            <a:spLocks noChangeAspect="1"/>
          </p:cNvSpPr>
          <p:nvPr/>
        </p:nvSpPr>
        <p:spPr bwMode="auto">
          <a:xfrm rot="10800000">
            <a:off x="6003708" y="4412622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123750"/>
            <a:ext cx="1282378" cy="504056"/>
          </a:xfrm>
          <a:prstGeom prst="rect">
            <a:avLst/>
          </a:prstGeom>
        </p:spPr>
      </p:pic>
      <p:sp>
        <p:nvSpPr>
          <p:cNvPr id="26" name="文本框 6"/>
          <p:cNvSpPr txBox="1"/>
          <p:nvPr/>
        </p:nvSpPr>
        <p:spPr>
          <a:xfrm>
            <a:off x="2119910" y="1715912"/>
            <a:ext cx="11563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5400" b="1" dirty="0" smtClean="0">
                <a:solidFill>
                  <a:srgbClr val="FF6E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25</a:t>
            </a:r>
            <a:endParaRPr kumimoji="1" lang="zh-CN" altLang="en-US" sz="6000" b="1" dirty="0">
              <a:solidFill>
                <a:srgbClr val="FF6E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7504" y="157946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六年级 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上册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4"/>
          <p:cNvSpPr txBox="1"/>
          <p:nvPr/>
        </p:nvSpPr>
        <p:spPr>
          <a:xfrm>
            <a:off x="900000" y="1632269"/>
            <a:ext cx="7632384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默读课文，圈画文中用词、语序与现今用法不一样的句段，并说说你的理解。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94881" y="1419622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504" y="294997"/>
            <a:ext cx="2268000" cy="692577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738869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互动课堂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99240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762" y="1347750"/>
            <a:ext cx="6719238" cy="1945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56000" y="1419750"/>
            <a:ext cx="36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1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628000" y="2067750"/>
            <a:ext cx="51840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548000" y="2499750"/>
            <a:ext cx="3188381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圆角矩形 15"/>
          <p:cNvSpPr/>
          <p:nvPr/>
        </p:nvSpPr>
        <p:spPr>
          <a:xfrm>
            <a:off x="4736381" y="1743634"/>
            <a:ext cx="504056" cy="320031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4" name="对话气泡: 圆角矩形 14"/>
          <p:cNvSpPr/>
          <p:nvPr/>
        </p:nvSpPr>
        <p:spPr>
          <a:xfrm>
            <a:off x="1260000" y="555749"/>
            <a:ext cx="6696000" cy="574417"/>
          </a:xfrm>
          <a:prstGeom prst="wedgeRoundRectCallout">
            <a:avLst>
              <a:gd name="adj1" fmla="val 8029"/>
              <a:gd name="adj2" fmla="val 111116"/>
              <a:gd name="adj3" fmla="val 16667"/>
            </a:avLst>
          </a:prstGeom>
          <a:solidFill>
            <a:schemeClr val="lt1"/>
          </a:solidFill>
          <a:ln w="25400">
            <a:solidFill>
              <a:srgbClr val="0070C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 指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家境，也就是家中的经济状况（贫富）。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5" name="圆角矩形 15"/>
          <p:cNvSpPr/>
          <p:nvPr/>
        </p:nvSpPr>
        <p:spPr>
          <a:xfrm>
            <a:off x="2196000" y="2187203"/>
            <a:ext cx="2412000" cy="267041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7" name="对话气泡: 圆角矩形 14"/>
          <p:cNvSpPr/>
          <p:nvPr/>
        </p:nvSpPr>
        <p:spPr>
          <a:xfrm>
            <a:off x="972000" y="3293701"/>
            <a:ext cx="7488000" cy="1438049"/>
          </a:xfrm>
          <a:prstGeom prst="wedgeRoundRectCallout">
            <a:avLst>
              <a:gd name="adj1" fmla="val -11828"/>
              <a:gd name="adj2" fmla="val -97917"/>
              <a:gd name="adj3" fmla="val 16667"/>
            </a:avLst>
          </a:prstGeom>
          <a:solidFill>
            <a:schemeClr val="lt1"/>
          </a:solidFill>
          <a:ln w="25400">
            <a:solidFill>
              <a:srgbClr val="0070C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 指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旧社会大家族全族对祖先的祭典，大家族分若干房，每年由各房轮流主持祭祀活动，轮到的叫“值年”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。意思是这一年轮到我家主持祭祀活动。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2000" y="1628834"/>
            <a:ext cx="7094537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圆角矩形 15"/>
          <p:cNvSpPr/>
          <p:nvPr/>
        </p:nvSpPr>
        <p:spPr>
          <a:xfrm>
            <a:off x="2916000" y="2104913"/>
            <a:ext cx="864000" cy="324420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8" name="对话气泡: 圆角矩形 14"/>
          <p:cNvSpPr/>
          <p:nvPr/>
        </p:nvSpPr>
        <p:spPr>
          <a:xfrm>
            <a:off x="1260000" y="845332"/>
            <a:ext cx="2448000" cy="574417"/>
          </a:xfrm>
          <a:prstGeom prst="wedgeRoundRectCallout">
            <a:avLst>
              <a:gd name="adj1" fmla="val 28467"/>
              <a:gd name="adj2" fmla="val 99102"/>
              <a:gd name="adj3" fmla="val 16667"/>
            </a:avLst>
          </a:prstGeom>
          <a:solidFill>
            <a:schemeClr val="lt1"/>
          </a:solidFill>
          <a:ln w="25400">
            <a:solidFill>
              <a:srgbClr val="0070C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年纪差不多大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9" name="圆角矩形 15"/>
          <p:cNvSpPr/>
          <p:nvPr/>
        </p:nvSpPr>
        <p:spPr>
          <a:xfrm>
            <a:off x="2879723" y="2523613"/>
            <a:ext cx="508200" cy="265719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20" name="对话气泡: 圆角矩形 14"/>
          <p:cNvSpPr/>
          <p:nvPr/>
        </p:nvSpPr>
        <p:spPr>
          <a:xfrm>
            <a:off x="1909822" y="3077333"/>
            <a:ext cx="2969445" cy="574417"/>
          </a:xfrm>
          <a:prstGeom prst="wedgeRoundRectCallout">
            <a:avLst>
              <a:gd name="adj1" fmla="val 4505"/>
              <a:gd name="adj2" fmla="val -82612"/>
              <a:gd name="adj3" fmla="val 16667"/>
            </a:avLst>
          </a:prstGeom>
          <a:solidFill>
            <a:schemeClr val="lt1"/>
          </a:solidFill>
          <a:ln w="25400">
            <a:solidFill>
              <a:srgbClr val="0070C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指安装捕鸟的用具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656000" y="1709333"/>
            <a:ext cx="36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1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3999" y="1347750"/>
            <a:ext cx="6354475" cy="2149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945629" y="1378431"/>
            <a:ext cx="36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1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2231999" y="1702750"/>
            <a:ext cx="4104000" cy="1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对话气泡: 圆角矩形 14"/>
          <p:cNvSpPr/>
          <p:nvPr/>
        </p:nvSpPr>
        <p:spPr>
          <a:xfrm>
            <a:off x="1151999" y="195750"/>
            <a:ext cx="4392000" cy="913308"/>
          </a:xfrm>
          <a:prstGeom prst="wedgeRoundRectCallout">
            <a:avLst>
              <a:gd name="adj1" fmla="val -16769"/>
              <a:gd name="adj2" fmla="val 78425"/>
              <a:gd name="adj3" fmla="val 16667"/>
            </a:avLst>
          </a:prstGeom>
          <a:solidFill>
            <a:schemeClr val="lt1"/>
          </a:solidFill>
          <a:ln w="25400">
            <a:solidFill>
              <a:srgbClr val="0070C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 按照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现在的说法，应该将“于是”一词放在句首。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0" name="圆角矩形 15"/>
          <p:cNvSpPr/>
          <p:nvPr/>
        </p:nvSpPr>
        <p:spPr>
          <a:xfrm>
            <a:off x="6984000" y="2422707"/>
            <a:ext cx="720000" cy="324420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1" name="圆角矩形 15"/>
          <p:cNvSpPr/>
          <p:nvPr/>
        </p:nvSpPr>
        <p:spPr>
          <a:xfrm>
            <a:off x="1765629" y="2764697"/>
            <a:ext cx="360000" cy="324420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99" b="19745"/>
          <a:stretch>
            <a:fillRect/>
          </a:stretch>
        </p:blipFill>
        <p:spPr bwMode="auto">
          <a:xfrm>
            <a:off x="1574238" y="3435822"/>
            <a:ext cx="6373995" cy="349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对话气泡: 圆角矩形 14"/>
          <p:cNvSpPr/>
          <p:nvPr/>
        </p:nvSpPr>
        <p:spPr>
          <a:xfrm>
            <a:off x="6084000" y="3632330"/>
            <a:ext cx="2520000" cy="1131750"/>
          </a:xfrm>
          <a:prstGeom prst="wedgeRoundRectCallout">
            <a:avLst>
              <a:gd name="adj1" fmla="val -1699"/>
              <a:gd name="adj2" fmla="val -97454"/>
              <a:gd name="adj3" fmla="val 16667"/>
            </a:avLst>
          </a:prstGeom>
          <a:solidFill>
            <a:schemeClr val="lt1"/>
          </a:solidFill>
          <a:ln w="25400">
            <a:solidFill>
              <a:srgbClr val="0070C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 就是许愿，体现了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闰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土的父亲十分爱闰土。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987267" y="3441356"/>
            <a:ext cx="36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endParaRPr lang="zh-CN" altLang="en-US" sz="1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2231999" y="3774392"/>
            <a:ext cx="1870370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890762" y="1338819"/>
            <a:ext cx="7632384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快速浏览课文，说一说这篇课文向我们展示了哪些情节。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94881" y="1131750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4"/>
          <p:cNvSpPr txBox="1"/>
          <p:nvPr/>
        </p:nvSpPr>
        <p:spPr>
          <a:xfrm>
            <a:off x="890762" y="1194819"/>
            <a:ext cx="7632384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默读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自然段，圈画描写环境及动作的关键词，思考：“我”记忆中的闰土是个怎样的少年？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0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94881" y="987750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对话气泡: 圆角矩形 14"/>
          <p:cNvSpPr/>
          <p:nvPr/>
        </p:nvSpPr>
        <p:spPr>
          <a:xfrm>
            <a:off x="3014954" y="290248"/>
            <a:ext cx="3384000" cy="697502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 w="254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relaxedInset"/>
            <a:contourClr>
              <a:srgbClr val="FFFFFF"/>
            </a:contourClr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记忆中的闰土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000" y="1368668"/>
            <a:ext cx="6628188" cy="1635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64000" y="1487391"/>
            <a:ext cx="36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1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圆角矩形 15"/>
          <p:cNvSpPr/>
          <p:nvPr/>
        </p:nvSpPr>
        <p:spPr>
          <a:xfrm>
            <a:off x="2093094" y="1494458"/>
            <a:ext cx="1110906" cy="324420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8" name="圆角矩形 15"/>
          <p:cNvSpPr/>
          <p:nvPr/>
        </p:nvSpPr>
        <p:spPr>
          <a:xfrm>
            <a:off x="4140000" y="1487391"/>
            <a:ext cx="1080000" cy="324420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9" name="圆角矩形 15"/>
          <p:cNvSpPr/>
          <p:nvPr/>
        </p:nvSpPr>
        <p:spPr>
          <a:xfrm>
            <a:off x="2916000" y="1861789"/>
            <a:ext cx="1152000" cy="324420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0" name="对话气泡: 圆角矩形 14"/>
          <p:cNvSpPr/>
          <p:nvPr/>
        </p:nvSpPr>
        <p:spPr>
          <a:xfrm>
            <a:off x="3312000" y="435715"/>
            <a:ext cx="1368000" cy="576000"/>
          </a:xfrm>
          <a:prstGeom prst="wedgeRoundRectCallout">
            <a:avLst>
              <a:gd name="adj1" fmla="val 49276"/>
              <a:gd name="adj2" fmla="val 31522"/>
              <a:gd name="adj3" fmla="val 16667"/>
            </a:avLst>
          </a:prstGeom>
          <a:solidFill>
            <a:schemeClr val="lt1"/>
          </a:solidFill>
          <a:ln w="25400">
            <a:solidFill>
              <a:srgbClr val="0070C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静谧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1" name="云形 10"/>
          <p:cNvSpPr/>
          <p:nvPr/>
        </p:nvSpPr>
        <p:spPr>
          <a:xfrm>
            <a:off x="684000" y="435715"/>
            <a:ext cx="1648911" cy="1051676"/>
          </a:xfrm>
          <a:prstGeom prst="cloud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环境描写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 160"/>
          <p:cNvSpPr/>
          <p:nvPr/>
        </p:nvSpPr>
        <p:spPr>
          <a:xfrm rot="14492448">
            <a:off x="2472588" y="885524"/>
            <a:ext cx="583337" cy="509368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" name="圆角矩形 15"/>
          <p:cNvSpPr/>
          <p:nvPr/>
        </p:nvSpPr>
        <p:spPr>
          <a:xfrm>
            <a:off x="2289814" y="2190443"/>
            <a:ext cx="266186" cy="32442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5" name="圆角矩形 15"/>
          <p:cNvSpPr/>
          <p:nvPr/>
        </p:nvSpPr>
        <p:spPr>
          <a:xfrm>
            <a:off x="5148000" y="2190443"/>
            <a:ext cx="266186" cy="32442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6" name=" 160"/>
          <p:cNvSpPr/>
          <p:nvPr/>
        </p:nvSpPr>
        <p:spPr>
          <a:xfrm rot="5651980">
            <a:off x="3848331" y="3058602"/>
            <a:ext cx="583337" cy="509368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" name="云形 16"/>
          <p:cNvSpPr/>
          <p:nvPr/>
        </p:nvSpPr>
        <p:spPr>
          <a:xfrm>
            <a:off x="4589730" y="2970762"/>
            <a:ext cx="1648911" cy="1051676"/>
          </a:xfrm>
          <a:prstGeom prst="cloud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动作描写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对话气泡: 圆角矩形 14"/>
          <p:cNvSpPr/>
          <p:nvPr/>
        </p:nvSpPr>
        <p:spPr>
          <a:xfrm>
            <a:off x="2422907" y="4083750"/>
            <a:ext cx="4741093" cy="601331"/>
          </a:xfrm>
          <a:prstGeom prst="wedgeRoundRectCallout">
            <a:avLst>
              <a:gd name="adj1" fmla="val 48919"/>
              <a:gd name="adj2" fmla="val 21770"/>
              <a:gd name="adj3" fmla="val 16667"/>
            </a:avLst>
          </a:prstGeom>
          <a:solidFill>
            <a:srgbClr val="CCFFFF"/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机智勇敢、身手敏捷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7"/>
          <p:cNvSpPr txBox="1"/>
          <p:nvPr/>
        </p:nvSpPr>
        <p:spPr>
          <a:xfrm>
            <a:off x="761691" y="288451"/>
            <a:ext cx="1980221" cy="646986"/>
          </a:xfrm>
          <a:prstGeom prst="roundRect">
            <a:avLst/>
          </a:prstGeom>
          <a:noFill/>
          <a:ln w="19050"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读一读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1470"/>
            <a:ext cx="733349" cy="936346"/>
          </a:xfrm>
          <a:prstGeom prst="rect">
            <a:avLst/>
          </a:prstGeom>
        </p:spPr>
      </p:pic>
      <p:sp>
        <p:nvSpPr>
          <p:cNvPr id="7" name="对话气泡: 圆角矩形 14"/>
          <p:cNvSpPr/>
          <p:nvPr/>
        </p:nvSpPr>
        <p:spPr>
          <a:xfrm>
            <a:off x="900000" y="2931750"/>
            <a:ext cx="7691123" cy="1033331"/>
          </a:xfrm>
          <a:prstGeom prst="wedgeRoundRectCallout">
            <a:avLst>
              <a:gd name="adj1" fmla="val 48919"/>
              <a:gd name="adj2" fmla="val 21770"/>
              <a:gd name="adj3" fmla="val 16667"/>
            </a:avLst>
          </a:prstGeom>
          <a:solidFill>
            <a:srgbClr val="FFFFCC"/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有感情地朗读第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自然段，一边读一边体会闰土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在“我”心中的美好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形象。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344" y="1203750"/>
            <a:ext cx="6628188" cy="1635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24少年闰土第1自然段课文朗读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74687" y="325837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9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7"/>
          <p:cNvSpPr txBox="1"/>
          <p:nvPr/>
        </p:nvSpPr>
        <p:spPr>
          <a:xfrm>
            <a:off x="761691" y="288451"/>
            <a:ext cx="1980221" cy="646986"/>
          </a:xfrm>
          <a:prstGeom prst="roundRect">
            <a:avLst/>
          </a:prstGeom>
          <a:noFill/>
          <a:ln w="19050"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背一背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1470"/>
            <a:ext cx="733349" cy="936346"/>
          </a:xfrm>
          <a:prstGeom prst="rect">
            <a:avLst/>
          </a:prstGeom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6000" y="1923749"/>
            <a:ext cx="5303212" cy="243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对话气泡: 圆角矩形 14"/>
          <p:cNvSpPr/>
          <p:nvPr/>
        </p:nvSpPr>
        <p:spPr>
          <a:xfrm>
            <a:off x="1260000" y="1059750"/>
            <a:ext cx="6768000" cy="673331"/>
          </a:xfrm>
          <a:prstGeom prst="wedgeRoundRectCallout">
            <a:avLst>
              <a:gd name="adj1" fmla="val 48919"/>
              <a:gd name="adj2" fmla="val 21770"/>
              <a:gd name="adj3" fmla="val 16667"/>
            </a:avLst>
          </a:prstGeom>
          <a:solidFill>
            <a:srgbClr val="FFFFCC"/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尝试借助插图内容背诵第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自然段。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ctr"/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对话气泡: 圆角矩形 14"/>
          <p:cNvSpPr/>
          <p:nvPr/>
        </p:nvSpPr>
        <p:spPr>
          <a:xfrm>
            <a:off x="3014954" y="290248"/>
            <a:ext cx="3384000" cy="697502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 w="254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relaxedInset"/>
            <a:contourClr>
              <a:srgbClr val="FFFFFF"/>
            </a:contourClr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初次相识的闰土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890762" y="1194819"/>
            <a:ext cx="7632384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默读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2—5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自然段，圈画文中对闰土形象的描写，并作简单批注。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94881" y="940101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6000" y="195750"/>
            <a:ext cx="1826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资料链接</a:t>
            </a:r>
            <a:endParaRPr lang="zh-CN" altLang="en-US" sz="32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8000" y="780525"/>
            <a:ext cx="8280000" cy="388414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spcBef>
                <a:spcPts val="3600"/>
              </a:spcBef>
            </a:pPr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少年闰土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这篇文章节选自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鲁迅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的小说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故乡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故乡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的素材，是鲁迅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1919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年从北京回故乡的见闻，但它深刻地概括了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1921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年前三十年内，特别是辛亥革命后十年间中国农村经济凋敝、农民生活日益贫困的历史，反映了那个时代的社会风貌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故乡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中写了三个“故乡”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回忆中的故乡、现实中的故乡、理想中的故乡，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少年闰土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“回忆中的故乡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的一部分。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3670" y="1180627"/>
            <a:ext cx="6189900" cy="2175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933670" y="1252627"/>
            <a:ext cx="36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1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圆角矩形 15"/>
          <p:cNvSpPr/>
          <p:nvPr/>
        </p:nvSpPr>
        <p:spPr>
          <a:xfrm>
            <a:off x="2365670" y="1944095"/>
            <a:ext cx="1110906" cy="324420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9" name="圆角矩形 15"/>
          <p:cNvSpPr/>
          <p:nvPr/>
        </p:nvSpPr>
        <p:spPr>
          <a:xfrm>
            <a:off x="3661670" y="1944095"/>
            <a:ext cx="1440000" cy="324420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0" name="圆角矩形 15"/>
          <p:cNvSpPr/>
          <p:nvPr/>
        </p:nvSpPr>
        <p:spPr>
          <a:xfrm>
            <a:off x="5245670" y="1944095"/>
            <a:ext cx="2376000" cy="324420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1" name="圆角矩形 15"/>
          <p:cNvSpPr/>
          <p:nvPr/>
        </p:nvSpPr>
        <p:spPr>
          <a:xfrm>
            <a:off x="1785085" y="2268515"/>
            <a:ext cx="292585" cy="324420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3918357" y="2943446"/>
            <a:ext cx="2520000" cy="2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87334">
            <a:off x="5423378" y="3154140"/>
            <a:ext cx="2587226" cy="165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00132" y="3507750"/>
            <a:ext cx="1221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淳朴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对话气泡: 圆角矩形 14"/>
          <p:cNvSpPr/>
          <p:nvPr/>
        </p:nvSpPr>
        <p:spPr>
          <a:xfrm>
            <a:off x="851570" y="1038209"/>
            <a:ext cx="1082100" cy="574417"/>
          </a:xfrm>
          <a:prstGeom prst="wedgeRoundRectCallout">
            <a:avLst>
              <a:gd name="adj1" fmla="val 75501"/>
              <a:gd name="adj2" fmla="val 94597"/>
              <a:gd name="adj3" fmla="val 16667"/>
            </a:avLst>
          </a:prstGeom>
          <a:solidFill>
            <a:schemeClr val="lt1"/>
          </a:solidFill>
          <a:ln w="25400">
            <a:solidFill>
              <a:srgbClr val="0070C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健康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4" name="云形 13"/>
          <p:cNvSpPr/>
          <p:nvPr/>
        </p:nvSpPr>
        <p:spPr>
          <a:xfrm>
            <a:off x="4770699" y="200951"/>
            <a:ext cx="1648911" cy="1051676"/>
          </a:xfrm>
          <a:prstGeom prst="cloud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外貌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描写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5" grpId="0"/>
      <p:bldP spid="13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1044000" y="609744"/>
            <a:ext cx="7632384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自然段中的外貌描写与我们平时习作中的外貌描写有什么差别？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48119" y="402675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对话气泡: 圆角矩形 14"/>
          <p:cNvSpPr/>
          <p:nvPr/>
        </p:nvSpPr>
        <p:spPr>
          <a:xfrm>
            <a:off x="1512000" y="1954495"/>
            <a:ext cx="1259808" cy="673331"/>
          </a:xfrm>
          <a:prstGeom prst="wedgeRoundRectCallout">
            <a:avLst>
              <a:gd name="adj1" fmla="val 48919"/>
              <a:gd name="adj2" fmla="val 21770"/>
              <a:gd name="adj3" fmla="val 16667"/>
            </a:avLst>
          </a:prstGeom>
          <a:solidFill>
            <a:srgbClr val="FFFFCC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平时</a:t>
            </a:r>
            <a:endParaRPr lang="en-US" altLang="zh-CN" sz="2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3311808" y="2216328"/>
            <a:ext cx="864000" cy="205124"/>
          </a:xfrm>
          <a:prstGeom prst="rightArrow">
            <a:avLst/>
          </a:prstGeom>
          <a:grpFill/>
          <a:ln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对话气泡: 圆角矩形 14"/>
          <p:cNvSpPr/>
          <p:nvPr/>
        </p:nvSpPr>
        <p:spPr>
          <a:xfrm>
            <a:off x="4392000" y="1982225"/>
            <a:ext cx="3527808" cy="673331"/>
          </a:xfrm>
          <a:prstGeom prst="wedgeRoundRectCallout">
            <a:avLst>
              <a:gd name="adj1" fmla="val 48919"/>
              <a:gd name="adj2" fmla="val 21770"/>
              <a:gd name="adj3" fmla="val 16667"/>
            </a:avLst>
          </a:prstGeom>
          <a:solidFill>
            <a:schemeClr val="bg1"/>
          </a:solidFill>
          <a:ln w="25400">
            <a:solidFill>
              <a:schemeClr val="tx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会描写五官、衣着等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对话气泡: 圆角矩形 14"/>
          <p:cNvSpPr/>
          <p:nvPr/>
        </p:nvSpPr>
        <p:spPr>
          <a:xfrm>
            <a:off x="1116000" y="2978419"/>
            <a:ext cx="2051808" cy="673331"/>
          </a:xfrm>
          <a:prstGeom prst="wedgeRoundRectCallout">
            <a:avLst>
              <a:gd name="adj1" fmla="val 48919"/>
              <a:gd name="adj2" fmla="val 21770"/>
              <a:gd name="adj3" fmla="val 16667"/>
            </a:avLst>
          </a:prstGeom>
          <a:solidFill>
            <a:srgbClr val="FFFFCC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第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自然段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右箭头 9"/>
          <p:cNvSpPr/>
          <p:nvPr/>
        </p:nvSpPr>
        <p:spPr>
          <a:xfrm>
            <a:off x="3311808" y="3212522"/>
            <a:ext cx="864000" cy="205124"/>
          </a:xfrm>
          <a:prstGeom prst="rightArrow">
            <a:avLst/>
          </a:prstGeom>
          <a:grpFill/>
          <a:ln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对话气泡: 圆角矩形 14"/>
          <p:cNvSpPr/>
          <p:nvPr/>
        </p:nvSpPr>
        <p:spPr>
          <a:xfrm>
            <a:off x="4392000" y="2978419"/>
            <a:ext cx="3708000" cy="1753331"/>
          </a:xfrm>
          <a:prstGeom prst="wedgeRoundRectCallout">
            <a:avLst>
              <a:gd name="adj1" fmla="val 48919"/>
              <a:gd name="adj2" fmla="val 21770"/>
              <a:gd name="adj3" fmla="val 16667"/>
            </a:avLst>
          </a:prstGeom>
          <a:solidFill>
            <a:schemeClr val="bg1"/>
          </a:solidFill>
          <a:ln w="25400">
            <a:solidFill>
              <a:schemeClr val="tx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抓住人物的主要特征，寥寥数笔就让一个来自农村的健康可爱的少年跃然纸上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984303" y="1778176"/>
            <a:ext cx="3083697" cy="2462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缚（      ）         </a:t>
            </a:r>
            <a:endParaRPr kumimoji="1"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kumimoji="1"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kumimoji="1"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kumimoji="1"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搏（      ）</a:t>
            </a:r>
            <a:endParaRPr kumimoji="1"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傅（      ）         </a:t>
            </a:r>
            <a:endParaRPr kumimoji="1"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膊（      ）</a:t>
            </a:r>
            <a:endParaRPr kumimoji="1"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0" name="文本框 7"/>
          <p:cNvSpPr txBox="1">
            <a:spLocks noChangeArrowheads="1"/>
          </p:cNvSpPr>
          <p:nvPr/>
        </p:nvSpPr>
        <p:spPr bwMode="auto">
          <a:xfrm>
            <a:off x="2551368" y="2371181"/>
            <a:ext cx="972892" cy="6093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拼搏</a:t>
            </a:r>
            <a:endParaRPr kumimoji="1"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2571202" y="3075750"/>
            <a:ext cx="108026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kumimoji="1"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师傅</a:t>
            </a:r>
            <a:endParaRPr kumimoji="1"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2" name="文本框 12"/>
          <p:cNvSpPr txBox="1">
            <a:spLocks noChangeArrowheads="1"/>
          </p:cNvSpPr>
          <p:nvPr/>
        </p:nvSpPr>
        <p:spPr bwMode="auto">
          <a:xfrm>
            <a:off x="2551368" y="1761783"/>
            <a:ext cx="1152706" cy="6093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束缚</a:t>
            </a:r>
            <a:endParaRPr kumimoji="1"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3" name="文本框 14"/>
          <p:cNvSpPr txBox="1">
            <a:spLocks noChangeArrowheads="1"/>
          </p:cNvSpPr>
          <p:nvPr/>
        </p:nvSpPr>
        <p:spPr bwMode="auto">
          <a:xfrm>
            <a:off x="2580900" y="3690352"/>
            <a:ext cx="1199100" cy="6093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胳膊</a:t>
            </a:r>
            <a:endParaRPr kumimoji="1"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4" name="文本框 1"/>
          <p:cNvSpPr txBox="1">
            <a:spLocks noChangeArrowheads="1"/>
          </p:cNvSpPr>
          <p:nvPr/>
        </p:nvSpPr>
        <p:spPr bwMode="auto">
          <a:xfrm>
            <a:off x="6169672" y="2331849"/>
            <a:ext cx="972892" cy="6093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挎着</a:t>
            </a:r>
            <a:endParaRPr kumimoji="1"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5" name="文本框 3"/>
          <p:cNvSpPr txBox="1">
            <a:spLocks noChangeArrowheads="1"/>
          </p:cNvSpPr>
          <p:nvPr/>
        </p:nvSpPr>
        <p:spPr bwMode="auto">
          <a:xfrm>
            <a:off x="6159464" y="3613148"/>
            <a:ext cx="1199100" cy="6093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垮掉</a:t>
            </a:r>
            <a:endParaRPr kumimoji="1"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6" name="文本框 4"/>
          <p:cNvSpPr txBox="1">
            <a:spLocks noChangeArrowheads="1"/>
          </p:cNvSpPr>
          <p:nvPr/>
        </p:nvSpPr>
        <p:spPr bwMode="auto">
          <a:xfrm>
            <a:off x="6169672" y="1707750"/>
            <a:ext cx="972892" cy="6093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胯下</a:t>
            </a:r>
            <a:endParaRPr kumimoji="1"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7" name="文本框 5"/>
          <p:cNvSpPr txBox="1">
            <a:spLocks noChangeArrowheads="1"/>
          </p:cNvSpPr>
          <p:nvPr/>
        </p:nvSpPr>
        <p:spPr bwMode="auto">
          <a:xfrm>
            <a:off x="6159464" y="3003750"/>
            <a:ext cx="1199100" cy="6093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跨越</a:t>
            </a:r>
            <a:endParaRPr kumimoji="1"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8" name="左大括号 17"/>
          <p:cNvSpPr/>
          <p:nvPr/>
        </p:nvSpPr>
        <p:spPr>
          <a:xfrm>
            <a:off x="1496131" y="1944939"/>
            <a:ext cx="216000" cy="2128686"/>
          </a:xfrm>
          <a:prstGeom prst="leftBrace">
            <a:avLst>
              <a:gd name="adj1" fmla="val 8333"/>
              <a:gd name="adj2" fmla="val 50842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65985" y="915750"/>
            <a:ext cx="38924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一、比一比，再组</a:t>
            </a:r>
            <a:r>
              <a:rPr kumimoji="1"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词</a:t>
            </a:r>
            <a:endParaRPr kumimoji="1"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左大括号 19"/>
          <p:cNvSpPr/>
          <p:nvPr/>
        </p:nvSpPr>
        <p:spPr>
          <a:xfrm>
            <a:off x="5082209" y="1912030"/>
            <a:ext cx="216000" cy="2083022"/>
          </a:xfrm>
          <a:prstGeom prst="leftBrace">
            <a:avLst>
              <a:gd name="adj1" fmla="val 8333"/>
              <a:gd name="adj2" fmla="val 50842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70564" y="1735620"/>
            <a:ext cx="2181436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胯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（      ）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         </a:t>
            </a:r>
            <a:endParaRPr kumimoji="1"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挎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（      ）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  </a:t>
            </a:r>
            <a:endParaRPr kumimoji="1"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跨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（      ）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    </a:t>
            </a:r>
            <a:endParaRPr kumimoji="1"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垮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（      ）</a:t>
            </a:r>
            <a:endParaRPr lang="zh-CN" altLang="en-US" sz="2800" dirty="0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23253"/>
            <a:ext cx="2268000" cy="692577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864933" y="195750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27464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1570" y="339750"/>
            <a:ext cx="4304383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二、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根据课文内容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填空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6000" y="987750"/>
            <a:ext cx="8486726" cy="33239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）的天空中挂着一轮（    ）的圆月，下面是海边的沙地，都种着（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）的（    ）的西瓜，其间有一个十一二岁的少年，项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带（    ），手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捏一柄（     ），向一匹猹（ 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），那猹却将身一扭，反从他的胯下逃走了。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56315" y="108562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深蓝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56604" y="108562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金黄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32631" y="1741975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一望无际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53983" y="172500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碧绿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24000" y="235575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银圈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81762" y="300375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钢叉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92772" y="3011485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尽力的刺去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4"/>
          <p:cNvSpPr txBox="1"/>
          <p:nvPr/>
        </p:nvSpPr>
        <p:spPr>
          <a:xfrm>
            <a:off x="2488721" y="1588103"/>
            <a:ext cx="4891279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本文讲了哪几部分内容？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692415" y="1347750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对话气泡: 圆角矩形 14"/>
          <p:cNvSpPr/>
          <p:nvPr/>
        </p:nvSpPr>
        <p:spPr>
          <a:xfrm>
            <a:off x="1357557" y="2571750"/>
            <a:ext cx="2831439" cy="720000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FF0000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记忆中的闰土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对话气泡: 圆角矩形 14"/>
          <p:cNvSpPr/>
          <p:nvPr/>
        </p:nvSpPr>
        <p:spPr>
          <a:xfrm>
            <a:off x="5078717" y="2571750"/>
            <a:ext cx="3165283" cy="648000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0070C0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初次相识时的闰土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对话气泡: 圆角矩形 14"/>
          <p:cNvSpPr/>
          <p:nvPr/>
        </p:nvSpPr>
        <p:spPr>
          <a:xfrm>
            <a:off x="1357556" y="3505485"/>
            <a:ext cx="2831439" cy="740992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讲新鲜事的闰土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对话气泡: 圆角矩形 14"/>
          <p:cNvSpPr/>
          <p:nvPr/>
        </p:nvSpPr>
        <p:spPr>
          <a:xfrm>
            <a:off x="5078717" y="3505485"/>
            <a:ext cx="3229743" cy="750982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accent3">
              <a:lumMod val="75000"/>
            </a:schemeClr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离别时的闰土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512" y="295173"/>
            <a:ext cx="2268000" cy="692577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810877" y="254127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复习回顾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85841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9" grpId="2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对话气泡: 圆角矩形 14"/>
          <p:cNvSpPr/>
          <p:nvPr/>
        </p:nvSpPr>
        <p:spPr>
          <a:xfrm>
            <a:off x="3024192" y="267750"/>
            <a:ext cx="3384000" cy="697502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 w="254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relaxedInset"/>
            <a:contourClr>
              <a:srgbClr val="FFFFFF"/>
            </a:contourClr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讲新鲜事的闰土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900000" y="1122819"/>
            <a:ext cx="7632384" cy="1786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默读第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6—18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自然段，思考：闰土给“我”讲了哪些新鲜事？请尝试用小标题概括。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04119" y="915750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组合 13"/>
          <p:cNvGrpSpPr/>
          <p:nvPr/>
        </p:nvGrpSpPr>
        <p:grpSpPr>
          <a:xfrm>
            <a:off x="1621097" y="2571750"/>
            <a:ext cx="2950903" cy="1152655"/>
            <a:chOff x="756000" y="3075095"/>
            <a:chExt cx="2950903" cy="1152655"/>
          </a:xfrm>
        </p:grpSpPr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6000" y="3075095"/>
              <a:ext cx="2950903" cy="11526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1380802" y="3389812"/>
              <a:ext cx="162736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雪地捕鸟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076000" y="2571750"/>
            <a:ext cx="2950903" cy="1152655"/>
            <a:chOff x="756000" y="3075095"/>
            <a:chExt cx="2950903" cy="1152655"/>
          </a:xfrm>
        </p:grpSpPr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6000" y="3075095"/>
              <a:ext cx="2950903" cy="11526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8" name="矩形 17"/>
            <p:cNvSpPr/>
            <p:nvPr/>
          </p:nvSpPr>
          <p:spPr>
            <a:xfrm>
              <a:off x="1380802" y="3389812"/>
              <a:ext cx="162736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海边拾贝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620000" y="3651095"/>
            <a:ext cx="2950903" cy="1152655"/>
            <a:chOff x="756000" y="3075095"/>
            <a:chExt cx="2950903" cy="1152655"/>
          </a:xfrm>
        </p:grpSpPr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6000" y="3075095"/>
              <a:ext cx="2950903" cy="11526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1" name="矩形 20"/>
            <p:cNvSpPr/>
            <p:nvPr/>
          </p:nvSpPr>
          <p:spPr>
            <a:xfrm>
              <a:off x="1380802" y="3389812"/>
              <a:ext cx="162736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看瓜刺猹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074903" y="3651095"/>
            <a:ext cx="2950903" cy="1152655"/>
            <a:chOff x="756000" y="3075095"/>
            <a:chExt cx="2950903" cy="1152655"/>
          </a:xfrm>
        </p:grpSpPr>
        <p:pic>
          <p:nvPicPr>
            <p:cNvPr id="23" name="Picture 2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6000" y="3075095"/>
              <a:ext cx="2950903" cy="11526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4" name="矩形 23"/>
            <p:cNvSpPr/>
            <p:nvPr/>
          </p:nvSpPr>
          <p:spPr>
            <a:xfrm>
              <a:off x="1380802" y="3389812"/>
              <a:ext cx="162736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看跳鱼儿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圆角矩形 8"/>
          <p:cNvSpPr/>
          <p:nvPr/>
        </p:nvSpPr>
        <p:spPr>
          <a:xfrm>
            <a:off x="3060000" y="271575"/>
            <a:ext cx="2576985" cy="77102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softEdge rad="635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雪地捕鸟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0493" y="411750"/>
            <a:ext cx="676197" cy="71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000" y="1648812"/>
            <a:ext cx="6230650" cy="2218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TextBox 36"/>
          <p:cNvSpPr txBox="1"/>
          <p:nvPr/>
        </p:nvSpPr>
        <p:spPr>
          <a:xfrm>
            <a:off x="1910100" y="1670258"/>
            <a:ext cx="36000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zh-CN" altLang="en-US" sz="1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910100" y="2030258"/>
            <a:ext cx="36000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endParaRPr lang="zh-CN" altLang="en-US" sz="1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910100" y="3470258"/>
            <a:ext cx="36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endParaRPr lang="zh-CN" altLang="en-US" sz="1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圆角矩形 15"/>
          <p:cNvSpPr/>
          <p:nvPr/>
        </p:nvSpPr>
        <p:spPr>
          <a:xfrm>
            <a:off x="7015415" y="2080812"/>
            <a:ext cx="220585" cy="28800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41" name="圆角矩形 15"/>
          <p:cNvSpPr/>
          <p:nvPr/>
        </p:nvSpPr>
        <p:spPr>
          <a:xfrm>
            <a:off x="3415415" y="2440812"/>
            <a:ext cx="220585" cy="317469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42" name="圆角矩形 15"/>
          <p:cNvSpPr/>
          <p:nvPr/>
        </p:nvSpPr>
        <p:spPr>
          <a:xfrm>
            <a:off x="2556001" y="2800813"/>
            <a:ext cx="288000" cy="28800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43" name="圆角矩形 15"/>
          <p:cNvSpPr/>
          <p:nvPr/>
        </p:nvSpPr>
        <p:spPr>
          <a:xfrm>
            <a:off x="5636985" y="2800813"/>
            <a:ext cx="235600" cy="287999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44" name="圆角矩形 15"/>
          <p:cNvSpPr/>
          <p:nvPr/>
        </p:nvSpPr>
        <p:spPr>
          <a:xfrm>
            <a:off x="4428000" y="2800812"/>
            <a:ext cx="220585" cy="28800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45" name="对话气泡: 圆角矩形 14"/>
          <p:cNvSpPr/>
          <p:nvPr/>
        </p:nvSpPr>
        <p:spPr>
          <a:xfrm>
            <a:off x="312509" y="1051961"/>
            <a:ext cx="1883491" cy="864000"/>
          </a:xfrm>
          <a:prstGeom prst="wedgeRoundRectCallout">
            <a:avLst>
              <a:gd name="adj1" fmla="val 35183"/>
              <a:gd name="adj2" fmla="val 93029"/>
              <a:gd name="adj3" fmla="val 16667"/>
            </a:avLst>
          </a:prstGeom>
          <a:solidFill>
            <a:schemeClr val="lt1"/>
          </a:solidFill>
          <a:ln w="25400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聪明能干，经验丰富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7015415" y="3084883"/>
            <a:ext cx="724585" cy="393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flipV="1">
            <a:off x="1795005" y="3460374"/>
            <a:ext cx="295095" cy="2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对话气泡: 圆角矩形 14"/>
          <p:cNvSpPr/>
          <p:nvPr/>
        </p:nvSpPr>
        <p:spPr>
          <a:xfrm>
            <a:off x="6856630" y="3507750"/>
            <a:ext cx="1988039" cy="720000"/>
          </a:xfrm>
          <a:prstGeom prst="wedgeRoundRectCallout">
            <a:avLst>
              <a:gd name="adj1" fmla="val -32437"/>
              <a:gd name="adj2" fmla="val -96273"/>
              <a:gd name="adj3" fmla="val 16667"/>
            </a:avLst>
          </a:prstGeom>
          <a:solidFill>
            <a:schemeClr val="lt1"/>
          </a:solidFill>
          <a:ln w="25400">
            <a:solidFill>
              <a:srgbClr val="0070C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见多识广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5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8"/>
          <p:cNvSpPr/>
          <p:nvPr/>
        </p:nvSpPr>
        <p:spPr>
          <a:xfrm>
            <a:off x="3060000" y="271575"/>
            <a:ext cx="2576985" cy="77102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softEdge rad="635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海边拾贝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6177" y="501177"/>
            <a:ext cx="741024" cy="592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75" y="1419750"/>
            <a:ext cx="6951663" cy="81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5" t="17790"/>
          <a:stretch>
            <a:fillRect/>
          </a:stretch>
        </p:blipFill>
        <p:spPr bwMode="auto">
          <a:xfrm>
            <a:off x="1095375" y="2238900"/>
            <a:ext cx="6951663" cy="79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1404000" y="1430816"/>
            <a:ext cx="36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endParaRPr lang="zh-CN" altLang="en-US" sz="1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32000" y="1844853"/>
            <a:ext cx="43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endParaRPr lang="zh-CN" altLang="en-US" sz="1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1620000" y="2596458"/>
            <a:ext cx="4176000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对话气泡: 圆角矩形 14"/>
          <p:cNvSpPr/>
          <p:nvPr/>
        </p:nvSpPr>
        <p:spPr>
          <a:xfrm>
            <a:off x="3354472" y="3029775"/>
            <a:ext cx="2702729" cy="720000"/>
          </a:xfrm>
          <a:prstGeom prst="wedgeRoundRectCallout">
            <a:avLst>
              <a:gd name="adj1" fmla="val -32437"/>
              <a:gd name="adj2" fmla="val -96273"/>
              <a:gd name="adj3" fmla="val 16667"/>
            </a:avLst>
          </a:prstGeom>
          <a:solidFill>
            <a:schemeClr val="lt1"/>
          </a:solidFill>
          <a:ln w="25400">
            <a:solidFill>
              <a:srgbClr val="0070C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贝壳种类繁多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8"/>
          <p:cNvSpPr/>
          <p:nvPr/>
        </p:nvSpPr>
        <p:spPr>
          <a:xfrm>
            <a:off x="3060000" y="271575"/>
            <a:ext cx="2576985" cy="77102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softEdge rad="635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看瓜刺猹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098" name="Picture 2" descr="http://pic.51yuansu.com/pic3/cover/04/03/45/6076bda298313_610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3170" y="483681"/>
            <a:ext cx="587629" cy="576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8000" y="1059750"/>
            <a:ext cx="5964775" cy="356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820649" y="1722189"/>
            <a:ext cx="43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endParaRPr lang="zh-CN" altLang="en-US" sz="1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36000" y="2067750"/>
            <a:ext cx="43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endParaRPr lang="zh-CN" altLang="en-US" sz="1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36000" y="3003750"/>
            <a:ext cx="43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13</a:t>
            </a:r>
            <a:endParaRPr lang="zh-CN" altLang="en-US" sz="1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36000" y="3601196"/>
            <a:ext cx="43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14</a:t>
            </a:r>
            <a:endParaRPr lang="zh-CN" altLang="en-US" sz="1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36000" y="3939750"/>
            <a:ext cx="43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15</a:t>
            </a:r>
            <a:endParaRPr lang="zh-CN" altLang="en-US" sz="1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2268000" y="2355750"/>
            <a:ext cx="4824000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对话气泡: 圆角矩形 14"/>
          <p:cNvSpPr/>
          <p:nvPr/>
        </p:nvSpPr>
        <p:spPr>
          <a:xfrm>
            <a:off x="6660000" y="1362189"/>
            <a:ext cx="2159999" cy="720000"/>
          </a:xfrm>
          <a:prstGeom prst="wedgeRoundRectCallout">
            <a:avLst>
              <a:gd name="adj1" fmla="val -28443"/>
              <a:gd name="adj2" fmla="val 65472"/>
              <a:gd name="adj3" fmla="val 16667"/>
            </a:avLst>
          </a:prstGeom>
          <a:solidFill>
            <a:schemeClr val="lt1"/>
          </a:solidFill>
          <a:ln w="25400">
            <a:solidFill>
              <a:srgbClr val="0070C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淳朴、善良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5" name="圆角矩形 15"/>
          <p:cNvSpPr/>
          <p:nvPr/>
        </p:nvSpPr>
        <p:spPr>
          <a:xfrm>
            <a:off x="2772000" y="2686281"/>
            <a:ext cx="220585" cy="317469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6" name="圆角矩形 15"/>
          <p:cNvSpPr/>
          <p:nvPr/>
        </p:nvSpPr>
        <p:spPr>
          <a:xfrm>
            <a:off x="4207415" y="2686281"/>
            <a:ext cx="220585" cy="317469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7" name="圆角矩形 15"/>
          <p:cNvSpPr/>
          <p:nvPr/>
        </p:nvSpPr>
        <p:spPr>
          <a:xfrm>
            <a:off x="5220000" y="3990304"/>
            <a:ext cx="288000" cy="28800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8" name="对话气泡: 圆角矩形 14"/>
          <p:cNvSpPr/>
          <p:nvPr/>
        </p:nvSpPr>
        <p:spPr>
          <a:xfrm>
            <a:off x="324000" y="1891466"/>
            <a:ext cx="1167350" cy="1059873"/>
          </a:xfrm>
          <a:prstGeom prst="wedgeRoundRectCallout">
            <a:avLst>
              <a:gd name="adj1" fmla="val 78783"/>
              <a:gd name="adj2" fmla="val 32101"/>
              <a:gd name="adj3" fmla="val 16667"/>
            </a:avLst>
          </a:prstGeom>
          <a:solidFill>
            <a:schemeClr val="lt1"/>
          </a:solidFill>
          <a:ln w="25400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机智勇敢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2199498" y="4587750"/>
            <a:ext cx="387147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3420000" y="4587750"/>
            <a:ext cx="43200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对话气泡: 圆角矩形 14"/>
          <p:cNvSpPr/>
          <p:nvPr/>
        </p:nvSpPr>
        <p:spPr>
          <a:xfrm>
            <a:off x="323026" y="3651750"/>
            <a:ext cx="1167350" cy="1059873"/>
          </a:xfrm>
          <a:prstGeom prst="wedgeRoundRectCallout">
            <a:avLst>
              <a:gd name="adj1" fmla="val 78783"/>
              <a:gd name="adj2" fmla="val 32101"/>
              <a:gd name="adj3" fmla="val 16667"/>
            </a:avLst>
          </a:prstGeom>
          <a:solidFill>
            <a:schemeClr val="lt1"/>
          </a:solidFill>
          <a:ln w="25400">
            <a:solidFill>
              <a:srgbClr val="00B05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猹的狡猾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2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8"/>
          <p:cNvSpPr/>
          <p:nvPr/>
        </p:nvSpPr>
        <p:spPr>
          <a:xfrm>
            <a:off x="3060000" y="271575"/>
            <a:ext cx="2576985" cy="77102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softEdge rad="635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看跳鱼儿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00" y="1930500"/>
            <a:ext cx="7018337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313963" y="1962484"/>
            <a:ext cx="43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17</a:t>
            </a:r>
            <a:endParaRPr lang="zh-CN" altLang="en-US" sz="1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hlinkClick r:id="rId1" action="ppaction://hlinksldjump"/>
          </p:cNvPr>
          <p:cNvSpPr txBox="1"/>
          <p:nvPr/>
        </p:nvSpPr>
        <p:spPr>
          <a:xfrm>
            <a:off x="7275010" y="4262438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" name="文本框 64"/>
          <p:cNvSpPr txBox="1"/>
          <p:nvPr/>
        </p:nvSpPr>
        <p:spPr>
          <a:xfrm>
            <a:off x="1768721" y="1839561"/>
            <a:ext cx="6480447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自由读课文，读准字音，读通句子。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93623" y="1599208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937" y="383823"/>
            <a:ext cx="2269879" cy="693151"/>
          </a:xfrm>
          <a:prstGeom prst="rect">
            <a:avLst/>
          </a:prstGeom>
        </p:spPr>
      </p:pic>
      <p:sp>
        <p:nvSpPr>
          <p:cNvPr id="12" name="文本框 14">
            <a:hlinkClick r:id="rId4" action="ppaction://hlinkfile"/>
          </p:cNvPr>
          <p:cNvSpPr txBox="1"/>
          <p:nvPr/>
        </p:nvSpPr>
        <p:spPr>
          <a:xfrm>
            <a:off x="864933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92293"/>
            <a:ext cx="443315" cy="551442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3573132" y="768801"/>
            <a:ext cx="1093515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点击图标</a:t>
            </a:r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，</a:t>
            </a:r>
            <a:endParaRPr lang="en-US" altLang="zh-CN" sz="1600" b="1" dirty="0" smtClean="0">
              <a:latin typeface="Kaiti SC" panose="02010600040101010101" pitchFamily="2" charset="-122"/>
              <a:ea typeface="Kaiti SC" panose="02010600040101010101" pitchFamily="2" charset="-122"/>
            </a:endParaRPr>
          </a:p>
          <a:p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听</a:t>
            </a:r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范读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2629444" y="387781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"/>
          <p:cNvSpPr txBox="1"/>
          <p:nvPr/>
        </p:nvSpPr>
        <p:spPr>
          <a:xfrm>
            <a:off x="900000" y="289555"/>
            <a:ext cx="7632384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思考：这四件事情哪件讲得最详细？为什么这件事讲得最详细？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04119" y="82486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组合 13"/>
          <p:cNvGrpSpPr/>
          <p:nvPr/>
        </p:nvGrpSpPr>
        <p:grpSpPr>
          <a:xfrm>
            <a:off x="1477097" y="1491750"/>
            <a:ext cx="2950903" cy="1152655"/>
            <a:chOff x="756000" y="3075095"/>
            <a:chExt cx="2950903" cy="1152655"/>
          </a:xfrm>
        </p:grpSpPr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6000" y="3075095"/>
              <a:ext cx="2950903" cy="11526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1380802" y="3389812"/>
              <a:ext cx="162736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雪地捕鸟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932000" y="1491750"/>
            <a:ext cx="2950903" cy="1152655"/>
            <a:chOff x="756000" y="3075095"/>
            <a:chExt cx="2950903" cy="1152655"/>
          </a:xfrm>
        </p:grpSpPr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6000" y="3075095"/>
              <a:ext cx="2950903" cy="11526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8" name="矩形 17"/>
            <p:cNvSpPr/>
            <p:nvPr/>
          </p:nvSpPr>
          <p:spPr>
            <a:xfrm>
              <a:off x="1380802" y="3389812"/>
              <a:ext cx="162736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海边拾贝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476000" y="2427750"/>
            <a:ext cx="2950903" cy="1152655"/>
            <a:chOff x="756000" y="3075095"/>
            <a:chExt cx="2950903" cy="1152655"/>
          </a:xfrm>
        </p:grpSpPr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6000" y="3075095"/>
              <a:ext cx="2950903" cy="11526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1" name="矩形 20"/>
            <p:cNvSpPr/>
            <p:nvPr/>
          </p:nvSpPr>
          <p:spPr>
            <a:xfrm>
              <a:off x="1380802" y="3389812"/>
              <a:ext cx="162736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看瓜刺猹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930903" y="2427750"/>
            <a:ext cx="2950903" cy="1152655"/>
            <a:chOff x="756000" y="3075095"/>
            <a:chExt cx="2950903" cy="1152655"/>
          </a:xfrm>
        </p:grpSpPr>
        <p:pic>
          <p:nvPicPr>
            <p:cNvPr id="23" name="Picture 2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6000" y="3075095"/>
              <a:ext cx="2950903" cy="11526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4" name="矩形 23"/>
            <p:cNvSpPr/>
            <p:nvPr/>
          </p:nvSpPr>
          <p:spPr>
            <a:xfrm>
              <a:off x="1380802" y="3389812"/>
              <a:ext cx="162736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看跳鱼儿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5" name="对话气泡: 圆角矩形 14"/>
          <p:cNvSpPr/>
          <p:nvPr/>
        </p:nvSpPr>
        <p:spPr>
          <a:xfrm>
            <a:off x="612000" y="3578181"/>
            <a:ext cx="1079999" cy="1033331"/>
          </a:xfrm>
          <a:prstGeom prst="wedgeRoundRectCallout">
            <a:avLst>
              <a:gd name="adj1" fmla="val 48919"/>
              <a:gd name="adj2" fmla="val 21770"/>
              <a:gd name="adj3" fmla="val 16667"/>
            </a:avLst>
          </a:prstGeom>
          <a:solidFill>
            <a:srgbClr val="FFFFCC"/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印象深刻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右箭头 25"/>
          <p:cNvSpPr/>
          <p:nvPr/>
        </p:nvSpPr>
        <p:spPr>
          <a:xfrm>
            <a:off x="1763999" y="3962159"/>
            <a:ext cx="576000" cy="205124"/>
          </a:xfrm>
          <a:prstGeom prst="rightArrow">
            <a:avLst/>
          </a:prstGeom>
          <a:grpFill/>
          <a:ln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对话气泡: 圆角矩形 14"/>
          <p:cNvSpPr/>
          <p:nvPr/>
        </p:nvSpPr>
        <p:spPr>
          <a:xfrm>
            <a:off x="2555999" y="3507750"/>
            <a:ext cx="2880001" cy="1296000"/>
          </a:xfrm>
          <a:prstGeom prst="wedgeRoundRectCallout">
            <a:avLst>
              <a:gd name="adj1" fmla="val 48919"/>
              <a:gd name="adj2" fmla="val 21770"/>
              <a:gd name="adj3" fmla="val 16667"/>
            </a:avLst>
          </a:prstGeom>
          <a:solidFill>
            <a:srgbClr val="FFFFCC"/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“我”一想到闰土，脑海中就会出现这幅画面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右箭头 27"/>
          <p:cNvSpPr/>
          <p:nvPr/>
        </p:nvSpPr>
        <p:spPr>
          <a:xfrm>
            <a:off x="5579999" y="3993853"/>
            <a:ext cx="576000" cy="205124"/>
          </a:xfrm>
          <a:prstGeom prst="rightArrow">
            <a:avLst/>
          </a:prstGeom>
          <a:grpFill/>
          <a:ln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对话气泡: 圆角矩形 14"/>
          <p:cNvSpPr/>
          <p:nvPr/>
        </p:nvSpPr>
        <p:spPr>
          <a:xfrm>
            <a:off x="6227999" y="3507750"/>
            <a:ext cx="2376000" cy="1368000"/>
          </a:xfrm>
          <a:prstGeom prst="wedgeRoundRectCallout">
            <a:avLst>
              <a:gd name="adj1" fmla="val 48919"/>
              <a:gd name="adj2" fmla="val 21770"/>
              <a:gd name="adj3" fmla="val 16667"/>
            </a:avLst>
          </a:prstGeom>
          <a:solidFill>
            <a:srgbClr val="FFFFCC"/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自然段选择了这一场景进行描写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0" dur="indefinite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3" dur="indefinite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"/>
          <p:cNvSpPr txBox="1"/>
          <p:nvPr/>
        </p:nvSpPr>
        <p:spPr>
          <a:xfrm>
            <a:off x="900000" y="474819"/>
            <a:ext cx="7632384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读一读下面三句话，说说三句话写了什么，并在文中标记这三句话的位置。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04119" y="267750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8"/>
          <a:stretch>
            <a:fillRect/>
          </a:stretch>
        </p:blipFill>
        <p:spPr bwMode="auto">
          <a:xfrm>
            <a:off x="1084489" y="1923750"/>
            <a:ext cx="7258873" cy="1935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对话气泡: 圆角矩形 14"/>
          <p:cNvSpPr/>
          <p:nvPr/>
        </p:nvSpPr>
        <p:spPr>
          <a:xfrm>
            <a:off x="2052000" y="4011750"/>
            <a:ext cx="5760000" cy="673331"/>
          </a:xfrm>
          <a:prstGeom prst="wedgeRoundRectCallout">
            <a:avLst>
              <a:gd name="adj1" fmla="val 48919"/>
              <a:gd name="adj2" fmla="val 21770"/>
              <a:gd name="adj3" fmla="val 16667"/>
            </a:avLst>
          </a:prstGeom>
          <a:solidFill>
            <a:srgbClr val="FFFFCC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这三句话写了“我”的内心感受。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972000" y="1995750"/>
            <a:ext cx="544489" cy="288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13</a:t>
            </a:r>
            <a:endParaRPr lang="zh-CN" altLang="en-US" b="1" dirty="0"/>
          </a:p>
        </p:txBody>
      </p:sp>
      <p:sp>
        <p:nvSpPr>
          <p:cNvPr id="8" name="椭圆 7"/>
          <p:cNvSpPr/>
          <p:nvPr/>
        </p:nvSpPr>
        <p:spPr>
          <a:xfrm>
            <a:off x="972000" y="2747359"/>
            <a:ext cx="544489" cy="288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16</a:t>
            </a:r>
            <a:endParaRPr lang="zh-CN" altLang="en-US" b="1" dirty="0"/>
          </a:p>
        </p:txBody>
      </p:sp>
      <p:sp>
        <p:nvSpPr>
          <p:cNvPr id="9" name="椭圆 8"/>
          <p:cNvSpPr/>
          <p:nvPr/>
        </p:nvSpPr>
        <p:spPr>
          <a:xfrm>
            <a:off x="972000" y="3075750"/>
            <a:ext cx="544489" cy="288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18</a:t>
            </a:r>
            <a:endParaRPr lang="zh-CN" altLang="en-US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8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800" y="633913"/>
            <a:ext cx="4168350" cy="3679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800" y="633913"/>
            <a:ext cx="4360538" cy="1847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直接连接符 7"/>
          <p:cNvCxnSpPr/>
          <p:nvPr/>
        </p:nvCxnSpPr>
        <p:spPr>
          <a:xfrm>
            <a:off x="712800" y="2289913"/>
            <a:ext cx="3672000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96800" y="2550649"/>
            <a:ext cx="2736000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12800" y="3441913"/>
            <a:ext cx="2016000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4796292" y="921913"/>
            <a:ext cx="3836508" cy="3600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521150" y="1209913"/>
            <a:ext cx="799650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对话气泡: 圆角矩形 14"/>
          <p:cNvSpPr/>
          <p:nvPr/>
        </p:nvSpPr>
        <p:spPr>
          <a:xfrm>
            <a:off x="324000" y="345913"/>
            <a:ext cx="3567825" cy="864000"/>
          </a:xfrm>
          <a:prstGeom prst="wedgeRoundRectCallout">
            <a:avLst>
              <a:gd name="adj1" fmla="val 17414"/>
              <a:gd name="adj2" fmla="val 70464"/>
              <a:gd name="adj3" fmla="val 16667"/>
            </a:avLst>
          </a:prstGeom>
          <a:solidFill>
            <a:schemeClr val="lt1"/>
          </a:solidFill>
          <a:ln w="25400">
            <a:solidFill>
              <a:srgbClr val="0070C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这三句话穿插在闰土讲新鲜事的过程中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22" name="对话气泡: 圆角矩形 14"/>
          <p:cNvSpPr/>
          <p:nvPr/>
        </p:nvSpPr>
        <p:spPr>
          <a:xfrm>
            <a:off x="4673088" y="2577913"/>
            <a:ext cx="1259808" cy="673331"/>
          </a:xfrm>
          <a:prstGeom prst="wedgeRoundRectCallout">
            <a:avLst>
              <a:gd name="adj1" fmla="val 48919"/>
              <a:gd name="adj2" fmla="val 21770"/>
              <a:gd name="adj3" fmla="val 16667"/>
            </a:avLst>
          </a:prstGeom>
          <a:solidFill>
            <a:srgbClr val="FFFFCC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“我”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3" name="右箭头 22"/>
          <p:cNvSpPr/>
          <p:nvPr/>
        </p:nvSpPr>
        <p:spPr>
          <a:xfrm>
            <a:off x="6148896" y="2839746"/>
            <a:ext cx="504000" cy="205124"/>
          </a:xfrm>
          <a:prstGeom prst="rightArrow">
            <a:avLst/>
          </a:prstGeom>
          <a:grpFill/>
          <a:ln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对话气泡: 圆角矩形 14"/>
          <p:cNvSpPr/>
          <p:nvPr/>
        </p:nvSpPr>
        <p:spPr>
          <a:xfrm>
            <a:off x="6940896" y="2605643"/>
            <a:ext cx="1763904" cy="673331"/>
          </a:xfrm>
          <a:prstGeom prst="wedgeRoundRectCallout">
            <a:avLst>
              <a:gd name="adj1" fmla="val 48919"/>
              <a:gd name="adj2" fmla="val 21770"/>
              <a:gd name="adj3" fmla="val 16667"/>
            </a:avLst>
          </a:prstGeom>
          <a:solidFill>
            <a:schemeClr val="bg1"/>
          </a:solidFill>
          <a:ln w="25400">
            <a:solidFill>
              <a:schemeClr val="tx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孤陋寡闻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5" name="对话气泡: 圆角矩形 14"/>
          <p:cNvSpPr/>
          <p:nvPr/>
        </p:nvSpPr>
        <p:spPr>
          <a:xfrm>
            <a:off x="4672800" y="3435750"/>
            <a:ext cx="1259808" cy="673331"/>
          </a:xfrm>
          <a:prstGeom prst="wedgeRoundRectCallout">
            <a:avLst>
              <a:gd name="adj1" fmla="val 48919"/>
              <a:gd name="adj2" fmla="val 21770"/>
              <a:gd name="adj3" fmla="val 16667"/>
            </a:avLst>
          </a:prstGeom>
          <a:solidFill>
            <a:srgbClr val="FFFFCC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闰土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6" name="右箭头 25"/>
          <p:cNvSpPr/>
          <p:nvPr/>
        </p:nvSpPr>
        <p:spPr>
          <a:xfrm>
            <a:off x="6148608" y="3697583"/>
            <a:ext cx="504000" cy="205124"/>
          </a:xfrm>
          <a:prstGeom prst="rightArrow">
            <a:avLst/>
          </a:prstGeom>
          <a:grpFill/>
          <a:ln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对话气泡: 圆角矩形 14"/>
          <p:cNvSpPr/>
          <p:nvPr/>
        </p:nvSpPr>
        <p:spPr>
          <a:xfrm>
            <a:off x="6940608" y="3463480"/>
            <a:ext cx="1763904" cy="673331"/>
          </a:xfrm>
          <a:prstGeom prst="wedgeRoundRectCallout">
            <a:avLst>
              <a:gd name="adj1" fmla="val 48919"/>
              <a:gd name="adj2" fmla="val 21770"/>
              <a:gd name="adj3" fmla="val 16667"/>
            </a:avLst>
          </a:prstGeom>
          <a:solidFill>
            <a:schemeClr val="bg1"/>
          </a:solidFill>
          <a:ln w="25400">
            <a:solidFill>
              <a:schemeClr val="tx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见多识广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8" name="对话气泡: 圆角矩形 14"/>
          <p:cNvSpPr/>
          <p:nvPr/>
        </p:nvSpPr>
        <p:spPr>
          <a:xfrm>
            <a:off x="1792800" y="4227750"/>
            <a:ext cx="5760000" cy="673331"/>
          </a:xfrm>
          <a:prstGeom prst="wedgeRoundRectCallout">
            <a:avLst>
              <a:gd name="adj1" fmla="val 48919"/>
              <a:gd name="adj2" fmla="val 21770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“我”对农村丰富多彩生活的向往。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321" y="1801822"/>
            <a:ext cx="6455613" cy="120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836000" y="1873822"/>
            <a:ext cx="43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18</a:t>
            </a:r>
            <a:endParaRPr lang="zh-CN" altLang="en-US" sz="1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836000" y="2953822"/>
            <a:ext cx="3240000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对话气泡: 圆角矩形 14"/>
          <p:cNvSpPr/>
          <p:nvPr/>
        </p:nvSpPr>
        <p:spPr>
          <a:xfrm>
            <a:off x="972000" y="627750"/>
            <a:ext cx="4104000" cy="864000"/>
          </a:xfrm>
          <a:prstGeom prst="wedgeRoundRectCallout">
            <a:avLst>
              <a:gd name="adj1" fmla="val 12740"/>
              <a:gd name="adj2" fmla="val 92429"/>
              <a:gd name="adj3" fmla="val 16667"/>
            </a:avLst>
          </a:prstGeom>
          <a:solidFill>
            <a:schemeClr val="lt1"/>
          </a:solidFill>
          <a:ln w="25400">
            <a:solidFill>
              <a:srgbClr val="0070C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 “我”和“往常的朋友”生活空间有限。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0" name="对话气泡: 圆角矩形 14"/>
          <p:cNvSpPr/>
          <p:nvPr/>
        </p:nvSpPr>
        <p:spPr>
          <a:xfrm>
            <a:off x="1809781" y="3363749"/>
            <a:ext cx="5760000" cy="673331"/>
          </a:xfrm>
          <a:prstGeom prst="wedgeRoundRectCallout">
            <a:avLst>
              <a:gd name="adj1" fmla="val 48919"/>
              <a:gd name="adj2" fmla="val 21770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“我”对自己生活环境的不满。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7"/>
          <p:cNvSpPr txBox="1"/>
          <p:nvPr/>
        </p:nvSpPr>
        <p:spPr>
          <a:xfrm>
            <a:off x="761691" y="288451"/>
            <a:ext cx="1980221" cy="646986"/>
          </a:xfrm>
          <a:prstGeom prst="roundRect">
            <a:avLst/>
          </a:prstGeom>
          <a:noFill/>
          <a:ln w="19050"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读一读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1470"/>
            <a:ext cx="733349" cy="936346"/>
          </a:xfrm>
          <a:prstGeom prst="rect">
            <a:avLst/>
          </a:prstGeom>
        </p:spPr>
      </p:pic>
      <p:sp>
        <p:nvSpPr>
          <p:cNvPr id="13" name="对话气泡: 圆角矩形 14"/>
          <p:cNvSpPr/>
          <p:nvPr/>
        </p:nvSpPr>
        <p:spPr>
          <a:xfrm>
            <a:off x="756000" y="1635750"/>
            <a:ext cx="7691123" cy="1584000"/>
          </a:xfrm>
          <a:prstGeom prst="wedgeRoundRectCallout">
            <a:avLst>
              <a:gd name="adj1" fmla="val 48919"/>
              <a:gd name="adj2" fmla="val 21770"/>
              <a:gd name="adj3" fmla="val 16667"/>
            </a:avLst>
          </a:prstGeom>
          <a:solidFill>
            <a:srgbClr val="FFFFCC"/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分角色朗读第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6—18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自然段，通过文中的对话及心理描写，进一步体会“我”对闰土丰富多彩生活的羡慕与向往。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24少年闰土第6至18自然段课文朗读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44000" y="332661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28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对话气泡: 圆角矩形 14"/>
          <p:cNvSpPr/>
          <p:nvPr/>
        </p:nvSpPr>
        <p:spPr>
          <a:xfrm>
            <a:off x="3132000" y="267750"/>
            <a:ext cx="2952000" cy="697502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 w="254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relaxedInset"/>
            <a:contourClr>
              <a:srgbClr val="FFFFFF"/>
            </a:contourClr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离别时的闰土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900000" y="978819"/>
            <a:ext cx="7704000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20000"/>
              </a:lnSpc>
              <a:buNone/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 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默读第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19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自然段，思考：“我”和闰土离别时的心情是怎样的？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4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03236" y="771750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8000" y="2283750"/>
            <a:ext cx="6868000" cy="1581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798395" y="2283750"/>
            <a:ext cx="576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</a:t>
            </a:r>
            <a:endParaRPr lang="zh-CN" altLang="en-US" sz="1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637808" y="2634518"/>
            <a:ext cx="1224000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897808" y="2643204"/>
            <a:ext cx="1079321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798395" y="3003750"/>
            <a:ext cx="2003413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云形 20"/>
          <p:cNvSpPr/>
          <p:nvPr/>
        </p:nvSpPr>
        <p:spPr>
          <a:xfrm>
            <a:off x="4575532" y="3579750"/>
            <a:ext cx="2808000" cy="979676"/>
          </a:xfrm>
          <a:prstGeom prst="cloud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难舍难分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296715" y="4455002"/>
            <a:ext cx="572514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zh-CN" sz="3600">
                <a:ea typeface="仿宋_GB2312" pitchFamily="49" charset="-122"/>
              </a:rPr>
              <a:t>       </a:t>
            </a:r>
            <a:endParaRPr lang="zh-CN" altLang="en-US" sz="3600" b="1">
              <a:solidFill>
                <a:srgbClr val="003300"/>
              </a:solidFill>
              <a:ea typeface="楷体_GB2312" panose="02010600030101010101" pitchFamily="49" charset="-122"/>
            </a:endParaRPr>
          </a:p>
        </p:txBody>
      </p:sp>
      <p:sp>
        <p:nvSpPr>
          <p:cNvPr id="7" name="文本框 4"/>
          <p:cNvSpPr txBox="1"/>
          <p:nvPr/>
        </p:nvSpPr>
        <p:spPr>
          <a:xfrm>
            <a:off x="900000" y="1138624"/>
            <a:ext cx="7704000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20000"/>
              </a:lnSpc>
              <a:buNone/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 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文中的“我”和闰土长大后变成么样了呢？阅读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《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故乡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》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（节选），并谈一谈作者表达的思想感情。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9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88000" y="920164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0000" y="555750"/>
            <a:ext cx="82080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一日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天气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很冷的午后，我吃过午饭，坐着喝茶，觉得外面有人进来了，便回头去看。我看时，不由的非常出惊，慌忙站起身，迎着走去。</a:t>
            </a:r>
            <a:b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这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来的便是闰土。虽然我一见便知道是闰土，但又不是我这记忆上的闰土了。他身材增加了一倍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先前的紫色的圆脸，已经变作灰黄，而且加上了很深的皱纹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眼睛也像他父亲一样，周围都肿得通红，这我知道，在海边种地的人，终日吹着海风，大抵是这样的。他头上是一顶破毡帽，身上只一件极薄的棉衣，浑身瑟索着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手里提着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一个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纸包和一支长烟管，那手也不是我所记得的红活圆实的手，却又粗又笨而且开裂，像是松树皮了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31999" y="156448"/>
            <a:ext cx="25571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故乡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节选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0000" y="483750"/>
            <a:ext cx="82080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这时很兴奋，但不知道怎么说才好，只是说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b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闰土哥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你来了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 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接着便有许多话，想要连珠一般涌出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: 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角鸡，跳鱼儿，贝壳，猹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但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又总觉得被什么挡着似的，单在脑里面回旋，吐不出口外去。</a:t>
            </a:r>
            <a:b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他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站住了，脸上现出欢喜和凄凉的神情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动着嘴唇，却没有作声。他的态度终于恭敬起来了，分明的叫道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b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老爷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!……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b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似乎打了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一个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寒噤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我就知道，我们之间已经隔了一层可悲的厚障壁了。我也说不出话。</a:t>
            </a:r>
            <a:b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他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回过头去说，“水生，给老爷磕头。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 便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拖出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躲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0000" y="483750"/>
            <a:ext cx="82080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背后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的孩子来，这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正是一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个廿年前的闰土，只是黄瘦些，颈子上没有银圈罢了。“这是第五个孩子，没有见过世面，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躲躲闪闪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母亲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和宏儿下楼来了，他们大约也听到了声音。</a:t>
            </a:r>
            <a:b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老太太。信是早收到了。我实在喜欢的了不得，知道老爷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回来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土说。</a:t>
            </a:r>
            <a:b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阿，你怎的这样客气起来。你们先前不是哥弟称呼么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还是照旧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迅哥儿。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”母亲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高兴的说。</a:t>
            </a:r>
            <a:b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阿呀，老太太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真是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成什么规矩。那时是孩子，不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懂事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土说着，又叫水生上来打拱，那孩子却害羞，紧紧的只贴在他背后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5801" y="1087511"/>
            <a:ext cx="7536068" cy="3046988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spcBef>
                <a:spcPts val="36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闰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土  刺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猹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祭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祀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月  装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弶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竹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匾</a:t>
            </a:r>
            <a:r>
              <a:rPr lang="en-US" altLang="zh-CN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秕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谷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鹁鸪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獾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猪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厨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房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毡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帽  怕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羞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撒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  束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缚</a:t>
            </a:r>
            <a:r>
              <a:rPr lang="en-US" altLang="zh-CN" sz="32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刺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猬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伶俐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窜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走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潮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汛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00000" y="1059581"/>
            <a:ext cx="8346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rùn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96092" y="1065775"/>
            <a:ext cx="853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biǎn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18704" y="2067750"/>
            <a:ext cx="545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bǐ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56302" y="3014960"/>
            <a:ext cx="544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sǎ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00092" y="1062844"/>
            <a:ext cx="7928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chá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89731" y="1062844"/>
            <a:ext cx="6263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sì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44100" y="1087511"/>
            <a:ext cx="1079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zhēng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00092" y="1083167"/>
            <a:ext cx="1079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jiàng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70426" y="2067749"/>
            <a:ext cx="1122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bó</a:t>
            </a:r>
            <a:r>
              <a:rPr lang="en-US" altLang="zh-CN" sz="2400" dirty="0">
                <a:latin typeface="汉语拼音" panose="000B0604020202020204" pitchFamily="34" charset="0"/>
                <a:cs typeface="汉语拼音" panose="000B0604020202020204" pitchFamily="34" charset="0"/>
              </a:rPr>
              <a:t> </a:t>
            </a:r>
            <a:r>
              <a:rPr lang="en-US" altLang="zh-CN" sz="24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gū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76000" y="2067750"/>
            <a:ext cx="1122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huān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54415" y="2067748"/>
            <a:ext cx="8976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chú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24000" y="2067747"/>
            <a:ext cx="115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zhān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506415" y="2088161"/>
            <a:ext cx="8976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xiū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750585" y="2981123"/>
            <a:ext cx="7004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wèi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628058" y="3055994"/>
            <a:ext cx="7004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fù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554415" y="3003750"/>
            <a:ext cx="13203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líng</a:t>
            </a:r>
            <a:r>
              <a:rPr lang="en-US" altLang="zh-CN" sz="2400" dirty="0">
                <a:latin typeface="汉语拼音" panose="000B0604020202020204" pitchFamily="34" charset="0"/>
                <a:cs typeface="汉语拼音" panose="000B0604020202020204" pitchFamily="34" charset="0"/>
              </a:rPr>
              <a:t> </a:t>
            </a:r>
            <a:r>
              <a:rPr lang="en-US" altLang="zh-CN" sz="2400" dirty="0" smtClean="0">
                <a:latin typeface="汉语拼音" panose="000B0604020202020204" pitchFamily="34" charset="0"/>
                <a:cs typeface="汉语拼音" panose="000B0604020202020204" pitchFamily="34" charset="0"/>
              </a:rPr>
              <a:t> </a:t>
            </a:r>
            <a:r>
              <a:rPr lang="en-US" altLang="zh-CN" sz="2400" dirty="0" err="1" smtClean="0">
                <a:latin typeface="汉语拼音" panose="000B0604020202020204" pitchFamily="34" charset="0"/>
                <a:cs typeface="汉语拼音" panose="000B0604020202020204" pitchFamily="34" charset="0"/>
              </a:rPr>
              <a:t>lì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724000" y="3014961"/>
            <a:ext cx="115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cuàn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964092" y="3003750"/>
            <a:ext cx="1135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cháo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64058" y="4002975"/>
            <a:ext cx="448803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3600"/>
              </a:spcBef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一望无际  无穷无尽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284" y="283739"/>
            <a:ext cx="431626" cy="558077"/>
          </a:xfrm>
          <a:prstGeom prst="rect">
            <a:avLst/>
          </a:prstGeom>
        </p:spPr>
      </p:pic>
      <p:sp>
        <p:nvSpPr>
          <p:cNvPr id="25" name="文本框 15"/>
          <p:cNvSpPr txBox="1"/>
          <p:nvPr/>
        </p:nvSpPr>
        <p:spPr>
          <a:xfrm>
            <a:off x="827584" y="195486"/>
            <a:ext cx="225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我会读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0000" y="483750"/>
            <a:ext cx="8856000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他就是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水生？第五个？都是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生人，怕生也难怪的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还是宏儿和他去走走。”母亲说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宏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儿听得这话，便来招水生，水生却松松爽爽同他一路出去了。母亲叫闰土坐，他迟疑了一回，终于就了坐，将长烟管靠在桌旁，递过纸包来，说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b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冬天没有什么东西了。这一点干青豆倒是自家晒在那里的，请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老爷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b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问问他的景况。他只是摇头。</a:t>
            </a:r>
            <a:b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非常难。第六个孩子也会帮忙了，却总是吃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不够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又不太平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什么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地方都要钱，没有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定规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收成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又坏。种出东西来，挑去卖，总要捐几回钱，折了本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不去卖，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又只能烂掉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0000" y="448775"/>
            <a:ext cx="820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只是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摇头；脸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上虽然刻着许多皱纹，却全然不动，仿佛石像一般。 他大约只是觉得苦，却又形容不出，沉默了片时，便拿起烟管来默默的吸烟了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对话气泡: 圆角矩形 14"/>
          <p:cNvSpPr/>
          <p:nvPr/>
        </p:nvSpPr>
        <p:spPr>
          <a:xfrm>
            <a:off x="684000" y="1744570"/>
            <a:ext cx="1907808" cy="673331"/>
          </a:xfrm>
          <a:prstGeom prst="wedgeRoundRectCallout">
            <a:avLst>
              <a:gd name="adj1" fmla="val 48919"/>
              <a:gd name="adj2" fmla="val 21770"/>
              <a:gd name="adj3" fmla="val 16667"/>
            </a:avLst>
          </a:prstGeom>
          <a:solidFill>
            <a:srgbClr val="FFFFCC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少年闰土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2807808" y="2006403"/>
            <a:ext cx="504000" cy="205124"/>
          </a:xfrm>
          <a:prstGeom prst="rightArrow">
            <a:avLst/>
          </a:prstGeom>
          <a:grpFill/>
          <a:ln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对话气泡: 圆角矩形 14"/>
          <p:cNvSpPr/>
          <p:nvPr/>
        </p:nvSpPr>
        <p:spPr>
          <a:xfrm>
            <a:off x="3420000" y="1851750"/>
            <a:ext cx="5400000" cy="521881"/>
          </a:xfrm>
          <a:prstGeom prst="wedgeRoundRectCallout">
            <a:avLst>
              <a:gd name="adj1" fmla="val 48919"/>
              <a:gd name="adj2" fmla="val 21770"/>
              <a:gd name="adj3" fmla="val 16667"/>
            </a:avLst>
          </a:prstGeom>
          <a:solidFill>
            <a:schemeClr val="bg1"/>
          </a:solidFill>
          <a:ln w="25400">
            <a:solidFill>
              <a:schemeClr val="tx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机智勇敢、身手敏捷、见多识广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对话气泡: 圆角矩形 14"/>
          <p:cNvSpPr/>
          <p:nvPr/>
        </p:nvSpPr>
        <p:spPr>
          <a:xfrm>
            <a:off x="684000" y="2602407"/>
            <a:ext cx="1907520" cy="673331"/>
          </a:xfrm>
          <a:prstGeom prst="wedgeRoundRectCallout">
            <a:avLst>
              <a:gd name="adj1" fmla="val 48919"/>
              <a:gd name="adj2" fmla="val 21770"/>
              <a:gd name="adj3" fmla="val 16667"/>
            </a:avLst>
          </a:prstGeom>
          <a:solidFill>
            <a:srgbClr val="FFFFCC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成年闰土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右箭头 7"/>
          <p:cNvSpPr/>
          <p:nvPr/>
        </p:nvSpPr>
        <p:spPr>
          <a:xfrm>
            <a:off x="2807520" y="2864240"/>
            <a:ext cx="504000" cy="205124"/>
          </a:xfrm>
          <a:prstGeom prst="rightArrow">
            <a:avLst/>
          </a:prstGeom>
          <a:grpFill/>
          <a:ln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对话气泡: 圆角矩形 14"/>
          <p:cNvSpPr/>
          <p:nvPr/>
        </p:nvSpPr>
        <p:spPr>
          <a:xfrm>
            <a:off x="3420000" y="2643750"/>
            <a:ext cx="5400000" cy="587718"/>
          </a:xfrm>
          <a:prstGeom prst="wedgeRoundRectCallout">
            <a:avLst>
              <a:gd name="adj1" fmla="val 48919"/>
              <a:gd name="adj2" fmla="val 21770"/>
              <a:gd name="adj3" fmla="val 16667"/>
            </a:avLst>
          </a:prstGeom>
          <a:solidFill>
            <a:schemeClr val="bg1"/>
          </a:solidFill>
          <a:ln w="25400">
            <a:solidFill>
              <a:schemeClr val="tx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面容沧桑、精神麻木、生活困苦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对话气泡: 圆角矩形 14"/>
          <p:cNvSpPr/>
          <p:nvPr/>
        </p:nvSpPr>
        <p:spPr>
          <a:xfrm>
            <a:off x="972000" y="3484414"/>
            <a:ext cx="7416000" cy="1175336"/>
          </a:xfrm>
          <a:prstGeom prst="wedgeRoundRectCallout">
            <a:avLst>
              <a:gd name="adj1" fmla="val 48919"/>
              <a:gd name="adj2" fmla="val 21770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表达对劳动人民的同情，对现实的不满和改造旧世界、创造新生活的强烈愿望。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1" name="云形 10"/>
          <p:cNvSpPr/>
          <p:nvPr/>
        </p:nvSpPr>
        <p:spPr>
          <a:xfrm>
            <a:off x="7161555" y="1181182"/>
            <a:ext cx="1648911" cy="643641"/>
          </a:xfrm>
          <a:prstGeom prst="cloud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对比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57396" y="483750"/>
            <a:ext cx="3430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故乡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的写作背景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4000" y="987750"/>
            <a:ext cx="8471955" cy="36379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1919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，鲁迅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从北京回到故乡绍兴，与同族十多户人家共同卖掉新台门故宅，带着母亲、三弟及家属来到北京。这次回到乡间，幼年的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伙伴农民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章闰水特地从海边农村进城来探望鲁迅。章闰水年纪刚过三十，已是满脸皱纹，形容憔悴，讲述了“农村做人总是难，一点东西拿出去总是要捐三四回”的悲惨处境，引起了鲁迅深切的同情。后来，鲁迅将这次回乡的经历，艺术地再现于小说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故乡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之中，并以章闰水为原型，塑造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了闰土这个深刻隽永的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人物形象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876" y="155496"/>
            <a:ext cx="2268000" cy="692577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802922" y="123750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000" y="155496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3204000" y="1061260"/>
            <a:ext cx="1793439" cy="718490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 w="254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少年闰土</a:t>
            </a:r>
            <a:endParaRPr lang="zh-CN" altLang="en-US" sz="28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5" name="左大括号 4"/>
          <p:cNvSpPr/>
          <p:nvPr/>
        </p:nvSpPr>
        <p:spPr>
          <a:xfrm rot="5400000">
            <a:off x="3991834" y="-1239616"/>
            <a:ext cx="296334" cy="6624002"/>
          </a:xfrm>
          <a:prstGeom prst="leftBrace">
            <a:avLst/>
          </a:prstGeom>
          <a:ln w="5715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对话气泡: 圆角矩形 14"/>
          <p:cNvSpPr/>
          <p:nvPr/>
        </p:nvSpPr>
        <p:spPr>
          <a:xfrm>
            <a:off x="221459" y="2275780"/>
            <a:ext cx="1455884" cy="815107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FF0000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记忆中的润土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对话气泡: 圆角矩形 14"/>
          <p:cNvSpPr/>
          <p:nvPr/>
        </p:nvSpPr>
        <p:spPr>
          <a:xfrm>
            <a:off x="6876000" y="2283827"/>
            <a:ext cx="1440159" cy="823838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accent3">
              <a:lumMod val="75000"/>
            </a:schemeClr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离别时的闰土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流程图: 可选过程 9"/>
          <p:cNvSpPr/>
          <p:nvPr/>
        </p:nvSpPr>
        <p:spPr>
          <a:xfrm>
            <a:off x="3573738" y="3655411"/>
            <a:ext cx="1776109" cy="432000"/>
          </a:xfrm>
          <a:prstGeom prst="flowChartAlternateProcess">
            <a:avLst/>
          </a:prstGeom>
          <a:ln w="38100"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雪地捕鸟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>
            <a:off x="5152161" y="1491750"/>
            <a:ext cx="1147839" cy="0"/>
          </a:xfrm>
          <a:prstGeom prst="straightConnector1">
            <a:avLst/>
          </a:prstGeom>
          <a:ln w="5715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" name="对话气泡: 圆角矩形 14"/>
          <p:cNvSpPr/>
          <p:nvPr/>
        </p:nvSpPr>
        <p:spPr>
          <a:xfrm>
            <a:off x="2097472" y="2283827"/>
            <a:ext cx="1956559" cy="815106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accent5">
              <a:lumMod val="50000"/>
            </a:schemeClr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初次相识时的闰土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对话气泡: 圆角矩形 14"/>
          <p:cNvSpPr/>
          <p:nvPr/>
        </p:nvSpPr>
        <p:spPr>
          <a:xfrm>
            <a:off x="4451891" y="2283827"/>
            <a:ext cx="1956559" cy="815106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讲新鲜事的</a:t>
            </a:r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闰土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流程图: 可选过程 20"/>
          <p:cNvSpPr/>
          <p:nvPr/>
        </p:nvSpPr>
        <p:spPr>
          <a:xfrm>
            <a:off x="5531891" y="3664472"/>
            <a:ext cx="1776109" cy="413877"/>
          </a:xfrm>
          <a:prstGeom prst="flowChartAlternateProcess">
            <a:avLst/>
          </a:prstGeom>
          <a:ln w="38100"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海边拾贝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流程图: 可选过程 21"/>
          <p:cNvSpPr/>
          <p:nvPr/>
        </p:nvSpPr>
        <p:spPr>
          <a:xfrm>
            <a:off x="3564708" y="4299750"/>
            <a:ext cx="1776109" cy="432000"/>
          </a:xfrm>
          <a:prstGeom prst="flowChartAlternateProcess">
            <a:avLst/>
          </a:prstGeom>
          <a:ln w="38100"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看瓜刺猹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流程图: 可选过程 22"/>
          <p:cNvSpPr/>
          <p:nvPr/>
        </p:nvSpPr>
        <p:spPr>
          <a:xfrm>
            <a:off x="5531890" y="4299750"/>
            <a:ext cx="1776109" cy="432000"/>
          </a:xfrm>
          <a:prstGeom prst="flowChartAlternateProcess">
            <a:avLst/>
          </a:prstGeom>
          <a:ln w="38100"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看跳鱼儿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对话气泡: 圆角矩形 14"/>
          <p:cNvSpPr/>
          <p:nvPr/>
        </p:nvSpPr>
        <p:spPr>
          <a:xfrm>
            <a:off x="6419944" y="605812"/>
            <a:ext cx="1907520" cy="1406565"/>
          </a:xfrm>
          <a:prstGeom prst="wedgeRoundRectCallout">
            <a:avLst>
              <a:gd name="adj1" fmla="val 48919"/>
              <a:gd name="adj2" fmla="val 21770"/>
              <a:gd name="adj3" fmla="val 16667"/>
            </a:avLst>
          </a:prstGeom>
          <a:solidFill>
            <a:srgbClr val="FFFFCC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机智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勇敢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身手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敏捷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见多识广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7" name="左大括号 26"/>
          <p:cNvSpPr/>
          <p:nvPr/>
        </p:nvSpPr>
        <p:spPr>
          <a:xfrm rot="5400000">
            <a:off x="5296986" y="1577070"/>
            <a:ext cx="296334" cy="3581694"/>
          </a:xfrm>
          <a:prstGeom prst="leftBrac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170934"/>
            <a:ext cx="2268000" cy="692577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64876"/>
            <a:ext cx="450000" cy="559756"/>
          </a:xfrm>
          <a:prstGeom prst="rect">
            <a:avLst/>
          </a:prstGeom>
        </p:spPr>
      </p:pic>
      <p:sp>
        <p:nvSpPr>
          <p:cNvPr id="25" name="文本框 14"/>
          <p:cNvSpPr txBox="1"/>
          <p:nvPr/>
        </p:nvSpPr>
        <p:spPr>
          <a:xfrm>
            <a:off x="827584" y="123750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6" grpId="0" animBg="1"/>
      <p:bldP spid="2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96011" y="1262094"/>
            <a:ext cx="769198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本文节选自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的短篇小说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故乡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。课文通过“我”的回忆刻画了一个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        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、聪明能干、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的农村少年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en-US" altLang="zh-CN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的形象，反映了“我”与他儿时短暂而又真挚的友谊以及对他的怀念之情。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87286" y="1264726"/>
            <a:ext cx="906017" cy="5376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鲁迅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95584" y="1802374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机智勇敢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24630" y="2283750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见多识广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44000" y="2264544"/>
            <a:ext cx="906017" cy="5376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闰土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6280" y="242934"/>
            <a:ext cx="2268000" cy="69257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000" y="236876"/>
            <a:ext cx="450000" cy="559756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756048" y="195750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9" grpId="0"/>
      <p:bldP spid="10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8000" y="1203750"/>
            <a:ext cx="7560000" cy="1077218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作者两次写“看瓜刺猹”的故事，有什么不同之处</a:t>
            </a:r>
            <a:endParaRPr lang="zh-CN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圆角矩形标注 3"/>
          <p:cNvSpPr/>
          <p:nvPr/>
        </p:nvSpPr>
        <p:spPr>
          <a:xfrm>
            <a:off x="828000" y="2427750"/>
            <a:ext cx="7560840" cy="1765027"/>
          </a:xfrm>
          <a:prstGeom prst="wedgeRoundRectCallout">
            <a:avLst>
              <a:gd name="adj1" fmla="val 49874"/>
              <a:gd name="adj2" fmla="val 30405"/>
              <a:gd name="adj3" fmla="val 16667"/>
            </a:avLst>
          </a:prstGeom>
          <a:solidFill>
            <a:srgbClr val="CAFAFE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kern="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 </a:t>
            </a:r>
            <a:r>
              <a:rPr lang="zh-CN" altLang="en-US" sz="2800" b="1" kern="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写法不同：第一次写景，第二次叙事。叙述内容不同：第一次是想象，第二次是对话。人称不同：第一次用第三人称写，第二次用第一人称写。</a:t>
            </a:r>
            <a:endParaRPr lang="zh-CN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94997"/>
            <a:ext cx="2268000" cy="692577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864933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99208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923432" y="1563750"/>
            <a:ext cx="7483519" cy="171739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小练笔：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照片凝固了我们生活中的一个个瞬间。从你的照片中选一张，仿照第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自然段写一写。</a:t>
            </a:r>
            <a:endParaRPr lang="en-US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94997"/>
            <a:ext cx="2268000" cy="692577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864933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99208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5"/>
          <p:cNvGrpSpPr/>
          <p:nvPr/>
        </p:nvGrpSpPr>
        <p:grpSpPr bwMode="auto">
          <a:xfrm>
            <a:off x="1320435" y="1635495"/>
            <a:ext cx="836612" cy="932473"/>
            <a:chOff x="1162050" y="1420373"/>
            <a:chExt cx="836613" cy="931350"/>
          </a:xfrm>
          <a:noFill/>
        </p:grpSpPr>
        <p:grpSp>
          <p:nvGrpSpPr>
            <p:cNvPr id="12" name="组合 7"/>
            <p:cNvGrpSpPr/>
            <p:nvPr/>
          </p:nvGrpSpPr>
          <p:grpSpPr bwMode="auto">
            <a:xfrm>
              <a:off x="1162050" y="1500823"/>
              <a:ext cx="836613" cy="850900"/>
              <a:chOff x="2437" y="2032"/>
              <a:chExt cx="1244" cy="1264"/>
            </a:xfrm>
            <a:grpFill/>
          </p:grpSpPr>
          <p:sp>
            <p:nvSpPr>
              <p:cNvPr id="14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grpFill/>
              <a:ln w="19050">
                <a:solidFill>
                  <a:srgbClr val="33CCFF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5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  <p:cxnSp>
            <p:nvCxnSpPr>
              <p:cNvPr id="16" name="直接连接符 15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</p:grpSp>
        <p:sp>
          <p:nvSpPr>
            <p:cNvPr id="13" name="文本框 64">
              <a:hlinkClick r:id="rId1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1162050" y="1420373"/>
              <a:ext cx="811213" cy="92221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郑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 bwMode="auto">
          <a:xfrm>
            <a:off x="2411047" y="1715480"/>
            <a:ext cx="836613" cy="852488"/>
            <a:chOff x="2437" y="2032"/>
            <a:chExt cx="1244" cy="1264"/>
          </a:xfrm>
        </p:grpSpPr>
        <p:sp>
          <p:nvSpPr>
            <p:cNvPr id="18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rgbClr val="33CC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1" hangingPunct="1"/>
              <a:endParaRPr lang="zh-CN" altLang="en-US" sz="5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9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rgbClr val="33CCFF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rgbClr val="33CCFF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1" name="组合 7"/>
          <p:cNvGrpSpPr/>
          <p:nvPr/>
        </p:nvGrpSpPr>
        <p:grpSpPr bwMode="auto">
          <a:xfrm>
            <a:off x="3488960" y="1703458"/>
            <a:ext cx="836612" cy="851812"/>
            <a:chOff x="2437" y="2032"/>
            <a:chExt cx="1244" cy="1264"/>
          </a:xfrm>
        </p:grpSpPr>
        <p:sp>
          <p:nvSpPr>
            <p:cNvPr id="22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rgbClr val="33CC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1" hangingPunct="1"/>
              <a:endParaRPr lang="zh-CN" altLang="en-US" sz="5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3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rgbClr val="33CCFF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4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rgbClr val="33CCFF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5" name="组合 123"/>
          <p:cNvGrpSpPr/>
          <p:nvPr/>
        </p:nvGrpSpPr>
        <p:grpSpPr bwMode="auto">
          <a:xfrm>
            <a:off x="4572000" y="1648419"/>
            <a:ext cx="841684" cy="923330"/>
            <a:chOff x="5904913" y="1360784"/>
            <a:chExt cx="841684" cy="922667"/>
          </a:xfrm>
        </p:grpSpPr>
        <p:grpSp>
          <p:nvGrpSpPr>
            <p:cNvPr id="26" name="组合 7"/>
            <p:cNvGrpSpPr/>
            <p:nvPr/>
          </p:nvGrpSpPr>
          <p:grpSpPr bwMode="auto">
            <a:xfrm>
              <a:off x="5909311" y="1420040"/>
              <a:ext cx="837286" cy="838109"/>
              <a:chOff x="2437" y="1931"/>
              <a:chExt cx="1245" cy="1245"/>
            </a:xfrm>
          </p:grpSpPr>
          <p:sp>
            <p:nvSpPr>
              <p:cNvPr id="28" name="矩形 1">
                <a:hlinkClick r:id="rId2" action="ppaction://hlinkfile"/>
              </p:cNvPr>
              <p:cNvSpPr>
                <a:spLocks noChangeArrowheads="1"/>
              </p:cNvSpPr>
              <p:nvPr/>
            </p:nvSpPr>
            <p:spPr bwMode="auto">
              <a:xfrm>
                <a:off x="2437" y="1931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9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0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1931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27" name="文本框 64">
              <a:hlinkClick r:id="rId3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5904913" y="1360784"/>
              <a:ext cx="811213" cy="922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厨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1" name="组合 129"/>
          <p:cNvGrpSpPr/>
          <p:nvPr/>
        </p:nvGrpSpPr>
        <p:grpSpPr bwMode="auto">
          <a:xfrm>
            <a:off x="1332000" y="3232420"/>
            <a:ext cx="842509" cy="923330"/>
            <a:chOff x="1184725" y="3007641"/>
            <a:chExt cx="843187" cy="924042"/>
          </a:xfrm>
        </p:grpSpPr>
        <p:grpSp>
          <p:nvGrpSpPr>
            <p:cNvPr id="32" name="组合 7"/>
            <p:cNvGrpSpPr/>
            <p:nvPr/>
          </p:nvGrpSpPr>
          <p:grpSpPr bwMode="auto">
            <a:xfrm>
              <a:off x="1190626" y="3078163"/>
              <a:ext cx="837286" cy="851573"/>
              <a:chOff x="2437" y="2032"/>
              <a:chExt cx="1245" cy="1265"/>
            </a:xfrm>
          </p:grpSpPr>
          <p:sp>
            <p:nvSpPr>
              <p:cNvPr id="34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5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6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33" name="文本框 64">
              <a:hlinkClick r:id="rId4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1184725" y="3007641"/>
              <a:ext cx="811213" cy="9240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撒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7" name="组合 135"/>
          <p:cNvGrpSpPr/>
          <p:nvPr/>
        </p:nvGrpSpPr>
        <p:grpSpPr bwMode="auto">
          <a:xfrm>
            <a:off x="2383901" y="3219649"/>
            <a:ext cx="850145" cy="924633"/>
            <a:chOff x="2435067" y="3004796"/>
            <a:chExt cx="850145" cy="924939"/>
          </a:xfrm>
        </p:grpSpPr>
        <p:grpSp>
          <p:nvGrpSpPr>
            <p:cNvPr id="38" name="组合 7"/>
            <p:cNvGrpSpPr/>
            <p:nvPr/>
          </p:nvGrpSpPr>
          <p:grpSpPr bwMode="auto">
            <a:xfrm>
              <a:off x="2447926" y="3078162"/>
              <a:ext cx="837286" cy="851573"/>
              <a:chOff x="2437" y="2032"/>
              <a:chExt cx="1245" cy="1265"/>
            </a:xfrm>
          </p:grpSpPr>
          <p:sp>
            <p:nvSpPr>
              <p:cNvPr id="40" name="矩形 1">
                <a:hlinkClick r:id="rId5" action="ppaction://hlinkfile"/>
              </p:cNvPr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41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2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39" name="文本框 64">
              <a:hlinkClick r:id="rId6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2435067" y="3004796"/>
              <a:ext cx="811213" cy="9236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缚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3" name="组合 141"/>
          <p:cNvGrpSpPr/>
          <p:nvPr/>
        </p:nvGrpSpPr>
        <p:grpSpPr bwMode="auto">
          <a:xfrm>
            <a:off x="3430371" y="3219647"/>
            <a:ext cx="880914" cy="923330"/>
            <a:chOff x="3569484" y="3004340"/>
            <a:chExt cx="880914" cy="923330"/>
          </a:xfrm>
        </p:grpSpPr>
        <p:grpSp>
          <p:nvGrpSpPr>
            <p:cNvPr id="44" name="组合 7"/>
            <p:cNvGrpSpPr/>
            <p:nvPr/>
          </p:nvGrpSpPr>
          <p:grpSpPr bwMode="auto">
            <a:xfrm>
              <a:off x="3613785" y="3065373"/>
              <a:ext cx="836613" cy="850900"/>
              <a:chOff x="2437" y="2032"/>
              <a:chExt cx="1244" cy="1264"/>
            </a:xfrm>
          </p:grpSpPr>
          <p:sp>
            <p:nvSpPr>
              <p:cNvPr id="46" name="矩形 1">
                <a:hlinkClick r:id="rId7" action="ppaction://hlinkfile"/>
              </p:cNvPr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47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00FF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8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45" name="文本框 64">
              <a:hlinkClick r:id="rId8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3569484" y="3004340"/>
              <a:ext cx="81121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猬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9" name="组合 147"/>
          <p:cNvGrpSpPr/>
          <p:nvPr/>
        </p:nvGrpSpPr>
        <p:grpSpPr bwMode="auto">
          <a:xfrm>
            <a:off x="4545199" y="3219647"/>
            <a:ext cx="853524" cy="923330"/>
            <a:chOff x="4892273" y="3000514"/>
            <a:chExt cx="853525" cy="923987"/>
          </a:xfrm>
        </p:grpSpPr>
        <p:grpSp>
          <p:nvGrpSpPr>
            <p:cNvPr id="50" name="组合 7"/>
            <p:cNvGrpSpPr/>
            <p:nvPr/>
          </p:nvGrpSpPr>
          <p:grpSpPr bwMode="auto">
            <a:xfrm>
              <a:off x="4909185" y="3065373"/>
              <a:ext cx="836613" cy="850900"/>
              <a:chOff x="2437" y="2032"/>
              <a:chExt cx="1244" cy="1264"/>
            </a:xfrm>
          </p:grpSpPr>
          <p:sp>
            <p:nvSpPr>
              <p:cNvPr id="52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53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00FF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4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51" name="文本框 64">
              <a:hlinkClick r:id="rId9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4892273" y="3000514"/>
              <a:ext cx="811213" cy="923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伶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5" name="矩形 153">
            <a:hlinkClick r:id="rId10" action="ppaction://hlinkfile"/>
          </p:cNvPr>
          <p:cNvSpPr>
            <a:spLocks noChangeArrowheads="1"/>
          </p:cNvSpPr>
          <p:nvPr/>
        </p:nvSpPr>
        <p:spPr bwMode="auto">
          <a:xfrm>
            <a:off x="2405986" y="1635495"/>
            <a:ext cx="88036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拜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6" name="组合 170"/>
          <p:cNvGrpSpPr/>
          <p:nvPr/>
        </p:nvGrpSpPr>
        <p:grpSpPr bwMode="auto">
          <a:xfrm>
            <a:off x="5741845" y="3219647"/>
            <a:ext cx="856878" cy="923329"/>
            <a:chOff x="5889044" y="1432414"/>
            <a:chExt cx="856879" cy="922667"/>
          </a:xfrm>
        </p:grpSpPr>
        <p:grpSp>
          <p:nvGrpSpPr>
            <p:cNvPr id="57" name="组合 7"/>
            <p:cNvGrpSpPr/>
            <p:nvPr/>
          </p:nvGrpSpPr>
          <p:grpSpPr bwMode="auto">
            <a:xfrm>
              <a:off x="5909310" y="1488033"/>
              <a:ext cx="836613" cy="850900"/>
              <a:chOff x="2437" y="2032"/>
              <a:chExt cx="1244" cy="1264"/>
            </a:xfrm>
          </p:grpSpPr>
          <p:sp>
            <p:nvSpPr>
              <p:cNvPr id="59" name="矩形 1">
                <a:hlinkClick r:id="rId11" action="ppaction://hlinkfile"/>
              </p:cNvPr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60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1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58" name="文本框 64">
              <a:hlinkClick r:id="rId12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5889044" y="1432414"/>
              <a:ext cx="811213" cy="922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5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俐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2" name="组合 177"/>
          <p:cNvGrpSpPr/>
          <p:nvPr/>
        </p:nvGrpSpPr>
        <p:grpSpPr bwMode="auto">
          <a:xfrm>
            <a:off x="5662619" y="1648268"/>
            <a:ext cx="867991" cy="923330"/>
            <a:chOff x="5877932" y="1434780"/>
            <a:chExt cx="867991" cy="923668"/>
          </a:xfrm>
        </p:grpSpPr>
        <p:grpSp>
          <p:nvGrpSpPr>
            <p:cNvPr id="63" name="组合 7"/>
            <p:cNvGrpSpPr/>
            <p:nvPr/>
          </p:nvGrpSpPr>
          <p:grpSpPr bwMode="auto">
            <a:xfrm>
              <a:off x="5909310" y="1488033"/>
              <a:ext cx="836613" cy="850900"/>
              <a:chOff x="2437" y="2032"/>
              <a:chExt cx="1244" cy="1264"/>
            </a:xfrm>
          </p:grpSpPr>
          <p:sp>
            <p:nvSpPr>
              <p:cNvPr id="65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66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7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64" name="文本框 64">
              <a:hlinkClick r:id="rId13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5877932" y="1434780"/>
              <a:ext cx="811213" cy="923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毡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8" name="组合 93"/>
          <p:cNvGrpSpPr/>
          <p:nvPr/>
        </p:nvGrpSpPr>
        <p:grpSpPr bwMode="auto">
          <a:xfrm>
            <a:off x="6795622" y="1648268"/>
            <a:ext cx="846238" cy="923330"/>
            <a:chOff x="5899685" y="1434777"/>
            <a:chExt cx="846238" cy="923667"/>
          </a:xfrm>
        </p:grpSpPr>
        <p:grpSp>
          <p:nvGrpSpPr>
            <p:cNvPr id="69" name="组合 7"/>
            <p:cNvGrpSpPr/>
            <p:nvPr/>
          </p:nvGrpSpPr>
          <p:grpSpPr bwMode="auto">
            <a:xfrm>
              <a:off x="5909310" y="1488033"/>
              <a:ext cx="836613" cy="850900"/>
              <a:chOff x="2437" y="2032"/>
              <a:chExt cx="1244" cy="1264"/>
            </a:xfrm>
          </p:grpSpPr>
          <p:sp>
            <p:nvSpPr>
              <p:cNvPr id="71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72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3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70" name="文本框 64">
              <a:hlinkClick r:id="rId14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5899685" y="1434777"/>
              <a:ext cx="811213" cy="923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羞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4" name="文本框 64">
            <a:hlinkClick r:id="rId15" action="ppaction://hlinkfile"/>
          </p:cNvPr>
          <p:cNvSpPr txBox="1">
            <a:spLocks noChangeArrowheads="1"/>
          </p:cNvSpPr>
          <p:nvPr/>
        </p:nvSpPr>
        <p:spPr bwMode="auto">
          <a:xfrm>
            <a:off x="3502379" y="1648269"/>
            <a:ext cx="81121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租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1188000" y="1134405"/>
            <a:ext cx="11959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zhèng</a:t>
            </a:r>
            <a:endParaRPr lang="en-US" altLang="zh-CN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580000" y="1131439"/>
            <a:ext cx="10038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zhān</a:t>
            </a:r>
            <a:endParaRPr lang="zh-CN" altLang="en-US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811972" y="1112275"/>
            <a:ext cx="6559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xiū</a:t>
            </a:r>
            <a:endParaRPr lang="zh-CN" altLang="en-US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511182" y="1134081"/>
            <a:ext cx="6928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bài</a:t>
            </a:r>
            <a:endParaRPr lang="en-US" altLang="zh-CN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3634598" y="1134081"/>
            <a:ext cx="5774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zū</a:t>
            </a:r>
            <a:endParaRPr lang="en-US" altLang="zh-CN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4583055" y="1132941"/>
            <a:ext cx="8418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chú</a:t>
            </a:r>
            <a:endParaRPr lang="en-US" altLang="zh-CN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1476000" y="2767977"/>
            <a:ext cx="5645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sǎ</a:t>
            </a:r>
            <a:endParaRPr lang="en-US" altLang="zh-CN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2505753" y="2767977"/>
            <a:ext cx="5886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fù</a:t>
            </a:r>
            <a:endParaRPr lang="zh-CN" altLang="en-US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5940000" y="2767977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lì</a:t>
            </a:r>
            <a:endParaRPr lang="zh-CN" altLang="en-US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3500040" y="2767977"/>
            <a:ext cx="7393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wèi</a:t>
            </a:r>
            <a:endParaRPr lang="en-US" altLang="zh-CN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4613474" y="2776763"/>
            <a:ext cx="7649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líng</a:t>
            </a:r>
            <a:endParaRPr lang="zh-CN" altLang="en-US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grpSp>
        <p:nvGrpSpPr>
          <p:cNvPr id="87" name="拼音开关"/>
          <p:cNvGrpSpPr/>
          <p:nvPr/>
        </p:nvGrpSpPr>
        <p:grpSpPr>
          <a:xfrm>
            <a:off x="7688016" y="555526"/>
            <a:ext cx="1276472" cy="576064"/>
            <a:chOff x="7236296" y="555526"/>
            <a:chExt cx="1276472" cy="576064"/>
          </a:xfrm>
        </p:grpSpPr>
        <p:sp>
          <p:nvSpPr>
            <p:cNvPr id="88" name="椭圆 87"/>
            <p:cNvSpPr/>
            <p:nvPr/>
          </p:nvSpPr>
          <p:spPr>
            <a:xfrm>
              <a:off x="7236296" y="555526"/>
              <a:ext cx="1276472" cy="57606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7402251" y="647771"/>
              <a:ext cx="904222" cy="39157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7402251" y="689669"/>
              <a:ext cx="11105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拼音开关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91" name="矩形 90"/>
          <p:cNvSpPr/>
          <p:nvPr/>
        </p:nvSpPr>
        <p:spPr>
          <a:xfrm>
            <a:off x="3119254" y="474418"/>
            <a:ext cx="2783372" cy="369332"/>
          </a:xfrm>
          <a:prstGeom prst="rect">
            <a:avLst/>
          </a:prstGeom>
          <a:gradFill>
            <a:gsLst>
              <a:gs pos="0">
                <a:srgbClr val="5E9EFF"/>
              </a:gs>
              <a:gs pos="0">
                <a:srgbClr val="85C2FF"/>
              </a:gs>
              <a:gs pos="0">
                <a:srgbClr val="C4D6EB"/>
              </a:gs>
              <a:gs pos="100000">
                <a:srgbClr val="FFEBFA"/>
              </a:gs>
            </a:gsLst>
            <a:lin ang="5400000" scaled="0"/>
          </a:gra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1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点击生字，观看生字视频</a:t>
            </a:r>
            <a:endParaRPr lang="zh-CN" altLang="en-US" sz="1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8" name="组合 170"/>
          <p:cNvGrpSpPr/>
          <p:nvPr/>
        </p:nvGrpSpPr>
        <p:grpSpPr bwMode="auto">
          <a:xfrm>
            <a:off x="6863121" y="3228119"/>
            <a:ext cx="856878" cy="923329"/>
            <a:chOff x="5889044" y="1432414"/>
            <a:chExt cx="856879" cy="922667"/>
          </a:xfrm>
        </p:grpSpPr>
        <p:grpSp>
          <p:nvGrpSpPr>
            <p:cNvPr id="99" name="组合 7"/>
            <p:cNvGrpSpPr/>
            <p:nvPr/>
          </p:nvGrpSpPr>
          <p:grpSpPr bwMode="auto">
            <a:xfrm>
              <a:off x="5909310" y="1488033"/>
              <a:ext cx="836613" cy="850900"/>
              <a:chOff x="2437" y="2032"/>
              <a:chExt cx="1244" cy="1264"/>
            </a:xfrm>
          </p:grpSpPr>
          <p:sp>
            <p:nvSpPr>
              <p:cNvPr id="101" name="矩形 1">
                <a:hlinkClick r:id="rId11" action="ppaction://hlinkfile"/>
              </p:cNvPr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02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3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00" name="文本框 64">
              <a:hlinkClick r:id="rId16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5889044" y="1432414"/>
              <a:ext cx="811213" cy="922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窜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4" name="TextBox 103"/>
          <p:cNvSpPr txBox="1"/>
          <p:nvPr/>
        </p:nvSpPr>
        <p:spPr>
          <a:xfrm>
            <a:off x="6804000" y="2776449"/>
            <a:ext cx="10102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cuàn</a:t>
            </a:r>
            <a:endParaRPr lang="zh-CN" altLang="en-US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05" name="椭圆 104"/>
          <p:cNvSpPr/>
          <p:nvPr/>
        </p:nvSpPr>
        <p:spPr>
          <a:xfrm>
            <a:off x="3549945" y="1762335"/>
            <a:ext cx="776300" cy="70844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/>
          </a:p>
        </p:txBody>
      </p:sp>
      <p:sp>
        <p:nvSpPr>
          <p:cNvPr id="106" name="椭圆 105"/>
          <p:cNvSpPr/>
          <p:nvPr/>
        </p:nvSpPr>
        <p:spPr>
          <a:xfrm>
            <a:off x="1376741" y="3371141"/>
            <a:ext cx="776300" cy="70844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/>
          </a:p>
        </p:txBody>
      </p:sp>
      <p:sp>
        <p:nvSpPr>
          <p:cNvPr id="107" name="椭圆 106"/>
          <p:cNvSpPr/>
          <p:nvPr/>
        </p:nvSpPr>
        <p:spPr>
          <a:xfrm>
            <a:off x="2427253" y="3340436"/>
            <a:ext cx="776300" cy="70844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/>
          </a:p>
        </p:txBody>
      </p:sp>
      <p:sp>
        <p:nvSpPr>
          <p:cNvPr id="108" name="椭圆 107"/>
          <p:cNvSpPr/>
          <p:nvPr/>
        </p:nvSpPr>
        <p:spPr>
          <a:xfrm>
            <a:off x="4610225" y="3348992"/>
            <a:ext cx="776300" cy="70844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/>
          </a:p>
        </p:txBody>
      </p:sp>
      <p:sp>
        <p:nvSpPr>
          <p:cNvPr id="109" name="椭圆 108"/>
          <p:cNvSpPr/>
          <p:nvPr/>
        </p:nvSpPr>
        <p:spPr>
          <a:xfrm>
            <a:off x="5823096" y="3348992"/>
            <a:ext cx="776300" cy="70844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/>
          </a:p>
        </p:txBody>
      </p:sp>
      <p:sp>
        <p:nvSpPr>
          <p:cNvPr id="110" name="矩形 109"/>
          <p:cNvSpPr/>
          <p:nvPr/>
        </p:nvSpPr>
        <p:spPr>
          <a:xfrm>
            <a:off x="3708000" y="4227750"/>
            <a:ext cx="2005257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左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窄右宽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7" name="文本框 15"/>
          <p:cNvSpPr txBox="1"/>
          <p:nvPr/>
        </p:nvSpPr>
        <p:spPr>
          <a:xfrm>
            <a:off x="961949" y="123478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学写字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11" name="图片 110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347" y="123478"/>
            <a:ext cx="864096" cy="819783"/>
          </a:xfrm>
          <a:prstGeom prst="rect">
            <a:avLst/>
          </a:prstGeom>
        </p:spPr>
      </p:pic>
      <p:sp>
        <p:nvSpPr>
          <p:cNvPr id="112" name="椭圆 111"/>
          <p:cNvSpPr/>
          <p:nvPr/>
        </p:nvSpPr>
        <p:spPr>
          <a:xfrm>
            <a:off x="3519452" y="3363750"/>
            <a:ext cx="776300" cy="70844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</p:childTnLst>
        </p:cTn>
      </p:par>
    </p:tnLst>
    <p:bldLst>
      <p:bldP spid="76" grpId="0"/>
      <p:bldP spid="76" grpId="1"/>
      <p:bldP spid="77" grpId="0"/>
      <p:bldP spid="77" grpId="1"/>
      <p:bldP spid="78" grpId="0"/>
      <p:bldP spid="78" grpId="1"/>
      <p:bldP spid="79" grpId="0"/>
      <p:bldP spid="79" grpId="1"/>
      <p:bldP spid="80" grpId="0"/>
      <p:bldP spid="80" grpId="1"/>
      <p:bldP spid="81" grpId="0"/>
      <p:bldP spid="81" grpId="1"/>
      <p:bldP spid="82" grpId="0"/>
      <p:bldP spid="82" grpId="1"/>
      <p:bldP spid="83" grpId="0"/>
      <p:bldP spid="83" grpId="1"/>
      <p:bldP spid="84" grpId="0"/>
      <p:bldP spid="84" grpId="1"/>
      <p:bldP spid="85" grpId="0"/>
      <p:bldP spid="85" grpId="1"/>
      <p:bldP spid="86" grpId="0"/>
      <p:bldP spid="86" grpId="1"/>
      <p:bldP spid="104" grpId="0"/>
      <p:bldP spid="104" grpId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11"/>
          <p:cNvSpPr txBox="1">
            <a:spLocks noChangeArrowheads="1"/>
          </p:cNvSpPr>
          <p:nvPr/>
        </p:nvSpPr>
        <p:spPr bwMode="auto">
          <a:xfrm>
            <a:off x="3300641" y="298437"/>
            <a:ext cx="397505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重难点字书写指导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2811196" y="371462"/>
            <a:ext cx="456833" cy="456366"/>
            <a:chOff x="631825" y="5181600"/>
            <a:chExt cx="1554163" cy="1552575"/>
          </a:xfrm>
        </p:grpSpPr>
        <p:sp>
          <p:nvSpPr>
            <p:cNvPr id="28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0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1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2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3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5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60" name="TextBox 59"/>
          <p:cNvSpPr txBox="1"/>
          <p:nvPr/>
        </p:nvSpPr>
        <p:spPr>
          <a:xfrm>
            <a:off x="3800275" y="2010090"/>
            <a:ext cx="501972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书写时要注意右上角不要少一点，右上的部件不要封口。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文本框 8"/>
          <p:cNvSpPr txBox="1">
            <a:spLocks noChangeArrowheads="1"/>
          </p:cNvSpPr>
          <p:nvPr/>
        </p:nvSpPr>
        <p:spPr bwMode="auto">
          <a:xfrm>
            <a:off x="540000" y="764087"/>
            <a:ext cx="328494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6000" dirty="0" err="1">
                <a:latin typeface="汉语拼音" panose="000B0604020202020204" pitchFamily="34" charset="0"/>
                <a:ea typeface="GB Pinyinok-B" panose="02010601030101010101" pitchFamily="2" charset="-122"/>
                <a:cs typeface="汉语拼音" panose="000B0604020202020204" pitchFamily="34" charset="0"/>
              </a:rPr>
              <a:t>fù</a:t>
            </a:r>
            <a:endParaRPr lang="zh-CN" altLang="en-US" sz="6000" dirty="0">
              <a:latin typeface="汉语拼音" panose="000B0604020202020204" pitchFamily="34" charset="0"/>
              <a:ea typeface="GB Pinyinok-B" panose="02010601030101010101" pitchFamily="2" charset="-122"/>
              <a:cs typeface="汉语拼音" panose="000B0604020202020204" pitchFamily="34" charset="0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1090752" y="1688137"/>
            <a:ext cx="2318547" cy="2326669"/>
            <a:chOff x="5534807" y="1672548"/>
            <a:chExt cx="2318547" cy="2326669"/>
          </a:xfrm>
        </p:grpSpPr>
        <p:sp>
          <p:nvSpPr>
            <p:cNvPr id="63" name="矩形 62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4" name="直接连接符 63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组合 67"/>
          <p:cNvGrpSpPr/>
          <p:nvPr/>
        </p:nvGrpSpPr>
        <p:grpSpPr>
          <a:xfrm>
            <a:off x="1338921" y="1922560"/>
            <a:ext cx="1822209" cy="1857823"/>
            <a:chOff x="3367088" y="2603500"/>
            <a:chExt cx="774701" cy="971550"/>
          </a:xfrm>
        </p:grpSpPr>
        <p:sp>
          <p:nvSpPr>
            <p:cNvPr id="69" name="Freeform 408"/>
            <p:cNvSpPr/>
            <p:nvPr/>
          </p:nvSpPr>
          <p:spPr bwMode="auto">
            <a:xfrm>
              <a:off x="3382963" y="2682875"/>
              <a:ext cx="192088" cy="349250"/>
            </a:xfrm>
            <a:custGeom>
              <a:avLst/>
              <a:gdLst>
                <a:gd name="T0" fmla="*/ 10 w 242"/>
                <a:gd name="T1" fmla="*/ 423 h 440"/>
                <a:gd name="T2" fmla="*/ 0 w 242"/>
                <a:gd name="T3" fmla="*/ 400 h 440"/>
                <a:gd name="T4" fmla="*/ 2 w 242"/>
                <a:gd name="T5" fmla="*/ 377 h 440"/>
                <a:gd name="T6" fmla="*/ 6 w 242"/>
                <a:gd name="T7" fmla="*/ 369 h 440"/>
                <a:gd name="T8" fmla="*/ 16 w 242"/>
                <a:gd name="T9" fmla="*/ 359 h 440"/>
                <a:gd name="T10" fmla="*/ 35 w 242"/>
                <a:gd name="T11" fmla="*/ 344 h 440"/>
                <a:gd name="T12" fmla="*/ 43 w 242"/>
                <a:gd name="T13" fmla="*/ 333 h 440"/>
                <a:gd name="T14" fmla="*/ 54 w 242"/>
                <a:gd name="T15" fmla="*/ 317 h 440"/>
                <a:gd name="T16" fmla="*/ 65 w 242"/>
                <a:gd name="T17" fmla="*/ 298 h 440"/>
                <a:gd name="T18" fmla="*/ 79 w 242"/>
                <a:gd name="T19" fmla="*/ 275 h 440"/>
                <a:gd name="T20" fmla="*/ 115 w 242"/>
                <a:gd name="T21" fmla="*/ 187 h 440"/>
                <a:gd name="T22" fmla="*/ 132 w 242"/>
                <a:gd name="T23" fmla="*/ 132 h 440"/>
                <a:gd name="T24" fmla="*/ 140 w 242"/>
                <a:gd name="T25" fmla="*/ 97 h 440"/>
                <a:gd name="T26" fmla="*/ 146 w 242"/>
                <a:gd name="T27" fmla="*/ 59 h 440"/>
                <a:gd name="T28" fmla="*/ 142 w 242"/>
                <a:gd name="T29" fmla="*/ 36 h 440"/>
                <a:gd name="T30" fmla="*/ 136 w 242"/>
                <a:gd name="T31" fmla="*/ 21 h 440"/>
                <a:gd name="T32" fmla="*/ 134 w 242"/>
                <a:gd name="T33" fmla="*/ 9 h 440"/>
                <a:gd name="T34" fmla="*/ 142 w 242"/>
                <a:gd name="T35" fmla="*/ 2 h 440"/>
                <a:gd name="T36" fmla="*/ 163 w 242"/>
                <a:gd name="T37" fmla="*/ 0 h 440"/>
                <a:gd name="T38" fmla="*/ 190 w 242"/>
                <a:gd name="T39" fmla="*/ 15 h 440"/>
                <a:gd name="T40" fmla="*/ 205 w 242"/>
                <a:gd name="T41" fmla="*/ 30 h 440"/>
                <a:gd name="T42" fmla="*/ 215 w 242"/>
                <a:gd name="T43" fmla="*/ 48 h 440"/>
                <a:gd name="T44" fmla="*/ 220 w 242"/>
                <a:gd name="T45" fmla="*/ 65 h 440"/>
                <a:gd name="T46" fmla="*/ 220 w 242"/>
                <a:gd name="T47" fmla="*/ 82 h 440"/>
                <a:gd name="T48" fmla="*/ 211 w 242"/>
                <a:gd name="T49" fmla="*/ 109 h 440"/>
                <a:gd name="T50" fmla="*/ 192 w 242"/>
                <a:gd name="T51" fmla="*/ 147 h 440"/>
                <a:gd name="T52" fmla="*/ 175 w 242"/>
                <a:gd name="T53" fmla="*/ 180 h 440"/>
                <a:gd name="T54" fmla="*/ 150 w 242"/>
                <a:gd name="T55" fmla="*/ 227 h 440"/>
                <a:gd name="T56" fmla="*/ 121 w 242"/>
                <a:gd name="T57" fmla="*/ 285 h 440"/>
                <a:gd name="T58" fmla="*/ 108 w 242"/>
                <a:gd name="T59" fmla="*/ 308 h 440"/>
                <a:gd name="T60" fmla="*/ 96 w 242"/>
                <a:gd name="T61" fmla="*/ 331 h 440"/>
                <a:gd name="T62" fmla="*/ 96 w 242"/>
                <a:gd name="T63" fmla="*/ 340 h 440"/>
                <a:gd name="T64" fmla="*/ 102 w 242"/>
                <a:gd name="T65" fmla="*/ 346 h 440"/>
                <a:gd name="T66" fmla="*/ 115 w 242"/>
                <a:gd name="T67" fmla="*/ 348 h 440"/>
                <a:gd name="T68" fmla="*/ 132 w 242"/>
                <a:gd name="T69" fmla="*/ 344 h 440"/>
                <a:gd name="T70" fmla="*/ 146 w 242"/>
                <a:gd name="T71" fmla="*/ 340 h 440"/>
                <a:gd name="T72" fmla="*/ 163 w 242"/>
                <a:gd name="T73" fmla="*/ 336 h 440"/>
                <a:gd name="T74" fmla="*/ 184 w 242"/>
                <a:gd name="T75" fmla="*/ 329 h 440"/>
                <a:gd name="T76" fmla="*/ 211 w 242"/>
                <a:gd name="T77" fmla="*/ 321 h 440"/>
                <a:gd name="T78" fmla="*/ 242 w 242"/>
                <a:gd name="T79" fmla="*/ 310 h 440"/>
                <a:gd name="T80" fmla="*/ 220 w 242"/>
                <a:gd name="T81" fmla="*/ 369 h 440"/>
                <a:gd name="T82" fmla="*/ 180 w 242"/>
                <a:gd name="T83" fmla="*/ 379 h 440"/>
                <a:gd name="T84" fmla="*/ 129 w 242"/>
                <a:gd name="T85" fmla="*/ 398 h 440"/>
                <a:gd name="T86" fmla="*/ 104 w 242"/>
                <a:gd name="T87" fmla="*/ 409 h 440"/>
                <a:gd name="T88" fmla="*/ 81 w 242"/>
                <a:gd name="T89" fmla="*/ 421 h 440"/>
                <a:gd name="T90" fmla="*/ 64 w 242"/>
                <a:gd name="T91" fmla="*/ 426 h 440"/>
                <a:gd name="T92" fmla="*/ 52 w 242"/>
                <a:gd name="T93" fmla="*/ 432 h 440"/>
                <a:gd name="T94" fmla="*/ 43 w 242"/>
                <a:gd name="T95" fmla="*/ 436 h 440"/>
                <a:gd name="T96" fmla="*/ 35 w 242"/>
                <a:gd name="T97" fmla="*/ 440 h 440"/>
                <a:gd name="T98" fmla="*/ 25 w 242"/>
                <a:gd name="T99" fmla="*/ 438 h 440"/>
                <a:gd name="T100" fmla="*/ 16 w 242"/>
                <a:gd name="T101" fmla="*/ 432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2" h="440">
                  <a:moveTo>
                    <a:pt x="16" y="432"/>
                  </a:moveTo>
                  <a:lnTo>
                    <a:pt x="12" y="428"/>
                  </a:lnTo>
                  <a:lnTo>
                    <a:pt x="10" y="423"/>
                  </a:lnTo>
                  <a:lnTo>
                    <a:pt x="6" y="415"/>
                  </a:lnTo>
                  <a:lnTo>
                    <a:pt x="2" y="407"/>
                  </a:lnTo>
                  <a:lnTo>
                    <a:pt x="0" y="400"/>
                  </a:lnTo>
                  <a:lnTo>
                    <a:pt x="0" y="392"/>
                  </a:lnTo>
                  <a:lnTo>
                    <a:pt x="0" y="384"/>
                  </a:lnTo>
                  <a:lnTo>
                    <a:pt x="2" y="377"/>
                  </a:lnTo>
                  <a:lnTo>
                    <a:pt x="4" y="375"/>
                  </a:lnTo>
                  <a:lnTo>
                    <a:pt x="4" y="373"/>
                  </a:lnTo>
                  <a:lnTo>
                    <a:pt x="6" y="369"/>
                  </a:lnTo>
                  <a:lnTo>
                    <a:pt x="8" y="365"/>
                  </a:lnTo>
                  <a:lnTo>
                    <a:pt x="12" y="363"/>
                  </a:lnTo>
                  <a:lnTo>
                    <a:pt x="16" y="359"/>
                  </a:lnTo>
                  <a:lnTo>
                    <a:pt x="23" y="352"/>
                  </a:lnTo>
                  <a:lnTo>
                    <a:pt x="29" y="348"/>
                  </a:lnTo>
                  <a:lnTo>
                    <a:pt x="35" y="344"/>
                  </a:lnTo>
                  <a:lnTo>
                    <a:pt x="37" y="340"/>
                  </a:lnTo>
                  <a:lnTo>
                    <a:pt x="41" y="336"/>
                  </a:lnTo>
                  <a:lnTo>
                    <a:pt x="43" y="333"/>
                  </a:lnTo>
                  <a:lnTo>
                    <a:pt x="46" y="329"/>
                  </a:lnTo>
                  <a:lnTo>
                    <a:pt x="50" y="323"/>
                  </a:lnTo>
                  <a:lnTo>
                    <a:pt x="54" y="317"/>
                  </a:lnTo>
                  <a:lnTo>
                    <a:pt x="58" y="312"/>
                  </a:lnTo>
                  <a:lnTo>
                    <a:pt x="62" y="306"/>
                  </a:lnTo>
                  <a:lnTo>
                    <a:pt x="65" y="298"/>
                  </a:lnTo>
                  <a:lnTo>
                    <a:pt x="69" y="290"/>
                  </a:lnTo>
                  <a:lnTo>
                    <a:pt x="75" y="283"/>
                  </a:lnTo>
                  <a:lnTo>
                    <a:pt x="79" y="275"/>
                  </a:lnTo>
                  <a:lnTo>
                    <a:pt x="94" y="241"/>
                  </a:lnTo>
                  <a:lnTo>
                    <a:pt x="109" y="206"/>
                  </a:lnTo>
                  <a:lnTo>
                    <a:pt x="115" y="187"/>
                  </a:lnTo>
                  <a:lnTo>
                    <a:pt x="123" y="170"/>
                  </a:lnTo>
                  <a:lnTo>
                    <a:pt x="129" y="151"/>
                  </a:lnTo>
                  <a:lnTo>
                    <a:pt x="132" y="132"/>
                  </a:lnTo>
                  <a:lnTo>
                    <a:pt x="136" y="124"/>
                  </a:lnTo>
                  <a:lnTo>
                    <a:pt x="138" y="114"/>
                  </a:lnTo>
                  <a:lnTo>
                    <a:pt x="140" y="97"/>
                  </a:lnTo>
                  <a:lnTo>
                    <a:pt x="144" y="84"/>
                  </a:lnTo>
                  <a:lnTo>
                    <a:pt x="146" y="70"/>
                  </a:lnTo>
                  <a:lnTo>
                    <a:pt x="146" y="59"/>
                  </a:lnTo>
                  <a:lnTo>
                    <a:pt x="146" y="49"/>
                  </a:lnTo>
                  <a:lnTo>
                    <a:pt x="144" y="42"/>
                  </a:lnTo>
                  <a:lnTo>
                    <a:pt x="142" y="36"/>
                  </a:lnTo>
                  <a:lnTo>
                    <a:pt x="138" y="30"/>
                  </a:lnTo>
                  <a:lnTo>
                    <a:pt x="136" y="25"/>
                  </a:lnTo>
                  <a:lnTo>
                    <a:pt x="136" y="21"/>
                  </a:lnTo>
                  <a:lnTo>
                    <a:pt x="134" y="17"/>
                  </a:lnTo>
                  <a:lnTo>
                    <a:pt x="134" y="13"/>
                  </a:lnTo>
                  <a:lnTo>
                    <a:pt x="134" y="9"/>
                  </a:lnTo>
                  <a:lnTo>
                    <a:pt x="136" y="7"/>
                  </a:lnTo>
                  <a:lnTo>
                    <a:pt x="138" y="5"/>
                  </a:lnTo>
                  <a:lnTo>
                    <a:pt x="142" y="2"/>
                  </a:lnTo>
                  <a:lnTo>
                    <a:pt x="148" y="0"/>
                  </a:lnTo>
                  <a:lnTo>
                    <a:pt x="154" y="0"/>
                  </a:lnTo>
                  <a:lnTo>
                    <a:pt x="163" y="0"/>
                  </a:lnTo>
                  <a:lnTo>
                    <a:pt x="173" y="5"/>
                  </a:lnTo>
                  <a:lnTo>
                    <a:pt x="184" y="11"/>
                  </a:lnTo>
                  <a:lnTo>
                    <a:pt x="190" y="15"/>
                  </a:lnTo>
                  <a:lnTo>
                    <a:pt x="194" y="21"/>
                  </a:lnTo>
                  <a:lnTo>
                    <a:pt x="199" y="25"/>
                  </a:lnTo>
                  <a:lnTo>
                    <a:pt x="205" y="30"/>
                  </a:lnTo>
                  <a:lnTo>
                    <a:pt x="209" y="36"/>
                  </a:lnTo>
                  <a:lnTo>
                    <a:pt x="213" y="42"/>
                  </a:lnTo>
                  <a:lnTo>
                    <a:pt x="215" y="48"/>
                  </a:lnTo>
                  <a:lnTo>
                    <a:pt x="217" y="53"/>
                  </a:lnTo>
                  <a:lnTo>
                    <a:pt x="219" y="59"/>
                  </a:lnTo>
                  <a:lnTo>
                    <a:pt x="220" y="65"/>
                  </a:lnTo>
                  <a:lnTo>
                    <a:pt x="220" y="70"/>
                  </a:lnTo>
                  <a:lnTo>
                    <a:pt x="220" y="76"/>
                  </a:lnTo>
                  <a:lnTo>
                    <a:pt x="220" y="82"/>
                  </a:lnTo>
                  <a:lnTo>
                    <a:pt x="219" y="90"/>
                  </a:lnTo>
                  <a:lnTo>
                    <a:pt x="217" y="99"/>
                  </a:lnTo>
                  <a:lnTo>
                    <a:pt x="211" y="109"/>
                  </a:lnTo>
                  <a:lnTo>
                    <a:pt x="207" y="120"/>
                  </a:lnTo>
                  <a:lnTo>
                    <a:pt x="199" y="132"/>
                  </a:lnTo>
                  <a:lnTo>
                    <a:pt x="192" y="147"/>
                  </a:lnTo>
                  <a:lnTo>
                    <a:pt x="188" y="155"/>
                  </a:lnTo>
                  <a:lnTo>
                    <a:pt x="184" y="162"/>
                  </a:lnTo>
                  <a:lnTo>
                    <a:pt x="175" y="180"/>
                  </a:lnTo>
                  <a:lnTo>
                    <a:pt x="165" y="197"/>
                  </a:lnTo>
                  <a:lnTo>
                    <a:pt x="157" y="212"/>
                  </a:lnTo>
                  <a:lnTo>
                    <a:pt x="150" y="227"/>
                  </a:lnTo>
                  <a:lnTo>
                    <a:pt x="134" y="258"/>
                  </a:lnTo>
                  <a:lnTo>
                    <a:pt x="127" y="271"/>
                  </a:lnTo>
                  <a:lnTo>
                    <a:pt x="121" y="285"/>
                  </a:lnTo>
                  <a:lnTo>
                    <a:pt x="117" y="292"/>
                  </a:lnTo>
                  <a:lnTo>
                    <a:pt x="113" y="298"/>
                  </a:lnTo>
                  <a:lnTo>
                    <a:pt x="108" y="308"/>
                  </a:lnTo>
                  <a:lnTo>
                    <a:pt x="102" y="317"/>
                  </a:lnTo>
                  <a:lnTo>
                    <a:pt x="98" y="325"/>
                  </a:lnTo>
                  <a:lnTo>
                    <a:pt x="96" y="331"/>
                  </a:lnTo>
                  <a:lnTo>
                    <a:pt x="94" y="334"/>
                  </a:lnTo>
                  <a:lnTo>
                    <a:pt x="94" y="338"/>
                  </a:lnTo>
                  <a:lnTo>
                    <a:pt x="96" y="340"/>
                  </a:lnTo>
                  <a:lnTo>
                    <a:pt x="98" y="342"/>
                  </a:lnTo>
                  <a:lnTo>
                    <a:pt x="100" y="344"/>
                  </a:lnTo>
                  <a:lnTo>
                    <a:pt x="102" y="346"/>
                  </a:lnTo>
                  <a:lnTo>
                    <a:pt x="106" y="348"/>
                  </a:lnTo>
                  <a:lnTo>
                    <a:pt x="109" y="348"/>
                  </a:lnTo>
                  <a:lnTo>
                    <a:pt x="115" y="348"/>
                  </a:lnTo>
                  <a:lnTo>
                    <a:pt x="121" y="348"/>
                  </a:lnTo>
                  <a:lnTo>
                    <a:pt x="129" y="346"/>
                  </a:lnTo>
                  <a:lnTo>
                    <a:pt x="132" y="344"/>
                  </a:lnTo>
                  <a:lnTo>
                    <a:pt x="136" y="344"/>
                  </a:lnTo>
                  <a:lnTo>
                    <a:pt x="140" y="342"/>
                  </a:lnTo>
                  <a:lnTo>
                    <a:pt x="146" y="340"/>
                  </a:lnTo>
                  <a:lnTo>
                    <a:pt x="152" y="340"/>
                  </a:lnTo>
                  <a:lnTo>
                    <a:pt x="157" y="338"/>
                  </a:lnTo>
                  <a:lnTo>
                    <a:pt x="163" y="336"/>
                  </a:lnTo>
                  <a:lnTo>
                    <a:pt x="171" y="334"/>
                  </a:lnTo>
                  <a:lnTo>
                    <a:pt x="176" y="333"/>
                  </a:lnTo>
                  <a:lnTo>
                    <a:pt x="184" y="329"/>
                  </a:lnTo>
                  <a:lnTo>
                    <a:pt x="194" y="327"/>
                  </a:lnTo>
                  <a:lnTo>
                    <a:pt x="201" y="325"/>
                  </a:lnTo>
                  <a:lnTo>
                    <a:pt x="211" y="321"/>
                  </a:lnTo>
                  <a:lnTo>
                    <a:pt x="220" y="317"/>
                  </a:lnTo>
                  <a:lnTo>
                    <a:pt x="232" y="313"/>
                  </a:lnTo>
                  <a:lnTo>
                    <a:pt x="242" y="310"/>
                  </a:lnTo>
                  <a:lnTo>
                    <a:pt x="242" y="367"/>
                  </a:lnTo>
                  <a:lnTo>
                    <a:pt x="232" y="367"/>
                  </a:lnTo>
                  <a:lnTo>
                    <a:pt x="220" y="369"/>
                  </a:lnTo>
                  <a:lnTo>
                    <a:pt x="209" y="371"/>
                  </a:lnTo>
                  <a:lnTo>
                    <a:pt x="196" y="375"/>
                  </a:lnTo>
                  <a:lnTo>
                    <a:pt x="180" y="379"/>
                  </a:lnTo>
                  <a:lnTo>
                    <a:pt x="165" y="384"/>
                  </a:lnTo>
                  <a:lnTo>
                    <a:pt x="148" y="390"/>
                  </a:lnTo>
                  <a:lnTo>
                    <a:pt x="129" y="398"/>
                  </a:lnTo>
                  <a:lnTo>
                    <a:pt x="119" y="401"/>
                  </a:lnTo>
                  <a:lnTo>
                    <a:pt x="111" y="405"/>
                  </a:lnTo>
                  <a:lnTo>
                    <a:pt x="104" y="409"/>
                  </a:lnTo>
                  <a:lnTo>
                    <a:pt x="96" y="413"/>
                  </a:lnTo>
                  <a:lnTo>
                    <a:pt x="88" y="417"/>
                  </a:lnTo>
                  <a:lnTo>
                    <a:pt x="81" y="421"/>
                  </a:lnTo>
                  <a:lnTo>
                    <a:pt x="75" y="423"/>
                  </a:lnTo>
                  <a:lnTo>
                    <a:pt x="69" y="424"/>
                  </a:lnTo>
                  <a:lnTo>
                    <a:pt x="64" y="426"/>
                  </a:lnTo>
                  <a:lnTo>
                    <a:pt x="60" y="430"/>
                  </a:lnTo>
                  <a:lnTo>
                    <a:pt x="54" y="430"/>
                  </a:lnTo>
                  <a:lnTo>
                    <a:pt x="52" y="432"/>
                  </a:lnTo>
                  <a:lnTo>
                    <a:pt x="48" y="434"/>
                  </a:lnTo>
                  <a:lnTo>
                    <a:pt x="44" y="436"/>
                  </a:lnTo>
                  <a:lnTo>
                    <a:pt x="43" y="436"/>
                  </a:lnTo>
                  <a:lnTo>
                    <a:pt x="41" y="438"/>
                  </a:lnTo>
                  <a:lnTo>
                    <a:pt x="39" y="440"/>
                  </a:lnTo>
                  <a:lnTo>
                    <a:pt x="35" y="440"/>
                  </a:lnTo>
                  <a:lnTo>
                    <a:pt x="31" y="440"/>
                  </a:lnTo>
                  <a:lnTo>
                    <a:pt x="29" y="440"/>
                  </a:lnTo>
                  <a:lnTo>
                    <a:pt x="25" y="438"/>
                  </a:lnTo>
                  <a:lnTo>
                    <a:pt x="21" y="436"/>
                  </a:lnTo>
                  <a:lnTo>
                    <a:pt x="16" y="432"/>
                  </a:lnTo>
                  <a:lnTo>
                    <a:pt x="16" y="43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409"/>
            <p:cNvSpPr/>
            <p:nvPr/>
          </p:nvSpPr>
          <p:spPr bwMode="auto">
            <a:xfrm>
              <a:off x="3427413" y="2822575"/>
              <a:ext cx="212725" cy="377825"/>
            </a:xfrm>
            <a:custGeom>
              <a:avLst/>
              <a:gdLst>
                <a:gd name="T0" fmla="*/ 197 w 268"/>
                <a:gd name="T1" fmla="*/ 26 h 476"/>
                <a:gd name="T2" fmla="*/ 199 w 268"/>
                <a:gd name="T3" fmla="*/ 11 h 476"/>
                <a:gd name="T4" fmla="*/ 207 w 268"/>
                <a:gd name="T5" fmla="*/ 2 h 476"/>
                <a:gd name="T6" fmla="*/ 216 w 268"/>
                <a:gd name="T7" fmla="*/ 0 h 476"/>
                <a:gd name="T8" fmla="*/ 228 w 268"/>
                <a:gd name="T9" fmla="*/ 5 h 476"/>
                <a:gd name="T10" fmla="*/ 243 w 268"/>
                <a:gd name="T11" fmla="*/ 21 h 476"/>
                <a:gd name="T12" fmla="*/ 262 w 268"/>
                <a:gd name="T13" fmla="*/ 53 h 476"/>
                <a:gd name="T14" fmla="*/ 268 w 268"/>
                <a:gd name="T15" fmla="*/ 74 h 476"/>
                <a:gd name="T16" fmla="*/ 264 w 268"/>
                <a:gd name="T17" fmla="*/ 92 h 476"/>
                <a:gd name="T18" fmla="*/ 254 w 268"/>
                <a:gd name="T19" fmla="*/ 107 h 476"/>
                <a:gd name="T20" fmla="*/ 245 w 268"/>
                <a:gd name="T21" fmla="*/ 120 h 476"/>
                <a:gd name="T22" fmla="*/ 231 w 268"/>
                <a:gd name="T23" fmla="*/ 139 h 476"/>
                <a:gd name="T24" fmla="*/ 214 w 268"/>
                <a:gd name="T25" fmla="*/ 164 h 476"/>
                <a:gd name="T26" fmla="*/ 193 w 268"/>
                <a:gd name="T27" fmla="*/ 195 h 476"/>
                <a:gd name="T28" fmla="*/ 170 w 268"/>
                <a:gd name="T29" fmla="*/ 231 h 476"/>
                <a:gd name="T30" fmla="*/ 145 w 268"/>
                <a:gd name="T31" fmla="*/ 269 h 476"/>
                <a:gd name="T32" fmla="*/ 126 w 268"/>
                <a:gd name="T33" fmla="*/ 300 h 476"/>
                <a:gd name="T34" fmla="*/ 113 w 268"/>
                <a:gd name="T35" fmla="*/ 323 h 476"/>
                <a:gd name="T36" fmla="*/ 103 w 268"/>
                <a:gd name="T37" fmla="*/ 338 h 476"/>
                <a:gd name="T38" fmla="*/ 101 w 268"/>
                <a:gd name="T39" fmla="*/ 346 h 476"/>
                <a:gd name="T40" fmla="*/ 105 w 268"/>
                <a:gd name="T41" fmla="*/ 350 h 476"/>
                <a:gd name="T42" fmla="*/ 113 w 268"/>
                <a:gd name="T43" fmla="*/ 350 h 476"/>
                <a:gd name="T44" fmla="*/ 124 w 268"/>
                <a:gd name="T45" fmla="*/ 348 h 476"/>
                <a:gd name="T46" fmla="*/ 142 w 268"/>
                <a:gd name="T47" fmla="*/ 344 h 476"/>
                <a:gd name="T48" fmla="*/ 161 w 268"/>
                <a:gd name="T49" fmla="*/ 338 h 476"/>
                <a:gd name="T50" fmla="*/ 186 w 268"/>
                <a:gd name="T51" fmla="*/ 331 h 476"/>
                <a:gd name="T52" fmla="*/ 209 w 268"/>
                <a:gd name="T53" fmla="*/ 325 h 476"/>
                <a:gd name="T54" fmla="*/ 226 w 268"/>
                <a:gd name="T55" fmla="*/ 321 h 476"/>
                <a:gd name="T56" fmla="*/ 239 w 268"/>
                <a:gd name="T57" fmla="*/ 321 h 476"/>
                <a:gd name="T58" fmla="*/ 247 w 268"/>
                <a:gd name="T59" fmla="*/ 323 h 476"/>
                <a:gd name="T60" fmla="*/ 249 w 268"/>
                <a:gd name="T61" fmla="*/ 329 h 476"/>
                <a:gd name="T62" fmla="*/ 247 w 268"/>
                <a:gd name="T63" fmla="*/ 335 h 476"/>
                <a:gd name="T64" fmla="*/ 239 w 268"/>
                <a:gd name="T65" fmla="*/ 344 h 476"/>
                <a:gd name="T66" fmla="*/ 226 w 268"/>
                <a:gd name="T67" fmla="*/ 354 h 476"/>
                <a:gd name="T68" fmla="*/ 207 w 268"/>
                <a:gd name="T69" fmla="*/ 365 h 476"/>
                <a:gd name="T70" fmla="*/ 184 w 268"/>
                <a:gd name="T71" fmla="*/ 379 h 476"/>
                <a:gd name="T72" fmla="*/ 155 w 268"/>
                <a:gd name="T73" fmla="*/ 394 h 476"/>
                <a:gd name="T74" fmla="*/ 128 w 268"/>
                <a:gd name="T75" fmla="*/ 407 h 476"/>
                <a:gd name="T76" fmla="*/ 107 w 268"/>
                <a:gd name="T77" fmla="*/ 421 h 476"/>
                <a:gd name="T78" fmla="*/ 92 w 268"/>
                <a:gd name="T79" fmla="*/ 432 h 476"/>
                <a:gd name="T80" fmla="*/ 78 w 268"/>
                <a:gd name="T81" fmla="*/ 444 h 476"/>
                <a:gd name="T82" fmla="*/ 69 w 268"/>
                <a:gd name="T83" fmla="*/ 455 h 476"/>
                <a:gd name="T84" fmla="*/ 53 w 268"/>
                <a:gd name="T85" fmla="*/ 468 h 476"/>
                <a:gd name="T86" fmla="*/ 40 w 268"/>
                <a:gd name="T87" fmla="*/ 474 h 476"/>
                <a:gd name="T88" fmla="*/ 27 w 268"/>
                <a:gd name="T89" fmla="*/ 472 h 476"/>
                <a:gd name="T90" fmla="*/ 13 w 268"/>
                <a:gd name="T91" fmla="*/ 459 h 476"/>
                <a:gd name="T92" fmla="*/ 6 w 268"/>
                <a:gd name="T93" fmla="*/ 434 h 476"/>
                <a:gd name="T94" fmla="*/ 0 w 268"/>
                <a:gd name="T95" fmla="*/ 411 h 476"/>
                <a:gd name="T96" fmla="*/ 0 w 268"/>
                <a:gd name="T97" fmla="*/ 394 h 476"/>
                <a:gd name="T98" fmla="*/ 6 w 268"/>
                <a:gd name="T99" fmla="*/ 384 h 476"/>
                <a:gd name="T100" fmla="*/ 15 w 268"/>
                <a:gd name="T101" fmla="*/ 377 h 476"/>
                <a:gd name="T102" fmla="*/ 27 w 268"/>
                <a:gd name="T103" fmla="*/ 371 h 476"/>
                <a:gd name="T104" fmla="*/ 44 w 268"/>
                <a:gd name="T105" fmla="*/ 354 h 476"/>
                <a:gd name="T106" fmla="*/ 65 w 268"/>
                <a:gd name="T107" fmla="*/ 325 h 476"/>
                <a:gd name="T108" fmla="*/ 90 w 268"/>
                <a:gd name="T109" fmla="*/ 283 h 476"/>
                <a:gd name="T110" fmla="*/ 120 w 268"/>
                <a:gd name="T111" fmla="*/ 231 h 476"/>
                <a:gd name="T112" fmla="*/ 151 w 268"/>
                <a:gd name="T113" fmla="*/ 178 h 476"/>
                <a:gd name="T114" fmla="*/ 166 w 268"/>
                <a:gd name="T115" fmla="*/ 143 h 476"/>
                <a:gd name="T116" fmla="*/ 180 w 268"/>
                <a:gd name="T117" fmla="*/ 114 h 476"/>
                <a:gd name="T118" fmla="*/ 189 w 268"/>
                <a:gd name="T119" fmla="*/ 88 h 476"/>
                <a:gd name="T120" fmla="*/ 197 w 268"/>
                <a:gd name="T121" fmla="*/ 69 h 476"/>
                <a:gd name="T122" fmla="*/ 199 w 268"/>
                <a:gd name="T123" fmla="*/ 48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8" h="476">
                  <a:moveTo>
                    <a:pt x="199" y="44"/>
                  </a:moveTo>
                  <a:lnTo>
                    <a:pt x="197" y="34"/>
                  </a:lnTo>
                  <a:lnTo>
                    <a:pt x="197" y="26"/>
                  </a:lnTo>
                  <a:lnTo>
                    <a:pt x="197" y="21"/>
                  </a:lnTo>
                  <a:lnTo>
                    <a:pt x="199" y="15"/>
                  </a:lnTo>
                  <a:lnTo>
                    <a:pt x="199" y="11"/>
                  </a:lnTo>
                  <a:lnTo>
                    <a:pt x="203" y="7"/>
                  </a:lnTo>
                  <a:lnTo>
                    <a:pt x="205" y="4"/>
                  </a:lnTo>
                  <a:lnTo>
                    <a:pt x="207" y="2"/>
                  </a:lnTo>
                  <a:lnTo>
                    <a:pt x="210" y="0"/>
                  </a:lnTo>
                  <a:lnTo>
                    <a:pt x="214" y="0"/>
                  </a:lnTo>
                  <a:lnTo>
                    <a:pt x="216" y="0"/>
                  </a:lnTo>
                  <a:lnTo>
                    <a:pt x="220" y="2"/>
                  </a:lnTo>
                  <a:lnTo>
                    <a:pt x="224" y="4"/>
                  </a:lnTo>
                  <a:lnTo>
                    <a:pt x="228" y="5"/>
                  </a:lnTo>
                  <a:lnTo>
                    <a:pt x="231" y="9"/>
                  </a:lnTo>
                  <a:lnTo>
                    <a:pt x="237" y="13"/>
                  </a:lnTo>
                  <a:lnTo>
                    <a:pt x="243" y="21"/>
                  </a:lnTo>
                  <a:lnTo>
                    <a:pt x="249" y="30"/>
                  </a:lnTo>
                  <a:lnTo>
                    <a:pt x="256" y="42"/>
                  </a:lnTo>
                  <a:lnTo>
                    <a:pt x="262" y="53"/>
                  </a:lnTo>
                  <a:lnTo>
                    <a:pt x="264" y="61"/>
                  </a:lnTo>
                  <a:lnTo>
                    <a:pt x="266" y="67"/>
                  </a:lnTo>
                  <a:lnTo>
                    <a:pt x="268" y="74"/>
                  </a:lnTo>
                  <a:lnTo>
                    <a:pt x="268" y="80"/>
                  </a:lnTo>
                  <a:lnTo>
                    <a:pt x="266" y="86"/>
                  </a:lnTo>
                  <a:lnTo>
                    <a:pt x="264" y="92"/>
                  </a:lnTo>
                  <a:lnTo>
                    <a:pt x="262" y="97"/>
                  </a:lnTo>
                  <a:lnTo>
                    <a:pt x="258" y="105"/>
                  </a:lnTo>
                  <a:lnTo>
                    <a:pt x="254" y="107"/>
                  </a:lnTo>
                  <a:lnTo>
                    <a:pt x="253" y="111"/>
                  </a:lnTo>
                  <a:lnTo>
                    <a:pt x="249" y="114"/>
                  </a:lnTo>
                  <a:lnTo>
                    <a:pt x="245" y="120"/>
                  </a:lnTo>
                  <a:lnTo>
                    <a:pt x="241" y="126"/>
                  </a:lnTo>
                  <a:lnTo>
                    <a:pt x="235" y="132"/>
                  </a:lnTo>
                  <a:lnTo>
                    <a:pt x="231" y="139"/>
                  </a:lnTo>
                  <a:lnTo>
                    <a:pt x="226" y="147"/>
                  </a:lnTo>
                  <a:lnTo>
                    <a:pt x="220" y="155"/>
                  </a:lnTo>
                  <a:lnTo>
                    <a:pt x="214" y="164"/>
                  </a:lnTo>
                  <a:lnTo>
                    <a:pt x="209" y="174"/>
                  </a:lnTo>
                  <a:lnTo>
                    <a:pt x="201" y="183"/>
                  </a:lnTo>
                  <a:lnTo>
                    <a:pt x="193" y="195"/>
                  </a:lnTo>
                  <a:lnTo>
                    <a:pt x="186" y="206"/>
                  </a:lnTo>
                  <a:lnTo>
                    <a:pt x="178" y="218"/>
                  </a:lnTo>
                  <a:lnTo>
                    <a:pt x="170" y="231"/>
                  </a:lnTo>
                  <a:lnTo>
                    <a:pt x="161" y="245"/>
                  </a:lnTo>
                  <a:lnTo>
                    <a:pt x="153" y="258"/>
                  </a:lnTo>
                  <a:lnTo>
                    <a:pt x="145" y="269"/>
                  </a:lnTo>
                  <a:lnTo>
                    <a:pt x="138" y="281"/>
                  </a:lnTo>
                  <a:lnTo>
                    <a:pt x="132" y="291"/>
                  </a:lnTo>
                  <a:lnTo>
                    <a:pt x="126" y="300"/>
                  </a:lnTo>
                  <a:lnTo>
                    <a:pt x="120" y="310"/>
                  </a:lnTo>
                  <a:lnTo>
                    <a:pt x="117" y="317"/>
                  </a:lnTo>
                  <a:lnTo>
                    <a:pt x="113" y="323"/>
                  </a:lnTo>
                  <a:lnTo>
                    <a:pt x="109" y="329"/>
                  </a:lnTo>
                  <a:lnTo>
                    <a:pt x="105" y="335"/>
                  </a:lnTo>
                  <a:lnTo>
                    <a:pt x="103" y="338"/>
                  </a:lnTo>
                  <a:lnTo>
                    <a:pt x="103" y="342"/>
                  </a:lnTo>
                  <a:lnTo>
                    <a:pt x="101" y="344"/>
                  </a:lnTo>
                  <a:lnTo>
                    <a:pt x="101" y="346"/>
                  </a:lnTo>
                  <a:lnTo>
                    <a:pt x="103" y="348"/>
                  </a:lnTo>
                  <a:lnTo>
                    <a:pt x="103" y="350"/>
                  </a:lnTo>
                  <a:lnTo>
                    <a:pt x="105" y="350"/>
                  </a:lnTo>
                  <a:lnTo>
                    <a:pt x="107" y="350"/>
                  </a:lnTo>
                  <a:lnTo>
                    <a:pt x="109" y="350"/>
                  </a:lnTo>
                  <a:lnTo>
                    <a:pt x="113" y="350"/>
                  </a:lnTo>
                  <a:lnTo>
                    <a:pt x="117" y="350"/>
                  </a:lnTo>
                  <a:lnTo>
                    <a:pt x="120" y="350"/>
                  </a:lnTo>
                  <a:lnTo>
                    <a:pt x="124" y="348"/>
                  </a:lnTo>
                  <a:lnTo>
                    <a:pt x="130" y="348"/>
                  </a:lnTo>
                  <a:lnTo>
                    <a:pt x="134" y="346"/>
                  </a:lnTo>
                  <a:lnTo>
                    <a:pt x="142" y="344"/>
                  </a:lnTo>
                  <a:lnTo>
                    <a:pt x="147" y="342"/>
                  </a:lnTo>
                  <a:lnTo>
                    <a:pt x="155" y="340"/>
                  </a:lnTo>
                  <a:lnTo>
                    <a:pt x="161" y="338"/>
                  </a:lnTo>
                  <a:lnTo>
                    <a:pt x="170" y="336"/>
                  </a:lnTo>
                  <a:lnTo>
                    <a:pt x="178" y="333"/>
                  </a:lnTo>
                  <a:lnTo>
                    <a:pt x="186" y="331"/>
                  </a:lnTo>
                  <a:lnTo>
                    <a:pt x="195" y="327"/>
                  </a:lnTo>
                  <a:lnTo>
                    <a:pt x="201" y="325"/>
                  </a:lnTo>
                  <a:lnTo>
                    <a:pt x="209" y="325"/>
                  </a:lnTo>
                  <a:lnTo>
                    <a:pt x="214" y="323"/>
                  </a:lnTo>
                  <a:lnTo>
                    <a:pt x="220" y="321"/>
                  </a:lnTo>
                  <a:lnTo>
                    <a:pt x="226" y="321"/>
                  </a:lnTo>
                  <a:lnTo>
                    <a:pt x="231" y="321"/>
                  </a:lnTo>
                  <a:lnTo>
                    <a:pt x="235" y="321"/>
                  </a:lnTo>
                  <a:lnTo>
                    <a:pt x="239" y="321"/>
                  </a:lnTo>
                  <a:lnTo>
                    <a:pt x="241" y="321"/>
                  </a:lnTo>
                  <a:lnTo>
                    <a:pt x="245" y="323"/>
                  </a:lnTo>
                  <a:lnTo>
                    <a:pt x="247" y="323"/>
                  </a:lnTo>
                  <a:lnTo>
                    <a:pt x="249" y="325"/>
                  </a:lnTo>
                  <a:lnTo>
                    <a:pt x="249" y="327"/>
                  </a:lnTo>
                  <a:lnTo>
                    <a:pt x="249" y="329"/>
                  </a:lnTo>
                  <a:lnTo>
                    <a:pt x="249" y="331"/>
                  </a:lnTo>
                  <a:lnTo>
                    <a:pt x="249" y="333"/>
                  </a:lnTo>
                  <a:lnTo>
                    <a:pt x="247" y="335"/>
                  </a:lnTo>
                  <a:lnTo>
                    <a:pt x="245" y="336"/>
                  </a:lnTo>
                  <a:lnTo>
                    <a:pt x="241" y="340"/>
                  </a:lnTo>
                  <a:lnTo>
                    <a:pt x="239" y="344"/>
                  </a:lnTo>
                  <a:lnTo>
                    <a:pt x="235" y="346"/>
                  </a:lnTo>
                  <a:lnTo>
                    <a:pt x="230" y="350"/>
                  </a:lnTo>
                  <a:lnTo>
                    <a:pt x="226" y="354"/>
                  </a:lnTo>
                  <a:lnTo>
                    <a:pt x="220" y="357"/>
                  </a:lnTo>
                  <a:lnTo>
                    <a:pt x="214" y="361"/>
                  </a:lnTo>
                  <a:lnTo>
                    <a:pt x="207" y="365"/>
                  </a:lnTo>
                  <a:lnTo>
                    <a:pt x="199" y="371"/>
                  </a:lnTo>
                  <a:lnTo>
                    <a:pt x="191" y="375"/>
                  </a:lnTo>
                  <a:lnTo>
                    <a:pt x="184" y="379"/>
                  </a:lnTo>
                  <a:lnTo>
                    <a:pt x="174" y="384"/>
                  </a:lnTo>
                  <a:lnTo>
                    <a:pt x="164" y="388"/>
                  </a:lnTo>
                  <a:lnTo>
                    <a:pt x="155" y="394"/>
                  </a:lnTo>
                  <a:lnTo>
                    <a:pt x="145" y="398"/>
                  </a:lnTo>
                  <a:lnTo>
                    <a:pt x="136" y="403"/>
                  </a:lnTo>
                  <a:lnTo>
                    <a:pt x="128" y="407"/>
                  </a:lnTo>
                  <a:lnTo>
                    <a:pt x="120" y="413"/>
                  </a:lnTo>
                  <a:lnTo>
                    <a:pt x="115" y="417"/>
                  </a:lnTo>
                  <a:lnTo>
                    <a:pt x="107" y="421"/>
                  </a:lnTo>
                  <a:lnTo>
                    <a:pt x="101" y="424"/>
                  </a:lnTo>
                  <a:lnTo>
                    <a:pt x="96" y="428"/>
                  </a:lnTo>
                  <a:lnTo>
                    <a:pt x="92" y="432"/>
                  </a:lnTo>
                  <a:lnTo>
                    <a:pt x="86" y="436"/>
                  </a:lnTo>
                  <a:lnTo>
                    <a:pt x="82" y="440"/>
                  </a:lnTo>
                  <a:lnTo>
                    <a:pt x="78" y="444"/>
                  </a:lnTo>
                  <a:lnTo>
                    <a:pt x="75" y="447"/>
                  </a:lnTo>
                  <a:lnTo>
                    <a:pt x="73" y="449"/>
                  </a:lnTo>
                  <a:lnTo>
                    <a:pt x="69" y="455"/>
                  </a:lnTo>
                  <a:lnTo>
                    <a:pt x="63" y="461"/>
                  </a:lnTo>
                  <a:lnTo>
                    <a:pt x="59" y="465"/>
                  </a:lnTo>
                  <a:lnTo>
                    <a:pt x="53" y="468"/>
                  </a:lnTo>
                  <a:lnTo>
                    <a:pt x="50" y="472"/>
                  </a:lnTo>
                  <a:lnTo>
                    <a:pt x="44" y="474"/>
                  </a:lnTo>
                  <a:lnTo>
                    <a:pt x="40" y="474"/>
                  </a:lnTo>
                  <a:lnTo>
                    <a:pt x="34" y="476"/>
                  </a:lnTo>
                  <a:lnTo>
                    <a:pt x="31" y="474"/>
                  </a:lnTo>
                  <a:lnTo>
                    <a:pt x="27" y="472"/>
                  </a:lnTo>
                  <a:lnTo>
                    <a:pt x="21" y="468"/>
                  </a:lnTo>
                  <a:lnTo>
                    <a:pt x="17" y="465"/>
                  </a:lnTo>
                  <a:lnTo>
                    <a:pt x="13" y="459"/>
                  </a:lnTo>
                  <a:lnTo>
                    <a:pt x="9" y="451"/>
                  </a:lnTo>
                  <a:lnTo>
                    <a:pt x="8" y="444"/>
                  </a:lnTo>
                  <a:lnTo>
                    <a:pt x="6" y="434"/>
                  </a:lnTo>
                  <a:lnTo>
                    <a:pt x="4" y="426"/>
                  </a:lnTo>
                  <a:lnTo>
                    <a:pt x="2" y="417"/>
                  </a:lnTo>
                  <a:lnTo>
                    <a:pt x="0" y="411"/>
                  </a:lnTo>
                  <a:lnTo>
                    <a:pt x="0" y="403"/>
                  </a:lnTo>
                  <a:lnTo>
                    <a:pt x="0" y="400"/>
                  </a:lnTo>
                  <a:lnTo>
                    <a:pt x="0" y="394"/>
                  </a:lnTo>
                  <a:lnTo>
                    <a:pt x="0" y="392"/>
                  </a:lnTo>
                  <a:lnTo>
                    <a:pt x="2" y="388"/>
                  </a:lnTo>
                  <a:lnTo>
                    <a:pt x="6" y="384"/>
                  </a:lnTo>
                  <a:lnTo>
                    <a:pt x="9" y="380"/>
                  </a:lnTo>
                  <a:lnTo>
                    <a:pt x="11" y="379"/>
                  </a:lnTo>
                  <a:lnTo>
                    <a:pt x="15" y="377"/>
                  </a:lnTo>
                  <a:lnTo>
                    <a:pt x="19" y="375"/>
                  </a:lnTo>
                  <a:lnTo>
                    <a:pt x="23" y="373"/>
                  </a:lnTo>
                  <a:lnTo>
                    <a:pt x="27" y="371"/>
                  </a:lnTo>
                  <a:lnTo>
                    <a:pt x="32" y="367"/>
                  </a:lnTo>
                  <a:lnTo>
                    <a:pt x="38" y="361"/>
                  </a:lnTo>
                  <a:lnTo>
                    <a:pt x="44" y="354"/>
                  </a:lnTo>
                  <a:lnTo>
                    <a:pt x="52" y="346"/>
                  </a:lnTo>
                  <a:lnTo>
                    <a:pt x="57" y="336"/>
                  </a:lnTo>
                  <a:lnTo>
                    <a:pt x="65" y="325"/>
                  </a:lnTo>
                  <a:lnTo>
                    <a:pt x="73" y="313"/>
                  </a:lnTo>
                  <a:lnTo>
                    <a:pt x="80" y="298"/>
                  </a:lnTo>
                  <a:lnTo>
                    <a:pt x="90" y="283"/>
                  </a:lnTo>
                  <a:lnTo>
                    <a:pt x="99" y="268"/>
                  </a:lnTo>
                  <a:lnTo>
                    <a:pt x="111" y="250"/>
                  </a:lnTo>
                  <a:lnTo>
                    <a:pt x="120" y="231"/>
                  </a:lnTo>
                  <a:lnTo>
                    <a:pt x="132" y="210"/>
                  </a:lnTo>
                  <a:lnTo>
                    <a:pt x="145" y="189"/>
                  </a:lnTo>
                  <a:lnTo>
                    <a:pt x="151" y="178"/>
                  </a:lnTo>
                  <a:lnTo>
                    <a:pt x="157" y="164"/>
                  </a:lnTo>
                  <a:lnTo>
                    <a:pt x="163" y="155"/>
                  </a:lnTo>
                  <a:lnTo>
                    <a:pt x="166" y="143"/>
                  </a:lnTo>
                  <a:lnTo>
                    <a:pt x="172" y="134"/>
                  </a:lnTo>
                  <a:lnTo>
                    <a:pt x="176" y="122"/>
                  </a:lnTo>
                  <a:lnTo>
                    <a:pt x="180" y="114"/>
                  </a:lnTo>
                  <a:lnTo>
                    <a:pt x="184" y="105"/>
                  </a:lnTo>
                  <a:lnTo>
                    <a:pt x="187" y="97"/>
                  </a:lnTo>
                  <a:lnTo>
                    <a:pt x="189" y="88"/>
                  </a:lnTo>
                  <a:lnTo>
                    <a:pt x="193" y="82"/>
                  </a:lnTo>
                  <a:lnTo>
                    <a:pt x="195" y="74"/>
                  </a:lnTo>
                  <a:lnTo>
                    <a:pt x="197" y="69"/>
                  </a:lnTo>
                  <a:lnTo>
                    <a:pt x="199" y="61"/>
                  </a:lnTo>
                  <a:lnTo>
                    <a:pt x="199" y="51"/>
                  </a:lnTo>
                  <a:lnTo>
                    <a:pt x="199" y="48"/>
                  </a:lnTo>
                  <a:lnTo>
                    <a:pt x="199" y="44"/>
                  </a:lnTo>
                  <a:lnTo>
                    <a:pt x="199" y="44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410"/>
            <p:cNvSpPr/>
            <p:nvPr/>
          </p:nvSpPr>
          <p:spPr bwMode="auto">
            <a:xfrm>
              <a:off x="3367088" y="3171825"/>
              <a:ext cx="279400" cy="207963"/>
            </a:xfrm>
            <a:custGeom>
              <a:avLst/>
              <a:gdLst>
                <a:gd name="T0" fmla="*/ 48 w 353"/>
                <a:gd name="T1" fmla="*/ 172 h 262"/>
                <a:gd name="T2" fmla="*/ 69 w 353"/>
                <a:gd name="T3" fmla="*/ 166 h 262"/>
                <a:gd name="T4" fmla="*/ 81 w 353"/>
                <a:gd name="T5" fmla="*/ 160 h 262"/>
                <a:gd name="T6" fmla="*/ 86 w 353"/>
                <a:gd name="T7" fmla="*/ 157 h 262"/>
                <a:gd name="T8" fmla="*/ 98 w 353"/>
                <a:gd name="T9" fmla="*/ 151 h 262"/>
                <a:gd name="T10" fmla="*/ 111 w 353"/>
                <a:gd name="T11" fmla="*/ 141 h 262"/>
                <a:gd name="T12" fmla="*/ 130 w 353"/>
                <a:gd name="T13" fmla="*/ 130 h 262"/>
                <a:gd name="T14" fmla="*/ 152 w 353"/>
                <a:gd name="T15" fmla="*/ 116 h 262"/>
                <a:gd name="T16" fmla="*/ 176 w 353"/>
                <a:gd name="T17" fmla="*/ 99 h 262"/>
                <a:gd name="T18" fmla="*/ 205 w 353"/>
                <a:gd name="T19" fmla="*/ 82 h 262"/>
                <a:gd name="T20" fmla="*/ 236 w 353"/>
                <a:gd name="T21" fmla="*/ 61 h 262"/>
                <a:gd name="T22" fmla="*/ 264 w 353"/>
                <a:gd name="T23" fmla="*/ 42 h 262"/>
                <a:gd name="T24" fmla="*/ 287 w 353"/>
                <a:gd name="T25" fmla="*/ 28 h 262"/>
                <a:gd name="T26" fmla="*/ 308 w 353"/>
                <a:gd name="T27" fmla="*/ 17 h 262"/>
                <a:gd name="T28" fmla="*/ 324 w 353"/>
                <a:gd name="T29" fmla="*/ 7 h 262"/>
                <a:gd name="T30" fmla="*/ 335 w 353"/>
                <a:gd name="T31" fmla="*/ 2 h 262"/>
                <a:gd name="T32" fmla="*/ 345 w 353"/>
                <a:gd name="T33" fmla="*/ 0 h 262"/>
                <a:gd name="T34" fmla="*/ 351 w 353"/>
                <a:gd name="T35" fmla="*/ 0 h 262"/>
                <a:gd name="T36" fmla="*/ 353 w 353"/>
                <a:gd name="T37" fmla="*/ 2 h 262"/>
                <a:gd name="T38" fmla="*/ 349 w 353"/>
                <a:gd name="T39" fmla="*/ 9 h 262"/>
                <a:gd name="T40" fmla="*/ 341 w 353"/>
                <a:gd name="T41" fmla="*/ 19 h 262"/>
                <a:gd name="T42" fmla="*/ 328 w 353"/>
                <a:gd name="T43" fmla="*/ 32 h 262"/>
                <a:gd name="T44" fmla="*/ 312 w 353"/>
                <a:gd name="T45" fmla="*/ 49 h 262"/>
                <a:gd name="T46" fmla="*/ 291 w 353"/>
                <a:gd name="T47" fmla="*/ 71 h 262"/>
                <a:gd name="T48" fmla="*/ 266 w 353"/>
                <a:gd name="T49" fmla="*/ 95 h 262"/>
                <a:gd name="T50" fmla="*/ 238 w 353"/>
                <a:gd name="T51" fmla="*/ 122 h 262"/>
                <a:gd name="T52" fmla="*/ 205 w 353"/>
                <a:gd name="T53" fmla="*/ 153 h 262"/>
                <a:gd name="T54" fmla="*/ 175 w 353"/>
                <a:gd name="T55" fmla="*/ 180 h 262"/>
                <a:gd name="T56" fmla="*/ 148 w 353"/>
                <a:gd name="T57" fmla="*/ 203 h 262"/>
                <a:gd name="T58" fmla="*/ 125 w 353"/>
                <a:gd name="T59" fmla="*/ 222 h 262"/>
                <a:gd name="T60" fmla="*/ 106 w 353"/>
                <a:gd name="T61" fmla="*/ 237 h 262"/>
                <a:gd name="T62" fmla="*/ 90 w 353"/>
                <a:gd name="T63" fmla="*/ 248 h 262"/>
                <a:gd name="T64" fmla="*/ 79 w 353"/>
                <a:gd name="T65" fmla="*/ 254 h 262"/>
                <a:gd name="T66" fmla="*/ 73 w 353"/>
                <a:gd name="T67" fmla="*/ 258 h 262"/>
                <a:gd name="T68" fmla="*/ 67 w 353"/>
                <a:gd name="T69" fmla="*/ 260 h 262"/>
                <a:gd name="T70" fmla="*/ 60 w 353"/>
                <a:gd name="T71" fmla="*/ 260 h 262"/>
                <a:gd name="T72" fmla="*/ 50 w 353"/>
                <a:gd name="T73" fmla="*/ 256 h 262"/>
                <a:gd name="T74" fmla="*/ 39 w 353"/>
                <a:gd name="T75" fmla="*/ 248 h 262"/>
                <a:gd name="T76" fmla="*/ 27 w 353"/>
                <a:gd name="T77" fmla="*/ 241 h 262"/>
                <a:gd name="T78" fmla="*/ 18 w 353"/>
                <a:gd name="T79" fmla="*/ 233 h 262"/>
                <a:gd name="T80" fmla="*/ 10 w 353"/>
                <a:gd name="T81" fmla="*/ 224 h 262"/>
                <a:gd name="T82" fmla="*/ 4 w 353"/>
                <a:gd name="T83" fmla="*/ 214 h 262"/>
                <a:gd name="T84" fmla="*/ 2 w 353"/>
                <a:gd name="T85" fmla="*/ 203 h 262"/>
                <a:gd name="T86" fmla="*/ 0 w 353"/>
                <a:gd name="T87" fmla="*/ 193 h 262"/>
                <a:gd name="T88" fmla="*/ 0 w 353"/>
                <a:gd name="T89" fmla="*/ 183 h 262"/>
                <a:gd name="T90" fmla="*/ 4 w 353"/>
                <a:gd name="T91" fmla="*/ 176 h 262"/>
                <a:gd name="T92" fmla="*/ 12 w 353"/>
                <a:gd name="T93" fmla="*/ 174 h 262"/>
                <a:gd name="T94" fmla="*/ 19 w 353"/>
                <a:gd name="T95" fmla="*/ 174 h 262"/>
                <a:gd name="T96" fmla="*/ 31 w 353"/>
                <a:gd name="T97" fmla="*/ 172 h 262"/>
                <a:gd name="T98" fmla="*/ 37 w 353"/>
                <a:gd name="T99" fmla="*/ 17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262">
                  <a:moveTo>
                    <a:pt x="37" y="172"/>
                  </a:moveTo>
                  <a:lnTo>
                    <a:pt x="48" y="172"/>
                  </a:lnTo>
                  <a:lnTo>
                    <a:pt x="60" y="170"/>
                  </a:lnTo>
                  <a:lnTo>
                    <a:pt x="69" y="166"/>
                  </a:lnTo>
                  <a:lnTo>
                    <a:pt x="79" y="162"/>
                  </a:lnTo>
                  <a:lnTo>
                    <a:pt x="81" y="160"/>
                  </a:lnTo>
                  <a:lnTo>
                    <a:pt x="83" y="160"/>
                  </a:lnTo>
                  <a:lnTo>
                    <a:pt x="86" y="157"/>
                  </a:lnTo>
                  <a:lnTo>
                    <a:pt x="92" y="155"/>
                  </a:lnTo>
                  <a:lnTo>
                    <a:pt x="98" y="151"/>
                  </a:lnTo>
                  <a:lnTo>
                    <a:pt x="104" y="147"/>
                  </a:lnTo>
                  <a:lnTo>
                    <a:pt x="111" y="141"/>
                  </a:lnTo>
                  <a:lnTo>
                    <a:pt x="121" y="136"/>
                  </a:lnTo>
                  <a:lnTo>
                    <a:pt x="130" y="130"/>
                  </a:lnTo>
                  <a:lnTo>
                    <a:pt x="140" y="124"/>
                  </a:lnTo>
                  <a:lnTo>
                    <a:pt x="152" y="116"/>
                  </a:lnTo>
                  <a:lnTo>
                    <a:pt x="163" y="109"/>
                  </a:lnTo>
                  <a:lnTo>
                    <a:pt x="176" y="99"/>
                  </a:lnTo>
                  <a:lnTo>
                    <a:pt x="190" y="92"/>
                  </a:lnTo>
                  <a:lnTo>
                    <a:pt x="205" y="82"/>
                  </a:lnTo>
                  <a:lnTo>
                    <a:pt x="222" y="71"/>
                  </a:lnTo>
                  <a:lnTo>
                    <a:pt x="236" y="61"/>
                  </a:lnTo>
                  <a:lnTo>
                    <a:pt x="251" y="51"/>
                  </a:lnTo>
                  <a:lnTo>
                    <a:pt x="264" y="42"/>
                  </a:lnTo>
                  <a:lnTo>
                    <a:pt x="276" y="34"/>
                  </a:lnTo>
                  <a:lnTo>
                    <a:pt x="287" y="28"/>
                  </a:lnTo>
                  <a:lnTo>
                    <a:pt x="299" y="23"/>
                  </a:lnTo>
                  <a:lnTo>
                    <a:pt x="308" y="17"/>
                  </a:lnTo>
                  <a:lnTo>
                    <a:pt x="316" y="11"/>
                  </a:lnTo>
                  <a:lnTo>
                    <a:pt x="324" y="7"/>
                  </a:lnTo>
                  <a:lnTo>
                    <a:pt x="330" y="5"/>
                  </a:lnTo>
                  <a:lnTo>
                    <a:pt x="335" y="2"/>
                  </a:lnTo>
                  <a:lnTo>
                    <a:pt x="341" y="0"/>
                  </a:lnTo>
                  <a:lnTo>
                    <a:pt x="345" y="0"/>
                  </a:lnTo>
                  <a:lnTo>
                    <a:pt x="349" y="0"/>
                  </a:lnTo>
                  <a:lnTo>
                    <a:pt x="351" y="0"/>
                  </a:lnTo>
                  <a:lnTo>
                    <a:pt x="351" y="0"/>
                  </a:lnTo>
                  <a:lnTo>
                    <a:pt x="353" y="2"/>
                  </a:lnTo>
                  <a:lnTo>
                    <a:pt x="351" y="5"/>
                  </a:lnTo>
                  <a:lnTo>
                    <a:pt x="349" y="9"/>
                  </a:lnTo>
                  <a:lnTo>
                    <a:pt x="345" y="13"/>
                  </a:lnTo>
                  <a:lnTo>
                    <a:pt x="341" y="19"/>
                  </a:lnTo>
                  <a:lnTo>
                    <a:pt x="335" y="27"/>
                  </a:lnTo>
                  <a:lnTo>
                    <a:pt x="328" y="32"/>
                  </a:lnTo>
                  <a:lnTo>
                    <a:pt x="320" y="42"/>
                  </a:lnTo>
                  <a:lnTo>
                    <a:pt x="312" y="49"/>
                  </a:lnTo>
                  <a:lnTo>
                    <a:pt x="303" y="61"/>
                  </a:lnTo>
                  <a:lnTo>
                    <a:pt x="291" y="71"/>
                  </a:lnTo>
                  <a:lnTo>
                    <a:pt x="280" y="82"/>
                  </a:lnTo>
                  <a:lnTo>
                    <a:pt x="266" y="95"/>
                  </a:lnTo>
                  <a:lnTo>
                    <a:pt x="253" y="109"/>
                  </a:lnTo>
                  <a:lnTo>
                    <a:pt x="238" y="122"/>
                  </a:lnTo>
                  <a:lnTo>
                    <a:pt x="222" y="138"/>
                  </a:lnTo>
                  <a:lnTo>
                    <a:pt x="205" y="153"/>
                  </a:lnTo>
                  <a:lnTo>
                    <a:pt x="190" y="166"/>
                  </a:lnTo>
                  <a:lnTo>
                    <a:pt x="175" y="180"/>
                  </a:lnTo>
                  <a:lnTo>
                    <a:pt x="161" y="191"/>
                  </a:lnTo>
                  <a:lnTo>
                    <a:pt x="148" y="203"/>
                  </a:lnTo>
                  <a:lnTo>
                    <a:pt x="136" y="212"/>
                  </a:lnTo>
                  <a:lnTo>
                    <a:pt x="125" y="222"/>
                  </a:lnTo>
                  <a:lnTo>
                    <a:pt x="115" y="229"/>
                  </a:lnTo>
                  <a:lnTo>
                    <a:pt x="106" y="237"/>
                  </a:lnTo>
                  <a:lnTo>
                    <a:pt x="98" y="243"/>
                  </a:lnTo>
                  <a:lnTo>
                    <a:pt x="90" y="248"/>
                  </a:lnTo>
                  <a:lnTo>
                    <a:pt x="85" y="252"/>
                  </a:lnTo>
                  <a:lnTo>
                    <a:pt x="79" y="254"/>
                  </a:lnTo>
                  <a:lnTo>
                    <a:pt x="75" y="258"/>
                  </a:lnTo>
                  <a:lnTo>
                    <a:pt x="73" y="258"/>
                  </a:lnTo>
                  <a:lnTo>
                    <a:pt x="71" y="260"/>
                  </a:lnTo>
                  <a:lnTo>
                    <a:pt x="67" y="260"/>
                  </a:lnTo>
                  <a:lnTo>
                    <a:pt x="64" y="262"/>
                  </a:lnTo>
                  <a:lnTo>
                    <a:pt x="60" y="260"/>
                  </a:lnTo>
                  <a:lnTo>
                    <a:pt x="54" y="260"/>
                  </a:lnTo>
                  <a:lnTo>
                    <a:pt x="50" y="256"/>
                  </a:lnTo>
                  <a:lnTo>
                    <a:pt x="44" y="254"/>
                  </a:lnTo>
                  <a:lnTo>
                    <a:pt x="39" y="248"/>
                  </a:lnTo>
                  <a:lnTo>
                    <a:pt x="33" y="245"/>
                  </a:lnTo>
                  <a:lnTo>
                    <a:pt x="27" y="241"/>
                  </a:lnTo>
                  <a:lnTo>
                    <a:pt x="21" y="237"/>
                  </a:lnTo>
                  <a:lnTo>
                    <a:pt x="18" y="233"/>
                  </a:lnTo>
                  <a:lnTo>
                    <a:pt x="14" y="227"/>
                  </a:lnTo>
                  <a:lnTo>
                    <a:pt x="10" y="224"/>
                  </a:lnTo>
                  <a:lnTo>
                    <a:pt x="8" y="220"/>
                  </a:lnTo>
                  <a:lnTo>
                    <a:pt x="4" y="214"/>
                  </a:lnTo>
                  <a:lnTo>
                    <a:pt x="2" y="208"/>
                  </a:lnTo>
                  <a:lnTo>
                    <a:pt x="2" y="203"/>
                  </a:lnTo>
                  <a:lnTo>
                    <a:pt x="0" y="199"/>
                  </a:lnTo>
                  <a:lnTo>
                    <a:pt x="0" y="193"/>
                  </a:lnTo>
                  <a:lnTo>
                    <a:pt x="0" y="189"/>
                  </a:lnTo>
                  <a:lnTo>
                    <a:pt x="0" y="183"/>
                  </a:lnTo>
                  <a:lnTo>
                    <a:pt x="2" y="178"/>
                  </a:lnTo>
                  <a:lnTo>
                    <a:pt x="4" y="176"/>
                  </a:lnTo>
                  <a:lnTo>
                    <a:pt x="8" y="176"/>
                  </a:lnTo>
                  <a:lnTo>
                    <a:pt x="12" y="174"/>
                  </a:lnTo>
                  <a:lnTo>
                    <a:pt x="16" y="174"/>
                  </a:lnTo>
                  <a:lnTo>
                    <a:pt x="19" y="174"/>
                  </a:lnTo>
                  <a:lnTo>
                    <a:pt x="25" y="172"/>
                  </a:lnTo>
                  <a:lnTo>
                    <a:pt x="31" y="172"/>
                  </a:lnTo>
                  <a:lnTo>
                    <a:pt x="37" y="172"/>
                  </a:lnTo>
                  <a:lnTo>
                    <a:pt x="37" y="17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411"/>
            <p:cNvSpPr/>
            <p:nvPr/>
          </p:nvSpPr>
          <p:spPr bwMode="auto">
            <a:xfrm>
              <a:off x="3678238" y="2874963"/>
              <a:ext cx="55563" cy="282575"/>
            </a:xfrm>
            <a:custGeom>
              <a:avLst/>
              <a:gdLst>
                <a:gd name="T0" fmla="*/ 4 w 71"/>
                <a:gd name="T1" fmla="*/ 7 h 356"/>
                <a:gd name="T2" fmla="*/ 11 w 71"/>
                <a:gd name="T3" fmla="*/ 0 h 356"/>
                <a:gd name="T4" fmla="*/ 26 w 71"/>
                <a:gd name="T5" fmla="*/ 0 h 356"/>
                <a:gd name="T6" fmla="*/ 48 w 71"/>
                <a:gd name="T7" fmla="*/ 3 h 356"/>
                <a:gd name="T8" fmla="*/ 59 w 71"/>
                <a:gd name="T9" fmla="*/ 30 h 356"/>
                <a:gd name="T10" fmla="*/ 61 w 71"/>
                <a:gd name="T11" fmla="*/ 78 h 356"/>
                <a:gd name="T12" fmla="*/ 63 w 71"/>
                <a:gd name="T13" fmla="*/ 128 h 356"/>
                <a:gd name="T14" fmla="*/ 67 w 71"/>
                <a:gd name="T15" fmla="*/ 181 h 356"/>
                <a:gd name="T16" fmla="*/ 69 w 71"/>
                <a:gd name="T17" fmla="*/ 224 h 356"/>
                <a:gd name="T18" fmla="*/ 69 w 71"/>
                <a:gd name="T19" fmla="*/ 250 h 356"/>
                <a:gd name="T20" fmla="*/ 71 w 71"/>
                <a:gd name="T21" fmla="*/ 273 h 356"/>
                <a:gd name="T22" fmla="*/ 71 w 71"/>
                <a:gd name="T23" fmla="*/ 292 h 356"/>
                <a:gd name="T24" fmla="*/ 71 w 71"/>
                <a:gd name="T25" fmla="*/ 310 h 356"/>
                <a:gd name="T26" fmla="*/ 71 w 71"/>
                <a:gd name="T27" fmla="*/ 325 h 356"/>
                <a:gd name="T28" fmla="*/ 69 w 71"/>
                <a:gd name="T29" fmla="*/ 336 h 356"/>
                <a:gd name="T30" fmla="*/ 69 w 71"/>
                <a:gd name="T31" fmla="*/ 344 h 356"/>
                <a:gd name="T32" fmla="*/ 67 w 71"/>
                <a:gd name="T33" fmla="*/ 352 h 356"/>
                <a:gd name="T34" fmla="*/ 61 w 71"/>
                <a:gd name="T35" fmla="*/ 356 h 356"/>
                <a:gd name="T36" fmla="*/ 55 w 71"/>
                <a:gd name="T37" fmla="*/ 352 h 356"/>
                <a:gd name="T38" fmla="*/ 48 w 71"/>
                <a:gd name="T39" fmla="*/ 340 h 356"/>
                <a:gd name="T40" fmla="*/ 38 w 71"/>
                <a:gd name="T41" fmla="*/ 323 h 356"/>
                <a:gd name="T42" fmla="*/ 32 w 71"/>
                <a:gd name="T43" fmla="*/ 302 h 356"/>
                <a:gd name="T44" fmla="*/ 28 w 71"/>
                <a:gd name="T45" fmla="*/ 275 h 356"/>
                <a:gd name="T46" fmla="*/ 26 w 71"/>
                <a:gd name="T47" fmla="*/ 241 h 356"/>
                <a:gd name="T48" fmla="*/ 26 w 71"/>
                <a:gd name="T49" fmla="*/ 220 h 356"/>
                <a:gd name="T50" fmla="*/ 23 w 71"/>
                <a:gd name="T51" fmla="*/ 183 h 356"/>
                <a:gd name="T52" fmla="*/ 19 w 71"/>
                <a:gd name="T53" fmla="*/ 149 h 356"/>
                <a:gd name="T54" fmla="*/ 15 w 71"/>
                <a:gd name="T55" fmla="*/ 116 h 356"/>
                <a:gd name="T56" fmla="*/ 9 w 71"/>
                <a:gd name="T57" fmla="*/ 88 h 356"/>
                <a:gd name="T58" fmla="*/ 4 w 71"/>
                <a:gd name="T59" fmla="*/ 63 h 356"/>
                <a:gd name="T60" fmla="*/ 0 w 71"/>
                <a:gd name="T61" fmla="*/ 42 h 356"/>
                <a:gd name="T62" fmla="*/ 0 w 71"/>
                <a:gd name="T63" fmla="*/ 25 h 356"/>
                <a:gd name="T64" fmla="*/ 0 w 71"/>
                <a:gd name="T65" fmla="*/ 11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1" h="356">
                  <a:moveTo>
                    <a:pt x="0" y="11"/>
                  </a:moveTo>
                  <a:lnTo>
                    <a:pt x="4" y="7"/>
                  </a:lnTo>
                  <a:lnTo>
                    <a:pt x="7" y="3"/>
                  </a:lnTo>
                  <a:lnTo>
                    <a:pt x="11" y="0"/>
                  </a:lnTo>
                  <a:lnTo>
                    <a:pt x="19" y="0"/>
                  </a:lnTo>
                  <a:lnTo>
                    <a:pt x="26" y="0"/>
                  </a:lnTo>
                  <a:lnTo>
                    <a:pt x="36" y="0"/>
                  </a:lnTo>
                  <a:lnTo>
                    <a:pt x="48" y="3"/>
                  </a:lnTo>
                  <a:lnTo>
                    <a:pt x="59" y="7"/>
                  </a:lnTo>
                  <a:lnTo>
                    <a:pt x="59" y="30"/>
                  </a:lnTo>
                  <a:lnTo>
                    <a:pt x="59" y="53"/>
                  </a:lnTo>
                  <a:lnTo>
                    <a:pt x="61" y="78"/>
                  </a:lnTo>
                  <a:lnTo>
                    <a:pt x="61" y="103"/>
                  </a:lnTo>
                  <a:lnTo>
                    <a:pt x="63" y="128"/>
                  </a:lnTo>
                  <a:lnTo>
                    <a:pt x="65" y="155"/>
                  </a:lnTo>
                  <a:lnTo>
                    <a:pt x="67" y="181"/>
                  </a:lnTo>
                  <a:lnTo>
                    <a:pt x="69" y="210"/>
                  </a:lnTo>
                  <a:lnTo>
                    <a:pt x="69" y="224"/>
                  </a:lnTo>
                  <a:lnTo>
                    <a:pt x="69" y="237"/>
                  </a:lnTo>
                  <a:lnTo>
                    <a:pt x="69" y="250"/>
                  </a:lnTo>
                  <a:lnTo>
                    <a:pt x="71" y="262"/>
                  </a:lnTo>
                  <a:lnTo>
                    <a:pt x="71" y="273"/>
                  </a:lnTo>
                  <a:lnTo>
                    <a:pt x="71" y="283"/>
                  </a:lnTo>
                  <a:lnTo>
                    <a:pt x="71" y="292"/>
                  </a:lnTo>
                  <a:lnTo>
                    <a:pt x="71" y="302"/>
                  </a:lnTo>
                  <a:lnTo>
                    <a:pt x="71" y="310"/>
                  </a:lnTo>
                  <a:lnTo>
                    <a:pt x="71" y="317"/>
                  </a:lnTo>
                  <a:lnTo>
                    <a:pt x="71" y="325"/>
                  </a:lnTo>
                  <a:lnTo>
                    <a:pt x="71" y="331"/>
                  </a:lnTo>
                  <a:lnTo>
                    <a:pt x="69" y="336"/>
                  </a:lnTo>
                  <a:lnTo>
                    <a:pt x="69" y="340"/>
                  </a:lnTo>
                  <a:lnTo>
                    <a:pt x="69" y="344"/>
                  </a:lnTo>
                  <a:lnTo>
                    <a:pt x="69" y="348"/>
                  </a:lnTo>
                  <a:lnTo>
                    <a:pt x="67" y="352"/>
                  </a:lnTo>
                  <a:lnTo>
                    <a:pt x="63" y="356"/>
                  </a:lnTo>
                  <a:lnTo>
                    <a:pt x="61" y="356"/>
                  </a:lnTo>
                  <a:lnTo>
                    <a:pt x="57" y="356"/>
                  </a:lnTo>
                  <a:lnTo>
                    <a:pt x="55" y="352"/>
                  </a:lnTo>
                  <a:lnTo>
                    <a:pt x="51" y="348"/>
                  </a:lnTo>
                  <a:lnTo>
                    <a:pt x="48" y="340"/>
                  </a:lnTo>
                  <a:lnTo>
                    <a:pt x="42" y="333"/>
                  </a:lnTo>
                  <a:lnTo>
                    <a:pt x="38" y="323"/>
                  </a:lnTo>
                  <a:lnTo>
                    <a:pt x="34" y="313"/>
                  </a:lnTo>
                  <a:lnTo>
                    <a:pt x="32" y="302"/>
                  </a:lnTo>
                  <a:lnTo>
                    <a:pt x="28" y="289"/>
                  </a:lnTo>
                  <a:lnTo>
                    <a:pt x="28" y="275"/>
                  </a:lnTo>
                  <a:lnTo>
                    <a:pt x="26" y="258"/>
                  </a:lnTo>
                  <a:lnTo>
                    <a:pt x="26" y="241"/>
                  </a:lnTo>
                  <a:lnTo>
                    <a:pt x="26" y="231"/>
                  </a:lnTo>
                  <a:lnTo>
                    <a:pt x="26" y="220"/>
                  </a:lnTo>
                  <a:lnTo>
                    <a:pt x="25" y="201"/>
                  </a:lnTo>
                  <a:lnTo>
                    <a:pt x="23" y="183"/>
                  </a:lnTo>
                  <a:lnTo>
                    <a:pt x="21" y="166"/>
                  </a:lnTo>
                  <a:lnTo>
                    <a:pt x="19" y="149"/>
                  </a:lnTo>
                  <a:lnTo>
                    <a:pt x="17" y="132"/>
                  </a:lnTo>
                  <a:lnTo>
                    <a:pt x="15" y="116"/>
                  </a:lnTo>
                  <a:lnTo>
                    <a:pt x="11" y="101"/>
                  </a:lnTo>
                  <a:lnTo>
                    <a:pt x="9" y="88"/>
                  </a:lnTo>
                  <a:lnTo>
                    <a:pt x="5" y="74"/>
                  </a:lnTo>
                  <a:lnTo>
                    <a:pt x="4" y="63"/>
                  </a:lnTo>
                  <a:lnTo>
                    <a:pt x="2" y="51"/>
                  </a:lnTo>
                  <a:lnTo>
                    <a:pt x="0" y="4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0" y="17"/>
                  </a:lnTo>
                  <a:lnTo>
                    <a:pt x="0" y="11"/>
                  </a:lnTo>
                  <a:lnTo>
                    <a:pt x="0" y="11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412"/>
            <p:cNvSpPr/>
            <p:nvPr/>
          </p:nvSpPr>
          <p:spPr bwMode="auto">
            <a:xfrm>
              <a:off x="3698876" y="2828925"/>
              <a:ext cx="320675" cy="290513"/>
            </a:xfrm>
            <a:custGeom>
              <a:avLst/>
              <a:gdLst>
                <a:gd name="T0" fmla="*/ 31 w 404"/>
                <a:gd name="T1" fmla="*/ 65 h 368"/>
                <a:gd name="T2" fmla="*/ 90 w 404"/>
                <a:gd name="T3" fmla="*/ 56 h 368"/>
                <a:gd name="T4" fmla="*/ 163 w 404"/>
                <a:gd name="T5" fmla="*/ 41 h 368"/>
                <a:gd name="T6" fmla="*/ 200 w 404"/>
                <a:gd name="T7" fmla="*/ 33 h 368"/>
                <a:gd name="T8" fmla="*/ 230 w 404"/>
                <a:gd name="T9" fmla="*/ 25 h 368"/>
                <a:gd name="T10" fmla="*/ 255 w 404"/>
                <a:gd name="T11" fmla="*/ 19 h 368"/>
                <a:gd name="T12" fmla="*/ 274 w 404"/>
                <a:gd name="T13" fmla="*/ 16 h 368"/>
                <a:gd name="T14" fmla="*/ 286 w 404"/>
                <a:gd name="T15" fmla="*/ 12 h 368"/>
                <a:gd name="T16" fmla="*/ 301 w 404"/>
                <a:gd name="T17" fmla="*/ 4 h 368"/>
                <a:gd name="T18" fmla="*/ 316 w 404"/>
                <a:gd name="T19" fmla="*/ 0 h 368"/>
                <a:gd name="T20" fmla="*/ 330 w 404"/>
                <a:gd name="T21" fmla="*/ 4 h 368"/>
                <a:gd name="T22" fmla="*/ 351 w 404"/>
                <a:gd name="T23" fmla="*/ 16 h 368"/>
                <a:gd name="T24" fmla="*/ 376 w 404"/>
                <a:gd name="T25" fmla="*/ 31 h 368"/>
                <a:gd name="T26" fmla="*/ 393 w 404"/>
                <a:gd name="T27" fmla="*/ 42 h 368"/>
                <a:gd name="T28" fmla="*/ 402 w 404"/>
                <a:gd name="T29" fmla="*/ 52 h 368"/>
                <a:gd name="T30" fmla="*/ 404 w 404"/>
                <a:gd name="T31" fmla="*/ 63 h 368"/>
                <a:gd name="T32" fmla="*/ 399 w 404"/>
                <a:gd name="T33" fmla="*/ 83 h 368"/>
                <a:gd name="T34" fmla="*/ 389 w 404"/>
                <a:gd name="T35" fmla="*/ 98 h 368"/>
                <a:gd name="T36" fmla="*/ 381 w 404"/>
                <a:gd name="T37" fmla="*/ 125 h 368"/>
                <a:gd name="T38" fmla="*/ 376 w 404"/>
                <a:gd name="T39" fmla="*/ 161 h 368"/>
                <a:gd name="T40" fmla="*/ 372 w 404"/>
                <a:gd name="T41" fmla="*/ 205 h 368"/>
                <a:gd name="T42" fmla="*/ 366 w 404"/>
                <a:gd name="T43" fmla="*/ 257 h 368"/>
                <a:gd name="T44" fmla="*/ 362 w 404"/>
                <a:gd name="T45" fmla="*/ 293 h 368"/>
                <a:gd name="T46" fmla="*/ 360 w 404"/>
                <a:gd name="T47" fmla="*/ 316 h 368"/>
                <a:gd name="T48" fmla="*/ 356 w 404"/>
                <a:gd name="T49" fmla="*/ 335 h 368"/>
                <a:gd name="T50" fmla="*/ 351 w 404"/>
                <a:gd name="T51" fmla="*/ 349 h 368"/>
                <a:gd name="T52" fmla="*/ 347 w 404"/>
                <a:gd name="T53" fmla="*/ 358 h 368"/>
                <a:gd name="T54" fmla="*/ 341 w 404"/>
                <a:gd name="T55" fmla="*/ 366 h 368"/>
                <a:gd name="T56" fmla="*/ 332 w 404"/>
                <a:gd name="T57" fmla="*/ 368 h 368"/>
                <a:gd name="T58" fmla="*/ 324 w 404"/>
                <a:gd name="T59" fmla="*/ 362 h 368"/>
                <a:gd name="T60" fmla="*/ 320 w 404"/>
                <a:gd name="T61" fmla="*/ 350 h 368"/>
                <a:gd name="T62" fmla="*/ 318 w 404"/>
                <a:gd name="T63" fmla="*/ 337 h 368"/>
                <a:gd name="T64" fmla="*/ 316 w 404"/>
                <a:gd name="T65" fmla="*/ 314 h 368"/>
                <a:gd name="T66" fmla="*/ 316 w 404"/>
                <a:gd name="T67" fmla="*/ 287 h 368"/>
                <a:gd name="T68" fmla="*/ 316 w 404"/>
                <a:gd name="T69" fmla="*/ 251 h 368"/>
                <a:gd name="T70" fmla="*/ 320 w 404"/>
                <a:gd name="T71" fmla="*/ 211 h 368"/>
                <a:gd name="T72" fmla="*/ 322 w 404"/>
                <a:gd name="T73" fmla="*/ 173 h 368"/>
                <a:gd name="T74" fmla="*/ 324 w 404"/>
                <a:gd name="T75" fmla="*/ 144 h 368"/>
                <a:gd name="T76" fmla="*/ 326 w 404"/>
                <a:gd name="T77" fmla="*/ 121 h 368"/>
                <a:gd name="T78" fmla="*/ 326 w 404"/>
                <a:gd name="T79" fmla="*/ 104 h 368"/>
                <a:gd name="T80" fmla="*/ 328 w 404"/>
                <a:gd name="T81" fmla="*/ 92 h 368"/>
                <a:gd name="T82" fmla="*/ 320 w 404"/>
                <a:gd name="T83" fmla="*/ 71 h 368"/>
                <a:gd name="T84" fmla="*/ 311 w 404"/>
                <a:gd name="T85" fmla="*/ 65 h 368"/>
                <a:gd name="T86" fmla="*/ 295 w 404"/>
                <a:gd name="T87" fmla="*/ 60 h 368"/>
                <a:gd name="T88" fmla="*/ 272 w 404"/>
                <a:gd name="T89" fmla="*/ 60 h 368"/>
                <a:gd name="T90" fmla="*/ 249 w 404"/>
                <a:gd name="T91" fmla="*/ 63 h 368"/>
                <a:gd name="T92" fmla="*/ 219 w 404"/>
                <a:gd name="T93" fmla="*/ 69 h 368"/>
                <a:gd name="T94" fmla="*/ 177 w 404"/>
                <a:gd name="T95" fmla="*/ 79 h 368"/>
                <a:gd name="T96" fmla="*/ 119 w 404"/>
                <a:gd name="T97" fmla="*/ 90 h 368"/>
                <a:gd name="T98" fmla="*/ 52 w 404"/>
                <a:gd name="T99" fmla="*/ 102 h 368"/>
                <a:gd name="T100" fmla="*/ 0 w 404"/>
                <a:gd name="T101" fmla="*/ 67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04" h="368">
                  <a:moveTo>
                    <a:pt x="0" y="67"/>
                  </a:moveTo>
                  <a:lnTo>
                    <a:pt x="14" y="65"/>
                  </a:lnTo>
                  <a:lnTo>
                    <a:pt x="31" y="65"/>
                  </a:lnTo>
                  <a:lnTo>
                    <a:pt x="48" y="62"/>
                  </a:lnTo>
                  <a:lnTo>
                    <a:pt x="69" y="60"/>
                  </a:lnTo>
                  <a:lnTo>
                    <a:pt x="90" y="56"/>
                  </a:lnTo>
                  <a:lnTo>
                    <a:pt x="113" y="52"/>
                  </a:lnTo>
                  <a:lnTo>
                    <a:pt x="136" y="46"/>
                  </a:lnTo>
                  <a:lnTo>
                    <a:pt x="163" y="41"/>
                  </a:lnTo>
                  <a:lnTo>
                    <a:pt x="177" y="39"/>
                  </a:lnTo>
                  <a:lnTo>
                    <a:pt x="188" y="35"/>
                  </a:lnTo>
                  <a:lnTo>
                    <a:pt x="200" y="33"/>
                  </a:lnTo>
                  <a:lnTo>
                    <a:pt x="211" y="31"/>
                  </a:lnTo>
                  <a:lnTo>
                    <a:pt x="221" y="27"/>
                  </a:lnTo>
                  <a:lnTo>
                    <a:pt x="230" y="25"/>
                  </a:lnTo>
                  <a:lnTo>
                    <a:pt x="240" y="23"/>
                  </a:lnTo>
                  <a:lnTo>
                    <a:pt x="247" y="21"/>
                  </a:lnTo>
                  <a:lnTo>
                    <a:pt x="255" y="19"/>
                  </a:lnTo>
                  <a:lnTo>
                    <a:pt x="263" y="18"/>
                  </a:lnTo>
                  <a:lnTo>
                    <a:pt x="268" y="16"/>
                  </a:lnTo>
                  <a:lnTo>
                    <a:pt x="274" y="16"/>
                  </a:lnTo>
                  <a:lnTo>
                    <a:pt x="280" y="14"/>
                  </a:lnTo>
                  <a:lnTo>
                    <a:pt x="284" y="12"/>
                  </a:lnTo>
                  <a:lnTo>
                    <a:pt x="286" y="12"/>
                  </a:lnTo>
                  <a:lnTo>
                    <a:pt x="289" y="10"/>
                  </a:lnTo>
                  <a:lnTo>
                    <a:pt x="295" y="6"/>
                  </a:lnTo>
                  <a:lnTo>
                    <a:pt x="301" y="4"/>
                  </a:lnTo>
                  <a:lnTo>
                    <a:pt x="309" y="0"/>
                  </a:lnTo>
                  <a:lnTo>
                    <a:pt x="314" y="0"/>
                  </a:lnTo>
                  <a:lnTo>
                    <a:pt x="316" y="0"/>
                  </a:lnTo>
                  <a:lnTo>
                    <a:pt x="320" y="0"/>
                  </a:lnTo>
                  <a:lnTo>
                    <a:pt x="324" y="2"/>
                  </a:lnTo>
                  <a:lnTo>
                    <a:pt x="330" y="4"/>
                  </a:lnTo>
                  <a:lnTo>
                    <a:pt x="335" y="8"/>
                  </a:lnTo>
                  <a:lnTo>
                    <a:pt x="343" y="10"/>
                  </a:lnTo>
                  <a:lnTo>
                    <a:pt x="351" y="16"/>
                  </a:lnTo>
                  <a:lnTo>
                    <a:pt x="360" y="21"/>
                  </a:lnTo>
                  <a:lnTo>
                    <a:pt x="368" y="25"/>
                  </a:lnTo>
                  <a:lnTo>
                    <a:pt x="376" y="31"/>
                  </a:lnTo>
                  <a:lnTo>
                    <a:pt x="381" y="35"/>
                  </a:lnTo>
                  <a:lnTo>
                    <a:pt x="387" y="41"/>
                  </a:lnTo>
                  <a:lnTo>
                    <a:pt x="393" y="42"/>
                  </a:lnTo>
                  <a:lnTo>
                    <a:pt x="397" y="46"/>
                  </a:lnTo>
                  <a:lnTo>
                    <a:pt x="400" y="48"/>
                  </a:lnTo>
                  <a:lnTo>
                    <a:pt x="402" y="52"/>
                  </a:lnTo>
                  <a:lnTo>
                    <a:pt x="404" y="56"/>
                  </a:lnTo>
                  <a:lnTo>
                    <a:pt x="404" y="60"/>
                  </a:lnTo>
                  <a:lnTo>
                    <a:pt x="404" y="63"/>
                  </a:lnTo>
                  <a:lnTo>
                    <a:pt x="404" y="67"/>
                  </a:lnTo>
                  <a:lnTo>
                    <a:pt x="400" y="75"/>
                  </a:lnTo>
                  <a:lnTo>
                    <a:pt x="399" y="83"/>
                  </a:lnTo>
                  <a:lnTo>
                    <a:pt x="395" y="86"/>
                  </a:lnTo>
                  <a:lnTo>
                    <a:pt x="393" y="92"/>
                  </a:lnTo>
                  <a:lnTo>
                    <a:pt x="389" y="98"/>
                  </a:lnTo>
                  <a:lnTo>
                    <a:pt x="387" y="106"/>
                  </a:lnTo>
                  <a:lnTo>
                    <a:pt x="383" y="113"/>
                  </a:lnTo>
                  <a:lnTo>
                    <a:pt x="381" y="125"/>
                  </a:lnTo>
                  <a:lnTo>
                    <a:pt x="379" y="134"/>
                  </a:lnTo>
                  <a:lnTo>
                    <a:pt x="378" y="148"/>
                  </a:lnTo>
                  <a:lnTo>
                    <a:pt x="376" y="161"/>
                  </a:lnTo>
                  <a:lnTo>
                    <a:pt x="374" y="176"/>
                  </a:lnTo>
                  <a:lnTo>
                    <a:pt x="372" y="190"/>
                  </a:lnTo>
                  <a:lnTo>
                    <a:pt x="372" y="205"/>
                  </a:lnTo>
                  <a:lnTo>
                    <a:pt x="370" y="222"/>
                  </a:lnTo>
                  <a:lnTo>
                    <a:pt x="368" y="240"/>
                  </a:lnTo>
                  <a:lnTo>
                    <a:pt x="366" y="257"/>
                  </a:lnTo>
                  <a:lnTo>
                    <a:pt x="364" y="276"/>
                  </a:lnTo>
                  <a:lnTo>
                    <a:pt x="364" y="284"/>
                  </a:lnTo>
                  <a:lnTo>
                    <a:pt x="362" y="293"/>
                  </a:lnTo>
                  <a:lnTo>
                    <a:pt x="362" y="301"/>
                  </a:lnTo>
                  <a:lnTo>
                    <a:pt x="360" y="308"/>
                  </a:lnTo>
                  <a:lnTo>
                    <a:pt x="360" y="316"/>
                  </a:lnTo>
                  <a:lnTo>
                    <a:pt x="358" y="324"/>
                  </a:lnTo>
                  <a:lnTo>
                    <a:pt x="356" y="329"/>
                  </a:lnTo>
                  <a:lnTo>
                    <a:pt x="356" y="335"/>
                  </a:lnTo>
                  <a:lnTo>
                    <a:pt x="355" y="341"/>
                  </a:lnTo>
                  <a:lnTo>
                    <a:pt x="353" y="345"/>
                  </a:lnTo>
                  <a:lnTo>
                    <a:pt x="351" y="349"/>
                  </a:lnTo>
                  <a:lnTo>
                    <a:pt x="351" y="352"/>
                  </a:lnTo>
                  <a:lnTo>
                    <a:pt x="349" y="356"/>
                  </a:lnTo>
                  <a:lnTo>
                    <a:pt x="347" y="358"/>
                  </a:lnTo>
                  <a:lnTo>
                    <a:pt x="345" y="360"/>
                  </a:lnTo>
                  <a:lnTo>
                    <a:pt x="343" y="362"/>
                  </a:lnTo>
                  <a:lnTo>
                    <a:pt x="341" y="366"/>
                  </a:lnTo>
                  <a:lnTo>
                    <a:pt x="337" y="368"/>
                  </a:lnTo>
                  <a:lnTo>
                    <a:pt x="335" y="368"/>
                  </a:lnTo>
                  <a:lnTo>
                    <a:pt x="332" y="368"/>
                  </a:lnTo>
                  <a:lnTo>
                    <a:pt x="330" y="368"/>
                  </a:lnTo>
                  <a:lnTo>
                    <a:pt x="326" y="366"/>
                  </a:lnTo>
                  <a:lnTo>
                    <a:pt x="324" y="362"/>
                  </a:lnTo>
                  <a:lnTo>
                    <a:pt x="322" y="356"/>
                  </a:lnTo>
                  <a:lnTo>
                    <a:pt x="322" y="354"/>
                  </a:lnTo>
                  <a:lnTo>
                    <a:pt x="320" y="350"/>
                  </a:lnTo>
                  <a:lnTo>
                    <a:pt x="318" y="347"/>
                  </a:lnTo>
                  <a:lnTo>
                    <a:pt x="318" y="343"/>
                  </a:lnTo>
                  <a:lnTo>
                    <a:pt x="318" y="337"/>
                  </a:lnTo>
                  <a:lnTo>
                    <a:pt x="316" y="329"/>
                  </a:lnTo>
                  <a:lnTo>
                    <a:pt x="316" y="324"/>
                  </a:lnTo>
                  <a:lnTo>
                    <a:pt x="316" y="314"/>
                  </a:lnTo>
                  <a:lnTo>
                    <a:pt x="316" y="306"/>
                  </a:lnTo>
                  <a:lnTo>
                    <a:pt x="316" y="297"/>
                  </a:lnTo>
                  <a:lnTo>
                    <a:pt x="316" y="287"/>
                  </a:lnTo>
                  <a:lnTo>
                    <a:pt x="316" y="276"/>
                  </a:lnTo>
                  <a:lnTo>
                    <a:pt x="316" y="264"/>
                  </a:lnTo>
                  <a:lnTo>
                    <a:pt x="316" y="251"/>
                  </a:lnTo>
                  <a:lnTo>
                    <a:pt x="318" y="238"/>
                  </a:lnTo>
                  <a:lnTo>
                    <a:pt x="318" y="224"/>
                  </a:lnTo>
                  <a:lnTo>
                    <a:pt x="320" y="211"/>
                  </a:lnTo>
                  <a:lnTo>
                    <a:pt x="320" y="197"/>
                  </a:lnTo>
                  <a:lnTo>
                    <a:pt x="320" y="184"/>
                  </a:lnTo>
                  <a:lnTo>
                    <a:pt x="322" y="173"/>
                  </a:lnTo>
                  <a:lnTo>
                    <a:pt x="322" y="163"/>
                  </a:lnTo>
                  <a:lnTo>
                    <a:pt x="324" y="153"/>
                  </a:lnTo>
                  <a:lnTo>
                    <a:pt x="324" y="144"/>
                  </a:lnTo>
                  <a:lnTo>
                    <a:pt x="324" y="134"/>
                  </a:lnTo>
                  <a:lnTo>
                    <a:pt x="326" y="127"/>
                  </a:lnTo>
                  <a:lnTo>
                    <a:pt x="326" y="121"/>
                  </a:lnTo>
                  <a:lnTo>
                    <a:pt x="326" y="113"/>
                  </a:lnTo>
                  <a:lnTo>
                    <a:pt x="326" y="107"/>
                  </a:lnTo>
                  <a:lnTo>
                    <a:pt x="326" y="104"/>
                  </a:lnTo>
                  <a:lnTo>
                    <a:pt x="328" y="98"/>
                  </a:lnTo>
                  <a:lnTo>
                    <a:pt x="328" y="94"/>
                  </a:lnTo>
                  <a:lnTo>
                    <a:pt x="328" y="92"/>
                  </a:lnTo>
                  <a:lnTo>
                    <a:pt x="326" y="85"/>
                  </a:lnTo>
                  <a:lnTo>
                    <a:pt x="324" y="77"/>
                  </a:lnTo>
                  <a:lnTo>
                    <a:pt x="320" y="71"/>
                  </a:lnTo>
                  <a:lnTo>
                    <a:pt x="318" y="69"/>
                  </a:lnTo>
                  <a:lnTo>
                    <a:pt x="314" y="67"/>
                  </a:lnTo>
                  <a:lnTo>
                    <a:pt x="311" y="65"/>
                  </a:lnTo>
                  <a:lnTo>
                    <a:pt x="307" y="63"/>
                  </a:lnTo>
                  <a:lnTo>
                    <a:pt x="301" y="62"/>
                  </a:lnTo>
                  <a:lnTo>
                    <a:pt x="295" y="60"/>
                  </a:lnTo>
                  <a:lnTo>
                    <a:pt x="289" y="60"/>
                  </a:lnTo>
                  <a:lnTo>
                    <a:pt x="282" y="60"/>
                  </a:lnTo>
                  <a:lnTo>
                    <a:pt x="272" y="60"/>
                  </a:lnTo>
                  <a:lnTo>
                    <a:pt x="265" y="62"/>
                  </a:lnTo>
                  <a:lnTo>
                    <a:pt x="257" y="62"/>
                  </a:lnTo>
                  <a:lnTo>
                    <a:pt x="249" y="63"/>
                  </a:lnTo>
                  <a:lnTo>
                    <a:pt x="242" y="65"/>
                  </a:lnTo>
                  <a:lnTo>
                    <a:pt x="230" y="67"/>
                  </a:lnTo>
                  <a:lnTo>
                    <a:pt x="219" y="69"/>
                  </a:lnTo>
                  <a:lnTo>
                    <a:pt x="205" y="73"/>
                  </a:lnTo>
                  <a:lnTo>
                    <a:pt x="192" y="75"/>
                  </a:lnTo>
                  <a:lnTo>
                    <a:pt x="177" y="79"/>
                  </a:lnTo>
                  <a:lnTo>
                    <a:pt x="159" y="83"/>
                  </a:lnTo>
                  <a:lnTo>
                    <a:pt x="140" y="86"/>
                  </a:lnTo>
                  <a:lnTo>
                    <a:pt x="119" y="90"/>
                  </a:lnTo>
                  <a:lnTo>
                    <a:pt x="98" y="94"/>
                  </a:lnTo>
                  <a:lnTo>
                    <a:pt x="75" y="98"/>
                  </a:lnTo>
                  <a:lnTo>
                    <a:pt x="52" y="102"/>
                  </a:lnTo>
                  <a:lnTo>
                    <a:pt x="27" y="107"/>
                  </a:lnTo>
                  <a:lnTo>
                    <a:pt x="0" y="111"/>
                  </a:lnTo>
                  <a:lnTo>
                    <a:pt x="0" y="67"/>
                  </a:lnTo>
                  <a:lnTo>
                    <a:pt x="0" y="67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413"/>
            <p:cNvSpPr/>
            <p:nvPr/>
          </p:nvSpPr>
          <p:spPr bwMode="auto">
            <a:xfrm>
              <a:off x="3708401" y="2727325"/>
              <a:ext cx="266700" cy="76200"/>
            </a:xfrm>
            <a:custGeom>
              <a:avLst/>
              <a:gdLst>
                <a:gd name="T0" fmla="*/ 115 w 337"/>
                <a:gd name="T1" fmla="*/ 88 h 98"/>
                <a:gd name="T2" fmla="*/ 98 w 337"/>
                <a:gd name="T3" fmla="*/ 92 h 98"/>
                <a:gd name="T4" fmla="*/ 80 w 337"/>
                <a:gd name="T5" fmla="*/ 94 h 98"/>
                <a:gd name="T6" fmla="*/ 69 w 337"/>
                <a:gd name="T7" fmla="*/ 96 h 98"/>
                <a:gd name="T8" fmla="*/ 63 w 337"/>
                <a:gd name="T9" fmla="*/ 98 h 98"/>
                <a:gd name="T10" fmla="*/ 59 w 337"/>
                <a:gd name="T11" fmla="*/ 96 h 98"/>
                <a:gd name="T12" fmla="*/ 52 w 337"/>
                <a:gd name="T13" fmla="*/ 94 h 98"/>
                <a:gd name="T14" fmla="*/ 42 w 337"/>
                <a:gd name="T15" fmla="*/ 92 h 98"/>
                <a:gd name="T16" fmla="*/ 31 w 337"/>
                <a:gd name="T17" fmla="*/ 88 h 98"/>
                <a:gd name="T18" fmla="*/ 15 w 337"/>
                <a:gd name="T19" fmla="*/ 84 h 98"/>
                <a:gd name="T20" fmla="*/ 8 w 337"/>
                <a:gd name="T21" fmla="*/ 79 h 98"/>
                <a:gd name="T22" fmla="*/ 2 w 337"/>
                <a:gd name="T23" fmla="*/ 75 h 98"/>
                <a:gd name="T24" fmla="*/ 0 w 337"/>
                <a:gd name="T25" fmla="*/ 67 h 98"/>
                <a:gd name="T26" fmla="*/ 61 w 337"/>
                <a:gd name="T27" fmla="*/ 52 h 98"/>
                <a:gd name="T28" fmla="*/ 115 w 337"/>
                <a:gd name="T29" fmla="*/ 37 h 98"/>
                <a:gd name="T30" fmla="*/ 161 w 337"/>
                <a:gd name="T31" fmla="*/ 25 h 98"/>
                <a:gd name="T32" fmla="*/ 199 w 337"/>
                <a:gd name="T33" fmla="*/ 17 h 98"/>
                <a:gd name="T34" fmla="*/ 230 w 337"/>
                <a:gd name="T35" fmla="*/ 10 h 98"/>
                <a:gd name="T36" fmla="*/ 255 w 337"/>
                <a:gd name="T37" fmla="*/ 4 h 98"/>
                <a:gd name="T38" fmla="*/ 272 w 337"/>
                <a:gd name="T39" fmla="*/ 2 h 98"/>
                <a:gd name="T40" fmla="*/ 281 w 337"/>
                <a:gd name="T41" fmla="*/ 0 h 98"/>
                <a:gd name="T42" fmla="*/ 300 w 337"/>
                <a:gd name="T43" fmla="*/ 4 h 98"/>
                <a:gd name="T44" fmla="*/ 320 w 337"/>
                <a:gd name="T45" fmla="*/ 12 h 98"/>
                <a:gd name="T46" fmla="*/ 327 w 337"/>
                <a:gd name="T47" fmla="*/ 15 h 98"/>
                <a:gd name="T48" fmla="*/ 333 w 337"/>
                <a:gd name="T49" fmla="*/ 21 h 98"/>
                <a:gd name="T50" fmla="*/ 335 w 337"/>
                <a:gd name="T51" fmla="*/ 27 h 98"/>
                <a:gd name="T52" fmla="*/ 337 w 337"/>
                <a:gd name="T53" fmla="*/ 31 h 98"/>
                <a:gd name="T54" fmla="*/ 335 w 337"/>
                <a:gd name="T55" fmla="*/ 35 h 98"/>
                <a:gd name="T56" fmla="*/ 331 w 337"/>
                <a:gd name="T57" fmla="*/ 38 h 98"/>
                <a:gd name="T58" fmla="*/ 325 w 337"/>
                <a:gd name="T59" fmla="*/ 42 h 98"/>
                <a:gd name="T60" fmla="*/ 318 w 337"/>
                <a:gd name="T61" fmla="*/ 46 h 98"/>
                <a:gd name="T62" fmla="*/ 306 w 337"/>
                <a:gd name="T63" fmla="*/ 50 h 98"/>
                <a:gd name="T64" fmla="*/ 293 w 337"/>
                <a:gd name="T65" fmla="*/ 52 h 98"/>
                <a:gd name="T66" fmla="*/ 277 w 337"/>
                <a:gd name="T67" fmla="*/ 56 h 98"/>
                <a:gd name="T68" fmla="*/ 260 w 337"/>
                <a:gd name="T69" fmla="*/ 58 h 98"/>
                <a:gd name="T70" fmla="*/ 220 w 337"/>
                <a:gd name="T71" fmla="*/ 65 h 98"/>
                <a:gd name="T72" fmla="*/ 186 w 337"/>
                <a:gd name="T73" fmla="*/ 73 h 98"/>
                <a:gd name="T74" fmla="*/ 151 w 337"/>
                <a:gd name="T75" fmla="*/ 81 h 98"/>
                <a:gd name="T76" fmla="*/ 122 w 337"/>
                <a:gd name="T77" fmla="*/ 8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37" h="98">
                  <a:moveTo>
                    <a:pt x="122" y="88"/>
                  </a:moveTo>
                  <a:lnTo>
                    <a:pt x="115" y="88"/>
                  </a:lnTo>
                  <a:lnTo>
                    <a:pt x="109" y="90"/>
                  </a:lnTo>
                  <a:lnTo>
                    <a:pt x="98" y="92"/>
                  </a:lnTo>
                  <a:lnTo>
                    <a:pt x="88" y="94"/>
                  </a:lnTo>
                  <a:lnTo>
                    <a:pt x="80" y="94"/>
                  </a:lnTo>
                  <a:lnTo>
                    <a:pt x="73" y="96"/>
                  </a:lnTo>
                  <a:lnTo>
                    <a:pt x="69" y="96"/>
                  </a:lnTo>
                  <a:lnTo>
                    <a:pt x="65" y="98"/>
                  </a:lnTo>
                  <a:lnTo>
                    <a:pt x="63" y="98"/>
                  </a:lnTo>
                  <a:lnTo>
                    <a:pt x="61" y="98"/>
                  </a:lnTo>
                  <a:lnTo>
                    <a:pt x="59" y="96"/>
                  </a:lnTo>
                  <a:lnTo>
                    <a:pt x="55" y="96"/>
                  </a:lnTo>
                  <a:lnTo>
                    <a:pt x="52" y="94"/>
                  </a:lnTo>
                  <a:lnTo>
                    <a:pt x="46" y="94"/>
                  </a:lnTo>
                  <a:lnTo>
                    <a:pt x="42" y="92"/>
                  </a:lnTo>
                  <a:lnTo>
                    <a:pt x="36" y="90"/>
                  </a:lnTo>
                  <a:lnTo>
                    <a:pt x="31" y="88"/>
                  </a:lnTo>
                  <a:lnTo>
                    <a:pt x="23" y="86"/>
                  </a:lnTo>
                  <a:lnTo>
                    <a:pt x="15" y="84"/>
                  </a:lnTo>
                  <a:lnTo>
                    <a:pt x="11" y="81"/>
                  </a:lnTo>
                  <a:lnTo>
                    <a:pt x="8" y="79"/>
                  </a:lnTo>
                  <a:lnTo>
                    <a:pt x="4" y="77"/>
                  </a:lnTo>
                  <a:lnTo>
                    <a:pt x="2" y="75"/>
                  </a:lnTo>
                  <a:lnTo>
                    <a:pt x="0" y="71"/>
                  </a:lnTo>
                  <a:lnTo>
                    <a:pt x="0" y="67"/>
                  </a:lnTo>
                  <a:lnTo>
                    <a:pt x="31" y="59"/>
                  </a:lnTo>
                  <a:lnTo>
                    <a:pt x="61" y="52"/>
                  </a:lnTo>
                  <a:lnTo>
                    <a:pt x="88" y="44"/>
                  </a:lnTo>
                  <a:lnTo>
                    <a:pt x="115" y="37"/>
                  </a:lnTo>
                  <a:lnTo>
                    <a:pt x="138" y="31"/>
                  </a:lnTo>
                  <a:lnTo>
                    <a:pt x="161" y="25"/>
                  </a:lnTo>
                  <a:lnTo>
                    <a:pt x="180" y="21"/>
                  </a:lnTo>
                  <a:lnTo>
                    <a:pt x="199" y="17"/>
                  </a:lnTo>
                  <a:lnTo>
                    <a:pt x="216" y="14"/>
                  </a:lnTo>
                  <a:lnTo>
                    <a:pt x="230" y="10"/>
                  </a:lnTo>
                  <a:lnTo>
                    <a:pt x="243" y="8"/>
                  </a:lnTo>
                  <a:lnTo>
                    <a:pt x="255" y="4"/>
                  </a:lnTo>
                  <a:lnTo>
                    <a:pt x="264" y="4"/>
                  </a:lnTo>
                  <a:lnTo>
                    <a:pt x="272" y="2"/>
                  </a:lnTo>
                  <a:lnTo>
                    <a:pt x="277" y="2"/>
                  </a:lnTo>
                  <a:lnTo>
                    <a:pt x="281" y="0"/>
                  </a:lnTo>
                  <a:lnTo>
                    <a:pt x="291" y="2"/>
                  </a:lnTo>
                  <a:lnTo>
                    <a:pt x="300" y="4"/>
                  </a:lnTo>
                  <a:lnTo>
                    <a:pt x="310" y="8"/>
                  </a:lnTo>
                  <a:lnTo>
                    <a:pt x="320" y="12"/>
                  </a:lnTo>
                  <a:lnTo>
                    <a:pt x="323" y="14"/>
                  </a:lnTo>
                  <a:lnTo>
                    <a:pt x="327" y="15"/>
                  </a:lnTo>
                  <a:lnTo>
                    <a:pt x="329" y="19"/>
                  </a:lnTo>
                  <a:lnTo>
                    <a:pt x="333" y="21"/>
                  </a:lnTo>
                  <a:lnTo>
                    <a:pt x="333" y="25"/>
                  </a:lnTo>
                  <a:lnTo>
                    <a:pt x="335" y="27"/>
                  </a:lnTo>
                  <a:lnTo>
                    <a:pt x="335" y="29"/>
                  </a:lnTo>
                  <a:lnTo>
                    <a:pt x="337" y="31"/>
                  </a:lnTo>
                  <a:lnTo>
                    <a:pt x="335" y="33"/>
                  </a:lnTo>
                  <a:lnTo>
                    <a:pt x="335" y="35"/>
                  </a:lnTo>
                  <a:lnTo>
                    <a:pt x="333" y="37"/>
                  </a:lnTo>
                  <a:lnTo>
                    <a:pt x="331" y="38"/>
                  </a:lnTo>
                  <a:lnTo>
                    <a:pt x="329" y="40"/>
                  </a:lnTo>
                  <a:lnTo>
                    <a:pt x="325" y="42"/>
                  </a:lnTo>
                  <a:lnTo>
                    <a:pt x="321" y="44"/>
                  </a:lnTo>
                  <a:lnTo>
                    <a:pt x="318" y="46"/>
                  </a:lnTo>
                  <a:lnTo>
                    <a:pt x="312" y="48"/>
                  </a:lnTo>
                  <a:lnTo>
                    <a:pt x="306" y="50"/>
                  </a:lnTo>
                  <a:lnTo>
                    <a:pt x="300" y="50"/>
                  </a:lnTo>
                  <a:lnTo>
                    <a:pt x="293" y="52"/>
                  </a:lnTo>
                  <a:lnTo>
                    <a:pt x="285" y="54"/>
                  </a:lnTo>
                  <a:lnTo>
                    <a:pt x="277" y="56"/>
                  </a:lnTo>
                  <a:lnTo>
                    <a:pt x="270" y="56"/>
                  </a:lnTo>
                  <a:lnTo>
                    <a:pt x="260" y="58"/>
                  </a:lnTo>
                  <a:lnTo>
                    <a:pt x="241" y="61"/>
                  </a:lnTo>
                  <a:lnTo>
                    <a:pt x="220" y="65"/>
                  </a:lnTo>
                  <a:lnTo>
                    <a:pt x="203" y="69"/>
                  </a:lnTo>
                  <a:lnTo>
                    <a:pt x="186" y="73"/>
                  </a:lnTo>
                  <a:lnTo>
                    <a:pt x="168" y="77"/>
                  </a:lnTo>
                  <a:lnTo>
                    <a:pt x="151" y="81"/>
                  </a:lnTo>
                  <a:lnTo>
                    <a:pt x="136" y="84"/>
                  </a:lnTo>
                  <a:lnTo>
                    <a:pt x="122" y="88"/>
                  </a:lnTo>
                  <a:lnTo>
                    <a:pt x="122" y="88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414"/>
            <p:cNvSpPr/>
            <p:nvPr/>
          </p:nvSpPr>
          <p:spPr bwMode="auto">
            <a:xfrm>
              <a:off x="3956051" y="2652713"/>
              <a:ext cx="95250" cy="85725"/>
            </a:xfrm>
            <a:custGeom>
              <a:avLst/>
              <a:gdLst>
                <a:gd name="T0" fmla="*/ 4 w 121"/>
                <a:gd name="T1" fmla="*/ 29 h 109"/>
                <a:gd name="T2" fmla="*/ 0 w 121"/>
                <a:gd name="T3" fmla="*/ 21 h 109"/>
                <a:gd name="T4" fmla="*/ 0 w 121"/>
                <a:gd name="T5" fmla="*/ 14 h 109"/>
                <a:gd name="T6" fmla="*/ 0 w 121"/>
                <a:gd name="T7" fmla="*/ 8 h 109"/>
                <a:gd name="T8" fmla="*/ 4 w 121"/>
                <a:gd name="T9" fmla="*/ 4 h 109"/>
                <a:gd name="T10" fmla="*/ 4 w 121"/>
                <a:gd name="T11" fmla="*/ 2 h 109"/>
                <a:gd name="T12" fmla="*/ 6 w 121"/>
                <a:gd name="T13" fmla="*/ 0 h 109"/>
                <a:gd name="T14" fmla="*/ 8 w 121"/>
                <a:gd name="T15" fmla="*/ 0 h 109"/>
                <a:gd name="T16" fmla="*/ 13 w 121"/>
                <a:gd name="T17" fmla="*/ 0 h 109"/>
                <a:gd name="T18" fmla="*/ 17 w 121"/>
                <a:gd name="T19" fmla="*/ 0 h 109"/>
                <a:gd name="T20" fmla="*/ 25 w 121"/>
                <a:gd name="T21" fmla="*/ 0 h 109"/>
                <a:gd name="T22" fmla="*/ 32 w 121"/>
                <a:gd name="T23" fmla="*/ 2 h 109"/>
                <a:gd name="T24" fmla="*/ 40 w 121"/>
                <a:gd name="T25" fmla="*/ 4 h 109"/>
                <a:gd name="T26" fmla="*/ 59 w 121"/>
                <a:gd name="T27" fmla="*/ 8 h 109"/>
                <a:gd name="T28" fmla="*/ 67 w 121"/>
                <a:gd name="T29" fmla="*/ 12 h 109"/>
                <a:gd name="T30" fmla="*/ 75 w 121"/>
                <a:gd name="T31" fmla="*/ 16 h 109"/>
                <a:gd name="T32" fmla="*/ 82 w 121"/>
                <a:gd name="T33" fmla="*/ 20 h 109"/>
                <a:gd name="T34" fmla="*/ 88 w 121"/>
                <a:gd name="T35" fmla="*/ 23 h 109"/>
                <a:gd name="T36" fmla="*/ 94 w 121"/>
                <a:gd name="T37" fmla="*/ 29 h 109"/>
                <a:gd name="T38" fmla="*/ 99 w 121"/>
                <a:gd name="T39" fmla="*/ 35 h 109"/>
                <a:gd name="T40" fmla="*/ 107 w 121"/>
                <a:gd name="T41" fmla="*/ 46 h 109"/>
                <a:gd name="T42" fmla="*/ 111 w 121"/>
                <a:gd name="T43" fmla="*/ 52 h 109"/>
                <a:gd name="T44" fmla="*/ 115 w 121"/>
                <a:gd name="T45" fmla="*/ 58 h 109"/>
                <a:gd name="T46" fmla="*/ 117 w 121"/>
                <a:gd name="T47" fmla="*/ 62 h 109"/>
                <a:gd name="T48" fmla="*/ 119 w 121"/>
                <a:gd name="T49" fmla="*/ 67 h 109"/>
                <a:gd name="T50" fmla="*/ 121 w 121"/>
                <a:gd name="T51" fmla="*/ 73 h 109"/>
                <a:gd name="T52" fmla="*/ 121 w 121"/>
                <a:gd name="T53" fmla="*/ 79 h 109"/>
                <a:gd name="T54" fmla="*/ 121 w 121"/>
                <a:gd name="T55" fmla="*/ 87 h 109"/>
                <a:gd name="T56" fmla="*/ 119 w 121"/>
                <a:gd name="T57" fmla="*/ 92 h 109"/>
                <a:gd name="T58" fmla="*/ 117 w 121"/>
                <a:gd name="T59" fmla="*/ 98 h 109"/>
                <a:gd name="T60" fmla="*/ 115 w 121"/>
                <a:gd name="T61" fmla="*/ 102 h 109"/>
                <a:gd name="T62" fmla="*/ 111 w 121"/>
                <a:gd name="T63" fmla="*/ 106 h 109"/>
                <a:gd name="T64" fmla="*/ 109 w 121"/>
                <a:gd name="T65" fmla="*/ 108 h 109"/>
                <a:gd name="T66" fmla="*/ 103 w 121"/>
                <a:gd name="T67" fmla="*/ 109 h 109"/>
                <a:gd name="T68" fmla="*/ 99 w 121"/>
                <a:gd name="T69" fmla="*/ 109 h 109"/>
                <a:gd name="T70" fmla="*/ 94 w 121"/>
                <a:gd name="T71" fmla="*/ 109 h 109"/>
                <a:gd name="T72" fmla="*/ 88 w 121"/>
                <a:gd name="T73" fmla="*/ 108 h 109"/>
                <a:gd name="T74" fmla="*/ 82 w 121"/>
                <a:gd name="T75" fmla="*/ 106 h 109"/>
                <a:gd name="T76" fmla="*/ 75 w 121"/>
                <a:gd name="T77" fmla="*/ 102 h 109"/>
                <a:gd name="T78" fmla="*/ 69 w 121"/>
                <a:gd name="T79" fmla="*/ 98 h 109"/>
                <a:gd name="T80" fmla="*/ 61 w 121"/>
                <a:gd name="T81" fmla="*/ 90 h 109"/>
                <a:gd name="T82" fmla="*/ 54 w 121"/>
                <a:gd name="T83" fmla="*/ 83 h 109"/>
                <a:gd name="T84" fmla="*/ 46 w 121"/>
                <a:gd name="T85" fmla="*/ 75 h 109"/>
                <a:gd name="T86" fmla="*/ 36 w 121"/>
                <a:gd name="T87" fmla="*/ 65 h 109"/>
                <a:gd name="T88" fmla="*/ 29 w 121"/>
                <a:gd name="T89" fmla="*/ 58 h 109"/>
                <a:gd name="T90" fmla="*/ 21 w 121"/>
                <a:gd name="T91" fmla="*/ 50 h 109"/>
                <a:gd name="T92" fmla="*/ 17 w 121"/>
                <a:gd name="T93" fmla="*/ 44 h 109"/>
                <a:gd name="T94" fmla="*/ 11 w 121"/>
                <a:gd name="T95" fmla="*/ 39 h 109"/>
                <a:gd name="T96" fmla="*/ 8 w 121"/>
                <a:gd name="T97" fmla="*/ 35 h 109"/>
                <a:gd name="T98" fmla="*/ 6 w 121"/>
                <a:gd name="T99" fmla="*/ 31 h 109"/>
                <a:gd name="T100" fmla="*/ 4 w 121"/>
                <a:gd name="T101" fmla="*/ 29 h 109"/>
                <a:gd name="T102" fmla="*/ 4 w 121"/>
                <a:gd name="T103" fmla="*/ 2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1" h="109">
                  <a:moveTo>
                    <a:pt x="4" y="29"/>
                  </a:moveTo>
                  <a:lnTo>
                    <a:pt x="0" y="21"/>
                  </a:lnTo>
                  <a:lnTo>
                    <a:pt x="0" y="14"/>
                  </a:lnTo>
                  <a:lnTo>
                    <a:pt x="0" y="8"/>
                  </a:lnTo>
                  <a:lnTo>
                    <a:pt x="4" y="4"/>
                  </a:lnTo>
                  <a:lnTo>
                    <a:pt x="4" y="2"/>
                  </a:lnTo>
                  <a:lnTo>
                    <a:pt x="6" y="0"/>
                  </a:lnTo>
                  <a:lnTo>
                    <a:pt x="8" y="0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25" y="0"/>
                  </a:lnTo>
                  <a:lnTo>
                    <a:pt x="32" y="2"/>
                  </a:lnTo>
                  <a:lnTo>
                    <a:pt x="40" y="4"/>
                  </a:lnTo>
                  <a:lnTo>
                    <a:pt x="59" y="8"/>
                  </a:lnTo>
                  <a:lnTo>
                    <a:pt x="67" y="12"/>
                  </a:lnTo>
                  <a:lnTo>
                    <a:pt x="75" y="16"/>
                  </a:lnTo>
                  <a:lnTo>
                    <a:pt x="82" y="20"/>
                  </a:lnTo>
                  <a:lnTo>
                    <a:pt x="88" y="23"/>
                  </a:lnTo>
                  <a:lnTo>
                    <a:pt x="94" y="29"/>
                  </a:lnTo>
                  <a:lnTo>
                    <a:pt x="99" y="35"/>
                  </a:lnTo>
                  <a:lnTo>
                    <a:pt x="107" y="46"/>
                  </a:lnTo>
                  <a:lnTo>
                    <a:pt x="111" y="52"/>
                  </a:lnTo>
                  <a:lnTo>
                    <a:pt x="115" y="58"/>
                  </a:lnTo>
                  <a:lnTo>
                    <a:pt x="117" y="62"/>
                  </a:lnTo>
                  <a:lnTo>
                    <a:pt x="119" y="67"/>
                  </a:lnTo>
                  <a:lnTo>
                    <a:pt x="121" y="73"/>
                  </a:lnTo>
                  <a:lnTo>
                    <a:pt x="121" y="79"/>
                  </a:lnTo>
                  <a:lnTo>
                    <a:pt x="121" y="87"/>
                  </a:lnTo>
                  <a:lnTo>
                    <a:pt x="119" y="92"/>
                  </a:lnTo>
                  <a:lnTo>
                    <a:pt x="117" y="98"/>
                  </a:lnTo>
                  <a:lnTo>
                    <a:pt x="115" y="102"/>
                  </a:lnTo>
                  <a:lnTo>
                    <a:pt x="111" y="106"/>
                  </a:lnTo>
                  <a:lnTo>
                    <a:pt x="109" y="108"/>
                  </a:lnTo>
                  <a:lnTo>
                    <a:pt x="103" y="109"/>
                  </a:lnTo>
                  <a:lnTo>
                    <a:pt x="99" y="109"/>
                  </a:lnTo>
                  <a:lnTo>
                    <a:pt x="94" y="109"/>
                  </a:lnTo>
                  <a:lnTo>
                    <a:pt x="88" y="108"/>
                  </a:lnTo>
                  <a:lnTo>
                    <a:pt x="82" y="106"/>
                  </a:lnTo>
                  <a:lnTo>
                    <a:pt x="75" y="102"/>
                  </a:lnTo>
                  <a:lnTo>
                    <a:pt x="69" y="98"/>
                  </a:lnTo>
                  <a:lnTo>
                    <a:pt x="61" y="90"/>
                  </a:lnTo>
                  <a:lnTo>
                    <a:pt x="54" y="83"/>
                  </a:lnTo>
                  <a:lnTo>
                    <a:pt x="46" y="75"/>
                  </a:lnTo>
                  <a:lnTo>
                    <a:pt x="36" y="65"/>
                  </a:lnTo>
                  <a:lnTo>
                    <a:pt x="29" y="58"/>
                  </a:lnTo>
                  <a:lnTo>
                    <a:pt x="21" y="50"/>
                  </a:lnTo>
                  <a:lnTo>
                    <a:pt x="17" y="44"/>
                  </a:lnTo>
                  <a:lnTo>
                    <a:pt x="11" y="39"/>
                  </a:lnTo>
                  <a:lnTo>
                    <a:pt x="8" y="35"/>
                  </a:lnTo>
                  <a:lnTo>
                    <a:pt x="6" y="31"/>
                  </a:lnTo>
                  <a:lnTo>
                    <a:pt x="4" y="29"/>
                  </a:lnTo>
                  <a:lnTo>
                    <a:pt x="4" y="2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415"/>
            <p:cNvSpPr/>
            <p:nvPr/>
          </p:nvSpPr>
          <p:spPr bwMode="auto">
            <a:xfrm>
              <a:off x="3622676" y="3148013"/>
              <a:ext cx="519113" cy="112713"/>
            </a:xfrm>
            <a:custGeom>
              <a:avLst/>
              <a:gdLst>
                <a:gd name="T0" fmla="*/ 2 w 652"/>
                <a:gd name="T1" fmla="*/ 117 h 144"/>
                <a:gd name="T2" fmla="*/ 0 w 652"/>
                <a:gd name="T3" fmla="*/ 107 h 144"/>
                <a:gd name="T4" fmla="*/ 0 w 652"/>
                <a:gd name="T5" fmla="*/ 96 h 144"/>
                <a:gd name="T6" fmla="*/ 6 w 652"/>
                <a:gd name="T7" fmla="*/ 92 h 144"/>
                <a:gd name="T8" fmla="*/ 19 w 652"/>
                <a:gd name="T9" fmla="*/ 92 h 144"/>
                <a:gd name="T10" fmla="*/ 30 w 652"/>
                <a:gd name="T11" fmla="*/ 94 h 144"/>
                <a:gd name="T12" fmla="*/ 40 w 652"/>
                <a:gd name="T13" fmla="*/ 94 h 144"/>
                <a:gd name="T14" fmla="*/ 53 w 652"/>
                <a:gd name="T15" fmla="*/ 92 h 144"/>
                <a:gd name="T16" fmla="*/ 69 w 652"/>
                <a:gd name="T17" fmla="*/ 88 h 144"/>
                <a:gd name="T18" fmla="*/ 82 w 652"/>
                <a:gd name="T19" fmla="*/ 86 h 144"/>
                <a:gd name="T20" fmla="*/ 95 w 652"/>
                <a:gd name="T21" fmla="*/ 84 h 144"/>
                <a:gd name="T22" fmla="*/ 109 w 652"/>
                <a:gd name="T23" fmla="*/ 82 h 144"/>
                <a:gd name="T24" fmla="*/ 126 w 652"/>
                <a:gd name="T25" fmla="*/ 79 h 144"/>
                <a:gd name="T26" fmla="*/ 143 w 652"/>
                <a:gd name="T27" fmla="*/ 77 h 144"/>
                <a:gd name="T28" fmla="*/ 166 w 652"/>
                <a:gd name="T29" fmla="*/ 73 h 144"/>
                <a:gd name="T30" fmla="*/ 189 w 652"/>
                <a:gd name="T31" fmla="*/ 69 h 144"/>
                <a:gd name="T32" fmla="*/ 216 w 652"/>
                <a:gd name="T33" fmla="*/ 63 h 144"/>
                <a:gd name="T34" fmla="*/ 256 w 652"/>
                <a:gd name="T35" fmla="*/ 56 h 144"/>
                <a:gd name="T36" fmla="*/ 339 w 652"/>
                <a:gd name="T37" fmla="*/ 40 h 144"/>
                <a:gd name="T38" fmla="*/ 417 w 652"/>
                <a:gd name="T39" fmla="*/ 27 h 144"/>
                <a:gd name="T40" fmla="*/ 455 w 652"/>
                <a:gd name="T41" fmla="*/ 17 h 144"/>
                <a:gd name="T42" fmla="*/ 478 w 652"/>
                <a:gd name="T43" fmla="*/ 14 h 144"/>
                <a:gd name="T44" fmla="*/ 499 w 652"/>
                <a:gd name="T45" fmla="*/ 10 h 144"/>
                <a:gd name="T46" fmla="*/ 518 w 652"/>
                <a:gd name="T47" fmla="*/ 6 h 144"/>
                <a:gd name="T48" fmla="*/ 536 w 652"/>
                <a:gd name="T49" fmla="*/ 4 h 144"/>
                <a:gd name="T50" fmla="*/ 551 w 652"/>
                <a:gd name="T51" fmla="*/ 2 h 144"/>
                <a:gd name="T52" fmla="*/ 562 w 652"/>
                <a:gd name="T53" fmla="*/ 0 h 144"/>
                <a:gd name="T54" fmla="*/ 574 w 652"/>
                <a:gd name="T55" fmla="*/ 0 h 144"/>
                <a:gd name="T56" fmla="*/ 585 w 652"/>
                <a:gd name="T57" fmla="*/ 0 h 144"/>
                <a:gd name="T58" fmla="*/ 601 w 652"/>
                <a:gd name="T59" fmla="*/ 2 h 144"/>
                <a:gd name="T60" fmla="*/ 614 w 652"/>
                <a:gd name="T61" fmla="*/ 8 h 144"/>
                <a:gd name="T62" fmla="*/ 628 w 652"/>
                <a:gd name="T63" fmla="*/ 15 h 144"/>
                <a:gd name="T64" fmla="*/ 637 w 652"/>
                <a:gd name="T65" fmla="*/ 27 h 144"/>
                <a:gd name="T66" fmla="*/ 645 w 652"/>
                <a:gd name="T67" fmla="*/ 36 h 144"/>
                <a:gd name="T68" fmla="*/ 649 w 652"/>
                <a:gd name="T69" fmla="*/ 46 h 144"/>
                <a:gd name="T70" fmla="*/ 652 w 652"/>
                <a:gd name="T71" fmla="*/ 54 h 144"/>
                <a:gd name="T72" fmla="*/ 652 w 652"/>
                <a:gd name="T73" fmla="*/ 58 h 144"/>
                <a:gd name="T74" fmla="*/ 651 w 652"/>
                <a:gd name="T75" fmla="*/ 61 h 144"/>
                <a:gd name="T76" fmla="*/ 645 w 652"/>
                <a:gd name="T77" fmla="*/ 65 h 144"/>
                <a:gd name="T78" fmla="*/ 637 w 652"/>
                <a:gd name="T79" fmla="*/ 67 h 144"/>
                <a:gd name="T80" fmla="*/ 626 w 652"/>
                <a:gd name="T81" fmla="*/ 69 h 144"/>
                <a:gd name="T82" fmla="*/ 612 w 652"/>
                <a:gd name="T83" fmla="*/ 69 h 144"/>
                <a:gd name="T84" fmla="*/ 597 w 652"/>
                <a:gd name="T85" fmla="*/ 71 h 144"/>
                <a:gd name="T86" fmla="*/ 580 w 652"/>
                <a:gd name="T87" fmla="*/ 71 h 144"/>
                <a:gd name="T88" fmla="*/ 526 w 652"/>
                <a:gd name="T89" fmla="*/ 73 h 144"/>
                <a:gd name="T90" fmla="*/ 442 w 652"/>
                <a:gd name="T91" fmla="*/ 79 h 144"/>
                <a:gd name="T92" fmla="*/ 381 w 652"/>
                <a:gd name="T93" fmla="*/ 84 h 144"/>
                <a:gd name="T94" fmla="*/ 333 w 652"/>
                <a:gd name="T95" fmla="*/ 92 h 144"/>
                <a:gd name="T96" fmla="*/ 281 w 652"/>
                <a:gd name="T97" fmla="*/ 100 h 144"/>
                <a:gd name="T98" fmla="*/ 226 w 652"/>
                <a:gd name="T99" fmla="*/ 111 h 144"/>
                <a:gd name="T100" fmla="*/ 182 w 652"/>
                <a:gd name="T101" fmla="*/ 121 h 144"/>
                <a:gd name="T102" fmla="*/ 153 w 652"/>
                <a:gd name="T103" fmla="*/ 125 h 144"/>
                <a:gd name="T104" fmla="*/ 130 w 652"/>
                <a:gd name="T105" fmla="*/ 130 h 144"/>
                <a:gd name="T106" fmla="*/ 107 w 652"/>
                <a:gd name="T107" fmla="*/ 134 h 144"/>
                <a:gd name="T108" fmla="*/ 88 w 652"/>
                <a:gd name="T109" fmla="*/ 138 h 144"/>
                <a:gd name="T110" fmla="*/ 73 w 652"/>
                <a:gd name="T111" fmla="*/ 140 h 144"/>
                <a:gd name="T112" fmla="*/ 59 w 652"/>
                <a:gd name="T113" fmla="*/ 142 h 144"/>
                <a:gd name="T114" fmla="*/ 48 w 652"/>
                <a:gd name="T115" fmla="*/ 142 h 144"/>
                <a:gd name="T116" fmla="*/ 36 w 652"/>
                <a:gd name="T117" fmla="*/ 142 h 144"/>
                <a:gd name="T118" fmla="*/ 25 w 652"/>
                <a:gd name="T119" fmla="*/ 140 h 144"/>
                <a:gd name="T120" fmla="*/ 13 w 652"/>
                <a:gd name="T121" fmla="*/ 136 h 144"/>
                <a:gd name="T122" fmla="*/ 6 w 652"/>
                <a:gd name="T123" fmla="*/ 128 h 144"/>
                <a:gd name="T124" fmla="*/ 2 w 652"/>
                <a:gd name="T125" fmla="*/ 123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52" h="144">
                  <a:moveTo>
                    <a:pt x="2" y="123"/>
                  </a:moveTo>
                  <a:lnTo>
                    <a:pt x="2" y="117"/>
                  </a:lnTo>
                  <a:lnTo>
                    <a:pt x="0" y="111"/>
                  </a:lnTo>
                  <a:lnTo>
                    <a:pt x="0" y="107"/>
                  </a:lnTo>
                  <a:lnTo>
                    <a:pt x="0" y="103"/>
                  </a:lnTo>
                  <a:lnTo>
                    <a:pt x="0" y="96"/>
                  </a:lnTo>
                  <a:lnTo>
                    <a:pt x="2" y="92"/>
                  </a:lnTo>
                  <a:lnTo>
                    <a:pt x="6" y="92"/>
                  </a:lnTo>
                  <a:lnTo>
                    <a:pt x="11" y="92"/>
                  </a:lnTo>
                  <a:lnTo>
                    <a:pt x="19" y="92"/>
                  </a:lnTo>
                  <a:lnTo>
                    <a:pt x="27" y="92"/>
                  </a:lnTo>
                  <a:lnTo>
                    <a:pt x="30" y="94"/>
                  </a:lnTo>
                  <a:lnTo>
                    <a:pt x="36" y="94"/>
                  </a:lnTo>
                  <a:lnTo>
                    <a:pt x="40" y="94"/>
                  </a:lnTo>
                  <a:lnTo>
                    <a:pt x="46" y="94"/>
                  </a:lnTo>
                  <a:lnTo>
                    <a:pt x="53" y="92"/>
                  </a:lnTo>
                  <a:lnTo>
                    <a:pt x="61" y="90"/>
                  </a:lnTo>
                  <a:lnTo>
                    <a:pt x="69" y="88"/>
                  </a:lnTo>
                  <a:lnTo>
                    <a:pt x="78" y="86"/>
                  </a:lnTo>
                  <a:lnTo>
                    <a:pt x="82" y="86"/>
                  </a:lnTo>
                  <a:lnTo>
                    <a:pt x="88" y="84"/>
                  </a:lnTo>
                  <a:lnTo>
                    <a:pt x="95" y="84"/>
                  </a:lnTo>
                  <a:lnTo>
                    <a:pt x="101" y="82"/>
                  </a:lnTo>
                  <a:lnTo>
                    <a:pt x="109" y="82"/>
                  </a:lnTo>
                  <a:lnTo>
                    <a:pt x="117" y="80"/>
                  </a:lnTo>
                  <a:lnTo>
                    <a:pt x="126" y="79"/>
                  </a:lnTo>
                  <a:lnTo>
                    <a:pt x="134" y="79"/>
                  </a:lnTo>
                  <a:lnTo>
                    <a:pt x="143" y="77"/>
                  </a:lnTo>
                  <a:lnTo>
                    <a:pt x="155" y="75"/>
                  </a:lnTo>
                  <a:lnTo>
                    <a:pt x="166" y="73"/>
                  </a:lnTo>
                  <a:lnTo>
                    <a:pt x="178" y="71"/>
                  </a:lnTo>
                  <a:lnTo>
                    <a:pt x="189" y="69"/>
                  </a:lnTo>
                  <a:lnTo>
                    <a:pt x="203" y="67"/>
                  </a:lnTo>
                  <a:lnTo>
                    <a:pt x="216" y="63"/>
                  </a:lnTo>
                  <a:lnTo>
                    <a:pt x="229" y="61"/>
                  </a:lnTo>
                  <a:lnTo>
                    <a:pt x="256" y="56"/>
                  </a:lnTo>
                  <a:lnTo>
                    <a:pt x="285" y="50"/>
                  </a:lnTo>
                  <a:lnTo>
                    <a:pt x="339" y="40"/>
                  </a:lnTo>
                  <a:lnTo>
                    <a:pt x="392" y="31"/>
                  </a:lnTo>
                  <a:lnTo>
                    <a:pt x="417" y="27"/>
                  </a:lnTo>
                  <a:lnTo>
                    <a:pt x="444" y="21"/>
                  </a:lnTo>
                  <a:lnTo>
                    <a:pt x="455" y="17"/>
                  </a:lnTo>
                  <a:lnTo>
                    <a:pt x="467" y="15"/>
                  </a:lnTo>
                  <a:lnTo>
                    <a:pt x="478" y="14"/>
                  </a:lnTo>
                  <a:lnTo>
                    <a:pt x="490" y="12"/>
                  </a:lnTo>
                  <a:lnTo>
                    <a:pt x="499" y="10"/>
                  </a:lnTo>
                  <a:lnTo>
                    <a:pt x="509" y="8"/>
                  </a:lnTo>
                  <a:lnTo>
                    <a:pt x="518" y="6"/>
                  </a:lnTo>
                  <a:lnTo>
                    <a:pt x="528" y="4"/>
                  </a:lnTo>
                  <a:lnTo>
                    <a:pt x="536" y="4"/>
                  </a:lnTo>
                  <a:lnTo>
                    <a:pt x="543" y="2"/>
                  </a:lnTo>
                  <a:lnTo>
                    <a:pt x="551" y="2"/>
                  </a:lnTo>
                  <a:lnTo>
                    <a:pt x="557" y="2"/>
                  </a:lnTo>
                  <a:lnTo>
                    <a:pt x="562" y="0"/>
                  </a:lnTo>
                  <a:lnTo>
                    <a:pt x="568" y="0"/>
                  </a:lnTo>
                  <a:lnTo>
                    <a:pt x="574" y="0"/>
                  </a:lnTo>
                  <a:lnTo>
                    <a:pt x="578" y="0"/>
                  </a:lnTo>
                  <a:lnTo>
                    <a:pt x="585" y="0"/>
                  </a:lnTo>
                  <a:lnTo>
                    <a:pt x="593" y="2"/>
                  </a:lnTo>
                  <a:lnTo>
                    <a:pt x="601" y="2"/>
                  </a:lnTo>
                  <a:lnTo>
                    <a:pt x="608" y="4"/>
                  </a:lnTo>
                  <a:lnTo>
                    <a:pt x="614" y="8"/>
                  </a:lnTo>
                  <a:lnTo>
                    <a:pt x="622" y="12"/>
                  </a:lnTo>
                  <a:lnTo>
                    <a:pt x="628" y="15"/>
                  </a:lnTo>
                  <a:lnTo>
                    <a:pt x="631" y="21"/>
                  </a:lnTo>
                  <a:lnTo>
                    <a:pt x="637" y="27"/>
                  </a:lnTo>
                  <a:lnTo>
                    <a:pt x="641" y="33"/>
                  </a:lnTo>
                  <a:lnTo>
                    <a:pt x="645" y="36"/>
                  </a:lnTo>
                  <a:lnTo>
                    <a:pt x="647" y="42"/>
                  </a:lnTo>
                  <a:lnTo>
                    <a:pt x="649" y="46"/>
                  </a:lnTo>
                  <a:lnTo>
                    <a:pt x="651" y="50"/>
                  </a:lnTo>
                  <a:lnTo>
                    <a:pt x="652" y="54"/>
                  </a:lnTo>
                  <a:lnTo>
                    <a:pt x="652" y="56"/>
                  </a:lnTo>
                  <a:lnTo>
                    <a:pt x="652" y="58"/>
                  </a:lnTo>
                  <a:lnTo>
                    <a:pt x="651" y="59"/>
                  </a:lnTo>
                  <a:lnTo>
                    <a:pt x="651" y="61"/>
                  </a:lnTo>
                  <a:lnTo>
                    <a:pt x="647" y="63"/>
                  </a:lnTo>
                  <a:lnTo>
                    <a:pt x="645" y="65"/>
                  </a:lnTo>
                  <a:lnTo>
                    <a:pt x="641" y="65"/>
                  </a:lnTo>
                  <a:lnTo>
                    <a:pt x="637" y="67"/>
                  </a:lnTo>
                  <a:lnTo>
                    <a:pt x="631" y="67"/>
                  </a:lnTo>
                  <a:lnTo>
                    <a:pt x="626" y="69"/>
                  </a:lnTo>
                  <a:lnTo>
                    <a:pt x="620" y="69"/>
                  </a:lnTo>
                  <a:lnTo>
                    <a:pt x="612" y="69"/>
                  </a:lnTo>
                  <a:lnTo>
                    <a:pt x="605" y="71"/>
                  </a:lnTo>
                  <a:lnTo>
                    <a:pt x="597" y="71"/>
                  </a:lnTo>
                  <a:lnTo>
                    <a:pt x="587" y="71"/>
                  </a:lnTo>
                  <a:lnTo>
                    <a:pt x="580" y="71"/>
                  </a:lnTo>
                  <a:lnTo>
                    <a:pt x="568" y="71"/>
                  </a:lnTo>
                  <a:lnTo>
                    <a:pt x="526" y="73"/>
                  </a:lnTo>
                  <a:lnTo>
                    <a:pt x="484" y="75"/>
                  </a:lnTo>
                  <a:lnTo>
                    <a:pt x="442" y="79"/>
                  </a:lnTo>
                  <a:lnTo>
                    <a:pt x="402" y="82"/>
                  </a:lnTo>
                  <a:lnTo>
                    <a:pt x="381" y="84"/>
                  </a:lnTo>
                  <a:lnTo>
                    <a:pt x="358" y="88"/>
                  </a:lnTo>
                  <a:lnTo>
                    <a:pt x="333" y="92"/>
                  </a:lnTo>
                  <a:lnTo>
                    <a:pt x="308" y="96"/>
                  </a:lnTo>
                  <a:lnTo>
                    <a:pt x="281" y="100"/>
                  </a:lnTo>
                  <a:lnTo>
                    <a:pt x="252" y="105"/>
                  </a:lnTo>
                  <a:lnTo>
                    <a:pt x="226" y="111"/>
                  </a:lnTo>
                  <a:lnTo>
                    <a:pt x="195" y="117"/>
                  </a:lnTo>
                  <a:lnTo>
                    <a:pt x="182" y="121"/>
                  </a:lnTo>
                  <a:lnTo>
                    <a:pt x="166" y="123"/>
                  </a:lnTo>
                  <a:lnTo>
                    <a:pt x="153" y="125"/>
                  </a:lnTo>
                  <a:lnTo>
                    <a:pt x="141" y="128"/>
                  </a:lnTo>
                  <a:lnTo>
                    <a:pt x="130" y="130"/>
                  </a:lnTo>
                  <a:lnTo>
                    <a:pt x="118" y="132"/>
                  </a:lnTo>
                  <a:lnTo>
                    <a:pt x="107" y="134"/>
                  </a:lnTo>
                  <a:lnTo>
                    <a:pt x="97" y="136"/>
                  </a:lnTo>
                  <a:lnTo>
                    <a:pt x="88" y="138"/>
                  </a:lnTo>
                  <a:lnTo>
                    <a:pt x="80" y="138"/>
                  </a:lnTo>
                  <a:lnTo>
                    <a:pt x="73" y="140"/>
                  </a:lnTo>
                  <a:lnTo>
                    <a:pt x="65" y="142"/>
                  </a:lnTo>
                  <a:lnTo>
                    <a:pt x="59" y="142"/>
                  </a:lnTo>
                  <a:lnTo>
                    <a:pt x="53" y="142"/>
                  </a:lnTo>
                  <a:lnTo>
                    <a:pt x="48" y="142"/>
                  </a:lnTo>
                  <a:lnTo>
                    <a:pt x="44" y="144"/>
                  </a:lnTo>
                  <a:lnTo>
                    <a:pt x="36" y="142"/>
                  </a:lnTo>
                  <a:lnTo>
                    <a:pt x="30" y="142"/>
                  </a:lnTo>
                  <a:lnTo>
                    <a:pt x="25" y="140"/>
                  </a:lnTo>
                  <a:lnTo>
                    <a:pt x="19" y="138"/>
                  </a:lnTo>
                  <a:lnTo>
                    <a:pt x="13" y="136"/>
                  </a:lnTo>
                  <a:lnTo>
                    <a:pt x="9" y="132"/>
                  </a:lnTo>
                  <a:lnTo>
                    <a:pt x="6" y="128"/>
                  </a:lnTo>
                  <a:lnTo>
                    <a:pt x="2" y="123"/>
                  </a:lnTo>
                  <a:lnTo>
                    <a:pt x="2" y="12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416"/>
            <p:cNvSpPr/>
            <p:nvPr/>
          </p:nvSpPr>
          <p:spPr bwMode="auto">
            <a:xfrm>
              <a:off x="3724276" y="3267075"/>
              <a:ext cx="80963" cy="104775"/>
            </a:xfrm>
            <a:custGeom>
              <a:avLst/>
              <a:gdLst>
                <a:gd name="T0" fmla="*/ 73 w 103"/>
                <a:gd name="T1" fmla="*/ 33 h 132"/>
                <a:gd name="T2" fmla="*/ 80 w 103"/>
                <a:gd name="T3" fmla="*/ 39 h 132"/>
                <a:gd name="T4" fmla="*/ 86 w 103"/>
                <a:gd name="T5" fmla="*/ 44 h 132"/>
                <a:gd name="T6" fmla="*/ 92 w 103"/>
                <a:gd name="T7" fmla="*/ 50 h 132"/>
                <a:gd name="T8" fmla="*/ 96 w 103"/>
                <a:gd name="T9" fmla="*/ 56 h 132"/>
                <a:gd name="T10" fmla="*/ 100 w 103"/>
                <a:gd name="T11" fmla="*/ 62 h 132"/>
                <a:gd name="T12" fmla="*/ 102 w 103"/>
                <a:gd name="T13" fmla="*/ 69 h 132"/>
                <a:gd name="T14" fmla="*/ 103 w 103"/>
                <a:gd name="T15" fmla="*/ 77 h 132"/>
                <a:gd name="T16" fmla="*/ 103 w 103"/>
                <a:gd name="T17" fmla="*/ 83 h 132"/>
                <a:gd name="T18" fmla="*/ 103 w 103"/>
                <a:gd name="T19" fmla="*/ 92 h 132"/>
                <a:gd name="T20" fmla="*/ 102 w 103"/>
                <a:gd name="T21" fmla="*/ 100 h 132"/>
                <a:gd name="T22" fmla="*/ 102 w 103"/>
                <a:gd name="T23" fmla="*/ 107 h 132"/>
                <a:gd name="T24" fmla="*/ 100 w 103"/>
                <a:gd name="T25" fmla="*/ 113 h 132"/>
                <a:gd name="T26" fmla="*/ 100 w 103"/>
                <a:gd name="T27" fmla="*/ 119 h 132"/>
                <a:gd name="T28" fmla="*/ 98 w 103"/>
                <a:gd name="T29" fmla="*/ 123 h 132"/>
                <a:gd name="T30" fmla="*/ 96 w 103"/>
                <a:gd name="T31" fmla="*/ 127 h 132"/>
                <a:gd name="T32" fmla="*/ 94 w 103"/>
                <a:gd name="T33" fmla="*/ 128 h 132"/>
                <a:gd name="T34" fmla="*/ 90 w 103"/>
                <a:gd name="T35" fmla="*/ 132 h 132"/>
                <a:gd name="T36" fmla="*/ 86 w 103"/>
                <a:gd name="T37" fmla="*/ 132 h 132"/>
                <a:gd name="T38" fmla="*/ 82 w 103"/>
                <a:gd name="T39" fmla="*/ 132 h 132"/>
                <a:gd name="T40" fmla="*/ 77 w 103"/>
                <a:gd name="T41" fmla="*/ 130 h 132"/>
                <a:gd name="T42" fmla="*/ 69 w 103"/>
                <a:gd name="T43" fmla="*/ 127 h 132"/>
                <a:gd name="T44" fmla="*/ 63 w 103"/>
                <a:gd name="T45" fmla="*/ 119 h 132"/>
                <a:gd name="T46" fmla="*/ 56 w 103"/>
                <a:gd name="T47" fmla="*/ 113 h 132"/>
                <a:gd name="T48" fmla="*/ 48 w 103"/>
                <a:gd name="T49" fmla="*/ 104 h 132"/>
                <a:gd name="T50" fmla="*/ 40 w 103"/>
                <a:gd name="T51" fmla="*/ 94 h 132"/>
                <a:gd name="T52" fmla="*/ 33 w 103"/>
                <a:gd name="T53" fmla="*/ 86 h 132"/>
                <a:gd name="T54" fmla="*/ 25 w 103"/>
                <a:gd name="T55" fmla="*/ 77 h 132"/>
                <a:gd name="T56" fmla="*/ 19 w 103"/>
                <a:gd name="T57" fmla="*/ 69 h 132"/>
                <a:gd name="T58" fmla="*/ 15 w 103"/>
                <a:gd name="T59" fmla="*/ 62 h 132"/>
                <a:gd name="T60" fmla="*/ 12 w 103"/>
                <a:gd name="T61" fmla="*/ 56 h 132"/>
                <a:gd name="T62" fmla="*/ 8 w 103"/>
                <a:gd name="T63" fmla="*/ 48 h 132"/>
                <a:gd name="T64" fmla="*/ 6 w 103"/>
                <a:gd name="T65" fmla="*/ 42 h 132"/>
                <a:gd name="T66" fmla="*/ 4 w 103"/>
                <a:gd name="T67" fmla="*/ 31 h 132"/>
                <a:gd name="T68" fmla="*/ 2 w 103"/>
                <a:gd name="T69" fmla="*/ 25 h 132"/>
                <a:gd name="T70" fmla="*/ 2 w 103"/>
                <a:gd name="T71" fmla="*/ 21 h 132"/>
                <a:gd name="T72" fmla="*/ 0 w 103"/>
                <a:gd name="T73" fmla="*/ 16 h 132"/>
                <a:gd name="T74" fmla="*/ 0 w 103"/>
                <a:gd name="T75" fmla="*/ 12 h 132"/>
                <a:gd name="T76" fmla="*/ 0 w 103"/>
                <a:gd name="T77" fmla="*/ 10 h 132"/>
                <a:gd name="T78" fmla="*/ 2 w 103"/>
                <a:gd name="T79" fmla="*/ 8 h 132"/>
                <a:gd name="T80" fmla="*/ 2 w 103"/>
                <a:gd name="T81" fmla="*/ 6 h 132"/>
                <a:gd name="T82" fmla="*/ 4 w 103"/>
                <a:gd name="T83" fmla="*/ 4 h 132"/>
                <a:gd name="T84" fmla="*/ 6 w 103"/>
                <a:gd name="T85" fmla="*/ 2 h 132"/>
                <a:gd name="T86" fmla="*/ 8 w 103"/>
                <a:gd name="T87" fmla="*/ 0 h 132"/>
                <a:gd name="T88" fmla="*/ 12 w 103"/>
                <a:gd name="T89" fmla="*/ 0 h 132"/>
                <a:gd name="T90" fmla="*/ 17 w 103"/>
                <a:gd name="T91" fmla="*/ 0 h 132"/>
                <a:gd name="T92" fmla="*/ 21 w 103"/>
                <a:gd name="T93" fmla="*/ 0 h 132"/>
                <a:gd name="T94" fmla="*/ 27 w 103"/>
                <a:gd name="T95" fmla="*/ 2 h 132"/>
                <a:gd name="T96" fmla="*/ 38 w 103"/>
                <a:gd name="T97" fmla="*/ 6 h 132"/>
                <a:gd name="T98" fmla="*/ 42 w 103"/>
                <a:gd name="T99" fmla="*/ 10 h 132"/>
                <a:gd name="T100" fmla="*/ 48 w 103"/>
                <a:gd name="T101" fmla="*/ 14 h 132"/>
                <a:gd name="T102" fmla="*/ 56 w 103"/>
                <a:gd name="T103" fmla="*/ 18 h 132"/>
                <a:gd name="T104" fmla="*/ 61 w 103"/>
                <a:gd name="T105" fmla="*/ 21 h 132"/>
                <a:gd name="T106" fmla="*/ 67 w 103"/>
                <a:gd name="T107" fmla="*/ 27 h 132"/>
                <a:gd name="T108" fmla="*/ 73 w 103"/>
                <a:gd name="T109" fmla="*/ 33 h 132"/>
                <a:gd name="T110" fmla="*/ 73 w 103"/>
                <a:gd name="T111" fmla="*/ 3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3" h="132">
                  <a:moveTo>
                    <a:pt x="73" y="33"/>
                  </a:moveTo>
                  <a:lnTo>
                    <a:pt x="80" y="39"/>
                  </a:lnTo>
                  <a:lnTo>
                    <a:pt x="86" y="44"/>
                  </a:lnTo>
                  <a:lnTo>
                    <a:pt x="92" y="50"/>
                  </a:lnTo>
                  <a:lnTo>
                    <a:pt x="96" y="56"/>
                  </a:lnTo>
                  <a:lnTo>
                    <a:pt x="100" y="62"/>
                  </a:lnTo>
                  <a:lnTo>
                    <a:pt x="102" y="69"/>
                  </a:lnTo>
                  <a:lnTo>
                    <a:pt x="103" y="77"/>
                  </a:lnTo>
                  <a:lnTo>
                    <a:pt x="103" y="83"/>
                  </a:lnTo>
                  <a:lnTo>
                    <a:pt x="103" y="92"/>
                  </a:lnTo>
                  <a:lnTo>
                    <a:pt x="102" y="100"/>
                  </a:lnTo>
                  <a:lnTo>
                    <a:pt x="102" y="107"/>
                  </a:lnTo>
                  <a:lnTo>
                    <a:pt x="100" y="113"/>
                  </a:lnTo>
                  <a:lnTo>
                    <a:pt x="100" y="119"/>
                  </a:lnTo>
                  <a:lnTo>
                    <a:pt x="98" y="123"/>
                  </a:lnTo>
                  <a:lnTo>
                    <a:pt x="96" y="127"/>
                  </a:lnTo>
                  <a:lnTo>
                    <a:pt x="94" y="128"/>
                  </a:lnTo>
                  <a:lnTo>
                    <a:pt x="90" y="132"/>
                  </a:lnTo>
                  <a:lnTo>
                    <a:pt x="86" y="132"/>
                  </a:lnTo>
                  <a:lnTo>
                    <a:pt x="82" y="132"/>
                  </a:lnTo>
                  <a:lnTo>
                    <a:pt x="77" y="130"/>
                  </a:lnTo>
                  <a:lnTo>
                    <a:pt x="69" y="127"/>
                  </a:lnTo>
                  <a:lnTo>
                    <a:pt x="63" y="119"/>
                  </a:lnTo>
                  <a:lnTo>
                    <a:pt x="56" y="113"/>
                  </a:lnTo>
                  <a:lnTo>
                    <a:pt x="48" y="104"/>
                  </a:lnTo>
                  <a:lnTo>
                    <a:pt x="40" y="94"/>
                  </a:lnTo>
                  <a:lnTo>
                    <a:pt x="33" y="86"/>
                  </a:lnTo>
                  <a:lnTo>
                    <a:pt x="25" y="77"/>
                  </a:lnTo>
                  <a:lnTo>
                    <a:pt x="19" y="69"/>
                  </a:lnTo>
                  <a:lnTo>
                    <a:pt x="15" y="62"/>
                  </a:lnTo>
                  <a:lnTo>
                    <a:pt x="12" y="56"/>
                  </a:lnTo>
                  <a:lnTo>
                    <a:pt x="8" y="48"/>
                  </a:lnTo>
                  <a:lnTo>
                    <a:pt x="6" y="42"/>
                  </a:lnTo>
                  <a:lnTo>
                    <a:pt x="4" y="31"/>
                  </a:lnTo>
                  <a:lnTo>
                    <a:pt x="2" y="25"/>
                  </a:lnTo>
                  <a:lnTo>
                    <a:pt x="2" y="21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2" y="8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7" y="0"/>
                  </a:lnTo>
                  <a:lnTo>
                    <a:pt x="21" y="0"/>
                  </a:lnTo>
                  <a:lnTo>
                    <a:pt x="27" y="2"/>
                  </a:lnTo>
                  <a:lnTo>
                    <a:pt x="38" y="6"/>
                  </a:lnTo>
                  <a:lnTo>
                    <a:pt x="42" y="10"/>
                  </a:lnTo>
                  <a:lnTo>
                    <a:pt x="48" y="14"/>
                  </a:lnTo>
                  <a:lnTo>
                    <a:pt x="56" y="18"/>
                  </a:lnTo>
                  <a:lnTo>
                    <a:pt x="61" y="21"/>
                  </a:lnTo>
                  <a:lnTo>
                    <a:pt x="67" y="27"/>
                  </a:lnTo>
                  <a:lnTo>
                    <a:pt x="73" y="33"/>
                  </a:lnTo>
                  <a:lnTo>
                    <a:pt x="73" y="3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417"/>
            <p:cNvSpPr/>
            <p:nvPr/>
          </p:nvSpPr>
          <p:spPr bwMode="auto">
            <a:xfrm>
              <a:off x="3795713" y="3114675"/>
              <a:ext cx="139700" cy="460375"/>
            </a:xfrm>
            <a:custGeom>
              <a:avLst/>
              <a:gdLst>
                <a:gd name="T0" fmla="*/ 84 w 176"/>
                <a:gd name="T1" fmla="*/ 8 h 580"/>
                <a:gd name="T2" fmla="*/ 96 w 176"/>
                <a:gd name="T3" fmla="*/ 2 h 580"/>
                <a:gd name="T4" fmla="*/ 113 w 176"/>
                <a:gd name="T5" fmla="*/ 0 h 580"/>
                <a:gd name="T6" fmla="*/ 146 w 176"/>
                <a:gd name="T7" fmla="*/ 11 h 580"/>
                <a:gd name="T8" fmla="*/ 165 w 176"/>
                <a:gd name="T9" fmla="*/ 21 h 580"/>
                <a:gd name="T10" fmla="*/ 172 w 176"/>
                <a:gd name="T11" fmla="*/ 34 h 580"/>
                <a:gd name="T12" fmla="*/ 172 w 176"/>
                <a:gd name="T13" fmla="*/ 50 h 580"/>
                <a:gd name="T14" fmla="*/ 168 w 176"/>
                <a:gd name="T15" fmla="*/ 94 h 580"/>
                <a:gd name="T16" fmla="*/ 168 w 176"/>
                <a:gd name="T17" fmla="*/ 115 h 580"/>
                <a:gd name="T18" fmla="*/ 168 w 176"/>
                <a:gd name="T19" fmla="*/ 134 h 580"/>
                <a:gd name="T20" fmla="*/ 168 w 176"/>
                <a:gd name="T21" fmla="*/ 159 h 580"/>
                <a:gd name="T22" fmla="*/ 170 w 176"/>
                <a:gd name="T23" fmla="*/ 189 h 580"/>
                <a:gd name="T24" fmla="*/ 170 w 176"/>
                <a:gd name="T25" fmla="*/ 226 h 580"/>
                <a:gd name="T26" fmla="*/ 172 w 176"/>
                <a:gd name="T27" fmla="*/ 270 h 580"/>
                <a:gd name="T28" fmla="*/ 174 w 176"/>
                <a:gd name="T29" fmla="*/ 312 h 580"/>
                <a:gd name="T30" fmla="*/ 176 w 176"/>
                <a:gd name="T31" fmla="*/ 348 h 580"/>
                <a:gd name="T32" fmla="*/ 176 w 176"/>
                <a:gd name="T33" fmla="*/ 381 h 580"/>
                <a:gd name="T34" fmla="*/ 176 w 176"/>
                <a:gd name="T35" fmla="*/ 409 h 580"/>
                <a:gd name="T36" fmla="*/ 176 w 176"/>
                <a:gd name="T37" fmla="*/ 432 h 580"/>
                <a:gd name="T38" fmla="*/ 172 w 176"/>
                <a:gd name="T39" fmla="*/ 473 h 580"/>
                <a:gd name="T40" fmla="*/ 163 w 176"/>
                <a:gd name="T41" fmla="*/ 511 h 580"/>
                <a:gd name="T42" fmla="*/ 146 w 176"/>
                <a:gd name="T43" fmla="*/ 545 h 580"/>
                <a:gd name="T44" fmla="*/ 130 w 176"/>
                <a:gd name="T45" fmla="*/ 568 h 580"/>
                <a:gd name="T46" fmla="*/ 121 w 176"/>
                <a:gd name="T47" fmla="*/ 580 h 580"/>
                <a:gd name="T48" fmla="*/ 111 w 176"/>
                <a:gd name="T49" fmla="*/ 578 h 580"/>
                <a:gd name="T50" fmla="*/ 103 w 176"/>
                <a:gd name="T51" fmla="*/ 568 h 580"/>
                <a:gd name="T52" fmla="*/ 98 w 176"/>
                <a:gd name="T53" fmla="*/ 549 h 580"/>
                <a:gd name="T54" fmla="*/ 84 w 176"/>
                <a:gd name="T55" fmla="*/ 522 h 580"/>
                <a:gd name="T56" fmla="*/ 61 w 176"/>
                <a:gd name="T57" fmla="*/ 501 h 580"/>
                <a:gd name="T58" fmla="*/ 33 w 176"/>
                <a:gd name="T59" fmla="*/ 480 h 580"/>
                <a:gd name="T60" fmla="*/ 10 w 176"/>
                <a:gd name="T61" fmla="*/ 461 h 580"/>
                <a:gd name="T62" fmla="*/ 0 w 176"/>
                <a:gd name="T63" fmla="*/ 450 h 580"/>
                <a:gd name="T64" fmla="*/ 4 w 176"/>
                <a:gd name="T65" fmla="*/ 442 h 580"/>
                <a:gd name="T66" fmla="*/ 21 w 176"/>
                <a:gd name="T67" fmla="*/ 440 h 580"/>
                <a:gd name="T68" fmla="*/ 42 w 176"/>
                <a:gd name="T69" fmla="*/ 444 h 580"/>
                <a:gd name="T70" fmla="*/ 67 w 176"/>
                <a:gd name="T71" fmla="*/ 450 h 580"/>
                <a:gd name="T72" fmla="*/ 96 w 176"/>
                <a:gd name="T73" fmla="*/ 451 h 580"/>
                <a:gd name="T74" fmla="*/ 111 w 176"/>
                <a:gd name="T75" fmla="*/ 446 h 580"/>
                <a:gd name="T76" fmla="*/ 115 w 176"/>
                <a:gd name="T77" fmla="*/ 434 h 580"/>
                <a:gd name="T78" fmla="*/ 117 w 176"/>
                <a:gd name="T79" fmla="*/ 415 h 580"/>
                <a:gd name="T80" fmla="*/ 119 w 176"/>
                <a:gd name="T81" fmla="*/ 385 h 580"/>
                <a:gd name="T82" fmla="*/ 121 w 176"/>
                <a:gd name="T83" fmla="*/ 346 h 580"/>
                <a:gd name="T84" fmla="*/ 123 w 176"/>
                <a:gd name="T85" fmla="*/ 297 h 580"/>
                <a:gd name="T86" fmla="*/ 121 w 176"/>
                <a:gd name="T87" fmla="*/ 239 h 580"/>
                <a:gd name="T88" fmla="*/ 119 w 176"/>
                <a:gd name="T89" fmla="*/ 187 h 580"/>
                <a:gd name="T90" fmla="*/ 119 w 176"/>
                <a:gd name="T91" fmla="*/ 143 h 580"/>
                <a:gd name="T92" fmla="*/ 117 w 176"/>
                <a:gd name="T93" fmla="*/ 109 h 580"/>
                <a:gd name="T94" fmla="*/ 115 w 176"/>
                <a:gd name="T95" fmla="*/ 84 h 580"/>
                <a:gd name="T96" fmla="*/ 113 w 176"/>
                <a:gd name="T97" fmla="*/ 71 h 580"/>
                <a:gd name="T98" fmla="*/ 105 w 176"/>
                <a:gd name="T99" fmla="*/ 52 h 580"/>
                <a:gd name="T100" fmla="*/ 88 w 176"/>
                <a:gd name="T101" fmla="*/ 32 h 580"/>
                <a:gd name="T102" fmla="*/ 80 w 176"/>
                <a:gd name="T103" fmla="*/ 25 h 580"/>
                <a:gd name="T104" fmla="*/ 79 w 176"/>
                <a:gd name="T105" fmla="*/ 17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6" h="580">
                  <a:moveTo>
                    <a:pt x="80" y="15"/>
                  </a:moveTo>
                  <a:lnTo>
                    <a:pt x="82" y="11"/>
                  </a:lnTo>
                  <a:lnTo>
                    <a:pt x="84" y="8"/>
                  </a:lnTo>
                  <a:lnTo>
                    <a:pt x="88" y="6"/>
                  </a:lnTo>
                  <a:lnTo>
                    <a:pt x="92" y="4"/>
                  </a:lnTo>
                  <a:lnTo>
                    <a:pt x="96" y="2"/>
                  </a:lnTo>
                  <a:lnTo>
                    <a:pt x="101" y="0"/>
                  </a:lnTo>
                  <a:lnTo>
                    <a:pt x="107" y="0"/>
                  </a:lnTo>
                  <a:lnTo>
                    <a:pt x="113" y="0"/>
                  </a:lnTo>
                  <a:lnTo>
                    <a:pt x="124" y="4"/>
                  </a:lnTo>
                  <a:lnTo>
                    <a:pt x="134" y="8"/>
                  </a:lnTo>
                  <a:lnTo>
                    <a:pt x="146" y="11"/>
                  </a:lnTo>
                  <a:lnTo>
                    <a:pt x="155" y="15"/>
                  </a:lnTo>
                  <a:lnTo>
                    <a:pt x="161" y="17"/>
                  </a:lnTo>
                  <a:lnTo>
                    <a:pt x="165" y="21"/>
                  </a:lnTo>
                  <a:lnTo>
                    <a:pt x="168" y="25"/>
                  </a:lnTo>
                  <a:lnTo>
                    <a:pt x="170" y="29"/>
                  </a:lnTo>
                  <a:lnTo>
                    <a:pt x="172" y="34"/>
                  </a:lnTo>
                  <a:lnTo>
                    <a:pt x="172" y="38"/>
                  </a:lnTo>
                  <a:lnTo>
                    <a:pt x="174" y="44"/>
                  </a:lnTo>
                  <a:lnTo>
                    <a:pt x="172" y="50"/>
                  </a:lnTo>
                  <a:lnTo>
                    <a:pt x="170" y="65"/>
                  </a:lnTo>
                  <a:lnTo>
                    <a:pt x="168" y="80"/>
                  </a:lnTo>
                  <a:lnTo>
                    <a:pt x="168" y="94"/>
                  </a:lnTo>
                  <a:lnTo>
                    <a:pt x="168" y="107"/>
                  </a:lnTo>
                  <a:lnTo>
                    <a:pt x="168" y="111"/>
                  </a:lnTo>
                  <a:lnTo>
                    <a:pt x="168" y="115"/>
                  </a:lnTo>
                  <a:lnTo>
                    <a:pt x="168" y="120"/>
                  </a:lnTo>
                  <a:lnTo>
                    <a:pt x="168" y="128"/>
                  </a:lnTo>
                  <a:lnTo>
                    <a:pt x="168" y="134"/>
                  </a:lnTo>
                  <a:lnTo>
                    <a:pt x="168" y="142"/>
                  </a:lnTo>
                  <a:lnTo>
                    <a:pt x="168" y="151"/>
                  </a:lnTo>
                  <a:lnTo>
                    <a:pt x="168" y="159"/>
                  </a:lnTo>
                  <a:lnTo>
                    <a:pt x="168" y="168"/>
                  </a:lnTo>
                  <a:lnTo>
                    <a:pt x="168" y="180"/>
                  </a:lnTo>
                  <a:lnTo>
                    <a:pt x="170" y="189"/>
                  </a:lnTo>
                  <a:lnTo>
                    <a:pt x="170" y="201"/>
                  </a:lnTo>
                  <a:lnTo>
                    <a:pt x="170" y="214"/>
                  </a:lnTo>
                  <a:lnTo>
                    <a:pt x="170" y="226"/>
                  </a:lnTo>
                  <a:lnTo>
                    <a:pt x="172" y="239"/>
                  </a:lnTo>
                  <a:lnTo>
                    <a:pt x="172" y="254"/>
                  </a:lnTo>
                  <a:lnTo>
                    <a:pt x="172" y="270"/>
                  </a:lnTo>
                  <a:lnTo>
                    <a:pt x="174" y="283"/>
                  </a:lnTo>
                  <a:lnTo>
                    <a:pt x="174" y="298"/>
                  </a:lnTo>
                  <a:lnTo>
                    <a:pt x="174" y="312"/>
                  </a:lnTo>
                  <a:lnTo>
                    <a:pt x="174" y="323"/>
                  </a:lnTo>
                  <a:lnTo>
                    <a:pt x="176" y="337"/>
                  </a:lnTo>
                  <a:lnTo>
                    <a:pt x="176" y="348"/>
                  </a:lnTo>
                  <a:lnTo>
                    <a:pt x="176" y="360"/>
                  </a:lnTo>
                  <a:lnTo>
                    <a:pt x="176" y="371"/>
                  </a:lnTo>
                  <a:lnTo>
                    <a:pt x="176" y="381"/>
                  </a:lnTo>
                  <a:lnTo>
                    <a:pt x="176" y="392"/>
                  </a:lnTo>
                  <a:lnTo>
                    <a:pt x="176" y="400"/>
                  </a:lnTo>
                  <a:lnTo>
                    <a:pt x="176" y="409"/>
                  </a:lnTo>
                  <a:lnTo>
                    <a:pt x="176" y="417"/>
                  </a:lnTo>
                  <a:lnTo>
                    <a:pt x="176" y="425"/>
                  </a:lnTo>
                  <a:lnTo>
                    <a:pt x="176" y="432"/>
                  </a:lnTo>
                  <a:lnTo>
                    <a:pt x="176" y="446"/>
                  </a:lnTo>
                  <a:lnTo>
                    <a:pt x="174" y="459"/>
                  </a:lnTo>
                  <a:lnTo>
                    <a:pt x="172" y="473"/>
                  </a:lnTo>
                  <a:lnTo>
                    <a:pt x="170" y="484"/>
                  </a:lnTo>
                  <a:lnTo>
                    <a:pt x="167" y="497"/>
                  </a:lnTo>
                  <a:lnTo>
                    <a:pt x="163" y="511"/>
                  </a:lnTo>
                  <a:lnTo>
                    <a:pt x="157" y="522"/>
                  </a:lnTo>
                  <a:lnTo>
                    <a:pt x="151" y="534"/>
                  </a:lnTo>
                  <a:lnTo>
                    <a:pt x="146" y="545"/>
                  </a:lnTo>
                  <a:lnTo>
                    <a:pt x="140" y="555"/>
                  </a:lnTo>
                  <a:lnTo>
                    <a:pt x="134" y="562"/>
                  </a:lnTo>
                  <a:lnTo>
                    <a:pt x="130" y="568"/>
                  </a:lnTo>
                  <a:lnTo>
                    <a:pt x="126" y="574"/>
                  </a:lnTo>
                  <a:lnTo>
                    <a:pt x="123" y="576"/>
                  </a:lnTo>
                  <a:lnTo>
                    <a:pt x="121" y="580"/>
                  </a:lnTo>
                  <a:lnTo>
                    <a:pt x="119" y="580"/>
                  </a:lnTo>
                  <a:lnTo>
                    <a:pt x="115" y="580"/>
                  </a:lnTo>
                  <a:lnTo>
                    <a:pt x="111" y="578"/>
                  </a:lnTo>
                  <a:lnTo>
                    <a:pt x="109" y="576"/>
                  </a:lnTo>
                  <a:lnTo>
                    <a:pt x="105" y="572"/>
                  </a:lnTo>
                  <a:lnTo>
                    <a:pt x="103" y="568"/>
                  </a:lnTo>
                  <a:lnTo>
                    <a:pt x="101" y="562"/>
                  </a:lnTo>
                  <a:lnTo>
                    <a:pt x="98" y="557"/>
                  </a:lnTo>
                  <a:lnTo>
                    <a:pt x="98" y="549"/>
                  </a:lnTo>
                  <a:lnTo>
                    <a:pt x="94" y="540"/>
                  </a:lnTo>
                  <a:lnTo>
                    <a:pt x="88" y="532"/>
                  </a:lnTo>
                  <a:lnTo>
                    <a:pt x="84" y="522"/>
                  </a:lnTo>
                  <a:lnTo>
                    <a:pt x="77" y="515"/>
                  </a:lnTo>
                  <a:lnTo>
                    <a:pt x="71" y="507"/>
                  </a:lnTo>
                  <a:lnTo>
                    <a:pt x="61" y="501"/>
                  </a:lnTo>
                  <a:lnTo>
                    <a:pt x="52" y="494"/>
                  </a:lnTo>
                  <a:lnTo>
                    <a:pt x="42" y="488"/>
                  </a:lnTo>
                  <a:lnTo>
                    <a:pt x="33" y="480"/>
                  </a:lnTo>
                  <a:lnTo>
                    <a:pt x="23" y="474"/>
                  </a:lnTo>
                  <a:lnTo>
                    <a:pt x="15" y="467"/>
                  </a:lnTo>
                  <a:lnTo>
                    <a:pt x="10" y="461"/>
                  </a:lnTo>
                  <a:lnTo>
                    <a:pt x="6" y="457"/>
                  </a:lnTo>
                  <a:lnTo>
                    <a:pt x="2" y="453"/>
                  </a:lnTo>
                  <a:lnTo>
                    <a:pt x="0" y="450"/>
                  </a:lnTo>
                  <a:lnTo>
                    <a:pt x="0" y="448"/>
                  </a:lnTo>
                  <a:lnTo>
                    <a:pt x="2" y="444"/>
                  </a:lnTo>
                  <a:lnTo>
                    <a:pt x="4" y="442"/>
                  </a:lnTo>
                  <a:lnTo>
                    <a:pt x="8" y="440"/>
                  </a:lnTo>
                  <a:lnTo>
                    <a:pt x="13" y="440"/>
                  </a:lnTo>
                  <a:lnTo>
                    <a:pt x="21" y="440"/>
                  </a:lnTo>
                  <a:lnTo>
                    <a:pt x="31" y="442"/>
                  </a:lnTo>
                  <a:lnTo>
                    <a:pt x="36" y="442"/>
                  </a:lnTo>
                  <a:lnTo>
                    <a:pt x="42" y="444"/>
                  </a:lnTo>
                  <a:lnTo>
                    <a:pt x="48" y="446"/>
                  </a:lnTo>
                  <a:lnTo>
                    <a:pt x="56" y="448"/>
                  </a:lnTo>
                  <a:lnTo>
                    <a:pt x="67" y="450"/>
                  </a:lnTo>
                  <a:lnTo>
                    <a:pt x="79" y="450"/>
                  </a:lnTo>
                  <a:lnTo>
                    <a:pt x="86" y="451"/>
                  </a:lnTo>
                  <a:lnTo>
                    <a:pt x="96" y="451"/>
                  </a:lnTo>
                  <a:lnTo>
                    <a:pt x="101" y="450"/>
                  </a:lnTo>
                  <a:lnTo>
                    <a:pt x="107" y="448"/>
                  </a:lnTo>
                  <a:lnTo>
                    <a:pt x="111" y="446"/>
                  </a:lnTo>
                  <a:lnTo>
                    <a:pt x="113" y="442"/>
                  </a:lnTo>
                  <a:lnTo>
                    <a:pt x="115" y="438"/>
                  </a:lnTo>
                  <a:lnTo>
                    <a:pt x="115" y="434"/>
                  </a:lnTo>
                  <a:lnTo>
                    <a:pt x="117" y="429"/>
                  </a:lnTo>
                  <a:lnTo>
                    <a:pt x="117" y="423"/>
                  </a:lnTo>
                  <a:lnTo>
                    <a:pt x="117" y="415"/>
                  </a:lnTo>
                  <a:lnTo>
                    <a:pt x="119" y="406"/>
                  </a:lnTo>
                  <a:lnTo>
                    <a:pt x="119" y="396"/>
                  </a:lnTo>
                  <a:lnTo>
                    <a:pt x="119" y="385"/>
                  </a:lnTo>
                  <a:lnTo>
                    <a:pt x="121" y="373"/>
                  </a:lnTo>
                  <a:lnTo>
                    <a:pt x="121" y="360"/>
                  </a:lnTo>
                  <a:lnTo>
                    <a:pt x="121" y="346"/>
                  </a:lnTo>
                  <a:lnTo>
                    <a:pt x="121" y="331"/>
                  </a:lnTo>
                  <a:lnTo>
                    <a:pt x="123" y="314"/>
                  </a:lnTo>
                  <a:lnTo>
                    <a:pt x="123" y="297"/>
                  </a:lnTo>
                  <a:lnTo>
                    <a:pt x="123" y="279"/>
                  </a:lnTo>
                  <a:lnTo>
                    <a:pt x="123" y="258"/>
                  </a:lnTo>
                  <a:lnTo>
                    <a:pt x="121" y="239"/>
                  </a:lnTo>
                  <a:lnTo>
                    <a:pt x="121" y="220"/>
                  </a:lnTo>
                  <a:lnTo>
                    <a:pt x="121" y="203"/>
                  </a:lnTo>
                  <a:lnTo>
                    <a:pt x="119" y="187"/>
                  </a:lnTo>
                  <a:lnTo>
                    <a:pt x="119" y="170"/>
                  </a:lnTo>
                  <a:lnTo>
                    <a:pt x="119" y="157"/>
                  </a:lnTo>
                  <a:lnTo>
                    <a:pt x="119" y="143"/>
                  </a:lnTo>
                  <a:lnTo>
                    <a:pt x="119" y="130"/>
                  </a:lnTo>
                  <a:lnTo>
                    <a:pt x="117" y="119"/>
                  </a:lnTo>
                  <a:lnTo>
                    <a:pt x="117" y="109"/>
                  </a:lnTo>
                  <a:lnTo>
                    <a:pt x="117" y="99"/>
                  </a:lnTo>
                  <a:lnTo>
                    <a:pt x="117" y="92"/>
                  </a:lnTo>
                  <a:lnTo>
                    <a:pt x="115" y="84"/>
                  </a:lnTo>
                  <a:lnTo>
                    <a:pt x="115" y="78"/>
                  </a:lnTo>
                  <a:lnTo>
                    <a:pt x="115" y="75"/>
                  </a:lnTo>
                  <a:lnTo>
                    <a:pt x="113" y="71"/>
                  </a:lnTo>
                  <a:lnTo>
                    <a:pt x="111" y="65"/>
                  </a:lnTo>
                  <a:lnTo>
                    <a:pt x="109" y="59"/>
                  </a:lnTo>
                  <a:lnTo>
                    <a:pt x="105" y="52"/>
                  </a:lnTo>
                  <a:lnTo>
                    <a:pt x="100" y="42"/>
                  </a:lnTo>
                  <a:lnTo>
                    <a:pt x="92" y="34"/>
                  </a:lnTo>
                  <a:lnTo>
                    <a:pt x="88" y="32"/>
                  </a:lnTo>
                  <a:lnTo>
                    <a:pt x="84" y="31"/>
                  </a:lnTo>
                  <a:lnTo>
                    <a:pt x="82" y="29"/>
                  </a:lnTo>
                  <a:lnTo>
                    <a:pt x="80" y="25"/>
                  </a:lnTo>
                  <a:lnTo>
                    <a:pt x="79" y="23"/>
                  </a:lnTo>
                  <a:lnTo>
                    <a:pt x="79" y="19"/>
                  </a:lnTo>
                  <a:lnTo>
                    <a:pt x="79" y="17"/>
                  </a:lnTo>
                  <a:lnTo>
                    <a:pt x="80" y="15"/>
                  </a:lnTo>
                  <a:lnTo>
                    <a:pt x="80" y="15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418"/>
            <p:cNvSpPr/>
            <p:nvPr/>
          </p:nvSpPr>
          <p:spPr bwMode="auto">
            <a:xfrm>
              <a:off x="3790951" y="2603500"/>
              <a:ext cx="73025" cy="546100"/>
            </a:xfrm>
            <a:custGeom>
              <a:avLst/>
              <a:gdLst>
                <a:gd name="T0" fmla="*/ 2 w 92"/>
                <a:gd name="T1" fmla="*/ 23 h 687"/>
                <a:gd name="T2" fmla="*/ 0 w 92"/>
                <a:gd name="T3" fmla="*/ 12 h 687"/>
                <a:gd name="T4" fmla="*/ 2 w 92"/>
                <a:gd name="T5" fmla="*/ 4 h 687"/>
                <a:gd name="T6" fmla="*/ 10 w 92"/>
                <a:gd name="T7" fmla="*/ 0 h 687"/>
                <a:gd name="T8" fmla="*/ 27 w 92"/>
                <a:gd name="T9" fmla="*/ 0 h 687"/>
                <a:gd name="T10" fmla="*/ 52 w 92"/>
                <a:gd name="T11" fmla="*/ 8 h 687"/>
                <a:gd name="T12" fmla="*/ 71 w 92"/>
                <a:gd name="T13" fmla="*/ 19 h 687"/>
                <a:gd name="T14" fmla="*/ 85 w 92"/>
                <a:gd name="T15" fmla="*/ 33 h 687"/>
                <a:gd name="T16" fmla="*/ 90 w 92"/>
                <a:gd name="T17" fmla="*/ 61 h 687"/>
                <a:gd name="T18" fmla="*/ 92 w 92"/>
                <a:gd name="T19" fmla="*/ 79 h 687"/>
                <a:gd name="T20" fmla="*/ 86 w 92"/>
                <a:gd name="T21" fmla="*/ 98 h 687"/>
                <a:gd name="T22" fmla="*/ 83 w 92"/>
                <a:gd name="T23" fmla="*/ 126 h 687"/>
                <a:gd name="T24" fmla="*/ 77 w 92"/>
                <a:gd name="T25" fmla="*/ 167 h 687"/>
                <a:gd name="T26" fmla="*/ 75 w 92"/>
                <a:gd name="T27" fmla="*/ 195 h 687"/>
                <a:gd name="T28" fmla="*/ 75 w 92"/>
                <a:gd name="T29" fmla="*/ 234 h 687"/>
                <a:gd name="T30" fmla="*/ 73 w 92"/>
                <a:gd name="T31" fmla="*/ 280 h 687"/>
                <a:gd name="T32" fmla="*/ 73 w 92"/>
                <a:gd name="T33" fmla="*/ 333 h 687"/>
                <a:gd name="T34" fmla="*/ 73 w 92"/>
                <a:gd name="T35" fmla="*/ 398 h 687"/>
                <a:gd name="T36" fmla="*/ 71 w 92"/>
                <a:gd name="T37" fmla="*/ 465 h 687"/>
                <a:gd name="T38" fmla="*/ 69 w 92"/>
                <a:gd name="T39" fmla="*/ 524 h 687"/>
                <a:gd name="T40" fmla="*/ 67 w 92"/>
                <a:gd name="T41" fmla="*/ 574 h 687"/>
                <a:gd name="T42" fmla="*/ 65 w 92"/>
                <a:gd name="T43" fmla="*/ 611 h 687"/>
                <a:gd name="T44" fmla="*/ 62 w 92"/>
                <a:gd name="T45" fmla="*/ 637 h 687"/>
                <a:gd name="T46" fmla="*/ 58 w 92"/>
                <a:gd name="T47" fmla="*/ 658 h 687"/>
                <a:gd name="T48" fmla="*/ 48 w 92"/>
                <a:gd name="T49" fmla="*/ 679 h 687"/>
                <a:gd name="T50" fmla="*/ 42 w 92"/>
                <a:gd name="T51" fmla="*/ 687 h 687"/>
                <a:gd name="T52" fmla="*/ 39 w 92"/>
                <a:gd name="T53" fmla="*/ 685 h 687"/>
                <a:gd name="T54" fmla="*/ 37 w 92"/>
                <a:gd name="T55" fmla="*/ 681 h 687"/>
                <a:gd name="T56" fmla="*/ 35 w 92"/>
                <a:gd name="T57" fmla="*/ 674 h 687"/>
                <a:gd name="T58" fmla="*/ 33 w 92"/>
                <a:gd name="T59" fmla="*/ 660 h 687"/>
                <a:gd name="T60" fmla="*/ 31 w 92"/>
                <a:gd name="T61" fmla="*/ 643 h 687"/>
                <a:gd name="T62" fmla="*/ 31 w 92"/>
                <a:gd name="T63" fmla="*/ 620 h 687"/>
                <a:gd name="T64" fmla="*/ 29 w 92"/>
                <a:gd name="T65" fmla="*/ 593 h 687"/>
                <a:gd name="T66" fmla="*/ 29 w 92"/>
                <a:gd name="T67" fmla="*/ 563 h 687"/>
                <a:gd name="T68" fmla="*/ 27 w 92"/>
                <a:gd name="T69" fmla="*/ 526 h 687"/>
                <a:gd name="T70" fmla="*/ 27 w 92"/>
                <a:gd name="T71" fmla="*/ 486 h 687"/>
                <a:gd name="T72" fmla="*/ 27 w 92"/>
                <a:gd name="T73" fmla="*/ 442 h 687"/>
                <a:gd name="T74" fmla="*/ 27 w 92"/>
                <a:gd name="T75" fmla="*/ 366 h 687"/>
                <a:gd name="T76" fmla="*/ 27 w 92"/>
                <a:gd name="T77" fmla="*/ 287 h 687"/>
                <a:gd name="T78" fmla="*/ 27 w 92"/>
                <a:gd name="T79" fmla="*/ 220 h 687"/>
                <a:gd name="T80" fmla="*/ 25 w 92"/>
                <a:gd name="T81" fmla="*/ 169 h 687"/>
                <a:gd name="T82" fmla="*/ 25 w 92"/>
                <a:gd name="T83" fmla="*/ 128 h 687"/>
                <a:gd name="T84" fmla="*/ 21 w 92"/>
                <a:gd name="T85" fmla="*/ 98 h 687"/>
                <a:gd name="T86" fmla="*/ 16 w 92"/>
                <a:gd name="T87" fmla="*/ 65 h 687"/>
                <a:gd name="T88" fmla="*/ 10 w 92"/>
                <a:gd name="T89" fmla="*/ 40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2" h="687">
                  <a:moveTo>
                    <a:pt x="6" y="35"/>
                  </a:moveTo>
                  <a:lnTo>
                    <a:pt x="4" y="29"/>
                  </a:lnTo>
                  <a:lnTo>
                    <a:pt x="2" y="23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6"/>
                  </a:lnTo>
                  <a:lnTo>
                    <a:pt x="2" y="4"/>
                  </a:lnTo>
                  <a:lnTo>
                    <a:pt x="4" y="2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21" y="0"/>
                  </a:lnTo>
                  <a:lnTo>
                    <a:pt x="27" y="0"/>
                  </a:lnTo>
                  <a:lnTo>
                    <a:pt x="35" y="2"/>
                  </a:lnTo>
                  <a:lnTo>
                    <a:pt x="44" y="4"/>
                  </a:lnTo>
                  <a:lnTo>
                    <a:pt x="52" y="8"/>
                  </a:lnTo>
                  <a:lnTo>
                    <a:pt x="60" y="12"/>
                  </a:lnTo>
                  <a:lnTo>
                    <a:pt x="65" y="15"/>
                  </a:lnTo>
                  <a:lnTo>
                    <a:pt x="71" y="19"/>
                  </a:lnTo>
                  <a:lnTo>
                    <a:pt x="77" y="23"/>
                  </a:lnTo>
                  <a:lnTo>
                    <a:pt x="81" y="29"/>
                  </a:lnTo>
                  <a:lnTo>
                    <a:pt x="85" y="33"/>
                  </a:lnTo>
                  <a:lnTo>
                    <a:pt x="86" y="38"/>
                  </a:lnTo>
                  <a:lnTo>
                    <a:pt x="88" y="50"/>
                  </a:lnTo>
                  <a:lnTo>
                    <a:pt x="90" y="61"/>
                  </a:lnTo>
                  <a:lnTo>
                    <a:pt x="92" y="67"/>
                  </a:lnTo>
                  <a:lnTo>
                    <a:pt x="92" y="73"/>
                  </a:lnTo>
                  <a:lnTo>
                    <a:pt x="92" y="79"/>
                  </a:lnTo>
                  <a:lnTo>
                    <a:pt x="90" y="84"/>
                  </a:lnTo>
                  <a:lnTo>
                    <a:pt x="88" y="90"/>
                  </a:lnTo>
                  <a:lnTo>
                    <a:pt x="86" y="98"/>
                  </a:lnTo>
                  <a:lnTo>
                    <a:pt x="86" y="107"/>
                  </a:lnTo>
                  <a:lnTo>
                    <a:pt x="85" y="117"/>
                  </a:lnTo>
                  <a:lnTo>
                    <a:pt x="83" y="126"/>
                  </a:lnTo>
                  <a:lnTo>
                    <a:pt x="81" y="138"/>
                  </a:lnTo>
                  <a:lnTo>
                    <a:pt x="79" y="151"/>
                  </a:lnTo>
                  <a:lnTo>
                    <a:pt x="77" y="167"/>
                  </a:lnTo>
                  <a:lnTo>
                    <a:pt x="77" y="174"/>
                  </a:lnTo>
                  <a:lnTo>
                    <a:pt x="77" y="186"/>
                  </a:lnTo>
                  <a:lnTo>
                    <a:pt x="75" y="195"/>
                  </a:lnTo>
                  <a:lnTo>
                    <a:pt x="75" y="207"/>
                  </a:lnTo>
                  <a:lnTo>
                    <a:pt x="75" y="220"/>
                  </a:lnTo>
                  <a:lnTo>
                    <a:pt x="75" y="234"/>
                  </a:lnTo>
                  <a:lnTo>
                    <a:pt x="75" y="247"/>
                  </a:lnTo>
                  <a:lnTo>
                    <a:pt x="75" y="262"/>
                  </a:lnTo>
                  <a:lnTo>
                    <a:pt x="73" y="280"/>
                  </a:lnTo>
                  <a:lnTo>
                    <a:pt x="73" y="297"/>
                  </a:lnTo>
                  <a:lnTo>
                    <a:pt x="73" y="314"/>
                  </a:lnTo>
                  <a:lnTo>
                    <a:pt x="73" y="333"/>
                  </a:lnTo>
                  <a:lnTo>
                    <a:pt x="73" y="354"/>
                  </a:lnTo>
                  <a:lnTo>
                    <a:pt x="73" y="375"/>
                  </a:lnTo>
                  <a:lnTo>
                    <a:pt x="73" y="398"/>
                  </a:lnTo>
                  <a:lnTo>
                    <a:pt x="73" y="421"/>
                  </a:lnTo>
                  <a:lnTo>
                    <a:pt x="73" y="444"/>
                  </a:lnTo>
                  <a:lnTo>
                    <a:pt x="71" y="465"/>
                  </a:lnTo>
                  <a:lnTo>
                    <a:pt x="71" y="486"/>
                  </a:lnTo>
                  <a:lnTo>
                    <a:pt x="71" y="507"/>
                  </a:lnTo>
                  <a:lnTo>
                    <a:pt x="69" y="524"/>
                  </a:lnTo>
                  <a:lnTo>
                    <a:pt x="69" y="542"/>
                  </a:lnTo>
                  <a:lnTo>
                    <a:pt x="67" y="559"/>
                  </a:lnTo>
                  <a:lnTo>
                    <a:pt x="67" y="574"/>
                  </a:lnTo>
                  <a:lnTo>
                    <a:pt x="65" y="588"/>
                  </a:lnTo>
                  <a:lnTo>
                    <a:pt x="65" y="599"/>
                  </a:lnTo>
                  <a:lnTo>
                    <a:pt x="65" y="611"/>
                  </a:lnTo>
                  <a:lnTo>
                    <a:pt x="63" y="620"/>
                  </a:lnTo>
                  <a:lnTo>
                    <a:pt x="63" y="630"/>
                  </a:lnTo>
                  <a:lnTo>
                    <a:pt x="62" y="637"/>
                  </a:lnTo>
                  <a:lnTo>
                    <a:pt x="62" y="645"/>
                  </a:lnTo>
                  <a:lnTo>
                    <a:pt x="62" y="649"/>
                  </a:lnTo>
                  <a:lnTo>
                    <a:pt x="58" y="658"/>
                  </a:lnTo>
                  <a:lnTo>
                    <a:pt x="54" y="666"/>
                  </a:lnTo>
                  <a:lnTo>
                    <a:pt x="52" y="674"/>
                  </a:lnTo>
                  <a:lnTo>
                    <a:pt x="48" y="679"/>
                  </a:lnTo>
                  <a:lnTo>
                    <a:pt x="46" y="683"/>
                  </a:lnTo>
                  <a:lnTo>
                    <a:pt x="44" y="685"/>
                  </a:lnTo>
                  <a:lnTo>
                    <a:pt x="42" y="687"/>
                  </a:lnTo>
                  <a:lnTo>
                    <a:pt x="41" y="685"/>
                  </a:lnTo>
                  <a:lnTo>
                    <a:pt x="41" y="685"/>
                  </a:lnTo>
                  <a:lnTo>
                    <a:pt x="39" y="685"/>
                  </a:lnTo>
                  <a:lnTo>
                    <a:pt x="39" y="683"/>
                  </a:lnTo>
                  <a:lnTo>
                    <a:pt x="37" y="683"/>
                  </a:lnTo>
                  <a:lnTo>
                    <a:pt x="37" y="681"/>
                  </a:lnTo>
                  <a:lnTo>
                    <a:pt x="37" y="679"/>
                  </a:lnTo>
                  <a:lnTo>
                    <a:pt x="35" y="676"/>
                  </a:lnTo>
                  <a:lnTo>
                    <a:pt x="35" y="674"/>
                  </a:lnTo>
                  <a:lnTo>
                    <a:pt x="35" y="670"/>
                  </a:lnTo>
                  <a:lnTo>
                    <a:pt x="33" y="664"/>
                  </a:lnTo>
                  <a:lnTo>
                    <a:pt x="33" y="660"/>
                  </a:lnTo>
                  <a:lnTo>
                    <a:pt x="33" y="655"/>
                  </a:lnTo>
                  <a:lnTo>
                    <a:pt x="33" y="649"/>
                  </a:lnTo>
                  <a:lnTo>
                    <a:pt x="31" y="643"/>
                  </a:lnTo>
                  <a:lnTo>
                    <a:pt x="31" y="635"/>
                  </a:lnTo>
                  <a:lnTo>
                    <a:pt x="31" y="628"/>
                  </a:lnTo>
                  <a:lnTo>
                    <a:pt x="31" y="620"/>
                  </a:lnTo>
                  <a:lnTo>
                    <a:pt x="31" y="612"/>
                  </a:lnTo>
                  <a:lnTo>
                    <a:pt x="29" y="603"/>
                  </a:lnTo>
                  <a:lnTo>
                    <a:pt x="29" y="593"/>
                  </a:lnTo>
                  <a:lnTo>
                    <a:pt x="29" y="584"/>
                  </a:lnTo>
                  <a:lnTo>
                    <a:pt x="29" y="574"/>
                  </a:lnTo>
                  <a:lnTo>
                    <a:pt x="29" y="563"/>
                  </a:lnTo>
                  <a:lnTo>
                    <a:pt x="29" y="551"/>
                  </a:lnTo>
                  <a:lnTo>
                    <a:pt x="29" y="540"/>
                  </a:lnTo>
                  <a:lnTo>
                    <a:pt x="27" y="526"/>
                  </a:lnTo>
                  <a:lnTo>
                    <a:pt x="27" y="513"/>
                  </a:lnTo>
                  <a:lnTo>
                    <a:pt x="27" y="500"/>
                  </a:lnTo>
                  <a:lnTo>
                    <a:pt x="27" y="486"/>
                  </a:lnTo>
                  <a:lnTo>
                    <a:pt x="27" y="473"/>
                  </a:lnTo>
                  <a:lnTo>
                    <a:pt x="27" y="457"/>
                  </a:lnTo>
                  <a:lnTo>
                    <a:pt x="27" y="442"/>
                  </a:lnTo>
                  <a:lnTo>
                    <a:pt x="27" y="425"/>
                  </a:lnTo>
                  <a:lnTo>
                    <a:pt x="27" y="394"/>
                  </a:lnTo>
                  <a:lnTo>
                    <a:pt x="27" y="366"/>
                  </a:lnTo>
                  <a:lnTo>
                    <a:pt x="27" y="337"/>
                  </a:lnTo>
                  <a:lnTo>
                    <a:pt x="27" y="312"/>
                  </a:lnTo>
                  <a:lnTo>
                    <a:pt x="27" y="287"/>
                  </a:lnTo>
                  <a:lnTo>
                    <a:pt x="27" y="262"/>
                  </a:lnTo>
                  <a:lnTo>
                    <a:pt x="27" y="241"/>
                  </a:lnTo>
                  <a:lnTo>
                    <a:pt x="27" y="220"/>
                  </a:lnTo>
                  <a:lnTo>
                    <a:pt x="27" y="201"/>
                  </a:lnTo>
                  <a:lnTo>
                    <a:pt x="27" y="184"/>
                  </a:lnTo>
                  <a:lnTo>
                    <a:pt x="25" y="169"/>
                  </a:lnTo>
                  <a:lnTo>
                    <a:pt x="25" y="153"/>
                  </a:lnTo>
                  <a:lnTo>
                    <a:pt x="25" y="140"/>
                  </a:lnTo>
                  <a:lnTo>
                    <a:pt x="25" y="128"/>
                  </a:lnTo>
                  <a:lnTo>
                    <a:pt x="23" y="119"/>
                  </a:lnTo>
                  <a:lnTo>
                    <a:pt x="23" y="111"/>
                  </a:lnTo>
                  <a:lnTo>
                    <a:pt x="21" y="98"/>
                  </a:lnTo>
                  <a:lnTo>
                    <a:pt x="19" y="86"/>
                  </a:lnTo>
                  <a:lnTo>
                    <a:pt x="18" y="75"/>
                  </a:lnTo>
                  <a:lnTo>
                    <a:pt x="16" y="65"/>
                  </a:lnTo>
                  <a:lnTo>
                    <a:pt x="14" y="56"/>
                  </a:lnTo>
                  <a:lnTo>
                    <a:pt x="12" y="48"/>
                  </a:lnTo>
                  <a:lnTo>
                    <a:pt x="10" y="40"/>
                  </a:lnTo>
                  <a:lnTo>
                    <a:pt x="6" y="35"/>
                  </a:lnTo>
                  <a:lnTo>
                    <a:pt x="6" y="35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419"/>
            <p:cNvSpPr/>
            <p:nvPr/>
          </p:nvSpPr>
          <p:spPr bwMode="auto">
            <a:xfrm>
              <a:off x="3752851" y="2938463"/>
              <a:ext cx="169863" cy="46038"/>
            </a:xfrm>
            <a:custGeom>
              <a:avLst/>
              <a:gdLst>
                <a:gd name="T0" fmla="*/ 213 w 215"/>
                <a:gd name="T1" fmla="*/ 12 h 59"/>
                <a:gd name="T2" fmla="*/ 211 w 215"/>
                <a:gd name="T3" fmla="*/ 17 h 59"/>
                <a:gd name="T4" fmla="*/ 207 w 215"/>
                <a:gd name="T5" fmla="*/ 23 h 59"/>
                <a:gd name="T6" fmla="*/ 201 w 215"/>
                <a:gd name="T7" fmla="*/ 29 h 59"/>
                <a:gd name="T8" fmla="*/ 192 w 215"/>
                <a:gd name="T9" fmla="*/ 35 h 59"/>
                <a:gd name="T10" fmla="*/ 182 w 215"/>
                <a:gd name="T11" fmla="*/ 40 h 59"/>
                <a:gd name="T12" fmla="*/ 171 w 215"/>
                <a:gd name="T13" fmla="*/ 44 h 59"/>
                <a:gd name="T14" fmla="*/ 157 w 215"/>
                <a:gd name="T15" fmla="*/ 46 h 59"/>
                <a:gd name="T16" fmla="*/ 142 w 215"/>
                <a:gd name="T17" fmla="*/ 46 h 59"/>
                <a:gd name="T18" fmla="*/ 125 w 215"/>
                <a:gd name="T19" fmla="*/ 48 h 59"/>
                <a:gd name="T20" fmla="*/ 106 w 215"/>
                <a:gd name="T21" fmla="*/ 50 h 59"/>
                <a:gd name="T22" fmla="*/ 83 w 215"/>
                <a:gd name="T23" fmla="*/ 54 h 59"/>
                <a:gd name="T24" fmla="*/ 58 w 215"/>
                <a:gd name="T25" fmla="*/ 58 h 59"/>
                <a:gd name="T26" fmla="*/ 35 w 215"/>
                <a:gd name="T27" fmla="*/ 59 h 59"/>
                <a:gd name="T28" fmla="*/ 20 w 215"/>
                <a:gd name="T29" fmla="*/ 59 h 59"/>
                <a:gd name="T30" fmla="*/ 10 w 215"/>
                <a:gd name="T31" fmla="*/ 58 h 59"/>
                <a:gd name="T32" fmla="*/ 4 w 215"/>
                <a:gd name="T33" fmla="*/ 50 h 59"/>
                <a:gd name="T34" fmla="*/ 0 w 215"/>
                <a:gd name="T35" fmla="*/ 40 h 59"/>
                <a:gd name="T36" fmla="*/ 0 w 215"/>
                <a:gd name="T37" fmla="*/ 31 h 59"/>
                <a:gd name="T38" fmla="*/ 20 w 215"/>
                <a:gd name="T39" fmla="*/ 23 h 59"/>
                <a:gd name="T40" fmla="*/ 54 w 215"/>
                <a:gd name="T41" fmla="*/ 17 h 59"/>
                <a:gd name="T42" fmla="*/ 85 w 215"/>
                <a:gd name="T43" fmla="*/ 12 h 59"/>
                <a:gd name="T44" fmla="*/ 111 w 215"/>
                <a:gd name="T45" fmla="*/ 8 h 59"/>
                <a:gd name="T46" fmla="*/ 134 w 215"/>
                <a:gd name="T47" fmla="*/ 6 h 59"/>
                <a:gd name="T48" fmla="*/ 154 w 215"/>
                <a:gd name="T49" fmla="*/ 2 h 59"/>
                <a:gd name="T50" fmla="*/ 169 w 215"/>
                <a:gd name="T51" fmla="*/ 0 h 59"/>
                <a:gd name="T52" fmla="*/ 180 w 215"/>
                <a:gd name="T53" fmla="*/ 0 h 59"/>
                <a:gd name="T54" fmla="*/ 192 w 215"/>
                <a:gd name="T55" fmla="*/ 0 h 59"/>
                <a:gd name="T56" fmla="*/ 203 w 215"/>
                <a:gd name="T57" fmla="*/ 2 h 59"/>
                <a:gd name="T58" fmla="*/ 211 w 215"/>
                <a:gd name="T59" fmla="*/ 4 h 59"/>
                <a:gd name="T60" fmla="*/ 213 w 215"/>
                <a:gd name="T61" fmla="*/ 8 h 59"/>
                <a:gd name="T62" fmla="*/ 215 w 215"/>
                <a:gd name="T63" fmla="*/ 1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5" h="59">
                  <a:moveTo>
                    <a:pt x="215" y="10"/>
                  </a:moveTo>
                  <a:lnTo>
                    <a:pt x="213" y="12"/>
                  </a:lnTo>
                  <a:lnTo>
                    <a:pt x="213" y="13"/>
                  </a:lnTo>
                  <a:lnTo>
                    <a:pt x="211" y="17"/>
                  </a:lnTo>
                  <a:lnTo>
                    <a:pt x="211" y="19"/>
                  </a:lnTo>
                  <a:lnTo>
                    <a:pt x="207" y="23"/>
                  </a:lnTo>
                  <a:lnTo>
                    <a:pt x="205" y="25"/>
                  </a:lnTo>
                  <a:lnTo>
                    <a:pt x="201" y="29"/>
                  </a:lnTo>
                  <a:lnTo>
                    <a:pt x="198" y="31"/>
                  </a:lnTo>
                  <a:lnTo>
                    <a:pt x="192" y="35"/>
                  </a:lnTo>
                  <a:lnTo>
                    <a:pt x="188" y="36"/>
                  </a:lnTo>
                  <a:lnTo>
                    <a:pt x="182" y="40"/>
                  </a:lnTo>
                  <a:lnTo>
                    <a:pt x="177" y="42"/>
                  </a:lnTo>
                  <a:lnTo>
                    <a:pt x="171" y="44"/>
                  </a:lnTo>
                  <a:lnTo>
                    <a:pt x="165" y="44"/>
                  </a:lnTo>
                  <a:lnTo>
                    <a:pt x="157" y="46"/>
                  </a:lnTo>
                  <a:lnTo>
                    <a:pt x="152" y="46"/>
                  </a:lnTo>
                  <a:lnTo>
                    <a:pt x="142" y="46"/>
                  </a:lnTo>
                  <a:lnTo>
                    <a:pt x="134" y="46"/>
                  </a:lnTo>
                  <a:lnTo>
                    <a:pt x="125" y="48"/>
                  </a:lnTo>
                  <a:lnTo>
                    <a:pt x="115" y="48"/>
                  </a:lnTo>
                  <a:lnTo>
                    <a:pt x="106" y="50"/>
                  </a:lnTo>
                  <a:lnTo>
                    <a:pt x="94" y="52"/>
                  </a:lnTo>
                  <a:lnTo>
                    <a:pt x="83" y="54"/>
                  </a:lnTo>
                  <a:lnTo>
                    <a:pt x="71" y="56"/>
                  </a:lnTo>
                  <a:lnTo>
                    <a:pt x="58" y="58"/>
                  </a:lnTo>
                  <a:lnTo>
                    <a:pt x="46" y="59"/>
                  </a:lnTo>
                  <a:lnTo>
                    <a:pt x="35" y="59"/>
                  </a:lnTo>
                  <a:lnTo>
                    <a:pt x="27" y="59"/>
                  </a:lnTo>
                  <a:lnTo>
                    <a:pt x="20" y="59"/>
                  </a:lnTo>
                  <a:lnTo>
                    <a:pt x="14" y="59"/>
                  </a:lnTo>
                  <a:lnTo>
                    <a:pt x="10" y="58"/>
                  </a:lnTo>
                  <a:lnTo>
                    <a:pt x="8" y="56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40"/>
                  </a:lnTo>
                  <a:lnTo>
                    <a:pt x="0" y="36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0" y="23"/>
                  </a:lnTo>
                  <a:lnTo>
                    <a:pt x="37" y="19"/>
                  </a:lnTo>
                  <a:lnTo>
                    <a:pt x="54" y="17"/>
                  </a:lnTo>
                  <a:lnTo>
                    <a:pt x="69" y="15"/>
                  </a:lnTo>
                  <a:lnTo>
                    <a:pt x="85" y="12"/>
                  </a:lnTo>
                  <a:lnTo>
                    <a:pt x="98" y="10"/>
                  </a:lnTo>
                  <a:lnTo>
                    <a:pt x="111" y="8"/>
                  </a:lnTo>
                  <a:lnTo>
                    <a:pt x="123" y="6"/>
                  </a:lnTo>
                  <a:lnTo>
                    <a:pt x="134" y="6"/>
                  </a:lnTo>
                  <a:lnTo>
                    <a:pt x="144" y="4"/>
                  </a:lnTo>
                  <a:lnTo>
                    <a:pt x="154" y="2"/>
                  </a:lnTo>
                  <a:lnTo>
                    <a:pt x="161" y="2"/>
                  </a:lnTo>
                  <a:lnTo>
                    <a:pt x="169" y="0"/>
                  </a:lnTo>
                  <a:lnTo>
                    <a:pt x="175" y="0"/>
                  </a:lnTo>
                  <a:lnTo>
                    <a:pt x="180" y="0"/>
                  </a:lnTo>
                  <a:lnTo>
                    <a:pt x="184" y="0"/>
                  </a:lnTo>
                  <a:lnTo>
                    <a:pt x="192" y="0"/>
                  </a:lnTo>
                  <a:lnTo>
                    <a:pt x="198" y="0"/>
                  </a:lnTo>
                  <a:lnTo>
                    <a:pt x="203" y="2"/>
                  </a:lnTo>
                  <a:lnTo>
                    <a:pt x="207" y="2"/>
                  </a:lnTo>
                  <a:lnTo>
                    <a:pt x="211" y="4"/>
                  </a:lnTo>
                  <a:lnTo>
                    <a:pt x="213" y="6"/>
                  </a:lnTo>
                  <a:lnTo>
                    <a:pt x="213" y="8"/>
                  </a:lnTo>
                  <a:lnTo>
                    <a:pt x="215" y="10"/>
                  </a:lnTo>
                  <a:lnTo>
                    <a:pt x="215" y="1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420"/>
            <p:cNvSpPr/>
            <p:nvPr/>
          </p:nvSpPr>
          <p:spPr bwMode="auto">
            <a:xfrm>
              <a:off x="3752851" y="3021013"/>
              <a:ext cx="169863" cy="52388"/>
            </a:xfrm>
            <a:custGeom>
              <a:avLst/>
              <a:gdLst>
                <a:gd name="T0" fmla="*/ 20 w 215"/>
                <a:gd name="T1" fmla="*/ 33 h 65"/>
                <a:gd name="T2" fmla="*/ 54 w 215"/>
                <a:gd name="T3" fmla="*/ 23 h 65"/>
                <a:gd name="T4" fmla="*/ 85 w 215"/>
                <a:gd name="T5" fmla="*/ 16 h 65"/>
                <a:gd name="T6" fmla="*/ 111 w 215"/>
                <a:gd name="T7" fmla="*/ 10 h 65"/>
                <a:gd name="T8" fmla="*/ 134 w 215"/>
                <a:gd name="T9" fmla="*/ 6 h 65"/>
                <a:gd name="T10" fmla="*/ 154 w 215"/>
                <a:gd name="T11" fmla="*/ 2 h 65"/>
                <a:gd name="T12" fmla="*/ 169 w 215"/>
                <a:gd name="T13" fmla="*/ 0 h 65"/>
                <a:gd name="T14" fmla="*/ 180 w 215"/>
                <a:gd name="T15" fmla="*/ 0 h 65"/>
                <a:gd name="T16" fmla="*/ 192 w 215"/>
                <a:gd name="T17" fmla="*/ 4 h 65"/>
                <a:gd name="T18" fmla="*/ 203 w 215"/>
                <a:gd name="T19" fmla="*/ 8 h 65"/>
                <a:gd name="T20" fmla="*/ 211 w 215"/>
                <a:gd name="T21" fmla="*/ 12 h 65"/>
                <a:gd name="T22" fmla="*/ 213 w 215"/>
                <a:gd name="T23" fmla="*/ 18 h 65"/>
                <a:gd name="T24" fmla="*/ 213 w 215"/>
                <a:gd name="T25" fmla="*/ 29 h 65"/>
                <a:gd name="T26" fmla="*/ 211 w 215"/>
                <a:gd name="T27" fmla="*/ 33 h 65"/>
                <a:gd name="T28" fmla="*/ 207 w 215"/>
                <a:gd name="T29" fmla="*/ 37 h 65"/>
                <a:gd name="T30" fmla="*/ 201 w 215"/>
                <a:gd name="T31" fmla="*/ 37 h 65"/>
                <a:gd name="T32" fmla="*/ 198 w 215"/>
                <a:gd name="T33" fmla="*/ 37 h 65"/>
                <a:gd name="T34" fmla="*/ 192 w 215"/>
                <a:gd name="T35" fmla="*/ 39 h 65"/>
                <a:gd name="T36" fmla="*/ 173 w 215"/>
                <a:gd name="T37" fmla="*/ 41 h 65"/>
                <a:gd name="T38" fmla="*/ 148 w 215"/>
                <a:gd name="T39" fmla="*/ 46 h 65"/>
                <a:gd name="T40" fmla="*/ 117 w 215"/>
                <a:gd name="T41" fmla="*/ 52 h 65"/>
                <a:gd name="T42" fmla="*/ 100 w 215"/>
                <a:gd name="T43" fmla="*/ 56 h 65"/>
                <a:gd name="T44" fmla="*/ 83 w 215"/>
                <a:gd name="T45" fmla="*/ 60 h 65"/>
                <a:gd name="T46" fmla="*/ 69 w 215"/>
                <a:gd name="T47" fmla="*/ 62 h 65"/>
                <a:gd name="T48" fmla="*/ 58 w 215"/>
                <a:gd name="T49" fmla="*/ 63 h 65"/>
                <a:gd name="T50" fmla="*/ 48 w 215"/>
                <a:gd name="T51" fmla="*/ 63 h 65"/>
                <a:gd name="T52" fmla="*/ 39 w 215"/>
                <a:gd name="T53" fmla="*/ 65 h 65"/>
                <a:gd name="T54" fmla="*/ 33 w 215"/>
                <a:gd name="T55" fmla="*/ 63 h 65"/>
                <a:gd name="T56" fmla="*/ 29 w 215"/>
                <a:gd name="T57" fmla="*/ 63 h 65"/>
                <a:gd name="T58" fmla="*/ 12 w 215"/>
                <a:gd name="T59" fmla="*/ 54 h 65"/>
                <a:gd name="T60" fmla="*/ 6 w 215"/>
                <a:gd name="T61" fmla="*/ 46 h 65"/>
                <a:gd name="T62" fmla="*/ 0 w 215"/>
                <a:gd name="T63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5" h="65">
                  <a:moveTo>
                    <a:pt x="0" y="37"/>
                  </a:moveTo>
                  <a:lnTo>
                    <a:pt x="20" y="33"/>
                  </a:lnTo>
                  <a:lnTo>
                    <a:pt x="37" y="27"/>
                  </a:lnTo>
                  <a:lnTo>
                    <a:pt x="54" y="23"/>
                  </a:lnTo>
                  <a:lnTo>
                    <a:pt x="69" y="19"/>
                  </a:lnTo>
                  <a:lnTo>
                    <a:pt x="85" y="16"/>
                  </a:lnTo>
                  <a:lnTo>
                    <a:pt x="98" y="14"/>
                  </a:lnTo>
                  <a:lnTo>
                    <a:pt x="111" y="10"/>
                  </a:lnTo>
                  <a:lnTo>
                    <a:pt x="123" y="8"/>
                  </a:lnTo>
                  <a:lnTo>
                    <a:pt x="134" y="6"/>
                  </a:lnTo>
                  <a:lnTo>
                    <a:pt x="144" y="4"/>
                  </a:lnTo>
                  <a:lnTo>
                    <a:pt x="154" y="2"/>
                  </a:lnTo>
                  <a:lnTo>
                    <a:pt x="161" y="0"/>
                  </a:lnTo>
                  <a:lnTo>
                    <a:pt x="169" y="0"/>
                  </a:lnTo>
                  <a:lnTo>
                    <a:pt x="175" y="0"/>
                  </a:lnTo>
                  <a:lnTo>
                    <a:pt x="180" y="0"/>
                  </a:lnTo>
                  <a:lnTo>
                    <a:pt x="184" y="2"/>
                  </a:lnTo>
                  <a:lnTo>
                    <a:pt x="192" y="4"/>
                  </a:lnTo>
                  <a:lnTo>
                    <a:pt x="198" y="6"/>
                  </a:lnTo>
                  <a:lnTo>
                    <a:pt x="203" y="8"/>
                  </a:lnTo>
                  <a:lnTo>
                    <a:pt x="207" y="10"/>
                  </a:lnTo>
                  <a:lnTo>
                    <a:pt x="211" y="12"/>
                  </a:lnTo>
                  <a:lnTo>
                    <a:pt x="213" y="16"/>
                  </a:lnTo>
                  <a:lnTo>
                    <a:pt x="213" y="18"/>
                  </a:lnTo>
                  <a:lnTo>
                    <a:pt x="215" y="21"/>
                  </a:lnTo>
                  <a:lnTo>
                    <a:pt x="213" y="29"/>
                  </a:lnTo>
                  <a:lnTo>
                    <a:pt x="213" y="31"/>
                  </a:lnTo>
                  <a:lnTo>
                    <a:pt x="211" y="33"/>
                  </a:lnTo>
                  <a:lnTo>
                    <a:pt x="209" y="35"/>
                  </a:lnTo>
                  <a:lnTo>
                    <a:pt x="207" y="37"/>
                  </a:lnTo>
                  <a:lnTo>
                    <a:pt x="203" y="37"/>
                  </a:lnTo>
                  <a:lnTo>
                    <a:pt x="201" y="37"/>
                  </a:lnTo>
                  <a:lnTo>
                    <a:pt x="200" y="37"/>
                  </a:lnTo>
                  <a:lnTo>
                    <a:pt x="198" y="37"/>
                  </a:lnTo>
                  <a:lnTo>
                    <a:pt x="194" y="39"/>
                  </a:lnTo>
                  <a:lnTo>
                    <a:pt x="192" y="39"/>
                  </a:lnTo>
                  <a:lnTo>
                    <a:pt x="182" y="39"/>
                  </a:lnTo>
                  <a:lnTo>
                    <a:pt x="173" y="41"/>
                  </a:lnTo>
                  <a:lnTo>
                    <a:pt x="161" y="42"/>
                  </a:lnTo>
                  <a:lnTo>
                    <a:pt x="148" y="46"/>
                  </a:lnTo>
                  <a:lnTo>
                    <a:pt x="134" y="48"/>
                  </a:lnTo>
                  <a:lnTo>
                    <a:pt x="117" y="52"/>
                  </a:lnTo>
                  <a:lnTo>
                    <a:pt x="108" y="54"/>
                  </a:lnTo>
                  <a:lnTo>
                    <a:pt x="100" y="56"/>
                  </a:lnTo>
                  <a:lnTo>
                    <a:pt x="90" y="58"/>
                  </a:lnTo>
                  <a:lnTo>
                    <a:pt x="83" y="60"/>
                  </a:lnTo>
                  <a:lnTo>
                    <a:pt x="77" y="60"/>
                  </a:lnTo>
                  <a:lnTo>
                    <a:pt x="69" y="62"/>
                  </a:lnTo>
                  <a:lnTo>
                    <a:pt x="64" y="62"/>
                  </a:lnTo>
                  <a:lnTo>
                    <a:pt x="58" y="63"/>
                  </a:lnTo>
                  <a:lnTo>
                    <a:pt x="52" y="63"/>
                  </a:lnTo>
                  <a:lnTo>
                    <a:pt x="48" y="63"/>
                  </a:lnTo>
                  <a:lnTo>
                    <a:pt x="43" y="65"/>
                  </a:lnTo>
                  <a:lnTo>
                    <a:pt x="39" y="65"/>
                  </a:lnTo>
                  <a:lnTo>
                    <a:pt x="37" y="63"/>
                  </a:lnTo>
                  <a:lnTo>
                    <a:pt x="33" y="63"/>
                  </a:lnTo>
                  <a:lnTo>
                    <a:pt x="31" y="63"/>
                  </a:lnTo>
                  <a:lnTo>
                    <a:pt x="29" y="63"/>
                  </a:lnTo>
                  <a:lnTo>
                    <a:pt x="20" y="58"/>
                  </a:lnTo>
                  <a:lnTo>
                    <a:pt x="12" y="54"/>
                  </a:lnTo>
                  <a:lnTo>
                    <a:pt x="10" y="50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0" y="37"/>
                  </a:lnTo>
                  <a:lnTo>
                    <a:pt x="0" y="37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5" name="Freeform 414"/>
          <p:cNvSpPr/>
          <p:nvPr/>
        </p:nvSpPr>
        <p:spPr bwMode="auto">
          <a:xfrm>
            <a:off x="2724247" y="2016666"/>
            <a:ext cx="224042" cy="163926"/>
          </a:xfrm>
          <a:custGeom>
            <a:avLst/>
            <a:gdLst>
              <a:gd name="T0" fmla="*/ 4 w 121"/>
              <a:gd name="T1" fmla="*/ 29 h 109"/>
              <a:gd name="T2" fmla="*/ 0 w 121"/>
              <a:gd name="T3" fmla="*/ 21 h 109"/>
              <a:gd name="T4" fmla="*/ 0 w 121"/>
              <a:gd name="T5" fmla="*/ 14 h 109"/>
              <a:gd name="T6" fmla="*/ 0 w 121"/>
              <a:gd name="T7" fmla="*/ 8 h 109"/>
              <a:gd name="T8" fmla="*/ 4 w 121"/>
              <a:gd name="T9" fmla="*/ 4 h 109"/>
              <a:gd name="T10" fmla="*/ 4 w 121"/>
              <a:gd name="T11" fmla="*/ 2 h 109"/>
              <a:gd name="T12" fmla="*/ 6 w 121"/>
              <a:gd name="T13" fmla="*/ 0 h 109"/>
              <a:gd name="T14" fmla="*/ 8 w 121"/>
              <a:gd name="T15" fmla="*/ 0 h 109"/>
              <a:gd name="T16" fmla="*/ 13 w 121"/>
              <a:gd name="T17" fmla="*/ 0 h 109"/>
              <a:gd name="T18" fmla="*/ 17 w 121"/>
              <a:gd name="T19" fmla="*/ 0 h 109"/>
              <a:gd name="T20" fmla="*/ 25 w 121"/>
              <a:gd name="T21" fmla="*/ 0 h 109"/>
              <a:gd name="T22" fmla="*/ 32 w 121"/>
              <a:gd name="T23" fmla="*/ 2 h 109"/>
              <a:gd name="T24" fmla="*/ 40 w 121"/>
              <a:gd name="T25" fmla="*/ 4 h 109"/>
              <a:gd name="T26" fmla="*/ 59 w 121"/>
              <a:gd name="T27" fmla="*/ 8 h 109"/>
              <a:gd name="T28" fmla="*/ 67 w 121"/>
              <a:gd name="T29" fmla="*/ 12 h 109"/>
              <a:gd name="T30" fmla="*/ 75 w 121"/>
              <a:gd name="T31" fmla="*/ 16 h 109"/>
              <a:gd name="T32" fmla="*/ 82 w 121"/>
              <a:gd name="T33" fmla="*/ 20 h 109"/>
              <a:gd name="T34" fmla="*/ 88 w 121"/>
              <a:gd name="T35" fmla="*/ 23 h 109"/>
              <a:gd name="T36" fmla="*/ 94 w 121"/>
              <a:gd name="T37" fmla="*/ 29 h 109"/>
              <a:gd name="T38" fmla="*/ 99 w 121"/>
              <a:gd name="T39" fmla="*/ 35 h 109"/>
              <a:gd name="T40" fmla="*/ 107 w 121"/>
              <a:gd name="T41" fmla="*/ 46 h 109"/>
              <a:gd name="T42" fmla="*/ 111 w 121"/>
              <a:gd name="T43" fmla="*/ 52 h 109"/>
              <a:gd name="T44" fmla="*/ 115 w 121"/>
              <a:gd name="T45" fmla="*/ 58 h 109"/>
              <a:gd name="T46" fmla="*/ 117 w 121"/>
              <a:gd name="T47" fmla="*/ 62 h 109"/>
              <a:gd name="T48" fmla="*/ 119 w 121"/>
              <a:gd name="T49" fmla="*/ 67 h 109"/>
              <a:gd name="T50" fmla="*/ 121 w 121"/>
              <a:gd name="T51" fmla="*/ 73 h 109"/>
              <a:gd name="T52" fmla="*/ 121 w 121"/>
              <a:gd name="T53" fmla="*/ 79 h 109"/>
              <a:gd name="T54" fmla="*/ 121 w 121"/>
              <a:gd name="T55" fmla="*/ 87 h 109"/>
              <a:gd name="T56" fmla="*/ 119 w 121"/>
              <a:gd name="T57" fmla="*/ 92 h 109"/>
              <a:gd name="T58" fmla="*/ 117 w 121"/>
              <a:gd name="T59" fmla="*/ 98 h 109"/>
              <a:gd name="T60" fmla="*/ 115 w 121"/>
              <a:gd name="T61" fmla="*/ 102 h 109"/>
              <a:gd name="T62" fmla="*/ 111 w 121"/>
              <a:gd name="T63" fmla="*/ 106 h 109"/>
              <a:gd name="T64" fmla="*/ 109 w 121"/>
              <a:gd name="T65" fmla="*/ 108 h 109"/>
              <a:gd name="T66" fmla="*/ 103 w 121"/>
              <a:gd name="T67" fmla="*/ 109 h 109"/>
              <a:gd name="T68" fmla="*/ 99 w 121"/>
              <a:gd name="T69" fmla="*/ 109 h 109"/>
              <a:gd name="T70" fmla="*/ 94 w 121"/>
              <a:gd name="T71" fmla="*/ 109 h 109"/>
              <a:gd name="T72" fmla="*/ 88 w 121"/>
              <a:gd name="T73" fmla="*/ 108 h 109"/>
              <a:gd name="T74" fmla="*/ 82 w 121"/>
              <a:gd name="T75" fmla="*/ 106 h 109"/>
              <a:gd name="T76" fmla="*/ 75 w 121"/>
              <a:gd name="T77" fmla="*/ 102 h 109"/>
              <a:gd name="T78" fmla="*/ 69 w 121"/>
              <a:gd name="T79" fmla="*/ 98 h 109"/>
              <a:gd name="T80" fmla="*/ 61 w 121"/>
              <a:gd name="T81" fmla="*/ 90 h 109"/>
              <a:gd name="T82" fmla="*/ 54 w 121"/>
              <a:gd name="T83" fmla="*/ 83 h 109"/>
              <a:gd name="T84" fmla="*/ 46 w 121"/>
              <a:gd name="T85" fmla="*/ 75 h 109"/>
              <a:gd name="T86" fmla="*/ 36 w 121"/>
              <a:gd name="T87" fmla="*/ 65 h 109"/>
              <a:gd name="T88" fmla="*/ 29 w 121"/>
              <a:gd name="T89" fmla="*/ 58 h 109"/>
              <a:gd name="T90" fmla="*/ 21 w 121"/>
              <a:gd name="T91" fmla="*/ 50 h 109"/>
              <a:gd name="T92" fmla="*/ 17 w 121"/>
              <a:gd name="T93" fmla="*/ 44 h 109"/>
              <a:gd name="T94" fmla="*/ 11 w 121"/>
              <a:gd name="T95" fmla="*/ 39 h 109"/>
              <a:gd name="T96" fmla="*/ 8 w 121"/>
              <a:gd name="T97" fmla="*/ 35 h 109"/>
              <a:gd name="T98" fmla="*/ 6 w 121"/>
              <a:gd name="T99" fmla="*/ 31 h 109"/>
              <a:gd name="T100" fmla="*/ 4 w 121"/>
              <a:gd name="T101" fmla="*/ 29 h 109"/>
              <a:gd name="T102" fmla="*/ 4 w 121"/>
              <a:gd name="T103" fmla="*/ 2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1" h="109">
                <a:moveTo>
                  <a:pt x="4" y="29"/>
                </a:moveTo>
                <a:lnTo>
                  <a:pt x="0" y="21"/>
                </a:lnTo>
                <a:lnTo>
                  <a:pt x="0" y="14"/>
                </a:lnTo>
                <a:lnTo>
                  <a:pt x="0" y="8"/>
                </a:lnTo>
                <a:lnTo>
                  <a:pt x="4" y="4"/>
                </a:lnTo>
                <a:lnTo>
                  <a:pt x="4" y="2"/>
                </a:lnTo>
                <a:lnTo>
                  <a:pt x="6" y="0"/>
                </a:lnTo>
                <a:lnTo>
                  <a:pt x="8" y="0"/>
                </a:lnTo>
                <a:lnTo>
                  <a:pt x="13" y="0"/>
                </a:lnTo>
                <a:lnTo>
                  <a:pt x="17" y="0"/>
                </a:lnTo>
                <a:lnTo>
                  <a:pt x="25" y="0"/>
                </a:lnTo>
                <a:lnTo>
                  <a:pt x="32" y="2"/>
                </a:lnTo>
                <a:lnTo>
                  <a:pt x="40" y="4"/>
                </a:lnTo>
                <a:lnTo>
                  <a:pt x="59" y="8"/>
                </a:lnTo>
                <a:lnTo>
                  <a:pt x="67" y="12"/>
                </a:lnTo>
                <a:lnTo>
                  <a:pt x="75" y="16"/>
                </a:lnTo>
                <a:lnTo>
                  <a:pt x="82" y="20"/>
                </a:lnTo>
                <a:lnTo>
                  <a:pt x="88" y="23"/>
                </a:lnTo>
                <a:lnTo>
                  <a:pt x="94" y="29"/>
                </a:lnTo>
                <a:lnTo>
                  <a:pt x="99" y="35"/>
                </a:lnTo>
                <a:lnTo>
                  <a:pt x="107" y="46"/>
                </a:lnTo>
                <a:lnTo>
                  <a:pt x="111" y="52"/>
                </a:lnTo>
                <a:lnTo>
                  <a:pt x="115" y="58"/>
                </a:lnTo>
                <a:lnTo>
                  <a:pt x="117" y="62"/>
                </a:lnTo>
                <a:lnTo>
                  <a:pt x="119" y="67"/>
                </a:lnTo>
                <a:lnTo>
                  <a:pt x="121" y="73"/>
                </a:lnTo>
                <a:lnTo>
                  <a:pt x="121" y="79"/>
                </a:lnTo>
                <a:lnTo>
                  <a:pt x="121" y="87"/>
                </a:lnTo>
                <a:lnTo>
                  <a:pt x="119" y="92"/>
                </a:lnTo>
                <a:lnTo>
                  <a:pt x="117" y="98"/>
                </a:lnTo>
                <a:lnTo>
                  <a:pt x="115" y="102"/>
                </a:lnTo>
                <a:lnTo>
                  <a:pt x="111" y="106"/>
                </a:lnTo>
                <a:lnTo>
                  <a:pt x="109" y="108"/>
                </a:lnTo>
                <a:lnTo>
                  <a:pt x="103" y="109"/>
                </a:lnTo>
                <a:lnTo>
                  <a:pt x="99" y="109"/>
                </a:lnTo>
                <a:lnTo>
                  <a:pt x="94" y="109"/>
                </a:lnTo>
                <a:lnTo>
                  <a:pt x="88" y="108"/>
                </a:lnTo>
                <a:lnTo>
                  <a:pt x="82" y="106"/>
                </a:lnTo>
                <a:lnTo>
                  <a:pt x="75" y="102"/>
                </a:lnTo>
                <a:lnTo>
                  <a:pt x="69" y="98"/>
                </a:lnTo>
                <a:lnTo>
                  <a:pt x="61" y="90"/>
                </a:lnTo>
                <a:lnTo>
                  <a:pt x="54" y="83"/>
                </a:lnTo>
                <a:lnTo>
                  <a:pt x="46" y="75"/>
                </a:lnTo>
                <a:lnTo>
                  <a:pt x="36" y="65"/>
                </a:lnTo>
                <a:lnTo>
                  <a:pt x="29" y="58"/>
                </a:lnTo>
                <a:lnTo>
                  <a:pt x="21" y="50"/>
                </a:lnTo>
                <a:lnTo>
                  <a:pt x="17" y="44"/>
                </a:lnTo>
                <a:lnTo>
                  <a:pt x="11" y="39"/>
                </a:lnTo>
                <a:lnTo>
                  <a:pt x="8" y="35"/>
                </a:lnTo>
                <a:lnTo>
                  <a:pt x="6" y="31"/>
                </a:lnTo>
                <a:lnTo>
                  <a:pt x="4" y="29"/>
                </a:lnTo>
                <a:lnTo>
                  <a:pt x="4" y="29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8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8"/>
          <p:cNvSpPr txBox="1">
            <a:spLocks noChangeArrowheads="1"/>
          </p:cNvSpPr>
          <p:nvPr/>
        </p:nvSpPr>
        <p:spPr bwMode="auto">
          <a:xfrm>
            <a:off x="1003893" y="-20250"/>
            <a:ext cx="328494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6000" dirty="0" err="1">
                <a:latin typeface="汉语拼音" panose="000B0604020202020204" pitchFamily="34" charset="0"/>
                <a:ea typeface="GB Pinyinok-B" panose="02010601030101010101" pitchFamily="2" charset="-122"/>
                <a:cs typeface="汉语拼音" panose="000B0604020202020204" pitchFamily="34" charset="0"/>
              </a:rPr>
              <a:t>sǎ</a:t>
            </a:r>
            <a:endParaRPr lang="en-US" altLang="zh-CN" sz="6000" dirty="0" err="1">
              <a:latin typeface="汉语拼音" panose="000B0604020202020204" pitchFamily="34" charset="0"/>
              <a:ea typeface="GB Pinyinok-B" panose="02010601030101010101" pitchFamily="2" charset="-122"/>
              <a:cs typeface="汉语拼音" panose="00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521037" y="1131750"/>
            <a:ext cx="2318547" cy="2326669"/>
            <a:chOff x="5534807" y="1672548"/>
            <a:chExt cx="2318547" cy="2326669"/>
          </a:xfrm>
        </p:grpSpPr>
        <p:sp>
          <p:nvSpPr>
            <p:cNvPr id="9" name="矩形 8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/>
            <p:cNvCxnSpPr/>
            <p:nvPr>
              <p:custDataLst>
                <p:tags r:id="rId2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>
              <p:custDataLst>
                <p:tags r:id="rId3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1731526" y="1472805"/>
            <a:ext cx="1897569" cy="1644558"/>
            <a:chOff x="4651375" y="2171700"/>
            <a:chExt cx="928688" cy="804862"/>
          </a:xfrm>
        </p:grpSpPr>
        <p:sp>
          <p:nvSpPr>
            <p:cNvPr id="15" name="Freeform 76"/>
            <p:cNvSpPr/>
            <p:nvPr/>
          </p:nvSpPr>
          <p:spPr bwMode="auto">
            <a:xfrm>
              <a:off x="5006975" y="2549525"/>
              <a:ext cx="188913" cy="427037"/>
            </a:xfrm>
            <a:custGeom>
              <a:avLst/>
              <a:gdLst>
                <a:gd name="T0" fmla="*/ 89 w 239"/>
                <a:gd name="T1" fmla="*/ 412 h 538"/>
                <a:gd name="T2" fmla="*/ 101 w 239"/>
                <a:gd name="T3" fmla="*/ 408 h 538"/>
                <a:gd name="T4" fmla="*/ 122 w 239"/>
                <a:gd name="T5" fmla="*/ 410 h 538"/>
                <a:gd name="T6" fmla="*/ 144 w 239"/>
                <a:gd name="T7" fmla="*/ 414 h 538"/>
                <a:gd name="T8" fmla="*/ 158 w 239"/>
                <a:gd name="T9" fmla="*/ 410 h 538"/>
                <a:gd name="T10" fmla="*/ 164 w 239"/>
                <a:gd name="T11" fmla="*/ 404 h 538"/>
                <a:gd name="T12" fmla="*/ 168 w 239"/>
                <a:gd name="T13" fmla="*/ 398 h 538"/>
                <a:gd name="T14" fmla="*/ 170 w 239"/>
                <a:gd name="T15" fmla="*/ 387 h 538"/>
                <a:gd name="T16" fmla="*/ 172 w 239"/>
                <a:gd name="T17" fmla="*/ 371 h 538"/>
                <a:gd name="T18" fmla="*/ 174 w 239"/>
                <a:gd name="T19" fmla="*/ 325 h 538"/>
                <a:gd name="T20" fmla="*/ 172 w 239"/>
                <a:gd name="T21" fmla="*/ 211 h 538"/>
                <a:gd name="T22" fmla="*/ 168 w 239"/>
                <a:gd name="T23" fmla="*/ 150 h 538"/>
                <a:gd name="T24" fmla="*/ 166 w 239"/>
                <a:gd name="T25" fmla="*/ 122 h 538"/>
                <a:gd name="T26" fmla="*/ 164 w 239"/>
                <a:gd name="T27" fmla="*/ 101 h 538"/>
                <a:gd name="T28" fmla="*/ 162 w 239"/>
                <a:gd name="T29" fmla="*/ 79 h 538"/>
                <a:gd name="T30" fmla="*/ 158 w 239"/>
                <a:gd name="T31" fmla="*/ 63 h 538"/>
                <a:gd name="T32" fmla="*/ 146 w 239"/>
                <a:gd name="T33" fmla="*/ 61 h 538"/>
                <a:gd name="T34" fmla="*/ 124 w 239"/>
                <a:gd name="T35" fmla="*/ 61 h 538"/>
                <a:gd name="T36" fmla="*/ 93 w 239"/>
                <a:gd name="T37" fmla="*/ 63 h 538"/>
                <a:gd name="T38" fmla="*/ 51 w 239"/>
                <a:gd name="T39" fmla="*/ 67 h 538"/>
                <a:gd name="T40" fmla="*/ 0 w 239"/>
                <a:gd name="T41" fmla="*/ 75 h 538"/>
                <a:gd name="T42" fmla="*/ 38 w 239"/>
                <a:gd name="T43" fmla="*/ 40 h 538"/>
                <a:gd name="T44" fmla="*/ 77 w 239"/>
                <a:gd name="T45" fmla="*/ 36 h 538"/>
                <a:gd name="T46" fmla="*/ 107 w 239"/>
                <a:gd name="T47" fmla="*/ 28 h 538"/>
                <a:gd name="T48" fmla="*/ 130 w 239"/>
                <a:gd name="T49" fmla="*/ 22 h 538"/>
                <a:gd name="T50" fmla="*/ 146 w 239"/>
                <a:gd name="T51" fmla="*/ 14 h 538"/>
                <a:gd name="T52" fmla="*/ 158 w 239"/>
                <a:gd name="T53" fmla="*/ 6 h 538"/>
                <a:gd name="T54" fmla="*/ 174 w 239"/>
                <a:gd name="T55" fmla="*/ 0 h 538"/>
                <a:gd name="T56" fmla="*/ 182 w 239"/>
                <a:gd name="T57" fmla="*/ 2 h 538"/>
                <a:gd name="T58" fmla="*/ 197 w 239"/>
                <a:gd name="T59" fmla="*/ 10 h 538"/>
                <a:gd name="T60" fmla="*/ 217 w 239"/>
                <a:gd name="T61" fmla="*/ 24 h 538"/>
                <a:gd name="T62" fmla="*/ 231 w 239"/>
                <a:gd name="T63" fmla="*/ 38 h 538"/>
                <a:gd name="T64" fmla="*/ 239 w 239"/>
                <a:gd name="T65" fmla="*/ 49 h 538"/>
                <a:gd name="T66" fmla="*/ 235 w 239"/>
                <a:gd name="T67" fmla="*/ 59 h 538"/>
                <a:gd name="T68" fmla="*/ 223 w 239"/>
                <a:gd name="T69" fmla="*/ 67 h 538"/>
                <a:gd name="T70" fmla="*/ 219 w 239"/>
                <a:gd name="T71" fmla="*/ 77 h 538"/>
                <a:gd name="T72" fmla="*/ 217 w 239"/>
                <a:gd name="T73" fmla="*/ 99 h 538"/>
                <a:gd name="T74" fmla="*/ 217 w 239"/>
                <a:gd name="T75" fmla="*/ 128 h 538"/>
                <a:gd name="T76" fmla="*/ 217 w 239"/>
                <a:gd name="T77" fmla="*/ 166 h 538"/>
                <a:gd name="T78" fmla="*/ 219 w 239"/>
                <a:gd name="T79" fmla="*/ 211 h 538"/>
                <a:gd name="T80" fmla="*/ 223 w 239"/>
                <a:gd name="T81" fmla="*/ 260 h 538"/>
                <a:gd name="T82" fmla="*/ 225 w 239"/>
                <a:gd name="T83" fmla="*/ 304 h 538"/>
                <a:gd name="T84" fmla="*/ 227 w 239"/>
                <a:gd name="T85" fmla="*/ 341 h 538"/>
                <a:gd name="T86" fmla="*/ 229 w 239"/>
                <a:gd name="T87" fmla="*/ 375 h 538"/>
                <a:gd name="T88" fmla="*/ 229 w 239"/>
                <a:gd name="T89" fmla="*/ 402 h 538"/>
                <a:gd name="T90" fmla="*/ 225 w 239"/>
                <a:gd name="T91" fmla="*/ 440 h 538"/>
                <a:gd name="T92" fmla="*/ 215 w 239"/>
                <a:gd name="T93" fmla="*/ 475 h 538"/>
                <a:gd name="T94" fmla="*/ 201 w 239"/>
                <a:gd name="T95" fmla="*/ 505 h 538"/>
                <a:gd name="T96" fmla="*/ 182 w 239"/>
                <a:gd name="T97" fmla="*/ 527 h 538"/>
                <a:gd name="T98" fmla="*/ 168 w 239"/>
                <a:gd name="T99" fmla="*/ 536 h 538"/>
                <a:gd name="T100" fmla="*/ 156 w 239"/>
                <a:gd name="T101" fmla="*/ 536 h 538"/>
                <a:gd name="T102" fmla="*/ 150 w 239"/>
                <a:gd name="T103" fmla="*/ 531 h 538"/>
                <a:gd name="T104" fmla="*/ 148 w 239"/>
                <a:gd name="T105" fmla="*/ 513 h 538"/>
                <a:gd name="T106" fmla="*/ 148 w 239"/>
                <a:gd name="T107" fmla="*/ 487 h 538"/>
                <a:gd name="T108" fmla="*/ 138 w 239"/>
                <a:gd name="T109" fmla="*/ 465 h 538"/>
                <a:gd name="T110" fmla="*/ 117 w 239"/>
                <a:gd name="T111" fmla="*/ 444 h 538"/>
                <a:gd name="T112" fmla="*/ 97 w 239"/>
                <a:gd name="T113" fmla="*/ 430 h 538"/>
                <a:gd name="T114" fmla="*/ 87 w 239"/>
                <a:gd name="T115" fmla="*/ 420 h 538"/>
                <a:gd name="T116" fmla="*/ 85 w 239"/>
                <a:gd name="T117" fmla="*/ 414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39" h="538">
                  <a:moveTo>
                    <a:pt x="85" y="414"/>
                  </a:moveTo>
                  <a:lnTo>
                    <a:pt x="87" y="414"/>
                  </a:lnTo>
                  <a:lnTo>
                    <a:pt x="89" y="412"/>
                  </a:lnTo>
                  <a:lnTo>
                    <a:pt x="93" y="410"/>
                  </a:lnTo>
                  <a:lnTo>
                    <a:pt x="97" y="408"/>
                  </a:lnTo>
                  <a:lnTo>
                    <a:pt x="101" y="408"/>
                  </a:lnTo>
                  <a:lnTo>
                    <a:pt x="107" y="408"/>
                  </a:lnTo>
                  <a:lnTo>
                    <a:pt x="113" y="408"/>
                  </a:lnTo>
                  <a:lnTo>
                    <a:pt x="122" y="410"/>
                  </a:lnTo>
                  <a:lnTo>
                    <a:pt x="130" y="412"/>
                  </a:lnTo>
                  <a:lnTo>
                    <a:pt x="138" y="412"/>
                  </a:lnTo>
                  <a:lnTo>
                    <a:pt x="144" y="414"/>
                  </a:lnTo>
                  <a:lnTo>
                    <a:pt x="150" y="414"/>
                  </a:lnTo>
                  <a:lnTo>
                    <a:pt x="154" y="412"/>
                  </a:lnTo>
                  <a:lnTo>
                    <a:pt x="158" y="410"/>
                  </a:lnTo>
                  <a:lnTo>
                    <a:pt x="162" y="408"/>
                  </a:lnTo>
                  <a:lnTo>
                    <a:pt x="164" y="406"/>
                  </a:lnTo>
                  <a:lnTo>
                    <a:pt x="164" y="404"/>
                  </a:lnTo>
                  <a:lnTo>
                    <a:pt x="166" y="402"/>
                  </a:lnTo>
                  <a:lnTo>
                    <a:pt x="166" y="400"/>
                  </a:lnTo>
                  <a:lnTo>
                    <a:pt x="168" y="398"/>
                  </a:lnTo>
                  <a:lnTo>
                    <a:pt x="168" y="394"/>
                  </a:lnTo>
                  <a:lnTo>
                    <a:pt x="168" y="391"/>
                  </a:lnTo>
                  <a:lnTo>
                    <a:pt x="170" y="387"/>
                  </a:lnTo>
                  <a:lnTo>
                    <a:pt x="170" y="381"/>
                  </a:lnTo>
                  <a:lnTo>
                    <a:pt x="170" y="377"/>
                  </a:lnTo>
                  <a:lnTo>
                    <a:pt x="172" y="371"/>
                  </a:lnTo>
                  <a:lnTo>
                    <a:pt x="172" y="357"/>
                  </a:lnTo>
                  <a:lnTo>
                    <a:pt x="174" y="341"/>
                  </a:lnTo>
                  <a:lnTo>
                    <a:pt x="174" y="325"/>
                  </a:lnTo>
                  <a:lnTo>
                    <a:pt x="174" y="288"/>
                  </a:lnTo>
                  <a:lnTo>
                    <a:pt x="172" y="251"/>
                  </a:lnTo>
                  <a:lnTo>
                    <a:pt x="172" y="211"/>
                  </a:lnTo>
                  <a:lnTo>
                    <a:pt x="168" y="170"/>
                  </a:lnTo>
                  <a:lnTo>
                    <a:pt x="168" y="160"/>
                  </a:lnTo>
                  <a:lnTo>
                    <a:pt x="168" y="150"/>
                  </a:lnTo>
                  <a:lnTo>
                    <a:pt x="166" y="140"/>
                  </a:lnTo>
                  <a:lnTo>
                    <a:pt x="166" y="132"/>
                  </a:lnTo>
                  <a:lnTo>
                    <a:pt x="166" y="122"/>
                  </a:lnTo>
                  <a:lnTo>
                    <a:pt x="164" y="115"/>
                  </a:lnTo>
                  <a:lnTo>
                    <a:pt x="164" y="109"/>
                  </a:lnTo>
                  <a:lnTo>
                    <a:pt x="164" y="101"/>
                  </a:lnTo>
                  <a:lnTo>
                    <a:pt x="164" y="95"/>
                  </a:lnTo>
                  <a:lnTo>
                    <a:pt x="162" y="89"/>
                  </a:lnTo>
                  <a:lnTo>
                    <a:pt x="162" y="79"/>
                  </a:lnTo>
                  <a:lnTo>
                    <a:pt x="160" y="71"/>
                  </a:lnTo>
                  <a:lnTo>
                    <a:pt x="160" y="65"/>
                  </a:lnTo>
                  <a:lnTo>
                    <a:pt x="158" y="63"/>
                  </a:lnTo>
                  <a:lnTo>
                    <a:pt x="154" y="63"/>
                  </a:lnTo>
                  <a:lnTo>
                    <a:pt x="152" y="61"/>
                  </a:lnTo>
                  <a:lnTo>
                    <a:pt x="146" y="61"/>
                  </a:lnTo>
                  <a:lnTo>
                    <a:pt x="140" y="61"/>
                  </a:lnTo>
                  <a:lnTo>
                    <a:pt x="132" y="61"/>
                  </a:lnTo>
                  <a:lnTo>
                    <a:pt x="124" y="61"/>
                  </a:lnTo>
                  <a:lnTo>
                    <a:pt x="115" y="61"/>
                  </a:lnTo>
                  <a:lnTo>
                    <a:pt x="105" y="61"/>
                  </a:lnTo>
                  <a:lnTo>
                    <a:pt x="93" y="63"/>
                  </a:lnTo>
                  <a:lnTo>
                    <a:pt x="79" y="65"/>
                  </a:lnTo>
                  <a:lnTo>
                    <a:pt x="65" y="65"/>
                  </a:lnTo>
                  <a:lnTo>
                    <a:pt x="51" y="67"/>
                  </a:lnTo>
                  <a:lnTo>
                    <a:pt x="36" y="69"/>
                  </a:lnTo>
                  <a:lnTo>
                    <a:pt x="18" y="73"/>
                  </a:lnTo>
                  <a:lnTo>
                    <a:pt x="0" y="75"/>
                  </a:lnTo>
                  <a:lnTo>
                    <a:pt x="4" y="38"/>
                  </a:lnTo>
                  <a:lnTo>
                    <a:pt x="22" y="38"/>
                  </a:lnTo>
                  <a:lnTo>
                    <a:pt x="38" y="40"/>
                  </a:lnTo>
                  <a:lnTo>
                    <a:pt x="51" y="40"/>
                  </a:lnTo>
                  <a:lnTo>
                    <a:pt x="65" y="38"/>
                  </a:lnTo>
                  <a:lnTo>
                    <a:pt x="77" y="36"/>
                  </a:lnTo>
                  <a:lnTo>
                    <a:pt x="89" y="34"/>
                  </a:lnTo>
                  <a:lnTo>
                    <a:pt x="99" y="32"/>
                  </a:lnTo>
                  <a:lnTo>
                    <a:pt x="107" y="28"/>
                  </a:lnTo>
                  <a:lnTo>
                    <a:pt x="117" y="26"/>
                  </a:lnTo>
                  <a:lnTo>
                    <a:pt x="124" y="24"/>
                  </a:lnTo>
                  <a:lnTo>
                    <a:pt x="130" y="22"/>
                  </a:lnTo>
                  <a:lnTo>
                    <a:pt x="136" y="18"/>
                  </a:lnTo>
                  <a:lnTo>
                    <a:pt x="142" y="16"/>
                  </a:lnTo>
                  <a:lnTo>
                    <a:pt x="146" y="14"/>
                  </a:lnTo>
                  <a:lnTo>
                    <a:pt x="150" y="10"/>
                  </a:lnTo>
                  <a:lnTo>
                    <a:pt x="154" y="8"/>
                  </a:lnTo>
                  <a:lnTo>
                    <a:pt x="158" y="6"/>
                  </a:lnTo>
                  <a:lnTo>
                    <a:pt x="164" y="2"/>
                  </a:lnTo>
                  <a:lnTo>
                    <a:pt x="168" y="0"/>
                  </a:lnTo>
                  <a:lnTo>
                    <a:pt x="174" y="0"/>
                  </a:lnTo>
                  <a:lnTo>
                    <a:pt x="176" y="0"/>
                  </a:lnTo>
                  <a:lnTo>
                    <a:pt x="178" y="0"/>
                  </a:lnTo>
                  <a:lnTo>
                    <a:pt x="182" y="2"/>
                  </a:lnTo>
                  <a:lnTo>
                    <a:pt x="188" y="4"/>
                  </a:lnTo>
                  <a:lnTo>
                    <a:pt x="191" y="6"/>
                  </a:lnTo>
                  <a:lnTo>
                    <a:pt x="197" y="10"/>
                  </a:lnTo>
                  <a:lnTo>
                    <a:pt x="203" y="14"/>
                  </a:lnTo>
                  <a:lnTo>
                    <a:pt x="211" y="18"/>
                  </a:lnTo>
                  <a:lnTo>
                    <a:pt x="217" y="24"/>
                  </a:lnTo>
                  <a:lnTo>
                    <a:pt x="223" y="30"/>
                  </a:lnTo>
                  <a:lnTo>
                    <a:pt x="227" y="34"/>
                  </a:lnTo>
                  <a:lnTo>
                    <a:pt x="231" y="38"/>
                  </a:lnTo>
                  <a:lnTo>
                    <a:pt x="235" y="44"/>
                  </a:lnTo>
                  <a:lnTo>
                    <a:pt x="237" y="46"/>
                  </a:lnTo>
                  <a:lnTo>
                    <a:pt x="239" y="49"/>
                  </a:lnTo>
                  <a:lnTo>
                    <a:pt x="239" y="51"/>
                  </a:lnTo>
                  <a:lnTo>
                    <a:pt x="237" y="55"/>
                  </a:lnTo>
                  <a:lnTo>
                    <a:pt x="235" y="59"/>
                  </a:lnTo>
                  <a:lnTo>
                    <a:pt x="231" y="61"/>
                  </a:lnTo>
                  <a:lnTo>
                    <a:pt x="225" y="65"/>
                  </a:lnTo>
                  <a:lnTo>
                    <a:pt x="223" y="67"/>
                  </a:lnTo>
                  <a:lnTo>
                    <a:pt x="221" y="69"/>
                  </a:lnTo>
                  <a:lnTo>
                    <a:pt x="221" y="73"/>
                  </a:lnTo>
                  <a:lnTo>
                    <a:pt x="219" y="77"/>
                  </a:lnTo>
                  <a:lnTo>
                    <a:pt x="219" y="83"/>
                  </a:lnTo>
                  <a:lnTo>
                    <a:pt x="217" y="91"/>
                  </a:lnTo>
                  <a:lnTo>
                    <a:pt x="217" y="99"/>
                  </a:lnTo>
                  <a:lnTo>
                    <a:pt x="217" y="107"/>
                  </a:lnTo>
                  <a:lnTo>
                    <a:pt x="217" y="117"/>
                  </a:lnTo>
                  <a:lnTo>
                    <a:pt x="217" y="128"/>
                  </a:lnTo>
                  <a:lnTo>
                    <a:pt x="217" y="140"/>
                  </a:lnTo>
                  <a:lnTo>
                    <a:pt x="217" y="152"/>
                  </a:lnTo>
                  <a:lnTo>
                    <a:pt x="217" y="166"/>
                  </a:lnTo>
                  <a:lnTo>
                    <a:pt x="219" y="180"/>
                  </a:lnTo>
                  <a:lnTo>
                    <a:pt x="219" y="195"/>
                  </a:lnTo>
                  <a:lnTo>
                    <a:pt x="219" y="211"/>
                  </a:lnTo>
                  <a:lnTo>
                    <a:pt x="221" y="229"/>
                  </a:lnTo>
                  <a:lnTo>
                    <a:pt x="221" y="245"/>
                  </a:lnTo>
                  <a:lnTo>
                    <a:pt x="223" y="260"/>
                  </a:lnTo>
                  <a:lnTo>
                    <a:pt x="223" y="274"/>
                  </a:lnTo>
                  <a:lnTo>
                    <a:pt x="223" y="290"/>
                  </a:lnTo>
                  <a:lnTo>
                    <a:pt x="225" y="304"/>
                  </a:lnTo>
                  <a:lnTo>
                    <a:pt x="225" y="316"/>
                  </a:lnTo>
                  <a:lnTo>
                    <a:pt x="227" y="329"/>
                  </a:lnTo>
                  <a:lnTo>
                    <a:pt x="227" y="341"/>
                  </a:lnTo>
                  <a:lnTo>
                    <a:pt x="227" y="353"/>
                  </a:lnTo>
                  <a:lnTo>
                    <a:pt x="227" y="363"/>
                  </a:lnTo>
                  <a:lnTo>
                    <a:pt x="229" y="375"/>
                  </a:lnTo>
                  <a:lnTo>
                    <a:pt x="229" y="385"/>
                  </a:lnTo>
                  <a:lnTo>
                    <a:pt x="229" y="393"/>
                  </a:lnTo>
                  <a:lnTo>
                    <a:pt x="229" y="402"/>
                  </a:lnTo>
                  <a:lnTo>
                    <a:pt x="229" y="410"/>
                  </a:lnTo>
                  <a:lnTo>
                    <a:pt x="227" y="426"/>
                  </a:lnTo>
                  <a:lnTo>
                    <a:pt x="225" y="440"/>
                  </a:lnTo>
                  <a:lnTo>
                    <a:pt x="221" y="452"/>
                  </a:lnTo>
                  <a:lnTo>
                    <a:pt x="219" y="465"/>
                  </a:lnTo>
                  <a:lnTo>
                    <a:pt x="215" y="475"/>
                  </a:lnTo>
                  <a:lnTo>
                    <a:pt x="211" y="485"/>
                  </a:lnTo>
                  <a:lnTo>
                    <a:pt x="205" y="495"/>
                  </a:lnTo>
                  <a:lnTo>
                    <a:pt x="201" y="505"/>
                  </a:lnTo>
                  <a:lnTo>
                    <a:pt x="193" y="513"/>
                  </a:lnTo>
                  <a:lnTo>
                    <a:pt x="188" y="521"/>
                  </a:lnTo>
                  <a:lnTo>
                    <a:pt x="182" y="527"/>
                  </a:lnTo>
                  <a:lnTo>
                    <a:pt x="176" y="531"/>
                  </a:lnTo>
                  <a:lnTo>
                    <a:pt x="172" y="534"/>
                  </a:lnTo>
                  <a:lnTo>
                    <a:pt x="168" y="536"/>
                  </a:lnTo>
                  <a:lnTo>
                    <a:pt x="162" y="538"/>
                  </a:lnTo>
                  <a:lnTo>
                    <a:pt x="160" y="538"/>
                  </a:lnTo>
                  <a:lnTo>
                    <a:pt x="156" y="536"/>
                  </a:lnTo>
                  <a:lnTo>
                    <a:pt x="152" y="536"/>
                  </a:lnTo>
                  <a:lnTo>
                    <a:pt x="150" y="534"/>
                  </a:lnTo>
                  <a:lnTo>
                    <a:pt x="150" y="531"/>
                  </a:lnTo>
                  <a:lnTo>
                    <a:pt x="148" y="525"/>
                  </a:lnTo>
                  <a:lnTo>
                    <a:pt x="148" y="521"/>
                  </a:lnTo>
                  <a:lnTo>
                    <a:pt x="148" y="513"/>
                  </a:lnTo>
                  <a:lnTo>
                    <a:pt x="150" y="505"/>
                  </a:lnTo>
                  <a:lnTo>
                    <a:pt x="150" y="497"/>
                  </a:lnTo>
                  <a:lnTo>
                    <a:pt x="148" y="487"/>
                  </a:lnTo>
                  <a:lnTo>
                    <a:pt x="146" y="479"/>
                  </a:lnTo>
                  <a:lnTo>
                    <a:pt x="142" y="473"/>
                  </a:lnTo>
                  <a:lnTo>
                    <a:pt x="138" y="465"/>
                  </a:lnTo>
                  <a:lnTo>
                    <a:pt x="132" y="458"/>
                  </a:lnTo>
                  <a:lnTo>
                    <a:pt x="124" y="450"/>
                  </a:lnTo>
                  <a:lnTo>
                    <a:pt x="117" y="444"/>
                  </a:lnTo>
                  <a:lnTo>
                    <a:pt x="109" y="438"/>
                  </a:lnTo>
                  <a:lnTo>
                    <a:pt x="103" y="434"/>
                  </a:lnTo>
                  <a:lnTo>
                    <a:pt x="97" y="430"/>
                  </a:lnTo>
                  <a:lnTo>
                    <a:pt x="93" y="426"/>
                  </a:lnTo>
                  <a:lnTo>
                    <a:pt x="89" y="422"/>
                  </a:lnTo>
                  <a:lnTo>
                    <a:pt x="87" y="420"/>
                  </a:lnTo>
                  <a:lnTo>
                    <a:pt x="85" y="416"/>
                  </a:lnTo>
                  <a:lnTo>
                    <a:pt x="85" y="414"/>
                  </a:lnTo>
                  <a:lnTo>
                    <a:pt x="85" y="414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77"/>
            <p:cNvSpPr/>
            <p:nvPr/>
          </p:nvSpPr>
          <p:spPr bwMode="auto">
            <a:xfrm>
              <a:off x="5173663" y="2449513"/>
              <a:ext cx="230188" cy="414337"/>
            </a:xfrm>
            <a:custGeom>
              <a:avLst/>
              <a:gdLst>
                <a:gd name="T0" fmla="*/ 0 w 290"/>
                <a:gd name="T1" fmla="*/ 518 h 520"/>
                <a:gd name="T2" fmla="*/ 6 w 290"/>
                <a:gd name="T3" fmla="*/ 511 h 520"/>
                <a:gd name="T4" fmla="*/ 14 w 290"/>
                <a:gd name="T5" fmla="*/ 503 h 520"/>
                <a:gd name="T6" fmla="*/ 28 w 290"/>
                <a:gd name="T7" fmla="*/ 493 h 520"/>
                <a:gd name="T8" fmla="*/ 46 w 290"/>
                <a:gd name="T9" fmla="*/ 481 h 520"/>
                <a:gd name="T10" fmla="*/ 65 w 290"/>
                <a:gd name="T11" fmla="*/ 467 h 520"/>
                <a:gd name="T12" fmla="*/ 87 w 290"/>
                <a:gd name="T13" fmla="*/ 451 h 520"/>
                <a:gd name="T14" fmla="*/ 109 w 290"/>
                <a:gd name="T15" fmla="*/ 432 h 520"/>
                <a:gd name="T16" fmla="*/ 130 w 290"/>
                <a:gd name="T17" fmla="*/ 410 h 520"/>
                <a:gd name="T18" fmla="*/ 150 w 290"/>
                <a:gd name="T19" fmla="*/ 384 h 520"/>
                <a:gd name="T20" fmla="*/ 168 w 290"/>
                <a:gd name="T21" fmla="*/ 357 h 520"/>
                <a:gd name="T22" fmla="*/ 184 w 290"/>
                <a:gd name="T23" fmla="*/ 325 h 520"/>
                <a:gd name="T24" fmla="*/ 201 w 290"/>
                <a:gd name="T25" fmla="*/ 274 h 520"/>
                <a:gd name="T26" fmla="*/ 215 w 290"/>
                <a:gd name="T27" fmla="*/ 207 h 520"/>
                <a:gd name="T28" fmla="*/ 221 w 290"/>
                <a:gd name="T29" fmla="*/ 160 h 520"/>
                <a:gd name="T30" fmla="*/ 221 w 290"/>
                <a:gd name="T31" fmla="*/ 122 h 520"/>
                <a:gd name="T32" fmla="*/ 217 w 290"/>
                <a:gd name="T33" fmla="*/ 79 h 520"/>
                <a:gd name="T34" fmla="*/ 213 w 290"/>
                <a:gd name="T35" fmla="*/ 28 h 520"/>
                <a:gd name="T36" fmla="*/ 219 w 290"/>
                <a:gd name="T37" fmla="*/ 8 h 520"/>
                <a:gd name="T38" fmla="*/ 235 w 290"/>
                <a:gd name="T39" fmla="*/ 20 h 520"/>
                <a:gd name="T40" fmla="*/ 251 w 290"/>
                <a:gd name="T41" fmla="*/ 32 h 520"/>
                <a:gd name="T42" fmla="*/ 262 w 290"/>
                <a:gd name="T43" fmla="*/ 41 h 520"/>
                <a:gd name="T44" fmla="*/ 272 w 290"/>
                <a:gd name="T45" fmla="*/ 51 h 520"/>
                <a:gd name="T46" fmla="*/ 278 w 290"/>
                <a:gd name="T47" fmla="*/ 59 h 520"/>
                <a:gd name="T48" fmla="*/ 284 w 290"/>
                <a:gd name="T49" fmla="*/ 65 h 520"/>
                <a:gd name="T50" fmla="*/ 290 w 290"/>
                <a:gd name="T51" fmla="*/ 71 h 520"/>
                <a:gd name="T52" fmla="*/ 288 w 290"/>
                <a:gd name="T53" fmla="*/ 79 h 520"/>
                <a:gd name="T54" fmla="*/ 288 w 290"/>
                <a:gd name="T55" fmla="*/ 89 h 520"/>
                <a:gd name="T56" fmla="*/ 286 w 290"/>
                <a:gd name="T57" fmla="*/ 101 h 520"/>
                <a:gd name="T58" fmla="*/ 282 w 290"/>
                <a:gd name="T59" fmla="*/ 118 h 520"/>
                <a:gd name="T60" fmla="*/ 278 w 290"/>
                <a:gd name="T61" fmla="*/ 136 h 520"/>
                <a:gd name="T62" fmla="*/ 274 w 290"/>
                <a:gd name="T63" fmla="*/ 160 h 520"/>
                <a:gd name="T64" fmla="*/ 270 w 290"/>
                <a:gd name="T65" fmla="*/ 185 h 520"/>
                <a:gd name="T66" fmla="*/ 266 w 290"/>
                <a:gd name="T67" fmla="*/ 213 h 520"/>
                <a:gd name="T68" fmla="*/ 260 w 290"/>
                <a:gd name="T69" fmla="*/ 244 h 520"/>
                <a:gd name="T70" fmla="*/ 253 w 290"/>
                <a:gd name="T71" fmla="*/ 272 h 520"/>
                <a:gd name="T72" fmla="*/ 247 w 290"/>
                <a:gd name="T73" fmla="*/ 300 h 520"/>
                <a:gd name="T74" fmla="*/ 237 w 290"/>
                <a:gd name="T75" fmla="*/ 323 h 520"/>
                <a:gd name="T76" fmla="*/ 229 w 290"/>
                <a:gd name="T77" fmla="*/ 345 h 520"/>
                <a:gd name="T78" fmla="*/ 219 w 290"/>
                <a:gd name="T79" fmla="*/ 365 h 520"/>
                <a:gd name="T80" fmla="*/ 207 w 290"/>
                <a:gd name="T81" fmla="*/ 382 h 520"/>
                <a:gd name="T82" fmla="*/ 195 w 290"/>
                <a:gd name="T83" fmla="*/ 398 h 520"/>
                <a:gd name="T84" fmla="*/ 170 w 290"/>
                <a:gd name="T85" fmla="*/ 426 h 520"/>
                <a:gd name="T86" fmla="*/ 140 w 290"/>
                <a:gd name="T87" fmla="*/ 451 h 520"/>
                <a:gd name="T88" fmla="*/ 109 w 290"/>
                <a:gd name="T89" fmla="*/ 473 h 520"/>
                <a:gd name="T90" fmla="*/ 75 w 290"/>
                <a:gd name="T91" fmla="*/ 491 h 520"/>
                <a:gd name="T92" fmla="*/ 57 w 290"/>
                <a:gd name="T93" fmla="*/ 501 h 520"/>
                <a:gd name="T94" fmla="*/ 44 w 290"/>
                <a:gd name="T95" fmla="*/ 507 h 520"/>
                <a:gd name="T96" fmla="*/ 32 w 290"/>
                <a:gd name="T97" fmla="*/ 513 h 520"/>
                <a:gd name="T98" fmla="*/ 22 w 290"/>
                <a:gd name="T99" fmla="*/ 517 h 520"/>
                <a:gd name="T100" fmla="*/ 6 w 290"/>
                <a:gd name="T101" fmla="*/ 520 h 520"/>
                <a:gd name="T102" fmla="*/ 0 w 290"/>
                <a:gd name="T103" fmla="*/ 52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90" h="520">
                  <a:moveTo>
                    <a:pt x="0" y="520"/>
                  </a:moveTo>
                  <a:lnTo>
                    <a:pt x="0" y="518"/>
                  </a:lnTo>
                  <a:lnTo>
                    <a:pt x="2" y="515"/>
                  </a:lnTo>
                  <a:lnTo>
                    <a:pt x="6" y="511"/>
                  </a:lnTo>
                  <a:lnTo>
                    <a:pt x="10" y="507"/>
                  </a:lnTo>
                  <a:lnTo>
                    <a:pt x="14" y="503"/>
                  </a:lnTo>
                  <a:lnTo>
                    <a:pt x="22" y="497"/>
                  </a:lnTo>
                  <a:lnTo>
                    <a:pt x="28" y="493"/>
                  </a:lnTo>
                  <a:lnTo>
                    <a:pt x="38" y="487"/>
                  </a:lnTo>
                  <a:lnTo>
                    <a:pt x="46" y="481"/>
                  </a:lnTo>
                  <a:lnTo>
                    <a:pt x="55" y="475"/>
                  </a:lnTo>
                  <a:lnTo>
                    <a:pt x="65" y="467"/>
                  </a:lnTo>
                  <a:lnTo>
                    <a:pt x="75" y="459"/>
                  </a:lnTo>
                  <a:lnTo>
                    <a:pt x="87" y="451"/>
                  </a:lnTo>
                  <a:lnTo>
                    <a:pt x="97" y="442"/>
                  </a:lnTo>
                  <a:lnTo>
                    <a:pt x="109" y="432"/>
                  </a:lnTo>
                  <a:lnTo>
                    <a:pt x="120" y="422"/>
                  </a:lnTo>
                  <a:lnTo>
                    <a:pt x="130" y="410"/>
                  </a:lnTo>
                  <a:lnTo>
                    <a:pt x="140" y="398"/>
                  </a:lnTo>
                  <a:lnTo>
                    <a:pt x="150" y="384"/>
                  </a:lnTo>
                  <a:lnTo>
                    <a:pt x="160" y="371"/>
                  </a:lnTo>
                  <a:lnTo>
                    <a:pt x="168" y="357"/>
                  </a:lnTo>
                  <a:lnTo>
                    <a:pt x="176" y="341"/>
                  </a:lnTo>
                  <a:lnTo>
                    <a:pt x="184" y="325"/>
                  </a:lnTo>
                  <a:lnTo>
                    <a:pt x="191" y="308"/>
                  </a:lnTo>
                  <a:lnTo>
                    <a:pt x="201" y="274"/>
                  </a:lnTo>
                  <a:lnTo>
                    <a:pt x="209" y="241"/>
                  </a:lnTo>
                  <a:lnTo>
                    <a:pt x="215" y="207"/>
                  </a:lnTo>
                  <a:lnTo>
                    <a:pt x="219" y="175"/>
                  </a:lnTo>
                  <a:lnTo>
                    <a:pt x="221" y="160"/>
                  </a:lnTo>
                  <a:lnTo>
                    <a:pt x="221" y="140"/>
                  </a:lnTo>
                  <a:lnTo>
                    <a:pt x="221" y="122"/>
                  </a:lnTo>
                  <a:lnTo>
                    <a:pt x="219" y="101"/>
                  </a:lnTo>
                  <a:lnTo>
                    <a:pt x="217" y="79"/>
                  </a:lnTo>
                  <a:lnTo>
                    <a:pt x="215" y="53"/>
                  </a:lnTo>
                  <a:lnTo>
                    <a:pt x="213" y="28"/>
                  </a:lnTo>
                  <a:lnTo>
                    <a:pt x="209" y="0"/>
                  </a:lnTo>
                  <a:lnTo>
                    <a:pt x="219" y="8"/>
                  </a:lnTo>
                  <a:lnTo>
                    <a:pt x="227" y="14"/>
                  </a:lnTo>
                  <a:lnTo>
                    <a:pt x="235" y="20"/>
                  </a:lnTo>
                  <a:lnTo>
                    <a:pt x="243" y="26"/>
                  </a:lnTo>
                  <a:lnTo>
                    <a:pt x="251" y="32"/>
                  </a:lnTo>
                  <a:lnTo>
                    <a:pt x="257" y="37"/>
                  </a:lnTo>
                  <a:lnTo>
                    <a:pt x="262" y="41"/>
                  </a:lnTo>
                  <a:lnTo>
                    <a:pt x="266" y="47"/>
                  </a:lnTo>
                  <a:lnTo>
                    <a:pt x="272" y="51"/>
                  </a:lnTo>
                  <a:lnTo>
                    <a:pt x="276" y="55"/>
                  </a:lnTo>
                  <a:lnTo>
                    <a:pt x="278" y="59"/>
                  </a:lnTo>
                  <a:lnTo>
                    <a:pt x="282" y="61"/>
                  </a:lnTo>
                  <a:lnTo>
                    <a:pt x="284" y="65"/>
                  </a:lnTo>
                  <a:lnTo>
                    <a:pt x="286" y="67"/>
                  </a:lnTo>
                  <a:lnTo>
                    <a:pt x="290" y="71"/>
                  </a:lnTo>
                  <a:lnTo>
                    <a:pt x="288" y="75"/>
                  </a:lnTo>
                  <a:lnTo>
                    <a:pt x="288" y="79"/>
                  </a:lnTo>
                  <a:lnTo>
                    <a:pt x="288" y="83"/>
                  </a:lnTo>
                  <a:lnTo>
                    <a:pt x="288" y="89"/>
                  </a:lnTo>
                  <a:lnTo>
                    <a:pt x="286" y="95"/>
                  </a:lnTo>
                  <a:lnTo>
                    <a:pt x="286" y="101"/>
                  </a:lnTo>
                  <a:lnTo>
                    <a:pt x="284" y="108"/>
                  </a:lnTo>
                  <a:lnTo>
                    <a:pt x="282" y="118"/>
                  </a:lnTo>
                  <a:lnTo>
                    <a:pt x="280" y="126"/>
                  </a:lnTo>
                  <a:lnTo>
                    <a:pt x="278" y="136"/>
                  </a:lnTo>
                  <a:lnTo>
                    <a:pt x="278" y="148"/>
                  </a:lnTo>
                  <a:lnTo>
                    <a:pt x="274" y="160"/>
                  </a:lnTo>
                  <a:lnTo>
                    <a:pt x="272" y="171"/>
                  </a:lnTo>
                  <a:lnTo>
                    <a:pt x="270" y="185"/>
                  </a:lnTo>
                  <a:lnTo>
                    <a:pt x="268" y="199"/>
                  </a:lnTo>
                  <a:lnTo>
                    <a:pt x="266" y="213"/>
                  </a:lnTo>
                  <a:lnTo>
                    <a:pt x="262" y="229"/>
                  </a:lnTo>
                  <a:lnTo>
                    <a:pt x="260" y="244"/>
                  </a:lnTo>
                  <a:lnTo>
                    <a:pt x="257" y="258"/>
                  </a:lnTo>
                  <a:lnTo>
                    <a:pt x="253" y="272"/>
                  </a:lnTo>
                  <a:lnTo>
                    <a:pt x="251" y="286"/>
                  </a:lnTo>
                  <a:lnTo>
                    <a:pt x="247" y="300"/>
                  </a:lnTo>
                  <a:lnTo>
                    <a:pt x="243" y="311"/>
                  </a:lnTo>
                  <a:lnTo>
                    <a:pt x="237" y="323"/>
                  </a:lnTo>
                  <a:lnTo>
                    <a:pt x="233" y="335"/>
                  </a:lnTo>
                  <a:lnTo>
                    <a:pt x="229" y="345"/>
                  </a:lnTo>
                  <a:lnTo>
                    <a:pt x="223" y="355"/>
                  </a:lnTo>
                  <a:lnTo>
                    <a:pt x="219" y="365"/>
                  </a:lnTo>
                  <a:lnTo>
                    <a:pt x="213" y="373"/>
                  </a:lnTo>
                  <a:lnTo>
                    <a:pt x="207" y="382"/>
                  </a:lnTo>
                  <a:lnTo>
                    <a:pt x="201" y="390"/>
                  </a:lnTo>
                  <a:lnTo>
                    <a:pt x="195" y="398"/>
                  </a:lnTo>
                  <a:lnTo>
                    <a:pt x="184" y="412"/>
                  </a:lnTo>
                  <a:lnTo>
                    <a:pt x="170" y="426"/>
                  </a:lnTo>
                  <a:lnTo>
                    <a:pt x="156" y="440"/>
                  </a:lnTo>
                  <a:lnTo>
                    <a:pt x="140" y="451"/>
                  </a:lnTo>
                  <a:lnTo>
                    <a:pt x="124" y="463"/>
                  </a:lnTo>
                  <a:lnTo>
                    <a:pt x="109" y="473"/>
                  </a:lnTo>
                  <a:lnTo>
                    <a:pt x="91" y="483"/>
                  </a:lnTo>
                  <a:lnTo>
                    <a:pt x="75" y="491"/>
                  </a:lnTo>
                  <a:lnTo>
                    <a:pt x="65" y="497"/>
                  </a:lnTo>
                  <a:lnTo>
                    <a:pt x="57" y="501"/>
                  </a:lnTo>
                  <a:lnTo>
                    <a:pt x="49" y="505"/>
                  </a:lnTo>
                  <a:lnTo>
                    <a:pt x="44" y="507"/>
                  </a:lnTo>
                  <a:lnTo>
                    <a:pt x="38" y="511"/>
                  </a:lnTo>
                  <a:lnTo>
                    <a:pt x="32" y="513"/>
                  </a:lnTo>
                  <a:lnTo>
                    <a:pt x="26" y="515"/>
                  </a:lnTo>
                  <a:lnTo>
                    <a:pt x="22" y="517"/>
                  </a:lnTo>
                  <a:lnTo>
                    <a:pt x="12" y="520"/>
                  </a:lnTo>
                  <a:lnTo>
                    <a:pt x="6" y="520"/>
                  </a:lnTo>
                  <a:lnTo>
                    <a:pt x="2" y="520"/>
                  </a:lnTo>
                  <a:lnTo>
                    <a:pt x="0" y="520"/>
                  </a:lnTo>
                  <a:lnTo>
                    <a:pt x="0" y="52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78"/>
            <p:cNvSpPr/>
            <p:nvPr/>
          </p:nvSpPr>
          <p:spPr bwMode="auto">
            <a:xfrm>
              <a:off x="5205413" y="2566988"/>
              <a:ext cx="374650" cy="309562"/>
            </a:xfrm>
            <a:custGeom>
              <a:avLst/>
              <a:gdLst>
                <a:gd name="T0" fmla="*/ 390 w 473"/>
                <a:gd name="T1" fmla="*/ 329 h 388"/>
                <a:gd name="T2" fmla="*/ 412 w 473"/>
                <a:gd name="T3" fmla="*/ 337 h 388"/>
                <a:gd name="T4" fmla="*/ 428 w 473"/>
                <a:gd name="T5" fmla="*/ 345 h 388"/>
                <a:gd name="T6" fmla="*/ 443 w 473"/>
                <a:gd name="T7" fmla="*/ 351 h 388"/>
                <a:gd name="T8" fmla="*/ 455 w 473"/>
                <a:gd name="T9" fmla="*/ 357 h 388"/>
                <a:gd name="T10" fmla="*/ 463 w 473"/>
                <a:gd name="T11" fmla="*/ 361 h 388"/>
                <a:gd name="T12" fmla="*/ 469 w 473"/>
                <a:gd name="T13" fmla="*/ 365 h 388"/>
                <a:gd name="T14" fmla="*/ 473 w 473"/>
                <a:gd name="T15" fmla="*/ 367 h 388"/>
                <a:gd name="T16" fmla="*/ 473 w 473"/>
                <a:gd name="T17" fmla="*/ 369 h 388"/>
                <a:gd name="T18" fmla="*/ 469 w 473"/>
                <a:gd name="T19" fmla="*/ 372 h 388"/>
                <a:gd name="T20" fmla="*/ 463 w 473"/>
                <a:gd name="T21" fmla="*/ 374 h 388"/>
                <a:gd name="T22" fmla="*/ 455 w 473"/>
                <a:gd name="T23" fmla="*/ 378 h 388"/>
                <a:gd name="T24" fmla="*/ 443 w 473"/>
                <a:gd name="T25" fmla="*/ 380 h 388"/>
                <a:gd name="T26" fmla="*/ 428 w 473"/>
                <a:gd name="T27" fmla="*/ 382 h 388"/>
                <a:gd name="T28" fmla="*/ 412 w 473"/>
                <a:gd name="T29" fmla="*/ 384 h 388"/>
                <a:gd name="T30" fmla="*/ 390 w 473"/>
                <a:gd name="T31" fmla="*/ 386 h 388"/>
                <a:gd name="T32" fmla="*/ 358 w 473"/>
                <a:gd name="T33" fmla="*/ 388 h 388"/>
                <a:gd name="T34" fmla="*/ 319 w 473"/>
                <a:gd name="T35" fmla="*/ 388 h 388"/>
                <a:gd name="T36" fmla="*/ 288 w 473"/>
                <a:gd name="T37" fmla="*/ 382 h 388"/>
                <a:gd name="T38" fmla="*/ 264 w 473"/>
                <a:gd name="T39" fmla="*/ 370 h 388"/>
                <a:gd name="T40" fmla="*/ 250 w 473"/>
                <a:gd name="T41" fmla="*/ 359 h 388"/>
                <a:gd name="T42" fmla="*/ 238 w 473"/>
                <a:gd name="T43" fmla="*/ 345 h 388"/>
                <a:gd name="T44" fmla="*/ 226 w 473"/>
                <a:gd name="T45" fmla="*/ 331 h 388"/>
                <a:gd name="T46" fmla="*/ 213 w 473"/>
                <a:gd name="T47" fmla="*/ 311 h 388"/>
                <a:gd name="T48" fmla="*/ 197 w 473"/>
                <a:gd name="T49" fmla="*/ 290 h 388"/>
                <a:gd name="T50" fmla="*/ 181 w 473"/>
                <a:gd name="T51" fmla="*/ 264 h 388"/>
                <a:gd name="T52" fmla="*/ 161 w 473"/>
                <a:gd name="T53" fmla="*/ 234 h 388"/>
                <a:gd name="T54" fmla="*/ 142 w 473"/>
                <a:gd name="T55" fmla="*/ 201 h 388"/>
                <a:gd name="T56" fmla="*/ 122 w 473"/>
                <a:gd name="T57" fmla="*/ 165 h 388"/>
                <a:gd name="T58" fmla="*/ 100 w 473"/>
                <a:gd name="T59" fmla="*/ 134 h 388"/>
                <a:gd name="T60" fmla="*/ 82 w 473"/>
                <a:gd name="T61" fmla="*/ 106 h 388"/>
                <a:gd name="T62" fmla="*/ 67 w 473"/>
                <a:gd name="T63" fmla="*/ 83 h 388"/>
                <a:gd name="T64" fmla="*/ 53 w 473"/>
                <a:gd name="T65" fmla="*/ 65 h 388"/>
                <a:gd name="T66" fmla="*/ 41 w 473"/>
                <a:gd name="T67" fmla="*/ 49 h 388"/>
                <a:gd name="T68" fmla="*/ 31 w 473"/>
                <a:gd name="T69" fmla="*/ 37 h 388"/>
                <a:gd name="T70" fmla="*/ 23 w 473"/>
                <a:gd name="T71" fmla="*/ 29 h 388"/>
                <a:gd name="T72" fmla="*/ 13 w 473"/>
                <a:gd name="T73" fmla="*/ 25 h 388"/>
                <a:gd name="T74" fmla="*/ 6 w 473"/>
                <a:gd name="T75" fmla="*/ 20 h 388"/>
                <a:gd name="T76" fmla="*/ 0 w 473"/>
                <a:gd name="T77" fmla="*/ 14 h 388"/>
                <a:gd name="T78" fmla="*/ 0 w 473"/>
                <a:gd name="T79" fmla="*/ 8 h 388"/>
                <a:gd name="T80" fmla="*/ 4 w 473"/>
                <a:gd name="T81" fmla="*/ 2 h 388"/>
                <a:gd name="T82" fmla="*/ 11 w 473"/>
                <a:gd name="T83" fmla="*/ 0 h 388"/>
                <a:gd name="T84" fmla="*/ 21 w 473"/>
                <a:gd name="T85" fmla="*/ 0 h 388"/>
                <a:gd name="T86" fmla="*/ 35 w 473"/>
                <a:gd name="T87" fmla="*/ 2 h 388"/>
                <a:gd name="T88" fmla="*/ 51 w 473"/>
                <a:gd name="T89" fmla="*/ 8 h 388"/>
                <a:gd name="T90" fmla="*/ 67 w 473"/>
                <a:gd name="T91" fmla="*/ 22 h 388"/>
                <a:gd name="T92" fmla="*/ 84 w 473"/>
                <a:gd name="T93" fmla="*/ 43 h 388"/>
                <a:gd name="T94" fmla="*/ 106 w 473"/>
                <a:gd name="T95" fmla="*/ 73 h 388"/>
                <a:gd name="T96" fmla="*/ 130 w 473"/>
                <a:gd name="T97" fmla="*/ 106 h 388"/>
                <a:gd name="T98" fmla="*/ 153 w 473"/>
                <a:gd name="T99" fmla="*/ 140 h 388"/>
                <a:gd name="T100" fmla="*/ 181 w 473"/>
                <a:gd name="T101" fmla="*/ 173 h 388"/>
                <a:gd name="T102" fmla="*/ 226 w 473"/>
                <a:gd name="T103" fmla="*/ 221 h 388"/>
                <a:gd name="T104" fmla="*/ 258 w 473"/>
                <a:gd name="T105" fmla="*/ 252 h 388"/>
                <a:gd name="T106" fmla="*/ 295 w 473"/>
                <a:gd name="T107" fmla="*/ 280 h 388"/>
                <a:gd name="T108" fmla="*/ 337 w 473"/>
                <a:gd name="T109" fmla="*/ 305 h 388"/>
                <a:gd name="T110" fmla="*/ 380 w 473"/>
                <a:gd name="T111" fmla="*/ 325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73" h="388">
                  <a:moveTo>
                    <a:pt x="380" y="325"/>
                  </a:moveTo>
                  <a:lnTo>
                    <a:pt x="390" y="329"/>
                  </a:lnTo>
                  <a:lnTo>
                    <a:pt x="402" y="333"/>
                  </a:lnTo>
                  <a:lnTo>
                    <a:pt x="412" y="337"/>
                  </a:lnTo>
                  <a:lnTo>
                    <a:pt x="420" y="341"/>
                  </a:lnTo>
                  <a:lnTo>
                    <a:pt x="428" y="345"/>
                  </a:lnTo>
                  <a:lnTo>
                    <a:pt x="435" y="347"/>
                  </a:lnTo>
                  <a:lnTo>
                    <a:pt x="443" y="351"/>
                  </a:lnTo>
                  <a:lnTo>
                    <a:pt x="449" y="353"/>
                  </a:lnTo>
                  <a:lnTo>
                    <a:pt x="455" y="357"/>
                  </a:lnTo>
                  <a:lnTo>
                    <a:pt x="459" y="359"/>
                  </a:lnTo>
                  <a:lnTo>
                    <a:pt x="463" y="361"/>
                  </a:lnTo>
                  <a:lnTo>
                    <a:pt x="467" y="363"/>
                  </a:lnTo>
                  <a:lnTo>
                    <a:pt x="469" y="365"/>
                  </a:lnTo>
                  <a:lnTo>
                    <a:pt x="471" y="365"/>
                  </a:lnTo>
                  <a:lnTo>
                    <a:pt x="473" y="367"/>
                  </a:lnTo>
                  <a:lnTo>
                    <a:pt x="473" y="367"/>
                  </a:lnTo>
                  <a:lnTo>
                    <a:pt x="473" y="369"/>
                  </a:lnTo>
                  <a:lnTo>
                    <a:pt x="471" y="370"/>
                  </a:lnTo>
                  <a:lnTo>
                    <a:pt x="469" y="372"/>
                  </a:lnTo>
                  <a:lnTo>
                    <a:pt x="467" y="374"/>
                  </a:lnTo>
                  <a:lnTo>
                    <a:pt x="463" y="374"/>
                  </a:lnTo>
                  <a:lnTo>
                    <a:pt x="459" y="376"/>
                  </a:lnTo>
                  <a:lnTo>
                    <a:pt x="455" y="378"/>
                  </a:lnTo>
                  <a:lnTo>
                    <a:pt x="449" y="378"/>
                  </a:lnTo>
                  <a:lnTo>
                    <a:pt x="443" y="380"/>
                  </a:lnTo>
                  <a:lnTo>
                    <a:pt x="435" y="380"/>
                  </a:lnTo>
                  <a:lnTo>
                    <a:pt x="428" y="382"/>
                  </a:lnTo>
                  <a:lnTo>
                    <a:pt x="420" y="382"/>
                  </a:lnTo>
                  <a:lnTo>
                    <a:pt x="412" y="384"/>
                  </a:lnTo>
                  <a:lnTo>
                    <a:pt x="402" y="384"/>
                  </a:lnTo>
                  <a:lnTo>
                    <a:pt x="390" y="386"/>
                  </a:lnTo>
                  <a:lnTo>
                    <a:pt x="380" y="386"/>
                  </a:lnTo>
                  <a:lnTo>
                    <a:pt x="358" y="388"/>
                  </a:lnTo>
                  <a:lnTo>
                    <a:pt x="337" y="388"/>
                  </a:lnTo>
                  <a:lnTo>
                    <a:pt x="319" y="388"/>
                  </a:lnTo>
                  <a:lnTo>
                    <a:pt x="303" y="384"/>
                  </a:lnTo>
                  <a:lnTo>
                    <a:pt x="288" y="382"/>
                  </a:lnTo>
                  <a:lnTo>
                    <a:pt x="274" y="376"/>
                  </a:lnTo>
                  <a:lnTo>
                    <a:pt x="264" y="370"/>
                  </a:lnTo>
                  <a:lnTo>
                    <a:pt x="254" y="363"/>
                  </a:lnTo>
                  <a:lnTo>
                    <a:pt x="250" y="359"/>
                  </a:lnTo>
                  <a:lnTo>
                    <a:pt x="244" y="353"/>
                  </a:lnTo>
                  <a:lnTo>
                    <a:pt x="238" y="345"/>
                  </a:lnTo>
                  <a:lnTo>
                    <a:pt x="232" y="339"/>
                  </a:lnTo>
                  <a:lnTo>
                    <a:pt x="226" y="331"/>
                  </a:lnTo>
                  <a:lnTo>
                    <a:pt x="220" y="321"/>
                  </a:lnTo>
                  <a:lnTo>
                    <a:pt x="213" y="311"/>
                  </a:lnTo>
                  <a:lnTo>
                    <a:pt x="205" y="301"/>
                  </a:lnTo>
                  <a:lnTo>
                    <a:pt x="197" y="290"/>
                  </a:lnTo>
                  <a:lnTo>
                    <a:pt x="189" y="278"/>
                  </a:lnTo>
                  <a:lnTo>
                    <a:pt x="181" y="264"/>
                  </a:lnTo>
                  <a:lnTo>
                    <a:pt x="171" y="250"/>
                  </a:lnTo>
                  <a:lnTo>
                    <a:pt x="161" y="234"/>
                  </a:lnTo>
                  <a:lnTo>
                    <a:pt x="151" y="219"/>
                  </a:lnTo>
                  <a:lnTo>
                    <a:pt x="142" y="201"/>
                  </a:lnTo>
                  <a:lnTo>
                    <a:pt x="132" y="183"/>
                  </a:lnTo>
                  <a:lnTo>
                    <a:pt x="122" y="165"/>
                  </a:lnTo>
                  <a:lnTo>
                    <a:pt x="110" y="150"/>
                  </a:lnTo>
                  <a:lnTo>
                    <a:pt x="100" y="134"/>
                  </a:lnTo>
                  <a:lnTo>
                    <a:pt x="92" y="120"/>
                  </a:lnTo>
                  <a:lnTo>
                    <a:pt x="82" y="106"/>
                  </a:lnTo>
                  <a:lnTo>
                    <a:pt x="75" y="94"/>
                  </a:lnTo>
                  <a:lnTo>
                    <a:pt x="67" y="83"/>
                  </a:lnTo>
                  <a:lnTo>
                    <a:pt x="59" y="73"/>
                  </a:lnTo>
                  <a:lnTo>
                    <a:pt x="53" y="65"/>
                  </a:lnTo>
                  <a:lnTo>
                    <a:pt x="45" y="55"/>
                  </a:lnTo>
                  <a:lnTo>
                    <a:pt x="41" y="49"/>
                  </a:lnTo>
                  <a:lnTo>
                    <a:pt x="35" y="43"/>
                  </a:lnTo>
                  <a:lnTo>
                    <a:pt x="31" y="37"/>
                  </a:lnTo>
                  <a:lnTo>
                    <a:pt x="27" y="33"/>
                  </a:lnTo>
                  <a:lnTo>
                    <a:pt x="23" y="29"/>
                  </a:lnTo>
                  <a:lnTo>
                    <a:pt x="19" y="27"/>
                  </a:lnTo>
                  <a:lnTo>
                    <a:pt x="13" y="25"/>
                  </a:lnTo>
                  <a:lnTo>
                    <a:pt x="9" y="23"/>
                  </a:lnTo>
                  <a:lnTo>
                    <a:pt x="6" y="20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8"/>
                  </a:lnTo>
                  <a:lnTo>
                    <a:pt x="2" y="4"/>
                  </a:lnTo>
                  <a:lnTo>
                    <a:pt x="4" y="2"/>
                  </a:lnTo>
                  <a:lnTo>
                    <a:pt x="8" y="2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21" y="0"/>
                  </a:lnTo>
                  <a:lnTo>
                    <a:pt x="27" y="2"/>
                  </a:lnTo>
                  <a:lnTo>
                    <a:pt x="35" y="2"/>
                  </a:lnTo>
                  <a:lnTo>
                    <a:pt x="43" y="4"/>
                  </a:lnTo>
                  <a:lnTo>
                    <a:pt x="51" y="8"/>
                  </a:lnTo>
                  <a:lnTo>
                    <a:pt x="59" y="14"/>
                  </a:lnTo>
                  <a:lnTo>
                    <a:pt x="67" y="22"/>
                  </a:lnTo>
                  <a:lnTo>
                    <a:pt x="77" y="31"/>
                  </a:lnTo>
                  <a:lnTo>
                    <a:pt x="84" y="43"/>
                  </a:lnTo>
                  <a:lnTo>
                    <a:pt x="96" y="57"/>
                  </a:lnTo>
                  <a:lnTo>
                    <a:pt x="106" y="73"/>
                  </a:lnTo>
                  <a:lnTo>
                    <a:pt x="118" y="89"/>
                  </a:lnTo>
                  <a:lnTo>
                    <a:pt x="130" y="106"/>
                  </a:lnTo>
                  <a:lnTo>
                    <a:pt x="142" y="124"/>
                  </a:lnTo>
                  <a:lnTo>
                    <a:pt x="153" y="140"/>
                  </a:lnTo>
                  <a:lnTo>
                    <a:pt x="167" y="158"/>
                  </a:lnTo>
                  <a:lnTo>
                    <a:pt x="181" y="173"/>
                  </a:lnTo>
                  <a:lnTo>
                    <a:pt x="195" y="189"/>
                  </a:lnTo>
                  <a:lnTo>
                    <a:pt x="226" y="221"/>
                  </a:lnTo>
                  <a:lnTo>
                    <a:pt x="242" y="236"/>
                  </a:lnTo>
                  <a:lnTo>
                    <a:pt x="258" y="252"/>
                  </a:lnTo>
                  <a:lnTo>
                    <a:pt x="278" y="266"/>
                  </a:lnTo>
                  <a:lnTo>
                    <a:pt x="295" y="280"/>
                  </a:lnTo>
                  <a:lnTo>
                    <a:pt x="315" y="294"/>
                  </a:lnTo>
                  <a:lnTo>
                    <a:pt x="337" y="305"/>
                  </a:lnTo>
                  <a:lnTo>
                    <a:pt x="358" y="315"/>
                  </a:lnTo>
                  <a:lnTo>
                    <a:pt x="380" y="325"/>
                  </a:lnTo>
                  <a:lnTo>
                    <a:pt x="380" y="325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79"/>
            <p:cNvSpPr/>
            <p:nvPr/>
          </p:nvSpPr>
          <p:spPr bwMode="auto">
            <a:xfrm>
              <a:off x="5006975" y="2743200"/>
              <a:ext cx="107950" cy="41275"/>
            </a:xfrm>
            <a:custGeom>
              <a:avLst/>
              <a:gdLst>
                <a:gd name="T0" fmla="*/ 79 w 136"/>
                <a:gd name="T1" fmla="*/ 10 h 53"/>
                <a:gd name="T2" fmla="*/ 89 w 136"/>
                <a:gd name="T3" fmla="*/ 6 h 53"/>
                <a:gd name="T4" fmla="*/ 99 w 136"/>
                <a:gd name="T5" fmla="*/ 4 h 53"/>
                <a:gd name="T6" fmla="*/ 107 w 136"/>
                <a:gd name="T7" fmla="*/ 2 h 53"/>
                <a:gd name="T8" fmla="*/ 117 w 136"/>
                <a:gd name="T9" fmla="*/ 0 h 53"/>
                <a:gd name="T10" fmla="*/ 122 w 136"/>
                <a:gd name="T11" fmla="*/ 0 h 53"/>
                <a:gd name="T12" fmla="*/ 126 w 136"/>
                <a:gd name="T13" fmla="*/ 0 h 53"/>
                <a:gd name="T14" fmla="*/ 128 w 136"/>
                <a:gd name="T15" fmla="*/ 0 h 53"/>
                <a:gd name="T16" fmla="*/ 132 w 136"/>
                <a:gd name="T17" fmla="*/ 2 h 53"/>
                <a:gd name="T18" fmla="*/ 134 w 136"/>
                <a:gd name="T19" fmla="*/ 2 h 53"/>
                <a:gd name="T20" fmla="*/ 134 w 136"/>
                <a:gd name="T21" fmla="*/ 2 h 53"/>
                <a:gd name="T22" fmla="*/ 136 w 136"/>
                <a:gd name="T23" fmla="*/ 4 h 53"/>
                <a:gd name="T24" fmla="*/ 136 w 136"/>
                <a:gd name="T25" fmla="*/ 6 h 53"/>
                <a:gd name="T26" fmla="*/ 134 w 136"/>
                <a:gd name="T27" fmla="*/ 10 h 53"/>
                <a:gd name="T28" fmla="*/ 132 w 136"/>
                <a:gd name="T29" fmla="*/ 13 h 53"/>
                <a:gd name="T30" fmla="*/ 130 w 136"/>
                <a:gd name="T31" fmla="*/ 19 h 53"/>
                <a:gd name="T32" fmla="*/ 126 w 136"/>
                <a:gd name="T33" fmla="*/ 23 h 53"/>
                <a:gd name="T34" fmla="*/ 124 w 136"/>
                <a:gd name="T35" fmla="*/ 25 h 53"/>
                <a:gd name="T36" fmla="*/ 120 w 136"/>
                <a:gd name="T37" fmla="*/ 27 h 53"/>
                <a:gd name="T38" fmla="*/ 119 w 136"/>
                <a:gd name="T39" fmla="*/ 29 h 53"/>
                <a:gd name="T40" fmla="*/ 113 w 136"/>
                <a:gd name="T41" fmla="*/ 31 h 53"/>
                <a:gd name="T42" fmla="*/ 109 w 136"/>
                <a:gd name="T43" fmla="*/ 33 h 53"/>
                <a:gd name="T44" fmla="*/ 103 w 136"/>
                <a:gd name="T45" fmla="*/ 35 h 53"/>
                <a:gd name="T46" fmla="*/ 95 w 136"/>
                <a:gd name="T47" fmla="*/ 35 h 53"/>
                <a:gd name="T48" fmla="*/ 87 w 136"/>
                <a:gd name="T49" fmla="*/ 37 h 53"/>
                <a:gd name="T50" fmla="*/ 79 w 136"/>
                <a:gd name="T51" fmla="*/ 39 h 53"/>
                <a:gd name="T52" fmla="*/ 71 w 136"/>
                <a:gd name="T53" fmla="*/ 41 h 53"/>
                <a:gd name="T54" fmla="*/ 61 w 136"/>
                <a:gd name="T55" fmla="*/ 43 h 53"/>
                <a:gd name="T56" fmla="*/ 49 w 136"/>
                <a:gd name="T57" fmla="*/ 45 h 53"/>
                <a:gd name="T58" fmla="*/ 40 w 136"/>
                <a:gd name="T59" fmla="*/ 47 h 53"/>
                <a:gd name="T60" fmla="*/ 26 w 136"/>
                <a:gd name="T61" fmla="*/ 49 h 53"/>
                <a:gd name="T62" fmla="*/ 14 w 136"/>
                <a:gd name="T63" fmla="*/ 51 h 53"/>
                <a:gd name="T64" fmla="*/ 0 w 136"/>
                <a:gd name="T65" fmla="*/ 53 h 53"/>
                <a:gd name="T66" fmla="*/ 0 w 136"/>
                <a:gd name="T67" fmla="*/ 13 h 53"/>
                <a:gd name="T68" fmla="*/ 16 w 136"/>
                <a:gd name="T69" fmla="*/ 13 h 53"/>
                <a:gd name="T70" fmla="*/ 28 w 136"/>
                <a:gd name="T71" fmla="*/ 13 h 53"/>
                <a:gd name="T72" fmla="*/ 40 w 136"/>
                <a:gd name="T73" fmla="*/ 13 h 53"/>
                <a:gd name="T74" fmla="*/ 51 w 136"/>
                <a:gd name="T75" fmla="*/ 13 h 53"/>
                <a:gd name="T76" fmla="*/ 59 w 136"/>
                <a:gd name="T77" fmla="*/ 13 h 53"/>
                <a:gd name="T78" fmla="*/ 67 w 136"/>
                <a:gd name="T79" fmla="*/ 11 h 53"/>
                <a:gd name="T80" fmla="*/ 73 w 136"/>
                <a:gd name="T81" fmla="*/ 11 h 53"/>
                <a:gd name="T82" fmla="*/ 79 w 136"/>
                <a:gd name="T83" fmla="*/ 10 h 53"/>
                <a:gd name="T84" fmla="*/ 79 w 136"/>
                <a:gd name="T85" fmla="*/ 1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6" h="53">
                  <a:moveTo>
                    <a:pt x="79" y="10"/>
                  </a:moveTo>
                  <a:lnTo>
                    <a:pt x="89" y="6"/>
                  </a:lnTo>
                  <a:lnTo>
                    <a:pt x="99" y="4"/>
                  </a:lnTo>
                  <a:lnTo>
                    <a:pt x="107" y="2"/>
                  </a:lnTo>
                  <a:lnTo>
                    <a:pt x="117" y="0"/>
                  </a:lnTo>
                  <a:lnTo>
                    <a:pt x="122" y="0"/>
                  </a:lnTo>
                  <a:lnTo>
                    <a:pt x="126" y="0"/>
                  </a:lnTo>
                  <a:lnTo>
                    <a:pt x="128" y="0"/>
                  </a:lnTo>
                  <a:lnTo>
                    <a:pt x="132" y="2"/>
                  </a:lnTo>
                  <a:lnTo>
                    <a:pt x="134" y="2"/>
                  </a:lnTo>
                  <a:lnTo>
                    <a:pt x="134" y="2"/>
                  </a:lnTo>
                  <a:lnTo>
                    <a:pt x="136" y="4"/>
                  </a:lnTo>
                  <a:lnTo>
                    <a:pt x="136" y="6"/>
                  </a:lnTo>
                  <a:lnTo>
                    <a:pt x="134" y="10"/>
                  </a:lnTo>
                  <a:lnTo>
                    <a:pt x="132" y="13"/>
                  </a:lnTo>
                  <a:lnTo>
                    <a:pt x="130" y="19"/>
                  </a:lnTo>
                  <a:lnTo>
                    <a:pt x="126" y="23"/>
                  </a:lnTo>
                  <a:lnTo>
                    <a:pt x="124" y="25"/>
                  </a:lnTo>
                  <a:lnTo>
                    <a:pt x="120" y="27"/>
                  </a:lnTo>
                  <a:lnTo>
                    <a:pt x="119" y="29"/>
                  </a:lnTo>
                  <a:lnTo>
                    <a:pt x="113" y="31"/>
                  </a:lnTo>
                  <a:lnTo>
                    <a:pt x="109" y="33"/>
                  </a:lnTo>
                  <a:lnTo>
                    <a:pt x="103" y="35"/>
                  </a:lnTo>
                  <a:lnTo>
                    <a:pt x="95" y="35"/>
                  </a:lnTo>
                  <a:lnTo>
                    <a:pt x="87" y="37"/>
                  </a:lnTo>
                  <a:lnTo>
                    <a:pt x="79" y="39"/>
                  </a:lnTo>
                  <a:lnTo>
                    <a:pt x="71" y="41"/>
                  </a:lnTo>
                  <a:lnTo>
                    <a:pt x="61" y="43"/>
                  </a:lnTo>
                  <a:lnTo>
                    <a:pt x="49" y="45"/>
                  </a:lnTo>
                  <a:lnTo>
                    <a:pt x="40" y="47"/>
                  </a:lnTo>
                  <a:lnTo>
                    <a:pt x="26" y="49"/>
                  </a:lnTo>
                  <a:lnTo>
                    <a:pt x="14" y="51"/>
                  </a:lnTo>
                  <a:lnTo>
                    <a:pt x="0" y="53"/>
                  </a:lnTo>
                  <a:lnTo>
                    <a:pt x="0" y="13"/>
                  </a:lnTo>
                  <a:lnTo>
                    <a:pt x="16" y="13"/>
                  </a:lnTo>
                  <a:lnTo>
                    <a:pt x="28" y="13"/>
                  </a:lnTo>
                  <a:lnTo>
                    <a:pt x="40" y="13"/>
                  </a:lnTo>
                  <a:lnTo>
                    <a:pt x="51" y="13"/>
                  </a:lnTo>
                  <a:lnTo>
                    <a:pt x="59" y="13"/>
                  </a:lnTo>
                  <a:lnTo>
                    <a:pt x="67" y="11"/>
                  </a:lnTo>
                  <a:lnTo>
                    <a:pt x="73" y="11"/>
                  </a:lnTo>
                  <a:lnTo>
                    <a:pt x="79" y="10"/>
                  </a:lnTo>
                  <a:lnTo>
                    <a:pt x="79" y="1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80"/>
            <p:cNvSpPr/>
            <p:nvPr/>
          </p:nvSpPr>
          <p:spPr bwMode="auto">
            <a:xfrm>
              <a:off x="5014913" y="2655888"/>
              <a:ext cx="100013" cy="38100"/>
            </a:xfrm>
            <a:custGeom>
              <a:avLst/>
              <a:gdLst>
                <a:gd name="T0" fmla="*/ 0 w 126"/>
                <a:gd name="T1" fmla="*/ 22 h 50"/>
                <a:gd name="T2" fmla="*/ 10 w 126"/>
                <a:gd name="T3" fmla="*/ 18 h 50"/>
                <a:gd name="T4" fmla="*/ 22 w 126"/>
                <a:gd name="T5" fmla="*/ 16 h 50"/>
                <a:gd name="T6" fmla="*/ 32 w 126"/>
                <a:gd name="T7" fmla="*/ 14 h 50"/>
                <a:gd name="T8" fmla="*/ 39 w 126"/>
                <a:gd name="T9" fmla="*/ 12 h 50"/>
                <a:gd name="T10" fmla="*/ 49 w 126"/>
                <a:gd name="T11" fmla="*/ 10 h 50"/>
                <a:gd name="T12" fmla="*/ 57 w 126"/>
                <a:gd name="T13" fmla="*/ 8 h 50"/>
                <a:gd name="T14" fmla="*/ 63 w 126"/>
                <a:gd name="T15" fmla="*/ 6 h 50"/>
                <a:gd name="T16" fmla="*/ 71 w 126"/>
                <a:gd name="T17" fmla="*/ 4 h 50"/>
                <a:gd name="T18" fmla="*/ 77 w 126"/>
                <a:gd name="T19" fmla="*/ 4 h 50"/>
                <a:gd name="T20" fmla="*/ 83 w 126"/>
                <a:gd name="T21" fmla="*/ 2 h 50"/>
                <a:gd name="T22" fmla="*/ 89 w 126"/>
                <a:gd name="T23" fmla="*/ 2 h 50"/>
                <a:gd name="T24" fmla="*/ 93 w 126"/>
                <a:gd name="T25" fmla="*/ 2 h 50"/>
                <a:gd name="T26" fmla="*/ 97 w 126"/>
                <a:gd name="T27" fmla="*/ 0 h 50"/>
                <a:gd name="T28" fmla="*/ 101 w 126"/>
                <a:gd name="T29" fmla="*/ 2 h 50"/>
                <a:gd name="T30" fmla="*/ 107 w 126"/>
                <a:gd name="T31" fmla="*/ 2 h 50"/>
                <a:gd name="T32" fmla="*/ 112 w 126"/>
                <a:gd name="T33" fmla="*/ 4 h 50"/>
                <a:gd name="T34" fmla="*/ 116 w 126"/>
                <a:gd name="T35" fmla="*/ 6 h 50"/>
                <a:gd name="T36" fmla="*/ 118 w 126"/>
                <a:gd name="T37" fmla="*/ 10 h 50"/>
                <a:gd name="T38" fmla="*/ 122 w 126"/>
                <a:gd name="T39" fmla="*/ 12 h 50"/>
                <a:gd name="T40" fmla="*/ 124 w 126"/>
                <a:gd name="T41" fmla="*/ 14 h 50"/>
                <a:gd name="T42" fmla="*/ 124 w 126"/>
                <a:gd name="T43" fmla="*/ 16 h 50"/>
                <a:gd name="T44" fmla="*/ 126 w 126"/>
                <a:gd name="T45" fmla="*/ 20 h 50"/>
                <a:gd name="T46" fmla="*/ 126 w 126"/>
                <a:gd name="T47" fmla="*/ 22 h 50"/>
                <a:gd name="T48" fmla="*/ 126 w 126"/>
                <a:gd name="T49" fmla="*/ 24 h 50"/>
                <a:gd name="T50" fmla="*/ 124 w 126"/>
                <a:gd name="T51" fmla="*/ 28 h 50"/>
                <a:gd name="T52" fmla="*/ 124 w 126"/>
                <a:gd name="T53" fmla="*/ 30 h 50"/>
                <a:gd name="T54" fmla="*/ 122 w 126"/>
                <a:gd name="T55" fmla="*/ 32 h 50"/>
                <a:gd name="T56" fmla="*/ 118 w 126"/>
                <a:gd name="T57" fmla="*/ 34 h 50"/>
                <a:gd name="T58" fmla="*/ 116 w 126"/>
                <a:gd name="T59" fmla="*/ 36 h 50"/>
                <a:gd name="T60" fmla="*/ 112 w 126"/>
                <a:gd name="T61" fmla="*/ 38 h 50"/>
                <a:gd name="T62" fmla="*/ 107 w 126"/>
                <a:gd name="T63" fmla="*/ 40 h 50"/>
                <a:gd name="T64" fmla="*/ 101 w 126"/>
                <a:gd name="T65" fmla="*/ 42 h 50"/>
                <a:gd name="T66" fmla="*/ 97 w 126"/>
                <a:gd name="T67" fmla="*/ 44 h 50"/>
                <a:gd name="T68" fmla="*/ 93 w 126"/>
                <a:gd name="T69" fmla="*/ 44 h 50"/>
                <a:gd name="T70" fmla="*/ 89 w 126"/>
                <a:gd name="T71" fmla="*/ 44 h 50"/>
                <a:gd name="T72" fmla="*/ 83 w 126"/>
                <a:gd name="T73" fmla="*/ 46 h 50"/>
                <a:gd name="T74" fmla="*/ 77 w 126"/>
                <a:gd name="T75" fmla="*/ 46 h 50"/>
                <a:gd name="T76" fmla="*/ 71 w 126"/>
                <a:gd name="T77" fmla="*/ 48 h 50"/>
                <a:gd name="T78" fmla="*/ 63 w 126"/>
                <a:gd name="T79" fmla="*/ 48 h 50"/>
                <a:gd name="T80" fmla="*/ 57 w 126"/>
                <a:gd name="T81" fmla="*/ 48 h 50"/>
                <a:gd name="T82" fmla="*/ 49 w 126"/>
                <a:gd name="T83" fmla="*/ 48 h 50"/>
                <a:gd name="T84" fmla="*/ 39 w 126"/>
                <a:gd name="T85" fmla="*/ 50 h 50"/>
                <a:gd name="T86" fmla="*/ 32 w 126"/>
                <a:gd name="T87" fmla="*/ 50 h 50"/>
                <a:gd name="T88" fmla="*/ 22 w 126"/>
                <a:gd name="T89" fmla="*/ 50 h 50"/>
                <a:gd name="T90" fmla="*/ 10 w 126"/>
                <a:gd name="T91" fmla="*/ 50 h 50"/>
                <a:gd name="T92" fmla="*/ 0 w 126"/>
                <a:gd name="T93" fmla="*/ 50 h 50"/>
                <a:gd name="T94" fmla="*/ 0 w 126"/>
                <a:gd name="T95" fmla="*/ 22 h 50"/>
                <a:gd name="T96" fmla="*/ 0 w 126"/>
                <a:gd name="T97" fmla="*/ 2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6" h="50">
                  <a:moveTo>
                    <a:pt x="0" y="22"/>
                  </a:moveTo>
                  <a:lnTo>
                    <a:pt x="10" y="18"/>
                  </a:lnTo>
                  <a:lnTo>
                    <a:pt x="22" y="16"/>
                  </a:lnTo>
                  <a:lnTo>
                    <a:pt x="32" y="14"/>
                  </a:lnTo>
                  <a:lnTo>
                    <a:pt x="39" y="12"/>
                  </a:lnTo>
                  <a:lnTo>
                    <a:pt x="49" y="10"/>
                  </a:lnTo>
                  <a:lnTo>
                    <a:pt x="57" y="8"/>
                  </a:lnTo>
                  <a:lnTo>
                    <a:pt x="63" y="6"/>
                  </a:lnTo>
                  <a:lnTo>
                    <a:pt x="71" y="4"/>
                  </a:lnTo>
                  <a:lnTo>
                    <a:pt x="77" y="4"/>
                  </a:lnTo>
                  <a:lnTo>
                    <a:pt x="83" y="2"/>
                  </a:lnTo>
                  <a:lnTo>
                    <a:pt x="89" y="2"/>
                  </a:lnTo>
                  <a:lnTo>
                    <a:pt x="93" y="2"/>
                  </a:lnTo>
                  <a:lnTo>
                    <a:pt x="97" y="0"/>
                  </a:lnTo>
                  <a:lnTo>
                    <a:pt x="101" y="2"/>
                  </a:lnTo>
                  <a:lnTo>
                    <a:pt x="107" y="2"/>
                  </a:lnTo>
                  <a:lnTo>
                    <a:pt x="112" y="4"/>
                  </a:lnTo>
                  <a:lnTo>
                    <a:pt x="116" y="6"/>
                  </a:lnTo>
                  <a:lnTo>
                    <a:pt x="118" y="10"/>
                  </a:lnTo>
                  <a:lnTo>
                    <a:pt x="122" y="12"/>
                  </a:lnTo>
                  <a:lnTo>
                    <a:pt x="124" y="14"/>
                  </a:lnTo>
                  <a:lnTo>
                    <a:pt x="124" y="16"/>
                  </a:lnTo>
                  <a:lnTo>
                    <a:pt x="126" y="20"/>
                  </a:lnTo>
                  <a:lnTo>
                    <a:pt x="126" y="22"/>
                  </a:lnTo>
                  <a:lnTo>
                    <a:pt x="126" y="24"/>
                  </a:lnTo>
                  <a:lnTo>
                    <a:pt x="124" y="28"/>
                  </a:lnTo>
                  <a:lnTo>
                    <a:pt x="124" y="30"/>
                  </a:lnTo>
                  <a:lnTo>
                    <a:pt x="122" y="32"/>
                  </a:lnTo>
                  <a:lnTo>
                    <a:pt x="118" y="34"/>
                  </a:lnTo>
                  <a:lnTo>
                    <a:pt x="116" y="36"/>
                  </a:lnTo>
                  <a:lnTo>
                    <a:pt x="112" y="38"/>
                  </a:lnTo>
                  <a:lnTo>
                    <a:pt x="107" y="40"/>
                  </a:lnTo>
                  <a:lnTo>
                    <a:pt x="101" y="42"/>
                  </a:lnTo>
                  <a:lnTo>
                    <a:pt x="97" y="44"/>
                  </a:lnTo>
                  <a:lnTo>
                    <a:pt x="93" y="44"/>
                  </a:lnTo>
                  <a:lnTo>
                    <a:pt x="89" y="44"/>
                  </a:lnTo>
                  <a:lnTo>
                    <a:pt x="83" y="46"/>
                  </a:lnTo>
                  <a:lnTo>
                    <a:pt x="77" y="46"/>
                  </a:lnTo>
                  <a:lnTo>
                    <a:pt x="71" y="48"/>
                  </a:lnTo>
                  <a:lnTo>
                    <a:pt x="63" y="48"/>
                  </a:lnTo>
                  <a:lnTo>
                    <a:pt x="57" y="48"/>
                  </a:lnTo>
                  <a:lnTo>
                    <a:pt x="49" y="48"/>
                  </a:lnTo>
                  <a:lnTo>
                    <a:pt x="39" y="50"/>
                  </a:lnTo>
                  <a:lnTo>
                    <a:pt x="32" y="50"/>
                  </a:lnTo>
                  <a:lnTo>
                    <a:pt x="22" y="50"/>
                  </a:lnTo>
                  <a:lnTo>
                    <a:pt x="10" y="50"/>
                  </a:lnTo>
                  <a:lnTo>
                    <a:pt x="0" y="50"/>
                  </a:lnTo>
                  <a:lnTo>
                    <a:pt x="0" y="22"/>
                  </a:lnTo>
                  <a:lnTo>
                    <a:pt x="0" y="2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81"/>
            <p:cNvSpPr/>
            <p:nvPr/>
          </p:nvSpPr>
          <p:spPr bwMode="auto">
            <a:xfrm>
              <a:off x="4968875" y="2576513"/>
              <a:ext cx="55563" cy="354012"/>
            </a:xfrm>
            <a:custGeom>
              <a:avLst/>
              <a:gdLst>
                <a:gd name="T0" fmla="*/ 20 w 71"/>
                <a:gd name="T1" fmla="*/ 274 h 445"/>
                <a:gd name="T2" fmla="*/ 26 w 71"/>
                <a:gd name="T3" fmla="*/ 232 h 445"/>
                <a:gd name="T4" fmla="*/ 31 w 71"/>
                <a:gd name="T5" fmla="*/ 193 h 445"/>
                <a:gd name="T6" fmla="*/ 33 w 71"/>
                <a:gd name="T7" fmla="*/ 155 h 445"/>
                <a:gd name="T8" fmla="*/ 33 w 71"/>
                <a:gd name="T9" fmla="*/ 122 h 445"/>
                <a:gd name="T10" fmla="*/ 33 w 71"/>
                <a:gd name="T11" fmla="*/ 90 h 445"/>
                <a:gd name="T12" fmla="*/ 31 w 71"/>
                <a:gd name="T13" fmla="*/ 65 h 445"/>
                <a:gd name="T14" fmla="*/ 29 w 71"/>
                <a:gd name="T15" fmla="*/ 43 h 445"/>
                <a:gd name="T16" fmla="*/ 27 w 71"/>
                <a:gd name="T17" fmla="*/ 27 h 445"/>
                <a:gd name="T18" fmla="*/ 26 w 71"/>
                <a:gd name="T19" fmla="*/ 17 h 445"/>
                <a:gd name="T20" fmla="*/ 26 w 71"/>
                <a:gd name="T21" fmla="*/ 10 h 445"/>
                <a:gd name="T22" fmla="*/ 27 w 71"/>
                <a:gd name="T23" fmla="*/ 4 h 445"/>
                <a:gd name="T24" fmla="*/ 31 w 71"/>
                <a:gd name="T25" fmla="*/ 0 h 445"/>
                <a:gd name="T26" fmla="*/ 37 w 71"/>
                <a:gd name="T27" fmla="*/ 0 h 445"/>
                <a:gd name="T28" fmla="*/ 49 w 71"/>
                <a:gd name="T29" fmla="*/ 2 h 445"/>
                <a:gd name="T30" fmla="*/ 63 w 71"/>
                <a:gd name="T31" fmla="*/ 4 h 445"/>
                <a:gd name="T32" fmla="*/ 71 w 71"/>
                <a:gd name="T33" fmla="*/ 33 h 445"/>
                <a:gd name="T34" fmla="*/ 71 w 71"/>
                <a:gd name="T35" fmla="*/ 84 h 445"/>
                <a:gd name="T36" fmla="*/ 71 w 71"/>
                <a:gd name="T37" fmla="*/ 132 h 445"/>
                <a:gd name="T38" fmla="*/ 71 w 71"/>
                <a:gd name="T39" fmla="*/ 171 h 445"/>
                <a:gd name="T40" fmla="*/ 69 w 71"/>
                <a:gd name="T41" fmla="*/ 209 h 445"/>
                <a:gd name="T42" fmla="*/ 69 w 71"/>
                <a:gd name="T43" fmla="*/ 238 h 445"/>
                <a:gd name="T44" fmla="*/ 69 w 71"/>
                <a:gd name="T45" fmla="*/ 264 h 445"/>
                <a:gd name="T46" fmla="*/ 67 w 71"/>
                <a:gd name="T47" fmla="*/ 286 h 445"/>
                <a:gd name="T48" fmla="*/ 65 w 71"/>
                <a:gd name="T49" fmla="*/ 309 h 445"/>
                <a:gd name="T50" fmla="*/ 61 w 71"/>
                <a:gd name="T51" fmla="*/ 339 h 445"/>
                <a:gd name="T52" fmla="*/ 57 w 71"/>
                <a:gd name="T53" fmla="*/ 364 h 445"/>
                <a:gd name="T54" fmla="*/ 53 w 71"/>
                <a:gd name="T55" fmla="*/ 388 h 445"/>
                <a:gd name="T56" fmla="*/ 49 w 71"/>
                <a:gd name="T57" fmla="*/ 410 h 445"/>
                <a:gd name="T58" fmla="*/ 45 w 71"/>
                <a:gd name="T59" fmla="*/ 427 h 445"/>
                <a:gd name="T60" fmla="*/ 39 w 71"/>
                <a:gd name="T61" fmla="*/ 439 h 445"/>
                <a:gd name="T62" fmla="*/ 35 w 71"/>
                <a:gd name="T63" fmla="*/ 445 h 445"/>
                <a:gd name="T64" fmla="*/ 31 w 71"/>
                <a:gd name="T65" fmla="*/ 445 h 445"/>
                <a:gd name="T66" fmla="*/ 26 w 71"/>
                <a:gd name="T67" fmla="*/ 441 h 445"/>
                <a:gd name="T68" fmla="*/ 22 w 71"/>
                <a:gd name="T69" fmla="*/ 435 h 445"/>
                <a:gd name="T70" fmla="*/ 16 w 71"/>
                <a:gd name="T71" fmla="*/ 427 h 445"/>
                <a:gd name="T72" fmla="*/ 8 w 71"/>
                <a:gd name="T73" fmla="*/ 412 h 445"/>
                <a:gd name="T74" fmla="*/ 2 w 71"/>
                <a:gd name="T75" fmla="*/ 398 h 445"/>
                <a:gd name="T76" fmla="*/ 0 w 71"/>
                <a:gd name="T77" fmla="*/ 390 h 445"/>
                <a:gd name="T78" fmla="*/ 0 w 71"/>
                <a:gd name="T79" fmla="*/ 388 h 445"/>
                <a:gd name="T80" fmla="*/ 2 w 71"/>
                <a:gd name="T81" fmla="*/ 382 h 445"/>
                <a:gd name="T82" fmla="*/ 2 w 71"/>
                <a:gd name="T83" fmla="*/ 376 h 445"/>
                <a:gd name="T84" fmla="*/ 4 w 71"/>
                <a:gd name="T85" fmla="*/ 366 h 445"/>
                <a:gd name="T86" fmla="*/ 6 w 71"/>
                <a:gd name="T87" fmla="*/ 355 h 445"/>
                <a:gd name="T88" fmla="*/ 8 w 71"/>
                <a:gd name="T89" fmla="*/ 341 h 445"/>
                <a:gd name="T90" fmla="*/ 10 w 71"/>
                <a:gd name="T91" fmla="*/ 323 h 445"/>
                <a:gd name="T92" fmla="*/ 14 w 71"/>
                <a:gd name="T93" fmla="*/ 305 h 445"/>
                <a:gd name="T94" fmla="*/ 14 w 71"/>
                <a:gd name="T95" fmla="*/ 293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1" h="445">
                  <a:moveTo>
                    <a:pt x="14" y="293"/>
                  </a:moveTo>
                  <a:lnTo>
                    <a:pt x="20" y="274"/>
                  </a:lnTo>
                  <a:lnTo>
                    <a:pt x="24" y="252"/>
                  </a:lnTo>
                  <a:lnTo>
                    <a:pt x="26" y="232"/>
                  </a:lnTo>
                  <a:lnTo>
                    <a:pt x="29" y="213"/>
                  </a:lnTo>
                  <a:lnTo>
                    <a:pt x="31" y="193"/>
                  </a:lnTo>
                  <a:lnTo>
                    <a:pt x="31" y="175"/>
                  </a:lnTo>
                  <a:lnTo>
                    <a:pt x="33" y="155"/>
                  </a:lnTo>
                  <a:lnTo>
                    <a:pt x="33" y="138"/>
                  </a:lnTo>
                  <a:lnTo>
                    <a:pt x="33" y="122"/>
                  </a:lnTo>
                  <a:lnTo>
                    <a:pt x="33" y="106"/>
                  </a:lnTo>
                  <a:lnTo>
                    <a:pt x="33" y="90"/>
                  </a:lnTo>
                  <a:lnTo>
                    <a:pt x="33" y="77"/>
                  </a:lnTo>
                  <a:lnTo>
                    <a:pt x="31" y="65"/>
                  </a:lnTo>
                  <a:lnTo>
                    <a:pt x="31" y="53"/>
                  </a:lnTo>
                  <a:lnTo>
                    <a:pt x="29" y="43"/>
                  </a:lnTo>
                  <a:lnTo>
                    <a:pt x="29" y="35"/>
                  </a:lnTo>
                  <a:lnTo>
                    <a:pt x="27" y="27"/>
                  </a:lnTo>
                  <a:lnTo>
                    <a:pt x="26" y="21"/>
                  </a:lnTo>
                  <a:lnTo>
                    <a:pt x="26" y="17"/>
                  </a:lnTo>
                  <a:lnTo>
                    <a:pt x="26" y="13"/>
                  </a:lnTo>
                  <a:lnTo>
                    <a:pt x="26" y="10"/>
                  </a:lnTo>
                  <a:lnTo>
                    <a:pt x="26" y="6"/>
                  </a:lnTo>
                  <a:lnTo>
                    <a:pt x="27" y="4"/>
                  </a:lnTo>
                  <a:lnTo>
                    <a:pt x="29" y="2"/>
                  </a:lnTo>
                  <a:lnTo>
                    <a:pt x="31" y="0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43" y="0"/>
                  </a:lnTo>
                  <a:lnTo>
                    <a:pt x="49" y="2"/>
                  </a:lnTo>
                  <a:lnTo>
                    <a:pt x="55" y="2"/>
                  </a:lnTo>
                  <a:lnTo>
                    <a:pt x="63" y="4"/>
                  </a:lnTo>
                  <a:lnTo>
                    <a:pt x="71" y="6"/>
                  </a:lnTo>
                  <a:lnTo>
                    <a:pt x="71" y="33"/>
                  </a:lnTo>
                  <a:lnTo>
                    <a:pt x="71" y="61"/>
                  </a:lnTo>
                  <a:lnTo>
                    <a:pt x="71" y="84"/>
                  </a:lnTo>
                  <a:lnTo>
                    <a:pt x="71" y="108"/>
                  </a:lnTo>
                  <a:lnTo>
                    <a:pt x="71" y="132"/>
                  </a:lnTo>
                  <a:lnTo>
                    <a:pt x="71" y="151"/>
                  </a:lnTo>
                  <a:lnTo>
                    <a:pt x="71" y="171"/>
                  </a:lnTo>
                  <a:lnTo>
                    <a:pt x="71" y="191"/>
                  </a:lnTo>
                  <a:lnTo>
                    <a:pt x="69" y="209"/>
                  </a:lnTo>
                  <a:lnTo>
                    <a:pt x="69" y="224"/>
                  </a:lnTo>
                  <a:lnTo>
                    <a:pt x="69" y="238"/>
                  </a:lnTo>
                  <a:lnTo>
                    <a:pt x="69" y="252"/>
                  </a:lnTo>
                  <a:lnTo>
                    <a:pt x="69" y="264"/>
                  </a:lnTo>
                  <a:lnTo>
                    <a:pt x="67" y="276"/>
                  </a:lnTo>
                  <a:lnTo>
                    <a:pt x="67" y="286"/>
                  </a:lnTo>
                  <a:lnTo>
                    <a:pt x="65" y="293"/>
                  </a:lnTo>
                  <a:lnTo>
                    <a:pt x="65" y="309"/>
                  </a:lnTo>
                  <a:lnTo>
                    <a:pt x="63" y="325"/>
                  </a:lnTo>
                  <a:lnTo>
                    <a:pt x="61" y="339"/>
                  </a:lnTo>
                  <a:lnTo>
                    <a:pt x="59" y="351"/>
                  </a:lnTo>
                  <a:lnTo>
                    <a:pt x="57" y="364"/>
                  </a:lnTo>
                  <a:lnTo>
                    <a:pt x="55" y="376"/>
                  </a:lnTo>
                  <a:lnTo>
                    <a:pt x="53" y="388"/>
                  </a:lnTo>
                  <a:lnTo>
                    <a:pt x="51" y="398"/>
                  </a:lnTo>
                  <a:lnTo>
                    <a:pt x="49" y="410"/>
                  </a:lnTo>
                  <a:lnTo>
                    <a:pt x="47" y="420"/>
                  </a:lnTo>
                  <a:lnTo>
                    <a:pt x="45" y="427"/>
                  </a:lnTo>
                  <a:lnTo>
                    <a:pt x="43" y="433"/>
                  </a:lnTo>
                  <a:lnTo>
                    <a:pt x="39" y="439"/>
                  </a:lnTo>
                  <a:lnTo>
                    <a:pt x="37" y="443"/>
                  </a:lnTo>
                  <a:lnTo>
                    <a:pt x="35" y="445"/>
                  </a:lnTo>
                  <a:lnTo>
                    <a:pt x="33" y="445"/>
                  </a:lnTo>
                  <a:lnTo>
                    <a:pt x="31" y="445"/>
                  </a:lnTo>
                  <a:lnTo>
                    <a:pt x="29" y="443"/>
                  </a:lnTo>
                  <a:lnTo>
                    <a:pt x="26" y="441"/>
                  </a:lnTo>
                  <a:lnTo>
                    <a:pt x="24" y="439"/>
                  </a:lnTo>
                  <a:lnTo>
                    <a:pt x="22" y="435"/>
                  </a:lnTo>
                  <a:lnTo>
                    <a:pt x="20" y="431"/>
                  </a:lnTo>
                  <a:lnTo>
                    <a:pt x="16" y="427"/>
                  </a:lnTo>
                  <a:lnTo>
                    <a:pt x="14" y="422"/>
                  </a:lnTo>
                  <a:lnTo>
                    <a:pt x="8" y="412"/>
                  </a:lnTo>
                  <a:lnTo>
                    <a:pt x="4" y="402"/>
                  </a:lnTo>
                  <a:lnTo>
                    <a:pt x="2" y="398"/>
                  </a:lnTo>
                  <a:lnTo>
                    <a:pt x="2" y="394"/>
                  </a:lnTo>
                  <a:lnTo>
                    <a:pt x="0" y="390"/>
                  </a:lnTo>
                  <a:lnTo>
                    <a:pt x="0" y="388"/>
                  </a:lnTo>
                  <a:lnTo>
                    <a:pt x="0" y="388"/>
                  </a:lnTo>
                  <a:lnTo>
                    <a:pt x="0" y="386"/>
                  </a:lnTo>
                  <a:lnTo>
                    <a:pt x="2" y="382"/>
                  </a:lnTo>
                  <a:lnTo>
                    <a:pt x="2" y="380"/>
                  </a:lnTo>
                  <a:lnTo>
                    <a:pt x="2" y="376"/>
                  </a:lnTo>
                  <a:lnTo>
                    <a:pt x="2" y="372"/>
                  </a:lnTo>
                  <a:lnTo>
                    <a:pt x="4" y="366"/>
                  </a:lnTo>
                  <a:lnTo>
                    <a:pt x="4" y="360"/>
                  </a:lnTo>
                  <a:lnTo>
                    <a:pt x="6" y="355"/>
                  </a:lnTo>
                  <a:lnTo>
                    <a:pt x="6" y="347"/>
                  </a:lnTo>
                  <a:lnTo>
                    <a:pt x="8" y="341"/>
                  </a:lnTo>
                  <a:lnTo>
                    <a:pt x="8" y="333"/>
                  </a:lnTo>
                  <a:lnTo>
                    <a:pt x="10" y="323"/>
                  </a:lnTo>
                  <a:lnTo>
                    <a:pt x="12" y="313"/>
                  </a:lnTo>
                  <a:lnTo>
                    <a:pt x="14" y="305"/>
                  </a:lnTo>
                  <a:lnTo>
                    <a:pt x="14" y="293"/>
                  </a:lnTo>
                  <a:lnTo>
                    <a:pt x="14" y="29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82"/>
            <p:cNvSpPr/>
            <p:nvPr/>
          </p:nvSpPr>
          <p:spPr bwMode="auto">
            <a:xfrm>
              <a:off x="4914900" y="2444750"/>
              <a:ext cx="328613" cy="98425"/>
            </a:xfrm>
            <a:custGeom>
              <a:avLst/>
              <a:gdLst>
                <a:gd name="T0" fmla="*/ 199 w 414"/>
                <a:gd name="T1" fmla="*/ 40 h 124"/>
                <a:gd name="T2" fmla="*/ 236 w 414"/>
                <a:gd name="T3" fmla="*/ 30 h 124"/>
                <a:gd name="T4" fmla="*/ 268 w 414"/>
                <a:gd name="T5" fmla="*/ 20 h 124"/>
                <a:gd name="T6" fmla="*/ 296 w 414"/>
                <a:gd name="T7" fmla="*/ 14 h 124"/>
                <a:gd name="T8" fmla="*/ 321 w 414"/>
                <a:gd name="T9" fmla="*/ 8 h 124"/>
                <a:gd name="T10" fmla="*/ 341 w 414"/>
                <a:gd name="T11" fmla="*/ 4 h 124"/>
                <a:gd name="T12" fmla="*/ 359 w 414"/>
                <a:gd name="T13" fmla="*/ 0 h 124"/>
                <a:gd name="T14" fmla="*/ 371 w 414"/>
                <a:gd name="T15" fmla="*/ 0 h 124"/>
                <a:gd name="T16" fmla="*/ 384 w 414"/>
                <a:gd name="T17" fmla="*/ 0 h 124"/>
                <a:gd name="T18" fmla="*/ 398 w 414"/>
                <a:gd name="T19" fmla="*/ 2 h 124"/>
                <a:gd name="T20" fmla="*/ 408 w 414"/>
                <a:gd name="T21" fmla="*/ 6 h 124"/>
                <a:gd name="T22" fmla="*/ 412 w 414"/>
                <a:gd name="T23" fmla="*/ 14 h 124"/>
                <a:gd name="T24" fmla="*/ 412 w 414"/>
                <a:gd name="T25" fmla="*/ 20 h 124"/>
                <a:gd name="T26" fmla="*/ 410 w 414"/>
                <a:gd name="T27" fmla="*/ 26 h 124"/>
                <a:gd name="T28" fmla="*/ 402 w 414"/>
                <a:gd name="T29" fmla="*/ 32 h 124"/>
                <a:gd name="T30" fmla="*/ 392 w 414"/>
                <a:gd name="T31" fmla="*/ 38 h 124"/>
                <a:gd name="T32" fmla="*/ 378 w 414"/>
                <a:gd name="T33" fmla="*/ 41 h 124"/>
                <a:gd name="T34" fmla="*/ 361 w 414"/>
                <a:gd name="T35" fmla="*/ 47 h 124"/>
                <a:gd name="T36" fmla="*/ 339 w 414"/>
                <a:gd name="T37" fmla="*/ 53 h 124"/>
                <a:gd name="T38" fmla="*/ 315 w 414"/>
                <a:gd name="T39" fmla="*/ 57 h 124"/>
                <a:gd name="T40" fmla="*/ 274 w 414"/>
                <a:gd name="T41" fmla="*/ 67 h 124"/>
                <a:gd name="T42" fmla="*/ 225 w 414"/>
                <a:gd name="T43" fmla="*/ 81 h 124"/>
                <a:gd name="T44" fmla="*/ 183 w 414"/>
                <a:gd name="T45" fmla="*/ 91 h 124"/>
                <a:gd name="T46" fmla="*/ 148 w 414"/>
                <a:gd name="T47" fmla="*/ 99 h 124"/>
                <a:gd name="T48" fmla="*/ 118 w 414"/>
                <a:gd name="T49" fmla="*/ 107 h 124"/>
                <a:gd name="T50" fmla="*/ 94 w 414"/>
                <a:gd name="T51" fmla="*/ 112 h 124"/>
                <a:gd name="T52" fmla="*/ 77 w 414"/>
                <a:gd name="T53" fmla="*/ 116 h 124"/>
                <a:gd name="T54" fmla="*/ 65 w 414"/>
                <a:gd name="T55" fmla="*/ 120 h 124"/>
                <a:gd name="T56" fmla="*/ 59 w 414"/>
                <a:gd name="T57" fmla="*/ 124 h 124"/>
                <a:gd name="T58" fmla="*/ 51 w 414"/>
                <a:gd name="T59" fmla="*/ 124 h 124"/>
                <a:gd name="T60" fmla="*/ 39 w 414"/>
                <a:gd name="T61" fmla="*/ 120 h 124"/>
                <a:gd name="T62" fmla="*/ 27 w 414"/>
                <a:gd name="T63" fmla="*/ 116 h 124"/>
                <a:gd name="T64" fmla="*/ 14 w 414"/>
                <a:gd name="T65" fmla="*/ 109 h 124"/>
                <a:gd name="T66" fmla="*/ 2 w 414"/>
                <a:gd name="T67" fmla="*/ 103 h 124"/>
                <a:gd name="T68" fmla="*/ 0 w 414"/>
                <a:gd name="T69" fmla="*/ 99 h 124"/>
                <a:gd name="T70" fmla="*/ 2 w 414"/>
                <a:gd name="T71" fmla="*/ 95 h 124"/>
                <a:gd name="T72" fmla="*/ 10 w 414"/>
                <a:gd name="T73" fmla="*/ 93 h 124"/>
                <a:gd name="T74" fmla="*/ 20 w 414"/>
                <a:gd name="T75" fmla="*/ 91 h 124"/>
                <a:gd name="T76" fmla="*/ 31 w 414"/>
                <a:gd name="T77" fmla="*/ 87 h 124"/>
                <a:gd name="T78" fmla="*/ 49 w 414"/>
                <a:gd name="T79" fmla="*/ 81 h 124"/>
                <a:gd name="T80" fmla="*/ 71 w 414"/>
                <a:gd name="T81" fmla="*/ 77 h 124"/>
                <a:gd name="T82" fmla="*/ 96 w 414"/>
                <a:gd name="T83" fmla="*/ 69 h 124"/>
                <a:gd name="T84" fmla="*/ 126 w 414"/>
                <a:gd name="T85" fmla="*/ 61 h 124"/>
                <a:gd name="T86" fmla="*/ 162 w 414"/>
                <a:gd name="T87" fmla="*/ 51 h 124"/>
                <a:gd name="T88" fmla="*/ 179 w 414"/>
                <a:gd name="T89" fmla="*/ 4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14" h="124">
                  <a:moveTo>
                    <a:pt x="179" y="47"/>
                  </a:moveTo>
                  <a:lnTo>
                    <a:pt x="199" y="40"/>
                  </a:lnTo>
                  <a:lnTo>
                    <a:pt x="219" y="36"/>
                  </a:lnTo>
                  <a:lnTo>
                    <a:pt x="236" y="30"/>
                  </a:lnTo>
                  <a:lnTo>
                    <a:pt x="252" y="26"/>
                  </a:lnTo>
                  <a:lnTo>
                    <a:pt x="268" y="20"/>
                  </a:lnTo>
                  <a:lnTo>
                    <a:pt x="282" y="16"/>
                  </a:lnTo>
                  <a:lnTo>
                    <a:pt x="296" y="14"/>
                  </a:lnTo>
                  <a:lnTo>
                    <a:pt x="309" y="10"/>
                  </a:lnTo>
                  <a:lnTo>
                    <a:pt x="321" y="8"/>
                  </a:lnTo>
                  <a:lnTo>
                    <a:pt x="331" y="6"/>
                  </a:lnTo>
                  <a:lnTo>
                    <a:pt x="341" y="4"/>
                  </a:lnTo>
                  <a:lnTo>
                    <a:pt x="351" y="2"/>
                  </a:lnTo>
                  <a:lnTo>
                    <a:pt x="359" y="0"/>
                  </a:lnTo>
                  <a:lnTo>
                    <a:pt x="365" y="0"/>
                  </a:lnTo>
                  <a:lnTo>
                    <a:pt x="371" y="0"/>
                  </a:lnTo>
                  <a:lnTo>
                    <a:pt x="376" y="0"/>
                  </a:lnTo>
                  <a:lnTo>
                    <a:pt x="384" y="0"/>
                  </a:lnTo>
                  <a:lnTo>
                    <a:pt x="392" y="0"/>
                  </a:lnTo>
                  <a:lnTo>
                    <a:pt x="398" y="2"/>
                  </a:lnTo>
                  <a:lnTo>
                    <a:pt x="404" y="4"/>
                  </a:lnTo>
                  <a:lnTo>
                    <a:pt x="408" y="6"/>
                  </a:lnTo>
                  <a:lnTo>
                    <a:pt x="410" y="10"/>
                  </a:lnTo>
                  <a:lnTo>
                    <a:pt x="412" y="14"/>
                  </a:lnTo>
                  <a:lnTo>
                    <a:pt x="414" y="18"/>
                  </a:lnTo>
                  <a:lnTo>
                    <a:pt x="412" y="20"/>
                  </a:lnTo>
                  <a:lnTo>
                    <a:pt x="412" y="24"/>
                  </a:lnTo>
                  <a:lnTo>
                    <a:pt x="410" y="26"/>
                  </a:lnTo>
                  <a:lnTo>
                    <a:pt x="406" y="30"/>
                  </a:lnTo>
                  <a:lnTo>
                    <a:pt x="402" y="32"/>
                  </a:lnTo>
                  <a:lnTo>
                    <a:pt x="398" y="34"/>
                  </a:lnTo>
                  <a:lnTo>
                    <a:pt x="392" y="38"/>
                  </a:lnTo>
                  <a:lnTo>
                    <a:pt x="384" y="40"/>
                  </a:lnTo>
                  <a:lnTo>
                    <a:pt x="378" y="41"/>
                  </a:lnTo>
                  <a:lnTo>
                    <a:pt x="369" y="45"/>
                  </a:lnTo>
                  <a:lnTo>
                    <a:pt x="361" y="47"/>
                  </a:lnTo>
                  <a:lnTo>
                    <a:pt x="351" y="49"/>
                  </a:lnTo>
                  <a:lnTo>
                    <a:pt x="339" y="53"/>
                  </a:lnTo>
                  <a:lnTo>
                    <a:pt x="327" y="55"/>
                  </a:lnTo>
                  <a:lnTo>
                    <a:pt x="315" y="57"/>
                  </a:lnTo>
                  <a:lnTo>
                    <a:pt x="302" y="61"/>
                  </a:lnTo>
                  <a:lnTo>
                    <a:pt x="274" y="67"/>
                  </a:lnTo>
                  <a:lnTo>
                    <a:pt x="248" y="75"/>
                  </a:lnTo>
                  <a:lnTo>
                    <a:pt x="225" y="81"/>
                  </a:lnTo>
                  <a:lnTo>
                    <a:pt x="203" y="85"/>
                  </a:lnTo>
                  <a:lnTo>
                    <a:pt x="183" y="91"/>
                  </a:lnTo>
                  <a:lnTo>
                    <a:pt x="163" y="95"/>
                  </a:lnTo>
                  <a:lnTo>
                    <a:pt x="148" y="99"/>
                  </a:lnTo>
                  <a:lnTo>
                    <a:pt x="132" y="103"/>
                  </a:lnTo>
                  <a:lnTo>
                    <a:pt x="118" y="107"/>
                  </a:lnTo>
                  <a:lnTo>
                    <a:pt x="104" y="109"/>
                  </a:lnTo>
                  <a:lnTo>
                    <a:pt x="94" y="112"/>
                  </a:lnTo>
                  <a:lnTo>
                    <a:pt x="85" y="114"/>
                  </a:lnTo>
                  <a:lnTo>
                    <a:pt x="77" y="116"/>
                  </a:lnTo>
                  <a:lnTo>
                    <a:pt x="71" y="118"/>
                  </a:lnTo>
                  <a:lnTo>
                    <a:pt x="65" y="120"/>
                  </a:lnTo>
                  <a:lnTo>
                    <a:pt x="63" y="122"/>
                  </a:lnTo>
                  <a:lnTo>
                    <a:pt x="59" y="124"/>
                  </a:lnTo>
                  <a:lnTo>
                    <a:pt x="55" y="124"/>
                  </a:lnTo>
                  <a:lnTo>
                    <a:pt x="51" y="124"/>
                  </a:lnTo>
                  <a:lnTo>
                    <a:pt x="45" y="122"/>
                  </a:lnTo>
                  <a:lnTo>
                    <a:pt x="39" y="120"/>
                  </a:lnTo>
                  <a:lnTo>
                    <a:pt x="33" y="118"/>
                  </a:lnTo>
                  <a:lnTo>
                    <a:pt x="27" y="116"/>
                  </a:lnTo>
                  <a:lnTo>
                    <a:pt x="22" y="112"/>
                  </a:lnTo>
                  <a:lnTo>
                    <a:pt x="14" y="109"/>
                  </a:lnTo>
                  <a:lnTo>
                    <a:pt x="8" y="107"/>
                  </a:lnTo>
                  <a:lnTo>
                    <a:pt x="2" y="103"/>
                  </a:lnTo>
                  <a:lnTo>
                    <a:pt x="0" y="101"/>
                  </a:lnTo>
                  <a:lnTo>
                    <a:pt x="0" y="99"/>
                  </a:lnTo>
                  <a:lnTo>
                    <a:pt x="0" y="97"/>
                  </a:lnTo>
                  <a:lnTo>
                    <a:pt x="2" y="95"/>
                  </a:lnTo>
                  <a:lnTo>
                    <a:pt x="6" y="93"/>
                  </a:lnTo>
                  <a:lnTo>
                    <a:pt x="10" y="93"/>
                  </a:lnTo>
                  <a:lnTo>
                    <a:pt x="14" y="91"/>
                  </a:lnTo>
                  <a:lnTo>
                    <a:pt x="20" y="91"/>
                  </a:lnTo>
                  <a:lnTo>
                    <a:pt x="25" y="89"/>
                  </a:lnTo>
                  <a:lnTo>
                    <a:pt x="31" y="87"/>
                  </a:lnTo>
                  <a:lnTo>
                    <a:pt x="41" y="85"/>
                  </a:lnTo>
                  <a:lnTo>
                    <a:pt x="49" y="81"/>
                  </a:lnTo>
                  <a:lnTo>
                    <a:pt x="59" y="79"/>
                  </a:lnTo>
                  <a:lnTo>
                    <a:pt x="71" y="77"/>
                  </a:lnTo>
                  <a:lnTo>
                    <a:pt x="83" y="73"/>
                  </a:lnTo>
                  <a:lnTo>
                    <a:pt x="96" y="69"/>
                  </a:lnTo>
                  <a:lnTo>
                    <a:pt x="112" y="65"/>
                  </a:lnTo>
                  <a:lnTo>
                    <a:pt x="126" y="61"/>
                  </a:lnTo>
                  <a:lnTo>
                    <a:pt x="144" y="57"/>
                  </a:lnTo>
                  <a:lnTo>
                    <a:pt x="162" y="51"/>
                  </a:lnTo>
                  <a:lnTo>
                    <a:pt x="179" y="47"/>
                  </a:lnTo>
                  <a:lnTo>
                    <a:pt x="179" y="47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83"/>
            <p:cNvSpPr/>
            <p:nvPr/>
          </p:nvSpPr>
          <p:spPr bwMode="auto">
            <a:xfrm>
              <a:off x="4651375" y="2552700"/>
              <a:ext cx="284163" cy="227012"/>
            </a:xfrm>
            <a:custGeom>
              <a:avLst/>
              <a:gdLst>
                <a:gd name="T0" fmla="*/ 55 w 358"/>
                <a:gd name="T1" fmla="*/ 288 h 288"/>
                <a:gd name="T2" fmla="*/ 47 w 358"/>
                <a:gd name="T3" fmla="*/ 284 h 288"/>
                <a:gd name="T4" fmla="*/ 37 w 358"/>
                <a:gd name="T5" fmla="*/ 278 h 288"/>
                <a:gd name="T6" fmla="*/ 27 w 358"/>
                <a:gd name="T7" fmla="*/ 270 h 288"/>
                <a:gd name="T8" fmla="*/ 17 w 358"/>
                <a:gd name="T9" fmla="*/ 258 h 288"/>
                <a:gd name="T10" fmla="*/ 9 w 358"/>
                <a:gd name="T11" fmla="*/ 249 h 288"/>
                <a:gd name="T12" fmla="*/ 2 w 358"/>
                <a:gd name="T13" fmla="*/ 239 h 288"/>
                <a:gd name="T14" fmla="*/ 0 w 358"/>
                <a:gd name="T15" fmla="*/ 227 h 288"/>
                <a:gd name="T16" fmla="*/ 0 w 358"/>
                <a:gd name="T17" fmla="*/ 217 h 288"/>
                <a:gd name="T18" fmla="*/ 2 w 358"/>
                <a:gd name="T19" fmla="*/ 211 h 288"/>
                <a:gd name="T20" fmla="*/ 6 w 358"/>
                <a:gd name="T21" fmla="*/ 207 h 288"/>
                <a:gd name="T22" fmla="*/ 13 w 358"/>
                <a:gd name="T23" fmla="*/ 207 h 288"/>
                <a:gd name="T24" fmla="*/ 27 w 358"/>
                <a:gd name="T25" fmla="*/ 211 h 288"/>
                <a:gd name="T26" fmla="*/ 43 w 358"/>
                <a:gd name="T27" fmla="*/ 211 h 288"/>
                <a:gd name="T28" fmla="*/ 53 w 358"/>
                <a:gd name="T29" fmla="*/ 207 h 288"/>
                <a:gd name="T30" fmla="*/ 61 w 358"/>
                <a:gd name="T31" fmla="*/ 201 h 288"/>
                <a:gd name="T32" fmla="*/ 71 w 358"/>
                <a:gd name="T33" fmla="*/ 193 h 288"/>
                <a:gd name="T34" fmla="*/ 86 w 358"/>
                <a:gd name="T35" fmla="*/ 183 h 288"/>
                <a:gd name="T36" fmla="*/ 106 w 358"/>
                <a:gd name="T37" fmla="*/ 170 h 288"/>
                <a:gd name="T38" fmla="*/ 128 w 358"/>
                <a:gd name="T39" fmla="*/ 154 h 288"/>
                <a:gd name="T40" fmla="*/ 153 w 358"/>
                <a:gd name="T41" fmla="*/ 134 h 288"/>
                <a:gd name="T42" fmla="*/ 183 w 358"/>
                <a:gd name="T43" fmla="*/ 113 h 288"/>
                <a:gd name="T44" fmla="*/ 216 w 358"/>
                <a:gd name="T45" fmla="*/ 87 h 288"/>
                <a:gd name="T46" fmla="*/ 246 w 358"/>
                <a:gd name="T47" fmla="*/ 65 h 288"/>
                <a:gd name="T48" fmla="*/ 274 w 358"/>
                <a:gd name="T49" fmla="*/ 47 h 288"/>
                <a:gd name="T50" fmla="*/ 295 w 358"/>
                <a:gd name="T51" fmla="*/ 32 h 288"/>
                <a:gd name="T52" fmla="*/ 317 w 358"/>
                <a:gd name="T53" fmla="*/ 20 h 288"/>
                <a:gd name="T54" fmla="*/ 333 w 358"/>
                <a:gd name="T55" fmla="*/ 10 h 288"/>
                <a:gd name="T56" fmla="*/ 347 w 358"/>
                <a:gd name="T57" fmla="*/ 4 h 288"/>
                <a:gd name="T58" fmla="*/ 355 w 358"/>
                <a:gd name="T59" fmla="*/ 0 h 288"/>
                <a:gd name="T60" fmla="*/ 358 w 358"/>
                <a:gd name="T61" fmla="*/ 2 h 288"/>
                <a:gd name="T62" fmla="*/ 355 w 358"/>
                <a:gd name="T63" fmla="*/ 8 h 288"/>
                <a:gd name="T64" fmla="*/ 349 w 358"/>
                <a:gd name="T65" fmla="*/ 18 h 288"/>
                <a:gd name="T66" fmla="*/ 339 w 358"/>
                <a:gd name="T67" fmla="*/ 28 h 288"/>
                <a:gd name="T68" fmla="*/ 327 w 358"/>
                <a:gd name="T69" fmla="*/ 43 h 288"/>
                <a:gd name="T70" fmla="*/ 311 w 358"/>
                <a:gd name="T71" fmla="*/ 59 h 288"/>
                <a:gd name="T72" fmla="*/ 291 w 358"/>
                <a:gd name="T73" fmla="*/ 79 h 288"/>
                <a:gd name="T74" fmla="*/ 268 w 358"/>
                <a:gd name="T75" fmla="*/ 101 h 288"/>
                <a:gd name="T76" fmla="*/ 242 w 358"/>
                <a:gd name="T77" fmla="*/ 126 h 288"/>
                <a:gd name="T78" fmla="*/ 218 w 358"/>
                <a:gd name="T79" fmla="*/ 148 h 288"/>
                <a:gd name="T80" fmla="*/ 197 w 358"/>
                <a:gd name="T81" fmla="*/ 170 h 288"/>
                <a:gd name="T82" fmla="*/ 177 w 358"/>
                <a:gd name="T83" fmla="*/ 187 h 288"/>
                <a:gd name="T84" fmla="*/ 159 w 358"/>
                <a:gd name="T85" fmla="*/ 203 h 288"/>
                <a:gd name="T86" fmla="*/ 144 w 358"/>
                <a:gd name="T87" fmla="*/ 217 h 288"/>
                <a:gd name="T88" fmla="*/ 132 w 358"/>
                <a:gd name="T89" fmla="*/ 231 h 288"/>
                <a:gd name="T90" fmla="*/ 120 w 358"/>
                <a:gd name="T91" fmla="*/ 241 h 288"/>
                <a:gd name="T92" fmla="*/ 106 w 358"/>
                <a:gd name="T93" fmla="*/ 254 h 288"/>
                <a:gd name="T94" fmla="*/ 92 w 358"/>
                <a:gd name="T95" fmla="*/ 268 h 288"/>
                <a:gd name="T96" fmla="*/ 76 w 358"/>
                <a:gd name="T97" fmla="*/ 278 h 288"/>
                <a:gd name="T98" fmla="*/ 65 w 358"/>
                <a:gd name="T99" fmla="*/ 286 h 288"/>
                <a:gd name="T100" fmla="*/ 59 w 358"/>
                <a:gd name="T10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58" h="288">
                  <a:moveTo>
                    <a:pt x="59" y="288"/>
                  </a:moveTo>
                  <a:lnTo>
                    <a:pt x="55" y="288"/>
                  </a:lnTo>
                  <a:lnTo>
                    <a:pt x="51" y="286"/>
                  </a:lnTo>
                  <a:lnTo>
                    <a:pt x="47" y="284"/>
                  </a:lnTo>
                  <a:lnTo>
                    <a:pt x="43" y="282"/>
                  </a:lnTo>
                  <a:lnTo>
                    <a:pt x="37" y="278"/>
                  </a:lnTo>
                  <a:lnTo>
                    <a:pt x="33" y="274"/>
                  </a:lnTo>
                  <a:lnTo>
                    <a:pt x="27" y="270"/>
                  </a:lnTo>
                  <a:lnTo>
                    <a:pt x="21" y="264"/>
                  </a:lnTo>
                  <a:lnTo>
                    <a:pt x="17" y="258"/>
                  </a:lnTo>
                  <a:lnTo>
                    <a:pt x="13" y="254"/>
                  </a:lnTo>
                  <a:lnTo>
                    <a:pt x="9" y="249"/>
                  </a:lnTo>
                  <a:lnTo>
                    <a:pt x="6" y="243"/>
                  </a:lnTo>
                  <a:lnTo>
                    <a:pt x="2" y="239"/>
                  </a:lnTo>
                  <a:lnTo>
                    <a:pt x="0" y="233"/>
                  </a:lnTo>
                  <a:lnTo>
                    <a:pt x="0" y="227"/>
                  </a:lnTo>
                  <a:lnTo>
                    <a:pt x="0" y="223"/>
                  </a:lnTo>
                  <a:lnTo>
                    <a:pt x="0" y="217"/>
                  </a:lnTo>
                  <a:lnTo>
                    <a:pt x="0" y="213"/>
                  </a:lnTo>
                  <a:lnTo>
                    <a:pt x="2" y="211"/>
                  </a:lnTo>
                  <a:lnTo>
                    <a:pt x="4" y="207"/>
                  </a:lnTo>
                  <a:lnTo>
                    <a:pt x="6" y="207"/>
                  </a:lnTo>
                  <a:lnTo>
                    <a:pt x="9" y="207"/>
                  </a:lnTo>
                  <a:lnTo>
                    <a:pt x="13" y="207"/>
                  </a:lnTo>
                  <a:lnTo>
                    <a:pt x="17" y="207"/>
                  </a:lnTo>
                  <a:lnTo>
                    <a:pt x="27" y="211"/>
                  </a:lnTo>
                  <a:lnTo>
                    <a:pt x="35" y="211"/>
                  </a:lnTo>
                  <a:lnTo>
                    <a:pt x="43" y="211"/>
                  </a:lnTo>
                  <a:lnTo>
                    <a:pt x="51" y="207"/>
                  </a:lnTo>
                  <a:lnTo>
                    <a:pt x="53" y="207"/>
                  </a:lnTo>
                  <a:lnTo>
                    <a:pt x="55" y="205"/>
                  </a:lnTo>
                  <a:lnTo>
                    <a:pt x="61" y="201"/>
                  </a:lnTo>
                  <a:lnTo>
                    <a:pt x="65" y="199"/>
                  </a:lnTo>
                  <a:lnTo>
                    <a:pt x="71" y="193"/>
                  </a:lnTo>
                  <a:lnTo>
                    <a:pt x="78" y="189"/>
                  </a:lnTo>
                  <a:lnTo>
                    <a:pt x="86" y="183"/>
                  </a:lnTo>
                  <a:lnTo>
                    <a:pt x="96" y="178"/>
                  </a:lnTo>
                  <a:lnTo>
                    <a:pt x="106" y="170"/>
                  </a:lnTo>
                  <a:lnTo>
                    <a:pt x="116" y="162"/>
                  </a:lnTo>
                  <a:lnTo>
                    <a:pt x="128" y="154"/>
                  </a:lnTo>
                  <a:lnTo>
                    <a:pt x="140" y="144"/>
                  </a:lnTo>
                  <a:lnTo>
                    <a:pt x="153" y="134"/>
                  </a:lnTo>
                  <a:lnTo>
                    <a:pt x="169" y="122"/>
                  </a:lnTo>
                  <a:lnTo>
                    <a:pt x="183" y="113"/>
                  </a:lnTo>
                  <a:lnTo>
                    <a:pt x="199" y="99"/>
                  </a:lnTo>
                  <a:lnTo>
                    <a:pt x="216" y="87"/>
                  </a:lnTo>
                  <a:lnTo>
                    <a:pt x="230" y="75"/>
                  </a:lnTo>
                  <a:lnTo>
                    <a:pt x="246" y="65"/>
                  </a:lnTo>
                  <a:lnTo>
                    <a:pt x="260" y="55"/>
                  </a:lnTo>
                  <a:lnTo>
                    <a:pt x="274" y="47"/>
                  </a:lnTo>
                  <a:lnTo>
                    <a:pt x="286" y="38"/>
                  </a:lnTo>
                  <a:lnTo>
                    <a:pt x="295" y="32"/>
                  </a:lnTo>
                  <a:lnTo>
                    <a:pt x="307" y="24"/>
                  </a:lnTo>
                  <a:lnTo>
                    <a:pt x="317" y="20"/>
                  </a:lnTo>
                  <a:lnTo>
                    <a:pt x="325" y="14"/>
                  </a:lnTo>
                  <a:lnTo>
                    <a:pt x="333" y="10"/>
                  </a:lnTo>
                  <a:lnTo>
                    <a:pt x="341" y="6"/>
                  </a:lnTo>
                  <a:lnTo>
                    <a:pt x="347" y="4"/>
                  </a:lnTo>
                  <a:lnTo>
                    <a:pt x="351" y="2"/>
                  </a:lnTo>
                  <a:lnTo>
                    <a:pt x="355" y="0"/>
                  </a:lnTo>
                  <a:lnTo>
                    <a:pt x="358" y="0"/>
                  </a:lnTo>
                  <a:lnTo>
                    <a:pt x="358" y="2"/>
                  </a:lnTo>
                  <a:lnTo>
                    <a:pt x="356" y="4"/>
                  </a:lnTo>
                  <a:lnTo>
                    <a:pt x="355" y="8"/>
                  </a:lnTo>
                  <a:lnTo>
                    <a:pt x="353" y="12"/>
                  </a:lnTo>
                  <a:lnTo>
                    <a:pt x="349" y="18"/>
                  </a:lnTo>
                  <a:lnTo>
                    <a:pt x="345" y="22"/>
                  </a:lnTo>
                  <a:lnTo>
                    <a:pt x="339" y="28"/>
                  </a:lnTo>
                  <a:lnTo>
                    <a:pt x="333" y="36"/>
                  </a:lnTo>
                  <a:lnTo>
                    <a:pt x="327" y="43"/>
                  </a:lnTo>
                  <a:lnTo>
                    <a:pt x="319" y="51"/>
                  </a:lnTo>
                  <a:lnTo>
                    <a:pt x="311" y="59"/>
                  </a:lnTo>
                  <a:lnTo>
                    <a:pt x="301" y="69"/>
                  </a:lnTo>
                  <a:lnTo>
                    <a:pt x="291" y="79"/>
                  </a:lnTo>
                  <a:lnTo>
                    <a:pt x="280" y="91"/>
                  </a:lnTo>
                  <a:lnTo>
                    <a:pt x="268" y="101"/>
                  </a:lnTo>
                  <a:lnTo>
                    <a:pt x="256" y="114"/>
                  </a:lnTo>
                  <a:lnTo>
                    <a:pt x="242" y="126"/>
                  </a:lnTo>
                  <a:lnTo>
                    <a:pt x="230" y="138"/>
                  </a:lnTo>
                  <a:lnTo>
                    <a:pt x="218" y="148"/>
                  </a:lnTo>
                  <a:lnTo>
                    <a:pt x="209" y="160"/>
                  </a:lnTo>
                  <a:lnTo>
                    <a:pt x="197" y="170"/>
                  </a:lnTo>
                  <a:lnTo>
                    <a:pt x="187" y="178"/>
                  </a:lnTo>
                  <a:lnTo>
                    <a:pt x="177" y="187"/>
                  </a:lnTo>
                  <a:lnTo>
                    <a:pt x="169" y="195"/>
                  </a:lnTo>
                  <a:lnTo>
                    <a:pt x="159" y="203"/>
                  </a:lnTo>
                  <a:lnTo>
                    <a:pt x="151" y="211"/>
                  </a:lnTo>
                  <a:lnTo>
                    <a:pt x="144" y="217"/>
                  </a:lnTo>
                  <a:lnTo>
                    <a:pt x="138" y="225"/>
                  </a:lnTo>
                  <a:lnTo>
                    <a:pt x="132" y="231"/>
                  </a:lnTo>
                  <a:lnTo>
                    <a:pt x="126" y="237"/>
                  </a:lnTo>
                  <a:lnTo>
                    <a:pt x="120" y="241"/>
                  </a:lnTo>
                  <a:lnTo>
                    <a:pt x="116" y="247"/>
                  </a:lnTo>
                  <a:lnTo>
                    <a:pt x="106" y="254"/>
                  </a:lnTo>
                  <a:lnTo>
                    <a:pt x="98" y="262"/>
                  </a:lnTo>
                  <a:lnTo>
                    <a:pt x="92" y="268"/>
                  </a:lnTo>
                  <a:lnTo>
                    <a:pt x="84" y="274"/>
                  </a:lnTo>
                  <a:lnTo>
                    <a:pt x="76" y="278"/>
                  </a:lnTo>
                  <a:lnTo>
                    <a:pt x="71" y="282"/>
                  </a:lnTo>
                  <a:lnTo>
                    <a:pt x="65" y="286"/>
                  </a:lnTo>
                  <a:lnTo>
                    <a:pt x="59" y="288"/>
                  </a:lnTo>
                  <a:lnTo>
                    <a:pt x="59" y="288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84"/>
            <p:cNvSpPr/>
            <p:nvPr/>
          </p:nvSpPr>
          <p:spPr bwMode="auto">
            <a:xfrm>
              <a:off x="4746625" y="2171700"/>
              <a:ext cx="152400" cy="796925"/>
            </a:xfrm>
            <a:custGeom>
              <a:avLst/>
              <a:gdLst>
                <a:gd name="T0" fmla="*/ 26 w 191"/>
                <a:gd name="T1" fmla="*/ 895 h 1004"/>
                <a:gd name="T2" fmla="*/ 10 w 191"/>
                <a:gd name="T3" fmla="*/ 881 h 1004"/>
                <a:gd name="T4" fmla="*/ 0 w 191"/>
                <a:gd name="T5" fmla="*/ 868 h 1004"/>
                <a:gd name="T6" fmla="*/ 2 w 191"/>
                <a:gd name="T7" fmla="*/ 860 h 1004"/>
                <a:gd name="T8" fmla="*/ 16 w 191"/>
                <a:gd name="T9" fmla="*/ 862 h 1004"/>
                <a:gd name="T10" fmla="*/ 37 w 191"/>
                <a:gd name="T11" fmla="*/ 868 h 1004"/>
                <a:gd name="T12" fmla="*/ 67 w 191"/>
                <a:gd name="T13" fmla="*/ 877 h 1004"/>
                <a:gd name="T14" fmla="*/ 89 w 191"/>
                <a:gd name="T15" fmla="*/ 877 h 1004"/>
                <a:gd name="T16" fmla="*/ 102 w 191"/>
                <a:gd name="T17" fmla="*/ 871 h 1004"/>
                <a:gd name="T18" fmla="*/ 108 w 191"/>
                <a:gd name="T19" fmla="*/ 862 h 1004"/>
                <a:gd name="T20" fmla="*/ 112 w 191"/>
                <a:gd name="T21" fmla="*/ 838 h 1004"/>
                <a:gd name="T22" fmla="*/ 114 w 191"/>
                <a:gd name="T23" fmla="*/ 800 h 1004"/>
                <a:gd name="T24" fmla="*/ 118 w 191"/>
                <a:gd name="T25" fmla="*/ 749 h 1004"/>
                <a:gd name="T26" fmla="*/ 120 w 191"/>
                <a:gd name="T27" fmla="*/ 684 h 1004"/>
                <a:gd name="T28" fmla="*/ 126 w 191"/>
                <a:gd name="T29" fmla="*/ 453 h 1004"/>
                <a:gd name="T30" fmla="*/ 126 w 191"/>
                <a:gd name="T31" fmla="*/ 219 h 1004"/>
                <a:gd name="T32" fmla="*/ 122 w 191"/>
                <a:gd name="T33" fmla="*/ 152 h 1004"/>
                <a:gd name="T34" fmla="*/ 120 w 191"/>
                <a:gd name="T35" fmla="*/ 99 h 1004"/>
                <a:gd name="T36" fmla="*/ 116 w 191"/>
                <a:gd name="T37" fmla="*/ 61 h 1004"/>
                <a:gd name="T38" fmla="*/ 112 w 191"/>
                <a:gd name="T39" fmla="*/ 36 h 1004"/>
                <a:gd name="T40" fmla="*/ 108 w 191"/>
                <a:gd name="T41" fmla="*/ 26 h 1004"/>
                <a:gd name="T42" fmla="*/ 96 w 191"/>
                <a:gd name="T43" fmla="*/ 20 h 1004"/>
                <a:gd name="T44" fmla="*/ 93 w 191"/>
                <a:gd name="T45" fmla="*/ 14 h 1004"/>
                <a:gd name="T46" fmla="*/ 95 w 191"/>
                <a:gd name="T47" fmla="*/ 4 h 1004"/>
                <a:gd name="T48" fmla="*/ 104 w 191"/>
                <a:gd name="T49" fmla="*/ 0 h 1004"/>
                <a:gd name="T50" fmla="*/ 126 w 191"/>
                <a:gd name="T51" fmla="*/ 0 h 1004"/>
                <a:gd name="T52" fmla="*/ 156 w 191"/>
                <a:gd name="T53" fmla="*/ 10 h 1004"/>
                <a:gd name="T54" fmla="*/ 175 w 191"/>
                <a:gd name="T55" fmla="*/ 20 h 1004"/>
                <a:gd name="T56" fmla="*/ 187 w 191"/>
                <a:gd name="T57" fmla="*/ 26 h 1004"/>
                <a:gd name="T58" fmla="*/ 189 w 191"/>
                <a:gd name="T59" fmla="*/ 53 h 1004"/>
                <a:gd name="T60" fmla="*/ 185 w 191"/>
                <a:gd name="T61" fmla="*/ 71 h 1004"/>
                <a:gd name="T62" fmla="*/ 183 w 191"/>
                <a:gd name="T63" fmla="*/ 89 h 1004"/>
                <a:gd name="T64" fmla="*/ 179 w 191"/>
                <a:gd name="T65" fmla="*/ 110 h 1004"/>
                <a:gd name="T66" fmla="*/ 177 w 191"/>
                <a:gd name="T67" fmla="*/ 136 h 1004"/>
                <a:gd name="T68" fmla="*/ 175 w 191"/>
                <a:gd name="T69" fmla="*/ 168 h 1004"/>
                <a:gd name="T70" fmla="*/ 171 w 191"/>
                <a:gd name="T71" fmla="*/ 205 h 1004"/>
                <a:gd name="T72" fmla="*/ 169 w 191"/>
                <a:gd name="T73" fmla="*/ 252 h 1004"/>
                <a:gd name="T74" fmla="*/ 169 w 191"/>
                <a:gd name="T75" fmla="*/ 315 h 1004"/>
                <a:gd name="T76" fmla="*/ 169 w 191"/>
                <a:gd name="T77" fmla="*/ 392 h 1004"/>
                <a:gd name="T78" fmla="*/ 171 w 191"/>
                <a:gd name="T79" fmla="*/ 483 h 1004"/>
                <a:gd name="T80" fmla="*/ 173 w 191"/>
                <a:gd name="T81" fmla="*/ 588 h 1004"/>
                <a:gd name="T82" fmla="*/ 173 w 191"/>
                <a:gd name="T83" fmla="*/ 643 h 1004"/>
                <a:gd name="T84" fmla="*/ 173 w 191"/>
                <a:gd name="T85" fmla="*/ 694 h 1004"/>
                <a:gd name="T86" fmla="*/ 173 w 191"/>
                <a:gd name="T87" fmla="*/ 739 h 1004"/>
                <a:gd name="T88" fmla="*/ 173 w 191"/>
                <a:gd name="T89" fmla="*/ 781 h 1004"/>
                <a:gd name="T90" fmla="*/ 171 w 191"/>
                <a:gd name="T91" fmla="*/ 818 h 1004"/>
                <a:gd name="T92" fmla="*/ 169 w 191"/>
                <a:gd name="T93" fmla="*/ 850 h 1004"/>
                <a:gd name="T94" fmla="*/ 167 w 191"/>
                <a:gd name="T95" fmla="*/ 877 h 1004"/>
                <a:gd name="T96" fmla="*/ 164 w 191"/>
                <a:gd name="T97" fmla="*/ 901 h 1004"/>
                <a:gd name="T98" fmla="*/ 160 w 191"/>
                <a:gd name="T99" fmla="*/ 921 h 1004"/>
                <a:gd name="T100" fmla="*/ 158 w 191"/>
                <a:gd name="T101" fmla="*/ 935 h 1004"/>
                <a:gd name="T102" fmla="*/ 148 w 191"/>
                <a:gd name="T103" fmla="*/ 956 h 1004"/>
                <a:gd name="T104" fmla="*/ 130 w 191"/>
                <a:gd name="T105" fmla="*/ 986 h 1004"/>
                <a:gd name="T106" fmla="*/ 112 w 191"/>
                <a:gd name="T107" fmla="*/ 1002 h 1004"/>
                <a:gd name="T108" fmla="*/ 98 w 191"/>
                <a:gd name="T109" fmla="*/ 1002 h 1004"/>
                <a:gd name="T110" fmla="*/ 91 w 191"/>
                <a:gd name="T111" fmla="*/ 992 h 1004"/>
                <a:gd name="T112" fmla="*/ 89 w 191"/>
                <a:gd name="T113" fmla="*/ 970 h 1004"/>
                <a:gd name="T114" fmla="*/ 81 w 191"/>
                <a:gd name="T115" fmla="*/ 944 h 1004"/>
                <a:gd name="T116" fmla="*/ 59 w 191"/>
                <a:gd name="T117" fmla="*/ 921 h 1004"/>
                <a:gd name="T118" fmla="*/ 37 w 191"/>
                <a:gd name="T119" fmla="*/ 905 h 1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1" h="1004">
                  <a:moveTo>
                    <a:pt x="37" y="905"/>
                  </a:moveTo>
                  <a:lnTo>
                    <a:pt x="31" y="899"/>
                  </a:lnTo>
                  <a:lnTo>
                    <a:pt x="26" y="895"/>
                  </a:lnTo>
                  <a:lnTo>
                    <a:pt x="22" y="891"/>
                  </a:lnTo>
                  <a:lnTo>
                    <a:pt x="18" y="887"/>
                  </a:lnTo>
                  <a:lnTo>
                    <a:pt x="10" y="881"/>
                  </a:lnTo>
                  <a:lnTo>
                    <a:pt x="6" y="875"/>
                  </a:lnTo>
                  <a:lnTo>
                    <a:pt x="2" y="871"/>
                  </a:lnTo>
                  <a:lnTo>
                    <a:pt x="0" y="868"/>
                  </a:lnTo>
                  <a:lnTo>
                    <a:pt x="0" y="864"/>
                  </a:lnTo>
                  <a:lnTo>
                    <a:pt x="0" y="862"/>
                  </a:lnTo>
                  <a:lnTo>
                    <a:pt x="2" y="860"/>
                  </a:lnTo>
                  <a:lnTo>
                    <a:pt x="6" y="860"/>
                  </a:lnTo>
                  <a:lnTo>
                    <a:pt x="10" y="860"/>
                  </a:lnTo>
                  <a:lnTo>
                    <a:pt x="16" y="862"/>
                  </a:lnTo>
                  <a:lnTo>
                    <a:pt x="22" y="864"/>
                  </a:lnTo>
                  <a:lnTo>
                    <a:pt x="27" y="866"/>
                  </a:lnTo>
                  <a:lnTo>
                    <a:pt x="37" y="868"/>
                  </a:lnTo>
                  <a:lnTo>
                    <a:pt x="47" y="871"/>
                  </a:lnTo>
                  <a:lnTo>
                    <a:pt x="57" y="873"/>
                  </a:lnTo>
                  <a:lnTo>
                    <a:pt x="67" y="877"/>
                  </a:lnTo>
                  <a:lnTo>
                    <a:pt x="75" y="877"/>
                  </a:lnTo>
                  <a:lnTo>
                    <a:pt x="83" y="877"/>
                  </a:lnTo>
                  <a:lnTo>
                    <a:pt x="89" y="877"/>
                  </a:lnTo>
                  <a:lnTo>
                    <a:pt x="95" y="877"/>
                  </a:lnTo>
                  <a:lnTo>
                    <a:pt x="98" y="873"/>
                  </a:lnTo>
                  <a:lnTo>
                    <a:pt x="102" y="871"/>
                  </a:lnTo>
                  <a:lnTo>
                    <a:pt x="104" y="869"/>
                  </a:lnTo>
                  <a:lnTo>
                    <a:pt x="106" y="866"/>
                  </a:lnTo>
                  <a:lnTo>
                    <a:pt x="108" y="862"/>
                  </a:lnTo>
                  <a:lnTo>
                    <a:pt x="108" y="856"/>
                  </a:lnTo>
                  <a:lnTo>
                    <a:pt x="110" y="848"/>
                  </a:lnTo>
                  <a:lnTo>
                    <a:pt x="112" y="838"/>
                  </a:lnTo>
                  <a:lnTo>
                    <a:pt x="112" y="826"/>
                  </a:lnTo>
                  <a:lnTo>
                    <a:pt x="114" y="814"/>
                  </a:lnTo>
                  <a:lnTo>
                    <a:pt x="114" y="800"/>
                  </a:lnTo>
                  <a:lnTo>
                    <a:pt x="116" y="785"/>
                  </a:lnTo>
                  <a:lnTo>
                    <a:pt x="116" y="767"/>
                  </a:lnTo>
                  <a:lnTo>
                    <a:pt x="118" y="749"/>
                  </a:lnTo>
                  <a:lnTo>
                    <a:pt x="118" y="730"/>
                  </a:lnTo>
                  <a:lnTo>
                    <a:pt x="120" y="708"/>
                  </a:lnTo>
                  <a:lnTo>
                    <a:pt x="120" y="684"/>
                  </a:lnTo>
                  <a:lnTo>
                    <a:pt x="122" y="659"/>
                  </a:lnTo>
                  <a:lnTo>
                    <a:pt x="124" y="556"/>
                  </a:lnTo>
                  <a:lnTo>
                    <a:pt x="126" y="453"/>
                  </a:lnTo>
                  <a:lnTo>
                    <a:pt x="126" y="349"/>
                  </a:lnTo>
                  <a:lnTo>
                    <a:pt x="126" y="243"/>
                  </a:lnTo>
                  <a:lnTo>
                    <a:pt x="126" y="219"/>
                  </a:lnTo>
                  <a:lnTo>
                    <a:pt x="124" y="195"/>
                  </a:lnTo>
                  <a:lnTo>
                    <a:pt x="124" y="174"/>
                  </a:lnTo>
                  <a:lnTo>
                    <a:pt x="122" y="152"/>
                  </a:lnTo>
                  <a:lnTo>
                    <a:pt x="122" y="132"/>
                  </a:lnTo>
                  <a:lnTo>
                    <a:pt x="120" y="116"/>
                  </a:lnTo>
                  <a:lnTo>
                    <a:pt x="120" y="99"/>
                  </a:lnTo>
                  <a:lnTo>
                    <a:pt x="118" y="85"/>
                  </a:lnTo>
                  <a:lnTo>
                    <a:pt x="118" y="71"/>
                  </a:lnTo>
                  <a:lnTo>
                    <a:pt x="116" y="61"/>
                  </a:lnTo>
                  <a:lnTo>
                    <a:pt x="114" y="51"/>
                  </a:lnTo>
                  <a:lnTo>
                    <a:pt x="114" y="43"/>
                  </a:lnTo>
                  <a:lnTo>
                    <a:pt x="112" y="36"/>
                  </a:lnTo>
                  <a:lnTo>
                    <a:pt x="110" y="32"/>
                  </a:lnTo>
                  <a:lnTo>
                    <a:pt x="110" y="28"/>
                  </a:lnTo>
                  <a:lnTo>
                    <a:pt x="108" y="26"/>
                  </a:lnTo>
                  <a:lnTo>
                    <a:pt x="102" y="24"/>
                  </a:lnTo>
                  <a:lnTo>
                    <a:pt x="98" y="22"/>
                  </a:lnTo>
                  <a:lnTo>
                    <a:pt x="96" y="20"/>
                  </a:lnTo>
                  <a:lnTo>
                    <a:pt x="95" y="18"/>
                  </a:lnTo>
                  <a:lnTo>
                    <a:pt x="93" y="16"/>
                  </a:lnTo>
                  <a:lnTo>
                    <a:pt x="93" y="14"/>
                  </a:lnTo>
                  <a:lnTo>
                    <a:pt x="93" y="10"/>
                  </a:lnTo>
                  <a:lnTo>
                    <a:pt x="95" y="8"/>
                  </a:lnTo>
                  <a:lnTo>
                    <a:pt x="95" y="4"/>
                  </a:lnTo>
                  <a:lnTo>
                    <a:pt x="96" y="2"/>
                  </a:lnTo>
                  <a:lnTo>
                    <a:pt x="100" y="0"/>
                  </a:lnTo>
                  <a:lnTo>
                    <a:pt x="104" y="0"/>
                  </a:lnTo>
                  <a:lnTo>
                    <a:pt x="110" y="0"/>
                  </a:lnTo>
                  <a:lnTo>
                    <a:pt x="118" y="0"/>
                  </a:lnTo>
                  <a:lnTo>
                    <a:pt x="126" y="0"/>
                  </a:lnTo>
                  <a:lnTo>
                    <a:pt x="136" y="2"/>
                  </a:lnTo>
                  <a:lnTo>
                    <a:pt x="146" y="6"/>
                  </a:lnTo>
                  <a:lnTo>
                    <a:pt x="156" y="10"/>
                  </a:lnTo>
                  <a:lnTo>
                    <a:pt x="164" y="12"/>
                  </a:lnTo>
                  <a:lnTo>
                    <a:pt x="169" y="16"/>
                  </a:lnTo>
                  <a:lnTo>
                    <a:pt x="175" y="20"/>
                  </a:lnTo>
                  <a:lnTo>
                    <a:pt x="181" y="22"/>
                  </a:lnTo>
                  <a:lnTo>
                    <a:pt x="185" y="24"/>
                  </a:lnTo>
                  <a:lnTo>
                    <a:pt x="187" y="26"/>
                  </a:lnTo>
                  <a:lnTo>
                    <a:pt x="189" y="34"/>
                  </a:lnTo>
                  <a:lnTo>
                    <a:pt x="191" y="43"/>
                  </a:lnTo>
                  <a:lnTo>
                    <a:pt x="189" y="53"/>
                  </a:lnTo>
                  <a:lnTo>
                    <a:pt x="187" y="63"/>
                  </a:lnTo>
                  <a:lnTo>
                    <a:pt x="187" y="67"/>
                  </a:lnTo>
                  <a:lnTo>
                    <a:pt x="185" y="71"/>
                  </a:lnTo>
                  <a:lnTo>
                    <a:pt x="185" y="77"/>
                  </a:lnTo>
                  <a:lnTo>
                    <a:pt x="183" y="83"/>
                  </a:lnTo>
                  <a:lnTo>
                    <a:pt x="183" y="89"/>
                  </a:lnTo>
                  <a:lnTo>
                    <a:pt x="181" y="95"/>
                  </a:lnTo>
                  <a:lnTo>
                    <a:pt x="181" y="103"/>
                  </a:lnTo>
                  <a:lnTo>
                    <a:pt x="179" y="110"/>
                  </a:lnTo>
                  <a:lnTo>
                    <a:pt x="179" y="118"/>
                  </a:lnTo>
                  <a:lnTo>
                    <a:pt x="177" y="126"/>
                  </a:lnTo>
                  <a:lnTo>
                    <a:pt x="177" y="136"/>
                  </a:lnTo>
                  <a:lnTo>
                    <a:pt x="177" y="146"/>
                  </a:lnTo>
                  <a:lnTo>
                    <a:pt x="175" y="156"/>
                  </a:lnTo>
                  <a:lnTo>
                    <a:pt x="175" y="168"/>
                  </a:lnTo>
                  <a:lnTo>
                    <a:pt x="173" y="179"/>
                  </a:lnTo>
                  <a:lnTo>
                    <a:pt x="173" y="191"/>
                  </a:lnTo>
                  <a:lnTo>
                    <a:pt x="171" y="205"/>
                  </a:lnTo>
                  <a:lnTo>
                    <a:pt x="171" y="219"/>
                  </a:lnTo>
                  <a:lnTo>
                    <a:pt x="171" y="235"/>
                  </a:lnTo>
                  <a:lnTo>
                    <a:pt x="169" y="252"/>
                  </a:lnTo>
                  <a:lnTo>
                    <a:pt x="169" y="272"/>
                  </a:lnTo>
                  <a:lnTo>
                    <a:pt x="169" y="294"/>
                  </a:lnTo>
                  <a:lnTo>
                    <a:pt x="169" y="315"/>
                  </a:lnTo>
                  <a:lnTo>
                    <a:pt x="169" y="339"/>
                  </a:lnTo>
                  <a:lnTo>
                    <a:pt x="169" y="365"/>
                  </a:lnTo>
                  <a:lnTo>
                    <a:pt x="169" y="392"/>
                  </a:lnTo>
                  <a:lnTo>
                    <a:pt x="169" y="422"/>
                  </a:lnTo>
                  <a:lnTo>
                    <a:pt x="169" y="452"/>
                  </a:lnTo>
                  <a:lnTo>
                    <a:pt x="171" y="483"/>
                  </a:lnTo>
                  <a:lnTo>
                    <a:pt x="171" y="517"/>
                  </a:lnTo>
                  <a:lnTo>
                    <a:pt x="171" y="552"/>
                  </a:lnTo>
                  <a:lnTo>
                    <a:pt x="173" y="588"/>
                  </a:lnTo>
                  <a:lnTo>
                    <a:pt x="173" y="607"/>
                  </a:lnTo>
                  <a:lnTo>
                    <a:pt x="173" y="625"/>
                  </a:lnTo>
                  <a:lnTo>
                    <a:pt x="173" y="643"/>
                  </a:lnTo>
                  <a:lnTo>
                    <a:pt x="173" y="661"/>
                  </a:lnTo>
                  <a:lnTo>
                    <a:pt x="173" y="676"/>
                  </a:lnTo>
                  <a:lnTo>
                    <a:pt x="173" y="694"/>
                  </a:lnTo>
                  <a:lnTo>
                    <a:pt x="173" y="710"/>
                  </a:lnTo>
                  <a:lnTo>
                    <a:pt x="173" y="724"/>
                  </a:lnTo>
                  <a:lnTo>
                    <a:pt x="173" y="739"/>
                  </a:lnTo>
                  <a:lnTo>
                    <a:pt x="173" y="753"/>
                  </a:lnTo>
                  <a:lnTo>
                    <a:pt x="173" y="767"/>
                  </a:lnTo>
                  <a:lnTo>
                    <a:pt x="173" y="781"/>
                  </a:lnTo>
                  <a:lnTo>
                    <a:pt x="171" y="793"/>
                  </a:lnTo>
                  <a:lnTo>
                    <a:pt x="171" y="806"/>
                  </a:lnTo>
                  <a:lnTo>
                    <a:pt x="171" y="818"/>
                  </a:lnTo>
                  <a:lnTo>
                    <a:pt x="171" y="828"/>
                  </a:lnTo>
                  <a:lnTo>
                    <a:pt x="169" y="840"/>
                  </a:lnTo>
                  <a:lnTo>
                    <a:pt x="169" y="850"/>
                  </a:lnTo>
                  <a:lnTo>
                    <a:pt x="167" y="860"/>
                  </a:lnTo>
                  <a:lnTo>
                    <a:pt x="167" y="869"/>
                  </a:lnTo>
                  <a:lnTo>
                    <a:pt x="167" y="877"/>
                  </a:lnTo>
                  <a:lnTo>
                    <a:pt x="166" y="885"/>
                  </a:lnTo>
                  <a:lnTo>
                    <a:pt x="166" y="893"/>
                  </a:lnTo>
                  <a:lnTo>
                    <a:pt x="164" y="901"/>
                  </a:lnTo>
                  <a:lnTo>
                    <a:pt x="164" y="909"/>
                  </a:lnTo>
                  <a:lnTo>
                    <a:pt x="162" y="915"/>
                  </a:lnTo>
                  <a:lnTo>
                    <a:pt x="160" y="921"/>
                  </a:lnTo>
                  <a:lnTo>
                    <a:pt x="160" y="925"/>
                  </a:lnTo>
                  <a:lnTo>
                    <a:pt x="158" y="931"/>
                  </a:lnTo>
                  <a:lnTo>
                    <a:pt x="158" y="935"/>
                  </a:lnTo>
                  <a:lnTo>
                    <a:pt x="156" y="938"/>
                  </a:lnTo>
                  <a:lnTo>
                    <a:pt x="154" y="942"/>
                  </a:lnTo>
                  <a:lnTo>
                    <a:pt x="148" y="956"/>
                  </a:lnTo>
                  <a:lnTo>
                    <a:pt x="142" y="966"/>
                  </a:lnTo>
                  <a:lnTo>
                    <a:pt x="136" y="976"/>
                  </a:lnTo>
                  <a:lnTo>
                    <a:pt x="130" y="986"/>
                  </a:lnTo>
                  <a:lnTo>
                    <a:pt x="124" y="992"/>
                  </a:lnTo>
                  <a:lnTo>
                    <a:pt x="118" y="998"/>
                  </a:lnTo>
                  <a:lnTo>
                    <a:pt x="112" y="1002"/>
                  </a:lnTo>
                  <a:lnTo>
                    <a:pt x="108" y="1004"/>
                  </a:lnTo>
                  <a:lnTo>
                    <a:pt x="102" y="1004"/>
                  </a:lnTo>
                  <a:lnTo>
                    <a:pt x="98" y="1002"/>
                  </a:lnTo>
                  <a:lnTo>
                    <a:pt x="96" y="1000"/>
                  </a:lnTo>
                  <a:lnTo>
                    <a:pt x="93" y="996"/>
                  </a:lnTo>
                  <a:lnTo>
                    <a:pt x="91" y="992"/>
                  </a:lnTo>
                  <a:lnTo>
                    <a:pt x="91" y="986"/>
                  </a:lnTo>
                  <a:lnTo>
                    <a:pt x="89" y="978"/>
                  </a:lnTo>
                  <a:lnTo>
                    <a:pt x="89" y="970"/>
                  </a:lnTo>
                  <a:lnTo>
                    <a:pt x="89" y="962"/>
                  </a:lnTo>
                  <a:lnTo>
                    <a:pt x="85" y="954"/>
                  </a:lnTo>
                  <a:lnTo>
                    <a:pt x="81" y="944"/>
                  </a:lnTo>
                  <a:lnTo>
                    <a:pt x="75" y="937"/>
                  </a:lnTo>
                  <a:lnTo>
                    <a:pt x="69" y="929"/>
                  </a:lnTo>
                  <a:lnTo>
                    <a:pt x="59" y="921"/>
                  </a:lnTo>
                  <a:lnTo>
                    <a:pt x="49" y="913"/>
                  </a:lnTo>
                  <a:lnTo>
                    <a:pt x="37" y="905"/>
                  </a:lnTo>
                  <a:lnTo>
                    <a:pt x="37" y="905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85"/>
            <p:cNvSpPr/>
            <p:nvPr/>
          </p:nvSpPr>
          <p:spPr bwMode="auto">
            <a:xfrm>
              <a:off x="4965700" y="2316163"/>
              <a:ext cx="277813" cy="92075"/>
            </a:xfrm>
            <a:custGeom>
              <a:avLst/>
              <a:gdLst>
                <a:gd name="T0" fmla="*/ 173 w 351"/>
                <a:gd name="T1" fmla="*/ 42 h 117"/>
                <a:gd name="T2" fmla="*/ 209 w 351"/>
                <a:gd name="T3" fmla="*/ 30 h 117"/>
                <a:gd name="T4" fmla="*/ 240 w 351"/>
                <a:gd name="T5" fmla="*/ 20 h 117"/>
                <a:gd name="T6" fmla="*/ 266 w 351"/>
                <a:gd name="T7" fmla="*/ 12 h 117"/>
                <a:gd name="T8" fmla="*/ 288 w 351"/>
                <a:gd name="T9" fmla="*/ 6 h 117"/>
                <a:gd name="T10" fmla="*/ 306 w 351"/>
                <a:gd name="T11" fmla="*/ 2 h 117"/>
                <a:gd name="T12" fmla="*/ 319 w 351"/>
                <a:gd name="T13" fmla="*/ 0 h 117"/>
                <a:gd name="T14" fmla="*/ 329 w 351"/>
                <a:gd name="T15" fmla="*/ 0 h 117"/>
                <a:gd name="T16" fmla="*/ 337 w 351"/>
                <a:gd name="T17" fmla="*/ 2 h 117"/>
                <a:gd name="T18" fmla="*/ 343 w 351"/>
                <a:gd name="T19" fmla="*/ 8 h 117"/>
                <a:gd name="T20" fmla="*/ 349 w 351"/>
                <a:gd name="T21" fmla="*/ 12 h 117"/>
                <a:gd name="T22" fmla="*/ 351 w 351"/>
                <a:gd name="T23" fmla="*/ 18 h 117"/>
                <a:gd name="T24" fmla="*/ 351 w 351"/>
                <a:gd name="T25" fmla="*/ 22 h 117"/>
                <a:gd name="T26" fmla="*/ 347 w 351"/>
                <a:gd name="T27" fmla="*/ 26 h 117"/>
                <a:gd name="T28" fmla="*/ 343 w 351"/>
                <a:gd name="T29" fmla="*/ 30 h 117"/>
                <a:gd name="T30" fmla="*/ 337 w 351"/>
                <a:gd name="T31" fmla="*/ 34 h 117"/>
                <a:gd name="T32" fmla="*/ 327 w 351"/>
                <a:gd name="T33" fmla="*/ 40 h 117"/>
                <a:gd name="T34" fmla="*/ 315 w 351"/>
                <a:gd name="T35" fmla="*/ 44 h 117"/>
                <a:gd name="T36" fmla="*/ 302 w 351"/>
                <a:gd name="T37" fmla="*/ 50 h 117"/>
                <a:gd name="T38" fmla="*/ 284 w 351"/>
                <a:gd name="T39" fmla="*/ 56 h 117"/>
                <a:gd name="T40" fmla="*/ 256 w 351"/>
                <a:gd name="T41" fmla="*/ 64 h 117"/>
                <a:gd name="T42" fmla="*/ 199 w 351"/>
                <a:gd name="T43" fmla="*/ 83 h 117"/>
                <a:gd name="T44" fmla="*/ 122 w 351"/>
                <a:gd name="T45" fmla="*/ 105 h 117"/>
                <a:gd name="T46" fmla="*/ 100 w 351"/>
                <a:gd name="T47" fmla="*/ 109 h 117"/>
                <a:gd name="T48" fmla="*/ 83 w 351"/>
                <a:gd name="T49" fmla="*/ 113 h 117"/>
                <a:gd name="T50" fmla="*/ 67 w 351"/>
                <a:gd name="T51" fmla="*/ 115 h 117"/>
                <a:gd name="T52" fmla="*/ 53 w 351"/>
                <a:gd name="T53" fmla="*/ 117 h 117"/>
                <a:gd name="T54" fmla="*/ 33 w 351"/>
                <a:gd name="T55" fmla="*/ 117 h 117"/>
                <a:gd name="T56" fmla="*/ 18 w 351"/>
                <a:gd name="T57" fmla="*/ 115 h 117"/>
                <a:gd name="T58" fmla="*/ 10 w 351"/>
                <a:gd name="T59" fmla="*/ 111 h 117"/>
                <a:gd name="T60" fmla="*/ 4 w 351"/>
                <a:gd name="T61" fmla="*/ 107 h 117"/>
                <a:gd name="T62" fmla="*/ 0 w 351"/>
                <a:gd name="T63" fmla="*/ 103 h 117"/>
                <a:gd name="T64" fmla="*/ 0 w 351"/>
                <a:gd name="T65" fmla="*/ 99 h 117"/>
                <a:gd name="T66" fmla="*/ 2 w 351"/>
                <a:gd name="T67" fmla="*/ 97 h 117"/>
                <a:gd name="T68" fmla="*/ 10 w 351"/>
                <a:gd name="T69" fmla="*/ 95 h 117"/>
                <a:gd name="T70" fmla="*/ 22 w 351"/>
                <a:gd name="T71" fmla="*/ 91 h 117"/>
                <a:gd name="T72" fmla="*/ 39 w 351"/>
                <a:gd name="T73" fmla="*/ 85 h 117"/>
                <a:gd name="T74" fmla="*/ 61 w 351"/>
                <a:gd name="T75" fmla="*/ 77 h 117"/>
                <a:gd name="T76" fmla="*/ 87 w 351"/>
                <a:gd name="T77" fmla="*/ 69 h 117"/>
                <a:gd name="T78" fmla="*/ 118 w 351"/>
                <a:gd name="T79" fmla="*/ 60 h 117"/>
                <a:gd name="T80" fmla="*/ 154 w 351"/>
                <a:gd name="T81" fmla="*/ 48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51" h="117">
                  <a:moveTo>
                    <a:pt x="154" y="48"/>
                  </a:moveTo>
                  <a:lnTo>
                    <a:pt x="173" y="42"/>
                  </a:lnTo>
                  <a:lnTo>
                    <a:pt x="191" y="36"/>
                  </a:lnTo>
                  <a:lnTo>
                    <a:pt x="209" y="30"/>
                  </a:lnTo>
                  <a:lnTo>
                    <a:pt x="225" y="26"/>
                  </a:lnTo>
                  <a:lnTo>
                    <a:pt x="240" y="20"/>
                  </a:lnTo>
                  <a:lnTo>
                    <a:pt x="254" y="16"/>
                  </a:lnTo>
                  <a:lnTo>
                    <a:pt x="266" y="12"/>
                  </a:lnTo>
                  <a:lnTo>
                    <a:pt x="278" y="10"/>
                  </a:lnTo>
                  <a:lnTo>
                    <a:pt x="288" y="6"/>
                  </a:lnTo>
                  <a:lnTo>
                    <a:pt x="298" y="4"/>
                  </a:lnTo>
                  <a:lnTo>
                    <a:pt x="306" y="2"/>
                  </a:lnTo>
                  <a:lnTo>
                    <a:pt x="313" y="0"/>
                  </a:lnTo>
                  <a:lnTo>
                    <a:pt x="319" y="0"/>
                  </a:lnTo>
                  <a:lnTo>
                    <a:pt x="323" y="0"/>
                  </a:lnTo>
                  <a:lnTo>
                    <a:pt x="329" y="0"/>
                  </a:lnTo>
                  <a:lnTo>
                    <a:pt x="331" y="0"/>
                  </a:lnTo>
                  <a:lnTo>
                    <a:pt x="337" y="2"/>
                  </a:lnTo>
                  <a:lnTo>
                    <a:pt x="341" y="4"/>
                  </a:lnTo>
                  <a:lnTo>
                    <a:pt x="343" y="8"/>
                  </a:lnTo>
                  <a:lnTo>
                    <a:pt x="347" y="10"/>
                  </a:lnTo>
                  <a:lnTo>
                    <a:pt x="349" y="12"/>
                  </a:lnTo>
                  <a:lnTo>
                    <a:pt x="349" y="16"/>
                  </a:lnTo>
                  <a:lnTo>
                    <a:pt x="351" y="18"/>
                  </a:lnTo>
                  <a:lnTo>
                    <a:pt x="351" y="20"/>
                  </a:lnTo>
                  <a:lnTo>
                    <a:pt x="351" y="22"/>
                  </a:lnTo>
                  <a:lnTo>
                    <a:pt x="349" y="24"/>
                  </a:lnTo>
                  <a:lnTo>
                    <a:pt x="347" y="26"/>
                  </a:lnTo>
                  <a:lnTo>
                    <a:pt x="345" y="28"/>
                  </a:lnTo>
                  <a:lnTo>
                    <a:pt x="343" y="30"/>
                  </a:lnTo>
                  <a:lnTo>
                    <a:pt x="341" y="32"/>
                  </a:lnTo>
                  <a:lnTo>
                    <a:pt x="337" y="34"/>
                  </a:lnTo>
                  <a:lnTo>
                    <a:pt x="331" y="36"/>
                  </a:lnTo>
                  <a:lnTo>
                    <a:pt x="327" y="40"/>
                  </a:lnTo>
                  <a:lnTo>
                    <a:pt x="321" y="42"/>
                  </a:lnTo>
                  <a:lnTo>
                    <a:pt x="315" y="44"/>
                  </a:lnTo>
                  <a:lnTo>
                    <a:pt x="310" y="46"/>
                  </a:lnTo>
                  <a:lnTo>
                    <a:pt x="302" y="50"/>
                  </a:lnTo>
                  <a:lnTo>
                    <a:pt x="294" y="52"/>
                  </a:lnTo>
                  <a:lnTo>
                    <a:pt x="284" y="56"/>
                  </a:lnTo>
                  <a:lnTo>
                    <a:pt x="276" y="58"/>
                  </a:lnTo>
                  <a:lnTo>
                    <a:pt x="256" y="64"/>
                  </a:lnTo>
                  <a:lnTo>
                    <a:pt x="237" y="71"/>
                  </a:lnTo>
                  <a:lnTo>
                    <a:pt x="199" y="83"/>
                  </a:lnTo>
                  <a:lnTo>
                    <a:pt x="160" y="93"/>
                  </a:lnTo>
                  <a:lnTo>
                    <a:pt x="122" y="105"/>
                  </a:lnTo>
                  <a:lnTo>
                    <a:pt x="110" y="107"/>
                  </a:lnTo>
                  <a:lnTo>
                    <a:pt x="100" y="109"/>
                  </a:lnTo>
                  <a:lnTo>
                    <a:pt x="93" y="111"/>
                  </a:lnTo>
                  <a:lnTo>
                    <a:pt x="83" y="113"/>
                  </a:lnTo>
                  <a:lnTo>
                    <a:pt x="75" y="115"/>
                  </a:lnTo>
                  <a:lnTo>
                    <a:pt x="67" y="115"/>
                  </a:lnTo>
                  <a:lnTo>
                    <a:pt x="61" y="117"/>
                  </a:lnTo>
                  <a:lnTo>
                    <a:pt x="53" y="117"/>
                  </a:lnTo>
                  <a:lnTo>
                    <a:pt x="43" y="117"/>
                  </a:lnTo>
                  <a:lnTo>
                    <a:pt x="33" y="117"/>
                  </a:lnTo>
                  <a:lnTo>
                    <a:pt x="26" y="115"/>
                  </a:lnTo>
                  <a:lnTo>
                    <a:pt x="18" y="115"/>
                  </a:lnTo>
                  <a:lnTo>
                    <a:pt x="14" y="113"/>
                  </a:lnTo>
                  <a:lnTo>
                    <a:pt x="10" y="111"/>
                  </a:lnTo>
                  <a:lnTo>
                    <a:pt x="6" y="109"/>
                  </a:lnTo>
                  <a:lnTo>
                    <a:pt x="4" y="107"/>
                  </a:lnTo>
                  <a:lnTo>
                    <a:pt x="2" y="105"/>
                  </a:lnTo>
                  <a:lnTo>
                    <a:pt x="0" y="103"/>
                  </a:lnTo>
                  <a:lnTo>
                    <a:pt x="0" y="101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2" y="97"/>
                  </a:lnTo>
                  <a:lnTo>
                    <a:pt x="6" y="97"/>
                  </a:lnTo>
                  <a:lnTo>
                    <a:pt x="10" y="95"/>
                  </a:lnTo>
                  <a:lnTo>
                    <a:pt x="16" y="93"/>
                  </a:lnTo>
                  <a:lnTo>
                    <a:pt x="22" y="91"/>
                  </a:lnTo>
                  <a:lnTo>
                    <a:pt x="30" y="87"/>
                  </a:lnTo>
                  <a:lnTo>
                    <a:pt x="39" y="85"/>
                  </a:lnTo>
                  <a:lnTo>
                    <a:pt x="49" y="81"/>
                  </a:lnTo>
                  <a:lnTo>
                    <a:pt x="61" y="77"/>
                  </a:lnTo>
                  <a:lnTo>
                    <a:pt x="73" y="73"/>
                  </a:lnTo>
                  <a:lnTo>
                    <a:pt x="87" y="69"/>
                  </a:lnTo>
                  <a:lnTo>
                    <a:pt x="102" y="65"/>
                  </a:lnTo>
                  <a:lnTo>
                    <a:pt x="118" y="60"/>
                  </a:lnTo>
                  <a:lnTo>
                    <a:pt x="136" y="54"/>
                  </a:lnTo>
                  <a:lnTo>
                    <a:pt x="154" y="48"/>
                  </a:lnTo>
                  <a:lnTo>
                    <a:pt x="154" y="48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86"/>
            <p:cNvSpPr/>
            <p:nvPr/>
          </p:nvSpPr>
          <p:spPr bwMode="auto">
            <a:xfrm>
              <a:off x="4708525" y="2413000"/>
              <a:ext cx="249238" cy="82550"/>
            </a:xfrm>
            <a:custGeom>
              <a:avLst/>
              <a:gdLst>
                <a:gd name="T0" fmla="*/ 147 w 313"/>
                <a:gd name="T1" fmla="*/ 33 h 104"/>
                <a:gd name="T2" fmla="*/ 177 w 313"/>
                <a:gd name="T3" fmla="*/ 25 h 104"/>
                <a:gd name="T4" fmla="*/ 203 w 313"/>
                <a:gd name="T5" fmla="*/ 19 h 104"/>
                <a:gd name="T6" fmla="*/ 224 w 313"/>
                <a:gd name="T7" fmla="*/ 13 h 104"/>
                <a:gd name="T8" fmla="*/ 240 w 313"/>
                <a:gd name="T9" fmla="*/ 8 h 104"/>
                <a:gd name="T10" fmla="*/ 254 w 313"/>
                <a:gd name="T11" fmla="*/ 4 h 104"/>
                <a:gd name="T12" fmla="*/ 264 w 313"/>
                <a:gd name="T13" fmla="*/ 2 h 104"/>
                <a:gd name="T14" fmla="*/ 270 w 313"/>
                <a:gd name="T15" fmla="*/ 0 h 104"/>
                <a:gd name="T16" fmla="*/ 276 w 313"/>
                <a:gd name="T17" fmla="*/ 0 h 104"/>
                <a:gd name="T18" fmla="*/ 282 w 313"/>
                <a:gd name="T19" fmla="*/ 2 h 104"/>
                <a:gd name="T20" fmla="*/ 289 w 313"/>
                <a:gd name="T21" fmla="*/ 4 h 104"/>
                <a:gd name="T22" fmla="*/ 299 w 313"/>
                <a:gd name="T23" fmla="*/ 8 h 104"/>
                <a:gd name="T24" fmla="*/ 307 w 313"/>
                <a:gd name="T25" fmla="*/ 11 h 104"/>
                <a:gd name="T26" fmla="*/ 311 w 313"/>
                <a:gd name="T27" fmla="*/ 13 h 104"/>
                <a:gd name="T28" fmla="*/ 313 w 313"/>
                <a:gd name="T29" fmla="*/ 17 h 104"/>
                <a:gd name="T30" fmla="*/ 313 w 313"/>
                <a:gd name="T31" fmla="*/ 23 h 104"/>
                <a:gd name="T32" fmla="*/ 305 w 313"/>
                <a:gd name="T33" fmla="*/ 31 h 104"/>
                <a:gd name="T34" fmla="*/ 297 w 313"/>
                <a:gd name="T35" fmla="*/ 41 h 104"/>
                <a:gd name="T36" fmla="*/ 291 w 313"/>
                <a:gd name="T37" fmla="*/ 45 h 104"/>
                <a:gd name="T38" fmla="*/ 282 w 313"/>
                <a:gd name="T39" fmla="*/ 49 h 104"/>
                <a:gd name="T40" fmla="*/ 268 w 313"/>
                <a:gd name="T41" fmla="*/ 53 h 104"/>
                <a:gd name="T42" fmla="*/ 252 w 313"/>
                <a:gd name="T43" fmla="*/ 59 h 104"/>
                <a:gd name="T44" fmla="*/ 234 w 313"/>
                <a:gd name="T45" fmla="*/ 65 h 104"/>
                <a:gd name="T46" fmla="*/ 213 w 313"/>
                <a:gd name="T47" fmla="*/ 71 h 104"/>
                <a:gd name="T48" fmla="*/ 187 w 313"/>
                <a:gd name="T49" fmla="*/ 77 h 104"/>
                <a:gd name="T50" fmla="*/ 159 w 313"/>
                <a:gd name="T51" fmla="*/ 84 h 104"/>
                <a:gd name="T52" fmla="*/ 134 w 313"/>
                <a:gd name="T53" fmla="*/ 92 h 104"/>
                <a:gd name="T54" fmla="*/ 112 w 313"/>
                <a:gd name="T55" fmla="*/ 98 h 104"/>
                <a:gd name="T56" fmla="*/ 92 w 313"/>
                <a:gd name="T57" fmla="*/ 102 h 104"/>
                <a:gd name="T58" fmla="*/ 74 w 313"/>
                <a:gd name="T59" fmla="*/ 104 h 104"/>
                <a:gd name="T60" fmla="*/ 59 w 313"/>
                <a:gd name="T61" fmla="*/ 104 h 104"/>
                <a:gd name="T62" fmla="*/ 47 w 313"/>
                <a:gd name="T63" fmla="*/ 104 h 104"/>
                <a:gd name="T64" fmla="*/ 37 w 313"/>
                <a:gd name="T65" fmla="*/ 102 h 104"/>
                <a:gd name="T66" fmla="*/ 25 w 313"/>
                <a:gd name="T67" fmla="*/ 98 h 104"/>
                <a:gd name="T68" fmla="*/ 13 w 313"/>
                <a:gd name="T69" fmla="*/ 92 h 104"/>
                <a:gd name="T70" fmla="*/ 5 w 313"/>
                <a:gd name="T71" fmla="*/ 88 h 104"/>
                <a:gd name="T72" fmla="*/ 2 w 313"/>
                <a:gd name="T73" fmla="*/ 82 h 104"/>
                <a:gd name="T74" fmla="*/ 2 w 313"/>
                <a:gd name="T75" fmla="*/ 80 h 104"/>
                <a:gd name="T76" fmla="*/ 5 w 313"/>
                <a:gd name="T77" fmla="*/ 77 h 104"/>
                <a:gd name="T78" fmla="*/ 13 w 313"/>
                <a:gd name="T79" fmla="*/ 75 h 104"/>
                <a:gd name="T80" fmla="*/ 25 w 313"/>
                <a:gd name="T81" fmla="*/ 69 h 104"/>
                <a:gd name="T82" fmla="*/ 41 w 313"/>
                <a:gd name="T83" fmla="*/ 65 h 104"/>
                <a:gd name="T84" fmla="*/ 61 w 313"/>
                <a:gd name="T85" fmla="*/ 59 h 104"/>
                <a:gd name="T86" fmla="*/ 86 w 313"/>
                <a:gd name="T87" fmla="*/ 51 h 104"/>
                <a:gd name="T88" fmla="*/ 116 w 313"/>
                <a:gd name="T89" fmla="*/ 43 h 104"/>
                <a:gd name="T90" fmla="*/ 132 w 313"/>
                <a:gd name="T91" fmla="*/ 3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13" h="104">
                  <a:moveTo>
                    <a:pt x="132" y="39"/>
                  </a:moveTo>
                  <a:lnTo>
                    <a:pt x="147" y="33"/>
                  </a:lnTo>
                  <a:lnTo>
                    <a:pt x="163" y="29"/>
                  </a:lnTo>
                  <a:lnTo>
                    <a:pt x="177" y="25"/>
                  </a:lnTo>
                  <a:lnTo>
                    <a:pt x="191" y="21"/>
                  </a:lnTo>
                  <a:lnTo>
                    <a:pt x="203" y="19"/>
                  </a:lnTo>
                  <a:lnTo>
                    <a:pt x="213" y="15"/>
                  </a:lnTo>
                  <a:lnTo>
                    <a:pt x="224" y="13"/>
                  </a:lnTo>
                  <a:lnTo>
                    <a:pt x="232" y="10"/>
                  </a:lnTo>
                  <a:lnTo>
                    <a:pt x="240" y="8"/>
                  </a:lnTo>
                  <a:lnTo>
                    <a:pt x="248" y="6"/>
                  </a:lnTo>
                  <a:lnTo>
                    <a:pt x="254" y="4"/>
                  </a:lnTo>
                  <a:lnTo>
                    <a:pt x="260" y="4"/>
                  </a:lnTo>
                  <a:lnTo>
                    <a:pt x="264" y="2"/>
                  </a:lnTo>
                  <a:lnTo>
                    <a:pt x="268" y="2"/>
                  </a:lnTo>
                  <a:lnTo>
                    <a:pt x="270" y="0"/>
                  </a:lnTo>
                  <a:lnTo>
                    <a:pt x="272" y="0"/>
                  </a:lnTo>
                  <a:lnTo>
                    <a:pt x="276" y="0"/>
                  </a:lnTo>
                  <a:lnTo>
                    <a:pt x="280" y="2"/>
                  </a:lnTo>
                  <a:lnTo>
                    <a:pt x="282" y="2"/>
                  </a:lnTo>
                  <a:lnTo>
                    <a:pt x="285" y="2"/>
                  </a:lnTo>
                  <a:lnTo>
                    <a:pt x="289" y="4"/>
                  </a:lnTo>
                  <a:lnTo>
                    <a:pt x="295" y="6"/>
                  </a:lnTo>
                  <a:lnTo>
                    <a:pt x="299" y="8"/>
                  </a:lnTo>
                  <a:lnTo>
                    <a:pt x="303" y="10"/>
                  </a:lnTo>
                  <a:lnTo>
                    <a:pt x="307" y="11"/>
                  </a:lnTo>
                  <a:lnTo>
                    <a:pt x="309" y="11"/>
                  </a:lnTo>
                  <a:lnTo>
                    <a:pt x="311" y="13"/>
                  </a:lnTo>
                  <a:lnTo>
                    <a:pt x="313" y="15"/>
                  </a:lnTo>
                  <a:lnTo>
                    <a:pt x="313" y="17"/>
                  </a:lnTo>
                  <a:lnTo>
                    <a:pt x="313" y="19"/>
                  </a:lnTo>
                  <a:lnTo>
                    <a:pt x="313" y="23"/>
                  </a:lnTo>
                  <a:lnTo>
                    <a:pt x="309" y="27"/>
                  </a:lnTo>
                  <a:lnTo>
                    <a:pt x="305" y="31"/>
                  </a:lnTo>
                  <a:lnTo>
                    <a:pt x="299" y="39"/>
                  </a:lnTo>
                  <a:lnTo>
                    <a:pt x="297" y="41"/>
                  </a:lnTo>
                  <a:lnTo>
                    <a:pt x="295" y="43"/>
                  </a:lnTo>
                  <a:lnTo>
                    <a:pt x="291" y="45"/>
                  </a:lnTo>
                  <a:lnTo>
                    <a:pt x="285" y="47"/>
                  </a:lnTo>
                  <a:lnTo>
                    <a:pt x="282" y="49"/>
                  </a:lnTo>
                  <a:lnTo>
                    <a:pt x="276" y="51"/>
                  </a:lnTo>
                  <a:lnTo>
                    <a:pt x="268" y="53"/>
                  </a:lnTo>
                  <a:lnTo>
                    <a:pt x="262" y="57"/>
                  </a:lnTo>
                  <a:lnTo>
                    <a:pt x="252" y="59"/>
                  </a:lnTo>
                  <a:lnTo>
                    <a:pt x="244" y="61"/>
                  </a:lnTo>
                  <a:lnTo>
                    <a:pt x="234" y="65"/>
                  </a:lnTo>
                  <a:lnTo>
                    <a:pt x="222" y="67"/>
                  </a:lnTo>
                  <a:lnTo>
                    <a:pt x="213" y="71"/>
                  </a:lnTo>
                  <a:lnTo>
                    <a:pt x="201" y="75"/>
                  </a:lnTo>
                  <a:lnTo>
                    <a:pt x="187" y="77"/>
                  </a:lnTo>
                  <a:lnTo>
                    <a:pt x="173" y="80"/>
                  </a:lnTo>
                  <a:lnTo>
                    <a:pt x="159" y="84"/>
                  </a:lnTo>
                  <a:lnTo>
                    <a:pt x="147" y="88"/>
                  </a:lnTo>
                  <a:lnTo>
                    <a:pt x="134" y="92"/>
                  </a:lnTo>
                  <a:lnTo>
                    <a:pt x="122" y="94"/>
                  </a:lnTo>
                  <a:lnTo>
                    <a:pt x="112" y="98"/>
                  </a:lnTo>
                  <a:lnTo>
                    <a:pt x="100" y="100"/>
                  </a:lnTo>
                  <a:lnTo>
                    <a:pt x="92" y="102"/>
                  </a:lnTo>
                  <a:lnTo>
                    <a:pt x="82" y="102"/>
                  </a:lnTo>
                  <a:lnTo>
                    <a:pt x="74" y="104"/>
                  </a:lnTo>
                  <a:lnTo>
                    <a:pt x="67" y="104"/>
                  </a:lnTo>
                  <a:lnTo>
                    <a:pt x="59" y="104"/>
                  </a:lnTo>
                  <a:lnTo>
                    <a:pt x="53" y="104"/>
                  </a:lnTo>
                  <a:lnTo>
                    <a:pt x="47" y="104"/>
                  </a:lnTo>
                  <a:lnTo>
                    <a:pt x="41" y="102"/>
                  </a:lnTo>
                  <a:lnTo>
                    <a:pt x="37" y="102"/>
                  </a:lnTo>
                  <a:lnTo>
                    <a:pt x="33" y="100"/>
                  </a:lnTo>
                  <a:lnTo>
                    <a:pt x="25" y="98"/>
                  </a:lnTo>
                  <a:lnTo>
                    <a:pt x="17" y="96"/>
                  </a:lnTo>
                  <a:lnTo>
                    <a:pt x="13" y="92"/>
                  </a:lnTo>
                  <a:lnTo>
                    <a:pt x="7" y="90"/>
                  </a:lnTo>
                  <a:lnTo>
                    <a:pt x="5" y="88"/>
                  </a:lnTo>
                  <a:lnTo>
                    <a:pt x="2" y="84"/>
                  </a:lnTo>
                  <a:lnTo>
                    <a:pt x="2" y="82"/>
                  </a:lnTo>
                  <a:lnTo>
                    <a:pt x="0" y="80"/>
                  </a:lnTo>
                  <a:lnTo>
                    <a:pt x="2" y="80"/>
                  </a:lnTo>
                  <a:lnTo>
                    <a:pt x="2" y="79"/>
                  </a:lnTo>
                  <a:lnTo>
                    <a:pt x="5" y="77"/>
                  </a:lnTo>
                  <a:lnTo>
                    <a:pt x="9" y="75"/>
                  </a:lnTo>
                  <a:lnTo>
                    <a:pt x="13" y="75"/>
                  </a:lnTo>
                  <a:lnTo>
                    <a:pt x="19" y="71"/>
                  </a:lnTo>
                  <a:lnTo>
                    <a:pt x="25" y="69"/>
                  </a:lnTo>
                  <a:lnTo>
                    <a:pt x="33" y="67"/>
                  </a:lnTo>
                  <a:lnTo>
                    <a:pt x="41" y="65"/>
                  </a:lnTo>
                  <a:lnTo>
                    <a:pt x="51" y="61"/>
                  </a:lnTo>
                  <a:lnTo>
                    <a:pt x="61" y="59"/>
                  </a:lnTo>
                  <a:lnTo>
                    <a:pt x="73" y="55"/>
                  </a:lnTo>
                  <a:lnTo>
                    <a:pt x="86" y="51"/>
                  </a:lnTo>
                  <a:lnTo>
                    <a:pt x="100" y="47"/>
                  </a:lnTo>
                  <a:lnTo>
                    <a:pt x="116" y="43"/>
                  </a:lnTo>
                  <a:lnTo>
                    <a:pt x="132" y="39"/>
                  </a:lnTo>
                  <a:lnTo>
                    <a:pt x="132" y="3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87"/>
            <p:cNvSpPr/>
            <p:nvPr/>
          </p:nvSpPr>
          <p:spPr bwMode="auto">
            <a:xfrm>
              <a:off x="4997450" y="2273300"/>
              <a:ext cx="60325" cy="227012"/>
            </a:xfrm>
            <a:custGeom>
              <a:avLst/>
              <a:gdLst>
                <a:gd name="T0" fmla="*/ 8 w 77"/>
                <a:gd name="T1" fmla="*/ 28 h 286"/>
                <a:gd name="T2" fmla="*/ 4 w 77"/>
                <a:gd name="T3" fmla="*/ 24 h 286"/>
                <a:gd name="T4" fmla="*/ 0 w 77"/>
                <a:gd name="T5" fmla="*/ 16 h 286"/>
                <a:gd name="T6" fmla="*/ 2 w 77"/>
                <a:gd name="T7" fmla="*/ 10 h 286"/>
                <a:gd name="T8" fmla="*/ 4 w 77"/>
                <a:gd name="T9" fmla="*/ 4 h 286"/>
                <a:gd name="T10" fmla="*/ 12 w 77"/>
                <a:gd name="T11" fmla="*/ 0 h 286"/>
                <a:gd name="T12" fmla="*/ 22 w 77"/>
                <a:gd name="T13" fmla="*/ 0 h 286"/>
                <a:gd name="T14" fmla="*/ 36 w 77"/>
                <a:gd name="T15" fmla="*/ 4 h 286"/>
                <a:gd name="T16" fmla="*/ 54 w 77"/>
                <a:gd name="T17" fmla="*/ 10 h 286"/>
                <a:gd name="T18" fmla="*/ 65 w 77"/>
                <a:gd name="T19" fmla="*/ 18 h 286"/>
                <a:gd name="T20" fmla="*/ 73 w 77"/>
                <a:gd name="T21" fmla="*/ 24 h 286"/>
                <a:gd name="T22" fmla="*/ 77 w 77"/>
                <a:gd name="T23" fmla="*/ 28 h 286"/>
                <a:gd name="T24" fmla="*/ 77 w 77"/>
                <a:gd name="T25" fmla="*/ 34 h 286"/>
                <a:gd name="T26" fmla="*/ 77 w 77"/>
                <a:gd name="T27" fmla="*/ 44 h 286"/>
                <a:gd name="T28" fmla="*/ 77 w 77"/>
                <a:gd name="T29" fmla="*/ 61 h 286"/>
                <a:gd name="T30" fmla="*/ 77 w 77"/>
                <a:gd name="T31" fmla="*/ 85 h 286"/>
                <a:gd name="T32" fmla="*/ 77 w 77"/>
                <a:gd name="T33" fmla="*/ 118 h 286"/>
                <a:gd name="T34" fmla="*/ 77 w 77"/>
                <a:gd name="T35" fmla="*/ 156 h 286"/>
                <a:gd name="T36" fmla="*/ 77 w 77"/>
                <a:gd name="T37" fmla="*/ 203 h 286"/>
                <a:gd name="T38" fmla="*/ 77 w 77"/>
                <a:gd name="T39" fmla="*/ 256 h 286"/>
                <a:gd name="T40" fmla="*/ 46 w 77"/>
                <a:gd name="T41" fmla="*/ 286 h 286"/>
                <a:gd name="T42" fmla="*/ 44 w 77"/>
                <a:gd name="T43" fmla="*/ 251 h 286"/>
                <a:gd name="T44" fmla="*/ 42 w 77"/>
                <a:gd name="T45" fmla="*/ 215 h 286"/>
                <a:gd name="T46" fmla="*/ 40 w 77"/>
                <a:gd name="T47" fmla="*/ 174 h 286"/>
                <a:gd name="T48" fmla="*/ 36 w 77"/>
                <a:gd name="T49" fmla="*/ 128 h 286"/>
                <a:gd name="T50" fmla="*/ 34 w 77"/>
                <a:gd name="T51" fmla="*/ 107 h 286"/>
                <a:gd name="T52" fmla="*/ 32 w 77"/>
                <a:gd name="T53" fmla="*/ 89 h 286"/>
                <a:gd name="T54" fmla="*/ 28 w 77"/>
                <a:gd name="T55" fmla="*/ 73 h 286"/>
                <a:gd name="T56" fmla="*/ 26 w 77"/>
                <a:gd name="T57" fmla="*/ 59 h 286"/>
                <a:gd name="T58" fmla="*/ 22 w 77"/>
                <a:gd name="T59" fmla="*/ 48 h 286"/>
                <a:gd name="T60" fmla="*/ 20 w 77"/>
                <a:gd name="T61" fmla="*/ 40 h 286"/>
                <a:gd name="T62" fmla="*/ 16 w 77"/>
                <a:gd name="T63" fmla="*/ 34 h 286"/>
                <a:gd name="T64" fmla="*/ 12 w 77"/>
                <a:gd name="T65" fmla="*/ 3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" h="286">
                  <a:moveTo>
                    <a:pt x="12" y="30"/>
                  </a:moveTo>
                  <a:lnTo>
                    <a:pt x="8" y="28"/>
                  </a:lnTo>
                  <a:lnTo>
                    <a:pt x="6" y="26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0" y="16"/>
                  </a:lnTo>
                  <a:lnTo>
                    <a:pt x="0" y="14"/>
                  </a:lnTo>
                  <a:lnTo>
                    <a:pt x="2" y="10"/>
                  </a:lnTo>
                  <a:lnTo>
                    <a:pt x="2" y="6"/>
                  </a:lnTo>
                  <a:lnTo>
                    <a:pt x="4" y="4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30" y="0"/>
                  </a:lnTo>
                  <a:lnTo>
                    <a:pt x="36" y="4"/>
                  </a:lnTo>
                  <a:lnTo>
                    <a:pt x="46" y="6"/>
                  </a:lnTo>
                  <a:lnTo>
                    <a:pt x="54" y="10"/>
                  </a:lnTo>
                  <a:lnTo>
                    <a:pt x="60" y="14"/>
                  </a:lnTo>
                  <a:lnTo>
                    <a:pt x="65" y="18"/>
                  </a:lnTo>
                  <a:lnTo>
                    <a:pt x="69" y="20"/>
                  </a:lnTo>
                  <a:lnTo>
                    <a:pt x="73" y="24"/>
                  </a:lnTo>
                  <a:lnTo>
                    <a:pt x="75" y="26"/>
                  </a:lnTo>
                  <a:lnTo>
                    <a:pt x="77" y="28"/>
                  </a:lnTo>
                  <a:lnTo>
                    <a:pt x="77" y="30"/>
                  </a:lnTo>
                  <a:lnTo>
                    <a:pt x="77" y="34"/>
                  </a:lnTo>
                  <a:lnTo>
                    <a:pt x="77" y="38"/>
                  </a:lnTo>
                  <a:lnTo>
                    <a:pt x="77" y="44"/>
                  </a:lnTo>
                  <a:lnTo>
                    <a:pt x="77" y="51"/>
                  </a:lnTo>
                  <a:lnTo>
                    <a:pt x="77" y="61"/>
                  </a:lnTo>
                  <a:lnTo>
                    <a:pt x="77" y="73"/>
                  </a:lnTo>
                  <a:lnTo>
                    <a:pt x="77" y="85"/>
                  </a:lnTo>
                  <a:lnTo>
                    <a:pt x="77" y="101"/>
                  </a:lnTo>
                  <a:lnTo>
                    <a:pt x="77" y="118"/>
                  </a:lnTo>
                  <a:lnTo>
                    <a:pt x="77" y="136"/>
                  </a:lnTo>
                  <a:lnTo>
                    <a:pt x="77" y="156"/>
                  </a:lnTo>
                  <a:lnTo>
                    <a:pt x="77" y="180"/>
                  </a:lnTo>
                  <a:lnTo>
                    <a:pt x="77" y="203"/>
                  </a:lnTo>
                  <a:lnTo>
                    <a:pt x="77" y="229"/>
                  </a:lnTo>
                  <a:lnTo>
                    <a:pt x="77" y="256"/>
                  </a:lnTo>
                  <a:lnTo>
                    <a:pt x="77" y="286"/>
                  </a:lnTo>
                  <a:lnTo>
                    <a:pt x="46" y="286"/>
                  </a:lnTo>
                  <a:lnTo>
                    <a:pt x="44" y="268"/>
                  </a:lnTo>
                  <a:lnTo>
                    <a:pt x="44" y="251"/>
                  </a:lnTo>
                  <a:lnTo>
                    <a:pt x="44" y="233"/>
                  </a:lnTo>
                  <a:lnTo>
                    <a:pt x="42" y="215"/>
                  </a:lnTo>
                  <a:lnTo>
                    <a:pt x="40" y="193"/>
                  </a:lnTo>
                  <a:lnTo>
                    <a:pt x="40" y="174"/>
                  </a:lnTo>
                  <a:lnTo>
                    <a:pt x="38" y="152"/>
                  </a:lnTo>
                  <a:lnTo>
                    <a:pt x="36" y="128"/>
                  </a:lnTo>
                  <a:lnTo>
                    <a:pt x="34" y="118"/>
                  </a:lnTo>
                  <a:lnTo>
                    <a:pt x="34" y="107"/>
                  </a:lnTo>
                  <a:lnTo>
                    <a:pt x="32" y="97"/>
                  </a:lnTo>
                  <a:lnTo>
                    <a:pt x="32" y="89"/>
                  </a:lnTo>
                  <a:lnTo>
                    <a:pt x="30" y="81"/>
                  </a:lnTo>
                  <a:lnTo>
                    <a:pt x="28" y="73"/>
                  </a:lnTo>
                  <a:lnTo>
                    <a:pt x="28" y="65"/>
                  </a:lnTo>
                  <a:lnTo>
                    <a:pt x="26" y="59"/>
                  </a:lnTo>
                  <a:lnTo>
                    <a:pt x="24" y="53"/>
                  </a:lnTo>
                  <a:lnTo>
                    <a:pt x="22" y="48"/>
                  </a:lnTo>
                  <a:lnTo>
                    <a:pt x="20" y="44"/>
                  </a:lnTo>
                  <a:lnTo>
                    <a:pt x="20" y="40"/>
                  </a:lnTo>
                  <a:lnTo>
                    <a:pt x="18" y="36"/>
                  </a:lnTo>
                  <a:lnTo>
                    <a:pt x="16" y="34"/>
                  </a:lnTo>
                  <a:lnTo>
                    <a:pt x="14" y="32"/>
                  </a:lnTo>
                  <a:lnTo>
                    <a:pt x="12" y="30"/>
                  </a:lnTo>
                  <a:lnTo>
                    <a:pt x="12" y="3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88"/>
            <p:cNvSpPr/>
            <p:nvPr/>
          </p:nvSpPr>
          <p:spPr bwMode="auto">
            <a:xfrm>
              <a:off x="5132388" y="2181225"/>
              <a:ext cx="73025" cy="287337"/>
            </a:xfrm>
            <a:custGeom>
              <a:avLst/>
              <a:gdLst>
                <a:gd name="T0" fmla="*/ 0 w 91"/>
                <a:gd name="T1" fmla="*/ 363 h 363"/>
                <a:gd name="T2" fmla="*/ 0 w 91"/>
                <a:gd name="T3" fmla="*/ 361 h 363"/>
                <a:gd name="T4" fmla="*/ 0 w 91"/>
                <a:gd name="T5" fmla="*/ 355 h 363"/>
                <a:gd name="T6" fmla="*/ 0 w 91"/>
                <a:gd name="T7" fmla="*/ 347 h 363"/>
                <a:gd name="T8" fmla="*/ 2 w 91"/>
                <a:gd name="T9" fmla="*/ 335 h 363"/>
                <a:gd name="T10" fmla="*/ 4 w 91"/>
                <a:gd name="T11" fmla="*/ 321 h 363"/>
                <a:gd name="T12" fmla="*/ 6 w 91"/>
                <a:gd name="T13" fmla="*/ 305 h 363"/>
                <a:gd name="T14" fmla="*/ 6 w 91"/>
                <a:gd name="T15" fmla="*/ 286 h 363"/>
                <a:gd name="T16" fmla="*/ 8 w 91"/>
                <a:gd name="T17" fmla="*/ 264 h 363"/>
                <a:gd name="T18" fmla="*/ 12 w 91"/>
                <a:gd name="T19" fmla="*/ 221 h 363"/>
                <a:gd name="T20" fmla="*/ 14 w 91"/>
                <a:gd name="T21" fmla="*/ 179 h 363"/>
                <a:gd name="T22" fmla="*/ 16 w 91"/>
                <a:gd name="T23" fmla="*/ 142 h 363"/>
                <a:gd name="T24" fmla="*/ 18 w 91"/>
                <a:gd name="T25" fmla="*/ 108 h 363"/>
                <a:gd name="T26" fmla="*/ 20 w 91"/>
                <a:gd name="T27" fmla="*/ 79 h 363"/>
                <a:gd name="T28" fmla="*/ 18 w 91"/>
                <a:gd name="T29" fmla="*/ 55 h 363"/>
                <a:gd name="T30" fmla="*/ 14 w 91"/>
                <a:gd name="T31" fmla="*/ 39 h 363"/>
                <a:gd name="T32" fmla="*/ 8 w 91"/>
                <a:gd name="T33" fmla="*/ 27 h 363"/>
                <a:gd name="T34" fmla="*/ 4 w 91"/>
                <a:gd name="T35" fmla="*/ 24 h 363"/>
                <a:gd name="T36" fmla="*/ 0 w 91"/>
                <a:gd name="T37" fmla="*/ 18 h 363"/>
                <a:gd name="T38" fmla="*/ 2 w 91"/>
                <a:gd name="T39" fmla="*/ 12 h 363"/>
                <a:gd name="T40" fmla="*/ 4 w 91"/>
                <a:gd name="T41" fmla="*/ 4 h 363"/>
                <a:gd name="T42" fmla="*/ 10 w 91"/>
                <a:gd name="T43" fmla="*/ 2 h 363"/>
                <a:gd name="T44" fmla="*/ 18 w 91"/>
                <a:gd name="T45" fmla="*/ 0 h 363"/>
                <a:gd name="T46" fmla="*/ 29 w 91"/>
                <a:gd name="T47" fmla="*/ 2 h 363"/>
                <a:gd name="T48" fmla="*/ 45 w 91"/>
                <a:gd name="T49" fmla="*/ 4 h 363"/>
                <a:gd name="T50" fmla="*/ 61 w 91"/>
                <a:gd name="T51" fmla="*/ 10 h 363"/>
                <a:gd name="T52" fmla="*/ 73 w 91"/>
                <a:gd name="T53" fmla="*/ 14 h 363"/>
                <a:gd name="T54" fmla="*/ 83 w 91"/>
                <a:gd name="T55" fmla="*/ 22 h 363"/>
                <a:gd name="T56" fmla="*/ 89 w 91"/>
                <a:gd name="T57" fmla="*/ 27 h 363"/>
                <a:gd name="T58" fmla="*/ 91 w 91"/>
                <a:gd name="T59" fmla="*/ 47 h 363"/>
                <a:gd name="T60" fmla="*/ 89 w 91"/>
                <a:gd name="T61" fmla="*/ 65 h 363"/>
                <a:gd name="T62" fmla="*/ 87 w 91"/>
                <a:gd name="T63" fmla="*/ 69 h 363"/>
                <a:gd name="T64" fmla="*/ 83 w 91"/>
                <a:gd name="T65" fmla="*/ 75 h 363"/>
                <a:gd name="T66" fmla="*/ 81 w 91"/>
                <a:gd name="T67" fmla="*/ 83 h 363"/>
                <a:gd name="T68" fmla="*/ 79 w 91"/>
                <a:gd name="T69" fmla="*/ 93 h 363"/>
                <a:gd name="T70" fmla="*/ 75 w 91"/>
                <a:gd name="T71" fmla="*/ 104 h 363"/>
                <a:gd name="T72" fmla="*/ 71 w 91"/>
                <a:gd name="T73" fmla="*/ 118 h 363"/>
                <a:gd name="T74" fmla="*/ 67 w 91"/>
                <a:gd name="T75" fmla="*/ 134 h 363"/>
                <a:gd name="T76" fmla="*/ 63 w 91"/>
                <a:gd name="T77" fmla="*/ 152 h 363"/>
                <a:gd name="T78" fmla="*/ 59 w 91"/>
                <a:gd name="T79" fmla="*/ 169 h 363"/>
                <a:gd name="T80" fmla="*/ 55 w 91"/>
                <a:gd name="T81" fmla="*/ 191 h 363"/>
                <a:gd name="T82" fmla="*/ 49 w 91"/>
                <a:gd name="T83" fmla="*/ 215 h 363"/>
                <a:gd name="T84" fmla="*/ 45 w 91"/>
                <a:gd name="T85" fmla="*/ 240 h 363"/>
                <a:gd name="T86" fmla="*/ 39 w 91"/>
                <a:gd name="T87" fmla="*/ 268 h 363"/>
                <a:gd name="T88" fmla="*/ 33 w 91"/>
                <a:gd name="T89" fmla="*/ 298 h 363"/>
                <a:gd name="T90" fmla="*/ 28 w 91"/>
                <a:gd name="T91" fmla="*/ 329 h 363"/>
                <a:gd name="T92" fmla="*/ 22 w 91"/>
                <a:gd name="T93" fmla="*/ 3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1" h="363">
                  <a:moveTo>
                    <a:pt x="22" y="363"/>
                  </a:moveTo>
                  <a:lnTo>
                    <a:pt x="0" y="363"/>
                  </a:lnTo>
                  <a:lnTo>
                    <a:pt x="0" y="363"/>
                  </a:lnTo>
                  <a:lnTo>
                    <a:pt x="0" y="361"/>
                  </a:lnTo>
                  <a:lnTo>
                    <a:pt x="0" y="357"/>
                  </a:lnTo>
                  <a:lnTo>
                    <a:pt x="0" y="355"/>
                  </a:lnTo>
                  <a:lnTo>
                    <a:pt x="0" y="351"/>
                  </a:lnTo>
                  <a:lnTo>
                    <a:pt x="0" y="347"/>
                  </a:lnTo>
                  <a:lnTo>
                    <a:pt x="2" y="341"/>
                  </a:lnTo>
                  <a:lnTo>
                    <a:pt x="2" y="335"/>
                  </a:lnTo>
                  <a:lnTo>
                    <a:pt x="2" y="329"/>
                  </a:lnTo>
                  <a:lnTo>
                    <a:pt x="4" y="321"/>
                  </a:lnTo>
                  <a:lnTo>
                    <a:pt x="4" y="313"/>
                  </a:lnTo>
                  <a:lnTo>
                    <a:pt x="6" y="305"/>
                  </a:lnTo>
                  <a:lnTo>
                    <a:pt x="6" y="296"/>
                  </a:lnTo>
                  <a:lnTo>
                    <a:pt x="6" y="286"/>
                  </a:lnTo>
                  <a:lnTo>
                    <a:pt x="8" y="276"/>
                  </a:lnTo>
                  <a:lnTo>
                    <a:pt x="8" y="264"/>
                  </a:lnTo>
                  <a:lnTo>
                    <a:pt x="10" y="242"/>
                  </a:lnTo>
                  <a:lnTo>
                    <a:pt x="12" y="221"/>
                  </a:lnTo>
                  <a:lnTo>
                    <a:pt x="12" y="199"/>
                  </a:lnTo>
                  <a:lnTo>
                    <a:pt x="14" y="179"/>
                  </a:lnTo>
                  <a:lnTo>
                    <a:pt x="14" y="160"/>
                  </a:lnTo>
                  <a:lnTo>
                    <a:pt x="16" y="142"/>
                  </a:lnTo>
                  <a:lnTo>
                    <a:pt x="16" y="124"/>
                  </a:lnTo>
                  <a:lnTo>
                    <a:pt x="18" y="108"/>
                  </a:lnTo>
                  <a:lnTo>
                    <a:pt x="20" y="93"/>
                  </a:lnTo>
                  <a:lnTo>
                    <a:pt x="20" y="79"/>
                  </a:lnTo>
                  <a:lnTo>
                    <a:pt x="20" y="67"/>
                  </a:lnTo>
                  <a:lnTo>
                    <a:pt x="18" y="55"/>
                  </a:lnTo>
                  <a:lnTo>
                    <a:pt x="16" y="47"/>
                  </a:lnTo>
                  <a:lnTo>
                    <a:pt x="14" y="39"/>
                  </a:lnTo>
                  <a:lnTo>
                    <a:pt x="12" y="33"/>
                  </a:lnTo>
                  <a:lnTo>
                    <a:pt x="8" y="27"/>
                  </a:lnTo>
                  <a:lnTo>
                    <a:pt x="6" y="25"/>
                  </a:lnTo>
                  <a:lnTo>
                    <a:pt x="4" y="24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6"/>
                  </a:lnTo>
                  <a:lnTo>
                    <a:pt x="2" y="12"/>
                  </a:lnTo>
                  <a:lnTo>
                    <a:pt x="2" y="8"/>
                  </a:lnTo>
                  <a:lnTo>
                    <a:pt x="4" y="4"/>
                  </a:lnTo>
                  <a:lnTo>
                    <a:pt x="6" y="4"/>
                  </a:lnTo>
                  <a:lnTo>
                    <a:pt x="10" y="2"/>
                  </a:lnTo>
                  <a:lnTo>
                    <a:pt x="14" y="2"/>
                  </a:lnTo>
                  <a:lnTo>
                    <a:pt x="18" y="0"/>
                  </a:lnTo>
                  <a:lnTo>
                    <a:pt x="24" y="2"/>
                  </a:lnTo>
                  <a:lnTo>
                    <a:pt x="29" y="2"/>
                  </a:lnTo>
                  <a:lnTo>
                    <a:pt x="37" y="4"/>
                  </a:lnTo>
                  <a:lnTo>
                    <a:pt x="45" y="4"/>
                  </a:lnTo>
                  <a:lnTo>
                    <a:pt x="53" y="6"/>
                  </a:lnTo>
                  <a:lnTo>
                    <a:pt x="61" y="10"/>
                  </a:lnTo>
                  <a:lnTo>
                    <a:pt x="69" y="12"/>
                  </a:lnTo>
                  <a:lnTo>
                    <a:pt x="73" y="14"/>
                  </a:lnTo>
                  <a:lnTo>
                    <a:pt x="79" y="18"/>
                  </a:lnTo>
                  <a:lnTo>
                    <a:pt x="83" y="22"/>
                  </a:lnTo>
                  <a:lnTo>
                    <a:pt x="87" y="24"/>
                  </a:lnTo>
                  <a:lnTo>
                    <a:pt x="89" y="27"/>
                  </a:lnTo>
                  <a:lnTo>
                    <a:pt x="91" y="37"/>
                  </a:lnTo>
                  <a:lnTo>
                    <a:pt x="91" y="47"/>
                  </a:lnTo>
                  <a:lnTo>
                    <a:pt x="91" y="55"/>
                  </a:lnTo>
                  <a:lnTo>
                    <a:pt x="89" y="65"/>
                  </a:lnTo>
                  <a:lnTo>
                    <a:pt x="87" y="67"/>
                  </a:lnTo>
                  <a:lnTo>
                    <a:pt x="87" y="69"/>
                  </a:lnTo>
                  <a:lnTo>
                    <a:pt x="85" y="73"/>
                  </a:lnTo>
                  <a:lnTo>
                    <a:pt x="83" y="75"/>
                  </a:lnTo>
                  <a:lnTo>
                    <a:pt x="83" y="79"/>
                  </a:lnTo>
                  <a:lnTo>
                    <a:pt x="81" y="83"/>
                  </a:lnTo>
                  <a:lnTo>
                    <a:pt x="79" y="87"/>
                  </a:lnTo>
                  <a:lnTo>
                    <a:pt x="79" y="93"/>
                  </a:lnTo>
                  <a:lnTo>
                    <a:pt x="77" y="98"/>
                  </a:lnTo>
                  <a:lnTo>
                    <a:pt x="75" y="104"/>
                  </a:lnTo>
                  <a:lnTo>
                    <a:pt x="73" y="110"/>
                  </a:lnTo>
                  <a:lnTo>
                    <a:pt x="71" y="118"/>
                  </a:lnTo>
                  <a:lnTo>
                    <a:pt x="69" y="126"/>
                  </a:lnTo>
                  <a:lnTo>
                    <a:pt x="67" y="134"/>
                  </a:lnTo>
                  <a:lnTo>
                    <a:pt x="65" y="142"/>
                  </a:lnTo>
                  <a:lnTo>
                    <a:pt x="63" y="152"/>
                  </a:lnTo>
                  <a:lnTo>
                    <a:pt x="61" y="160"/>
                  </a:lnTo>
                  <a:lnTo>
                    <a:pt x="59" y="169"/>
                  </a:lnTo>
                  <a:lnTo>
                    <a:pt x="57" y="181"/>
                  </a:lnTo>
                  <a:lnTo>
                    <a:pt x="55" y="191"/>
                  </a:lnTo>
                  <a:lnTo>
                    <a:pt x="53" y="203"/>
                  </a:lnTo>
                  <a:lnTo>
                    <a:pt x="49" y="215"/>
                  </a:lnTo>
                  <a:lnTo>
                    <a:pt x="47" y="229"/>
                  </a:lnTo>
                  <a:lnTo>
                    <a:pt x="45" y="240"/>
                  </a:lnTo>
                  <a:lnTo>
                    <a:pt x="41" y="254"/>
                  </a:lnTo>
                  <a:lnTo>
                    <a:pt x="39" y="268"/>
                  </a:lnTo>
                  <a:lnTo>
                    <a:pt x="37" y="284"/>
                  </a:lnTo>
                  <a:lnTo>
                    <a:pt x="33" y="298"/>
                  </a:lnTo>
                  <a:lnTo>
                    <a:pt x="31" y="313"/>
                  </a:lnTo>
                  <a:lnTo>
                    <a:pt x="28" y="329"/>
                  </a:lnTo>
                  <a:lnTo>
                    <a:pt x="26" y="347"/>
                  </a:lnTo>
                  <a:lnTo>
                    <a:pt x="22" y="363"/>
                  </a:lnTo>
                  <a:lnTo>
                    <a:pt x="22" y="36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89"/>
            <p:cNvSpPr/>
            <p:nvPr/>
          </p:nvSpPr>
          <p:spPr bwMode="auto">
            <a:xfrm>
              <a:off x="5280025" y="2393950"/>
              <a:ext cx="227013" cy="87312"/>
            </a:xfrm>
            <a:custGeom>
              <a:avLst/>
              <a:gdLst>
                <a:gd name="T0" fmla="*/ 144 w 286"/>
                <a:gd name="T1" fmla="*/ 30 h 110"/>
                <a:gd name="T2" fmla="*/ 168 w 286"/>
                <a:gd name="T3" fmla="*/ 20 h 110"/>
                <a:gd name="T4" fmla="*/ 190 w 286"/>
                <a:gd name="T5" fmla="*/ 12 h 110"/>
                <a:gd name="T6" fmla="*/ 209 w 286"/>
                <a:gd name="T7" fmla="*/ 8 h 110"/>
                <a:gd name="T8" fmla="*/ 227 w 286"/>
                <a:gd name="T9" fmla="*/ 4 h 110"/>
                <a:gd name="T10" fmla="*/ 241 w 286"/>
                <a:gd name="T11" fmla="*/ 0 h 110"/>
                <a:gd name="T12" fmla="*/ 251 w 286"/>
                <a:gd name="T13" fmla="*/ 0 h 110"/>
                <a:gd name="T14" fmla="*/ 259 w 286"/>
                <a:gd name="T15" fmla="*/ 0 h 110"/>
                <a:gd name="T16" fmla="*/ 268 w 286"/>
                <a:gd name="T17" fmla="*/ 2 h 110"/>
                <a:gd name="T18" fmla="*/ 276 w 286"/>
                <a:gd name="T19" fmla="*/ 8 h 110"/>
                <a:gd name="T20" fmla="*/ 282 w 286"/>
                <a:gd name="T21" fmla="*/ 14 h 110"/>
                <a:gd name="T22" fmla="*/ 286 w 286"/>
                <a:gd name="T23" fmla="*/ 18 h 110"/>
                <a:gd name="T24" fmla="*/ 286 w 286"/>
                <a:gd name="T25" fmla="*/ 22 h 110"/>
                <a:gd name="T26" fmla="*/ 282 w 286"/>
                <a:gd name="T27" fmla="*/ 26 h 110"/>
                <a:gd name="T28" fmla="*/ 274 w 286"/>
                <a:gd name="T29" fmla="*/ 32 h 110"/>
                <a:gd name="T30" fmla="*/ 264 w 286"/>
                <a:gd name="T31" fmla="*/ 37 h 110"/>
                <a:gd name="T32" fmla="*/ 249 w 286"/>
                <a:gd name="T33" fmla="*/ 43 h 110"/>
                <a:gd name="T34" fmla="*/ 231 w 286"/>
                <a:gd name="T35" fmla="*/ 51 h 110"/>
                <a:gd name="T36" fmla="*/ 209 w 286"/>
                <a:gd name="T37" fmla="*/ 59 h 110"/>
                <a:gd name="T38" fmla="*/ 184 w 286"/>
                <a:gd name="T39" fmla="*/ 67 h 110"/>
                <a:gd name="T40" fmla="*/ 154 w 286"/>
                <a:gd name="T41" fmla="*/ 77 h 110"/>
                <a:gd name="T42" fmla="*/ 126 w 286"/>
                <a:gd name="T43" fmla="*/ 85 h 110"/>
                <a:gd name="T44" fmla="*/ 101 w 286"/>
                <a:gd name="T45" fmla="*/ 91 h 110"/>
                <a:gd name="T46" fmla="*/ 79 w 286"/>
                <a:gd name="T47" fmla="*/ 97 h 110"/>
                <a:gd name="T48" fmla="*/ 57 w 286"/>
                <a:gd name="T49" fmla="*/ 103 h 110"/>
                <a:gd name="T50" fmla="*/ 38 w 286"/>
                <a:gd name="T51" fmla="*/ 106 h 110"/>
                <a:gd name="T52" fmla="*/ 22 w 286"/>
                <a:gd name="T53" fmla="*/ 108 h 110"/>
                <a:gd name="T54" fmla="*/ 8 w 286"/>
                <a:gd name="T55" fmla="*/ 108 h 110"/>
                <a:gd name="T56" fmla="*/ 0 w 286"/>
                <a:gd name="T57" fmla="*/ 67 h 110"/>
                <a:gd name="T58" fmla="*/ 8 w 286"/>
                <a:gd name="T59" fmla="*/ 67 h 110"/>
                <a:gd name="T60" fmla="*/ 18 w 286"/>
                <a:gd name="T61" fmla="*/ 67 h 110"/>
                <a:gd name="T62" fmla="*/ 30 w 286"/>
                <a:gd name="T63" fmla="*/ 65 h 110"/>
                <a:gd name="T64" fmla="*/ 46 w 286"/>
                <a:gd name="T65" fmla="*/ 61 h 110"/>
                <a:gd name="T66" fmla="*/ 63 w 286"/>
                <a:gd name="T67" fmla="*/ 57 h 110"/>
                <a:gd name="T68" fmla="*/ 83 w 286"/>
                <a:gd name="T69" fmla="*/ 49 h 110"/>
                <a:gd name="T70" fmla="*/ 107 w 286"/>
                <a:gd name="T71" fmla="*/ 43 h 110"/>
                <a:gd name="T72" fmla="*/ 132 w 286"/>
                <a:gd name="T73" fmla="*/ 3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6" h="110">
                  <a:moveTo>
                    <a:pt x="132" y="34"/>
                  </a:moveTo>
                  <a:lnTo>
                    <a:pt x="144" y="30"/>
                  </a:lnTo>
                  <a:lnTo>
                    <a:pt x="156" y="24"/>
                  </a:lnTo>
                  <a:lnTo>
                    <a:pt x="168" y="20"/>
                  </a:lnTo>
                  <a:lnTo>
                    <a:pt x="180" y="16"/>
                  </a:lnTo>
                  <a:lnTo>
                    <a:pt x="190" y="12"/>
                  </a:lnTo>
                  <a:lnTo>
                    <a:pt x="199" y="10"/>
                  </a:lnTo>
                  <a:lnTo>
                    <a:pt x="209" y="8"/>
                  </a:lnTo>
                  <a:lnTo>
                    <a:pt x="217" y="4"/>
                  </a:lnTo>
                  <a:lnTo>
                    <a:pt x="227" y="4"/>
                  </a:lnTo>
                  <a:lnTo>
                    <a:pt x="233" y="2"/>
                  </a:lnTo>
                  <a:lnTo>
                    <a:pt x="241" y="0"/>
                  </a:lnTo>
                  <a:lnTo>
                    <a:pt x="247" y="0"/>
                  </a:lnTo>
                  <a:lnTo>
                    <a:pt x="251" y="0"/>
                  </a:lnTo>
                  <a:lnTo>
                    <a:pt x="257" y="0"/>
                  </a:lnTo>
                  <a:lnTo>
                    <a:pt x="259" y="0"/>
                  </a:lnTo>
                  <a:lnTo>
                    <a:pt x="263" y="0"/>
                  </a:lnTo>
                  <a:lnTo>
                    <a:pt x="268" y="2"/>
                  </a:lnTo>
                  <a:lnTo>
                    <a:pt x="272" y="6"/>
                  </a:lnTo>
                  <a:lnTo>
                    <a:pt x="276" y="8"/>
                  </a:lnTo>
                  <a:lnTo>
                    <a:pt x="280" y="10"/>
                  </a:lnTo>
                  <a:lnTo>
                    <a:pt x="282" y="14"/>
                  </a:lnTo>
                  <a:lnTo>
                    <a:pt x="284" y="16"/>
                  </a:lnTo>
                  <a:lnTo>
                    <a:pt x="286" y="18"/>
                  </a:lnTo>
                  <a:lnTo>
                    <a:pt x="286" y="20"/>
                  </a:lnTo>
                  <a:lnTo>
                    <a:pt x="286" y="22"/>
                  </a:lnTo>
                  <a:lnTo>
                    <a:pt x="284" y="24"/>
                  </a:lnTo>
                  <a:lnTo>
                    <a:pt x="282" y="26"/>
                  </a:lnTo>
                  <a:lnTo>
                    <a:pt x="278" y="28"/>
                  </a:lnTo>
                  <a:lnTo>
                    <a:pt x="274" y="32"/>
                  </a:lnTo>
                  <a:lnTo>
                    <a:pt x="270" y="34"/>
                  </a:lnTo>
                  <a:lnTo>
                    <a:pt x="264" y="37"/>
                  </a:lnTo>
                  <a:lnTo>
                    <a:pt x="257" y="39"/>
                  </a:lnTo>
                  <a:lnTo>
                    <a:pt x="249" y="43"/>
                  </a:lnTo>
                  <a:lnTo>
                    <a:pt x="241" y="47"/>
                  </a:lnTo>
                  <a:lnTo>
                    <a:pt x="231" y="51"/>
                  </a:lnTo>
                  <a:lnTo>
                    <a:pt x="221" y="55"/>
                  </a:lnTo>
                  <a:lnTo>
                    <a:pt x="209" y="59"/>
                  </a:lnTo>
                  <a:lnTo>
                    <a:pt x="197" y="63"/>
                  </a:lnTo>
                  <a:lnTo>
                    <a:pt x="184" y="67"/>
                  </a:lnTo>
                  <a:lnTo>
                    <a:pt x="170" y="71"/>
                  </a:lnTo>
                  <a:lnTo>
                    <a:pt x="154" y="77"/>
                  </a:lnTo>
                  <a:lnTo>
                    <a:pt x="140" y="81"/>
                  </a:lnTo>
                  <a:lnTo>
                    <a:pt x="126" y="85"/>
                  </a:lnTo>
                  <a:lnTo>
                    <a:pt x="115" y="89"/>
                  </a:lnTo>
                  <a:lnTo>
                    <a:pt x="101" y="91"/>
                  </a:lnTo>
                  <a:lnTo>
                    <a:pt x="89" y="95"/>
                  </a:lnTo>
                  <a:lnTo>
                    <a:pt x="79" y="97"/>
                  </a:lnTo>
                  <a:lnTo>
                    <a:pt x="67" y="101"/>
                  </a:lnTo>
                  <a:lnTo>
                    <a:pt x="57" y="103"/>
                  </a:lnTo>
                  <a:lnTo>
                    <a:pt x="48" y="104"/>
                  </a:lnTo>
                  <a:lnTo>
                    <a:pt x="38" y="106"/>
                  </a:lnTo>
                  <a:lnTo>
                    <a:pt x="30" y="106"/>
                  </a:lnTo>
                  <a:lnTo>
                    <a:pt x="22" y="108"/>
                  </a:lnTo>
                  <a:lnTo>
                    <a:pt x="14" y="108"/>
                  </a:lnTo>
                  <a:lnTo>
                    <a:pt x="8" y="108"/>
                  </a:lnTo>
                  <a:lnTo>
                    <a:pt x="0" y="110"/>
                  </a:lnTo>
                  <a:lnTo>
                    <a:pt x="0" y="67"/>
                  </a:lnTo>
                  <a:lnTo>
                    <a:pt x="4" y="67"/>
                  </a:lnTo>
                  <a:lnTo>
                    <a:pt x="8" y="67"/>
                  </a:lnTo>
                  <a:lnTo>
                    <a:pt x="12" y="67"/>
                  </a:lnTo>
                  <a:lnTo>
                    <a:pt x="18" y="67"/>
                  </a:lnTo>
                  <a:lnTo>
                    <a:pt x="24" y="67"/>
                  </a:lnTo>
                  <a:lnTo>
                    <a:pt x="30" y="65"/>
                  </a:lnTo>
                  <a:lnTo>
                    <a:pt x="38" y="63"/>
                  </a:lnTo>
                  <a:lnTo>
                    <a:pt x="46" y="61"/>
                  </a:lnTo>
                  <a:lnTo>
                    <a:pt x="54" y="59"/>
                  </a:lnTo>
                  <a:lnTo>
                    <a:pt x="63" y="57"/>
                  </a:lnTo>
                  <a:lnTo>
                    <a:pt x="73" y="53"/>
                  </a:lnTo>
                  <a:lnTo>
                    <a:pt x="83" y="49"/>
                  </a:lnTo>
                  <a:lnTo>
                    <a:pt x="95" y="45"/>
                  </a:lnTo>
                  <a:lnTo>
                    <a:pt x="107" y="43"/>
                  </a:lnTo>
                  <a:lnTo>
                    <a:pt x="119" y="37"/>
                  </a:lnTo>
                  <a:lnTo>
                    <a:pt x="132" y="34"/>
                  </a:lnTo>
                  <a:lnTo>
                    <a:pt x="132" y="34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90"/>
            <p:cNvSpPr/>
            <p:nvPr/>
          </p:nvSpPr>
          <p:spPr bwMode="auto">
            <a:xfrm>
              <a:off x="5229225" y="2173288"/>
              <a:ext cx="169863" cy="376237"/>
            </a:xfrm>
            <a:custGeom>
              <a:avLst/>
              <a:gdLst>
                <a:gd name="T0" fmla="*/ 0 w 215"/>
                <a:gd name="T1" fmla="*/ 471 h 473"/>
                <a:gd name="T2" fmla="*/ 0 w 215"/>
                <a:gd name="T3" fmla="*/ 467 h 473"/>
                <a:gd name="T4" fmla="*/ 2 w 215"/>
                <a:gd name="T5" fmla="*/ 459 h 473"/>
                <a:gd name="T6" fmla="*/ 6 w 215"/>
                <a:gd name="T7" fmla="*/ 450 h 473"/>
                <a:gd name="T8" fmla="*/ 10 w 215"/>
                <a:gd name="T9" fmla="*/ 436 h 473"/>
                <a:gd name="T10" fmla="*/ 18 w 215"/>
                <a:gd name="T11" fmla="*/ 420 h 473"/>
                <a:gd name="T12" fmla="*/ 26 w 215"/>
                <a:gd name="T13" fmla="*/ 400 h 473"/>
                <a:gd name="T14" fmla="*/ 38 w 215"/>
                <a:gd name="T15" fmla="*/ 377 h 473"/>
                <a:gd name="T16" fmla="*/ 53 w 215"/>
                <a:gd name="T17" fmla="*/ 337 h 473"/>
                <a:gd name="T18" fmla="*/ 75 w 215"/>
                <a:gd name="T19" fmla="*/ 290 h 473"/>
                <a:gd name="T20" fmla="*/ 93 w 215"/>
                <a:gd name="T21" fmla="*/ 248 h 473"/>
                <a:gd name="T22" fmla="*/ 107 w 215"/>
                <a:gd name="T23" fmla="*/ 211 h 473"/>
                <a:gd name="T24" fmla="*/ 119 w 215"/>
                <a:gd name="T25" fmla="*/ 177 h 473"/>
                <a:gd name="T26" fmla="*/ 126 w 215"/>
                <a:gd name="T27" fmla="*/ 148 h 473"/>
                <a:gd name="T28" fmla="*/ 134 w 215"/>
                <a:gd name="T29" fmla="*/ 120 h 473"/>
                <a:gd name="T30" fmla="*/ 138 w 215"/>
                <a:gd name="T31" fmla="*/ 97 h 473"/>
                <a:gd name="T32" fmla="*/ 142 w 215"/>
                <a:gd name="T33" fmla="*/ 75 h 473"/>
                <a:gd name="T34" fmla="*/ 142 w 215"/>
                <a:gd name="T35" fmla="*/ 57 h 473"/>
                <a:gd name="T36" fmla="*/ 140 w 215"/>
                <a:gd name="T37" fmla="*/ 41 h 473"/>
                <a:gd name="T38" fmla="*/ 134 w 215"/>
                <a:gd name="T39" fmla="*/ 30 h 473"/>
                <a:gd name="T40" fmla="*/ 128 w 215"/>
                <a:gd name="T41" fmla="*/ 20 h 473"/>
                <a:gd name="T42" fmla="*/ 124 w 215"/>
                <a:gd name="T43" fmla="*/ 12 h 473"/>
                <a:gd name="T44" fmla="*/ 126 w 215"/>
                <a:gd name="T45" fmla="*/ 6 h 473"/>
                <a:gd name="T46" fmla="*/ 132 w 215"/>
                <a:gd name="T47" fmla="*/ 2 h 473"/>
                <a:gd name="T48" fmla="*/ 142 w 215"/>
                <a:gd name="T49" fmla="*/ 0 h 473"/>
                <a:gd name="T50" fmla="*/ 152 w 215"/>
                <a:gd name="T51" fmla="*/ 2 h 473"/>
                <a:gd name="T52" fmla="*/ 164 w 215"/>
                <a:gd name="T53" fmla="*/ 6 h 473"/>
                <a:gd name="T54" fmla="*/ 180 w 215"/>
                <a:gd name="T55" fmla="*/ 14 h 473"/>
                <a:gd name="T56" fmla="*/ 193 w 215"/>
                <a:gd name="T57" fmla="*/ 24 h 473"/>
                <a:gd name="T58" fmla="*/ 205 w 215"/>
                <a:gd name="T59" fmla="*/ 34 h 473"/>
                <a:gd name="T60" fmla="*/ 211 w 215"/>
                <a:gd name="T61" fmla="*/ 43 h 473"/>
                <a:gd name="T62" fmla="*/ 215 w 215"/>
                <a:gd name="T63" fmla="*/ 51 h 473"/>
                <a:gd name="T64" fmla="*/ 215 w 215"/>
                <a:gd name="T65" fmla="*/ 63 h 473"/>
                <a:gd name="T66" fmla="*/ 213 w 215"/>
                <a:gd name="T67" fmla="*/ 71 h 473"/>
                <a:gd name="T68" fmla="*/ 211 w 215"/>
                <a:gd name="T69" fmla="*/ 81 h 473"/>
                <a:gd name="T70" fmla="*/ 207 w 215"/>
                <a:gd name="T71" fmla="*/ 93 h 473"/>
                <a:gd name="T72" fmla="*/ 203 w 215"/>
                <a:gd name="T73" fmla="*/ 108 h 473"/>
                <a:gd name="T74" fmla="*/ 197 w 215"/>
                <a:gd name="T75" fmla="*/ 124 h 473"/>
                <a:gd name="T76" fmla="*/ 191 w 215"/>
                <a:gd name="T77" fmla="*/ 144 h 473"/>
                <a:gd name="T78" fmla="*/ 184 w 215"/>
                <a:gd name="T79" fmla="*/ 166 h 473"/>
                <a:gd name="T80" fmla="*/ 164 w 215"/>
                <a:gd name="T81" fmla="*/ 213 h 473"/>
                <a:gd name="T82" fmla="*/ 140 w 215"/>
                <a:gd name="T83" fmla="*/ 264 h 473"/>
                <a:gd name="T84" fmla="*/ 115 w 215"/>
                <a:gd name="T85" fmla="*/ 315 h 473"/>
                <a:gd name="T86" fmla="*/ 85 w 215"/>
                <a:gd name="T87" fmla="*/ 369 h 473"/>
                <a:gd name="T88" fmla="*/ 69 w 215"/>
                <a:gd name="T89" fmla="*/ 394 h 473"/>
                <a:gd name="T90" fmla="*/ 53 w 215"/>
                <a:gd name="T91" fmla="*/ 416 h 473"/>
                <a:gd name="T92" fmla="*/ 40 w 215"/>
                <a:gd name="T93" fmla="*/ 434 h 473"/>
                <a:gd name="T94" fmla="*/ 30 w 215"/>
                <a:gd name="T95" fmla="*/ 450 h 473"/>
                <a:gd name="T96" fmla="*/ 20 w 215"/>
                <a:gd name="T97" fmla="*/ 461 h 473"/>
                <a:gd name="T98" fmla="*/ 12 w 215"/>
                <a:gd name="T99" fmla="*/ 469 h 473"/>
                <a:gd name="T100" fmla="*/ 4 w 215"/>
                <a:gd name="T101" fmla="*/ 473 h 473"/>
                <a:gd name="T102" fmla="*/ 0 w 215"/>
                <a:gd name="T103" fmla="*/ 473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5" h="473">
                  <a:moveTo>
                    <a:pt x="0" y="473"/>
                  </a:moveTo>
                  <a:lnTo>
                    <a:pt x="0" y="471"/>
                  </a:lnTo>
                  <a:lnTo>
                    <a:pt x="0" y="469"/>
                  </a:lnTo>
                  <a:lnTo>
                    <a:pt x="0" y="467"/>
                  </a:lnTo>
                  <a:lnTo>
                    <a:pt x="0" y="463"/>
                  </a:lnTo>
                  <a:lnTo>
                    <a:pt x="2" y="459"/>
                  </a:lnTo>
                  <a:lnTo>
                    <a:pt x="4" y="455"/>
                  </a:lnTo>
                  <a:lnTo>
                    <a:pt x="6" y="450"/>
                  </a:lnTo>
                  <a:lnTo>
                    <a:pt x="8" y="444"/>
                  </a:lnTo>
                  <a:lnTo>
                    <a:pt x="10" y="436"/>
                  </a:lnTo>
                  <a:lnTo>
                    <a:pt x="14" y="428"/>
                  </a:lnTo>
                  <a:lnTo>
                    <a:pt x="18" y="420"/>
                  </a:lnTo>
                  <a:lnTo>
                    <a:pt x="22" y="410"/>
                  </a:lnTo>
                  <a:lnTo>
                    <a:pt x="26" y="400"/>
                  </a:lnTo>
                  <a:lnTo>
                    <a:pt x="32" y="388"/>
                  </a:lnTo>
                  <a:lnTo>
                    <a:pt x="38" y="377"/>
                  </a:lnTo>
                  <a:lnTo>
                    <a:pt x="42" y="365"/>
                  </a:lnTo>
                  <a:lnTo>
                    <a:pt x="53" y="337"/>
                  </a:lnTo>
                  <a:lnTo>
                    <a:pt x="65" y="313"/>
                  </a:lnTo>
                  <a:lnTo>
                    <a:pt x="75" y="290"/>
                  </a:lnTo>
                  <a:lnTo>
                    <a:pt x="85" y="268"/>
                  </a:lnTo>
                  <a:lnTo>
                    <a:pt x="93" y="248"/>
                  </a:lnTo>
                  <a:lnTo>
                    <a:pt x="101" y="229"/>
                  </a:lnTo>
                  <a:lnTo>
                    <a:pt x="107" y="211"/>
                  </a:lnTo>
                  <a:lnTo>
                    <a:pt x="113" y="193"/>
                  </a:lnTo>
                  <a:lnTo>
                    <a:pt x="119" y="177"/>
                  </a:lnTo>
                  <a:lnTo>
                    <a:pt x="122" y="164"/>
                  </a:lnTo>
                  <a:lnTo>
                    <a:pt x="126" y="148"/>
                  </a:lnTo>
                  <a:lnTo>
                    <a:pt x="130" y="134"/>
                  </a:lnTo>
                  <a:lnTo>
                    <a:pt x="134" y="120"/>
                  </a:lnTo>
                  <a:lnTo>
                    <a:pt x="136" y="108"/>
                  </a:lnTo>
                  <a:lnTo>
                    <a:pt x="138" y="97"/>
                  </a:lnTo>
                  <a:lnTo>
                    <a:pt x="140" y="85"/>
                  </a:lnTo>
                  <a:lnTo>
                    <a:pt x="142" y="75"/>
                  </a:lnTo>
                  <a:lnTo>
                    <a:pt x="142" y="65"/>
                  </a:lnTo>
                  <a:lnTo>
                    <a:pt x="142" y="57"/>
                  </a:lnTo>
                  <a:lnTo>
                    <a:pt x="140" y="49"/>
                  </a:lnTo>
                  <a:lnTo>
                    <a:pt x="140" y="41"/>
                  </a:lnTo>
                  <a:lnTo>
                    <a:pt x="138" y="35"/>
                  </a:lnTo>
                  <a:lnTo>
                    <a:pt x="134" y="30"/>
                  </a:lnTo>
                  <a:lnTo>
                    <a:pt x="132" y="24"/>
                  </a:lnTo>
                  <a:lnTo>
                    <a:pt x="128" y="20"/>
                  </a:lnTo>
                  <a:lnTo>
                    <a:pt x="126" y="16"/>
                  </a:lnTo>
                  <a:lnTo>
                    <a:pt x="124" y="12"/>
                  </a:lnTo>
                  <a:lnTo>
                    <a:pt x="124" y="8"/>
                  </a:lnTo>
                  <a:lnTo>
                    <a:pt x="126" y="6"/>
                  </a:lnTo>
                  <a:lnTo>
                    <a:pt x="128" y="4"/>
                  </a:lnTo>
                  <a:lnTo>
                    <a:pt x="132" y="2"/>
                  </a:lnTo>
                  <a:lnTo>
                    <a:pt x="136" y="0"/>
                  </a:lnTo>
                  <a:lnTo>
                    <a:pt x="142" y="0"/>
                  </a:lnTo>
                  <a:lnTo>
                    <a:pt x="146" y="2"/>
                  </a:lnTo>
                  <a:lnTo>
                    <a:pt x="152" y="2"/>
                  </a:lnTo>
                  <a:lnTo>
                    <a:pt x="158" y="4"/>
                  </a:lnTo>
                  <a:lnTo>
                    <a:pt x="164" y="6"/>
                  </a:lnTo>
                  <a:lnTo>
                    <a:pt x="172" y="10"/>
                  </a:lnTo>
                  <a:lnTo>
                    <a:pt x="180" y="14"/>
                  </a:lnTo>
                  <a:lnTo>
                    <a:pt x="188" y="20"/>
                  </a:lnTo>
                  <a:lnTo>
                    <a:pt x="193" y="24"/>
                  </a:lnTo>
                  <a:lnTo>
                    <a:pt x="199" y="30"/>
                  </a:lnTo>
                  <a:lnTo>
                    <a:pt x="205" y="34"/>
                  </a:lnTo>
                  <a:lnTo>
                    <a:pt x="209" y="37"/>
                  </a:lnTo>
                  <a:lnTo>
                    <a:pt x="211" y="43"/>
                  </a:lnTo>
                  <a:lnTo>
                    <a:pt x="213" y="47"/>
                  </a:lnTo>
                  <a:lnTo>
                    <a:pt x="215" y="51"/>
                  </a:lnTo>
                  <a:lnTo>
                    <a:pt x="215" y="57"/>
                  </a:lnTo>
                  <a:lnTo>
                    <a:pt x="215" y="63"/>
                  </a:lnTo>
                  <a:lnTo>
                    <a:pt x="215" y="67"/>
                  </a:lnTo>
                  <a:lnTo>
                    <a:pt x="213" y="71"/>
                  </a:lnTo>
                  <a:lnTo>
                    <a:pt x="213" y="77"/>
                  </a:lnTo>
                  <a:lnTo>
                    <a:pt x="211" y="81"/>
                  </a:lnTo>
                  <a:lnTo>
                    <a:pt x="209" y="87"/>
                  </a:lnTo>
                  <a:lnTo>
                    <a:pt x="207" y="93"/>
                  </a:lnTo>
                  <a:lnTo>
                    <a:pt x="205" y="101"/>
                  </a:lnTo>
                  <a:lnTo>
                    <a:pt x="203" y="108"/>
                  </a:lnTo>
                  <a:lnTo>
                    <a:pt x="201" y="116"/>
                  </a:lnTo>
                  <a:lnTo>
                    <a:pt x="197" y="124"/>
                  </a:lnTo>
                  <a:lnTo>
                    <a:pt x="193" y="134"/>
                  </a:lnTo>
                  <a:lnTo>
                    <a:pt x="191" y="144"/>
                  </a:lnTo>
                  <a:lnTo>
                    <a:pt x="188" y="154"/>
                  </a:lnTo>
                  <a:lnTo>
                    <a:pt x="184" y="166"/>
                  </a:lnTo>
                  <a:lnTo>
                    <a:pt x="174" y="189"/>
                  </a:lnTo>
                  <a:lnTo>
                    <a:pt x="164" y="213"/>
                  </a:lnTo>
                  <a:lnTo>
                    <a:pt x="152" y="239"/>
                  </a:lnTo>
                  <a:lnTo>
                    <a:pt x="140" y="264"/>
                  </a:lnTo>
                  <a:lnTo>
                    <a:pt x="128" y="290"/>
                  </a:lnTo>
                  <a:lnTo>
                    <a:pt x="115" y="315"/>
                  </a:lnTo>
                  <a:lnTo>
                    <a:pt x="101" y="341"/>
                  </a:lnTo>
                  <a:lnTo>
                    <a:pt x="85" y="369"/>
                  </a:lnTo>
                  <a:lnTo>
                    <a:pt x="77" y="382"/>
                  </a:lnTo>
                  <a:lnTo>
                    <a:pt x="69" y="394"/>
                  </a:lnTo>
                  <a:lnTo>
                    <a:pt x="61" y="404"/>
                  </a:lnTo>
                  <a:lnTo>
                    <a:pt x="53" y="416"/>
                  </a:lnTo>
                  <a:lnTo>
                    <a:pt x="48" y="426"/>
                  </a:lnTo>
                  <a:lnTo>
                    <a:pt x="40" y="434"/>
                  </a:lnTo>
                  <a:lnTo>
                    <a:pt x="34" y="442"/>
                  </a:lnTo>
                  <a:lnTo>
                    <a:pt x="30" y="450"/>
                  </a:lnTo>
                  <a:lnTo>
                    <a:pt x="24" y="455"/>
                  </a:lnTo>
                  <a:lnTo>
                    <a:pt x="20" y="461"/>
                  </a:lnTo>
                  <a:lnTo>
                    <a:pt x="14" y="465"/>
                  </a:lnTo>
                  <a:lnTo>
                    <a:pt x="12" y="469"/>
                  </a:lnTo>
                  <a:lnTo>
                    <a:pt x="8" y="471"/>
                  </a:lnTo>
                  <a:lnTo>
                    <a:pt x="4" y="473"/>
                  </a:lnTo>
                  <a:lnTo>
                    <a:pt x="2" y="473"/>
                  </a:lnTo>
                  <a:lnTo>
                    <a:pt x="0" y="473"/>
                  </a:lnTo>
                  <a:lnTo>
                    <a:pt x="0" y="47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9" name="文本框 8"/>
          <p:cNvSpPr txBox="1">
            <a:spLocks noChangeArrowheads="1"/>
          </p:cNvSpPr>
          <p:nvPr/>
        </p:nvSpPr>
        <p:spPr bwMode="auto">
          <a:xfrm>
            <a:off x="4759596" y="-20250"/>
            <a:ext cx="276440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6000" dirty="0" err="1">
                <a:latin typeface="汉语拼音" panose="000B0604020202020204" pitchFamily="34" charset="0"/>
                <a:ea typeface="GB Pinyinok-B" panose="02010601030101010101" pitchFamily="2" charset="-122"/>
                <a:cs typeface="汉语拼音" panose="000B0604020202020204" pitchFamily="34" charset="0"/>
              </a:rPr>
              <a:t>lì</a:t>
            </a:r>
            <a:endParaRPr lang="zh-CN" altLang="en-US" sz="6000" dirty="0">
              <a:latin typeface="汉语拼音" panose="000B0604020202020204" pitchFamily="34" charset="0"/>
              <a:ea typeface="GB Pinyinok-B" panose="02010601030101010101" pitchFamily="2" charset="-122"/>
              <a:cs typeface="汉语拼音" panose="000B0604020202020204" pitchFamily="34" charset="0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5052521" y="1132078"/>
            <a:ext cx="2318547" cy="2326669"/>
            <a:chOff x="5534807" y="1672548"/>
            <a:chExt cx="2318547" cy="2326669"/>
          </a:xfrm>
        </p:grpSpPr>
        <p:sp>
          <p:nvSpPr>
            <p:cNvPr id="51" name="矩形 50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2" name="直接连接符 51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组合 55"/>
          <p:cNvGrpSpPr/>
          <p:nvPr/>
        </p:nvGrpSpPr>
        <p:grpSpPr>
          <a:xfrm>
            <a:off x="5220000" y="1492857"/>
            <a:ext cx="1812564" cy="1605110"/>
            <a:chOff x="5907088" y="2657475"/>
            <a:chExt cx="731838" cy="865188"/>
          </a:xfrm>
        </p:grpSpPr>
        <p:sp>
          <p:nvSpPr>
            <p:cNvPr id="57" name="Freeform 441"/>
            <p:cNvSpPr/>
            <p:nvPr/>
          </p:nvSpPr>
          <p:spPr bwMode="auto">
            <a:xfrm>
              <a:off x="6203951" y="2693988"/>
              <a:ext cx="215900" cy="153988"/>
            </a:xfrm>
            <a:custGeom>
              <a:avLst/>
              <a:gdLst>
                <a:gd name="T0" fmla="*/ 0 w 272"/>
                <a:gd name="T1" fmla="*/ 182 h 193"/>
                <a:gd name="T2" fmla="*/ 2 w 272"/>
                <a:gd name="T3" fmla="*/ 180 h 193"/>
                <a:gd name="T4" fmla="*/ 8 w 272"/>
                <a:gd name="T5" fmla="*/ 174 h 193"/>
                <a:gd name="T6" fmla="*/ 14 w 272"/>
                <a:gd name="T7" fmla="*/ 168 h 193"/>
                <a:gd name="T8" fmla="*/ 25 w 272"/>
                <a:gd name="T9" fmla="*/ 161 h 193"/>
                <a:gd name="T10" fmla="*/ 37 w 272"/>
                <a:gd name="T11" fmla="*/ 153 h 193"/>
                <a:gd name="T12" fmla="*/ 52 w 272"/>
                <a:gd name="T13" fmla="*/ 143 h 193"/>
                <a:gd name="T14" fmla="*/ 69 w 272"/>
                <a:gd name="T15" fmla="*/ 134 h 193"/>
                <a:gd name="T16" fmla="*/ 88 w 272"/>
                <a:gd name="T17" fmla="*/ 122 h 193"/>
                <a:gd name="T18" fmla="*/ 117 w 272"/>
                <a:gd name="T19" fmla="*/ 109 h 193"/>
                <a:gd name="T20" fmla="*/ 146 w 272"/>
                <a:gd name="T21" fmla="*/ 90 h 193"/>
                <a:gd name="T22" fmla="*/ 169 w 272"/>
                <a:gd name="T23" fmla="*/ 75 h 193"/>
                <a:gd name="T24" fmla="*/ 184 w 272"/>
                <a:gd name="T25" fmla="*/ 61 h 193"/>
                <a:gd name="T26" fmla="*/ 192 w 272"/>
                <a:gd name="T27" fmla="*/ 52 h 193"/>
                <a:gd name="T28" fmla="*/ 198 w 272"/>
                <a:gd name="T29" fmla="*/ 40 h 193"/>
                <a:gd name="T30" fmla="*/ 199 w 272"/>
                <a:gd name="T31" fmla="*/ 31 h 193"/>
                <a:gd name="T32" fmla="*/ 198 w 272"/>
                <a:gd name="T33" fmla="*/ 21 h 193"/>
                <a:gd name="T34" fmla="*/ 196 w 272"/>
                <a:gd name="T35" fmla="*/ 13 h 193"/>
                <a:gd name="T36" fmla="*/ 198 w 272"/>
                <a:gd name="T37" fmla="*/ 8 h 193"/>
                <a:gd name="T38" fmla="*/ 201 w 272"/>
                <a:gd name="T39" fmla="*/ 4 h 193"/>
                <a:gd name="T40" fmla="*/ 209 w 272"/>
                <a:gd name="T41" fmla="*/ 0 h 193"/>
                <a:gd name="T42" fmla="*/ 219 w 272"/>
                <a:gd name="T43" fmla="*/ 2 h 193"/>
                <a:gd name="T44" fmla="*/ 228 w 272"/>
                <a:gd name="T45" fmla="*/ 8 h 193"/>
                <a:gd name="T46" fmla="*/ 240 w 272"/>
                <a:gd name="T47" fmla="*/ 15 h 193"/>
                <a:gd name="T48" fmla="*/ 251 w 272"/>
                <a:gd name="T49" fmla="*/ 25 h 193"/>
                <a:gd name="T50" fmla="*/ 261 w 272"/>
                <a:gd name="T51" fmla="*/ 36 h 193"/>
                <a:gd name="T52" fmla="*/ 266 w 272"/>
                <a:gd name="T53" fmla="*/ 48 h 193"/>
                <a:gd name="T54" fmla="*/ 270 w 272"/>
                <a:gd name="T55" fmla="*/ 59 h 193"/>
                <a:gd name="T56" fmla="*/ 272 w 272"/>
                <a:gd name="T57" fmla="*/ 71 h 193"/>
                <a:gd name="T58" fmla="*/ 268 w 272"/>
                <a:gd name="T59" fmla="*/ 82 h 193"/>
                <a:gd name="T60" fmla="*/ 259 w 272"/>
                <a:gd name="T61" fmla="*/ 92 h 193"/>
                <a:gd name="T62" fmla="*/ 245 w 272"/>
                <a:gd name="T63" fmla="*/ 101 h 193"/>
                <a:gd name="T64" fmla="*/ 226 w 272"/>
                <a:gd name="T65" fmla="*/ 113 h 193"/>
                <a:gd name="T66" fmla="*/ 203 w 272"/>
                <a:gd name="T67" fmla="*/ 124 h 193"/>
                <a:gd name="T68" fmla="*/ 177 w 272"/>
                <a:gd name="T69" fmla="*/ 138 h 193"/>
                <a:gd name="T70" fmla="*/ 146 w 272"/>
                <a:gd name="T71" fmla="*/ 151 h 193"/>
                <a:gd name="T72" fmla="*/ 113 w 272"/>
                <a:gd name="T73" fmla="*/ 163 h 193"/>
                <a:gd name="T74" fmla="*/ 81 w 272"/>
                <a:gd name="T75" fmla="*/ 176 h 193"/>
                <a:gd name="T76" fmla="*/ 54 w 272"/>
                <a:gd name="T77" fmla="*/ 186 h 193"/>
                <a:gd name="T78" fmla="*/ 35 w 272"/>
                <a:gd name="T79" fmla="*/ 191 h 193"/>
                <a:gd name="T80" fmla="*/ 23 w 272"/>
                <a:gd name="T81" fmla="*/ 193 h 193"/>
                <a:gd name="T82" fmla="*/ 16 w 272"/>
                <a:gd name="T83" fmla="*/ 193 h 193"/>
                <a:gd name="T84" fmla="*/ 8 w 272"/>
                <a:gd name="T85" fmla="*/ 191 h 193"/>
                <a:gd name="T86" fmla="*/ 2 w 272"/>
                <a:gd name="T87" fmla="*/ 189 h 193"/>
                <a:gd name="T88" fmla="*/ 0 w 272"/>
                <a:gd name="T89" fmla="*/ 186 h 193"/>
                <a:gd name="T90" fmla="*/ 0 w 272"/>
                <a:gd name="T91" fmla="*/ 184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72" h="193">
                  <a:moveTo>
                    <a:pt x="0" y="184"/>
                  </a:moveTo>
                  <a:lnTo>
                    <a:pt x="0" y="182"/>
                  </a:lnTo>
                  <a:lnTo>
                    <a:pt x="0" y="182"/>
                  </a:lnTo>
                  <a:lnTo>
                    <a:pt x="2" y="180"/>
                  </a:lnTo>
                  <a:lnTo>
                    <a:pt x="4" y="178"/>
                  </a:lnTo>
                  <a:lnTo>
                    <a:pt x="8" y="174"/>
                  </a:lnTo>
                  <a:lnTo>
                    <a:pt x="10" y="172"/>
                  </a:lnTo>
                  <a:lnTo>
                    <a:pt x="14" y="168"/>
                  </a:lnTo>
                  <a:lnTo>
                    <a:pt x="20" y="165"/>
                  </a:lnTo>
                  <a:lnTo>
                    <a:pt x="25" y="161"/>
                  </a:lnTo>
                  <a:lnTo>
                    <a:pt x="31" y="157"/>
                  </a:lnTo>
                  <a:lnTo>
                    <a:pt x="37" y="153"/>
                  </a:lnTo>
                  <a:lnTo>
                    <a:pt x="44" y="149"/>
                  </a:lnTo>
                  <a:lnTo>
                    <a:pt x="52" y="143"/>
                  </a:lnTo>
                  <a:lnTo>
                    <a:pt x="60" y="138"/>
                  </a:lnTo>
                  <a:lnTo>
                    <a:pt x="69" y="134"/>
                  </a:lnTo>
                  <a:lnTo>
                    <a:pt x="79" y="128"/>
                  </a:lnTo>
                  <a:lnTo>
                    <a:pt x="88" y="122"/>
                  </a:lnTo>
                  <a:lnTo>
                    <a:pt x="98" y="119"/>
                  </a:lnTo>
                  <a:lnTo>
                    <a:pt x="117" y="109"/>
                  </a:lnTo>
                  <a:lnTo>
                    <a:pt x="133" y="99"/>
                  </a:lnTo>
                  <a:lnTo>
                    <a:pt x="146" y="90"/>
                  </a:lnTo>
                  <a:lnTo>
                    <a:pt x="157" y="82"/>
                  </a:lnTo>
                  <a:lnTo>
                    <a:pt x="169" y="75"/>
                  </a:lnTo>
                  <a:lnTo>
                    <a:pt x="177" y="67"/>
                  </a:lnTo>
                  <a:lnTo>
                    <a:pt x="184" y="61"/>
                  </a:lnTo>
                  <a:lnTo>
                    <a:pt x="188" y="55"/>
                  </a:lnTo>
                  <a:lnTo>
                    <a:pt x="192" y="52"/>
                  </a:lnTo>
                  <a:lnTo>
                    <a:pt x="196" y="46"/>
                  </a:lnTo>
                  <a:lnTo>
                    <a:pt x="198" y="40"/>
                  </a:lnTo>
                  <a:lnTo>
                    <a:pt x="198" y="36"/>
                  </a:lnTo>
                  <a:lnTo>
                    <a:pt x="199" y="31"/>
                  </a:lnTo>
                  <a:lnTo>
                    <a:pt x="198" y="27"/>
                  </a:lnTo>
                  <a:lnTo>
                    <a:pt x="198" y="21"/>
                  </a:lnTo>
                  <a:lnTo>
                    <a:pt x="196" y="17"/>
                  </a:lnTo>
                  <a:lnTo>
                    <a:pt x="196" y="13"/>
                  </a:lnTo>
                  <a:lnTo>
                    <a:pt x="196" y="11"/>
                  </a:lnTo>
                  <a:lnTo>
                    <a:pt x="198" y="8"/>
                  </a:lnTo>
                  <a:lnTo>
                    <a:pt x="199" y="6"/>
                  </a:lnTo>
                  <a:lnTo>
                    <a:pt x="201" y="4"/>
                  </a:lnTo>
                  <a:lnTo>
                    <a:pt x="205" y="2"/>
                  </a:lnTo>
                  <a:lnTo>
                    <a:pt x="209" y="0"/>
                  </a:lnTo>
                  <a:lnTo>
                    <a:pt x="215" y="0"/>
                  </a:lnTo>
                  <a:lnTo>
                    <a:pt x="219" y="2"/>
                  </a:lnTo>
                  <a:lnTo>
                    <a:pt x="224" y="4"/>
                  </a:lnTo>
                  <a:lnTo>
                    <a:pt x="228" y="8"/>
                  </a:lnTo>
                  <a:lnTo>
                    <a:pt x="234" y="11"/>
                  </a:lnTo>
                  <a:lnTo>
                    <a:pt x="240" y="15"/>
                  </a:lnTo>
                  <a:lnTo>
                    <a:pt x="245" y="21"/>
                  </a:lnTo>
                  <a:lnTo>
                    <a:pt x="251" y="25"/>
                  </a:lnTo>
                  <a:lnTo>
                    <a:pt x="257" y="31"/>
                  </a:lnTo>
                  <a:lnTo>
                    <a:pt x="261" y="36"/>
                  </a:lnTo>
                  <a:lnTo>
                    <a:pt x="265" y="42"/>
                  </a:lnTo>
                  <a:lnTo>
                    <a:pt x="266" y="48"/>
                  </a:lnTo>
                  <a:lnTo>
                    <a:pt x="268" y="54"/>
                  </a:lnTo>
                  <a:lnTo>
                    <a:pt x="270" y="59"/>
                  </a:lnTo>
                  <a:lnTo>
                    <a:pt x="272" y="65"/>
                  </a:lnTo>
                  <a:lnTo>
                    <a:pt x="272" y="71"/>
                  </a:lnTo>
                  <a:lnTo>
                    <a:pt x="270" y="77"/>
                  </a:lnTo>
                  <a:lnTo>
                    <a:pt x="268" y="82"/>
                  </a:lnTo>
                  <a:lnTo>
                    <a:pt x="265" y="86"/>
                  </a:lnTo>
                  <a:lnTo>
                    <a:pt x="259" y="92"/>
                  </a:lnTo>
                  <a:lnTo>
                    <a:pt x="253" y="96"/>
                  </a:lnTo>
                  <a:lnTo>
                    <a:pt x="245" y="101"/>
                  </a:lnTo>
                  <a:lnTo>
                    <a:pt x="236" y="107"/>
                  </a:lnTo>
                  <a:lnTo>
                    <a:pt x="226" y="113"/>
                  </a:lnTo>
                  <a:lnTo>
                    <a:pt x="215" y="119"/>
                  </a:lnTo>
                  <a:lnTo>
                    <a:pt x="203" y="124"/>
                  </a:lnTo>
                  <a:lnTo>
                    <a:pt x="190" y="130"/>
                  </a:lnTo>
                  <a:lnTo>
                    <a:pt x="177" y="138"/>
                  </a:lnTo>
                  <a:lnTo>
                    <a:pt x="161" y="143"/>
                  </a:lnTo>
                  <a:lnTo>
                    <a:pt x="146" y="151"/>
                  </a:lnTo>
                  <a:lnTo>
                    <a:pt x="131" y="157"/>
                  </a:lnTo>
                  <a:lnTo>
                    <a:pt x="113" y="163"/>
                  </a:lnTo>
                  <a:lnTo>
                    <a:pt x="96" y="170"/>
                  </a:lnTo>
                  <a:lnTo>
                    <a:pt x="81" y="176"/>
                  </a:lnTo>
                  <a:lnTo>
                    <a:pt x="67" y="182"/>
                  </a:lnTo>
                  <a:lnTo>
                    <a:pt x="54" y="186"/>
                  </a:lnTo>
                  <a:lnTo>
                    <a:pt x="43" y="189"/>
                  </a:lnTo>
                  <a:lnTo>
                    <a:pt x="35" y="191"/>
                  </a:lnTo>
                  <a:lnTo>
                    <a:pt x="27" y="193"/>
                  </a:lnTo>
                  <a:lnTo>
                    <a:pt x="23" y="193"/>
                  </a:lnTo>
                  <a:lnTo>
                    <a:pt x="21" y="193"/>
                  </a:lnTo>
                  <a:lnTo>
                    <a:pt x="16" y="193"/>
                  </a:lnTo>
                  <a:lnTo>
                    <a:pt x="12" y="193"/>
                  </a:lnTo>
                  <a:lnTo>
                    <a:pt x="8" y="191"/>
                  </a:lnTo>
                  <a:lnTo>
                    <a:pt x="6" y="191"/>
                  </a:lnTo>
                  <a:lnTo>
                    <a:pt x="2" y="189"/>
                  </a:lnTo>
                  <a:lnTo>
                    <a:pt x="0" y="187"/>
                  </a:lnTo>
                  <a:lnTo>
                    <a:pt x="0" y="186"/>
                  </a:lnTo>
                  <a:lnTo>
                    <a:pt x="0" y="184"/>
                  </a:lnTo>
                  <a:lnTo>
                    <a:pt x="0" y="184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442"/>
            <p:cNvSpPr/>
            <p:nvPr/>
          </p:nvSpPr>
          <p:spPr bwMode="auto">
            <a:xfrm>
              <a:off x="6286501" y="2803525"/>
              <a:ext cx="53975" cy="658813"/>
            </a:xfrm>
            <a:custGeom>
              <a:avLst/>
              <a:gdLst>
                <a:gd name="T0" fmla="*/ 57 w 69"/>
                <a:gd name="T1" fmla="*/ 218 h 828"/>
                <a:gd name="T2" fmla="*/ 55 w 69"/>
                <a:gd name="T3" fmla="*/ 268 h 828"/>
                <a:gd name="T4" fmla="*/ 53 w 69"/>
                <a:gd name="T5" fmla="*/ 323 h 828"/>
                <a:gd name="T6" fmla="*/ 51 w 69"/>
                <a:gd name="T7" fmla="*/ 384 h 828"/>
                <a:gd name="T8" fmla="*/ 51 w 69"/>
                <a:gd name="T9" fmla="*/ 453 h 828"/>
                <a:gd name="T10" fmla="*/ 51 w 69"/>
                <a:gd name="T11" fmla="*/ 528 h 828"/>
                <a:gd name="T12" fmla="*/ 51 w 69"/>
                <a:gd name="T13" fmla="*/ 597 h 828"/>
                <a:gd name="T14" fmla="*/ 51 w 69"/>
                <a:gd name="T15" fmla="*/ 654 h 828"/>
                <a:gd name="T16" fmla="*/ 51 w 69"/>
                <a:gd name="T17" fmla="*/ 702 h 828"/>
                <a:gd name="T18" fmla="*/ 51 w 69"/>
                <a:gd name="T19" fmla="*/ 740 h 828"/>
                <a:gd name="T20" fmla="*/ 51 w 69"/>
                <a:gd name="T21" fmla="*/ 769 h 828"/>
                <a:gd name="T22" fmla="*/ 50 w 69"/>
                <a:gd name="T23" fmla="*/ 788 h 828"/>
                <a:gd name="T24" fmla="*/ 46 w 69"/>
                <a:gd name="T25" fmla="*/ 805 h 828"/>
                <a:gd name="T26" fmla="*/ 44 w 69"/>
                <a:gd name="T27" fmla="*/ 817 h 828"/>
                <a:gd name="T28" fmla="*/ 40 w 69"/>
                <a:gd name="T29" fmla="*/ 828 h 828"/>
                <a:gd name="T30" fmla="*/ 32 w 69"/>
                <a:gd name="T31" fmla="*/ 826 h 828"/>
                <a:gd name="T32" fmla="*/ 23 w 69"/>
                <a:gd name="T33" fmla="*/ 813 h 828"/>
                <a:gd name="T34" fmla="*/ 13 w 69"/>
                <a:gd name="T35" fmla="*/ 788 h 828"/>
                <a:gd name="T36" fmla="*/ 6 w 69"/>
                <a:gd name="T37" fmla="*/ 761 h 828"/>
                <a:gd name="T38" fmla="*/ 2 w 69"/>
                <a:gd name="T39" fmla="*/ 742 h 828"/>
                <a:gd name="T40" fmla="*/ 0 w 69"/>
                <a:gd name="T41" fmla="*/ 731 h 828"/>
                <a:gd name="T42" fmla="*/ 0 w 69"/>
                <a:gd name="T43" fmla="*/ 721 h 828"/>
                <a:gd name="T44" fmla="*/ 0 w 69"/>
                <a:gd name="T45" fmla="*/ 708 h 828"/>
                <a:gd name="T46" fmla="*/ 0 w 69"/>
                <a:gd name="T47" fmla="*/ 689 h 828"/>
                <a:gd name="T48" fmla="*/ 2 w 69"/>
                <a:gd name="T49" fmla="*/ 664 h 828"/>
                <a:gd name="T50" fmla="*/ 6 w 69"/>
                <a:gd name="T51" fmla="*/ 635 h 828"/>
                <a:gd name="T52" fmla="*/ 7 w 69"/>
                <a:gd name="T53" fmla="*/ 602 h 828"/>
                <a:gd name="T54" fmla="*/ 7 w 69"/>
                <a:gd name="T55" fmla="*/ 560 h 828"/>
                <a:gd name="T56" fmla="*/ 9 w 69"/>
                <a:gd name="T57" fmla="*/ 507 h 828"/>
                <a:gd name="T58" fmla="*/ 11 w 69"/>
                <a:gd name="T59" fmla="*/ 446 h 828"/>
                <a:gd name="T60" fmla="*/ 13 w 69"/>
                <a:gd name="T61" fmla="*/ 377 h 828"/>
                <a:gd name="T62" fmla="*/ 15 w 69"/>
                <a:gd name="T63" fmla="*/ 300 h 828"/>
                <a:gd name="T64" fmla="*/ 15 w 69"/>
                <a:gd name="T65" fmla="*/ 227 h 828"/>
                <a:gd name="T66" fmla="*/ 13 w 69"/>
                <a:gd name="T67" fmla="*/ 116 h 828"/>
                <a:gd name="T68" fmla="*/ 9 w 69"/>
                <a:gd name="T69" fmla="*/ 0 h 828"/>
                <a:gd name="T70" fmla="*/ 34 w 69"/>
                <a:gd name="T71" fmla="*/ 17 h 828"/>
                <a:gd name="T72" fmla="*/ 57 w 69"/>
                <a:gd name="T73" fmla="*/ 40 h 828"/>
                <a:gd name="T74" fmla="*/ 69 w 69"/>
                <a:gd name="T75" fmla="*/ 55 h 828"/>
                <a:gd name="T76" fmla="*/ 69 w 69"/>
                <a:gd name="T77" fmla="*/ 67 h 828"/>
                <a:gd name="T78" fmla="*/ 69 w 69"/>
                <a:gd name="T79" fmla="*/ 84 h 828"/>
                <a:gd name="T80" fmla="*/ 67 w 69"/>
                <a:gd name="T81" fmla="*/ 107 h 828"/>
                <a:gd name="T82" fmla="*/ 65 w 69"/>
                <a:gd name="T83" fmla="*/ 137 h 828"/>
                <a:gd name="T84" fmla="*/ 61 w 69"/>
                <a:gd name="T85" fmla="*/ 174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9" h="828">
                  <a:moveTo>
                    <a:pt x="59" y="187"/>
                  </a:moveTo>
                  <a:lnTo>
                    <a:pt x="59" y="203"/>
                  </a:lnTo>
                  <a:lnTo>
                    <a:pt x="57" y="218"/>
                  </a:lnTo>
                  <a:lnTo>
                    <a:pt x="57" y="233"/>
                  </a:lnTo>
                  <a:lnTo>
                    <a:pt x="57" y="250"/>
                  </a:lnTo>
                  <a:lnTo>
                    <a:pt x="55" y="268"/>
                  </a:lnTo>
                  <a:lnTo>
                    <a:pt x="55" y="285"/>
                  </a:lnTo>
                  <a:lnTo>
                    <a:pt x="53" y="304"/>
                  </a:lnTo>
                  <a:lnTo>
                    <a:pt x="53" y="323"/>
                  </a:lnTo>
                  <a:lnTo>
                    <a:pt x="53" y="342"/>
                  </a:lnTo>
                  <a:lnTo>
                    <a:pt x="53" y="363"/>
                  </a:lnTo>
                  <a:lnTo>
                    <a:pt x="51" y="384"/>
                  </a:lnTo>
                  <a:lnTo>
                    <a:pt x="51" y="407"/>
                  </a:lnTo>
                  <a:lnTo>
                    <a:pt x="51" y="430"/>
                  </a:lnTo>
                  <a:lnTo>
                    <a:pt x="51" y="453"/>
                  </a:lnTo>
                  <a:lnTo>
                    <a:pt x="51" y="478"/>
                  </a:lnTo>
                  <a:lnTo>
                    <a:pt x="51" y="503"/>
                  </a:lnTo>
                  <a:lnTo>
                    <a:pt x="51" y="528"/>
                  </a:lnTo>
                  <a:lnTo>
                    <a:pt x="51" y="553"/>
                  </a:lnTo>
                  <a:lnTo>
                    <a:pt x="51" y="576"/>
                  </a:lnTo>
                  <a:lnTo>
                    <a:pt x="51" y="597"/>
                  </a:lnTo>
                  <a:lnTo>
                    <a:pt x="51" y="618"/>
                  </a:lnTo>
                  <a:lnTo>
                    <a:pt x="51" y="637"/>
                  </a:lnTo>
                  <a:lnTo>
                    <a:pt x="51" y="654"/>
                  </a:lnTo>
                  <a:lnTo>
                    <a:pt x="51" y="671"/>
                  </a:lnTo>
                  <a:lnTo>
                    <a:pt x="51" y="689"/>
                  </a:lnTo>
                  <a:lnTo>
                    <a:pt x="51" y="702"/>
                  </a:lnTo>
                  <a:lnTo>
                    <a:pt x="51" y="715"/>
                  </a:lnTo>
                  <a:lnTo>
                    <a:pt x="51" y="729"/>
                  </a:lnTo>
                  <a:lnTo>
                    <a:pt x="51" y="740"/>
                  </a:lnTo>
                  <a:lnTo>
                    <a:pt x="51" y="750"/>
                  </a:lnTo>
                  <a:lnTo>
                    <a:pt x="51" y="759"/>
                  </a:lnTo>
                  <a:lnTo>
                    <a:pt x="51" y="769"/>
                  </a:lnTo>
                  <a:lnTo>
                    <a:pt x="50" y="775"/>
                  </a:lnTo>
                  <a:lnTo>
                    <a:pt x="50" y="782"/>
                  </a:lnTo>
                  <a:lnTo>
                    <a:pt x="50" y="788"/>
                  </a:lnTo>
                  <a:lnTo>
                    <a:pt x="48" y="796"/>
                  </a:lnTo>
                  <a:lnTo>
                    <a:pt x="48" y="799"/>
                  </a:lnTo>
                  <a:lnTo>
                    <a:pt x="46" y="805"/>
                  </a:lnTo>
                  <a:lnTo>
                    <a:pt x="46" y="809"/>
                  </a:lnTo>
                  <a:lnTo>
                    <a:pt x="46" y="813"/>
                  </a:lnTo>
                  <a:lnTo>
                    <a:pt x="44" y="817"/>
                  </a:lnTo>
                  <a:lnTo>
                    <a:pt x="44" y="821"/>
                  </a:lnTo>
                  <a:lnTo>
                    <a:pt x="42" y="824"/>
                  </a:lnTo>
                  <a:lnTo>
                    <a:pt x="40" y="828"/>
                  </a:lnTo>
                  <a:lnTo>
                    <a:pt x="38" y="828"/>
                  </a:lnTo>
                  <a:lnTo>
                    <a:pt x="36" y="828"/>
                  </a:lnTo>
                  <a:lnTo>
                    <a:pt x="32" y="826"/>
                  </a:lnTo>
                  <a:lnTo>
                    <a:pt x="29" y="822"/>
                  </a:lnTo>
                  <a:lnTo>
                    <a:pt x="27" y="819"/>
                  </a:lnTo>
                  <a:lnTo>
                    <a:pt x="23" y="813"/>
                  </a:lnTo>
                  <a:lnTo>
                    <a:pt x="19" y="805"/>
                  </a:lnTo>
                  <a:lnTo>
                    <a:pt x="17" y="798"/>
                  </a:lnTo>
                  <a:lnTo>
                    <a:pt x="13" y="788"/>
                  </a:lnTo>
                  <a:lnTo>
                    <a:pt x="11" y="778"/>
                  </a:lnTo>
                  <a:lnTo>
                    <a:pt x="7" y="771"/>
                  </a:lnTo>
                  <a:lnTo>
                    <a:pt x="6" y="761"/>
                  </a:lnTo>
                  <a:lnTo>
                    <a:pt x="4" y="755"/>
                  </a:lnTo>
                  <a:lnTo>
                    <a:pt x="2" y="748"/>
                  </a:lnTo>
                  <a:lnTo>
                    <a:pt x="2" y="742"/>
                  </a:lnTo>
                  <a:lnTo>
                    <a:pt x="2" y="736"/>
                  </a:lnTo>
                  <a:lnTo>
                    <a:pt x="2" y="733"/>
                  </a:lnTo>
                  <a:lnTo>
                    <a:pt x="0" y="731"/>
                  </a:lnTo>
                  <a:lnTo>
                    <a:pt x="0" y="727"/>
                  </a:lnTo>
                  <a:lnTo>
                    <a:pt x="0" y="725"/>
                  </a:lnTo>
                  <a:lnTo>
                    <a:pt x="0" y="721"/>
                  </a:lnTo>
                  <a:lnTo>
                    <a:pt x="0" y="717"/>
                  </a:lnTo>
                  <a:lnTo>
                    <a:pt x="0" y="711"/>
                  </a:lnTo>
                  <a:lnTo>
                    <a:pt x="0" y="708"/>
                  </a:lnTo>
                  <a:lnTo>
                    <a:pt x="0" y="702"/>
                  </a:lnTo>
                  <a:lnTo>
                    <a:pt x="0" y="694"/>
                  </a:lnTo>
                  <a:lnTo>
                    <a:pt x="0" y="689"/>
                  </a:lnTo>
                  <a:lnTo>
                    <a:pt x="2" y="681"/>
                  </a:lnTo>
                  <a:lnTo>
                    <a:pt x="2" y="673"/>
                  </a:lnTo>
                  <a:lnTo>
                    <a:pt x="2" y="664"/>
                  </a:lnTo>
                  <a:lnTo>
                    <a:pt x="4" y="656"/>
                  </a:lnTo>
                  <a:lnTo>
                    <a:pt x="4" y="646"/>
                  </a:lnTo>
                  <a:lnTo>
                    <a:pt x="6" y="635"/>
                  </a:lnTo>
                  <a:lnTo>
                    <a:pt x="6" y="625"/>
                  </a:lnTo>
                  <a:lnTo>
                    <a:pt x="6" y="614"/>
                  </a:lnTo>
                  <a:lnTo>
                    <a:pt x="7" y="602"/>
                  </a:lnTo>
                  <a:lnTo>
                    <a:pt x="7" y="589"/>
                  </a:lnTo>
                  <a:lnTo>
                    <a:pt x="7" y="576"/>
                  </a:lnTo>
                  <a:lnTo>
                    <a:pt x="7" y="560"/>
                  </a:lnTo>
                  <a:lnTo>
                    <a:pt x="9" y="543"/>
                  </a:lnTo>
                  <a:lnTo>
                    <a:pt x="9" y="526"/>
                  </a:lnTo>
                  <a:lnTo>
                    <a:pt x="9" y="507"/>
                  </a:lnTo>
                  <a:lnTo>
                    <a:pt x="9" y="488"/>
                  </a:lnTo>
                  <a:lnTo>
                    <a:pt x="9" y="467"/>
                  </a:lnTo>
                  <a:lnTo>
                    <a:pt x="11" y="446"/>
                  </a:lnTo>
                  <a:lnTo>
                    <a:pt x="11" y="424"/>
                  </a:lnTo>
                  <a:lnTo>
                    <a:pt x="11" y="400"/>
                  </a:lnTo>
                  <a:lnTo>
                    <a:pt x="13" y="377"/>
                  </a:lnTo>
                  <a:lnTo>
                    <a:pt x="13" y="352"/>
                  </a:lnTo>
                  <a:lnTo>
                    <a:pt x="13" y="325"/>
                  </a:lnTo>
                  <a:lnTo>
                    <a:pt x="15" y="300"/>
                  </a:lnTo>
                  <a:lnTo>
                    <a:pt x="15" y="275"/>
                  </a:lnTo>
                  <a:lnTo>
                    <a:pt x="15" y="252"/>
                  </a:lnTo>
                  <a:lnTo>
                    <a:pt x="15" y="227"/>
                  </a:lnTo>
                  <a:lnTo>
                    <a:pt x="15" y="204"/>
                  </a:lnTo>
                  <a:lnTo>
                    <a:pt x="15" y="160"/>
                  </a:lnTo>
                  <a:lnTo>
                    <a:pt x="13" y="116"/>
                  </a:lnTo>
                  <a:lnTo>
                    <a:pt x="11" y="76"/>
                  </a:lnTo>
                  <a:lnTo>
                    <a:pt x="11" y="36"/>
                  </a:lnTo>
                  <a:lnTo>
                    <a:pt x="9" y="0"/>
                  </a:lnTo>
                  <a:lnTo>
                    <a:pt x="15" y="4"/>
                  </a:lnTo>
                  <a:lnTo>
                    <a:pt x="23" y="9"/>
                  </a:lnTo>
                  <a:lnTo>
                    <a:pt x="34" y="17"/>
                  </a:lnTo>
                  <a:lnTo>
                    <a:pt x="44" y="27"/>
                  </a:lnTo>
                  <a:lnTo>
                    <a:pt x="51" y="34"/>
                  </a:lnTo>
                  <a:lnTo>
                    <a:pt x="57" y="40"/>
                  </a:lnTo>
                  <a:lnTo>
                    <a:pt x="63" y="46"/>
                  </a:lnTo>
                  <a:lnTo>
                    <a:pt x="65" y="51"/>
                  </a:lnTo>
                  <a:lnTo>
                    <a:pt x="69" y="55"/>
                  </a:lnTo>
                  <a:lnTo>
                    <a:pt x="69" y="59"/>
                  </a:lnTo>
                  <a:lnTo>
                    <a:pt x="69" y="63"/>
                  </a:lnTo>
                  <a:lnTo>
                    <a:pt x="69" y="67"/>
                  </a:lnTo>
                  <a:lnTo>
                    <a:pt x="69" y="72"/>
                  </a:lnTo>
                  <a:lnTo>
                    <a:pt x="69" y="78"/>
                  </a:lnTo>
                  <a:lnTo>
                    <a:pt x="69" y="84"/>
                  </a:lnTo>
                  <a:lnTo>
                    <a:pt x="69" y="92"/>
                  </a:lnTo>
                  <a:lnTo>
                    <a:pt x="69" y="99"/>
                  </a:lnTo>
                  <a:lnTo>
                    <a:pt x="67" y="107"/>
                  </a:lnTo>
                  <a:lnTo>
                    <a:pt x="67" y="116"/>
                  </a:lnTo>
                  <a:lnTo>
                    <a:pt x="67" y="126"/>
                  </a:lnTo>
                  <a:lnTo>
                    <a:pt x="65" y="137"/>
                  </a:lnTo>
                  <a:lnTo>
                    <a:pt x="63" y="149"/>
                  </a:lnTo>
                  <a:lnTo>
                    <a:pt x="63" y="160"/>
                  </a:lnTo>
                  <a:lnTo>
                    <a:pt x="61" y="174"/>
                  </a:lnTo>
                  <a:lnTo>
                    <a:pt x="59" y="187"/>
                  </a:lnTo>
                  <a:lnTo>
                    <a:pt x="59" y="187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443"/>
            <p:cNvSpPr/>
            <p:nvPr/>
          </p:nvSpPr>
          <p:spPr bwMode="auto">
            <a:xfrm>
              <a:off x="6129338" y="2974975"/>
              <a:ext cx="187325" cy="323850"/>
            </a:xfrm>
            <a:custGeom>
              <a:avLst/>
              <a:gdLst>
                <a:gd name="T0" fmla="*/ 224 w 235"/>
                <a:gd name="T1" fmla="*/ 117 h 409"/>
                <a:gd name="T2" fmla="*/ 201 w 235"/>
                <a:gd name="T3" fmla="*/ 163 h 409"/>
                <a:gd name="T4" fmla="*/ 180 w 235"/>
                <a:gd name="T5" fmla="*/ 205 h 409"/>
                <a:gd name="T6" fmla="*/ 159 w 235"/>
                <a:gd name="T7" fmla="*/ 243 h 409"/>
                <a:gd name="T8" fmla="*/ 137 w 235"/>
                <a:gd name="T9" fmla="*/ 276 h 409"/>
                <a:gd name="T10" fmla="*/ 118 w 235"/>
                <a:gd name="T11" fmla="*/ 304 h 409"/>
                <a:gd name="T12" fmla="*/ 99 w 235"/>
                <a:gd name="T13" fmla="*/ 327 h 409"/>
                <a:gd name="T14" fmla="*/ 80 w 235"/>
                <a:gd name="T15" fmla="*/ 348 h 409"/>
                <a:gd name="T16" fmla="*/ 63 w 235"/>
                <a:gd name="T17" fmla="*/ 364 h 409"/>
                <a:gd name="T18" fmla="*/ 49 w 235"/>
                <a:gd name="T19" fmla="*/ 379 h 409"/>
                <a:gd name="T20" fmla="*/ 36 w 235"/>
                <a:gd name="T21" fmla="*/ 390 h 409"/>
                <a:gd name="T22" fmla="*/ 25 w 235"/>
                <a:gd name="T23" fmla="*/ 398 h 409"/>
                <a:gd name="T24" fmla="*/ 17 w 235"/>
                <a:gd name="T25" fmla="*/ 406 h 409"/>
                <a:gd name="T26" fmla="*/ 9 w 235"/>
                <a:gd name="T27" fmla="*/ 408 h 409"/>
                <a:gd name="T28" fmla="*/ 5 w 235"/>
                <a:gd name="T29" fmla="*/ 409 h 409"/>
                <a:gd name="T30" fmla="*/ 2 w 235"/>
                <a:gd name="T31" fmla="*/ 408 h 409"/>
                <a:gd name="T32" fmla="*/ 0 w 235"/>
                <a:gd name="T33" fmla="*/ 406 h 409"/>
                <a:gd name="T34" fmla="*/ 2 w 235"/>
                <a:gd name="T35" fmla="*/ 402 h 409"/>
                <a:gd name="T36" fmla="*/ 3 w 235"/>
                <a:gd name="T37" fmla="*/ 394 h 409"/>
                <a:gd name="T38" fmla="*/ 9 w 235"/>
                <a:gd name="T39" fmla="*/ 387 h 409"/>
                <a:gd name="T40" fmla="*/ 17 w 235"/>
                <a:gd name="T41" fmla="*/ 375 h 409"/>
                <a:gd name="T42" fmla="*/ 25 w 235"/>
                <a:gd name="T43" fmla="*/ 362 h 409"/>
                <a:gd name="T44" fmla="*/ 36 w 235"/>
                <a:gd name="T45" fmla="*/ 346 h 409"/>
                <a:gd name="T46" fmla="*/ 48 w 235"/>
                <a:gd name="T47" fmla="*/ 329 h 409"/>
                <a:gd name="T48" fmla="*/ 63 w 235"/>
                <a:gd name="T49" fmla="*/ 310 h 409"/>
                <a:gd name="T50" fmla="*/ 78 w 235"/>
                <a:gd name="T51" fmla="*/ 285 h 409"/>
                <a:gd name="T52" fmla="*/ 95 w 235"/>
                <a:gd name="T53" fmla="*/ 256 h 409"/>
                <a:gd name="T54" fmla="*/ 114 w 235"/>
                <a:gd name="T55" fmla="*/ 220 h 409"/>
                <a:gd name="T56" fmla="*/ 136 w 235"/>
                <a:gd name="T57" fmla="*/ 182 h 409"/>
                <a:gd name="T58" fmla="*/ 157 w 235"/>
                <a:gd name="T59" fmla="*/ 136 h 409"/>
                <a:gd name="T60" fmla="*/ 181 w 235"/>
                <a:gd name="T61" fmla="*/ 86 h 409"/>
                <a:gd name="T62" fmla="*/ 206 w 235"/>
                <a:gd name="T63" fmla="*/ 29 h 409"/>
                <a:gd name="T64" fmla="*/ 220 w 235"/>
                <a:gd name="T65" fmla="*/ 4 h 409"/>
                <a:gd name="T66" fmla="*/ 220 w 235"/>
                <a:gd name="T67" fmla="*/ 19 h 409"/>
                <a:gd name="T68" fmla="*/ 226 w 235"/>
                <a:gd name="T69" fmla="*/ 42 h 409"/>
                <a:gd name="T70" fmla="*/ 227 w 235"/>
                <a:gd name="T71" fmla="*/ 57 h 409"/>
                <a:gd name="T72" fmla="*/ 231 w 235"/>
                <a:gd name="T73" fmla="*/ 73 h 409"/>
                <a:gd name="T74" fmla="*/ 235 w 235"/>
                <a:gd name="T75" fmla="*/ 92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5" h="409">
                  <a:moveTo>
                    <a:pt x="235" y="92"/>
                  </a:moveTo>
                  <a:lnTo>
                    <a:pt x="224" y="117"/>
                  </a:lnTo>
                  <a:lnTo>
                    <a:pt x="212" y="140"/>
                  </a:lnTo>
                  <a:lnTo>
                    <a:pt x="201" y="163"/>
                  </a:lnTo>
                  <a:lnTo>
                    <a:pt x="191" y="184"/>
                  </a:lnTo>
                  <a:lnTo>
                    <a:pt x="180" y="205"/>
                  </a:lnTo>
                  <a:lnTo>
                    <a:pt x="168" y="224"/>
                  </a:lnTo>
                  <a:lnTo>
                    <a:pt x="159" y="243"/>
                  </a:lnTo>
                  <a:lnTo>
                    <a:pt x="147" y="260"/>
                  </a:lnTo>
                  <a:lnTo>
                    <a:pt x="137" y="276"/>
                  </a:lnTo>
                  <a:lnTo>
                    <a:pt x="128" y="291"/>
                  </a:lnTo>
                  <a:lnTo>
                    <a:pt x="118" y="304"/>
                  </a:lnTo>
                  <a:lnTo>
                    <a:pt x="109" y="316"/>
                  </a:lnTo>
                  <a:lnTo>
                    <a:pt x="99" y="327"/>
                  </a:lnTo>
                  <a:lnTo>
                    <a:pt x="90" y="339"/>
                  </a:lnTo>
                  <a:lnTo>
                    <a:pt x="80" y="348"/>
                  </a:lnTo>
                  <a:lnTo>
                    <a:pt x="72" y="356"/>
                  </a:lnTo>
                  <a:lnTo>
                    <a:pt x="63" y="364"/>
                  </a:lnTo>
                  <a:lnTo>
                    <a:pt x="55" y="371"/>
                  </a:lnTo>
                  <a:lnTo>
                    <a:pt x="49" y="379"/>
                  </a:lnTo>
                  <a:lnTo>
                    <a:pt x="42" y="385"/>
                  </a:lnTo>
                  <a:lnTo>
                    <a:pt x="36" y="390"/>
                  </a:lnTo>
                  <a:lnTo>
                    <a:pt x="30" y="394"/>
                  </a:lnTo>
                  <a:lnTo>
                    <a:pt x="25" y="398"/>
                  </a:lnTo>
                  <a:lnTo>
                    <a:pt x="21" y="402"/>
                  </a:lnTo>
                  <a:lnTo>
                    <a:pt x="17" y="406"/>
                  </a:lnTo>
                  <a:lnTo>
                    <a:pt x="13" y="408"/>
                  </a:lnTo>
                  <a:lnTo>
                    <a:pt x="9" y="408"/>
                  </a:lnTo>
                  <a:lnTo>
                    <a:pt x="7" y="409"/>
                  </a:lnTo>
                  <a:lnTo>
                    <a:pt x="5" y="409"/>
                  </a:lnTo>
                  <a:lnTo>
                    <a:pt x="3" y="409"/>
                  </a:lnTo>
                  <a:lnTo>
                    <a:pt x="2" y="408"/>
                  </a:lnTo>
                  <a:lnTo>
                    <a:pt x="0" y="406"/>
                  </a:lnTo>
                  <a:lnTo>
                    <a:pt x="0" y="406"/>
                  </a:lnTo>
                  <a:lnTo>
                    <a:pt x="0" y="404"/>
                  </a:lnTo>
                  <a:lnTo>
                    <a:pt x="2" y="402"/>
                  </a:lnTo>
                  <a:lnTo>
                    <a:pt x="2" y="398"/>
                  </a:lnTo>
                  <a:lnTo>
                    <a:pt x="3" y="394"/>
                  </a:lnTo>
                  <a:lnTo>
                    <a:pt x="5" y="390"/>
                  </a:lnTo>
                  <a:lnTo>
                    <a:pt x="9" y="387"/>
                  </a:lnTo>
                  <a:lnTo>
                    <a:pt x="13" y="381"/>
                  </a:lnTo>
                  <a:lnTo>
                    <a:pt x="17" y="375"/>
                  </a:lnTo>
                  <a:lnTo>
                    <a:pt x="21" y="369"/>
                  </a:lnTo>
                  <a:lnTo>
                    <a:pt x="25" y="362"/>
                  </a:lnTo>
                  <a:lnTo>
                    <a:pt x="30" y="354"/>
                  </a:lnTo>
                  <a:lnTo>
                    <a:pt x="36" y="346"/>
                  </a:lnTo>
                  <a:lnTo>
                    <a:pt x="42" y="339"/>
                  </a:lnTo>
                  <a:lnTo>
                    <a:pt x="48" y="329"/>
                  </a:lnTo>
                  <a:lnTo>
                    <a:pt x="55" y="320"/>
                  </a:lnTo>
                  <a:lnTo>
                    <a:pt x="63" y="310"/>
                  </a:lnTo>
                  <a:lnTo>
                    <a:pt x="70" y="298"/>
                  </a:lnTo>
                  <a:lnTo>
                    <a:pt x="78" y="285"/>
                  </a:lnTo>
                  <a:lnTo>
                    <a:pt x="86" y="272"/>
                  </a:lnTo>
                  <a:lnTo>
                    <a:pt x="95" y="256"/>
                  </a:lnTo>
                  <a:lnTo>
                    <a:pt x="105" y="239"/>
                  </a:lnTo>
                  <a:lnTo>
                    <a:pt x="114" y="220"/>
                  </a:lnTo>
                  <a:lnTo>
                    <a:pt x="124" y="201"/>
                  </a:lnTo>
                  <a:lnTo>
                    <a:pt x="136" y="182"/>
                  </a:lnTo>
                  <a:lnTo>
                    <a:pt x="145" y="159"/>
                  </a:lnTo>
                  <a:lnTo>
                    <a:pt x="157" y="136"/>
                  </a:lnTo>
                  <a:lnTo>
                    <a:pt x="168" y="111"/>
                  </a:lnTo>
                  <a:lnTo>
                    <a:pt x="181" y="86"/>
                  </a:lnTo>
                  <a:lnTo>
                    <a:pt x="193" y="57"/>
                  </a:lnTo>
                  <a:lnTo>
                    <a:pt x="206" y="29"/>
                  </a:lnTo>
                  <a:lnTo>
                    <a:pt x="218" y="0"/>
                  </a:lnTo>
                  <a:lnTo>
                    <a:pt x="220" y="4"/>
                  </a:lnTo>
                  <a:lnTo>
                    <a:pt x="220" y="12"/>
                  </a:lnTo>
                  <a:lnTo>
                    <a:pt x="220" y="19"/>
                  </a:lnTo>
                  <a:lnTo>
                    <a:pt x="222" y="31"/>
                  </a:lnTo>
                  <a:lnTo>
                    <a:pt x="226" y="42"/>
                  </a:lnTo>
                  <a:lnTo>
                    <a:pt x="226" y="50"/>
                  </a:lnTo>
                  <a:lnTo>
                    <a:pt x="227" y="57"/>
                  </a:lnTo>
                  <a:lnTo>
                    <a:pt x="229" y="65"/>
                  </a:lnTo>
                  <a:lnTo>
                    <a:pt x="231" y="73"/>
                  </a:lnTo>
                  <a:lnTo>
                    <a:pt x="233" y="82"/>
                  </a:lnTo>
                  <a:lnTo>
                    <a:pt x="235" y="92"/>
                  </a:lnTo>
                  <a:lnTo>
                    <a:pt x="235" y="9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444"/>
            <p:cNvSpPr/>
            <p:nvPr/>
          </p:nvSpPr>
          <p:spPr bwMode="auto">
            <a:xfrm>
              <a:off x="6310313" y="3095625"/>
              <a:ext cx="106363" cy="101600"/>
            </a:xfrm>
            <a:custGeom>
              <a:avLst/>
              <a:gdLst>
                <a:gd name="T0" fmla="*/ 81 w 134"/>
                <a:gd name="T1" fmla="*/ 29 h 128"/>
                <a:gd name="T2" fmla="*/ 87 w 134"/>
                <a:gd name="T3" fmla="*/ 33 h 128"/>
                <a:gd name="T4" fmla="*/ 92 w 134"/>
                <a:gd name="T5" fmla="*/ 36 h 128"/>
                <a:gd name="T6" fmla="*/ 104 w 134"/>
                <a:gd name="T7" fmla="*/ 42 h 128"/>
                <a:gd name="T8" fmla="*/ 113 w 134"/>
                <a:gd name="T9" fmla="*/ 48 h 128"/>
                <a:gd name="T10" fmla="*/ 121 w 134"/>
                <a:gd name="T11" fmla="*/ 56 h 128"/>
                <a:gd name="T12" fmla="*/ 127 w 134"/>
                <a:gd name="T13" fmla="*/ 63 h 128"/>
                <a:gd name="T14" fmla="*/ 131 w 134"/>
                <a:gd name="T15" fmla="*/ 71 h 128"/>
                <a:gd name="T16" fmla="*/ 134 w 134"/>
                <a:gd name="T17" fmla="*/ 79 h 128"/>
                <a:gd name="T18" fmla="*/ 134 w 134"/>
                <a:gd name="T19" fmla="*/ 86 h 128"/>
                <a:gd name="T20" fmla="*/ 134 w 134"/>
                <a:gd name="T21" fmla="*/ 94 h 128"/>
                <a:gd name="T22" fmla="*/ 134 w 134"/>
                <a:gd name="T23" fmla="*/ 101 h 128"/>
                <a:gd name="T24" fmla="*/ 134 w 134"/>
                <a:gd name="T25" fmla="*/ 109 h 128"/>
                <a:gd name="T26" fmla="*/ 134 w 134"/>
                <a:gd name="T27" fmla="*/ 113 h 128"/>
                <a:gd name="T28" fmla="*/ 134 w 134"/>
                <a:gd name="T29" fmla="*/ 119 h 128"/>
                <a:gd name="T30" fmla="*/ 132 w 134"/>
                <a:gd name="T31" fmla="*/ 121 h 128"/>
                <a:gd name="T32" fmla="*/ 132 w 134"/>
                <a:gd name="T33" fmla="*/ 124 h 128"/>
                <a:gd name="T34" fmla="*/ 131 w 134"/>
                <a:gd name="T35" fmla="*/ 126 h 128"/>
                <a:gd name="T36" fmla="*/ 129 w 134"/>
                <a:gd name="T37" fmla="*/ 128 h 128"/>
                <a:gd name="T38" fmla="*/ 125 w 134"/>
                <a:gd name="T39" fmla="*/ 128 h 128"/>
                <a:gd name="T40" fmla="*/ 121 w 134"/>
                <a:gd name="T41" fmla="*/ 126 h 128"/>
                <a:gd name="T42" fmla="*/ 115 w 134"/>
                <a:gd name="T43" fmla="*/ 124 h 128"/>
                <a:gd name="T44" fmla="*/ 110 w 134"/>
                <a:gd name="T45" fmla="*/ 121 h 128"/>
                <a:gd name="T46" fmla="*/ 102 w 134"/>
                <a:gd name="T47" fmla="*/ 117 h 128"/>
                <a:gd name="T48" fmla="*/ 92 w 134"/>
                <a:gd name="T49" fmla="*/ 109 h 128"/>
                <a:gd name="T50" fmla="*/ 88 w 134"/>
                <a:gd name="T51" fmla="*/ 105 h 128"/>
                <a:gd name="T52" fmla="*/ 85 w 134"/>
                <a:gd name="T53" fmla="*/ 101 h 128"/>
                <a:gd name="T54" fmla="*/ 73 w 134"/>
                <a:gd name="T55" fmla="*/ 92 h 128"/>
                <a:gd name="T56" fmla="*/ 64 w 134"/>
                <a:gd name="T57" fmla="*/ 82 h 128"/>
                <a:gd name="T58" fmla="*/ 52 w 134"/>
                <a:gd name="T59" fmla="*/ 71 h 128"/>
                <a:gd name="T60" fmla="*/ 43 w 134"/>
                <a:gd name="T61" fmla="*/ 59 h 128"/>
                <a:gd name="T62" fmla="*/ 31 w 134"/>
                <a:gd name="T63" fmla="*/ 46 h 128"/>
                <a:gd name="T64" fmla="*/ 21 w 134"/>
                <a:gd name="T65" fmla="*/ 31 h 128"/>
                <a:gd name="T66" fmla="*/ 10 w 134"/>
                <a:gd name="T67" fmla="*/ 15 h 128"/>
                <a:gd name="T68" fmla="*/ 0 w 134"/>
                <a:gd name="T69" fmla="*/ 0 h 128"/>
                <a:gd name="T70" fmla="*/ 6 w 134"/>
                <a:gd name="T71" fmla="*/ 0 h 128"/>
                <a:gd name="T72" fmla="*/ 14 w 134"/>
                <a:gd name="T73" fmla="*/ 0 h 128"/>
                <a:gd name="T74" fmla="*/ 23 w 134"/>
                <a:gd name="T75" fmla="*/ 4 h 128"/>
                <a:gd name="T76" fmla="*/ 33 w 134"/>
                <a:gd name="T77" fmla="*/ 6 h 128"/>
                <a:gd name="T78" fmla="*/ 43 w 134"/>
                <a:gd name="T79" fmla="*/ 12 h 128"/>
                <a:gd name="T80" fmla="*/ 54 w 134"/>
                <a:gd name="T81" fmla="*/ 15 h 128"/>
                <a:gd name="T82" fmla="*/ 65 w 134"/>
                <a:gd name="T83" fmla="*/ 23 h 128"/>
                <a:gd name="T84" fmla="*/ 81 w 134"/>
                <a:gd name="T85" fmla="*/ 29 h 128"/>
                <a:gd name="T86" fmla="*/ 81 w 134"/>
                <a:gd name="T87" fmla="*/ 2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" h="128">
                  <a:moveTo>
                    <a:pt x="81" y="29"/>
                  </a:moveTo>
                  <a:lnTo>
                    <a:pt x="87" y="33"/>
                  </a:lnTo>
                  <a:lnTo>
                    <a:pt x="92" y="36"/>
                  </a:lnTo>
                  <a:lnTo>
                    <a:pt x="104" y="42"/>
                  </a:lnTo>
                  <a:lnTo>
                    <a:pt x="113" y="48"/>
                  </a:lnTo>
                  <a:lnTo>
                    <a:pt x="121" y="56"/>
                  </a:lnTo>
                  <a:lnTo>
                    <a:pt x="127" y="63"/>
                  </a:lnTo>
                  <a:lnTo>
                    <a:pt x="131" y="71"/>
                  </a:lnTo>
                  <a:lnTo>
                    <a:pt x="134" y="79"/>
                  </a:lnTo>
                  <a:lnTo>
                    <a:pt x="134" y="86"/>
                  </a:lnTo>
                  <a:lnTo>
                    <a:pt x="134" y="94"/>
                  </a:lnTo>
                  <a:lnTo>
                    <a:pt x="134" y="101"/>
                  </a:lnTo>
                  <a:lnTo>
                    <a:pt x="134" y="109"/>
                  </a:lnTo>
                  <a:lnTo>
                    <a:pt x="134" y="113"/>
                  </a:lnTo>
                  <a:lnTo>
                    <a:pt x="134" y="119"/>
                  </a:lnTo>
                  <a:lnTo>
                    <a:pt x="132" y="121"/>
                  </a:lnTo>
                  <a:lnTo>
                    <a:pt x="132" y="124"/>
                  </a:lnTo>
                  <a:lnTo>
                    <a:pt x="131" y="126"/>
                  </a:lnTo>
                  <a:lnTo>
                    <a:pt x="129" y="128"/>
                  </a:lnTo>
                  <a:lnTo>
                    <a:pt x="125" y="128"/>
                  </a:lnTo>
                  <a:lnTo>
                    <a:pt x="121" y="126"/>
                  </a:lnTo>
                  <a:lnTo>
                    <a:pt x="115" y="124"/>
                  </a:lnTo>
                  <a:lnTo>
                    <a:pt x="110" y="121"/>
                  </a:lnTo>
                  <a:lnTo>
                    <a:pt x="102" y="117"/>
                  </a:lnTo>
                  <a:lnTo>
                    <a:pt x="92" y="109"/>
                  </a:lnTo>
                  <a:lnTo>
                    <a:pt x="88" y="105"/>
                  </a:lnTo>
                  <a:lnTo>
                    <a:pt x="85" y="101"/>
                  </a:lnTo>
                  <a:lnTo>
                    <a:pt x="73" y="92"/>
                  </a:lnTo>
                  <a:lnTo>
                    <a:pt x="64" y="82"/>
                  </a:lnTo>
                  <a:lnTo>
                    <a:pt x="52" y="71"/>
                  </a:lnTo>
                  <a:lnTo>
                    <a:pt x="43" y="59"/>
                  </a:lnTo>
                  <a:lnTo>
                    <a:pt x="31" y="46"/>
                  </a:lnTo>
                  <a:lnTo>
                    <a:pt x="21" y="31"/>
                  </a:lnTo>
                  <a:lnTo>
                    <a:pt x="10" y="15"/>
                  </a:lnTo>
                  <a:lnTo>
                    <a:pt x="0" y="0"/>
                  </a:lnTo>
                  <a:lnTo>
                    <a:pt x="6" y="0"/>
                  </a:lnTo>
                  <a:lnTo>
                    <a:pt x="14" y="0"/>
                  </a:lnTo>
                  <a:lnTo>
                    <a:pt x="23" y="4"/>
                  </a:lnTo>
                  <a:lnTo>
                    <a:pt x="33" y="6"/>
                  </a:lnTo>
                  <a:lnTo>
                    <a:pt x="43" y="12"/>
                  </a:lnTo>
                  <a:lnTo>
                    <a:pt x="54" y="15"/>
                  </a:lnTo>
                  <a:lnTo>
                    <a:pt x="65" y="23"/>
                  </a:lnTo>
                  <a:lnTo>
                    <a:pt x="81" y="29"/>
                  </a:lnTo>
                  <a:lnTo>
                    <a:pt x="81" y="2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445"/>
            <p:cNvSpPr/>
            <p:nvPr/>
          </p:nvSpPr>
          <p:spPr bwMode="auto">
            <a:xfrm>
              <a:off x="5907088" y="2686050"/>
              <a:ext cx="280988" cy="465138"/>
            </a:xfrm>
            <a:custGeom>
              <a:avLst/>
              <a:gdLst>
                <a:gd name="T0" fmla="*/ 0 w 354"/>
                <a:gd name="T1" fmla="*/ 584 h 588"/>
                <a:gd name="T2" fmla="*/ 2 w 354"/>
                <a:gd name="T3" fmla="*/ 578 h 588"/>
                <a:gd name="T4" fmla="*/ 6 w 354"/>
                <a:gd name="T5" fmla="*/ 569 h 588"/>
                <a:gd name="T6" fmla="*/ 12 w 354"/>
                <a:gd name="T7" fmla="*/ 557 h 588"/>
                <a:gd name="T8" fmla="*/ 21 w 354"/>
                <a:gd name="T9" fmla="*/ 542 h 588"/>
                <a:gd name="T10" fmla="*/ 33 w 354"/>
                <a:gd name="T11" fmla="*/ 525 h 588"/>
                <a:gd name="T12" fmla="*/ 46 w 354"/>
                <a:gd name="T13" fmla="*/ 506 h 588"/>
                <a:gd name="T14" fmla="*/ 63 w 354"/>
                <a:gd name="T15" fmla="*/ 483 h 588"/>
                <a:gd name="T16" fmla="*/ 106 w 354"/>
                <a:gd name="T17" fmla="*/ 420 h 588"/>
                <a:gd name="T18" fmla="*/ 153 w 354"/>
                <a:gd name="T19" fmla="*/ 343 h 588"/>
                <a:gd name="T20" fmla="*/ 184 w 354"/>
                <a:gd name="T21" fmla="*/ 289 h 588"/>
                <a:gd name="T22" fmla="*/ 211 w 354"/>
                <a:gd name="T23" fmla="*/ 236 h 588"/>
                <a:gd name="T24" fmla="*/ 234 w 354"/>
                <a:gd name="T25" fmla="*/ 188 h 588"/>
                <a:gd name="T26" fmla="*/ 251 w 354"/>
                <a:gd name="T27" fmla="*/ 148 h 588"/>
                <a:gd name="T28" fmla="*/ 264 w 354"/>
                <a:gd name="T29" fmla="*/ 113 h 588"/>
                <a:gd name="T30" fmla="*/ 274 w 354"/>
                <a:gd name="T31" fmla="*/ 87 h 588"/>
                <a:gd name="T32" fmla="*/ 280 w 354"/>
                <a:gd name="T33" fmla="*/ 66 h 588"/>
                <a:gd name="T34" fmla="*/ 282 w 354"/>
                <a:gd name="T35" fmla="*/ 48 h 588"/>
                <a:gd name="T36" fmla="*/ 280 w 354"/>
                <a:gd name="T37" fmla="*/ 33 h 588"/>
                <a:gd name="T38" fmla="*/ 276 w 354"/>
                <a:gd name="T39" fmla="*/ 22 h 588"/>
                <a:gd name="T40" fmla="*/ 272 w 354"/>
                <a:gd name="T41" fmla="*/ 14 h 588"/>
                <a:gd name="T42" fmla="*/ 274 w 354"/>
                <a:gd name="T43" fmla="*/ 8 h 588"/>
                <a:gd name="T44" fmla="*/ 278 w 354"/>
                <a:gd name="T45" fmla="*/ 4 h 588"/>
                <a:gd name="T46" fmla="*/ 287 w 354"/>
                <a:gd name="T47" fmla="*/ 0 h 588"/>
                <a:gd name="T48" fmla="*/ 297 w 354"/>
                <a:gd name="T49" fmla="*/ 2 h 588"/>
                <a:gd name="T50" fmla="*/ 308 w 354"/>
                <a:gd name="T51" fmla="*/ 8 h 588"/>
                <a:gd name="T52" fmla="*/ 322 w 354"/>
                <a:gd name="T53" fmla="*/ 18 h 588"/>
                <a:gd name="T54" fmla="*/ 335 w 354"/>
                <a:gd name="T55" fmla="*/ 29 h 588"/>
                <a:gd name="T56" fmla="*/ 345 w 354"/>
                <a:gd name="T57" fmla="*/ 45 h 588"/>
                <a:gd name="T58" fmla="*/ 351 w 354"/>
                <a:gd name="T59" fmla="*/ 56 h 588"/>
                <a:gd name="T60" fmla="*/ 352 w 354"/>
                <a:gd name="T61" fmla="*/ 67 h 588"/>
                <a:gd name="T62" fmla="*/ 352 w 354"/>
                <a:gd name="T63" fmla="*/ 77 h 588"/>
                <a:gd name="T64" fmla="*/ 351 w 354"/>
                <a:gd name="T65" fmla="*/ 87 h 588"/>
                <a:gd name="T66" fmla="*/ 345 w 354"/>
                <a:gd name="T67" fmla="*/ 102 h 588"/>
                <a:gd name="T68" fmla="*/ 337 w 354"/>
                <a:gd name="T69" fmla="*/ 119 h 588"/>
                <a:gd name="T70" fmla="*/ 326 w 354"/>
                <a:gd name="T71" fmla="*/ 142 h 588"/>
                <a:gd name="T72" fmla="*/ 312 w 354"/>
                <a:gd name="T73" fmla="*/ 169 h 588"/>
                <a:gd name="T74" fmla="*/ 297 w 354"/>
                <a:gd name="T75" fmla="*/ 201 h 588"/>
                <a:gd name="T76" fmla="*/ 280 w 354"/>
                <a:gd name="T77" fmla="*/ 238 h 588"/>
                <a:gd name="T78" fmla="*/ 259 w 354"/>
                <a:gd name="T79" fmla="*/ 276 h 588"/>
                <a:gd name="T80" fmla="*/ 238 w 354"/>
                <a:gd name="T81" fmla="*/ 314 h 588"/>
                <a:gd name="T82" fmla="*/ 215 w 354"/>
                <a:gd name="T83" fmla="*/ 349 h 588"/>
                <a:gd name="T84" fmla="*/ 194 w 354"/>
                <a:gd name="T85" fmla="*/ 383 h 588"/>
                <a:gd name="T86" fmla="*/ 171 w 354"/>
                <a:gd name="T87" fmla="*/ 414 h 588"/>
                <a:gd name="T88" fmla="*/ 150 w 354"/>
                <a:gd name="T89" fmla="*/ 442 h 588"/>
                <a:gd name="T90" fmla="*/ 127 w 354"/>
                <a:gd name="T91" fmla="*/ 469 h 588"/>
                <a:gd name="T92" fmla="*/ 94 w 354"/>
                <a:gd name="T93" fmla="*/ 506 h 588"/>
                <a:gd name="T94" fmla="*/ 73 w 354"/>
                <a:gd name="T95" fmla="*/ 527 h 588"/>
                <a:gd name="T96" fmla="*/ 56 w 354"/>
                <a:gd name="T97" fmla="*/ 546 h 588"/>
                <a:gd name="T98" fmla="*/ 41 w 354"/>
                <a:gd name="T99" fmla="*/ 559 h 588"/>
                <a:gd name="T100" fmla="*/ 27 w 354"/>
                <a:gd name="T101" fmla="*/ 573 h 588"/>
                <a:gd name="T102" fmla="*/ 18 w 354"/>
                <a:gd name="T103" fmla="*/ 580 h 588"/>
                <a:gd name="T104" fmla="*/ 10 w 354"/>
                <a:gd name="T105" fmla="*/ 586 h 588"/>
                <a:gd name="T106" fmla="*/ 4 w 354"/>
                <a:gd name="T107" fmla="*/ 588 h 588"/>
                <a:gd name="T108" fmla="*/ 2 w 354"/>
                <a:gd name="T109" fmla="*/ 588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4" h="588">
                  <a:moveTo>
                    <a:pt x="2" y="588"/>
                  </a:moveTo>
                  <a:lnTo>
                    <a:pt x="0" y="584"/>
                  </a:lnTo>
                  <a:lnTo>
                    <a:pt x="0" y="582"/>
                  </a:lnTo>
                  <a:lnTo>
                    <a:pt x="2" y="578"/>
                  </a:lnTo>
                  <a:lnTo>
                    <a:pt x="4" y="574"/>
                  </a:lnTo>
                  <a:lnTo>
                    <a:pt x="6" y="569"/>
                  </a:lnTo>
                  <a:lnTo>
                    <a:pt x="8" y="563"/>
                  </a:lnTo>
                  <a:lnTo>
                    <a:pt x="12" y="557"/>
                  </a:lnTo>
                  <a:lnTo>
                    <a:pt x="18" y="550"/>
                  </a:lnTo>
                  <a:lnTo>
                    <a:pt x="21" y="542"/>
                  </a:lnTo>
                  <a:lnTo>
                    <a:pt x="27" y="534"/>
                  </a:lnTo>
                  <a:lnTo>
                    <a:pt x="33" y="525"/>
                  </a:lnTo>
                  <a:lnTo>
                    <a:pt x="41" y="515"/>
                  </a:lnTo>
                  <a:lnTo>
                    <a:pt x="46" y="506"/>
                  </a:lnTo>
                  <a:lnTo>
                    <a:pt x="56" y="494"/>
                  </a:lnTo>
                  <a:lnTo>
                    <a:pt x="63" y="483"/>
                  </a:lnTo>
                  <a:lnTo>
                    <a:pt x="73" y="471"/>
                  </a:lnTo>
                  <a:lnTo>
                    <a:pt x="106" y="420"/>
                  </a:lnTo>
                  <a:lnTo>
                    <a:pt x="138" y="370"/>
                  </a:lnTo>
                  <a:lnTo>
                    <a:pt x="153" y="343"/>
                  </a:lnTo>
                  <a:lnTo>
                    <a:pt x="169" y="318"/>
                  </a:lnTo>
                  <a:lnTo>
                    <a:pt x="184" y="289"/>
                  </a:lnTo>
                  <a:lnTo>
                    <a:pt x="199" y="263"/>
                  </a:lnTo>
                  <a:lnTo>
                    <a:pt x="211" y="236"/>
                  </a:lnTo>
                  <a:lnTo>
                    <a:pt x="224" y="211"/>
                  </a:lnTo>
                  <a:lnTo>
                    <a:pt x="234" y="188"/>
                  </a:lnTo>
                  <a:lnTo>
                    <a:pt x="243" y="167"/>
                  </a:lnTo>
                  <a:lnTo>
                    <a:pt x="251" y="148"/>
                  </a:lnTo>
                  <a:lnTo>
                    <a:pt x="259" y="129"/>
                  </a:lnTo>
                  <a:lnTo>
                    <a:pt x="264" y="113"/>
                  </a:lnTo>
                  <a:lnTo>
                    <a:pt x="270" y="98"/>
                  </a:lnTo>
                  <a:lnTo>
                    <a:pt x="274" y="87"/>
                  </a:lnTo>
                  <a:lnTo>
                    <a:pt x="278" y="75"/>
                  </a:lnTo>
                  <a:lnTo>
                    <a:pt x="280" y="66"/>
                  </a:lnTo>
                  <a:lnTo>
                    <a:pt x="280" y="56"/>
                  </a:lnTo>
                  <a:lnTo>
                    <a:pt x="282" y="48"/>
                  </a:lnTo>
                  <a:lnTo>
                    <a:pt x="280" y="41"/>
                  </a:lnTo>
                  <a:lnTo>
                    <a:pt x="280" y="33"/>
                  </a:lnTo>
                  <a:lnTo>
                    <a:pt x="278" y="27"/>
                  </a:lnTo>
                  <a:lnTo>
                    <a:pt x="276" y="22"/>
                  </a:lnTo>
                  <a:lnTo>
                    <a:pt x="274" y="18"/>
                  </a:lnTo>
                  <a:lnTo>
                    <a:pt x="272" y="14"/>
                  </a:lnTo>
                  <a:lnTo>
                    <a:pt x="272" y="10"/>
                  </a:lnTo>
                  <a:lnTo>
                    <a:pt x="274" y="8"/>
                  </a:lnTo>
                  <a:lnTo>
                    <a:pt x="276" y="6"/>
                  </a:lnTo>
                  <a:lnTo>
                    <a:pt x="278" y="4"/>
                  </a:lnTo>
                  <a:lnTo>
                    <a:pt x="282" y="2"/>
                  </a:lnTo>
                  <a:lnTo>
                    <a:pt x="287" y="0"/>
                  </a:lnTo>
                  <a:lnTo>
                    <a:pt x="291" y="0"/>
                  </a:lnTo>
                  <a:lnTo>
                    <a:pt x="297" y="2"/>
                  </a:lnTo>
                  <a:lnTo>
                    <a:pt x="303" y="4"/>
                  </a:lnTo>
                  <a:lnTo>
                    <a:pt x="308" y="8"/>
                  </a:lnTo>
                  <a:lnTo>
                    <a:pt x="314" y="12"/>
                  </a:lnTo>
                  <a:lnTo>
                    <a:pt x="322" y="18"/>
                  </a:lnTo>
                  <a:lnTo>
                    <a:pt x="330" y="23"/>
                  </a:lnTo>
                  <a:lnTo>
                    <a:pt x="335" y="29"/>
                  </a:lnTo>
                  <a:lnTo>
                    <a:pt x="339" y="37"/>
                  </a:lnTo>
                  <a:lnTo>
                    <a:pt x="345" y="45"/>
                  </a:lnTo>
                  <a:lnTo>
                    <a:pt x="347" y="50"/>
                  </a:lnTo>
                  <a:lnTo>
                    <a:pt x="351" y="56"/>
                  </a:lnTo>
                  <a:lnTo>
                    <a:pt x="352" y="62"/>
                  </a:lnTo>
                  <a:lnTo>
                    <a:pt x="352" y="67"/>
                  </a:lnTo>
                  <a:lnTo>
                    <a:pt x="354" y="73"/>
                  </a:lnTo>
                  <a:lnTo>
                    <a:pt x="352" y="77"/>
                  </a:lnTo>
                  <a:lnTo>
                    <a:pt x="352" y="81"/>
                  </a:lnTo>
                  <a:lnTo>
                    <a:pt x="351" y="87"/>
                  </a:lnTo>
                  <a:lnTo>
                    <a:pt x="349" y="94"/>
                  </a:lnTo>
                  <a:lnTo>
                    <a:pt x="345" y="102"/>
                  </a:lnTo>
                  <a:lnTo>
                    <a:pt x="341" y="110"/>
                  </a:lnTo>
                  <a:lnTo>
                    <a:pt x="337" y="119"/>
                  </a:lnTo>
                  <a:lnTo>
                    <a:pt x="331" y="131"/>
                  </a:lnTo>
                  <a:lnTo>
                    <a:pt x="326" y="142"/>
                  </a:lnTo>
                  <a:lnTo>
                    <a:pt x="320" y="155"/>
                  </a:lnTo>
                  <a:lnTo>
                    <a:pt x="312" y="169"/>
                  </a:lnTo>
                  <a:lnTo>
                    <a:pt x="307" y="184"/>
                  </a:lnTo>
                  <a:lnTo>
                    <a:pt x="297" y="201"/>
                  </a:lnTo>
                  <a:lnTo>
                    <a:pt x="289" y="219"/>
                  </a:lnTo>
                  <a:lnTo>
                    <a:pt x="280" y="238"/>
                  </a:lnTo>
                  <a:lnTo>
                    <a:pt x="270" y="257"/>
                  </a:lnTo>
                  <a:lnTo>
                    <a:pt x="259" y="276"/>
                  </a:lnTo>
                  <a:lnTo>
                    <a:pt x="247" y="295"/>
                  </a:lnTo>
                  <a:lnTo>
                    <a:pt x="238" y="314"/>
                  </a:lnTo>
                  <a:lnTo>
                    <a:pt x="226" y="331"/>
                  </a:lnTo>
                  <a:lnTo>
                    <a:pt x="215" y="349"/>
                  </a:lnTo>
                  <a:lnTo>
                    <a:pt x="203" y="366"/>
                  </a:lnTo>
                  <a:lnTo>
                    <a:pt x="194" y="383"/>
                  </a:lnTo>
                  <a:lnTo>
                    <a:pt x="182" y="398"/>
                  </a:lnTo>
                  <a:lnTo>
                    <a:pt x="171" y="414"/>
                  </a:lnTo>
                  <a:lnTo>
                    <a:pt x="159" y="429"/>
                  </a:lnTo>
                  <a:lnTo>
                    <a:pt x="150" y="442"/>
                  </a:lnTo>
                  <a:lnTo>
                    <a:pt x="138" y="456"/>
                  </a:lnTo>
                  <a:lnTo>
                    <a:pt x="127" y="469"/>
                  </a:lnTo>
                  <a:lnTo>
                    <a:pt x="115" y="483"/>
                  </a:lnTo>
                  <a:lnTo>
                    <a:pt x="94" y="506"/>
                  </a:lnTo>
                  <a:lnTo>
                    <a:pt x="83" y="517"/>
                  </a:lnTo>
                  <a:lnTo>
                    <a:pt x="73" y="527"/>
                  </a:lnTo>
                  <a:lnTo>
                    <a:pt x="63" y="536"/>
                  </a:lnTo>
                  <a:lnTo>
                    <a:pt x="56" y="546"/>
                  </a:lnTo>
                  <a:lnTo>
                    <a:pt x="48" y="553"/>
                  </a:lnTo>
                  <a:lnTo>
                    <a:pt x="41" y="559"/>
                  </a:lnTo>
                  <a:lnTo>
                    <a:pt x="33" y="567"/>
                  </a:lnTo>
                  <a:lnTo>
                    <a:pt x="27" y="573"/>
                  </a:lnTo>
                  <a:lnTo>
                    <a:pt x="21" y="576"/>
                  </a:lnTo>
                  <a:lnTo>
                    <a:pt x="18" y="580"/>
                  </a:lnTo>
                  <a:lnTo>
                    <a:pt x="14" y="584"/>
                  </a:lnTo>
                  <a:lnTo>
                    <a:pt x="10" y="586"/>
                  </a:lnTo>
                  <a:lnTo>
                    <a:pt x="6" y="588"/>
                  </a:lnTo>
                  <a:lnTo>
                    <a:pt x="4" y="588"/>
                  </a:lnTo>
                  <a:lnTo>
                    <a:pt x="2" y="588"/>
                  </a:lnTo>
                  <a:lnTo>
                    <a:pt x="2" y="588"/>
                  </a:lnTo>
                  <a:lnTo>
                    <a:pt x="2" y="588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446"/>
            <p:cNvSpPr/>
            <p:nvPr/>
          </p:nvSpPr>
          <p:spPr bwMode="auto">
            <a:xfrm>
              <a:off x="6070601" y="2928938"/>
              <a:ext cx="57150" cy="541338"/>
            </a:xfrm>
            <a:custGeom>
              <a:avLst/>
              <a:gdLst>
                <a:gd name="T0" fmla="*/ 0 w 73"/>
                <a:gd name="T1" fmla="*/ 585 h 683"/>
                <a:gd name="T2" fmla="*/ 2 w 73"/>
                <a:gd name="T3" fmla="*/ 570 h 683"/>
                <a:gd name="T4" fmla="*/ 4 w 73"/>
                <a:gd name="T5" fmla="*/ 549 h 683"/>
                <a:gd name="T6" fmla="*/ 6 w 73"/>
                <a:gd name="T7" fmla="*/ 524 h 683"/>
                <a:gd name="T8" fmla="*/ 10 w 73"/>
                <a:gd name="T9" fmla="*/ 503 h 683"/>
                <a:gd name="T10" fmla="*/ 12 w 73"/>
                <a:gd name="T11" fmla="*/ 486 h 683"/>
                <a:gd name="T12" fmla="*/ 12 w 73"/>
                <a:gd name="T13" fmla="*/ 466 h 683"/>
                <a:gd name="T14" fmla="*/ 13 w 73"/>
                <a:gd name="T15" fmla="*/ 445 h 683"/>
                <a:gd name="T16" fmla="*/ 15 w 73"/>
                <a:gd name="T17" fmla="*/ 421 h 683"/>
                <a:gd name="T18" fmla="*/ 17 w 73"/>
                <a:gd name="T19" fmla="*/ 394 h 683"/>
                <a:gd name="T20" fmla="*/ 19 w 73"/>
                <a:gd name="T21" fmla="*/ 365 h 683"/>
                <a:gd name="T22" fmla="*/ 19 w 73"/>
                <a:gd name="T23" fmla="*/ 333 h 683"/>
                <a:gd name="T24" fmla="*/ 21 w 73"/>
                <a:gd name="T25" fmla="*/ 298 h 683"/>
                <a:gd name="T26" fmla="*/ 23 w 73"/>
                <a:gd name="T27" fmla="*/ 267 h 683"/>
                <a:gd name="T28" fmla="*/ 23 w 73"/>
                <a:gd name="T29" fmla="*/ 239 h 683"/>
                <a:gd name="T30" fmla="*/ 23 w 73"/>
                <a:gd name="T31" fmla="*/ 214 h 683"/>
                <a:gd name="T32" fmla="*/ 23 w 73"/>
                <a:gd name="T33" fmla="*/ 191 h 683"/>
                <a:gd name="T34" fmla="*/ 23 w 73"/>
                <a:gd name="T35" fmla="*/ 170 h 683"/>
                <a:gd name="T36" fmla="*/ 23 w 73"/>
                <a:gd name="T37" fmla="*/ 153 h 683"/>
                <a:gd name="T38" fmla="*/ 21 w 73"/>
                <a:gd name="T39" fmla="*/ 139 h 683"/>
                <a:gd name="T40" fmla="*/ 19 w 73"/>
                <a:gd name="T41" fmla="*/ 122 h 683"/>
                <a:gd name="T42" fmla="*/ 15 w 73"/>
                <a:gd name="T43" fmla="*/ 95 h 683"/>
                <a:gd name="T44" fmla="*/ 12 w 73"/>
                <a:gd name="T45" fmla="*/ 63 h 683"/>
                <a:gd name="T46" fmla="*/ 8 w 73"/>
                <a:gd name="T47" fmla="*/ 23 h 683"/>
                <a:gd name="T48" fmla="*/ 13 w 73"/>
                <a:gd name="T49" fmla="*/ 5 h 683"/>
                <a:gd name="T50" fmla="*/ 29 w 73"/>
                <a:gd name="T51" fmla="*/ 17 h 683"/>
                <a:gd name="T52" fmla="*/ 42 w 73"/>
                <a:gd name="T53" fmla="*/ 26 h 683"/>
                <a:gd name="T54" fmla="*/ 54 w 73"/>
                <a:gd name="T55" fmla="*/ 36 h 683"/>
                <a:gd name="T56" fmla="*/ 63 w 73"/>
                <a:gd name="T57" fmla="*/ 47 h 683"/>
                <a:gd name="T58" fmla="*/ 69 w 73"/>
                <a:gd name="T59" fmla="*/ 61 h 683"/>
                <a:gd name="T60" fmla="*/ 73 w 73"/>
                <a:gd name="T61" fmla="*/ 76 h 683"/>
                <a:gd name="T62" fmla="*/ 73 w 73"/>
                <a:gd name="T63" fmla="*/ 97 h 683"/>
                <a:gd name="T64" fmla="*/ 71 w 73"/>
                <a:gd name="T65" fmla="*/ 113 h 683"/>
                <a:gd name="T66" fmla="*/ 69 w 73"/>
                <a:gd name="T67" fmla="*/ 128 h 683"/>
                <a:gd name="T68" fmla="*/ 69 w 73"/>
                <a:gd name="T69" fmla="*/ 143 h 683"/>
                <a:gd name="T70" fmla="*/ 67 w 73"/>
                <a:gd name="T71" fmla="*/ 162 h 683"/>
                <a:gd name="T72" fmla="*/ 67 w 73"/>
                <a:gd name="T73" fmla="*/ 183 h 683"/>
                <a:gd name="T74" fmla="*/ 67 w 73"/>
                <a:gd name="T75" fmla="*/ 206 h 683"/>
                <a:gd name="T76" fmla="*/ 67 w 73"/>
                <a:gd name="T77" fmla="*/ 233 h 683"/>
                <a:gd name="T78" fmla="*/ 67 w 73"/>
                <a:gd name="T79" fmla="*/ 260 h 683"/>
                <a:gd name="T80" fmla="*/ 65 w 73"/>
                <a:gd name="T81" fmla="*/ 340 h 683"/>
                <a:gd name="T82" fmla="*/ 61 w 73"/>
                <a:gd name="T83" fmla="*/ 472 h 683"/>
                <a:gd name="T84" fmla="*/ 57 w 73"/>
                <a:gd name="T85" fmla="*/ 558 h 683"/>
                <a:gd name="T86" fmla="*/ 56 w 73"/>
                <a:gd name="T87" fmla="*/ 589 h 683"/>
                <a:gd name="T88" fmla="*/ 56 w 73"/>
                <a:gd name="T89" fmla="*/ 616 h 683"/>
                <a:gd name="T90" fmla="*/ 54 w 73"/>
                <a:gd name="T91" fmla="*/ 639 h 683"/>
                <a:gd name="T92" fmla="*/ 52 w 73"/>
                <a:gd name="T93" fmla="*/ 656 h 683"/>
                <a:gd name="T94" fmla="*/ 50 w 73"/>
                <a:gd name="T95" fmla="*/ 669 h 683"/>
                <a:gd name="T96" fmla="*/ 48 w 73"/>
                <a:gd name="T97" fmla="*/ 677 h 683"/>
                <a:gd name="T98" fmla="*/ 46 w 73"/>
                <a:gd name="T99" fmla="*/ 681 h 683"/>
                <a:gd name="T100" fmla="*/ 44 w 73"/>
                <a:gd name="T101" fmla="*/ 683 h 683"/>
                <a:gd name="T102" fmla="*/ 40 w 73"/>
                <a:gd name="T103" fmla="*/ 677 h 683"/>
                <a:gd name="T104" fmla="*/ 33 w 73"/>
                <a:gd name="T105" fmla="*/ 669 h 683"/>
                <a:gd name="T106" fmla="*/ 25 w 73"/>
                <a:gd name="T107" fmla="*/ 656 h 683"/>
                <a:gd name="T108" fmla="*/ 17 w 73"/>
                <a:gd name="T109" fmla="*/ 637 h 683"/>
                <a:gd name="T110" fmla="*/ 10 w 73"/>
                <a:gd name="T111" fmla="*/ 621 h 683"/>
                <a:gd name="T112" fmla="*/ 6 w 73"/>
                <a:gd name="T113" fmla="*/ 608 h 683"/>
                <a:gd name="T114" fmla="*/ 0 w 73"/>
                <a:gd name="T115" fmla="*/ 591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3" h="683">
                  <a:moveTo>
                    <a:pt x="0" y="591"/>
                  </a:moveTo>
                  <a:lnTo>
                    <a:pt x="0" y="585"/>
                  </a:lnTo>
                  <a:lnTo>
                    <a:pt x="0" y="577"/>
                  </a:lnTo>
                  <a:lnTo>
                    <a:pt x="2" y="570"/>
                  </a:lnTo>
                  <a:lnTo>
                    <a:pt x="2" y="560"/>
                  </a:lnTo>
                  <a:lnTo>
                    <a:pt x="4" y="549"/>
                  </a:lnTo>
                  <a:lnTo>
                    <a:pt x="6" y="537"/>
                  </a:lnTo>
                  <a:lnTo>
                    <a:pt x="6" y="524"/>
                  </a:lnTo>
                  <a:lnTo>
                    <a:pt x="8" y="509"/>
                  </a:lnTo>
                  <a:lnTo>
                    <a:pt x="10" y="503"/>
                  </a:lnTo>
                  <a:lnTo>
                    <a:pt x="10" y="495"/>
                  </a:lnTo>
                  <a:lnTo>
                    <a:pt x="12" y="486"/>
                  </a:lnTo>
                  <a:lnTo>
                    <a:pt x="12" y="476"/>
                  </a:lnTo>
                  <a:lnTo>
                    <a:pt x="12" y="466"/>
                  </a:lnTo>
                  <a:lnTo>
                    <a:pt x="13" y="457"/>
                  </a:lnTo>
                  <a:lnTo>
                    <a:pt x="13" y="445"/>
                  </a:lnTo>
                  <a:lnTo>
                    <a:pt x="15" y="434"/>
                  </a:lnTo>
                  <a:lnTo>
                    <a:pt x="15" y="421"/>
                  </a:lnTo>
                  <a:lnTo>
                    <a:pt x="15" y="407"/>
                  </a:lnTo>
                  <a:lnTo>
                    <a:pt x="17" y="394"/>
                  </a:lnTo>
                  <a:lnTo>
                    <a:pt x="17" y="380"/>
                  </a:lnTo>
                  <a:lnTo>
                    <a:pt x="19" y="365"/>
                  </a:lnTo>
                  <a:lnTo>
                    <a:pt x="19" y="350"/>
                  </a:lnTo>
                  <a:lnTo>
                    <a:pt x="19" y="333"/>
                  </a:lnTo>
                  <a:lnTo>
                    <a:pt x="21" y="315"/>
                  </a:lnTo>
                  <a:lnTo>
                    <a:pt x="21" y="298"/>
                  </a:lnTo>
                  <a:lnTo>
                    <a:pt x="23" y="283"/>
                  </a:lnTo>
                  <a:lnTo>
                    <a:pt x="23" y="267"/>
                  </a:lnTo>
                  <a:lnTo>
                    <a:pt x="23" y="252"/>
                  </a:lnTo>
                  <a:lnTo>
                    <a:pt x="23" y="239"/>
                  </a:lnTo>
                  <a:lnTo>
                    <a:pt x="23" y="225"/>
                  </a:lnTo>
                  <a:lnTo>
                    <a:pt x="23" y="214"/>
                  </a:lnTo>
                  <a:lnTo>
                    <a:pt x="23" y="201"/>
                  </a:lnTo>
                  <a:lnTo>
                    <a:pt x="23" y="191"/>
                  </a:lnTo>
                  <a:lnTo>
                    <a:pt x="23" y="179"/>
                  </a:lnTo>
                  <a:lnTo>
                    <a:pt x="23" y="170"/>
                  </a:lnTo>
                  <a:lnTo>
                    <a:pt x="23" y="160"/>
                  </a:lnTo>
                  <a:lnTo>
                    <a:pt x="23" y="153"/>
                  </a:lnTo>
                  <a:lnTo>
                    <a:pt x="23" y="145"/>
                  </a:lnTo>
                  <a:lnTo>
                    <a:pt x="21" y="139"/>
                  </a:lnTo>
                  <a:lnTo>
                    <a:pt x="21" y="134"/>
                  </a:lnTo>
                  <a:lnTo>
                    <a:pt x="19" y="122"/>
                  </a:lnTo>
                  <a:lnTo>
                    <a:pt x="17" y="111"/>
                  </a:lnTo>
                  <a:lnTo>
                    <a:pt x="15" y="95"/>
                  </a:lnTo>
                  <a:lnTo>
                    <a:pt x="13" y="80"/>
                  </a:lnTo>
                  <a:lnTo>
                    <a:pt x="12" y="63"/>
                  </a:lnTo>
                  <a:lnTo>
                    <a:pt x="10" y="44"/>
                  </a:lnTo>
                  <a:lnTo>
                    <a:pt x="8" y="23"/>
                  </a:lnTo>
                  <a:lnTo>
                    <a:pt x="4" y="0"/>
                  </a:lnTo>
                  <a:lnTo>
                    <a:pt x="13" y="5"/>
                  </a:lnTo>
                  <a:lnTo>
                    <a:pt x="21" y="11"/>
                  </a:lnTo>
                  <a:lnTo>
                    <a:pt x="29" y="17"/>
                  </a:lnTo>
                  <a:lnTo>
                    <a:pt x="36" y="21"/>
                  </a:lnTo>
                  <a:lnTo>
                    <a:pt x="42" y="26"/>
                  </a:lnTo>
                  <a:lnTo>
                    <a:pt x="48" y="30"/>
                  </a:lnTo>
                  <a:lnTo>
                    <a:pt x="54" y="36"/>
                  </a:lnTo>
                  <a:lnTo>
                    <a:pt x="59" y="42"/>
                  </a:lnTo>
                  <a:lnTo>
                    <a:pt x="63" y="47"/>
                  </a:lnTo>
                  <a:lnTo>
                    <a:pt x="67" y="53"/>
                  </a:lnTo>
                  <a:lnTo>
                    <a:pt x="69" y="61"/>
                  </a:lnTo>
                  <a:lnTo>
                    <a:pt x="71" y="69"/>
                  </a:lnTo>
                  <a:lnTo>
                    <a:pt x="73" y="76"/>
                  </a:lnTo>
                  <a:lnTo>
                    <a:pt x="73" y="86"/>
                  </a:lnTo>
                  <a:lnTo>
                    <a:pt x="73" y="97"/>
                  </a:lnTo>
                  <a:lnTo>
                    <a:pt x="71" y="107"/>
                  </a:lnTo>
                  <a:lnTo>
                    <a:pt x="71" y="113"/>
                  </a:lnTo>
                  <a:lnTo>
                    <a:pt x="71" y="120"/>
                  </a:lnTo>
                  <a:lnTo>
                    <a:pt x="69" y="128"/>
                  </a:lnTo>
                  <a:lnTo>
                    <a:pt x="69" y="135"/>
                  </a:lnTo>
                  <a:lnTo>
                    <a:pt x="69" y="143"/>
                  </a:lnTo>
                  <a:lnTo>
                    <a:pt x="69" y="153"/>
                  </a:lnTo>
                  <a:lnTo>
                    <a:pt x="67" y="162"/>
                  </a:lnTo>
                  <a:lnTo>
                    <a:pt x="67" y="172"/>
                  </a:lnTo>
                  <a:lnTo>
                    <a:pt x="67" y="183"/>
                  </a:lnTo>
                  <a:lnTo>
                    <a:pt x="67" y="195"/>
                  </a:lnTo>
                  <a:lnTo>
                    <a:pt x="67" y="206"/>
                  </a:lnTo>
                  <a:lnTo>
                    <a:pt x="67" y="220"/>
                  </a:lnTo>
                  <a:lnTo>
                    <a:pt x="67" y="233"/>
                  </a:lnTo>
                  <a:lnTo>
                    <a:pt x="67" y="246"/>
                  </a:lnTo>
                  <a:lnTo>
                    <a:pt x="67" y="260"/>
                  </a:lnTo>
                  <a:lnTo>
                    <a:pt x="67" y="275"/>
                  </a:lnTo>
                  <a:lnTo>
                    <a:pt x="65" y="340"/>
                  </a:lnTo>
                  <a:lnTo>
                    <a:pt x="63" y="405"/>
                  </a:lnTo>
                  <a:lnTo>
                    <a:pt x="61" y="472"/>
                  </a:lnTo>
                  <a:lnTo>
                    <a:pt x="59" y="539"/>
                  </a:lnTo>
                  <a:lnTo>
                    <a:pt x="57" y="558"/>
                  </a:lnTo>
                  <a:lnTo>
                    <a:pt x="57" y="574"/>
                  </a:lnTo>
                  <a:lnTo>
                    <a:pt x="56" y="589"/>
                  </a:lnTo>
                  <a:lnTo>
                    <a:pt x="56" y="602"/>
                  </a:lnTo>
                  <a:lnTo>
                    <a:pt x="56" y="616"/>
                  </a:lnTo>
                  <a:lnTo>
                    <a:pt x="54" y="627"/>
                  </a:lnTo>
                  <a:lnTo>
                    <a:pt x="54" y="639"/>
                  </a:lnTo>
                  <a:lnTo>
                    <a:pt x="52" y="648"/>
                  </a:lnTo>
                  <a:lnTo>
                    <a:pt x="52" y="656"/>
                  </a:lnTo>
                  <a:lnTo>
                    <a:pt x="52" y="664"/>
                  </a:lnTo>
                  <a:lnTo>
                    <a:pt x="50" y="669"/>
                  </a:lnTo>
                  <a:lnTo>
                    <a:pt x="50" y="673"/>
                  </a:lnTo>
                  <a:lnTo>
                    <a:pt x="48" y="677"/>
                  </a:lnTo>
                  <a:lnTo>
                    <a:pt x="48" y="681"/>
                  </a:lnTo>
                  <a:lnTo>
                    <a:pt x="46" y="681"/>
                  </a:lnTo>
                  <a:lnTo>
                    <a:pt x="46" y="683"/>
                  </a:lnTo>
                  <a:lnTo>
                    <a:pt x="44" y="683"/>
                  </a:lnTo>
                  <a:lnTo>
                    <a:pt x="42" y="681"/>
                  </a:lnTo>
                  <a:lnTo>
                    <a:pt x="40" y="677"/>
                  </a:lnTo>
                  <a:lnTo>
                    <a:pt x="36" y="673"/>
                  </a:lnTo>
                  <a:lnTo>
                    <a:pt x="33" y="669"/>
                  </a:lnTo>
                  <a:lnTo>
                    <a:pt x="29" y="664"/>
                  </a:lnTo>
                  <a:lnTo>
                    <a:pt x="25" y="656"/>
                  </a:lnTo>
                  <a:lnTo>
                    <a:pt x="21" y="646"/>
                  </a:lnTo>
                  <a:lnTo>
                    <a:pt x="17" y="637"/>
                  </a:lnTo>
                  <a:lnTo>
                    <a:pt x="13" y="629"/>
                  </a:lnTo>
                  <a:lnTo>
                    <a:pt x="10" y="621"/>
                  </a:lnTo>
                  <a:lnTo>
                    <a:pt x="8" y="616"/>
                  </a:lnTo>
                  <a:lnTo>
                    <a:pt x="6" y="608"/>
                  </a:lnTo>
                  <a:lnTo>
                    <a:pt x="4" y="602"/>
                  </a:lnTo>
                  <a:lnTo>
                    <a:pt x="0" y="591"/>
                  </a:lnTo>
                  <a:lnTo>
                    <a:pt x="0" y="591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447"/>
            <p:cNvSpPr/>
            <p:nvPr/>
          </p:nvSpPr>
          <p:spPr bwMode="auto">
            <a:xfrm>
              <a:off x="6454776" y="2871788"/>
              <a:ext cx="58738" cy="341313"/>
            </a:xfrm>
            <a:custGeom>
              <a:avLst/>
              <a:gdLst>
                <a:gd name="T0" fmla="*/ 10 w 75"/>
                <a:gd name="T1" fmla="*/ 0 h 428"/>
                <a:gd name="T2" fmla="*/ 17 w 75"/>
                <a:gd name="T3" fmla="*/ 0 h 428"/>
                <a:gd name="T4" fmla="*/ 29 w 75"/>
                <a:gd name="T5" fmla="*/ 6 h 428"/>
                <a:gd name="T6" fmla="*/ 42 w 75"/>
                <a:gd name="T7" fmla="*/ 15 h 428"/>
                <a:gd name="T8" fmla="*/ 56 w 75"/>
                <a:gd name="T9" fmla="*/ 29 h 428"/>
                <a:gd name="T10" fmla="*/ 67 w 75"/>
                <a:gd name="T11" fmla="*/ 46 h 428"/>
                <a:gd name="T12" fmla="*/ 73 w 75"/>
                <a:gd name="T13" fmla="*/ 65 h 428"/>
                <a:gd name="T14" fmla="*/ 75 w 75"/>
                <a:gd name="T15" fmla="*/ 86 h 428"/>
                <a:gd name="T16" fmla="*/ 73 w 75"/>
                <a:gd name="T17" fmla="*/ 103 h 428"/>
                <a:gd name="T18" fmla="*/ 71 w 75"/>
                <a:gd name="T19" fmla="*/ 117 h 428"/>
                <a:gd name="T20" fmla="*/ 71 w 75"/>
                <a:gd name="T21" fmla="*/ 134 h 428"/>
                <a:gd name="T22" fmla="*/ 69 w 75"/>
                <a:gd name="T23" fmla="*/ 151 h 428"/>
                <a:gd name="T24" fmla="*/ 67 w 75"/>
                <a:gd name="T25" fmla="*/ 172 h 428"/>
                <a:gd name="T26" fmla="*/ 67 w 75"/>
                <a:gd name="T27" fmla="*/ 195 h 428"/>
                <a:gd name="T28" fmla="*/ 65 w 75"/>
                <a:gd name="T29" fmla="*/ 222 h 428"/>
                <a:gd name="T30" fmla="*/ 65 w 75"/>
                <a:gd name="T31" fmla="*/ 250 h 428"/>
                <a:gd name="T32" fmla="*/ 65 w 75"/>
                <a:gd name="T33" fmla="*/ 279 h 428"/>
                <a:gd name="T34" fmla="*/ 65 w 75"/>
                <a:gd name="T35" fmla="*/ 306 h 428"/>
                <a:gd name="T36" fmla="*/ 65 w 75"/>
                <a:gd name="T37" fmla="*/ 331 h 428"/>
                <a:gd name="T38" fmla="*/ 65 w 75"/>
                <a:gd name="T39" fmla="*/ 352 h 428"/>
                <a:gd name="T40" fmla="*/ 65 w 75"/>
                <a:gd name="T41" fmla="*/ 369 h 428"/>
                <a:gd name="T42" fmla="*/ 63 w 75"/>
                <a:gd name="T43" fmla="*/ 384 h 428"/>
                <a:gd name="T44" fmla="*/ 63 w 75"/>
                <a:gd name="T45" fmla="*/ 396 h 428"/>
                <a:gd name="T46" fmla="*/ 61 w 75"/>
                <a:gd name="T47" fmla="*/ 404 h 428"/>
                <a:gd name="T48" fmla="*/ 60 w 75"/>
                <a:gd name="T49" fmla="*/ 413 h 428"/>
                <a:gd name="T50" fmla="*/ 58 w 75"/>
                <a:gd name="T51" fmla="*/ 421 h 428"/>
                <a:gd name="T52" fmla="*/ 54 w 75"/>
                <a:gd name="T53" fmla="*/ 425 h 428"/>
                <a:gd name="T54" fmla="*/ 50 w 75"/>
                <a:gd name="T55" fmla="*/ 428 h 428"/>
                <a:gd name="T56" fmla="*/ 48 w 75"/>
                <a:gd name="T57" fmla="*/ 428 h 428"/>
                <a:gd name="T58" fmla="*/ 44 w 75"/>
                <a:gd name="T59" fmla="*/ 425 h 428"/>
                <a:gd name="T60" fmla="*/ 40 w 75"/>
                <a:gd name="T61" fmla="*/ 421 h 428"/>
                <a:gd name="T62" fmla="*/ 35 w 75"/>
                <a:gd name="T63" fmla="*/ 413 h 428"/>
                <a:gd name="T64" fmla="*/ 31 w 75"/>
                <a:gd name="T65" fmla="*/ 404 h 428"/>
                <a:gd name="T66" fmla="*/ 27 w 75"/>
                <a:gd name="T67" fmla="*/ 394 h 428"/>
                <a:gd name="T68" fmla="*/ 25 w 75"/>
                <a:gd name="T69" fmla="*/ 379 h 428"/>
                <a:gd name="T70" fmla="*/ 23 w 75"/>
                <a:gd name="T71" fmla="*/ 360 h 428"/>
                <a:gd name="T72" fmla="*/ 21 w 75"/>
                <a:gd name="T73" fmla="*/ 337 h 428"/>
                <a:gd name="T74" fmla="*/ 21 w 75"/>
                <a:gd name="T75" fmla="*/ 310 h 428"/>
                <a:gd name="T76" fmla="*/ 19 w 75"/>
                <a:gd name="T77" fmla="*/ 277 h 428"/>
                <a:gd name="T78" fmla="*/ 19 w 75"/>
                <a:gd name="T79" fmla="*/ 239 h 428"/>
                <a:gd name="T80" fmla="*/ 19 w 75"/>
                <a:gd name="T81" fmla="*/ 199 h 428"/>
                <a:gd name="T82" fmla="*/ 19 w 75"/>
                <a:gd name="T83" fmla="*/ 161 h 428"/>
                <a:gd name="T84" fmla="*/ 17 w 75"/>
                <a:gd name="T85" fmla="*/ 128 h 428"/>
                <a:gd name="T86" fmla="*/ 17 w 75"/>
                <a:gd name="T87" fmla="*/ 99 h 428"/>
                <a:gd name="T88" fmla="*/ 16 w 75"/>
                <a:gd name="T89" fmla="*/ 74 h 428"/>
                <a:gd name="T90" fmla="*/ 14 w 75"/>
                <a:gd name="T91" fmla="*/ 55 h 428"/>
                <a:gd name="T92" fmla="*/ 12 w 75"/>
                <a:gd name="T93" fmla="*/ 40 h 428"/>
                <a:gd name="T94" fmla="*/ 8 w 75"/>
                <a:gd name="T95" fmla="*/ 29 h 428"/>
                <a:gd name="T96" fmla="*/ 4 w 75"/>
                <a:gd name="T97" fmla="*/ 21 h 428"/>
                <a:gd name="T98" fmla="*/ 0 w 75"/>
                <a:gd name="T99" fmla="*/ 11 h 428"/>
                <a:gd name="T100" fmla="*/ 0 w 75"/>
                <a:gd name="T101" fmla="*/ 4 h 428"/>
                <a:gd name="T102" fmla="*/ 4 w 75"/>
                <a:gd name="T103" fmla="*/ 0 h 428"/>
                <a:gd name="T104" fmla="*/ 8 w 75"/>
                <a:gd name="T105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5" h="428">
                  <a:moveTo>
                    <a:pt x="8" y="0"/>
                  </a:moveTo>
                  <a:lnTo>
                    <a:pt x="10" y="0"/>
                  </a:lnTo>
                  <a:lnTo>
                    <a:pt x="14" y="0"/>
                  </a:lnTo>
                  <a:lnTo>
                    <a:pt x="17" y="0"/>
                  </a:lnTo>
                  <a:lnTo>
                    <a:pt x="23" y="2"/>
                  </a:lnTo>
                  <a:lnTo>
                    <a:pt x="29" y="6"/>
                  </a:lnTo>
                  <a:lnTo>
                    <a:pt x="35" y="9"/>
                  </a:lnTo>
                  <a:lnTo>
                    <a:pt x="42" y="15"/>
                  </a:lnTo>
                  <a:lnTo>
                    <a:pt x="48" y="21"/>
                  </a:lnTo>
                  <a:lnTo>
                    <a:pt x="56" y="29"/>
                  </a:lnTo>
                  <a:lnTo>
                    <a:pt x="61" y="36"/>
                  </a:lnTo>
                  <a:lnTo>
                    <a:pt x="67" y="46"/>
                  </a:lnTo>
                  <a:lnTo>
                    <a:pt x="71" y="55"/>
                  </a:lnTo>
                  <a:lnTo>
                    <a:pt x="73" y="65"/>
                  </a:lnTo>
                  <a:lnTo>
                    <a:pt x="75" y="74"/>
                  </a:lnTo>
                  <a:lnTo>
                    <a:pt x="75" y="86"/>
                  </a:lnTo>
                  <a:lnTo>
                    <a:pt x="75" y="97"/>
                  </a:lnTo>
                  <a:lnTo>
                    <a:pt x="73" y="103"/>
                  </a:lnTo>
                  <a:lnTo>
                    <a:pt x="73" y="109"/>
                  </a:lnTo>
                  <a:lnTo>
                    <a:pt x="71" y="117"/>
                  </a:lnTo>
                  <a:lnTo>
                    <a:pt x="71" y="124"/>
                  </a:lnTo>
                  <a:lnTo>
                    <a:pt x="71" y="134"/>
                  </a:lnTo>
                  <a:lnTo>
                    <a:pt x="69" y="141"/>
                  </a:lnTo>
                  <a:lnTo>
                    <a:pt x="69" y="151"/>
                  </a:lnTo>
                  <a:lnTo>
                    <a:pt x="69" y="162"/>
                  </a:lnTo>
                  <a:lnTo>
                    <a:pt x="67" y="172"/>
                  </a:lnTo>
                  <a:lnTo>
                    <a:pt x="67" y="184"/>
                  </a:lnTo>
                  <a:lnTo>
                    <a:pt x="67" y="195"/>
                  </a:lnTo>
                  <a:lnTo>
                    <a:pt x="67" y="208"/>
                  </a:lnTo>
                  <a:lnTo>
                    <a:pt x="65" y="222"/>
                  </a:lnTo>
                  <a:lnTo>
                    <a:pt x="65" y="235"/>
                  </a:lnTo>
                  <a:lnTo>
                    <a:pt x="65" y="250"/>
                  </a:lnTo>
                  <a:lnTo>
                    <a:pt x="65" y="266"/>
                  </a:lnTo>
                  <a:lnTo>
                    <a:pt x="65" y="279"/>
                  </a:lnTo>
                  <a:lnTo>
                    <a:pt x="65" y="294"/>
                  </a:lnTo>
                  <a:lnTo>
                    <a:pt x="65" y="306"/>
                  </a:lnTo>
                  <a:lnTo>
                    <a:pt x="65" y="319"/>
                  </a:lnTo>
                  <a:lnTo>
                    <a:pt x="65" y="331"/>
                  </a:lnTo>
                  <a:lnTo>
                    <a:pt x="65" y="342"/>
                  </a:lnTo>
                  <a:lnTo>
                    <a:pt x="65" y="352"/>
                  </a:lnTo>
                  <a:lnTo>
                    <a:pt x="65" y="361"/>
                  </a:lnTo>
                  <a:lnTo>
                    <a:pt x="65" y="369"/>
                  </a:lnTo>
                  <a:lnTo>
                    <a:pt x="65" y="377"/>
                  </a:lnTo>
                  <a:lnTo>
                    <a:pt x="63" y="384"/>
                  </a:lnTo>
                  <a:lnTo>
                    <a:pt x="63" y="390"/>
                  </a:lnTo>
                  <a:lnTo>
                    <a:pt x="63" y="396"/>
                  </a:lnTo>
                  <a:lnTo>
                    <a:pt x="63" y="400"/>
                  </a:lnTo>
                  <a:lnTo>
                    <a:pt x="61" y="404"/>
                  </a:lnTo>
                  <a:lnTo>
                    <a:pt x="61" y="407"/>
                  </a:lnTo>
                  <a:lnTo>
                    <a:pt x="60" y="413"/>
                  </a:lnTo>
                  <a:lnTo>
                    <a:pt x="58" y="417"/>
                  </a:lnTo>
                  <a:lnTo>
                    <a:pt x="58" y="421"/>
                  </a:lnTo>
                  <a:lnTo>
                    <a:pt x="56" y="423"/>
                  </a:lnTo>
                  <a:lnTo>
                    <a:pt x="54" y="425"/>
                  </a:lnTo>
                  <a:lnTo>
                    <a:pt x="52" y="426"/>
                  </a:lnTo>
                  <a:lnTo>
                    <a:pt x="50" y="428"/>
                  </a:lnTo>
                  <a:lnTo>
                    <a:pt x="48" y="428"/>
                  </a:lnTo>
                  <a:lnTo>
                    <a:pt x="48" y="428"/>
                  </a:lnTo>
                  <a:lnTo>
                    <a:pt x="46" y="426"/>
                  </a:lnTo>
                  <a:lnTo>
                    <a:pt x="44" y="425"/>
                  </a:lnTo>
                  <a:lnTo>
                    <a:pt x="42" y="423"/>
                  </a:lnTo>
                  <a:lnTo>
                    <a:pt x="40" y="421"/>
                  </a:lnTo>
                  <a:lnTo>
                    <a:pt x="39" y="417"/>
                  </a:lnTo>
                  <a:lnTo>
                    <a:pt x="35" y="413"/>
                  </a:lnTo>
                  <a:lnTo>
                    <a:pt x="33" y="407"/>
                  </a:lnTo>
                  <a:lnTo>
                    <a:pt x="31" y="404"/>
                  </a:lnTo>
                  <a:lnTo>
                    <a:pt x="29" y="400"/>
                  </a:lnTo>
                  <a:lnTo>
                    <a:pt x="27" y="394"/>
                  </a:lnTo>
                  <a:lnTo>
                    <a:pt x="27" y="386"/>
                  </a:lnTo>
                  <a:lnTo>
                    <a:pt x="25" y="379"/>
                  </a:lnTo>
                  <a:lnTo>
                    <a:pt x="25" y="371"/>
                  </a:lnTo>
                  <a:lnTo>
                    <a:pt x="23" y="360"/>
                  </a:lnTo>
                  <a:lnTo>
                    <a:pt x="23" y="350"/>
                  </a:lnTo>
                  <a:lnTo>
                    <a:pt x="21" y="337"/>
                  </a:lnTo>
                  <a:lnTo>
                    <a:pt x="21" y="323"/>
                  </a:lnTo>
                  <a:lnTo>
                    <a:pt x="21" y="310"/>
                  </a:lnTo>
                  <a:lnTo>
                    <a:pt x="21" y="293"/>
                  </a:lnTo>
                  <a:lnTo>
                    <a:pt x="19" y="277"/>
                  </a:lnTo>
                  <a:lnTo>
                    <a:pt x="19" y="258"/>
                  </a:lnTo>
                  <a:lnTo>
                    <a:pt x="19" y="239"/>
                  </a:lnTo>
                  <a:lnTo>
                    <a:pt x="19" y="220"/>
                  </a:lnTo>
                  <a:lnTo>
                    <a:pt x="19" y="199"/>
                  </a:lnTo>
                  <a:lnTo>
                    <a:pt x="19" y="180"/>
                  </a:lnTo>
                  <a:lnTo>
                    <a:pt x="19" y="161"/>
                  </a:lnTo>
                  <a:lnTo>
                    <a:pt x="19" y="143"/>
                  </a:lnTo>
                  <a:lnTo>
                    <a:pt x="17" y="128"/>
                  </a:lnTo>
                  <a:lnTo>
                    <a:pt x="17" y="113"/>
                  </a:lnTo>
                  <a:lnTo>
                    <a:pt x="17" y="99"/>
                  </a:lnTo>
                  <a:lnTo>
                    <a:pt x="16" y="86"/>
                  </a:lnTo>
                  <a:lnTo>
                    <a:pt x="16" y="74"/>
                  </a:lnTo>
                  <a:lnTo>
                    <a:pt x="14" y="65"/>
                  </a:lnTo>
                  <a:lnTo>
                    <a:pt x="14" y="55"/>
                  </a:lnTo>
                  <a:lnTo>
                    <a:pt x="12" y="46"/>
                  </a:lnTo>
                  <a:lnTo>
                    <a:pt x="12" y="40"/>
                  </a:lnTo>
                  <a:lnTo>
                    <a:pt x="10" y="34"/>
                  </a:lnTo>
                  <a:lnTo>
                    <a:pt x="8" y="29"/>
                  </a:lnTo>
                  <a:lnTo>
                    <a:pt x="8" y="27"/>
                  </a:lnTo>
                  <a:lnTo>
                    <a:pt x="4" y="21"/>
                  </a:lnTo>
                  <a:lnTo>
                    <a:pt x="2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448"/>
            <p:cNvSpPr/>
            <p:nvPr/>
          </p:nvSpPr>
          <p:spPr bwMode="auto">
            <a:xfrm>
              <a:off x="6492876" y="2657475"/>
              <a:ext cx="146050" cy="865188"/>
            </a:xfrm>
            <a:custGeom>
              <a:avLst/>
              <a:gdLst>
                <a:gd name="T0" fmla="*/ 113 w 184"/>
                <a:gd name="T1" fmla="*/ 0 h 1091"/>
                <a:gd name="T2" fmla="*/ 140 w 184"/>
                <a:gd name="T3" fmla="*/ 12 h 1091"/>
                <a:gd name="T4" fmla="*/ 168 w 184"/>
                <a:gd name="T5" fmla="*/ 38 h 1091"/>
                <a:gd name="T6" fmla="*/ 180 w 184"/>
                <a:gd name="T7" fmla="*/ 56 h 1091"/>
                <a:gd name="T8" fmla="*/ 182 w 184"/>
                <a:gd name="T9" fmla="*/ 75 h 1091"/>
                <a:gd name="T10" fmla="*/ 178 w 184"/>
                <a:gd name="T11" fmla="*/ 111 h 1091"/>
                <a:gd name="T12" fmla="*/ 176 w 184"/>
                <a:gd name="T13" fmla="*/ 138 h 1091"/>
                <a:gd name="T14" fmla="*/ 176 w 184"/>
                <a:gd name="T15" fmla="*/ 163 h 1091"/>
                <a:gd name="T16" fmla="*/ 176 w 184"/>
                <a:gd name="T17" fmla="*/ 199 h 1091"/>
                <a:gd name="T18" fmla="*/ 176 w 184"/>
                <a:gd name="T19" fmla="*/ 245 h 1091"/>
                <a:gd name="T20" fmla="*/ 176 w 184"/>
                <a:gd name="T21" fmla="*/ 301 h 1091"/>
                <a:gd name="T22" fmla="*/ 178 w 184"/>
                <a:gd name="T23" fmla="*/ 367 h 1091"/>
                <a:gd name="T24" fmla="*/ 180 w 184"/>
                <a:gd name="T25" fmla="*/ 442 h 1091"/>
                <a:gd name="T26" fmla="*/ 182 w 184"/>
                <a:gd name="T27" fmla="*/ 528 h 1091"/>
                <a:gd name="T28" fmla="*/ 182 w 184"/>
                <a:gd name="T29" fmla="*/ 620 h 1091"/>
                <a:gd name="T30" fmla="*/ 184 w 184"/>
                <a:gd name="T31" fmla="*/ 700 h 1091"/>
                <a:gd name="T32" fmla="*/ 184 w 184"/>
                <a:gd name="T33" fmla="*/ 773 h 1091"/>
                <a:gd name="T34" fmla="*/ 182 w 184"/>
                <a:gd name="T35" fmla="*/ 834 h 1091"/>
                <a:gd name="T36" fmla="*/ 182 w 184"/>
                <a:gd name="T37" fmla="*/ 886 h 1091"/>
                <a:gd name="T38" fmla="*/ 180 w 184"/>
                <a:gd name="T39" fmla="*/ 928 h 1091"/>
                <a:gd name="T40" fmla="*/ 180 w 184"/>
                <a:gd name="T41" fmla="*/ 961 h 1091"/>
                <a:gd name="T42" fmla="*/ 178 w 184"/>
                <a:gd name="T43" fmla="*/ 982 h 1091"/>
                <a:gd name="T44" fmla="*/ 168 w 184"/>
                <a:gd name="T45" fmla="*/ 1026 h 1091"/>
                <a:gd name="T46" fmla="*/ 153 w 184"/>
                <a:gd name="T47" fmla="*/ 1064 h 1091"/>
                <a:gd name="T48" fmla="*/ 134 w 184"/>
                <a:gd name="T49" fmla="*/ 1085 h 1091"/>
                <a:gd name="T50" fmla="*/ 117 w 184"/>
                <a:gd name="T51" fmla="*/ 1091 h 1091"/>
                <a:gd name="T52" fmla="*/ 103 w 184"/>
                <a:gd name="T53" fmla="*/ 1085 h 1091"/>
                <a:gd name="T54" fmla="*/ 96 w 184"/>
                <a:gd name="T55" fmla="*/ 1056 h 1091"/>
                <a:gd name="T56" fmla="*/ 82 w 184"/>
                <a:gd name="T57" fmla="*/ 1010 h 1091"/>
                <a:gd name="T58" fmla="*/ 54 w 184"/>
                <a:gd name="T59" fmla="*/ 963 h 1091"/>
                <a:gd name="T60" fmla="*/ 13 w 184"/>
                <a:gd name="T61" fmla="*/ 919 h 1091"/>
                <a:gd name="T62" fmla="*/ 0 w 184"/>
                <a:gd name="T63" fmla="*/ 896 h 1091"/>
                <a:gd name="T64" fmla="*/ 12 w 184"/>
                <a:gd name="T65" fmla="*/ 892 h 1091"/>
                <a:gd name="T66" fmla="*/ 44 w 184"/>
                <a:gd name="T67" fmla="*/ 903 h 1091"/>
                <a:gd name="T68" fmla="*/ 88 w 184"/>
                <a:gd name="T69" fmla="*/ 919 h 1091"/>
                <a:gd name="T70" fmla="*/ 115 w 184"/>
                <a:gd name="T71" fmla="*/ 917 h 1091"/>
                <a:gd name="T72" fmla="*/ 121 w 184"/>
                <a:gd name="T73" fmla="*/ 903 h 1091"/>
                <a:gd name="T74" fmla="*/ 124 w 184"/>
                <a:gd name="T75" fmla="*/ 876 h 1091"/>
                <a:gd name="T76" fmla="*/ 126 w 184"/>
                <a:gd name="T77" fmla="*/ 832 h 1091"/>
                <a:gd name="T78" fmla="*/ 130 w 184"/>
                <a:gd name="T79" fmla="*/ 773 h 1091"/>
                <a:gd name="T80" fmla="*/ 132 w 184"/>
                <a:gd name="T81" fmla="*/ 698 h 1091"/>
                <a:gd name="T82" fmla="*/ 134 w 184"/>
                <a:gd name="T83" fmla="*/ 607 h 1091"/>
                <a:gd name="T84" fmla="*/ 134 w 184"/>
                <a:gd name="T85" fmla="*/ 496 h 1091"/>
                <a:gd name="T86" fmla="*/ 132 w 184"/>
                <a:gd name="T87" fmla="*/ 367 h 1091"/>
                <a:gd name="T88" fmla="*/ 130 w 184"/>
                <a:gd name="T89" fmla="*/ 283 h 1091"/>
                <a:gd name="T90" fmla="*/ 128 w 184"/>
                <a:gd name="T91" fmla="*/ 222 h 1091"/>
                <a:gd name="T92" fmla="*/ 124 w 184"/>
                <a:gd name="T93" fmla="*/ 170 h 1091"/>
                <a:gd name="T94" fmla="*/ 123 w 184"/>
                <a:gd name="T95" fmla="*/ 125 h 1091"/>
                <a:gd name="T96" fmla="*/ 119 w 184"/>
                <a:gd name="T97" fmla="*/ 90 h 1091"/>
                <a:gd name="T98" fmla="*/ 115 w 184"/>
                <a:gd name="T99" fmla="*/ 61 h 1091"/>
                <a:gd name="T100" fmla="*/ 111 w 184"/>
                <a:gd name="T101" fmla="*/ 42 h 1091"/>
                <a:gd name="T102" fmla="*/ 107 w 184"/>
                <a:gd name="T103" fmla="*/ 29 h 1091"/>
                <a:gd name="T104" fmla="*/ 96 w 184"/>
                <a:gd name="T105" fmla="*/ 15 h 1091"/>
                <a:gd name="T106" fmla="*/ 96 w 184"/>
                <a:gd name="T107" fmla="*/ 4 h 1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84" h="1091">
                  <a:moveTo>
                    <a:pt x="98" y="2"/>
                  </a:moveTo>
                  <a:lnTo>
                    <a:pt x="102" y="0"/>
                  </a:lnTo>
                  <a:lnTo>
                    <a:pt x="107" y="0"/>
                  </a:lnTo>
                  <a:lnTo>
                    <a:pt x="113" y="0"/>
                  </a:lnTo>
                  <a:lnTo>
                    <a:pt x="119" y="2"/>
                  </a:lnTo>
                  <a:lnTo>
                    <a:pt x="126" y="4"/>
                  </a:lnTo>
                  <a:lnTo>
                    <a:pt x="132" y="8"/>
                  </a:lnTo>
                  <a:lnTo>
                    <a:pt x="140" y="12"/>
                  </a:lnTo>
                  <a:lnTo>
                    <a:pt x="147" y="17"/>
                  </a:lnTo>
                  <a:lnTo>
                    <a:pt x="155" y="25"/>
                  </a:lnTo>
                  <a:lnTo>
                    <a:pt x="161" y="33"/>
                  </a:lnTo>
                  <a:lnTo>
                    <a:pt x="168" y="38"/>
                  </a:lnTo>
                  <a:lnTo>
                    <a:pt x="172" y="44"/>
                  </a:lnTo>
                  <a:lnTo>
                    <a:pt x="176" y="48"/>
                  </a:lnTo>
                  <a:lnTo>
                    <a:pt x="180" y="54"/>
                  </a:lnTo>
                  <a:lnTo>
                    <a:pt x="180" y="56"/>
                  </a:lnTo>
                  <a:lnTo>
                    <a:pt x="182" y="59"/>
                  </a:lnTo>
                  <a:lnTo>
                    <a:pt x="182" y="63"/>
                  </a:lnTo>
                  <a:lnTo>
                    <a:pt x="182" y="69"/>
                  </a:lnTo>
                  <a:lnTo>
                    <a:pt x="182" y="75"/>
                  </a:lnTo>
                  <a:lnTo>
                    <a:pt x="180" y="82"/>
                  </a:lnTo>
                  <a:lnTo>
                    <a:pt x="180" y="90"/>
                  </a:lnTo>
                  <a:lnTo>
                    <a:pt x="180" y="102"/>
                  </a:lnTo>
                  <a:lnTo>
                    <a:pt x="178" y="111"/>
                  </a:lnTo>
                  <a:lnTo>
                    <a:pt x="178" y="125"/>
                  </a:lnTo>
                  <a:lnTo>
                    <a:pt x="176" y="128"/>
                  </a:lnTo>
                  <a:lnTo>
                    <a:pt x="176" y="132"/>
                  </a:lnTo>
                  <a:lnTo>
                    <a:pt x="176" y="138"/>
                  </a:lnTo>
                  <a:lnTo>
                    <a:pt x="176" y="144"/>
                  </a:lnTo>
                  <a:lnTo>
                    <a:pt x="176" y="149"/>
                  </a:lnTo>
                  <a:lnTo>
                    <a:pt x="176" y="155"/>
                  </a:lnTo>
                  <a:lnTo>
                    <a:pt x="176" y="163"/>
                  </a:lnTo>
                  <a:lnTo>
                    <a:pt x="176" y="170"/>
                  </a:lnTo>
                  <a:lnTo>
                    <a:pt x="176" y="180"/>
                  </a:lnTo>
                  <a:lnTo>
                    <a:pt x="176" y="190"/>
                  </a:lnTo>
                  <a:lnTo>
                    <a:pt x="176" y="199"/>
                  </a:lnTo>
                  <a:lnTo>
                    <a:pt x="176" y="211"/>
                  </a:lnTo>
                  <a:lnTo>
                    <a:pt x="176" y="220"/>
                  </a:lnTo>
                  <a:lnTo>
                    <a:pt x="176" y="234"/>
                  </a:lnTo>
                  <a:lnTo>
                    <a:pt x="176" y="245"/>
                  </a:lnTo>
                  <a:lnTo>
                    <a:pt x="176" y="258"/>
                  </a:lnTo>
                  <a:lnTo>
                    <a:pt x="176" y="272"/>
                  </a:lnTo>
                  <a:lnTo>
                    <a:pt x="176" y="285"/>
                  </a:lnTo>
                  <a:lnTo>
                    <a:pt x="176" y="301"/>
                  </a:lnTo>
                  <a:lnTo>
                    <a:pt x="178" y="316"/>
                  </a:lnTo>
                  <a:lnTo>
                    <a:pt x="178" y="333"/>
                  </a:lnTo>
                  <a:lnTo>
                    <a:pt x="178" y="350"/>
                  </a:lnTo>
                  <a:lnTo>
                    <a:pt x="178" y="367"/>
                  </a:lnTo>
                  <a:lnTo>
                    <a:pt x="178" y="385"/>
                  </a:lnTo>
                  <a:lnTo>
                    <a:pt x="178" y="404"/>
                  </a:lnTo>
                  <a:lnTo>
                    <a:pt x="180" y="423"/>
                  </a:lnTo>
                  <a:lnTo>
                    <a:pt x="180" y="442"/>
                  </a:lnTo>
                  <a:lnTo>
                    <a:pt x="180" y="463"/>
                  </a:lnTo>
                  <a:lnTo>
                    <a:pt x="180" y="484"/>
                  </a:lnTo>
                  <a:lnTo>
                    <a:pt x="180" y="507"/>
                  </a:lnTo>
                  <a:lnTo>
                    <a:pt x="182" y="528"/>
                  </a:lnTo>
                  <a:lnTo>
                    <a:pt x="182" y="553"/>
                  </a:lnTo>
                  <a:lnTo>
                    <a:pt x="182" y="576"/>
                  </a:lnTo>
                  <a:lnTo>
                    <a:pt x="182" y="597"/>
                  </a:lnTo>
                  <a:lnTo>
                    <a:pt x="182" y="620"/>
                  </a:lnTo>
                  <a:lnTo>
                    <a:pt x="182" y="641"/>
                  </a:lnTo>
                  <a:lnTo>
                    <a:pt x="182" y="662"/>
                  </a:lnTo>
                  <a:lnTo>
                    <a:pt x="184" y="681"/>
                  </a:lnTo>
                  <a:lnTo>
                    <a:pt x="184" y="700"/>
                  </a:lnTo>
                  <a:lnTo>
                    <a:pt x="184" y="720"/>
                  </a:lnTo>
                  <a:lnTo>
                    <a:pt x="184" y="739"/>
                  </a:lnTo>
                  <a:lnTo>
                    <a:pt x="184" y="756"/>
                  </a:lnTo>
                  <a:lnTo>
                    <a:pt x="184" y="773"/>
                  </a:lnTo>
                  <a:lnTo>
                    <a:pt x="184" y="788"/>
                  </a:lnTo>
                  <a:lnTo>
                    <a:pt x="182" y="806"/>
                  </a:lnTo>
                  <a:lnTo>
                    <a:pt x="182" y="821"/>
                  </a:lnTo>
                  <a:lnTo>
                    <a:pt x="182" y="834"/>
                  </a:lnTo>
                  <a:lnTo>
                    <a:pt x="182" y="848"/>
                  </a:lnTo>
                  <a:lnTo>
                    <a:pt x="182" y="861"/>
                  </a:lnTo>
                  <a:lnTo>
                    <a:pt x="182" y="875"/>
                  </a:lnTo>
                  <a:lnTo>
                    <a:pt x="182" y="886"/>
                  </a:lnTo>
                  <a:lnTo>
                    <a:pt x="182" y="897"/>
                  </a:lnTo>
                  <a:lnTo>
                    <a:pt x="182" y="909"/>
                  </a:lnTo>
                  <a:lnTo>
                    <a:pt x="180" y="919"/>
                  </a:lnTo>
                  <a:lnTo>
                    <a:pt x="180" y="928"/>
                  </a:lnTo>
                  <a:lnTo>
                    <a:pt x="180" y="938"/>
                  </a:lnTo>
                  <a:lnTo>
                    <a:pt x="180" y="945"/>
                  </a:lnTo>
                  <a:lnTo>
                    <a:pt x="180" y="953"/>
                  </a:lnTo>
                  <a:lnTo>
                    <a:pt x="180" y="961"/>
                  </a:lnTo>
                  <a:lnTo>
                    <a:pt x="178" y="966"/>
                  </a:lnTo>
                  <a:lnTo>
                    <a:pt x="178" y="972"/>
                  </a:lnTo>
                  <a:lnTo>
                    <a:pt x="178" y="976"/>
                  </a:lnTo>
                  <a:lnTo>
                    <a:pt x="178" y="982"/>
                  </a:lnTo>
                  <a:lnTo>
                    <a:pt x="178" y="985"/>
                  </a:lnTo>
                  <a:lnTo>
                    <a:pt x="174" y="999"/>
                  </a:lnTo>
                  <a:lnTo>
                    <a:pt x="170" y="1012"/>
                  </a:lnTo>
                  <a:lnTo>
                    <a:pt x="168" y="1026"/>
                  </a:lnTo>
                  <a:lnTo>
                    <a:pt x="165" y="1037"/>
                  </a:lnTo>
                  <a:lnTo>
                    <a:pt x="161" y="1047"/>
                  </a:lnTo>
                  <a:lnTo>
                    <a:pt x="157" y="1056"/>
                  </a:lnTo>
                  <a:lnTo>
                    <a:pt x="153" y="1064"/>
                  </a:lnTo>
                  <a:lnTo>
                    <a:pt x="147" y="1072"/>
                  </a:lnTo>
                  <a:lnTo>
                    <a:pt x="144" y="1077"/>
                  </a:lnTo>
                  <a:lnTo>
                    <a:pt x="138" y="1081"/>
                  </a:lnTo>
                  <a:lnTo>
                    <a:pt x="134" y="1085"/>
                  </a:lnTo>
                  <a:lnTo>
                    <a:pt x="130" y="1087"/>
                  </a:lnTo>
                  <a:lnTo>
                    <a:pt x="124" y="1089"/>
                  </a:lnTo>
                  <a:lnTo>
                    <a:pt x="121" y="1091"/>
                  </a:lnTo>
                  <a:lnTo>
                    <a:pt x="117" y="1091"/>
                  </a:lnTo>
                  <a:lnTo>
                    <a:pt x="115" y="1091"/>
                  </a:lnTo>
                  <a:lnTo>
                    <a:pt x="109" y="1091"/>
                  </a:lnTo>
                  <a:lnTo>
                    <a:pt x="105" y="1089"/>
                  </a:lnTo>
                  <a:lnTo>
                    <a:pt x="103" y="1085"/>
                  </a:lnTo>
                  <a:lnTo>
                    <a:pt x="102" y="1079"/>
                  </a:lnTo>
                  <a:lnTo>
                    <a:pt x="98" y="1074"/>
                  </a:lnTo>
                  <a:lnTo>
                    <a:pt x="96" y="1066"/>
                  </a:lnTo>
                  <a:lnTo>
                    <a:pt x="96" y="1056"/>
                  </a:lnTo>
                  <a:lnTo>
                    <a:pt x="94" y="1045"/>
                  </a:lnTo>
                  <a:lnTo>
                    <a:pt x="92" y="1033"/>
                  </a:lnTo>
                  <a:lnTo>
                    <a:pt x="88" y="1022"/>
                  </a:lnTo>
                  <a:lnTo>
                    <a:pt x="82" y="1010"/>
                  </a:lnTo>
                  <a:lnTo>
                    <a:pt x="77" y="999"/>
                  </a:lnTo>
                  <a:lnTo>
                    <a:pt x="71" y="987"/>
                  </a:lnTo>
                  <a:lnTo>
                    <a:pt x="63" y="974"/>
                  </a:lnTo>
                  <a:lnTo>
                    <a:pt x="54" y="963"/>
                  </a:lnTo>
                  <a:lnTo>
                    <a:pt x="42" y="949"/>
                  </a:lnTo>
                  <a:lnTo>
                    <a:pt x="31" y="938"/>
                  </a:lnTo>
                  <a:lnTo>
                    <a:pt x="21" y="928"/>
                  </a:lnTo>
                  <a:lnTo>
                    <a:pt x="13" y="919"/>
                  </a:lnTo>
                  <a:lnTo>
                    <a:pt x="8" y="911"/>
                  </a:lnTo>
                  <a:lnTo>
                    <a:pt x="4" y="905"/>
                  </a:lnTo>
                  <a:lnTo>
                    <a:pt x="0" y="899"/>
                  </a:lnTo>
                  <a:lnTo>
                    <a:pt x="0" y="896"/>
                  </a:lnTo>
                  <a:lnTo>
                    <a:pt x="0" y="894"/>
                  </a:lnTo>
                  <a:lnTo>
                    <a:pt x="4" y="892"/>
                  </a:lnTo>
                  <a:lnTo>
                    <a:pt x="6" y="892"/>
                  </a:lnTo>
                  <a:lnTo>
                    <a:pt x="12" y="892"/>
                  </a:lnTo>
                  <a:lnTo>
                    <a:pt x="17" y="894"/>
                  </a:lnTo>
                  <a:lnTo>
                    <a:pt x="25" y="896"/>
                  </a:lnTo>
                  <a:lnTo>
                    <a:pt x="33" y="899"/>
                  </a:lnTo>
                  <a:lnTo>
                    <a:pt x="44" y="903"/>
                  </a:lnTo>
                  <a:lnTo>
                    <a:pt x="56" y="909"/>
                  </a:lnTo>
                  <a:lnTo>
                    <a:pt x="67" y="913"/>
                  </a:lnTo>
                  <a:lnTo>
                    <a:pt x="79" y="917"/>
                  </a:lnTo>
                  <a:lnTo>
                    <a:pt x="88" y="919"/>
                  </a:lnTo>
                  <a:lnTo>
                    <a:pt x="96" y="920"/>
                  </a:lnTo>
                  <a:lnTo>
                    <a:pt x="103" y="920"/>
                  </a:lnTo>
                  <a:lnTo>
                    <a:pt x="109" y="919"/>
                  </a:lnTo>
                  <a:lnTo>
                    <a:pt x="115" y="917"/>
                  </a:lnTo>
                  <a:lnTo>
                    <a:pt x="119" y="913"/>
                  </a:lnTo>
                  <a:lnTo>
                    <a:pt x="119" y="911"/>
                  </a:lnTo>
                  <a:lnTo>
                    <a:pt x="121" y="907"/>
                  </a:lnTo>
                  <a:lnTo>
                    <a:pt x="121" y="903"/>
                  </a:lnTo>
                  <a:lnTo>
                    <a:pt x="123" y="897"/>
                  </a:lnTo>
                  <a:lnTo>
                    <a:pt x="123" y="892"/>
                  </a:lnTo>
                  <a:lnTo>
                    <a:pt x="123" y="884"/>
                  </a:lnTo>
                  <a:lnTo>
                    <a:pt x="124" y="876"/>
                  </a:lnTo>
                  <a:lnTo>
                    <a:pt x="124" y="867"/>
                  </a:lnTo>
                  <a:lnTo>
                    <a:pt x="126" y="857"/>
                  </a:lnTo>
                  <a:lnTo>
                    <a:pt x="126" y="846"/>
                  </a:lnTo>
                  <a:lnTo>
                    <a:pt x="126" y="832"/>
                  </a:lnTo>
                  <a:lnTo>
                    <a:pt x="128" y="819"/>
                  </a:lnTo>
                  <a:lnTo>
                    <a:pt x="128" y="806"/>
                  </a:lnTo>
                  <a:lnTo>
                    <a:pt x="130" y="790"/>
                  </a:lnTo>
                  <a:lnTo>
                    <a:pt x="130" y="773"/>
                  </a:lnTo>
                  <a:lnTo>
                    <a:pt x="130" y="756"/>
                  </a:lnTo>
                  <a:lnTo>
                    <a:pt x="132" y="739"/>
                  </a:lnTo>
                  <a:lnTo>
                    <a:pt x="132" y="720"/>
                  </a:lnTo>
                  <a:lnTo>
                    <a:pt x="132" y="698"/>
                  </a:lnTo>
                  <a:lnTo>
                    <a:pt x="134" y="677"/>
                  </a:lnTo>
                  <a:lnTo>
                    <a:pt x="134" y="654"/>
                  </a:lnTo>
                  <a:lnTo>
                    <a:pt x="134" y="632"/>
                  </a:lnTo>
                  <a:lnTo>
                    <a:pt x="134" y="607"/>
                  </a:lnTo>
                  <a:lnTo>
                    <a:pt x="134" y="580"/>
                  </a:lnTo>
                  <a:lnTo>
                    <a:pt x="134" y="553"/>
                  </a:lnTo>
                  <a:lnTo>
                    <a:pt x="134" y="526"/>
                  </a:lnTo>
                  <a:lnTo>
                    <a:pt x="134" y="496"/>
                  </a:lnTo>
                  <a:lnTo>
                    <a:pt x="134" y="465"/>
                  </a:lnTo>
                  <a:lnTo>
                    <a:pt x="132" y="434"/>
                  </a:lnTo>
                  <a:lnTo>
                    <a:pt x="132" y="402"/>
                  </a:lnTo>
                  <a:lnTo>
                    <a:pt x="132" y="367"/>
                  </a:lnTo>
                  <a:lnTo>
                    <a:pt x="130" y="333"/>
                  </a:lnTo>
                  <a:lnTo>
                    <a:pt x="130" y="316"/>
                  </a:lnTo>
                  <a:lnTo>
                    <a:pt x="130" y="299"/>
                  </a:lnTo>
                  <a:lnTo>
                    <a:pt x="130" y="283"/>
                  </a:lnTo>
                  <a:lnTo>
                    <a:pt x="128" y="266"/>
                  </a:lnTo>
                  <a:lnTo>
                    <a:pt x="128" y="251"/>
                  </a:lnTo>
                  <a:lnTo>
                    <a:pt x="128" y="235"/>
                  </a:lnTo>
                  <a:lnTo>
                    <a:pt x="128" y="222"/>
                  </a:lnTo>
                  <a:lnTo>
                    <a:pt x="126" y="209"/>
                  </a:lnTo>
                  <a:lnTo>
                    <a:pt x="126" y="195"/>
                  </a:lnTo>
                  <a:lnTo>
                    <a:pt x="126" y="182"/>
                  </a:lnTo>
                  <a:lnTo>
                    <a:pt x="124" y="170"/>
                  </a:lnTo>
                  <a:lnTo>
                    <a:pt x="124" y="157"/>
                  </a:lnTo>
                  <a:lnTo>
                    <a:pt x="124" y="147"/>
                  </a:lnTo>
                  <a:lnTo>
                    <a:pt x="123" y="136"/>
                  </a:lnTo>
                  <a:lnTo>
                    <a:pt x="123" y="125"/>
                  </a:lnTo>
                  <a:lnTo>
                    <a:pt x="121" y="115"/>
                  </a:lnTo>
                  <a:lnTo>
                    <a:pt x="121" y="107"/>
                  </a:lnTo>
                  <a:lnTo>
                    <a:pt x="121" y="98"/>
                  </a:lnTo>
                  <a:lnTo>
                    <a:pt x="119" y="90"/>
                  </a:lnTo>
                  <a:lnTo>
                    <a:pt x="119" y="82"/>
                  </a:lnTo>
                  <a:lnTo>
                    <a:pt x="117" y="75"/>
                  </a:lnTo>
                  <a:lnTo>
                    <a:pt x="117" y="67"/>
                  </a:lnTo>
                  <a:lnTo>
                    <a:pt x="115" y="61"/>
                  </a:lnTo>
                  <a:lnTo>
                    <a:pt x="115" y="56"/>
                  </a:lnTo>
                  <a:lnTo>
                    <a:pt x="113" y="50"/>
                  </a:lnTo>
                  <a:lnTo>
                    <a:pt x="113" y="46"/>
                  </a:lnTo>
                  <a:lnTo>
                    <a:pt x="111" y="42"/>
                  </a:lnTo>
                  <a:lnTo>
                    <a:pt x="111" y="38"/>
                  </a:lnTo>
                  <a:lnTo>
                    <a:pt x="109" y="35"/>
                  </a:lnTo>
                  <a:lnTo>
                    <a:pt x="107" y="33"/>
                  </a:lnTo>
                  <a:lnTo>
                    <a:pt x="107" y="29"/>
                  </a:lnTo>
                  <a:lnTo>
                    <a:pt x="105" y="29"/>
                  </a:lnTo>
                  <a:lnTo>
                    <a:pt x="102" y="23"/>
                  </a:lnTo>
                  <a:lnTo>
                    <a:pt x="98" y="17"/>
                  </a:lnTo>
                  <a:lnTo>
                    <a:pt x="96" y="15"/>
                  </a:lnTo>
                  <a:lnTo>
                    <a:pt x="94" y="12"/>
                  </a:lnTo>
                  <a:lnTo>
                    <a:pt x="94" y="10"/>
                  </a:lnTo>
                  <a:lnTo>
                    <a:pt x="94" y="6"/>
                  </a:lnTo>
                  <a:lnTo>
                    <a:pt x="96" y="4"/>
                  </a:lnTo>
                  <a:lnTo>
                    <a:pt x="98" y="2"/>
                  </a:lnTo>
                  <a:lnTo>
                    <a:pt x="98" y="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449"/>
            <p:cNvSpPr/>
            <p:nvPr/>
          </p:nvSpPr>
          <p:spPr bwMode="auto">
            <a:xfrm>
              <a:off x="6167438" y="2928938"/>
              <a:ext cx="266700" cy="103188"/>
            </a:xfrm>
            <a:custGeom>
              <a:avLst/>
              <a:gdLst>
                <a:gd name="T0" fmla="*/ 32 w 334"/>
                <a:gd name="T1" fmla="*/ 86 h 130"/>
                <a:gd name="T2" fmla="*/ 91 w 334"/>
                <a:gd name="T3" fmla="*/ 63 h 130"/>
                <a:gd name="T4" fmla="*/ 145 w 334"/>
                <a:gd name="T5" fmla="*/ 46 h 130"/>
                <a:gd name="T6" fmla="*/ 189 w 334"/>
                <a:gd name="T7" fmla="*/ 30 h 130"/>
                <a:gd name="T8" fmla="*/ 227 w 334"/>
                <a:gd name="T9" fmla="*/ 19 h 130"/>
                <a:gd name="T10" fmla="*/ 258 w 334"/>
                <a:gd name="T11" fmla="*/ 9 h 130"/>
                <a:gd name="T12" fmla="*/ 281 w 334"/>
                <a:gd name="T13" fmla="*/ 3 h 130"/>
                <a:gd name="T14" fmla="*/ 296 w 334"/>
                <a:gd name="T15" fmla="*/ 2 h 130"/>
                <a:gd name="T16" fmla="*/ 308 w 334"/>
                <a:gd name="T17" fmla="*/ 2 h 130"/>
                <a:gd name="T18" fmla="*/ 321 w 334"/>
                <a:gd name="T19" fmla="*/ 3 h 130"/>
                <a:gd name="T20" fmla="*/ 329 w 334"/>
                <a:gd name="T21" fmla="*/ 7 h 130"/>
                <a:gd name="T22" fmla="*/ 334 w 334"/>
                <a:gd name="T23" fmla="*/ 13 h 130"/>
                <a:gd name="T24" fmla="*/ 334 w 334"/>
                <a:gd name="T25" fmla="*/ 19 h 130"/>
                <a:gd name="T26" fmla="*/ 329 w 334"/>
                <a:gd name="T27" fmla="*/ 24 h 130"/>
                <a:gd name="T28" fmla="*/ 321 w 334"/>
                <a:gd name="T29" fmla="*/ 32 h 130"/>
                <a:gd name="T30" fmla="*/ 308 w 334"/>
                <a:gd name="T31" fmla="*/ 40 h 130"/>
                <a:gd name="T32" fmla="*/ 290 w 334"/>
                <a:gd name="T33" fmla="*/ 47 h 130"/>
                <a:gd name="T34" fmla="*/ 269 w 334"/>
                <a:gd name="T35" fmla="*/ 55 h 130"/>
                <a:gd name="T36" fmla="*/ 244 w 334"/>
                <a:gd name="T37" fmla="*/ 65 h 130"/>
                <a:gd name="T38" fmla="*/ 216 w 334"/>
                <a:gd name="T39" fmla="*/ 76 h 130"/>
                <a:gd name="T40" fmla="*/ 183 w 334"/>
                <a:gd name="T41" fmla="*/ 88 h 130"/>
                <a:gd name="T42" fmla="*/ 155 w 334"/>
                <a:gd name="T43" fmla="*/ 97 h 130"/>
                <a:gd name="T44" fmla="*/ 130 w 334"/>
                <a:gd name="T45" fmla="*/ 107 h 130"/>
                <a:gd name="T46" fmla="*/ 107 w 334"/>
                <a:gd name="T47" fmla="*/ 113 h 130"/>
                <a:gd name="T48" fmla="*/ 88 w 334"/>
                <a:gd name="T49" fmla="*/ 118 h 130"/>
                <a:gd name="T50" fmla="*/ 74 w 334"/>
                <a:gd name="T51" fmla="*/ 124 h 130"/>
                <a:gd name="T52" fmla="*/ 63 w 334"/>
                <a:gd name="T53" fmla="*/ 126 h 130"/>
                <a:gd name="T54" fmla="*/ 55 w 334"/>
                <a:gd name="T55" fmla="*/ 128 h 130"/>
                <a:gd name="T56" fmla="*/ 47 w 334"/>
                <a:gd name="T57" fmla="*/ 130 h 130"/>
                <a:gd name="T58" fmla="*/ 38 w 334"/>
                <a:gd name="T59" fmla="*/ 128 h 130"/>
                <a:gd name="T60" fmla="*/ 24 w 334"/>
                <a:gd name="T61" fmla="*/ 120 h 130"/>
                <a:gd name="T62" fmla="*/ 7 w 334"/>
                <a:gd name="T63" fmla="*/ 107 h 130"/>
                <a:gd name="T64" fmla="*/ 0 w 334"/>
                <a:gd name="T65" fmla="*/ 97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4" h="130">
                  <a:moveTo>
                    <a:pt x="0" y="97"/>
                  </a:moveTo>
                  <a:lnTo>
                    <a:pt x="32" y="86"/>
                  </a:lnTo>
                  <a:lnTo>
                    <a:pt x="63" y="74"/>
                  </a:lnTo>
                  <a:lnTo>
                    <a:pt x="91" y="63"/>
                  </a:lnTo>
                  <a:lnTo>
                    <a:pt x="118" y="53"/>
                  </a:lnTo>
                  <a:lnTo>
                    <a:pt x="145" y="46"/>
                  </a:lnTo>
                  <a:lnTo>
                    <a:pt x="168" y="36"/>
                  </a:lnTo>
                  <a:lnTo>
                    <a:pt x="189" y="30"/>
                  </a:lnTo>
                  <a:lnTo>
                    <a:pt x="210" y="23"/>
                  </a:lnTo>
                  <a:lnTo>
                    <a:pt x="227" y="19"/>
                  </a:lnTo>
                  <a:lnTo>
                    <a:pt x="243" y="13"/>
                  </a:lnTo>
                  <a:lnTo>
                    <a:pt x="258" y="9"/>
                  </a:lnTo>
                  <a:lnTo>
                    <a:pt x="269" y="5"/>
                  </a:lnTo>
                  <a:lnTo>
                    <a:pt x="281" y="3"/>
                  </a:lnTo>
                  <a:lnTo>
                    <a:pt x="289" y="2"/>
                  </a:lnTo>
                  <a:lnTo>
                    <a:pt x="296" y="2"/>
                  </a:lnTo>
                  <a:lnTo>
                    <a:pt x="300" y="0"/>
                  </a:lnTo>
                  <a:lnTo>
                    <a:pt x="308" y="2"/>
                  </a:lnTo>
                  <a:lnTo>
                    <a:pt x="315" y="2"/>
                  </a:lnTo>
                  <a:lnTo>
                    <a:pt x="321" y="3"/>
                  </a:lnTo>
                  <a:lnTo>
                    <a:pt x="325" y="3"/>
                  </a:lnTo>
                  <a:lnTo>
                    <a:pt x="329" y="7"/>
                  </a:lnTo>
                  <a:lnTo>
                    <a:pt x="333" y="9"/>
                  </a:lnTo>
                  <a:lnTo>
                    <a:pt x="334" y="13"/>
                  </a:lnTo>
                  <a:lnTo>
                    <a:pt x="334" y="15"/>
                  </a:lnTo>
                  <a:lnTo>
                    <a:pt x="334" y="19"/>
                  </a:lnTo>
                  <a:lnTo>
                    <a:pt x="333" y="23"/>
                  </a:lnTo>
                  <a:lnTo>
                    <a:pt x="329" y="24"/>
                  </a:lnTo>
                  <a:lnTo>
                    <a:pt x="327" y="28"/>
                  </a:lnTo>
                  <a:lnTo>
                    <a:pt x="321" y="32"/>
                  </a:lnTo>
                  <a:lnTo>
                    <a:pt x="315" y="36"/>
                  </a:lnTo>
                  <a:lnTo>
                    <a:pt x="308" y="40"/>
                  </a:lnTo>
                  <a:lnTo>
                    <a:pt x="300" y="44"/>
                  </a:lnTo>
                  <a:lnTo>
                    <a:pt x="290" y="47"/>
                  </a:lnTo>
                  <a:lnTo>
                    <a:pt x="281" y="51"/>
                  </a:lnTo>
                  <a:lnTo>
                    <a:pt x="269" y="55"/>
                  </a:lnTo>
                  <a:lnTo>
                    <a:pt x="258" y="61"/>
                  </a:lnTo>
                  <a:lnTo>
                    <a:pt x="244" y="65"/>
                  </a:lnTo>
                  <a:lnTo>
                    <a:pt x="231" y="70"/>
                  </a:lnTo>
                  <a:lnTo>
                    <a:pt x="216" y="76"/>
                  </a:lnTo>
                  <a:lnTo>
                    <a:pt x="200" y="82"/>
                  </a:lnTo>
                  <a:lnTo>
                    <a:pt x="183" y="88"/>
                  </a:lnTo>
                  <a:lnTo>
                    <a:pt x="168" y="93"/>
                  </a:lnTo>
                  <a:lnTo>
                    <a:pt x="155" y="97"/>
                  </a:lnTo>
                  <a:lnTo>
                    <a:pt x="141" y="103"/>
                  </a:lnTo>
                  <a:lnTo>
                    <a:pt x="130" y="107"/>
                  </a:lnTo>
                  <a:lnTo>
                    <a:pt x="116" y="111"/>
                  </a:lnTo>
                  <a:lnTo>
                    <a:pt x="107" y="113"/>
                  </a:lnTo>
                  <a:lnTo>
                    <a:pt x="97" y="116"/>
                  </a:lnTo>
                  <a:lnTo>
                    <a:pt x="88" y="118"/>
                  </a:lnTo>
                  <a:lnTo>
                    <a:pt x="80" y="122"/>
                  </a:lnTo>
                  <a:lnTo>
                    <a:pt x="74" y="124"/>
                  </a:lnTo>
                  <a:lnTo>
                    <a:pt x="66" y="124"/>
                  </a:lnTo>
                  <a:lnTo>
                    <a:pt x="63" y="126"/>
                  </a:lnTo>
                  <a:lnTo>
                    <a:pt x="59" y="128"/>
                  </a:lnTo>
                  <a:lnTo>
                    <a:pt x="55" y="128"/>
                  </a:lnTo>
                  <a:lnTo>
                    <a:pt x="53" y="128"/>
                  </a:lnTo>
                  <a:lnTo>
                    <a:pt x="47" y="130"/>
                  </a:lnTo>
                  <a:lnTo>
                    <a:pt x="44" y="128"/>
                  </a:lnTo>
                  <a:lnTo>
                    <a:pt x="38" y="128"/>
                  </a:lnTo>
                  <a:lnTo>
                    <a:pt x="30" y="124"/>
                  </a:lnTo>
                  <a:lnTo>
                    <a:pt x="24" y="120"/>
                  </a:lnTo>
                  <a:lnTo>
                    <a:pt x="17" y="113"/>
                  </a:lnTo>
                  <a:lnTo>
                    <a:pt x="7" y="107"/>
                  </a:lnTo>
                  <a:lnTo>
                    <a:pt x="0" y="97"/>
                  </a:lnTo>
                  <a:lnTo>
                    <a:pt x="0" y="97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6" name="TextBox 75"/>
          <p:cNvSpPr txBox="1"/>
          <p:nvPr/>
        </p:nvSpPr>
        <p:spPr>
          <a:xfrm>
            <a:off x="540000" y="3467161"/>
            <a:ext cx="8136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右半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部分都是由两个部件组成，这两个字左中右三个部件书写时要注意宽窄相当。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8"/>
          <p:cNvSpPr txBox="1">
            <a:spLocks noChangeArrowheads="1"/>
          </p:cNvSpPr>
          <p:nvPr/>
        </p:nvSpPr>
        <p:spPr bwMode="auto">
          <a:xfrm>
            <a:off x="1367707" y="-20250"/>
            <a:ext cx="288988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6000" dirty="0" err="1" smtClean="0">
                <a:latin typeface="汉语拼音" panose="000B0604020202020204" pitchFamily="34" charset="0"/>
                <a:ea typeface="+mn-ea"/>
                <a:cs typeface="汉语拼音" panose="000B0604020202020204" pitchFamily="34" charset="0"/>
              </a:rPr>
              <a:t>zhèng</a:t>
            </a:r>
            <a:endParaRPr lang="zh-CN" altLang="en-US" sz="6000" dirty="0">
              <a:latin typeface="汉语拼音" panose="000B0604020202020204" pitchFamily="34" charset="0"/>
              <a:ea typeface="+mn-ea"/>
              <a:cs typeface="汉语拼音" panose="000B0604020202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646103" y="972744"/>
            <a:ext cx="2318547" cy="2326669"/>
            <a:chOff x="5534807" y="1672548"/>
            <a:chExt cx="2318547" cy="2326669"/>
          </a:xfrm>
        </p:grpSpPr>
        <p:sp>
          <p:nvSpPr>
            <p:cNvPr id="6" name="矩形 5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1913817" y="1190996"/>
            <a:ext cx="1018489" cy="168007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65350" y="1436385"/>
            <a:ext cx="782300" cy="1613414"/>
          </a:xfrm>
          <a:prstGeom prst="rect">
            <a:avLst/>
          </a:prstGeom>
          <a:solidFill>
            <a:srgbClr val="F581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1891656" y="1222357"/>
            <a:ext cx="1827440" cy="1827442"/>
            <a:chOff x="2865438" y="1262063"/>
            <a:chExt cx="825500" cy="825501"/>
          </a:xfrm>
          <a:solidFill>
            <a:schemeClr val="tx1"/>
          </a:solidFill>
        </p:grpSpPr>
        <p:sp>
          <p:nvSpPr>
            <p:cNvPr id="12" name="Freeform 7"/>
            <p:cNvSpPr/>
            <p:nvPr/>
          </p:nvSpPr>
          <p:spPr bwMode="auto">
            <a:xfrm>
              <a:off x="2968625" y="1465263"/>
              <a:ext cx="344488" cy="80963"/>
            </a:xfrm>
            <a:custGeom>
              <a:avLst/>
              <a:gdLst>
                <a:gd name="T0" fmla="*/ 398 w 436"/>
                <a:gd name="T1" fmla="*/ 45 h 103"/>
                <a:gd name="T2" fmla="*/ 386 w 436"/>
                <a:gd name="T3" fmla="*/ 47 h 103"/>
                <a:gd name="T4" fmla="*/ 373 w 436"/>
                <a:gd name="T5" fmla="*/ 49 h 103"/>
                <a:gd name="T6" fmla="*/ 356 w 436"/>
                <a:gd name="T7" fmla="*/ 53 h 103"/>
                <a:gd name="T8" fmla="*/ 337 w 436"/>
                <a:gd name="T9" fmla="*/ 57 h 103"/>
                <a:gd name="T10" fmla="*/ 316 w 436"/>
                <a:gd name="T11" fmla="*/ 61 h 103"/>
                <a:gd name="T12" fmla="*/ 291 w 436"/>
                <a:gd name="T13" fmla="*/ 66 h 103"/>
                <a:gd name="T14" fmla="*/ 264 w 436"/>
                <a:gd name="T15" fmla="*/ 72 h 103"/>
                <a:gd name="T16" fmla="*/ 233 w 436"/>
                <a:gd name="T17" fmla="*/ 80 h 103"/>
                <a:gd name="T18" fmla="*/ 207 w 436"/>
                <a:gd name="T19" fmla="*/ 87 h 103"/>
                <a:gd name="T20" fmla="*/ 182 w 436"/>
                <a:gd name="T21" fmla="*/ 93 h 103"/>
                <a:gd name="T22" fmla="*/ 161 w 436"/>
                <a:gd name="T23" fmla="*/ 97 h 103"/>
                <a:gd name="T24" fmla="*/ 142 w 436"/>
                <a:gd name="T25" fmla="*/ 101 h 103"/>
                <a:gd name="T26" fmla="*/ 126 w 436"/>
                <a:gd name="T27" fmla="*/ 103 h 103"/>
                <a:gd name="T28" fmla="*/ 111 w 436"/>
                <a:gd name="T29" fmla="*/ 103 h 103"/>
                <a:gd name="T30" fmla="*/ 100 w 436"/>
                <a:gd name="T31" fmla="*/ 103 h 103"/>
                <a:gd name="T32" fmla="*/ 86 w 436"/>
                <a:gd name="T33" fmla="*/ 101 h 103"/>
                <a:gd name="T34" fmla="*/ 65 w 436"/>
                <a:gd name="T35" fmla="*/ 99 h 103"/>
                <a:gd name="T36" fmla="*/ 40 w 436"/>
                <a:gd name="T37" fmla="*/ 91 h 103"/>
                <a:gd name="T38" fmla="*/ 14 w 436"/>
                <a:gd name="T39" fmla="*/ 78 h 103"/>
                <a:gd name="T40" fmla="*/ 36 w 436"/>
                <a:gd name="T41" fmla="*/ 66 h 103"/>
                <a:gd name="T42" fmla="*/ 105 w 436"/>
                <a:gd name="T43" fmla="*/ 55 h 103"/>
                <a:gd name="T44" fmla="*/ 166 w 436"/>
                <a:gd name="T45" fmla="*/ 42 h 103"/>
                <a:gd name="T46" fmla="*/ 220 w 436"/>
                <a:gd name="T47" fmla="*/ 28 h 103"/>
                <a:gd name="T48" fmla="*/ 264 w 436"/>
                <a:gd name="T49" fmla="*/ 17 h 103"/>
                <a:gd name="T50" fmla="*/ 300 w 436"/>
                <a:gd name="T51" fmla="*/ 9 h 103"/>
                <a:gd name="T52" fmla="*/ 331 w 436"/>
                <a:gd name="T53" fmla="*/ 3 h 103"/>
                <a:gd name="T54" fmla="*/ 354 w 436"/>
                <a:gd name="T55" fmla="*/ 0 h 103"/>
                <a:gd name="T56" fmla="*/ 373 w 436"/>
                <a:gd name="T57" fmla="*/ 0 h 103"/>
                <a:gd name="T58" fmla="*/ 388 w 436"/>
                <a:gd name="T59" fmla="*/ 0 h 103"/>
                <a:gd name="T60" fmla="*/ 405 w 436"/>
                <a:gd name="T61" fmla="*/ 2 h 103"/>
                <a:gd name="T62" fmla="*/ 421 w 436"/>
                <a:gd name="T63" fmla="*/ 5 h 103"/>
                <a:gd name="T64" fmla="*/ 428 w 436"/>
                <a:gd name="T65" fmla="*/ 11 h 103"/>
                <a:gd name="T66" fmla="*/ 434 w 436"/>
                <a:gd name="T67" fmla="*/ 15 h 103"/>
                <a:gd name="T68" fmla="*/ 436 w 436"/>
                <a:gd name="T69" fmla="*/ 21 h 103"/>
                <a:gd name="T70" fmla="*/ 436 w 436"/>
                <a:gd name="T71" fmla="*/ 24 h 103"/>
                <a:gd name="T72" fmla="*/ 432 w 436"/>
                <a:gd name="T73" fmla="*/ 32 h 103"/>
                <a:gd name="T74" fmla="*/ 423 w 436"/>
                <a:gd name="T75" fmla="*/ 38 h 103"/>
                <a:gd name="T76" fmla="*/ 411 w 436"/>
                <a:gd name="T77" fmla="*/ 42 h 103"/>
                <a:gd name="T78" fmla="*/ 402 w 436"/>
                <a:gd name="T79" fmla="*/ 4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36" h="103">
                  <a:moveTo>
                    <a:pt x="402" y="44"/>
                  </a:moveTo>
                  <a:lnTo>
                    <a:pt x="398" y="45"/>
                  </a:lnTo>
                  <a:lnTo>
                    <a:pt x="392" y="45"/>
                  </a:lnTo>
                  <a:lnTo>
                    <a:pt x="386" y="47"/>
                  </a:lnTo>
                  <a:lnTo>
                    <a:pt x="380" y="47"/>
                  </a:lnTo>
                  <a:lnTo>
                    <a:pt x="373" y="49"/>
                  </a:lnTo>
                  <a:lnTo>
                    <a:pt x="365" y="51"/>
                  </a:lnTo>
                  <a:lnTo>
                    <a:pt x="356" y="53"/>
                  </a:lnTo>
                  <a:lnTo>
                    <a:pt x="348" y="55"/>
                  </a:lnTo>
                  <a:lnTo>
                    <a:pt x="337" y="57"/>
                  </a:lnTo>
                  <a:lnTo>
                    <a:pt x="327" y="59"/>
                  </a:lnTo>
                  <a:lnTo>
                    <a:pt x="316" y="61"/>
                  </a:lnTo>
                  <a:lnTo>
                    <a:pt x="304" y="63"/>
                  </a:lnTo>
                  <a:lnTo>
                    <a:pt x="291" y="66"/>
                  </a:lnTo>
                  <a:lnTo>
                    <a:pt x="277" y="68"/>
                  </a:lnTo>
                  <a:lnTo>
                    <a:pt x="264" y="72"/>
                  </a:lnTo>
                  <a:lnTo>
                    <a:pt x="249" y="76"/>
                  </a:lnTo>
                  <a:lnTo>
                    <a:pt x="233" y="80"/>
                  </a:lnTo>
                  <a:lnTo>
                    <a:pt x="220" y="84"/>
                  </a:lnTo>
                  <a:lnTo>
                    <a:pt x="207" y="87"/>
                  </a:lnTo>
                  <a:lnTo>
                    <a:pt x="193" y="89"/>
                  </a:lnTo>
                  <a:lnTo>
                    <a:pt x="182" y="93"/>
                  </a:lnTo>
                  <a:lnTo>
                    <a:pt x="170" y="95"/>
                  </a:lnTo>
                  <a:lnTo>
                    <a:pt x="161" y="97"/>
                  </a:lnTo>
                  <a:lnTo>
                    <a:pt x="151" y="99"/>
                  </a:lnTo>
                  <a:lnTo>
                    <a:pt x="142" y="101"/>
                  </a:lnTo>
                  <a:lnTo>
                    <a:pt x="134" y="101"/>
                  </a:lnTo>
                  <a:lnTo>
                    <a:pt x="126" y="103"/>
                  </a:lnTo>
                  <a:lnTo>
                    <a:pt x="119" y="103"/>
                  </a:lnTo>
                  <a:lnTo>
                    <a:pt x="111" y="103"/>
                  </a:lnTo>
                  <a:lnTo>
                    <a:pt x="105" y="103"/>
                  </a:lnTo>
                  <a:lnTo>
                    <a:pt x="100" y="103"/>
                  </a:lnTo>
                  <a:lnTo>
                    <a:pt x="96" y="103"/>
                  </a:lnTo>
                  <a:lnTo>
                    <a:pt x="86" y="101"/>
                  </a:lnTo>
                  <a:lnTo>
                    <a:pt x="77" y="101"/>
                  </a:lnTo>
                  <a:lnTo>
                    <a:pt x="65" y="99"/>
                  </a:lnTo>
                  <a:lnTo>
                    <a:pt x="54" y="95"/>
                  </a:lnTo>
                  <a:lnTo>
                    <a:pt x="40" y="91"/>
                  </a:lnTo>
                  <a:lnTo>
                    <a:pt x="27" y="86"/>
                  </a:lnTo>
                  <a:lnTo>
                    <a:pt x="14" y="78"/>
                  </a:lnTo>
                  <a:lnTo>
                    <a:pt x="0" y="70"/>
                  </a:lnTo>
                  <a:lnTo>
                    <a:pt x="36" y="66"/>
                  </a:lnTo>
                  <a:lnTo>
                    <a:pt x="71" y="61"/>
                  </a:lnTo>
                  <a:lnTo>
                    <a:pt x="105" y="55"/>
                  </a:lnTo>
                  <a:lnTo>
                    <a:pt x="136" y="47"/>
                  </a:lnTo>
                  <a:lnTo>
                    <a:pt x="166" y="42"/>
                  </a:lnTo>
                  <a:lnTo>
                    <a:pt x="193" y="36"/>
                  </a:lnTo>
                  <a:lnTo>
                    <a:pt x="220" y="28"/>
                  </a:lnTo>
                  <a:lnTo>
                    <a:pt x="245" y="23"/>
                  </a:lnTo>
                  <a:lnTo>
                    <a:pt x="264" y="17"/>
                  </a:lnTo>
                  <a:lnTo>
                    <a:pt x="283" y="13"/>
                  </a:lnTo>
                  <a:lnTo>
                    <a:pt x="300" y="9"/>
                  </a:lnTo>
                  <a:lnTo>
                    <a:pt x="317" y="5"/>
                  </a:lnTo>
                  <a:lnTo>
                    <a:pt x="331" y="3"/>
                  </a:lnTo>
                  <a:lnTo>
                    <a:pt x="342" y="2"/>
                  </a:lnTo>
                  <a:lnTo>
                    <a:pt x="354" y="0"/>
                  </a:lnTo>
                  <a:lnTo>
                    <a:pt x="363" y="0"/>
                  </a:lnTo>
                  <a:lnTo>
                    <a:pt x="373" y="0"/>
                  </a:lnTo>
                  <a:lnTo>
                    <a:pt x="380" y="0"/>
                  </a:lnTo>
                  <a:lnTo>
                    <a:pt x="388" y="0"/>
                  </a:lnTo>
                  <a:lnTo>
                    <a:pt x="394" y="0"/>
                  </a:lnTo>
                  <a:lnTo>
                    <a:pt x="405" y="2"/>
                  </a:lnTo>
                  <a:lnTo>
                    <a:pt x="417" y="3"/>
                  </a:lnTo>
                  <a:lnTo>
                    <a:pt x="421" y="5"/>
                  </a:lnTo>
                  <a:lnTo>
                    <a:pt x="426" y="7"/>
                  </a:lnTo>
                  <a:lnTo>
                    <a:pt x="428" y="11"/>
                  </a:lnTo>
                  <a:lnTo>
                    <a:pt x="432" y="13"/>
                  </a:lnTo>
                  <a:lnTo>
                    <a:pt x="434" y="15"/>
                  </a:lnTo>
                  <a:lnTo>
                    <a:pt x="434" y="17"/>
                  </a:lnTo>
                  <a:lnTo>
                    <a:pt x="436" y="21"/>
                  </a:lnTo>
                  <a:lnTo>
                    <a:pt x="436" y="23"/>
                  </a:lnTo>
                  <a:lnTo>
                    <a:pt x="436" y="24"/>
                  </a:lnTo>
                  <a:lnTo>
                    <a:pt x="434" y="28"/>
                  </a:lnTo>
                  <a:lnTo>
                    <a:pt x="432" y="32"/>
                  </a:lnTo>
                  <a:lnTo>
                    <a:pt x="428" y="34"/>
                  </a:lnTo>
                  <a:lnTo>
                    <a:pt x="423" y="38"/>
                  </a:lnTo>
                  <a:lnTo>
                    <a:pt x="417" y="40"/>
                  </a:lnTo>
                  <a:lnTo>
                    <a:pt x="411" y="42"/>
                  </a:lnTo>
                  <a:lnTo>
                    <a:pt x="402" y="44"/>
                  </a:lnTo>
                  <a:lnTo>
                    <a:pt x="402" y="44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8"/>
            <p:cNvSpPr/>
            <p:nvPr/>
          </p:nvSpPr>
          <p:spPr bwMode="auto">
            <a:xfrm>
              <a:off x="2865438" y="1584326"/>
              <a:ext cx="485775" cy="114300"/>
            </a:xfrm>
            <a:custGeom>
              <a:avLst/>
              <a:gdLst>
                <a:gd name="T0" fmla="*/ 472 w 614"/>
                <a:gd name="T1" fmla="*/ 15 h 143"/>
                <a:gd name="T2" fmla="*/ 495 w 614"/>
                <a:gd name="T3" fmla="*/ 11 h 143"/>
                <a:gd name="T4" fmla="*/ 514 w 614"/>
                <a:gd name="T5" fmla="*/ 7 h 143"/>
                <a:gd name="T6" fmla="*/ 532 w 614"/>
                <a:gd name="T7" fmla="*/ 5 h 143"/>
                <a:gd name="T8" fmla="*/ 547 w 614"/>
                <a:gd name="T9" fmla="*/ 3 h 143"/>
                <a:gd name="T10" fmla="*/ 560 w 614"/>
                <a:gd name="T11" fmla="*/ 1 h 143"/>
                <a:gd name="T12" fmla="*/ 570 w 614"/>
                <a:gd name="T13" fmla="*/ 1 h 143"/>
                <a:gd name="T14" fmla="*/ 577 w 614"/>
                <a:gd name="T15" fmla="*/ 0 h 143"/>
                <a:gd name="T16" fmla="*/ 591 w 614"/>
                <a:gd name="T17" fmla="*/ 0 h 143"/>
                <a:gd name="T18" fmla="*/ 604 w 614"/>
                <a:gd name="T19" fmla="*/ 1 h 143"/>
                <a:gd name="T20" fmla="*/ 612 w 614"/>
                <a:gd name="T21" fmla="*/ 9 h 143"/>
                <a:gd name="T22" fmla="*/ 614 w 614"/>
                <a:gd name="T23" fmla="*/ 19 h 143"/>
                <a:gd name="T24" fmla="*/ 614 w 614"/>
                <a:gd name="T25" fmla="*/ 26 h 143"/>
                <a:gd name="T26" fmla="*/ 608 w 614"/>
                <a:gd name="T27" fmla="*/ 30 h 143"/>
                <a:gd name="T28" fmla="*/ 602 w 614"/>
                <a:gd name="T29" fmla="*/ 34 h 143"/>
                <a:gd name="T30" fmla="*/ 595 w 614"/>
                <a:gd name="T31" fmla="*/ 38 h 143"/>
                <a:gd name="T32" fmla="*/ 585 w 614"/>
                <a:gd name="T33" fmla="*/ 40 h 143"/>
                <a:gd name="T34" fmla="*/ 574 w 614"/>
                <a:gd name="T35" fmla="*/ 42 h 143"/>
                <a:gd name="T36" fmla="*/ 558 w 614"/>
                <a:gd name="T37" fmla="*/ 43 h 143"/>
                <a:gd name="T38" fmla="*/ 518 w 614"/>
                <a:gd name="T39" fmla="*/ 51 h 143"/>
                <a:gd name="T40" fmla="*/ 451 w 614"/>
                <a:gd name="T41" fmla="*/ 64 h 143"/>
                <a:gd name="T42" fmla="*/ 398 w 614"/>
                <a:gd name="T43" fmla="*/ 76 h 143"/>
                <a:gd name="T44" fmla="*/ 358 w 614"/>
                <a:gd name="T45" fmla="*/ 84 h 143"/>
                <a:gd name="T46" fmla="*/ 310 w 614"/>
                <a:gd name="T47" fmla="*/ 93 h 143"/>
                <a:gd name="T48" fmla="*/ 258 w 614"/>
                <a:gd name="T49" fmla="*/ 105 h 143"/>
                <a:gd name="T50" fmla="*/ 216 w 614"/>
                <a:gd name="T51" fmla="*/ 116 h 143"/>
                <a:gd name="T52" fmla="*/ 189 w 614"/>
                <a:gd name="T53" fmla="*/ 124 h 143"/>
                <a:gd name="T54" fmla="*/ 166 w 614"/>
                <a:gd name="T55" fmla="*/ 129 h 143"/>
                <a:gd name="T56" fmla="*/ 145 w 614"/>
                <a:gd name="T57" fmla="*/ 133 h 143"/>
                <a:gd name="T58" fmla="*/ 128 w 614"/>
                <a:gd name="T59" fmla="*/ 137 h 143"/>
                <a:gd name="T60" fmla="*/ 113 w 614"/>
                <a:gd name="T61" fmla="*/ 141 h 143"/>
                <a:gd name="T62" fmla="*/ 100 w 614"/>
                <a:gd name="T63" fmla="*/ 143 h 143"/>
                <a:gd name="T64" fmla="*/ 90 w 614"/>
                <a:gd name="T65" fmla="*/ 143 h 143"/>
                <a:gd name="T66" fmla="*/ 77 w 614"/>
                <a:gd name="T67" fmla="*/ 143 h 143"/>
                <a:gd name="T68" fmla="*/ 58 w 614"/>
                <a:gd name="T69" fmla="*/ 135 h 143"/>
                <a:gd name="T70" fmla="*/ 37 w 614"/>
                <a:gd name="T71" fmla="*/ 124 h 143"/>
                <a:gd name="T72" fmla="*/ 12 w 614"/>
                <a:gd name="T73" fmla="*/ 105 h 143"/>
                <a:gd name="T74" fmla="*/ 12 w 614"/>
                <a:gd name="T75" fmla="*/ 91 h 143"/>
                <a:gd name="T76" fmla="*/ 38 w 614"/>
                <a:gd name="T77" fmla="*/ 85 h 143"/>
                <a:gd name="T78" fmla="*/ 59 w 614"/>
                <a:gd name="T79" fmla="*/ 85 h 143"/>
                <a:gd name="T80" fmla="*/ 75 w 614"/>
                <a:gd name="T81" fmla="*/ 84 h 143"/>
                <a:gd name="T82" fmla="*/ 96 w 614"/>
                <a:gd name="T83" fmla="*/ 82 h 143"/>
                <a:gd name="T84" fmla="*/ 121 w 614"/>
                <a:gd name="T85" fmla="*/ 78 h 143"/>
                <a:gd name="T86" fmla="*/ 149 w 614"/>
                <a:gd name="T87" fmla="*/ 74 h 143"/>
                <a:gd name="T88" fmla="*/ 182 w 614"/>
                <a:gd name="T89" fmla="*/ 70 h 143"/>
                <a:gd name="T90" fmla="*/ 218 w 614"/>
                <a:gd name="T91" fmla="*/ 66 h 143"/>
                <a:gd name="T92" fmla="*/ 256 w 614"/>
                <a:gd name="T93" fmla="*/ 59 h 143"/>
                <a:gd name="T94" fmla="*/ 298 w 614"/>
                <a:gd name="T95" fmla="*/ 49 h 143"/>
                <a:gd name="T96" fmla="*/ 340 w 614"/>
                <a:gd name="T97" fmla="*/ 40 h 143"/>
                <a:gd name="T98" fmla="*/ 386 w 614"/>
                <a:gd name="T99" fmla="*/ 32 h 143"/>
                <a:gd name="T100" fmla="*/ 436 w 614"/>
                <a:gd name="T101" fmla="*/ 22 h 143"/>
                <a:gd name="T102" fmla="*/ 461 w 614"/>
                <a:gd name="T103" fmla="*/ 19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14" h="143">
                  <a:moveTo>
                    <a:pt x="461" y="19"/>
                  </a:moveTo>
                  <a:lnTo>
                    <a:pt x="472" y="15"/>
                  </a:lnTo>
                  <a:lnTo>
                    <a:pt x="484" y="13"/>
                  </a:lnTo>
                  <a:lnTo>
                    <a:pt x="495" y="11"/>
                  </a:lnTo>
                  <a:lnTo>
                    <a:pt x="505" y="9"/>
                  </a:lnTo>
                  <a:lnTo>
                    <a:pt x="514" y="7"/>
                  </a:lnTo>
                  <a:lnTo>
                    <a:pt x="524" y="7"/>
                  </a:lnTo>
                  <a:lnTo>
                    <a:pt x="532" y="5"/>
                  </a:lnTo>
                  <a:lnTo>
                    <a:pt x="539" y="3"/>
                  </a:lnTo>
                  <a:lnTo>
                    <a:pt x="547" y="3"/>
                  </a:lnTo>
                  <a:lnTo>
                    <a:pt x="554" y="1"/>
                  </a:lnTo>
                  <a:lnTo>
                    <a:pt x="560" y="1"/>
                  </a:lnTo>
                  <a:lnTo>
                    <a:pt x="564" y="1"/>
                  </a:lnTo>
                  <a:lnTo>
                    <a:pt x="570" y="1"/>
                  </a:lnTo>
                  <a:lnTo>
                    <a:pt x="574" y="1"/>
                  </a:lnTo>
                  <a:lnTo>
                    <a:pt x="577" y="0"/>
                  </a:lnTo>
                  <a:lnTo>
                    <a:pt x="579" y="0"/>
                  </a:lnTo>
                  <a:lnTo>
                    <a:pt x="591" y="0"/>
                  </a:lnTo>
                  <a:lnTo>
                    <a:pt x="598" y="1"/>
                  </a:lnTo>
                  <a:lnTo>
                    <a:pt x="604" y="1"/>
                  </a:lnTo>
                  <a:lnTo>
                    <a:pt x="610" y="5"/>
                  </a:lnTo>
                  <a:lnTo>
                    <a:pt x="612" y="9"/>
                  </a:lnTo>
                  <a:lnTo>
                    <a:pt x="614" y="13"/>
                  </a:lnTo>
                  <a:lnTo>
                    <a:pt x="614" y="19"/>
                  </a:lnTo>
                  <a:lnTo>
                    <a:pt x="614" y="22"/>
                  </a:lnTo>
                  <a:lnTo>
                    <a:pt x="614" y="26"/>
                  </a:lnTo>
                  <a:lnTo>
                    <a:pt x="610" y="30"/>
                  </a:lnTo>
                  <a:lnTo>
                    <a:pt x="608" y="30"/>
                  </a:lnTo>
                  <a:lnTo>
                    <a:pt x="606" y="32"/>
                  </a:lnTo>
                  <a:lnTo>
                    <a:pt x="602" y="34"/>
                  </a:lnTo>
                  <a:lnTo>
                    <a:pt x="598" y="36"/>
                  </a:lnTo>
                  <a:lnTo>
                    <a:pt x="595" y="38"/>
                  </a:lnTo>
                  <a:lnTo>
                    <a:pt x="591" y="38"/>
                  </a:lnTo>
                  <a:lnTo>
                    <a:pt x="585" y="40"/>
                  </a:lnTo>
                  <a:lnTo>
                    <a:pt x="579" y="42"/>
                  </a:lnTo>
                  <a:lnTo>
                    <a:pt x="574" y="42"/>
                  </a:lnTo>
                  <a:lnTo>
                    <a:pt x="566" y="43"/>
                  </a:lnTo>
                  <a:lnTo>
                    <a:pt x="558" y="43"/>
                  </a:lnTo>
                  <a:lnTo>
                    <a:pt x="551" y="45"/>
                  </a:lnTo>
                  <a:lnTo>
                    <a:pt x="518" y="51"/>
                  </a:lnTo>
                  <a:lnTo>
                    <a:pt x="484" y="59"/>
                  </a:lnTo>
                  <a:lnTo>
                    <a:pt x="451" y="64"/>
                  </a:lnTo>
                  <a:lnTo>
                    <a:pt x="417" y="72"/>
                  </a:lnTo>
                  <a:lnTo>
                    <a:pt x="398" y="76"/>
                  </a:lnTo>
                  <a:lnTo>
                    <a:pt x="379" y="80"/>
                  </a:lnTo>
                  <a:lnTo>
                    <a:pt x="358" y="84"/>
                  </a:lnTo>
                  <a:lnTo>
                    <a:pt x="335" y="87"/>
                  </a:lnTo>
                  <a:lnTo>
                    <a:pt x="310" y="93"/>
                  </a:lnTo>
                  <a:lnTo>
                    <a:pt x="285" y="99"/>
                  </a:lnTo>
                  <a:lnTo>
                    <a:pt x="258" y="105"/>
                  </a:lnTo>
                  <a:lnTo>
                    <a:pt x="230" y="112"/>
                  </a:lnTo>
                  <a:lnTo>
                    <a:pt x="216" y="116"/>
                  </a:lnTo>
                  <a:lnTo>
                    <a:pt x="203" y="120"/>
                  </a:lnTo>
                  <a:lnTo>
                    <a:pt x="189" y="124"/>
                  </a:lnTo>
                  <a:lnTo>
                    <a:pt x="178" y="126"/>
                  </a:lnTo>
                  <a:lnTo>
                    <a:pt x="166" y="129"/>
                  </a:lnTo>
                  <a:lnTo>
                    <a:pt x="157" y="131"/>
                  </a:lnTo>
                  <a:lnTo>
                    <a:pt x="145" y="133"/>
                  </a:lnTo>
                  <a:lnTo>
                    <a:pt x="138" y="135"/>
                  </a:lnTo>
                  <a:lnTo>
                    <a:pt x="128" y="137"/>
                  </a:lnTo>
                  <a:lnTo>
                    <a:pt x="121" y="139"/>
                  </a:lnTo>
                  <a:lnTo>
                    <a:pt x="113" y="141"/>
                  </a:lnTo>
                  <a:lnTo>
                    <a:pt x="107" y="141"/>
                  </a:lnTo>
                  <a:lnTo>
                    <a:pt x="100" y="143"/>
                  </a:lnTo>
                  <a:lnTo>
                    <a:pt x="96" y="143"/>
                  </a:lnTo>
                  <a:lnTo>
                    <a:pt x="90" y="143"/>
                  </a:lnTo>
                  <a:lnTo>
                    <a:pt x="86" y="143"/>
                  </a:lnTo>
                  <a:lnTo>
                    <a:pt x="77" y="143"/>
                  </a:lnTo>
                  <a:lnTo>
                    <a:pt x="67" y="139"/>
                  </a:lnTo>
                  <a:lnTo>
                    <a:pt x="58" y="135"/>
                  </a:lnTo>
                  <a:lnTo>
                    <a:pt x="46" y="131"/>
                  </a:lnTo>
                  <a:lnTo>
                    <a:pt x="37" y="124"/>
                  </a:lnTo>
                  <a:lnTo>
                    <a:pt x="25" y="114"/>
                  </a:lnTo>
                  <a:lnTo>
                    <a:pt x="12" y="105"/>
                  </a:lnTo>
                  <a:lnTo>
                    <a:pt x="0" y="93"/>
                  </a:lnTo>
                  <a:lnTo>
                    <a:pt x="12" y="91"/>
                  </a:lnTo>
                  <a:lnTo>
                    <a:pt x="25" y="87"/>
                  </a:lnTo>
                  <a:lnTo>
                    <a:pt x="38" y="85"/>
                  </a:lnTo>
                  <a:lnTo>
                    <a:pt x="54" y="85"/>
                  </a:lnTo>
                  <a:lnTo>
                    <a:pt x="59" y="85"/>
                  </a:lnTo>
                  <a:lnTo>
                    <a:pt x="67" y="84"/>
                  </a:lnTo>
                  <a:lnTo>
                    <a:pt x="75" y="84"/>
                  </a:lnTo>
                  <a:lnTo>
                    <a:pt x="84" y="82"/>
                  </a:lnTo>
                  <a:lnTo>
                    <a:pt x="96" y="82"/>
                  </a:lnTo>
                  <a:lnTo>
                    <a:pt x="107" y="80"/>
                  </a:lnTo>
                  <a:lnTo>
                    <a:pt x="121" y="78"/>
                  </a:lnTo>
                  <a:lnTo>
                    <a:pt x="134" y="76"/>
                  </a:lnTo>
                  <a:lnTo>
                    <a:pt x="149" y="74"/>
                  </a:lnTo>
                  <a:lnTo>
                    <a:pt x="165" y="72"/>
                  </a:lnTo>
                  <a:lnTo>
                    <a:pt x="182" y="70"/>
                  </a:lnTo>
                  <a:lnTo>
                    <a:pt x="199" y="68"/>
                  </a:lnTo>
                  <a:lnTo>
                    <a:pt x="218" y="66"/>
                  </a:lnTo>
                  <a:lnTo>
                    <a:pt x="237" y="63"/>
                  </a:lnTo>
                  <a:lnTo>
                    <a:pt x="256" y="59"/>
                  </a:lnTo>
                  <a:lnTo>
                    <a:pt x="277" y="53"/>
                  </a:lnTo>
                  <a:lnTo>
                    <a:pt x="298" y="49"/>
                  </a:lnTo>
                  <a:lnTo>
                    <a:pt x="319" y="43"/>
                  </a:lnTo>
                  <a:lnTo>
                    <a:pt x="340" y="40"/>
                  </a:lnTo>
                  <a:lnTo>
                    <a:pt x="363" y="36"/>
                  </a:lnTo>
                  <a:lnTo>
                    <a:pt x="386" y="32"/>
                  </a:lnTo>
                  <a:lnTo>
                    <a:pt x="411" y="28"/>
                  </a:lnTo>
                  <a:lnTo>
                    <a:pt x="436" y="22"/>
                  </a:lnTo>
                  <a:lnTo>
                    <a:pt x="461" y="19"/>
                  </a:lnTo>
                  <a:lnTo>
                    <a:pt x="461" y="19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9"/>
            <p:cNvSpPr/>
            <p:nvPr/>
          </p:nvSpPr>
          <p:spPr bwMode="auto">
            <a:xfrm>
              <a:off x="3140075" y="1727201"/>
              <a:ext cx="160338" cy="123825"/>
            </a:xfrm>
            <a:custGeom>
              <a:avLst/>
              <a:gdLst>
                <a:gd name="T0" fmla="*/ 201 w 203"/>
                <a:gd name="T1" fmla="*/ 117 h 157"/>
                <a:gd name="T2" fmla="*/ 203 w 203"/>
                <a:gd name="T3" fmla="*/ 124 h 157"/>
                <a:gd name="T4" fmla="*/ 203 w 203"/>
                <a:gd name="T5" fmla="*/ 132 h 157"/>
                <a:gd name="T6" fmla="*/ 203 w 203"/>
                <a:gd name="T7" fmla="*/ 138 h 157"/>
                <a:gd name="T8" fmla="*/ 203 w 203"/>
                <a:gd name="T9" fmla="*/ 143 h 157"/>
                <a:gd name="T10" fmla="*/ 201 w 203"/>
                <a:gd name="T11" fmla="*/ 147 h 157"/>
                <a:gd name="T12" fmla="*/ 199 w 203"/>
                <a:gd name="T13" fmla="*/ 151 h 157"/>
                <a:gd name="T14" fmla="*/ 197 w 203"/>
                <a:gd name="T15" fmla="*/ 155 h 157"/>
                <a:gd name="T16" fmla="*/ 195 w 203"/>
                <a:gd name="T17" fmla="*/ 157 h 157"/>
                <a:gd name="T18" fmla="*/ 193 w 203"/>
                <a:gd name="T19" fmla="*/ 157 h 157"/>
                <a:gd name="T20" fmla="*/ 189 w 203"/>
                <a:gd name="T21" fmla="*/ 157 h 157"/>
                <a:gd name="T22" fmla="*/ 184 w 203"/>
                <a:gd name="T23" fmla="*/ 155 h 157"/>
                <a:gd name="T24" fmla="*/ 178 w 203"/>
                <a:gd name="T25" fmla="*/ 153 h 157"/>
                <a:gd name="T26" fmla="*/ 170 w 203"/>
                <a:gd name="T27" fmla="*/ 149 h 157"/>
                <a:gd name="T28" fmla="*/ 161 w 203"/>
                <a:gd name="T29" fmla="*/ 143 h 157"/>
                <a:gd name="T30" fmla="*/ 151 w 203"/>
                <a:gd name="T31" fmla="*/ 138 h 157"/>
                <a:gd name="T32" fmla="*/ 138 w 203"/>
                <a:gd name="T33" fmla="*/ 130 h 157"/>
                <a:gd name="T34" fmla="*/ 132 w 203"/>
                <a:gd name="T35" fmla="*/ 124 h 157"/>
                <a:gd name="T36" fmla="*/ 126 w 203"/>
                <a:gd name="T37" fmla="*/ 120 h 157"/>
                <a:gd name="T38" fmla="*/ 119 w 203"/>
                <a:gd name="T39" fmla="*/ 115 h 157"/>
                <a:gd name="T40" fmla="*/ 111 w 203"/>
                <a:gd name="T41" fmla="*/ 109 h 157"/>
                <a:gd name="T42" fmla="*/ 103 w 203"/>
                <a:gd name="T43" fmla="*/ 101 h 157"/>
                <a:gd name="T44" fmla="*/ 96 w 203"/>
                <a:gd name="T45" fmla="*/ 96 h 157"/>
                <a:gd name="T46" fmla="*/ 88 w 203"/>
                <a:gd name="T47" fmla="*/ 88 h 157"/>
                <a:gd name="T48" fmla="*/ 80 w 203"/>
                <a:gd name="T49" fmla="*/ 80 h 157"/>
                <a:gd name="T50" fmla="*/ 61 w 203"/>
                <a:gd name="T51" fmla="*/ 63 h 157"/>
                <a:gd name="T52" fmla="*/ 42 w 203"/>
                <a:gd name="T53" fmla="*/ 44 h 157"/>
                <a:gd name="T54" fmla="*/ 21 w 203"/>
                <a:gd name="T55" fmla="*/ 23 h 157"/>
                <a:gd name="T56" fmla="*/ 0 w 203"/>
                <a:gd name="T57" fmla="*/ 0 h 157"/>
                <a:gd name="T58" fmla="*/ 17 w 203"/>
                <a:gd name="T59" fmla="*/ 0 h 157"/>
                <a:gd name="T60" fmla="*/ 38 w 203"/>
                <a:gd name="T61" fmla="*/ 2 h 157"/>
                <a:gd name="T62" fmla="*/ 59 w 203"/>
                <a:gd name="T63" fmla="*/ 6 h 157"/>
                <a:gd name="T64" fmla="*/ 80 w 203"/>
                <a:gd name="T65" fmla="*/ 10 h 157"/>
                <a:gd name="T66" fmla="*/ 90 w 203"/>
                <a:gd name="T67" fmla="*/ 12 h 157"/>
                <a:gd name="T68" fmla="*/ 100 w 203"/>
                <a:gd name="T69" fmla="*/ 13 h 157"/>
                <a:gd name="T70" fmla="*/ 109 w 203"/>
                <a:gd name="T71" fmla="*/ 17 h 157"/>
                <a:gd name="T72" fmla="*/ 121 w 203"/>
                <a:gd name="T73" fmla="*/ 21 h 157"/>
                <a:gd name="T74" fmla="*/ 130 w 203"/>
                <a:gd name="T75" fmla="*/ 27 h 157"/>
                <a:gd name="T76" fmla="*/ 142 w 203"/>
                <a:gd name="T77" fmla="*/ 33 h 157"/>
                <a:gd name="T78" fmla="*/ 151 w 203"/>
                <a:gd name="T79" fmla="*/ 38 h 157"/>
                <a:gd name="T80" fmla="*/ 163 w 203"/>
                <a:gd name="T81" fmla="*/ 44 h 157"/>
                <a:gd name="T82" fmla="*/ 170 w 203"/>
                <a:gd name="T83" fmla="*/ 54 h 157"/>
                <a:gd name="T84" fmla="*/ 178 w 203"/>
                <a:gd name="T85" fmla="*/ 61 h 157"/>
                <a:gd name="T86" fmla="*/ 186 w 203"/>
                <a:gd name="T87" fmla="*/ 71 h 157"/>
                <a:gd name="T88" fmla="*/ 191 w 203"/>
                <a:gd name="T89" fmla="*/ 78 h 157"/>
                <a:gd name="T90" fmla="*/ 195 w 203"/>
                <a:gd name="T91" fmla="*/ 88 h 157"/>
                <a:gd name="T92" fmla="*/ 199 w 203"/>
                <a:gd name="T93" fmla="*/ 98 h 157"/>
                <a:gd name="T94" fmla="*/ 201 w 203"/>
                <a:gd name="T95" fmla="*/ 105 h 157"/>
                <a:gd name="T96" fmla="*/ 201 w 203"/>
                <a:gd name="T97" fmla="*/ 117 h 157"/>
                <a:gd name="T98" fmla="*/ 201 w 203"/>
                <a:gd name="T99" fmla="*/ 11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3" h="157">
                  <a:moveTo>
                    <a:pt x="201" y="117"/>
                  </a:moveTo>
                  <a:lnTo>
                    <a:pt x="203" y="124"/>
                  </a:lnTo>
                  <a:lnTo>
                    <a:pt x="203" y="132"/>
                  </a:lnTo>
                  <a:lnTo>
                    <a:pt x="203" y="138"/>
                  </a:lnTo>
                  <a:lnTo>
                    <a:pt x="203" y="143"/>
                  </a:lnTo>
                  <a:lnTo>
                    <a:pt x="201" y="147"/>
                  </a:lnTo>
                  <a:lnTo>
                    <a:pt x="199" y="151"/>
                  </a:lnTo>
                  <a:lnTo>
                    <a:pt x="197" y="155"/>
                  </a:lnTo>
                  <a:lnTo>
                    <a:pt x="195" y="157"/>
                  </a:lnTo>
                  <a:lnTo>
                    <a:pt x="193" y="157"/>
                  </a:lnTo>
                  <a:lnTo>
                    <a:pt x="189" y="157"/>
                  </a:lnTo>
                  <a:lnTo>
                    <a:pt x="184" y="155"/>
                  </a:lnTo>
                  <a:lnTo>
                    <a:pt x="178" y="153"/>
                  </a:lnTo>
                  <a:lnTo>
                    <a:pt x="170" y="149"/>
                  </a:lnTo>
                  <a:lnTo>
                    <a:pt x="161" y="143"/>
                  </a:lnTo>
                  <a:lnTo>
                    <a:pt x="151" y="138"/>
                  </a:lnTo>
                  <a:lnTo>
                    <a:pt x="138" y="130"/>
                  </a:lnTo>
                  <a:lnTo>
                    <a:pt x="132" y="124"/>
                  </a:lnTo>
                  <a:lnTo>
                    <a:pt x="126" y="120"/>
                  </a:lnTo>
                  <a:lnTo>
                    <a:pt x="119" y="115"/>
                  </a:lnTo>
                  <a:lnTo>
                    <a:pt x="111" y="109"/>
                  </a:lnTo>
                  <a:lnTo>
                    <a:pt x="103" y="101"/>
                  </a:lnTo>
                  <a:lnTo>
                    <a:pt x="96" y="96"/>
                  </a:lnTo>
                  <a:lnTo>
                    <a:pt x="88" y="88"/>
                  </a:lnTo>
                  <a:lnTo>
                    <a:pt x="80" y="80"/>
                  </a:lnTo>
                  <a:lnTo>
                    <a:pt x="61" y="63"/>
                  </a:lnTo>
                  <a:lnTo>
                    <a:pt x="42" y="44"/>
                  </a:lnTo>
                  <a:lnTo>
                    <a:pt x="21" y="23"/>
                  </a:lnTo>
                  <a:lnTo>
                    <a:pt x="0" y="0"/>
                  </a:lnTo>
                  <a:lnTo>
                    <a:pt x="17" y="0"/>
                  </a:lnTo>
                  <a:lnTo>
                    <a:pt x="38" y="2"/>
                  </a:lnTo>
                  <a:lnTo>
                    <a:pt x="59" y="6"/>
                  </a:lnTo>
                  <a:lnTo>
                    <a:pt x="80" y="10"/>
                  </a:lnTo>
                  <a:lnTo>
                    <a:pt x="90" y="12"/>
                  </a:lnTo>
                  <a:lnTo>
                    <a:pt x="100" y="13"/>
                  </a:lnTo>
                  <a:lnTo>
                    <a:pt x="109" y="17"/>
                  </a:lnTo>
                  <a:lnTo>
                    <a:pt x="121" y="21"/>
                  </a:lnTo>
                  <a:lnTo>
                    <a:pt x="130" y="27"/>
                  </a:lnTo>
                  <a:lnTo>
                    <a:pt x="142" y="33"/>
                  </a:lnTo>
                  <a:lnTo>
                    <a:pt x="151" y="38"/>
                  </a:lnTo>
                  <a:lnTo>
                    <a:pt x="163" y="44"/>
                  </a:lnTo>
                  <a:lnTo>
                    <a:pt x="170" y="54"/>
                  </a:lnTo>
                  <a:lnTo>
                    <a:pt x="178" y="61"/>
                  </a:lnTo>
                  <a:lnTo>
                    <a:pt x="186" y="71"/>
                  </a:lnTo>
                  <a:lnTo>
                    <a:pt x="191" y="78"/>
                  </a:lnTo>
                  <a:lnTo>
                    <a:pt x="195" y="88"/>
                  </a:lnTo>
                  <a:lnTo>
                    <a:pt x="199" y="98"/>
                  </a:lnTo>
                  <a:lnTo>
                    <a:pt x="201" y="105"/>
                  </a:lnTo>
                  <a:lnTo>
                    <a:pt x="201" y="117"/>
                  </a:lnTo>
                  <a:lnTo>
                    <a:pt x="201" y="117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0"/>
            <p:cNvSpPr/>
            <p:nvPr/>
          </p:nvSpPr>
          <p:spPr bwMode="auto">
            <a:xfrm>
              <a:off x="3368675" y="1428751"/>
              <a:ext cx="74613" cy="658813"/>
            </a:xfrm>
            <a:custGeom>
              <a:avLst/>
              <a:gdLst>
                <a:gd name="T0" fmla="*/ 26 w 93"/>
                <a:gd name="T1" fmla="*/ 279 h 831"/>
                <a:gd name="T2" fmla="*/ 25 w 93"/>
                <a:gd name="T3" fmla="*/ 216 h 831"/>
                <a:gd name="T4" fmla="*/ 23 w 93"/>
                <a:gd name="T5" fmla="*/ 162 h 831"/>
                <a:gd name="T6" fmla="*/ 21 w 93"/>
                <a:gd name="T7" fmla="*/ 118 h 831"/>
                <a:gd name="T8" fmla="*/ 15 w 93"/>
                <a:gd name="T9" fmla="*/ 86 h 831"/>
                <a:gd name="T10" fmla="*/ 7 w 93"/>
                <a:gd name="T11" fmla="*/ 53 h 831"/>
                <a:gd name="T12" fmla="*/ 0 w 93"/>
                <a:gd name="T13" fmla="*/ 21 h 831"/>
                <a:gd name="T14" fmla="*/ 2 w 93"/>
                <a:gd name="T15" fmla="*/ 4 h 831"/>
                <a:gd name="T16" fmla="*/ 5 w 93"/>
                <a:gd name="T17" fmla="*/ 0 h 831"/>
                <a:gd name="T18" fmla="*/ 13 w 93"/>
                <a:gd name="T19" fmla="*/ 0 h 831"/>
                <a:gd name="T20" fmla="*/ 25 w 93"/>
                <a:gd name="T21" fmla="*/ 0 h 831"/>
                <a:gd name="T22" fmla="*/ 44 w 93"/>
                <a:gd name="T23" fmla="*/ 4 h 831"/>
                <a:gd name="T24" fmla="*/ 67 w 93"/>
                <a:gd name="T25" fmla="*/ 7 h 831"/>
                <a:gd name="T26" fmla="*/ 84 w 93"/>
                <a:gd name="T27" fmla="*/ 11 h 831"/>
                <a:gd name="T28" fmla="*/ 84 w 93"/>
                <a:gd name="T29" fmla="*/ 19 h 831"/>
                <a:gd name="T30" fmla="*/ 84 w 93"/>
                <a:gd name="T31" fmla="*/ 34 h 831"/>
                <a:gd name="T32" fmla="*/ 86 w 93"/>
                <a:gd name="T33" fmla="*/ 53 h 831"/>
                <a:gd name="T34" fmla="*/ 88 w 93"/>
                <a:gd name="T35" fmla="*/ 80 h 831"/>
                <a:gd name="T36" fmla="*/ 90 w 93"/>
                <a:gd name="T37" fmla="*/ 112 h 831"/>
                <a:gd name="T38" fmla="*/ 91 w 93"/>
                <a:gd name="T39" fmla="*/ 154 h 831"/>
                <a:gd name="T40" fmla="*/ 93 w 93"/>
                <a:gd name="T41" fmla="*/ 206 h 831"/>
                <a:gd name="T42" fmla="*/ 93 w 93"/>
                <a:gd name="T43" fmla="*/ 269 h 831"/>
                <a:gd name="T44" fmla="*/ 93 w 93"/>
                <a:gd name="T45" fmla="*/ 340 h 831"/>
                <a:gd name="T46" fmla="*/ 93 w 93"/>
                <a:gd name="T47" fmla="*/ 422 h 831"/>
                <a:gd name="T48" fmla="*/ 93 w 93"/>
                <a:gd name="T49" fmla="*/ 510 h 831"/>
                <a:gd name="T50" fmla="*/ 93 w 93"/>
                <a:gd name="T51" fmla="*/ 588 h 831"/>
                <a:gd name="T52" fmla="*/ 91 w 93"/>
                <a:gd name="T53" fmla="*/ 653 h 831"/>
                <a:gd name="T54" fmla="*/ 88 w 93"/>
                <a:gd name="T55" fmla="*/ 705 h 831"/>
                <a:gd name="T56" fmla="*/ 86 w 93"/>
                <a:gd name="T57" fmla="*/ 745 h 831"/>
                <a:gd name="T58" fmla="*/ 82 w 93"/>
                <a:gd name="T59" fmla="*/ 772 h 831"/>
                <a:gd name="T60" fmla="*/ 78 w 93"/>
                <a:gd name="T61" fmla="*/ 793 h 831"/>
                <a:gd name="T62" fmla="*/ 72 w 93"/>
                <a:gd name="T63" fmla="*/ 810 h 831"/>
                <a:gd name="T64" fmla="*/ 67 w 93"/>
                <a:gd name="T65" fmla="*/ 821 h 831"/>
                <a:gd name="T66" fmla="*/ 63 w 93"/>
                <a:gd name="T67" fmla="*/ 829 h 831"/>
                <a:gd name="T68" fmla="*/ 61 w 93"/>
                <a:gd name="T69" fmla="*/ 831 h 831"/>
                <a:gd name="T70" fmla="*/ 55 w 93"/>
                <a:gd name="T71" fmla="*/ 825 h 831"/>
                <a:gd name="T72" fmla="*/ 51 w 93"/>
                <a:gd name="T73" fmla="*/ 810 h 831"/>
                <a:gd name="T74" fmla="*/ 47 w 93"/>
                <a:gd name="T75" fmla="*/ 783 h 831"/>
                <a:gd name="T76" fmla="*/ 46 w 93"/>
                <a:gd name="T77" fmla="*/ 745 h 831"/>
                <a:gd name="T78" fmla="*/ 42 w 93"/>
                <a:gd name="T79" fmla="*/ 695 h 831"/>
                <a:gd name="T80" fmla="*/ 38 w 93"/>
                <a:gd name="T81" fmla="*/ 596 h 831"/>
                <a:gd name="T82" fmla="*/ 32 w 93"/>
                <a:gd name="T83" fmla="*/ 466 h 831"/>
                <a:gd name="T84" fmla="*/ 26 w 93"/>
                <a:gd name="T85" fmla="*/ 326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3" h="831">
                  <a:moveTo>
                    <a:pt x="26" y="326"/>
                  </a:moveTo>
                  <a:lnTo>
                    <a:pt x="26" y="302"/>
                  </a:lnTo>
                  <a:lnTo>
                    <a:pt x="26" y="279"/>
                  </a:lnTo>
                  <a:lnTo>
                    <a:pt x="26" y="256"/>
                  </a:lnTo>
                  <a:lnTo>
                    <a:pt x="26" y="235"/>
                  </a:lnTo>
                  <a:lnTo>
                    <a:pt x="25" y="216"/>
                  </a:lnTo>
                  <a:lnTo>
                    <a:pt x="25" y="197"/>
                  </a:lnTo>
                  <a:lnTo>
                    <a:pt x="25" y="179"/>
                  </a:lnTo>
                  <a:lnTo>
                    <a:pt x="23" y="162"/>
                  </a:lnTo>
                  <a:lnTo>
                    <a:pt x="23" y="147"/>
                  </a:lnTo>
                  <a:lnTo>
                    <a:pt x="21" y="132"/>
                  </a:lnTo>
                  <a:lnTo>
                    <a:pt x="21" y="118"/>
                  </a:lnTo>
                  <a:lnTo>
                    <a:pt x="19" y="107"/>
                  </a:lnTo>
                  <a:lnTo>
                    <a:pt x="17" y="95"/>
                  </a:lnTo>
                  <a:lnTo>
                    <a:pt x="15" y="86"/>
                  </a:lnTo>
                  <a:lnTo>
                    <a:pt x="13" y="76"/>
                  </a:lnTo>
                  <a:lnTo>
                    <a:pt x="13" y="69"/>
                  </a:lnTo>
                  <a:lnTo>
                    <a:pt x="7" y="53"/>
                  </a:lnTo>
                  <a:lnTo>
                    <a:pt x="4" y="42"/>
                  </a:lnTo>
                  <a:lnTo>
                    <a:pt x="2" y="30"/>
                  </a:lnTo>
                  <a:lnTo>
                    <a:pt x="0" y="21"/>
                  </a:lnTo>
                  <a:lnTo>
                    <a:pt x="0" y="13"/>
                  </a:lnTo>
                  <a:lnTo>
                    <a:pt x="0" y="7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21" y="0"/>
                  </a:lnTo>
                  <a:lnTo>
                    <a:pt x="25" y="0"/>
                  </a:lnTo>
                  <a:lnTo>
                    <a:pt x="30" y="2"/>
                  </a:lnTo>
                  <a:lnTo>
                    <a:pt x="36" y="2"/>
                  </a:lnTo>
                  <a:lnTo>
                    <a:pt x="44" y="4"/>
                  </a:lnTo>
                  <a:lnTo>
                    <a:pt x="49" y="4"/>
                  </a:lnTo>
                  <a:lnTo>
                    <a:pt x="57" y="5"/>
                  </a:lnTo>
                  <a:lnTo>
                    <a:pt x="67" y="7"/>
                  </a:lnTo>
                  <a:lnTo>
                    <a:pt x="74" y="7"/>
                  </a:lnTo>
                  <a:lnTo>
                    <a:pt x="84" y="9"/>
                  </a:lnTo>
                  <a:lnTo>
                    <a:pt x="84" y="11"/>
                  </a:lnTo>
                  <a:lnTo>
                    <a:pt x="84" y="13"/>
                  </a:lnTo>
                  <a:lnTo>
                    <a:pt x="84" y="15"/>
                  </a:lnTo>
                  <a:lnTo>
                    <a:pt x="84" y="19"/>
                  </a:lnTo>
                  <a:lnTo>
                    <a:pt x="84" y="23"/>
                  </a:lnTo>
                  <a:lnTo>
                    <a:pt x="84" y="28"/>
                  </a:lnTo>
                  <a:lnTo>
                    <a:pt x="84" y="34"/>
                  </a:lnTo>
                  <a:lnTo>
                    <a:pt x="86" y="40"/>
                  </a:lnTo>
                  <a:lnTo>
                    <a:pt x="86" y="46"/>
                  </a:lnTo>
                  <a:lnTo>
                    <a:pt x="86" y="53"/>
                  </a:lnTo>
                  <a:lnTo>
                    <a:pt x="86" y="61"/>
                  </a:lnTo>
                  <a:lnTo>
                    <a:pt x="86" y="70"/>
                  </a:lnTo>
                  <a:lnTo>
                    <a:pt x="88" y="80"/>
                  </a:lnTo>
                  <a:lnTo>
                    <a:pt x="88" y="90"/>
                  </a:lnTo>
                  <a:lnTo>
                    <a:pt x="88" y="101"/>
                  </a:lnTo>
                  <a:lnTo>
                    <a:pt x="90" y="112"/>
                  </a:lnTo>
                  <a:lnTo>
                    <a:pt x="90" y="126"/>
                  </a:lnTo>
                  <a:lnTo>
                    <a:pt x="91" y="139"/>
                  </a:lnTo>
                  <a:lnTo>
                    <a:pt x="91" y="154"/>
                  </a:lnTo>
                  <a:lnTo>
                    <a:pt x="91" y="172"/>
                  </a:lnTo>
                  <a:lnTo>
                    <a:pt x="91" y="189"/>
                  </a:lnTo>
                  <a:lnTo>
                    <a:pt x="93" y="206"/>
                  </a:lnTo>
                  <a:lnTo>
                    <a:pt x="93" y="227"/>
                  </a:lnTo>
                  <a:lnTo>
                    <a:pt x="93" y="246"/>
                  </a:lnTo>
                  <a:lnTo>
                    <a:pt x="93" y="269"/>
                  </a:lnTo>
                  <a:lnTo>
                    <a:pt x="93" y="292"/>
                  </a:lnTo>
                  <a:lnTo>
                    <a:pt x="93" y="315"/>
                  </a:lnTo>
                  <a:lnTo>
                    <a:pt x="93" y="340"/>
                  </a:lnTo>
                  <a:lnTo>
                    <a:pt x="93" y="367"/>
                  </a:lnTo>
                  <a:lnTo>
                    <a:pt x="93" y="393"/>
                  </a:lnTo>
                  <a:lnTo>
                    <a:pt x="93" y="422"/>
                  </a:lnTo>
                  <a:lnTo>
                    <a:pt x="93" y="452"/>
                  </a:lnTo>
                  <a:lnTo>
                    <a:pt x="93" y="481"/>
                  </a:lnTo>
                  <a:lnTo>
                    <a:pt x="93" y="510"/>
                  </a:lnTo>
                  <a:lnTo>
                    <a:pt x="93" y="538"/>
                  </a:lnTo>
                  <a:lnTo>
                    <a:pt x="93" y="563"/>
                  </a:lnTo>
                  <a:lnTo>
                    <a:pt x="93" y="588"/>
                  </a:lnTo>
                  <a:lnTo>
                    <a:pt x="91" y="611"/>
                  </a:lnTo>
                  <a:lnTo>
                    <a:pt x="91" y="632"/>
                  </a:lnTo>
                  <a:lnTo>
                    <a:pt x="91" y="653"/>
                  </a:lnTo>
                  <a:lnTo>
                    <a:pt x="90" y="672"/>
                  </a:lnTo>
                  <a:lnTo>
                    <a:pt x="90" y="689"/>
                  </a:lnTo>
                  <a:lnTo>
                    <a:pt x="88" y="705"/>
                  </a:lnTo>
                  <a:lnTo>
                    <a:pt x="88" y="720"/>
                  </a:lnTo>
                  <a:lnTo>
                    <a:pt x="88" y="733"/>
                  </a:lnTo>
                  <a:lnTo>
                    <a:pt x="86" y="745"/>
                  </a:lnTo>
                  <a:lnTo>
                    <a:pt x="86" y="754"/>
                  </a:lnTo>
                  <a:lnTo>
                    <a:pt x="84" y="764"/>
                  </a:lnTo>
                  <a:lnTo>
                    <a:pt x="82" y="772"/>
                  </a:lnTo>
                  <a:lnTo>
                    <a:pt x="80" y="779"/>
                  </a:lnTo>
                  <a:lnTo>
                    <a:pt x="78" y="787"/>
                  </a:lnTo>
                  <a:lnTo>
                    <a:pt x="78" y="793"/>
                  </a:lnTo>
                  <a:lnTo>
                    <a:pt x="76" y="800"/>
                  </a:lnTo>
                  <a:lnTo>
                    <a:pt x="74" y="806"/>
                  </a:lnTo>
                  <a:lnTo>
                    <a:pt x="72" y="810"/>
                  </a:lnTo>
                  <a:lnTo>
                    <a:pt x="70" y="814"/>
                  </a:lnTo>
                  <a:lnTo>
                    <a:pt x="69" y="819"/>
                  </a:lnTo>
                  <a:lnTo>
                    <a:pt x="67" y="821"/>
                  </a:lnTo>
                  <a:lnTo>
                    <a:pt x="67" y="825"/>
                  </a:lnTo>
                  <a:lnTo>
                    <a:pt x="65" y="827"/>
                  </a:lnTo>
                  <a:lnTo>
                    <a:pt x="63" y="829"/>
                  </a:lnTo>
                  <a:lnTo>
                    <a:pt x="63" y="831"/>
                  </a:lnTo>
                  <a:lnTo>
                    <a:pt x="61" y="831"/>
                  </a:lnTo>
                  <a:lnTo>
                    <a:pt x="61" y="831"/>
                  </a:lnTo>
                  <a:lnTo>
                    <a:pt x="59" y="831"/>
                  </a:lnTo>
                  <a:lnTo>
                    <a:pt x="57" y="829"/>
                  </a:lnTo>
                  <a:lnTo>
                    <a:pt x="55" y="825"/>
                  </a:lnTo>
                  <a:lnTo>
                    <a:pt x="53" y="821"/>
                  </a:lnTo>
                  <a:lnTo>
                    <a:pt x="53" y="817"/>
                  </a:lnTo>
                  <a:lnTo>
                    <a:pt x="51" y="810"/>
                  </a:lnTo>
                  <a:lnTo>
                    <a:pt x="49" y="802"/>
                  </a:lnTo>
                  <a:lnTo>
                    <a:pt x="49" y="793"/>
                  </a:lnTo>
                  <a:lnTo>
                    <a:pt x="47" y="783"/>
                  </a:lnTo>
                  <a:lnTo>
                    <a:pt x="47" y="772"/>
                  </a:lnTo>
                  <a:lnTo>
                    <a:pt x="46" y="758"/>
                  </a:lnTo>
                  <a:lnTo>
                    <a:pt x="46" y="745"/>
                  </a:lnTo>
                  <a:lnTo>
                    <a:pt x="44" y="729"/>
                  </a:lnTo>
                  <a:lnTo>
                    <a:pt x="44" y="712"/>
                  </a:lnTo>
                  <a:lnTo>
                    <a:pt x="42" y="695"/>
                  </a:lnTo>
                  <a:lnTo>
                    <a:pt x="42" y="674"/>
                  </a:lnTo>
                  <a:lnTo>
                    <a:pt x="40" y="636"/>
                  </a:lnTo>
                  <a:lnTo>
                    <a:pt x="38" y="596"/>
                  </a:lnTo>
                  <a:lnTo>
                    <a:pt x="36" y="554"/>
                  </a:lnTo>
                  <a:lnTo>
                    <a:pt x="34" y="512"/>
                  </a:lnTo>
                  <a:lnTo>
                    <a:pt x="32" y="466"/>
                  </a:lnTo>
                  <a:lnTo>
                    <a:pt x="30" y="422"/>
                  </a:lnTo>
                  <a:lnTo>
                    <a:pt x="28" y="374"/>
                  </a:lnTo>
                  <a:lnTo>
                    <a:pt x="26" y="326"/>
                  </a:lnTo>
                  <a:lnTo>
                    <a:pt x="26" y="326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1"/>
            <p:cNvSpPr/>
            <p:nvPr/>
          </p:nvSpPr>
          <p:spPr bwMode="auto">
            <a:xfrm>
              <a:off x="3175000" y="1262063"/>
              <a:ext cx="131763" cy="192088"/>
            </a:xfrm>
            <a:custGeom>
              <a:avLst/>
              <a:gdLst>
                <a:gd name="T0" fmla="*/ 61 w 164"/>
                <a:gd name="T1" fmla="*/ 21 h 242"/>
                <a:gd name="T2" fmla="*/ 57 w 164"/>
                <a:gd name="T3" fmla="*/ 17 h 242"/>
                <a:gd name="T4" fmla="*/ 55 w 164"/>
                <a:gd name="T5" fmla="*/ 11 h 242"/>
                <a:gd name="T6" fmla="*/ 57 w 164"/>
                <a:gd name="T7" fmla="*/ 7 h 242"/>
                <a:gd name="T8" fmla="*/ 61 w 164"/>
                <a:gd name="T9" fmla="*/ 3 h 242"/>
                <a:gd name="T10" fmla="*/ 67 w 164"/>
                <a:gd name="T11" fmla="*/ 2 h 242"/>
                <a:gd name="T12" fmla="*/ 75 w 164"/>
                <a:gd name="T13" fmla="*/ 0 h 242"/>
                <a:gd name="T14" fmla="*/ 86 w 164"/>
                <a:gd name="T15" fmla="*/ 0 h 242"/>
                <a:gd name="T16" fmla="*/ 107 w 164"/>
                <a:gd name="T17" fmla="*/ 5 h 242"/>
                <a:gd name="T18" fmla="*/ 134 w 164"/>
                <a:gd name="T19" fmla="*/ 17 h 242"/>
                <a:gd name="T20" fmla="*/ 149 w 164"/>
                <a:gd name="T21" fmla="*/ 28 h 242"/>
                <a:gd name="T22" fmla="*/ 157 w 164"/>
                <a:gd name="T23" fmla="*/ 36 h 242"/>
                <a:gd name="T24" fmla="*/ 162 w 164"/>
                <a:gd name="T25" fmla="*/ 44 h 242"/>
                <a:gd name="T26" fmla="*/ 164 w 164"/>
                <a:gd name="T27" fmla="*/ 51 h 242"/>
                <a:gd name="T28" fmla="*/ 162 w 164"/>
                <a:gd name="T29" fmla="*/ 59 h 242"/>
                <a:gd name="T30" fmla="*/ 157 w 164"/>
                <a:gd name="T31" fmla="*/ 68 h 242"/>
                <a:gd name="T32" fmla="*/ 149 w 164"/>
                <a:gd name="T33" fmla="*/ 84 h 242"/>
                <a:gd name="T34" fmla="*/ 138 w 164"/>
                <a:gd name="T35" fmla="*/ 101 h 242"/>
                <a:gd name="T36" fmla="*/ 122 w 164"/>
                <a:gd name="T37" fmla="*/ 124 h 242"/>
                <a:gd name="T38" fmla="*/ 94 w 164"/>
                <a:gd name="T39" fmla="*/ 158 h 242"/>
                <a:gd name="T40" fmla="*/ 65 w 164"/>
                <a:gd name="T41" fmla="*/ 191 h 242"/>
                <a:gd name="T42" fmla="*/ 44 w 164"/>
                <a:gd name="T43" fmla="*/ 214 h 242"/>
                <a:gd name="T44" fmla="*/ 27 w 164"/>
                <a:gd name="T45" fmla="*/ 229 h 242"/>
                <a:gd name="T46" fmla="*/ 13 w 164"/>
                <a:gd name="T47" fmla="*/ 240 h 242"/>
                <a:gd name="T48" fmla="*/ 4 w 164"/>
                <a:gd name="T49" fmla="*/ 242 h 242"/>
                <a:gd name="T50" fmla="*/ 0 w 164"/>
                <a:gd name="T51" fmla="*/ 240 h 242"/>
                <a:gd name="T52" fmla="*/ 0 w 164"/>
                <a:gd name="T53" fmla="*/ 235 h 242"/>
                <a:gd name="T54" fmla="*/ 4 w 164"/>
                <a:gd name="T55" fmla="*/ 225 h 242"/>
                <a:gd name="T56" fmla="*/ 8 w 164"/>
                <a:gd name="T57" fmla="*/ 215 h 242"/>
                <a:gd name="T58" fmla="*/ 11 w 164"/>
                <a:gd name="T59" fmla="*/ 204 h 242"/>
                <a:gd name="T60" fmla="*/ 17 w 164"/>
                <a:gd name="T61" fmla="*/ 191 h 242"/>
                <a:gd name="T62" fmla="*/ 34 w 164"/>
                <a:gd name="T63" fmla="*/ 154 h 242"/>
                <a:gd name="T64" fmla="*/ 55 w 164"/>
                <a:gd name="T65" fmla="*/ 101 h 242"/>
                <a:gd name="T66" fmla="*/ 63 w 164"/>
                <a:gd name="T67" fmla="*/ 76 h 242"/>
                <a:gd name="T68" fmla="*/ 69 w 164"/>
                <a:gd name="T69" fmla="*/ 57 h 242"/>
                <a:gd name="T70" fmla="*/ 71 w 164"/>
                <a:gd name="T71" fmla="*/ 40 h 242"/>
                <a:gd name="T72" fmla="*/ 69 w 164"/>
                <a:gd name="T73" fmla="*/ 28 h 242"/>
                <a:gd name="T74" fmla="*/ 63 w 164"/>
                <a:gd name="T75" fmla="*/ 23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4" h="242">
                  <a:moveTo>
                    <a:pt x="63" y="23"/>
                  </a:moveTo>
                  <a:lnTo>
                    <a:pt x="61" y="21"/>
                  </a:lnTo>
                  <a:lnTo>
                    <a:pt x="57" y="19"/>
                  </a:lnTo>
                  <a:lnTo>
                    <a:pt x="57" y="17"/>
                  </a:lnTo>
                  <a:lnTo>
                    <a:pt x="55" y="15"/>
                  </a:lnTo>
                  <a:lnTo>
                    <a:pt x="55" y="11"/>
                  </a:lnTo>
                  <a:lnTo>
                    <a:pt x="55" y="9"/>
                  </a:lnTo>
                  <a:lnTo>
                    <a:pt x="57" y="7"/>
                  </a:lnTo>
                  <a:lnTo>
                    <a:pt x="59" y="5"/>
                  </a:lnTo>
                  <a:lnTo>
                    <a:pt x="61" y="3"/>
                  </a:lnTo>
                  <a:lnTo>
                    <a:pt x="63" y="2"/>
                  </a:lnTo>
                  <a:lnTo>
                    <a:pt x="67" y="2"/>
                  </a:lnTo>
                  <a:lnTo>
                    <a:pt x="71" y="0"/>
                  </a:lnTo>
                  <a:lnTo>
                    <a:pt x="75" y="0"/>
                  </a:lnTo>
                  <a:lnTo>
                    <a:pt x="80" y="0"/>
                  </a:lnTo>
                  <a:lnTo>
                    <a:pt x="86" y="0"/>
                  </a:lnTo>
                  <a:lnTo>
                    <a:pt x="92" y="2"/>
                  </a:lnTo>
                  <a:lnTo>
                    <a:pt x="107" y="5"/>
                  </a:lnTo>
                  <a:lnTo>
                    <a:pt x="120" y="11"/>
                  </a:lnTo>
                  <a:lnTo>
                    <a:pt x="134" y="17"/>
                  </a:lnTo>
                  <a:lnTo>
                    <a:pt x="145" y="23"/>
                  </a:lnTo>
                  <a:lnTo>
                    <a:pt x="149" y="28"/>
                  </a:lnTo>
                  <a:lnTo>
                    <a:pt x="155" y="32"/>
                  </a:lnTo>
                  <a:lnTo>
                    <a:pt x="157" y="36"/>
                  </a:lnTo>
                  <a:lnTo>
                    <a:pt x="161" y="40"/>
                  </a:lnTo>
                  <a:lnTo>
                    <a:pt x="162" y="44"/>
                  </a:lnTo>
                  <a:lnTo>
                    <a:pt x="162" y="47"/>
                  </a:lnTo>
                  <a:lnTo>
                    <a:pt x="164" y="51"/>
                  </a:lnTo>
                  <a:lnTo>
                    <a:pt x="164" y="55"/>
                  </a:lnTo>
                  <a:lnTo>
                    <a:pt x="162" y="59"/>
                  </a:lnTo>
                  <a:lnTo>
                    <a:pt x="161" y="63"/>
                  </a:lnTo>
                  <a:lnTo>
                    <a:pt x="157" y="68"/>
                  </a:lnTo>
                  <a:lnTo>
                    <a:pt x="153" y="76"/>
                  </a:lnTo>
                  <a:lnTo>
                    <a:pt x="149" y="84"/>
                  </a:lnTo>
                  <a:lnTo>
                    <a:pt x="143" y="91"/>
                  </a:lnTo>
                  <a:lnTo>
                    <a:pt x="138" y="101"/>
                  </a:lnTo>
                  <a:lnTo>
                    <a:pt x="130" y="112"/>
                  </a:lnTo>
                  <a:lnTo>
                    <a:pt x="122" y="124"/>
                  </a:lnTo>
                  <a:lnTo>
                    <a:pt x="113" y="135"/>
                  </a:lnTo>
                  <a:lnTo>
                    <a:pt x="94" y="158"/>
                  </a:lnTo>
                  <a:lnTo>
                    <a:pt x="75" y="179"/>
                  </a:lnTo>
                  <a:lnTo>
                    <a:pt x="65" y="191"/>
                  </a:lnTo>
                  <a:lnTo>
                    <a:pt x="54" y="202"/>
                  </a:lnTo>
                  <a:lnTo>
                    <a:pt x="44" y="214"/>
                  </a:lnTo>
                  <a:lnTo>
                    <a:pt x="34" y="221"/>
                  </a:lnTo>
                  <a:lnTo>
                    <a:pt x="27" y="229"/>
                  </a:lnTo>
                  <a:lnTo>
                    <a:pt x="19" y="235"/>
                  </a:lnTo>
                  <a:lnTo>
                    <a:pt x="13" y="240"/>
                  </a:lnTo>
                  <a:lnTo>
                    <a:pt x="8" y="242"/>
                  </a:lnTo>
                  <a:lnTo>
                    <a:pt x="4" y="242"/>
                  </a:lnTo>
                  <a:lnTo>
                    <a:pt x="2" y="242"/>
                  </a:lnTo>
                  <a:lnTo>
                    <a:pt x="0" y="240"/>
                  </a:lnTo>
                  <a:lnTo>
                    <a:pt x="0" y="238"/>
                  </a:lnTo>
                  <a:lnTo>
                    <a:pt x="0" y="235"/>
                  </a:lnTo>
                  <a:lnTo>
                    <a:pt x="2" y="229"/>
                  </a:lnTo>
                  <a:lnTo>
                    <a:pt x="4" y="225"/>
                  </a:lnTo>
                  <a:lnTo>
                    <a:pt x="6" y="219"/>
                  </a:lnTo>
                  <a:lnTo>
                    <a:pt x="8" y="215"/>
                  </a:lnTo>
                  <a:lnTo>
                    <a:pt x="10" y="210"/>
                  </a:lnTo>
                  <a:lnTo>
                    <a:pt x="11" y="204"/>
                  </a:lnTo>
                  <a:lnTo>
                    <a:pt x="13" y="198"/>
                  </a:lnTo>
                  <a:lnTo>
                    <a:pt x="17" y="191"/>
                  </a:lnTo>
                  <a:lnTo>
                    <a:pt x="21" y="185"/>
                  </a:lnTo>
                  <a:lnTo>
                    <a:pt x="34" y="154"/>
                  </a:lnTo>
                  <a:lnTo>
                    <a:pt x="46" y="128"/>
                  </a:lnTo>
                  <a:lnTo>
                    <a:pt x="55" y="101"/>
                  </a:lnTo>
                  <a:lnTo>
                    <a:pt x="59" y="89"/>
                  </a:lnTo>
                  <a:lnTo>
                    <a:pt x="63" y="76"/>
                  </a:lnTo>
                  <a:lnTo>
                    <a:pt x="67" y="66"/>
                  </a:lnTo>
                  <a:lnTo>
                    <a:pt x="69" y="57"/>
                  </a:lnTo>
                  <a:lnTo>
                    <a:pt x="71" y="47"/>
                  </a:lnTo>
                  <a:lnTo>
                    <a:pt x="71" y="40"/>
                  </a:lnTo>
                  <a:lnTo>
                    <a:pt x="71" y="34"/>
                  </a:lnTo>
                  <a:lnTo>
                    <a:pt x="69" y="28"/>
                  </a:lnTo>
                  <a:lnTo>
                    <a:pt x="67" y="26"/>
                  </a:lnTo>
                  <a:lnTo>
                    <a:pt x="63" y="23"/>
                  </a:lnTo>
                  <a:lnTo>
                    <a:pt x="63" y="23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2"/>
            <p:cNvSpPr/>
            <p:nvPr/>
          </p:nvSpPr>
          <p:spPr bwMode="auto">
            <a:xfrm>
              <a:off x="2997200" y="1339851"/>
              <a:ext cx="117475" cy="103188"/>
            </a:xfrm>
            <a:custGeom>
              <a:avLst/>
              <a:gdLst>
                <a:gd name="T0" fmla="*/ 144 w 150"/>
                <a:gd name="T1" fmla="*/ 69 h 130"/>
                <a:gd name="T2" fmla="*/ 148 w 150"/>
                <a:gd name="T3" fmla="*/ 82 h 130"/>
                <a:gd name="T4" fmla="*/ 150 w 150"/>
                <a:gd name="T5" fmla="*/ 92 h 130"/>
                <a:gd name="T6" fmla="*/ 148 w 150"/>
                <a:gd name="T7" fmla="*/ 103 h 130"/>
                <a:gd name="T8" fmla="*/ 142 w 150"/>
                <a:gd name="T9" fmla="*/ 113 h 130"/>
                <a:gd name="T10" fmla="*/ 134 w 150"/>
                <a:gd name="T11" fmla="*/ 120 h 130"/>
                <a:gd name="T12" fmla="*/ 129 w 150"/>
                <a:gd name="T13" fmla="*/ 126 h 130"/>
                <a:gd name="T14" fmla="*/ 121 w 150"/>
                <a:gd name="T15" fmla="*/ 130 h 130"/>
                <a:gd name="T16" fmla="*/ 113 w 150"/>
                <a:gd name="T17" fmla="*/ 128 h 130"/>
                <a:gd name="T18" fmla="*/ 100 w 150"/>
                <a:gd name="T19" fmla="*/ 122 h 130"/>
                <a:gd name="T20" fmla="*/ 88 w 150"/>
                <a:gd name="T21" fmla="*/ 113 h 130"/>
                <a:gd name="T22" fmla="*/ 79 w 150"/>
                <a:gd name="T23" fmla="*/ 103 h 130"/>
                <a:gd name="T24" fmla="*/ 67 w 150"/>
                <a:gd name="T25" fmla="*/ 92 h 130"/>
                <a:gd name="T26" fmla="*/ 56 w 150"/>
                <a:gd name="T27" fmla="*/ 78 h 130"/>
                <a:gd name="T28" fmla="*/ 39 w 150"/>
                <a:gd name="T29" fmla="*/ 57 h 130"/>
                <a:gd name="T30" fmla="*/ 20 w 150"/>
                <a:gd name="T31" fmla="*/ 34 h 130"/>
                <a:gd name="T32" fmla="*/ 6 w 150"/>
                <a:gd name="T33" fmla="*/ 17 h 130"/>
                <a:gd name="T34" fmla="*/ 2 w 150"/>
                <a:gd name="T35" fmla="*/ 11 h 130"/>
                <a:gd name="T36" fmla="*/ 0 w 150"/>
                <a:gd name="T37" fmla="*/ 8 h 130"/>
                <a:gd name="T38" fmla="*/ 2 w 150"/>
                <a:gd name="T39" fmla="*/ 4 h 130"/>
                <a:gd name="T40" fmla="*/ 4 w 150"/>
                <a:gd name="T41" fmla="*/ 2 h 130"/>
                <a:gd name="T42" fmla="*/ 10 w 150"/>
                <a:gd name="T43" fmla="*/ 0 h 130"/>
                <a:gd name="T44" fmla="*/ 20 w 150"/>
                <a:gd name="T45" fmla="*/ 0 h 130"/>
                <a:gd name="T46" fmla="*/ 35 w 150"/>
                <a:gd name="T47" fmla="*/ 0 h 130"/>
                <a:gd name="T48" fmla="*/ 50 w 150"/>
                <a:gd name="T49" fmla="*/ 2 h 130"/>
                <a:gd name="T50" fmla="*/ 65 w 150"/>
                <a:gd name="T51" fmla="*/ 4 h 130"/>
                <a:gd name="T52" fmla="*/ 81 w 150"/>
                <a:gd name="T53" fmla="*/ 10 h 130"/>
                <a:gd name="T54" fmla="*/ 98 w 150"/>
                <a:gd name="T55" fmla="*/ 17 h 130"/>
                <a:gd name="T56" fmla="*/ 113 w 150"/>
                <a:gd name="T57" fmla="*/ 29 h 130"/>
                <a:gd name="T58" fmla="*/ 127 w 150"/>
                <a:gd name="T59" fmla="*/ 38 h 130"/>
                <a:gd name="T60" fmla="*/ 136 w 150"/>
                <a:gd name="T61" fmla="*/ 50 h 130"/>
                <a:gd name="T62" fmla="*/ 142 w 150"/>
                <a:gd name="T63" fmla="*/ 63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0" h="130">
                  <a:moveTo>
                    <a:pt x="142" y="63"/>
                  </a:moveTo>
                  <a:lnTo>
                    <a:pt x="144" y="69"/>
                  </a:lnTo>
                  <a:lnTo>
                    <a:pt x="146" y="74"/>
                  </a:lnTo>
                  <a:lnTo>
                    <a:pt x="148" y="82"/>
                  </a:lnTo>
                  <a:lnTo>
                    <a:pt x="150" y="86"/>
                  </a:lnTo>
                  <a:lnTo>
                    <a:pt x="150" y="92"/>
                  </a:lnTo>
                  <a:lnTo>
                    <a:pt x="148" y="97"/>
                  </a:lnTo>
                  <a:lnTo>
                    <a:pt x="148" y="103"/>
                  </a:lnTo>
                  <a:lnTo>
                    <a:pt x="146" y="107"/>
                  </a:lnTo>
                  <a:lnTo>
                    <a:pt x="142" y="113"/>
                  </a:lnTo>
                  <a:lnTo>
                    <a:pt x="138" y="116"/>
                  </a:lnTo>
                  <a:lnTo>
                    <a:pt x="134" y="120"/>
                  </a:lnTo>
                  <a:lnTo>
                    <a:pt x="132" y="124"/>
                  </a:lnTo>
                  <a:lnTo>
                    <a:pt x="129" y="126"/>
                  </a:lnTo>
                  <a:lnTo>
                    <a:pt x="125" y="128"/>
                  </a:lnTo>
                  <a:lnTo>
                    <a:pt x="121" y="130"/>
                  </a:lnTo>
                  <a:lnTo>
                    <a:pt x="117" y="130"/>
                  </a:lnTo>
                  <a:lnTo>
                    <a:pt x="113" y="128"/>
                  </a:lnTo>
                  <a:lnTo>
                    <a:pt x="108" y="126"/>
                  </a:lnTo>
                  <a:lnTo>
                    <a:pt x="100" y="122"/>
                  </a:lnTo>
                  <a:lnTo>
                    <a:pt x="92" y="116"/>
                  </a:lnTo>
                  <a:lnTo>
                    <a:pt x="88" y="113"/>
                  </a:lnTo>
                  <a:lnTo>
                    <a:pt x="83" y="107"/>
                  </a:lnTo>
                  <a:lnTo>
                    <a:pt x="79" y="103"/>
                  </a:lnTo>
                  <a:lnTo>
                    <a:pt x="73" y="97"/>
                  </a:lnTo>
                  <a:lnTo>
                    <a:pt x="67" y="92"/>
                  </a:lnTo>
                  <a:lnTo>
                    <a:pt x="62" y="86"/>
                  </a:lnTo>
                  <a:lnTo>
                    <a:pt x="56" y="78"/>
                  </a:lnTo>
                  <a:lnTo>
                    <a:pt x="50" y="73"/>
                  </a:lnTo>
                  <a:lnTo>
                    <a:pt x="39" y="57"/>
                  </a:lnTo>
                  <a:lnTo>
                    <a:pt x="27" y="44"/>
                  </a:lnTo>
                  <a:lnTo>
                    <a:pt x="20" y="34"/>
                  </a:lnTo>
                  <a:lnTo>
                    <a:pt x="12" y="25"/>
                  </a:lnTo>
                  <a:lnTo>
                    <a:pt x="6" y="17"/>
                  </a:lnTo>
                  <a:lnTo>
                    <a:pt x="4" y="13"/>
                  </a:lnTo>
                  <a:lnTo>
                    <a:pt x="2" y="11"/>
                  </a:lnTo>
                  <a:lnTo>
                    <a:pt x="2" y="10"/>
                  </a:lnTo>
                  <a:lnTo>
                    <a:pt x="0" y="8"/>
                  </a:lnTo>
                  <a:lnTo>
                    <a:pt x="2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7" y="0"/>
                  </a:lnTo>
                  <a:lnTo>
                    <a:pt x="35" y="0"/>
                  </a:lnTo>
                  <a:lnTo>
                    <a:pt x="43" y="0"/>
                  </a:lnTo>
                  <a:lnTo>
                    <a:pt x="50" y="2"/>
                  </a:lnTo>
                  <a:lnTo>
                    <a:pt x="58" y="2"/>
                  </a:lnTo>
                  <a:lnTo>
                    <a:pt x="65" y="4"/>
                  </a:lnTo>
                  <a:lnTo>
                    <a:pt x="73" y="6"/>
                  </a:lnTo>
                  <a:lnTo>
                    <a:pt x="81" y="10"/>
                  </a:lnTo>
                  <a:lnTo>
                    <a:pt x="88" y="13"/>
                  </a:lnTo>
                  <a:lnTo>
                    <a:pt x="98" y="17"/>
                  </a:lnTo>
                  <a:lnTo>
                    <a:pt x="106" y="23"/>
                  </a:lnTo>
                  <a:lnTo>
                    <a:pt x="113" y="29"/>
                  </a:lnTo>
                  <a:lnTo>
                    <a:pt x="121" y="34"/>
                  </a:lnTo>
                  <a:lnTo>
                    <a:pt x="127" y="38"/>
                  </a:lnTo>
                  <a:lnTo>
                    <a:pt x="132" y="44"/>
                  </a:lnTo>
                  <a:lnTo>
                    <a:pt x="136" y="50"/>
                  </a:lnTo>
                  <a:lnTo>
                    <a:pt x="138" y="55"/>
                  </a:lnTo>
                  <a:lnTo>
                    <a:pt x="142" y="63"/>
                  </a:lnTo>
                  <a:lnTo>
                    <a:pt x="142" y="63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3"/>
            <p:cNvSpPr/>
            <p:nvPr/>
          </p:nvSpPr>
          <p:spPr bwMode="auto">
            <a:xfrm>
              <a:off x="3402013" y="1382713"/>
              <a:ext cx="288925" cy="496888"/>
            </a:xfrm>
            <a:custGeom>
              <a:avLst/>
              <a:gdLst>
                <a:gd name="T0" fmla="*/ 143 w 365"/>
                <a:gd name="T1" fmla="*/ 512 h 625"/>
                <a:gd name="T2" fmla="*/ 114 w 365"/>
                <a:gd name="T3" fmla="*/ 497 h 625"/>
                <a:gd name="T4" fmla="*/ 101 w 365"/>
                <a:gd name="T5" fmla="*/ 486 h 625"/>
                <a:gd name="T6" fmla="*/ 103 w 365"/>
                <a:gd name="T7" fmla="*/ 482 h 625"/>
                <a:gd name="T8" fmla="*/ 122 w 365"/>
                <a:gd name="T9" fmla="*/ 480 h 625"/>
                <a:gd name="T10" fmla="*/ 156 w 365"/>
                <a:gd name="T11" fmla="*/ 480 h 625"/>
                <a:gd name="T12" fmla="*/ 214 w 365"/>
                <a:gd name="T13" fmla="*/ 488 h 625"/>
                <a:gd name="T14" fmla="*/ 250 w 365"/>
                <a:gd name="T15" fmla="*/ 489 h 625"/>
                <a:gd name="T16" fmla="*/ 271 w 365"/>
                <a:gd name="T17" fmla="*/ 488 h 625"/>
                <a:gd name="T18" fmla="*/ 279 w 365"/>
                <a:gd name="T19" fmla="*/ 476 h 625"/>
                <a:gd name="T20" fmla="*/ 260 w 365"/>
                <a:gd name="T21" fmla="*/ 434 h 625"/>
                <a:gd name="T22" fmla="*/ 218 w 365"/>
                <a:gd name="T23" fmla="*/ 371 h 625"/>
                <a:gd name="T24" fmla="*/ 158 w 365"/>
                <a:gd name="T25" fmla="*/ 312 h 625"/>
                <a:gd name="T26" fmla="*/ 118 w 365"/>
                <a:gd name="T27" fmla="*/ 274 h 625"/>
                <a:gd name="T28" fmla="*/ 116 w 365"/>
                <a:gd name="T29" fmla="*/ 264 h 625"/>
                <a:gd name="T30" fmla="*/ 128 w 365"/>
                <a:gd name="T31" fmla="*/ 241 h 625"/>
                <a:gd name="T32" fmla="*/ 149 w 365"/>
                <a:gd name="T33" fmla="*/ 205 h 625"/>
                <a:gd name="T34" fmla="*/ 178 w 365"/>
                <a:gd name="T35" fmla="*/ 155 h 625"/>
                <a:gd name="T36" fmla="*/ 200 w 365"/>
                <a:gd name="T37" fmla="*/ 113 h 625"/>
                <a:gd name="T38" fmla="*/ 210 w 365"/>
                <a:gd name="T39" fmla="*/ 90 h 625"/>
                <a:gd name="T40" fmla="*/ 208 w 365"/>
                <a:gd name="T41" fmla="*/ 81 h 625"/>
                <a:gd name="T42" fmla="*/ 195 w 365"/>
                <a:gd name="T43" fmla="*/ 79 h 625"/>
                <a:gd name="T44" fmla="*/ 168 w 365"/>
                <a:gd name="T45" fmla="*/ 79 h 625"/>
                <a:gd name="T46" fmla="*/ 91 w 365"/>
                <a:gd name="T47" fmla="*/ 94 h 625"/>
                <a:gd name="T48" fmla="*/ 11 w 365"/>
                <a:gd name="T49" fmla="*/ 104 h 625"/>
                <a:gd name="T50" fmla="*/ 72 w 365"/>
                <a:gd name="T51" fmla="*/ 60 h 625"/>
                <a:gd name="T52" fmla="*/ 176 w 365"/>
                <a:gd name="T53" fmla="*/ 37 h 625"/>
                <a:gd name="T54" fmla="*/ 214 w 365"/>
                <a:gd name="T55" fmla="*/ 23 h 625"/>
                <a:gd name="T56" fmla="*/ 239 w 365"/>
                <a:gd name="T57" fmla="*/ 4 h 625"/>
                <a:gd name="T58" fmla="*/ 267 w 365"/>
                <a:gd name="T59" fmla="*/ 4 h 625"/>
                <a:gd name="T60" fmla="*/ 306 w 365"/>
                <a:gd name="T61" fmla="*/ 27 h 625"/>
                <a:gd name="T62" fmla="*/ 340 w 365"/>
                <a:gd name="T63" fmla="*/ 54 h 625"/>
                <a:gd name="T64" fmla="*/ 348 w 365"/>
                <a:gd name="T65" fmla="*/ 67 h 625"/>
                <a:gd name="T66" fmla="*/ 330 w 365"/>
                <a:gd name="T67" fmla="*/ 79 h 625"/>
                <a:gd name="T68" fmla="*/ 307 w 365"/>
                <a:gd name="T69" fmla="*/ 90 h 625"/>
                <a:gd name="T70" fmla="*/ 279 w 365"/>
                <a:gd name="T71" fmla="*/ 113 h 625"/>
                <a:gd name="T72" fmla="*/ 241 w 365"/>
                <a:gd name="T73" fmla="*/ 155 h 625"/>
                <a:gd name="T74" fmla="*/ 200 w 365"/>
                <a:gd name="T75" fmla="*/ 205 h 625"/>
                <a:gd name="T76" fmla="*/ 174 w 365"/>
                <a:gd name="T77" fmla="*/ 241 h 625"/>
                <a:gd name="T78" fmla="*/ 162 w 365"/>
                <a:gd name="T79" fmla="*/ 264 h 625"/>
                <a:gd name="T80" fmla="*/ 170 w 365"/>
                <a:gd name="T81" fmla="*/ 274 h 625"/>
                <a:gd name="T82" fmla="*/ 212 w 365"/>
                <a:gd name="T83" fmla="*/ 300 h 625"/>
                <a:gd name="T84" fmla="*/ 283 w 365"/>
                <a:gd name="T85" fmla="*/ 358 h 625"/>
                <a:gd name="T86" fmla="*/ 334 w 365"/>
                <a:gd name="T87" fmla="*/ 423 h 625"/>
                <a:gd name="T88" fmla="*/ 361 w 365"/>
                <a:gd name="T89" fmla="*/ 491 h 625"/>
                <a:gd name="T90" fmla="*/ 361 w 365"/>
                <a:gd name="T91" fmla="*/ 553 h 625"/>
                <a:gd name="T92" fmla="*/ 330 w 365"/>
                <a:gd name="T93" fmla="*/ 598 h 625"/>
                <a:gd name="T94" fmla="*/ 300 w 365"/>
                <a:gd name="T95" fmla="*/ 623 h 625"/>
                <a:gd name="T96" fmla="*/ 279 w 365"/>
                <a:gd name="T97" fmla="*/ 621 h 625"/>
                <a:gd name="T98" fmla="*/ 267 w 365"/>
                <a:gd name="T99" fmla="*/ 591 h 625"/>
                <a:gd name="T100" fmla="*/ 254 w 365"/>
                <a:gd name="T101" fmla="*/ 570 h 625"/>
                <a:gd name="T102" fmla="*/ 227 w 365"/>
                <a:gd name="T103" fmla="*/ 549 h 625"/>
                <a:gd name="T104" fmla="*/ 176 w 365"/>
                <a:gd name="T105" fmla="*/ 528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5" h="625">
                  <a:moveTo>
                    <a:pt x="176" y="528"/>
                  </a:moveTo>
                  <a:lnTo>
                    <a:pt x="166" y="524"/>
                  </a:lnTo>
                  <a:lnTo>
                    <a:pt x="158" y="520"/>
                  </a:lnTo>
                  <a:lnTo>
                    <a:pt x="149" y="516"/>
                  </a:lnTo>
                  <a:lnTo>
                    <a:pt x="143" y="512"/>
                  </a:lnTo>
                  <a:lnTo>
                    <a:pt x="135" y="509"/>
                  </a:lnTo>
                  <a:lnTo>
                    <a:pt x="130" y="507"/>
                  </a:lnTo>
                  <a:lnTo>
                    <a:pt x="124" y="503"/>
                  </a:lnTo>
                  <a:lnTo>
                    <a:pt x="118" y="501"/>
                  </a:lnTo>
                  <a:lnTo>
                    <a:pt x="114" y="497"/>
                  </a:lnTo>
                  <a:lnTo>
                    <a:pt x="111" y="495"/>
                  </a:lnTo>
                  <a:lnTo>
                    <a:pt x="107" y="493"/>
                  </a:lnTo>
                  <a:lnTo>
                    <a:pt x="105" y="491"/>
                  </a:lnTo>
                  <a:lnTo>
                    <a:pt x="103" y="488"/>
                  </a:lnTo>
                  <a:lnTo>
                    <a:pt x="101" y="486"/>
                  </a:lnTo>
                  <a:lnTo>
                    <a:pt x="99" y="484"/>
                  </a:lnTo>
                  <a:lnTo>
                    <a:pt x="99" y="484"/>
                  </a:lnTo>
                  <a:lnTo>
                    <a:pt x="99" y="482"/>
                  </a:lnTo>
                  <a:lnTo>
                    <a:pt x="101" y="482"/>
                  </a:lnTo>
                  <a:lnTo>
                    <a:pt x="103" y="482"/>
                  </a:lnTo>
                  <a:lnTo>
                    <a:pt x="105" y="480"/>
                  </a:lnTo>
                  <a:lnTo>
                    <a:pt x="109" y="480"/>
                  </a:lnTo>
                  <a:lnTo>
                    <a:pt x="113" y="480"/>
                  </a:lnTo>
                  <a:lnTo>
                    <a:pt x="116" y="480"/>
                  </a:lnTo>
                  <a:lnTo>
                    <a:pt x="122" y="480"/>
                  </a:lnTo>
                  <a:lnTo>
                    <a:pt x="128" y="480"/>
                  </a:lnTo>
                  <a:lnTo>
                    <a:pt x="134" y="480"/>
                  </a:lnTo>
                  <a:lnTo>
                    <a:pt x="141" y="480"/>
                  </a:lnTo>
                  <a:lnTo>
                    <a:pt x="149" y="480"/>
                  </a:lnTo>
                  <a:lnTo>
                    <a:pt x="156" y="480"/>
                  </a:lnTo>
                  <a:lnTo>
                    <a:pt x="166" y="482"/>
                  </a:lnTo>
                  <a:lnTo>
                    <a:pt x="176" y="482"/>
                  </a:lnTo>
                  <a:lnTo>
                    <a:pt x="185" y="484"/>
                  </a:lnTo>
                  <a:lnTo>
                    <a:pt x="204" y="486"/>
                  </a:lnTo>
                  <a:lnTo>
                    <a:pt x="214" y="488"/>
                  </a:lnTo>
                  <a:lnTo>
                    <a:pt x="221" y="488"/>
                  </a:lnTo>
                  <a:lnTo>
                    <a:pt x="229" y="489"/>
                  </a:lnTo>
                  <a:lnTo>
                    <a:pt x="237" y="489"/>
                  </a:lnTo>
                  <a:lnTo>
                    <a:pt x="242" y="489"/>
                  </a:lnTo>
                  <a:lnTo>
                    <a:pt x="250" y="489"/>
                  </a:lnTo>
                  <a:lnTo>
                    <a:pt x="256" y="489"/>
                  </a:lnTo>
                  <a:lnTo>
                    <a:pt x="260" y="489"/>
                  </a:lnTo>
                  <a:lnTo>
                    <a:pt x="264" y="489"/>
                  </a:lnTo>
                  <a:lnTo>
                    <a:pt x="267" y="488"/>
                  </a:lnTo>
                  <a:lnTo>
                    <a:pt x="271" y="488"/>
                  </a:lnTo>
                  <a:lnTo>
                    <a:pt x="273" y="486"/>
                  </a:lnTo>
                  <a:lnTo>
                    <a:pt x="275" y="484"/>
                  </a:lnTo>
                  <a:lnTo>
                    <a:pt x="277" y="484"/>
                  </a:lnTo>
                  <a:lnTo>
                    <a:pt x="279" y="480"/>
                  </a:lnTo>
                  <a:lnTo>
                    <a:pt x="279" y="476"/>
                  </a:lnTo>
                  <a:lnTo>
                    <a:pt x="277" y="470"/>
                  </a:lnTo>
                  <a:lnTo>
                    <a:pt x="273" y="463"/>
                  </a:lnTo>
                  <a:lnTo>
                    <a:pt x="269" y="455"/>
                  </a:lnTo>
                  <a:lnTo>
                    <a:pt x="265" y="446"/>
                  </a:lnTo>
                  <a:lnTo>
                    <a:pt x="260" y="434"/>
                  </a:lnTo>
                  <a:lnTo>
                    <a:pt x="254" y="421"/>
                  </a:lnTo>
                  <a:lnTo>
                    <a:pt x="246" y="409"/>
                  </a:lnTo>
                  <a:lnTo>
                    <a:pt x="237" y="396"/>
                  </a:lnTo>
                  <a:lnTo>
                    <a:pt x="227" y="384"/>
                  </a:lnTo>
                  <a:lnTo>
                    <a:pt x="218" y="371"/>
                  </a:lnTo>
                  <a:lnTo>
                    <a:pt x="206" y="360"/>
                  </a:lnTo>
                  <a:lnTo>
                    <a:pt x="195" y="346"/>
                  </a:lnTo>
                  <a:lnTo>
                    <a:pt x="183" y="335"/>
                  </a:lnTo>
                  <a:lnTo>
                    <a:pt x="172" y="321"/>
                  </a:lnTo>
                  <a:lnTo>
                    <a:pt x="158" y="312"/>
                  </a:lnTo>
                  <a:lnTo>
                    <a:pt x="147" y="300"/>
                  </a:lnTo>
                  <a:lnTo>
                    <a:pt x="137" y="293"/>
                  </a:lnTo>
                  <a:lnTo>
                    <a:pt x="128" y="285"/>
                  </a:lnTo>
                  <a:lnTo>
                    <a:pt x="122" y="279"/>
                  </a:lnTo>
                  <a:lnTo>
                    <a:pt x="118" y="274"/>
                  </a:lnTo>
                  <a:lnTo>
                    <a:pt x="114" y="272"/>
                  </a:lnTo>
                  <a:lnTo>
                    <a:pt x="114" y="268"/>
                  </a:lnTo>
                  <a:lnTo>
                    <a:pt x="114" y="268"/>
                  </a:lnTo>
                  <a:lnTo>
                    <a:pt x="114" y="266"/>
                  </a:lnTo>
                  <a:lnTo>
                    <a:pt x="116" y="264"/>
                  </a:lnTo>
                  <a:lnTo>
                    <a:pt x="118" y="260"/>
                  </a:lnTo>
                  <a:lnTo>
                    <a:pt x="120" y="256"/>
                  </a:lnTo>
                  <a:lnTo>
                    <a:pt x="122" y="253"/>
                  </a:lnTo>
                  <a:lnTo>
                    <a:pt x="124" y="247"/>
                  </a:lnTo>
                  <a:lnTo>
                    <a:pt x="128" y="241"/>
                  </a:lnTo>
                  <a:lnTo>
                    <a:pt x="132" y="235"/>
                  </a:lnTo>
                  <a:lnTo>
                    <a:pt x="135" y="230"/>
                  </a:lnTo>
                  <a:lnTo>
                    <a:pt x="139" y="222"/>
                  </a:lnTo>
                  <a:lnTo>
                    <a:pt x="145" y="214"/>
                  </a:lnTo>
                  <a:lnTo>
                    <a:pt x="149" y="205"/>
                  </a:lnTo>
                  <a:lnTo>
                    <a:pt x="155" y="195"/>
                  </a:lnTo>
                  <a:lnTo>
                    <a:pt x="160" y="186"/>
                  </a:lnTo>
                  <a:lnTo>
                    <a:pt x="166" y="174"/>
                  </a:lnTo>
                  <a:lnTo>
                    <a:pt x="174" y="165"/>
                  </a:lnTo>
                  <a:lnTo>
                    <a:pt x="178" y="155"/>
                  </a:lnTo>
                  <a:lnTo>
                    <a:pt x="183" y="146"/>
                  </a:lnTo>
                  <a:lnTo>
                    <a:pt x="189" y="136"/>
                  </a:lnTo>
                  <a:lnTo>
                    <a:pt x="193" y="128"/>
                  </a:lnTo>
                  <a:lnTo>
                    <a:pt x="197" y="121"/>
                  </a:lnTo>
                  <a:lnTo>
                    <a:pt x="200" y="113"/>
                  </a:lnTo>
                  <a:lnTo>
                    <a:pt x="202" y="107"/>
                  </a:lnTo>
                  <a:lnTo>
                    <a:pt x="204" y="102"/>
                  </a:lnTo>
                  <a:lnTo>
                    <a:pt x="206" y="98"/>
                  </a:lnTo>
                  <a:lnTo>
                    <a:pt x="208" y="94"/>
                  </a:lnTo>
                  <a:lnTo>
                    <a:pt x="210" y="90"/>
                  </a:lnTo>
                  <a:lnTo>
                    <a:pt x="210" y="86"/>
                  </a:lnTo>
                  <a:lnTo>
                    <a:pt x="210" y="85"/>
                  </a:lnTo>
                  <a:lnTo>
                    <a:pt x="210" y="83"/>
                  </a:lnTo>
                  <a:lnTo>
                    <a:pt x="210" y="81"/>
                  </a:lnTo>
                  <a:lnTo>
                    <a:pt x="208" y="81"/>
                  </a:lnTo>
                  <a:lnTo>
                    <a:pt x="206" y="79"/>
                  </a:lnTo>
                  <a:lnTo>
                    <a:pt x="204" y="79"/>
                  </a:lnTo>
                  <a:lnTo>
                    <a:pt x="202" y="79"/>
                  </a:lnTo>
                  <a:lnTo>
                    <a:pt x="199" y="79"/>
                  </a:lnTo>
                  <a:lnTo>
                    <a:pt x="195" y="79"/>
                  </a:lnTo>
                  <a:lnTo>
                    <a:pt x="191" y="79"/>
                  </a:lnTo>
                  <a:lnTo>
                    <a:pt x="185" y="79"/>
                  </a:lnTo>
                  <a:lnTo>
                    <a:pt x="179" y="79"/>
                  </a:lnTo>
                  <a:lnTo>
                    <a:pt x="174" y="79"/>
                  </a:lnTo>
                  <a:lnTo>
                    <a:pt x="168" y="79"/>
                  </a:lnTo>
                  <a:lnTo>
                    <a:pt x="160" y="81"/>
                  </a:lnTo>
                  <a:lnTo>
                    <a:pt x="145" y="83"/>
                  </a:lnTo>
                  <a:lnTo>
                    <a:pt x="128" y="86"/>
                  </a:lnTo>
                  <a:lnTo>
                    <a:pt x="109" y="90"/>
                  </a:lnTo>
                  <a:lnTo>
                    <a:pt x="91" y="94"/>
                  </a:lnTo>
                  <a:lnTo>
                    <a:pt x="72" y="98"/>
                  </a:lnTo>
                  <a:lnTo>
                    <a:pt x="57" y="100"/>
                  </a:lnTo>
                  <a:lnTo>
                    <a:pt x="40" y="102"/>
                  </a:lnTo>
                  <a:lnTo>
                    <a:pt x="27" y="102"/>
                  </a:lnTo>
                  <a:lnTo>
                    <a:pt x="11" y="104"/>
                  </a:lnTo>
                  <a:lnTo>
                    <a:pt x="0" y="104"/>
                  </a:lnTo>
                  <a:lnTo>
                    <a:pt x="0" y="67"/>
                  </a:lnTo>
                  <a:lnTo>
                    <a:pt x="25" y="67"/>
                  </a:lnTo>
                  <a:lnTo>
                    <a:pt x="49" y="65"/>
                  </a:lnTo>
                  <a:lnTo>
                    <a:pt x="72" y="60"/>
                  </a:lnTo>
                  <a:lnTo>
                    <a:pt x="95" y="54"/>
                  </a:lnTo>
                  <a:lnTo>
                    <a:pt x="114" y="50"/>
                  </a:lnTo>
                  <a:lnTo>
                    <a:pt x="134" y="46"/>
                  </a:lnTo>
                  <a:lnTo>
                    <a:pt x="155" y="41"/>
                  </a:lnTo>
                  <a:lnTo>
                    <a:pt x="176" y="37"/>
                  </a:lnTo>
                  <a:lnTo>
                    <a:pt x="185" y="35"/>
                  </a:lnTo>
                  <a:lnTo>
                    <a:pt x="193" y="33"/>
                  </a:lnTo>
                  <a:lnTo>
                    <a:pt x="200" y="29"/>
                  </a:lnTo>
                  <a:lnTo>
                    <a:pt x="208" y="27"/>
                  </a:lnTo>
                  <a:lnTo>
                    <a:pt x="214" y="23"/>
                  </a:lnTo>
                  <a:lnTo>
                    <a:pt x="220" y="21"/>
                  </a:lnTo>
                  <a:lnTo>
                    <a:pt x="225" y="18"/>
                  </a:lnTo>
                  <a:lnTo>
                    <a:pt x="229" y="14"/>
                  </a:lnTo>
                  <a:lnTo>
                    <a:pt x="233" y="8"/>
                  </a:lnTo>
                  <a:lnTo>
                    <a:pt x="239" y="4"/>
                  </a:lnTo>
                  <a:lnTo>
                    <a:pt x="246" y="2"/>
                  </a:lnTo>
                  <a:lnTo>
                    <a:pt x="254" y="0"/>
                  </a:lnTo>
                  <a:lnTo>
                    <a:pt x="258" y="0"/>
                  </a:lnTo>
                  <a:lnTo>
                    <a:pt x="262" y="2"/>
                  </a:lnTo>
                  <a:lnTo>
                    <a:pt x="267" y="4"/>
                  </a:lnTo>
                  <a:lnTo>
                    <a:pt x="275" y="8"/>
                  </a:lnTo>
                  <a:lnTo>
                    <a:pt x="281" y="12"/>
                  </a:lnTo>
                  <a:lnTo>
                    <a:pt x="288" y="16"/>
                  </a:lnTo>
                  <a:lnTo>
                    <a:pt x="298" y="21"/>
                  </a:lnTo>
                  <a:lnTo>
                    <a:pt x="306" y="27"/>
                  </a:lnTo>
                  <a:lnTo>
                    <a:pt x="315" y="35"/>
                  </a:lnTo>
                  <a:lnTo>
                    <a:pt x="323" y="41"/>
                  </a:lnTo>
                  <a:lnTo>
                    <a:pt x="328" y="46"/>
                  </a:lnTo>
                  <a:lnTo>
                    <a:pt x="334" y="50"/>
                  </a:lnTo>
                  <a:lnTo>
                    <a:pt x="340" y="54"/>
                  </a:lnTo>
                  <a:lnTo>
                    <a:pt x="344" y="58"/>
                  </a:lnTo>
                  <a:lnTo>
                    <a:pt x="346" y="62"/>
                  </a:lnTo>
                  <a:lnTo>
                    <a:pt x="350" y="63"/>
                  </a:lnTo>
                  <a:lnTo>
                    <a:pt x="348" y="65"/>
                  </a:lnTo>
                  <a:lnTo>
                    <a:pt x="348" y="67"/>
                  </a:lnTo>
                  <a:lnTo>
                    <a:pt x="346" y="69"/>
                  </a:lnTo>
                  <a:lnTo>
                    <a:pt x="342" y="73"/>
                  </a:lnTo>
                  <a:lnTo>
                    <a:pt x="338" y="75"/>
                  </a:lnTo>
                  <a:lnTo>
                    <a:pt x="334" y="77"/>
                  </a:lnTo>
                  <a:lnTo>
                    <a:pt x="330" y="79"/>
                  </a:lnTo>
                  <a:lnTo>
                    <a:pt x="325" y="81"/>
                  </a:lnTo>
                  <a:lnTo>
                    <a:pt x="321" y="83"/>
                  </a:lnTo>
                  <a:lnTo>
                    <a:pt x="317" y="85"/>
                  </a:lnTo>
                  <a:lnTo>
                    <a:pt x="313" y="86"/>
                  </a:lnTo>
                  <a:lnTo>
                    <a:pt x="307" y="90"/>
                  </a:lnTo>
                  <a:lnTo>
                    <a:pt x="302" y="94"/>
                  </a:lnTo>
                  <a:lnTo>
                    <a:pt x="298" y="98"/>
                  </a:lnTo>
                  <a:lnTo>
                    <a:pt x="292" y="102"/>
                  </a:lnTo>
                  <a:lnTo>
                    <a:pt x="285" y="107"/>
                  </a:lnTo>
                  <a:lnTo>
                    <a:pt x="279" y="113"/>
                  </a:lnTo>
                  <a:lnTo>
                    <a:pt x="271" y="121"/>
                  </a:lnTo>
                  <a:lnTo>
                    <a:pt x="265" y="128"/>
                  </a:lnTo>
                  <a:lnTo>
                    <a:pt x="258" y="136"/>
                  </a:lnTo>
                  <a:lnTo>
                    <a:pt x="250" y="146"/>
                  </a:lnTo>
                  <a:lnTo>
                    <a:pt x="241" y="155"/>
                  </a:lnTo>
                  <a:lnTo>
                    <a:pt x="233" y="165"/>
                  </a:lnTo>
                  <a:lnTo>
                    <a:pt x="223" y="174"/>
                  </a:lnTo>
                  <a:lnTo>
                    <a:pt x="216" y="186"/>
                  </a:lnTo>
                  <a:lnTo>
                    <a:pt x="208" y="195"/>
                  </a:lnTo>
                  <a:lnTo>
                    <a:pt x="200" y="205"/>
                  </a:lnTo>
                  <a:lnTo>
                    <a:pt x="195" y="214"/>
                  </a:lnTo>
                  <a:lnTo>
                    <a:pt x="187" y="222"/>
                  </a:lnTo>
                  <a:lnTo>
                    <a:pt x="183" y="230"/>
                  </a:lnTo>
                  <a:lnTo>
                    <a:pt x="178" y="235"/>
                  </a:lnTo>
                  <a:lnTo>
                    <a:pt x="174" y="241"/>
                  </a:lnTo>
                  <a:lnTo>
                    <a:pt x="170" y="247"/>
                  </a:lnTo>
                  <a:lnTo>
                    <a:pt x="168" y="253"/>
                  </a:lnTo>
                  <a:lnTo>
                    <a:pt x="164" y="256"/>
                  </a:lnTo>
                  <a:lnTo>
                    <a:pt x="162" y="260"/>
                  </a:lnTo>
                  <a:lnTo>
                    <a:pt x="162" y="264"/>
                  </a:lnTo>
                  <a:lnTo>
                    <a:pt x="162" y="266"/>
                  </a:lnTo>
                  <a:lnTo>
                    <a:pt x="162" y="268"/>
                  </a:lnTo>
                  <a:lnTo>
                    <a:pt x="162" y="268"/>
                  </a:lnTo>
                  <a:lnTo>
                    <a:pt x="164" y="270"/>
                  </a:lnTo>
                  <a:lnTo>
                    <a:pt x="170" y="274"/>
                  </a:lnTo>
                  <a:lnTo>
                    <a:pt x="176" y="277"/>
                  </a:lnTo>
                  <a:lnTo>
                    <a:pt x="183" y="281"/>
                  </a:lnTo>
                  <a:lnTo>
                    <a:pt x="191" y="287"/>
                  </a:lnTo>
                  <a:lnTo>
                    <a:pt x="200" y="293"/>
                  </a:lnTo>
                  <a:lnTo>
                    <a:pt x="212" y="300"/>
                  </a:lnTo>
                  <a:lnTo>
                    <a:pt x="223" y="308"/>
                  </a:lnTo>
                  <a:lnTo>
                    <a:pt x="248" y="327"/>
                  </a:lnTo>
                  <a:lnTo>
                    <a:pt x="260" y="337"/>
                  </a:lnTo>
                  <a:lnTo>
                    <a:pt x="271" y="346"/>
                  </a:lnTo>
                  <a:lnTo>
                    <a:pt x="283" y="358"/>
                  </a:lnTo>
                  <a:lnTo>
                    <a:pt x="294" y="369"/>
                  </a:lnTo>
                  <a:lnTo>
                    <a:pt x="306" y="381"/>
                  </a:lnTo>
                  <a:lnTo>
                    <a:pt x="315" y="394"/>
                  </a:lnTo>
                  <a:lnTo>
                    <a:pt x="325" y="409"/>
                  </a:lnTo>
                  <a:lnTo>
                    <a:pt x="334" y="423"/>
                  </a:lnTo>
                  <a:lnTo>
                    <a:pt x="342" y="438"/>
                  </a:lnTo>
                  <a:lnTo>
                    <a:pt x="348" y="451"/>
                  </a:lnTo>
                  <a:lnTo>
                    <a:pt x="353" y="465"/>
                  </a:lnTo>
                  <a:lnTo>
                    <a:pt x="357" y="478"/>
                  </a:lnTo>
                  <a:lnTo>
                    <a:pt x="361" y="491"/>
                  </a:lnTo>
                  <a:lnTo>
                    <a:pt x="363" y="505"/>
                  </a:lnTo>
                  <a:lnTo>
                    <a:pt x="365" y="518"/>
                  </a:lnTo>
                  <a:lnTo>
                    <a:pt x="365" y="530"/>
                  </a:lnTo>
                  <a:lnTo>
                    <a:pt x="363" y="541"/>
                  </a:lnTo>
                  <a:lnTo>
                    <a:pt x="361" y="553"/>
                  </a:lnTo>
                  <a:lnTo>
                    <a:pt x="357" y="562"/>
                  </a:lnTo>
                  <a:lnTo>
                    <a:pt x="351" y="572"/>
                  </a:lnTo>
                  <a:lnTo>
                    <a:pt x="346" y="581"/>
                  </a:lnTo>
                  <a:lnTo>
                    <a:pt x="340" y="591"/>
                  </a:lnTo>
                  <a:lnTo>
                    <a:pt x="330" y="598"/>
                  </a:lnTo>
                  <a:lnTo>
                    <a:pt x="323" y="606"/>
                  </a:lnTo>
                  <a:lnTo>
                    <a:pt x="317" y="612"/>
                  </a:lnTo>
                  <a:lnTo>
                    <a:pt x="309" y="616"/>
                  </a:lnTo>
                  <a:lnTo>
                    <a:pt x="304" y="621"/>
                  </a:lnTo>
                  <a:lnTo>
                    <a:pt x="300" y="623"/>
                  </a:lnTo>
                  <a:lnTo>
                    <a:pt x="296" y="625"/>
                  </a:lnTo>
                  <a:lnTo>
                    <a:pt x="292" y="625"/>
                  </a:lnTo>
                  <a:lnTo>
                    <a:pt x="286" y="625"/>
                  </a:lnTo>
                  <a:lnTo>
                    <a:pt x="283" y="623"/>
                  </a:lnTo>
                  <a:lnTo>
                    <a:pt x="279" y="621"/>
                  </a:lnTo>
                  <a:lnTo>
                    <a:pt x="275" y="616"/>
                  </a:lnTo>
                  <a:lnTo>
                    <a:pt x="273" y="612"/>
                  </a:lnTo>
                  <a:lnTo>
                    <a:pt x="271" y="606"/>
                  </a:lnTo>
                  <a:lnTo>
                    <a:pt x="269" y="598"/>
                  </a:lnTo>
                  <a:lnTo>
                    <a:pt x="267" y="591"/>
                  </a:lnTo>
                  <a:lnTo>
                    <a:pt x="265" y="585"/>
                  </a:lnTo>
                  <a:lnTo>
                    <a:pt x="264" y="581"/>
                  </a:lnTo>
                  <a:lnTo>
                    <a:pt x="262" y="577"/>
                  </a:lnTo>
                  <a:lnTo>
                    <a:pt x="258" y="574"/>
                  </a:lnTo>
                  <a:lnTo>
                    <a:pt x="254" y="570"/>
                  </a:lnTo>
                  <a:lnTo>
                    <a:pt x="250" y="566"/>
                  </a:lnTo>
                  <a:lnTo>
                    <a:pt x="246" y="562"/>
                  </a:lnTo>
                  <a:lnTo>
                    <a:pt x="241" y="556"/>
                  </a:lnTo>
                  <a:lnTo>
                    <a:pt x="233" y="553"/>
                  </a:lnTo>
                  <a:lnTo>
                    <a:pt x="227" y="549"/>
                  </a:lnTo>
                  <a:lnTo>
                    <a:pt x="220" y="545"/>
                  </a:lnTo>
                  <a:lnTo>
                    <a:pt x="212" y="541"/>
                  </a:lnTo>
                  <a:lnTo>
                    <a:pt x="204" y="537"/>
                  </a:lnTo>
                  <a:lnTo>
                    <a:pt x="195" y="535"/>
                  </a:lnTo>
                  <a:lnTo>
                    <a:pt x="176" y="528"/>
                  </a:lnTo>
                  <a:lnTo>
                    <a:pt x="176" y="528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4"/>
            <p:cNvSpPr/>
            <p:nvPr/>
          </p:nvSpPr>
          <p:spPr bwMode="auto">
            <a:xfrm>
              <a:off x="2917825" y="1500188"/>
              <a:ext cx="277813" cy="454025"/>
            </a:xfrm>
            <a:custGeom>
              <a:avLst/>
              <a:gdLst>
                <a:gd name="T0" fmla="*/ 178 w 350"/>
                <a:gd name="T1" fmla="*/ 366 h 573"/>
                <a:gd name="T2" fmla="*/ 203 w 350"/>
                <a:gd name="T3" fmla="*/ 320 h 573"/>
                <a:gd name="T4" fmla="*/ 224 w 350"/>
                <a:gd name="T5" fmla="*/ 275 h 573"/>
                <a:gd name="T6" fmla="*/ 239 w 350"/>
                <a:gd name="T7" fmla="*/ 227 h 573"/>
                <a:gd name="T8" fmla="*/ 250 w 350"/>
                <a:gd name="T9" fmla="*/ 175 h 573"/>
                <a:gd name="T10" fmla="*/ 258 w 350"/>
                <a:gd name="T11" fmla="*/ 126 h 573"/>
                <a:gd name="T12" fmla="*/ 266 w 350"/>
                <a:gd name="T13" fmla="*/ 76 h 573"/>
                <a:gd name="T14" fmla="*/ 268 w 350"/>
                <a:gd name="T15" fmla="*/ 24 h 573"/>
                <a:gd name="T16" fmla="*/ 279 w 350"/>
                <a:gd name="T17" fmla="*/ 9 h 573"/>
                <a:gd name="T18" fmla="*/ 294 w 350"/>
                <a:gd name="T19" fmla="*/ 24 h 573"/>
                <a:gd name="T20" fmla="*/ 310 w 350"/>
                <a:gd name="T21" fmla="*/ 38 h 573"/>
                <a:gd name="T22" fmla="*/ 323 w 350"/>
                <a:gd name="T23" fmla="*/ 49 h 573"/>
                <a:gd name="T24" fmla="*/ 333 w 350"/>
                <a:gd name="T25" fmla="*/ 59 h 573"/>
                <a:gd name="T26" fmla="*/ 340 w 350"/>
                <a:gd name="T27" fmla="*/ 68 h 573"/>
                <a:gd name="T28" fmla="*/ 346 w 350"/>
                <a:gd name="T29" fmla="*/ 76 h 573"/>
                <a:gd name="T30" fmla="*/ 350 w 350"/>
                <a:gd name="T31" fmla="*/ 82 h 573"/>
                <a:gd name="T32" fmla="*/ 350 w 350"/>
                <a:gd name="T33" fmla="*/ 87 h 573"/>
                <a:gd name="T34" fmla="*/ 350 w 350"/>
                <a:gd name="T35" fmla="*/ 95 h 573"/>
                <a:gd name="T36" fmla="*/ 348 w 350"/>
                <a:gd name="T37" fmla="*/ 107 h 573"/>
                <a:gd name="T38" fmla="*/ 344 w 350"/>
                <a:gd name="T39" fmla="*/ 120 h 573"/>
                <a:gd name="T40" fmla="*/ 340 w 350"/>
                <a:gd name="T41" fmla="*/ 137 h 573"/>
                <a:gd name="T42" fmla="*/ 335 w 350"/>
                <a:gd name="T43" fmla="*/ 156 h 573"/>
                <a:gd name="T44" fmla="*/ 329 w 350"/>
                <a:gd name="T45" fmla="*/ 177 h 573"/>
                <a:gd name="T46" fmla="*/ 321 w 350"/>
                <a:gd name="T47" fmla="*/ 202 h 573"/>
                <a:gd name="T48" fmla="*/ 308 w 350"/>
                <a:gd name="T49" fmla="*/ 242 h 573"/>
                <a:gd name="T50" fmla="*/ 287 w 350"/>
                <a:gd name="T51" fmla="*/ 294 h 573"/>
                <a:gd name="T52" fmla="*/ 264 w 350"/>
                <a:gd name="T53" fmla="*/ 341 h 573"/>
                <a:gd name="T54" fmla="*/ 237 w 350"/>
                <a:gd name="T55" fmla="*/ 385 h 573"/>
                <a:gd name="T56" fmla="*/ 205 w 350"/>
                <a:gd name="T57" fmla="*/ 427 h 573"/>
                <a:gd name="T58" fmla="*/ 172 w 350"/>
                <a:gd name="T59" fmla="*/ 464 h 573"/>
                <a:gd name="T60" fmla="*/ 138 w 350"/>
                <a:gd name="T61" fmla="*/ 496 h 573"/>
                <a:gd name="T62" fmla="*/ 101 w 350"/>
                <a:gd name="T63" fmla="*/ 523 h 573"/>
                <a:gd name="T64" fmla="*/ 73 w 350"/>
                <a:gd name="T65" fmla="*/ 542 h 573"/>
                <a:gd name="T66" fmla="*/ 56 w 350"/>
                <a:gd name="T67" fmla="*/ 552 h 573"/>
                <a:gd name="T68" fmla="*/ 40 w 350"/>
                <a:gd name="T69" fmla="*/ 559 h 573"/>
                <a:gd name="T70" fmla="*/ 29 w 350"/>
                <a:gd name="T71" fmla="*/ 565 h 573"/>
                <a:gd name="T72" fmla="*/ 19 w 350"/>
                <a:gd name="T73" fmla="*/ 569 h 573"/>
                <a:gd name="T74" fmla="*/ 12 w 350"/>
                <a:gd name="T75" fmla="*/ 571 h 573"/>
                <a:gd name="T76" fmla="*/ 6 w 350"/>
                <a:gd name="T77" fmla="*/ 573 h 573"/>
                <a:gd name="T78" fmla="*/ 2 w 350"/>
                <a:gd name="T79" fmla="*/ 573 h 573"/>
                <a:gd name="T80" fmla="*/ 0 w 350"/>
                <a:gd name="T81" fmla="*/ 571 h 573"/>
                <a:gd name="T82" fmla="*/ 0 w 350"/>
                <a:gd name="T83" fmla="*/ 567 h 573"/>
                <a:gd name="T84" fmla="*/ 2 w 350"/>
                <a:gd name="T85" fmla="*/ 563 h 573"/>
                <a:gd name="T86" fmla="*/ 8 w 350"/>
                <a:gd name="T87" fmla="*/ 555 h 573"/>
                <a:gd name="T88" fmla="*/ 13 w 350"/>
                <a:gd name="T89" fmla="*/ 548 h 573"/>
                <a:gd name="T90" fmla="*/ 23 w 350"/>
                <a:gd name="T91" fmla="*/ 540 h 573"/>
                <a:gd name="T92" fmla="*/ 40 w 350"/>
                <a:gd name="T93" fmla="*/ 525 h 573"/>
                <a:gd name="T94" fmla="*/ 67 w 350"/>
                <a:gd name="T95" fmla="*/ 502 h 573"/>
                <a:gd name="T96" fmla="*/ 96 w 350"/>
                <a:gd name="T97" fmla="*/ 473 h 573"/>
                <a:gd name="T98" fmla="*/ 124 w 350"/>
                <a:gd name="T99" fmla="*/ 443 h 573"/>
                <a:gd name="T100" fmla="*/ 151 w 350"/>
                <a:gd name="T101" fmla="*/ 408 h 573"/>
                <a:gd name="T102" fmla="*/ 163 w 350"/>
                <a:gd name="T103" fmla="*/ 389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50" h="573">
                  <a:moveTo>
                    <a:pt x="163" y="389"/>
                  </a:moveTo>
                  <a:lnTo>
                    <a:pt x="178" y="366"/>
                  </a:lnTo>
                  <a:lnTo>
                    <a:pt x="189" y="343"/>
                  </a:lnTo>
                  <a:lnTo>
                    <a:pt x="203" y="320"/>
                  </a:lnTo>
                  <a:lnTo>
                    <a:pt x="212" y="298"/>
                  </a:lnTo>
                  <a:lnTo>
                    <a:pt x="224" y="275"/>
                  </a:lnTo>
                  <a:lnTo>
                    <a:pt x="231" y="250"/>
                  </a:lnTo>
                  <a:lnTo>
                    <a:pt x="239" y="227"/>
                  </a:lnTo>
                  <a:lnTo>
                    <a:pt x="245" y="200"/>
                  </a:lnTo>
                  <a:lnTo>
                    <a:pt x="250" y="175"/>
                  </a:lnTo>
                  <a:lnTo>
                    <a:pt x="254" y="150"/>
                  </a:lnTo>
                  <a:lnTo>
                    <a:pt x="258" y="126"/>
                  </a:lnTo>
                  <a:lnTo>
                    <a:pt x="262" y="101"/>
                  </a:lnTo>
                  <a:lnTo>
                    <a:pt x="266" y="76"/>
                  </a:lnTo>
                  <a:lnTo>
                    <a:pt x="268" y="51"/>
                  </a:lnTo>
                  <a:lnTo>
                    <a:pt x="268" y="24"/>
                  </a:lnTo>
                  <a:lnTo>
                    <a:pt x="270" y="0"/>
                  </a:lnTo>
                  <a:lnTo>
                    <a:pt x="279" y="9"/>
                  </a:lnTo>
                  <a:lnTo>
                    <a:pt x="287" y="17"/>
                  </a:lnTo>
                  <a:lnTo>
                    <a:pt x="294" y="24"/>
                  </a:lnTo>
                  <a:lnTo>
                    <a:pt x="302" y="30"/>
                  </a:lnTo>
                  <a:lnTo>
                    <a:pt x="310" y="38"/>
                  </a:lnTo>
                  <a:lnTo>
                    <a:pt x="315" y="43"/>
                  </a:lnTo>
                  <a:lnTo>
                    <a:pt x="323" y="49"/>
                  </a:lnTo>
                  <a:lnTo>
                    <a:pt x="327" y="55"/>
                  </a:lnTo>
                  <a:lnTo>
                    <a:pt x="333" y="59"/>
                  </a:lnTo>
                  <a:lnTo>
                    <a:pt x="336" y="64"/>
                  </a:lnTo>
                  <a:lnTo>
                    <a:pt x="340" y="68"/>
                  </a:lnTo>
                  <a:lnTo>
                    <a:pt x="342" y="72"/>
                  </a:lnTo>
                  <a:lnTo>
                    <a:pt x="346" y="76"/>
                  </a:lnTo>
                  <a:lnTo>
                    <a:pt x="348" y="80"/>
                  </a:lnTo>
                  <a:lnTo>
                    <a:pt x="350" y="82"/>
                  </a:lnTo>
                  <a:lnTo>
                    <a:pt x="350" y="86"/>
                  </a:lnTo>
                  <a:lnTo>
                    <a:pt x="350" y="87"/>
                  </a:lnTo>
                  <a:lnTo>
                    <a:pt x="350" y="91"/>
                  </a:lnTo>
                  <a:lnTo>
                    <a:pt x="350" y="95"/>
                  </a:lnTo>
                  <a:lnTo>
                    <a:pt x="348" y="101"/>
                  </a:lnTo>
                  <a:lnTo>
                    <a:pt x="348" y="107"/>
                  </a:lnTo>
                  <a:lnTo>
                    <a:pt x="346" y="112"/>
                  </a:lnTo>
                  <a:lnTo>
                    <a:pt x="344" y="120"/>
                  </a:lnTo>
                  <a:lnTo>
                    <a:pt x="342" y="128"/>
                  </a:lnTo>
                  <a:lnTo>
                    <a:pt x="340" y="137"/>
                  </a:lnTo>
                  <a:lnTo>
                    <a:pt x="338" y="145"/>
                  </a:lnTo>
                  <a:lnTo>
                    <a:pt x="335" y="156"/>
                  </a:lnTo>
                  <a:lnTo>
                    <a:pt x="333" y="166"/>
                  </a:lnTo>
                  <a:lnTo>
                    <a:pt x="329" y="177"/>
                  </a:lnTo>
                  <a:lnTo>
                    <a:pt x="325" y="189"/>
                  </a:lnTo>
                  <a:lnTo>
                    <a:pt x="321" y="202"/>
                  </a:lnTo>
                  <a:lnTo>
                    <a:pt x="317" y="213"/>
                  </a:lnTo>
                  <a:lnTo>
                    <a:pt x="308" y="242"/>
                  </a:lnTo>
                  <a:lnTo>
                    <a:pt x="298" y="269"/>
                  </a:lnTo>
                  <a:lnTo>
                    <a:pt x="287" y="294"/>
                  </a:lnTo>
                  <a:lnTo>
                    <a:pt x="275" y="319"/>
                  </a:lnTo>
                  <a:lnTo>
                    <a:pt x="264" y="341"/>
                  </a:lnTo>
                  <a:lnTo>
                    <a:pt x="250" y="364"/>
                  </a:lnTo>
                  <a:lnTo>
                    <a:pt x="237" y="385"/>
                  </a:lnTo>
                  <a:lnTo>
                    <a:pt x="222" y="406"/>
                  </a:lnTo>
                  <a:lnTo>
                    <a:pt x="205" y="427"/>
                  </a:lnTo>
                  <a:lnTo>
                    <a:pt x="189" y="447"/>
                  </a:lnTo>
                  <a:lnTo>
                    <a:pt x="172" y="464"/>
                  </a:lnTo>
                  <a:lnTo>
                    <a:pt x="155" y="481"/>
                  </a:lnTo>
                  <a:lnTo>
                    <a:pt x="138" y="496"/>
                  </a:lnTo>
                  <a:lnTo>
                    <a:pt x="120" y="510"/>
                  </a:lnTo>
                  <a:lnTo>
                    <a:pt x="101" y="523"/>
                  </a:lnTo>
                  <a:lnTo>
                    <a:pt x="82" y="536"/>
                  </a:lnTo>
                  <a:lnTo>
                    <a:pt x="73" y="542"/>
                  </a:lnTo>
                  <a:lnTo>
                    <a:pt x="63" y="546"/>
                  </a:lnTo>
                  <a:lnTo>
                    <a:pt x="56" y="552"/>
                  </a:lnTo>
                  <a:lnTo>
                    <a:pt x="48" y="555"/>
                  </a:lnTo>
                  <a:lnTo>
                    <a:pt x="40" y="559"/>
                  </a:lnTo>
                  <a:lnTo>
                    <a:pt x="34" y="563"/>
                  </a:lnTo>
                  <a:lnTo>
                    <a:pt x="29" y="565"/>
                  </a:lnTo>
                  <a:lnTo>
                    <a:pt x="23" y="567"/>
                  </a:lnTo>
                  <a:lnTo>
                    <a:pt x="19" y="569"/>
                  </a:lnTo>
                  <a:lnTo>
                    <a:pt x="15" y="571"/>
                  </a:lnTo>
                  <a:lnTo>
                    <a:pt x="12" y="571"/>
                  </a:lnTo>
                  <a:lnTo>
                    <a:pt x="8" y="573"/>
                  </a:lnTo>
                  <a:lnTo>
                    <a:pt x="6" y="573"/>
                  </a:lnTo>
                  <a:lnTo>
                    <a:pt x="4" y="573"/>
                  </a:lnTo>
                  <a:lnTo>
                    <a:pt x="2" y="573"/>
                  </a:lnTo>
                  <a:lnTo>
                    <a:pt x="0" y="571"/>
                  </a:lnTo>
                  <a:lnTo>
                    <a:pt x="0" y="571"/>
                  </a:lnTo>
                  <a:lnTo>
                    <a:pt x="0" y="569"/>
                  </a:lnTo>
                  <a:lnTo>
                    <a:pt x="0" y="567"/>
                  </a:lnTo>
                  <a:lnTo>
                    <a:pt x="2" y="565"/>
                  </a:lnTo>
                  <a:lnTo>
                    <a:pt x="2" y="563"/>
                  </a:lnTo>
                  <a:lnTo>
                    <a:pt x="6" y="559"/>
                  </a:lnTo>
                  <a:lnTo>
                    <a:pt x="8" y="555"/>
                  </a:lnTo>
                  <a:lnTo>
                    <a:pt x="12" y="554"/>
                  </a:lnTo>
                  <a:lnTo>
                    <a:pt x="13" y="548"/>
                  </a:lnTo>
                  <a:lnTo>
                    <a:pt x="19" y="544"/>
                  </a:lnTo>
                  <a:lnTo>
                    <a:pt x="23" y="540"/>
                  </a:lnTo>
                  <a:lnTo>
                    <a:pt x="29" y="534"/>
                  </a:lnTo>
                  <a:lnTo>
                    <a:pt x="40" y="525"/>
                  </a:lnTo>
                  <a:lnTo>
                    <a:pt x="54" y="513"/>
                  </a:lnTo>
                  <a:lnTo>
                    <a:pt x="67" y="502"/>
                  </a:lnTo>
                  <a:lnTo>
                    <a:pt x="82" y="489"/>
                  </a:lnTo>
                  <a:lnTo>
                    <a:pt x="96" y="473"/>
                  </a:lnTo>
                  <a:lnTo>
                    <a:pt x="111" y="460"/>
                  </a:lnTo>
                  <a:lnTo>
                    <a:pt x="124" y="443"/>
                  </a:lnTo>
                  <a:lnTo>
                    <a:pt x="138" y="426"/>
                  </a:lnTo>
                  <a:lnTo>
                    <a:pt x="151" y="408"/>
                  </a:lnTo>
                  <a:lnTo>
                    <a:pt x="163" y="389"/>
                  </a:lnTo>
                  <a:lnTo>
                    <a:pt x="163" y="389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1" name="文本框 8"/>
          <p:cNvSpPr txBox="1">
            <a:spLocks noChangeArrowheads="1"/>
          </p:cNvSpPr>
          <p:nvPr/>
        </p:nvSpPr>
        <p:spPr bwMode="auto">
          <a:xfrm>
            <a:off x="4839836" y="-6948"/>
            <a:ext cx="275616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6000" dirty="0" err="1">
                <a:latin typeface="汉语拼音" panose="000B0604020202020204" pitchFamily="34" charset="0"/>
                <a:ea typeface="GB Pinyinok-B" panose="02010601030101010101" pitchFamily="2" charset="-122"/>
                <a:cs typeface="汉语拼音" panose="000B0604020202020204" pitchFamily="34" charset="0"/>
              </a:rPr>
              <a:t>bài</a:t>
            </a:r>
            <a:endParaRPr lang="zh-CN" altLang="en-US" sz="6000" dirty="0">
              <a:latin typeface="汉语拼音" panose="000B0604020202020204" pitchFamily="34" charset="0"/>
              <a:ea typeface="GB Pinyinok-B" panose="02010601030101010101" pitchFamily="2" charset="-122"/>
              <a:cs typeface="汉语拼音" panose="000B0604020202020204" pitchFamily="34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5092493" y="942270"/>
            <a:ext cx="2318547" cy="2326669"/>
            <a:chOff x="5534807" y="1672548"/>
            <a:chExt cx="2318547" cy="2326669"/>
          </a:xfrm>
        </p:grpSpPr>
        <p:sp>
          <p:nvSpPr>
            <p:cNvPr id="33" name="矩形 32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/>
          <p:cNvGrpSpPr/>
          <p:nvPr/>
        </p:nvGrpSpPr>
        <p:grpSpPr>
          <a:xfrm>
            <a:off x="5339561" y="1263477"/>
            <a:ext cx="1824411" cy="1684254"/>
            <a:chOff x="2490788" y="2651125"/>
            <a:chExt cx="808038" cy="917576"/>
          </a:xfrm>
        </p:grpSpPr>
        <p:sp>
          <p:nvSpPr>
            <p:cNvPr id="39" name="Freeform 399"/>
            <p:cNvSpPr/>
            <p:nvPr/>
          </p:nvSpPr>
          <p:spPr bwMode="auto">
            <a:xfrm>
              <a:off x="2490788" y="3030538"/>
              <a:ext cx="388938" cy="150813"/>
            </a:xfrm>
            <a:custGeom>
              <a:avLst/>
              <a:gdLst>
                <a:gd name="T0" fmla="*/ 59 w 488"/>
                <a:gd name="T1" fmla="*/ 111 h 189"/>
                <a:gd name="T2" fmla="*/ 69 w 488"/>
                <a:gd name="T3" fmla="*/ 109 h 189"/>
                <a:gd name="T4" fmla="*/ 84 w 488"/>
                <a:gd name="T5" fmla="*/ 105 h 189"/>
                <a:gd name="T6" fmla="*/ 105 w 488"/>
                <a:gd name="T7" fmla="*/ 101 h 189"/>
                <a:gd name="T8" fmla="*/ 132 w 488"/>
                <a:gd name="T9" fmla="*/ 94 h 189"/>
                <a:gd name="T10" fmla="*/ 163 w 488"/>
                <a:gd name="T11" fmla="*/ 84 h 189"/>
                <a:gd name="T12" fmla="*/ 199 w 488"/>
                <a:gd name="T13" fmla="*/ 74 h 189"/>
                <a:gd name="T14" fmla="*/ 239 w 488"/>
                <a:gd name="T15" fmla="*/ 63 h 189"/>
                <a:gd name="T16" fmla="*/ 283 w 488"/>
                <a:gd name="T17" fmla="*/ 50 h 189"/>
                <a:gd name="T18" fmla="*/ 323 w 488"/>
                <a:gd name="T19" fmla="*/ 36 h 189"/>
                <a:gd name="T20" fmla="*/ 358 w 488"/>
                <a:gd name="T21" fmla="*/ 27 h 189"/>
                <a:gd name="T22" fmla="*/ 387 w 488"/>
                <a:gd name="T23" fmla="*/ 17 h 189"/>
                <a:gd name="T24" fmla="*/ 411 w 488"/>
                <a:gd name="T25" fmla="*/ 11 h 189"/>
                <a:gd name="T26" fmla="*/ 429 w 488"/>
                <a:gd name="T27" fmla="*/ 6 h 189"/>
                <a:gd name="T28" fmla="*/ 442 w 488"/>
                <a:gd name="T29" fmla="*/ 2 h 189"/>
                <a:gd name="T30" fmla="*/ 450 w 488"/>
                <a:gd name="T31" fmla="*/ 0 h 189"/>
                <a:gd name="T32" fmla="*/ 454 w 488"/>
                <a:gd name="T33" fmla="*/ 0 h 189"/>
                <a:gd name="T34" fmla="*/ 461 w 488"/>
                <a:gd name="T35" fmla="*/ 2 h 189"/>
                <a:gd name="T36" fmla="*/ 467 w 488"/>
                <a:gd name="T37" fmla="*/ 4 h 189"/>
                <a:gd name="T38" fmla="*/ 477 w 488"/>
                <a:gd name="T39" fmla="*/ 7 h 189"/>
                <a:gd name="T40" fmla="*/ 482 w 488"/>
                <a:gd name="T41" fmla="*/ 11 h 189"/>
                <a:gd name="T42" fmla="*/ 486 w 488"/>
                <a:gd name="T43" fmla="*/ 17 h 189"/>
                <a:gd name="T44" fmla="*/ 488 w 488"/>
                <a:gd name="T45" fmla="*/ 23 h 189"/>
                <a:gd name="T46" fmla="*/ 488 w 488"/>
                <a:gd name="T47" fmla="*/ 27 h 189"/>
                <a:gd name="T48" fmla="*/ 484 w 488"/>
                <a:gd name="T49" fmla="*/ 29 h 189"/>
                <a:gd name="T50" fmla="*/ 480 w 488"/>
                <a:gd name="T51" fmla="*/ 30 h 189"/>
                <a:gd name="T52" fmla="*/ 471 w 488"/>
                <a:gd name="T53" fmla="*/ 34 h 189"/>
                <a:gd name="T54" fmla="*/ 461 w 488"/>
                <a:gd name="T55" fmla="*/ 38 h 189"/>
                <a:gd name="T56" fmla="*/ 448 w 488"/>
                <a:gd name="T57" fmla="*/ 42 h 189"/>
                <a:gd name="T58" fmla="*/ 432 w 488"/>
                <a:gd name="T59" fmla="*/ 48 h 189"/>
                <a:gd name="T60" fmla="*/ 413 w 488"/>
                <a:gd name="T61" fmla="*/ 53 h 189"/>
                <a:gd name="T62" fmla="*/ 383 w 488"/>
                <a:gd name="T63" fmla="*/ 61 h 189"/>
                <a:gd name="T64" fmla="*/ 339 w 488"/>
                <a:gd name="T65" fmla="*/ 76 h 189"/>
                <a:gd name="T66" fmla="*/ 293 w 488"/>
                <a:gd name="T67" fmla="*/ 95 h 189"/>
                <a:gd name="T68" fmla="*/ 241 w 488"/>
                <a:gd name="T69" fmla="*/ 118 h 189"/>
                <a:gd name="T70" fmla="*/ 203 w 488"/>
                <a:gd name="T71" fmla="*/ 138 h 189"/>
                <a:gd name="T72" fmla="*/ 178 w 488"/>
                <a:gd name="T73" fmla="*/ 151 h 189"/>
                <a:gd name="T74" fmla="*/ 157 w 488"/>
                <a:gd name="T75" fmla="*/ 161 h 189"/>
                <a:gd name="T76" fmla="*/ 138 w 488"/>
                <a:gd name="T77" fmla="*/ 168 h 189"/>
                <a:gd name="T78" fmla="*/ 122 w 488"/>
                <a:gd name="T79" fmla="*/ 174 h 189"/>
                <a:gd name="T80" fmla="*/ 109 w 488"/>
                <a:gd name="T81" fmla="*/ 180 h 189"/>
                <a:gd name="T82" fmla="*/ 99 w 488"/>
                <a:gd name="T83" fmla="*/ 183 h 189"/>
                <a:gd name="T84" fmla="*/ 92 w 488"/>
                <a:gd name="T85" fmla="*/ 187 h 189"/>
                <a:gd name="T86" fmla="*/ 82 w 488"/>
                <a:gd name="T87" fmla="*/ 189 h 189"/>
                <a:gd name="T88" fmla="*/ 71 w 488"/>
                <a:gd name="T89" fmla="*/ 189 h 189"/>
                <a:gd name="T90" fmla="*/ 59 w 488"/>
                <a:gd name="T91" fmla="*/ 187 h 189"/>
                <a:gd name="T92" fmla="*/ 44 w 488"/>
                <a:gd name="T93" fmla="*/ 183 h 189"/>
                <a:gd name="T94" fmla="*/ 34 w 488"/>
                <a:gd name="T95" fmla="*/ 178 h 189"/>
                <a:gd name="T96" fmla="*/ 25 w 488"/>
                <a:gd name="T97" fmla="*/ 168 h 189"/>
                <a:gd name="T98" fmla="*/ 17 w 488"/>
                <a:gd name="T99" fmla="*/ 157 h 189"/>
                <a:gd name="T100" fmla="*/ 10 w 488"/>
                <a:gd name="T101" fmla="*/ 141 h 189"/>
                <a:gd name="T102" fmla="*/ 2 w 488"/>
                <a:gd name="T103" fmla="*/ 126 h 189"/>
                <a:gd name="T104" fmla="*/ 0 w 488"/>
                <a:gd name="T105" fmla="*/ 117 h 189"/>
                <a:gd name="T106" fmla="*/ 0 w 488"/>
                <a:gd name="T107" fmla="*/ 109 h 189"/>
                <a:gd name="T108" fmla="*/ 2 w 488"/>
                <a:gd name="T109" fmla="*/ 105 h 189"/>
                <a:gd name="T110" fmla="*/ 6 w 488"/>
                <a:gd name="T111" fmla="*/ 103 h 189"/>
                <a:gd name="T112" fmla="*/ 11 w 488"/>
                <a:gd name="T113" fmla="*/ 103 h 189"/>
                <a:gd name="T114" fmla="*/ 17 w 488"/>
                <a:gd name="T115" fmla="*/ 105 h 189"/>
                <a:gd name="T116" fmla="*/ 29 w 488"/>
                <a:gd name="T117" fmla="*/ 109 h 189"/>
                <a:gd name="T118" fmla="*/ 46 w 488"/>
                <a:gd name="T119" fmla="*/ 111 h 189"/>
                <a:gd name="T120" fmla="*/ 55 w 488"/>
                <a:gd name="T121" fmla="*/ 111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88" h="189">
                  <a:moveTo>
                    <a:pt x="55" y="111"/>
                  </a:moveTo>
                  <a:lnTo>
                    <a:pt x="59" y="111"/>
                  </a:lnTo>
                  <a:lnTo>
                    <a:pt x="63" y="111"/>
                  </a:lnTo>
                  <a:lnTo>
                    <a:pt x="69" y="109"/>
                  </a:lnTo>
                  <a:lnTo>
                    <a:pt x="77" y="107"/>
                  </a:lnTo>
                  <a:lnTo>
                    <a:pt x="84" y="105"/>
                  </a:lnTo>
                  <a:lnTo>
                    <a:pt x="94" y="103"/>
                  </a:lnTo>
                  <a:lnTo>
                    <a:pt x="105" y="101"/>
                  </a:lnTo>
                  <a:lnTo>
                    <a:pt x="119" y="97"/>
                  </a:lnTo>
                  <a:lnTo>
                    <a:pt x="132" y="94"/>
                  </a:lnTo>
                  <a:lnTo>
                    <a:pt x="145" y="90"/>
                  </a:lnTo>
                  <a:lnTo>
                    <a:pt x="163" y="84"/>
                  </a:lnTo>
                  <a:lnTo>
                    <a:pt x="180" y="80"/>
                  </a:lnTo>
                  <a:lnTo>
                    <a:pt x="199" y="74"/>
                  </a:lnTo>
                  <a:lnTo>
                    <a:pt x="218" y="69"/>
                  </a:lnTo>
                  <a:lnTo>
                    <a:pt x="239" y="63"/>
                  </a:lnTo>
                  <a:lnTo>
                    <a:pt x="262" y="55"/>
                  </a:lnTo>
                  <a:lnTo>
                    <a:pt x="283" y="50"/>
                  </a:lnTo>
                  <a:lnTo>
                    <a:pt x="304" y="42"/>
                  </a:lnTo>
                  <a:lnTo>
                    <a:pt x="323" y="36"/>
                  </a:lnTo>
                  <a:lnTo>
                    <a:pt x="343" y="32"/>
                  </a:lnTo>
                  <a:lnTo>
                    <a:pt x="358" y="27"/>
                  </a:lnTo>
                  <a:lnTo>
                    <a:pt x="373" y="23"/>
                  </a:lnTo>
                  <a:lnTo>
                    <a:pt x="387" y="17"/>
                  </a:lnTo>
                  <a:lnTo>
                    <a:pt x="400" y="13"/>
                  </a:lnTo>
                  <a:lnTo>
                    <a:pt x="411" y="11"/>
                  </a:lnTo>
                  <a:lnTo>
                    <a:pt x="421" y="7"/>
                  </a:lnTo>
                  <a:lnTo>
                    <a:pt x="429" y="6"/>
                  </a:lnTo>
                  <a:lnTo>
                    <a:pt x="436" y="4"/>
                  </a:lnTo>
                  <a:lnTo>
                    <a:pt x="442" y="2"/>
                  </a:lnTo>
                  <a:lnTo>
                    <a:pt x="446" y="0"/>
                  </a:lnTo>
                  <a:lnTo>
                    <a:pt x="450" y="0"/>
                  </a:lnTo>
                  <a:lnTo>
                    <a:pt x="450" y="0"/>
                  </a:lnTo>
                  <a:lnTo>
                    <a:pt x="454" y="0"/>
                  </a:lnTo>
                  <a:lnTo>
                    <a:pt x="457" y="0"/>
                  </a:lnTo>
                  <a:lnTo>
                    <a:pt x="461" y="2"/>
                  </a:lnTo>
                  <a:lnTo>
                    <a:pt x="463" y="2"/>
                  </a:lnTo>
                  <a:lnTo>
                    <a:pt x="467" y="4"/>
                  </a:lnTo>
                  <a:lnTo>
                    <a:pt x="471" y="6"/>
                  </a:lnTo>
                  <a:lnTo>
                    <a:pt x="477" y="7"/>
                  </a:lnTo>
                  <a:lnTo>
                    <a:pt x="478" y="9"/>
                  </a:lnTo>
                  <a:lnTo>
                    <a:pt x="482" y="11"/>
                  </a:lnTo>
                  <a:lnTo>
                    <a:pt x="484" y="15"/>
                  </a:lnTo>
                  <a:lnTo>
                    <a:pt x="486" y="17"/>
                  </a:lnTo>
                  <a:lnTo>
                    <a:pt x="488" y="21"/>
                  </a:lnTo>
                  <a:lnTo>
                    <a:pt x="488" y="23"/>
                  </a:lnTo>
                  <a:lnTo>
                    <a:pt x="488" y="25"/>
                  </a:lnTo>
                  <a:lnTo>
                    <a:pt x="488" y="27"/>
                  </a:lnTo>
                  <a:lnTo>
                    <a:pt x="486" y="27"/>
                  </a:lnTo>
                  <a:lnTo>
                    <a:pt x="484" y="29"/>
                  </a:lnTo>
                  <a:lnTo>
                    <a:pt x="482" y="30"/>
                  </a:lnTo>
                  <a:lnTo>
                    <a:pt x="480" y="30"/>
                  </a:lnTo>
                  <a:lnTo>
                    <a:pt x="477" y="32"/>
                  </a:lnTo>
                  <a:lnTo>
                    <a:pt x="471" y="34"/>
                  </a:lnTo>
                  <a:lnTo>
                    <a:pt x="467" y="36"/>
                  </a:lnTo>
                  <a:lnTo>
                    <a:pt x="461" y="38"/>
                  </a:lnTo>
                  <a:lnTo>
                    <a:pt x="455" y="40"/>
                  </a:lnTo>
                  <a:lnTo>
                    <a:pt x="448" y="42"/>
                  </a:lnTo>
                  <a:lnTo>
                    <a:pt x="440" y="46"/>
                  </a:lnTo>
                  <a:lnTo>
                    <a:pt x="432" y="48"/>
                  </a:lnTo>
                  <a:lnTo>
                    <a:pt x="423" y="50"/>
                  </a:lnTo>
                  <a:lnTo>
                    <a:pt x="413" y="53"/>
                  </a:lnTo>
                  <a:lnTo>
                    <a:pt x="404" y="55"/>
                  </a:lnTo>
                  <a:lnTo>
                    <a:pt x="383" y="61"/>
                  </a:lnTo>
                  <a:lnTo>
                    <a:pt x="362" y="69"/>
                  </a:lnTo>
                  <a:lnTo>
                    <a:pt x="339" y="76"/>
                  </a:lnTo>
                  <a:lnTo>
                    <a:pt x="316" y="86"/>
                  </a:lnTo>
                  <a:lnTo>
                    <a:pt x="293" y="95"/>
                  </a:lnTo>
                  <a:lnTo>
                    <a:pt x="268" y="107"/>
                  </a:lnTo>
                  <a:lnTo>
                    <a:pt x="241" y="118"/>
                  </a:lnTo>
                  <a:lnTo>
                    <a:pt x="214" y="132"/>
                  </a:lnTo>
                  <a:lnTo>
                    <a:pt x="203" y="138"/>
                  </a:lnTo>
                  <a:lnTo>
                    <a:pt x="189" y="145"/>
                  </a:lnTo>
                  <a:lnTo>
                    <a:pt x="178" y="151"/>
                  </a:lnTo>
                  <a:lnTo>
                    <a:pt x="166" y="155"/>
                  </a:lnTo>
                  <a:lnTo>
                    <a:pt x="157" y="161"/>
                  </a:lnTo>
                  <a:lnTo>
                    <a:pt x="147" y="164"/>
                  </a:lnTo>
                  <a:lnTo>
                    <a:pt x="138" y="168"/>
                  </a:lnTo>
                  <a:lnTo>
                    <a:pt x="130" y="172"/>
                  </a:lnTo>
                  <a:lnTo>
                    <a:pt x="122" y="174"/>
                  </a:lnTo>
                  <a:lnTo>
                    <a:pt x="117" y="178"/>
                  </a:lnTo>
                  <a:lnTo>
                    <a:pt x="109" y="180"/>
                  </a:lnTo>
                  <a:lnTo>
                    <a:pt x="105" y="182"/>
                  </a:lnTo>
                  <a:lnTo>
                    <a:pt x="99" y="183"/>
                  </a:lnTo>
                  <a:lnTo>
                    <a:pt x="96" y="185"/>
                  </a:lnTo>
                  <a:lnTo>
                    <a:pt x="92" y="187"/>
                  </a:lnTo>
                  <a:lnTo>
                    <a:pt x="90" y="187"/>
                  </a:lnTo>
                  <a:lnTo>
                    <a:pt x="82" y="189"/>
                  </a:lnTo>
                  <a:lnTo>
                    <a:pt x="77" y="189"/>
                  </a:lnTo>
                  <a:lnTo>
                    <a:pt x="71" y="189"/>
                  </a:lnTo>
                  <a:lnTo>
                    <a:pt x="65" y="189"/>
                  </a:lnTo>
                  <a:lnTo>
                    <a:pt x="59" y="187"/>
                  </a:lnTo>
                  <a:lnTo>
                    <a:pt x="54" y="187"/>
                  </a:lnTo>
                  <a:lnTo>
                    <a:pt x="44" y="183"/>
                  </a:lnTo>
                  <a:lnTo>
                    <a:pt x="38" y="180"/>
                  </a:lnTo>
                  <a:lnTo>
                    <a:pt x="34" y="178"/>
                  </a:lnTo>
                  <a:lnTo>
                    <a:pt x="29" y="174"/>
                  </a:lnTo>
                  <a:lnTo>
                    <a:pt x="25" y="168"/>
                  </a:lnTo>
                  <a:lnTo>
                    <a:pt x="21" y="162"/>
                  </a:lnTo>
                  <a:lnTo>
                    <a:pt x="17" y="157"/>
                  </a:lnTo>
                  <a:lnTo>
                    <a:pt x="13" y="149"/>
                  </a:lnTo>
                  <a:lnTo>
                    <a:pt x="10" y="141"/>
                  </a:lnTo>
                  <a:lnTo>
                    <a:pt x="4" y="130"/>
                  </a:lnTo>
                  <a:lnTo>
                    <a:pt x="2" y="126"/>
                  </a:lnTo>
                  <a:lnTo>
                    <a:pt x="0" y="120"/>
                  </a:lnTo>
                  <a:lnTo>
                    <a:pt x="0" y="117"/>
                  </a:lnTo>
                  <a:lnTo>
                    <a:pt x="0" y="113"/>
                  </a:lnTo>
                  <a:lnTo>
                    <a:pt x="0" y="109"/>
                  </a:lnTo>
                  <a:lnTo>
                    <a:pt x="2" y="107"/>
                  </a:lnTo>
                  <a:lnTo>
                    <a:pt x="2" y="105"/>
                  </a:lnTo>
                  <a:lnTo>
                    <a:pt x="4" y="103"/>
                  </a:lnTo>
                  <a:lnTo>
                    <a:pt x="6" y="103"/>
                  </a:lnTo>
                  <a:lnTo>
                    <a:pt x="8" y="103"/>
                  </a:lnTo>
                  <a:lnTo>
                    <a:pt x="11" y="103"/>
                  </a:lnTo>
                  <a:lnTo>
                    <a:pt x="13" y="103"/>
                  </a:lnTo>
                  <a:lnTo>
                    <a:pt x="17" y="105"/>
                  </a:lnTo>
                  <a:lnTo>
                    <a:pt x="23" y="107"/>
                  </a:lnTo>
                  <a:lnTo>
                    <a:pt x="29" y="109"/>
                  </a:lnTo>
                  <a:lnTo>
                    <a:pt x="38" y="111"/>
                  </a:lnTo>
                  <a:lnTo>
                    <a:pt x="46" y="111"/>
                  </a:lnTo>
                  <a:lnTo>
                    <a:pt x="55" y="111"/>
                  </a:lnTo>
                  <a:lnTo>
                    <a:pt x="55" y="111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400"/>
            <p:cNvSpPr/>
            <p:nvPr/>
          </p:nvSpPr>
          <p:spPr bwMode="auto">
            <a:xfrm>
              <a:off x="2544763" y="2760663"/>
              <a:ext cx="209550" cy="735013"/>
            </a:xfrm>
            <a:custGeom>
              <a:avLst/>
              <a:gdLst>
                <a:gd name="T0" fmla="*/ 228 w 264"/>
                <a:gd name="T1" fmla="*/ 586 h 926"/>
                <a:gd name="T2" fmla="*/ 214 w 264"/>
                <a:gd name="T3" fmla="*/ 628 h 926"/>
                <a:gd name="T4" fmla="*/ 199 w 264"/>
                <a:gd name="T5" fmla="*/ 670 h 926"/>
                <a:gd name="T6" fmla="*/ 180 w 264"/>
                <a:gd name="T7" fmla="*/ 712 h 926"/>
                <a:gd name="T8" fmla="*/ 159 w 264"/>
                <a:gd name="T9" fmla="*/ 752 h 926"/>
                <a:gd name="T10" fmla="*/ 134 w 264"/>
                <a:gd name="T11" fmla="*/ 790 h 926"/>
                <a:gd name="T12" fmla="*/ 109 w 264"/>
                <a:gd name="T13" fmla="*/ 825 h 926"/>
                <a:gd name="T14" fmla="*/ 82 w 264"/>
                <a:gd name="T15" fmla="*/ 855 h 926"/>
                <a:gd name="T16" fmla="*/ 61 w 264"/>
                <a:gd name="T17" fmla="*/ 877 h 926"/>
                <a:gd name="T18" fmla="*/ 48 w 264"/>
                <a:gd name="T19" fmla="*/ 890 h 926"/>
                <a:gd name="T20" fmla="*/ 36 w 264"/>
                <a:gd name="T21" fmla="*/ 901 h 926"/>
                <a:gd name="T22" fmla="*/ 25 w 264"/>
                <a:gd name="T23" fmla="*/ 911 h 926"/>
                <a:gd name="T24" fmla="*/ 17 w 264"/>
                <a:gd name="T25" fmla="*/ 919 h 926"/>
                <a:gd name="T26" fmla="*/ 10 w 264"/>
                <a:gd name="T27" fmla="*/ 922 h 926"/>
                <a:gd name="T28" fmla="*/ 6 w 264"/>
                <a:gd name="T29" fmla="*/ 926 h 926"/>
                <a:gd name="T30" fmla="*/ 2 w 264"/>
                <a:gd name="T31" fmla="*/ 926 h 926"/>
                <a:gd name="T32" fmla="*/ 0 w 264"/>
                <a:gd name="T33" fmla="*/ 924 h 926"/>
                <a:gd name="T34" fmla="*/ 2 w 264"/>
                <a:gd name="T35" fmla="*/ 919 h 926"/>
                <a:gd name="T36" fmla="*/ 10 w 264"/>
                <a:gd name="T37" fmla="*/ 907 h 926"/>
                <a:gd name="T38" fmla="*/ 25 w 264"/>
                <a:gd name="T39" fmla="*/ 886 h 926"/>
                <a:gd name="T40" fmla="*/ 38 w 264"/>
                <a:gd name="T41" fmla="*/ 867 h 926"/>
                <a:gd name="T42" fmla="*/ 54 w 264"/>
                <a:gd name="T43" fmla="*/ 844 h 926"/>
                <a:gd name="T44" fmla="*/ 73 w 264"/>
                <a:gd name="T45" fmla="*/ 813 h 926"/>
                <a:gd name="T46" fmla="*/ 90 w 264"/>
                <a:gd name="T47" fmla="*/ 785 h 926"/>
                <a:gd name="T48" fmla="*/ 103 w 264"/>
                <a:gd name="T49" fmla="*/ 756 h 926"/>
                <a:gd name="T50" fmla="*/ 122 w 264"/>
                <a:gd name="T51" fmla="*/ 716 h 926"/>
                <a:gd name="T52" fmla="*/ 147 w 264"/>
                <a:gd name="T53" fmla="*/ 660 h 926"/>
                <a:gd name="T54" fmla="*/ 157 w 264"/>
                <a:gd name="T55" fmla="*/ 630 h 926"/>
                <a:gd name="T56" fmla="*/ 174 w 264"/>
                <a:gd name="T57" fmla="*/ 574 h 926"/>
                <a:gd name="T58" fmla="*/ 182 w 264"/>
                <a:gd name="T59" fmla="*/ 544 h 926"/>
                <a:gd name="T60" fmla="*/ 186 w 264"/>
                <a:gd name="T61" fmla="*/ 513 h 926"/>
                <a:gd name="T62" fmla="*/ 189 w 264"/>
                <a:gd name="T63" fmla="*/ 480 h 926"/>
                <a:gd name="T64" fmla="*/ 195 w 264"/>
                <a:gd name="T65" fmla="*/ 444 h 926"/>
                <a:gd name="T66" fmla="*/ 199 w 264"/>
                <a:gd name="T67" fmla="*/ 404 h 926"/>
                <a:gd name="T68" fmla="*/ 203 w 264"/>
                <a:gd name="T69" fmla="*/ 362 h 926"/>
                <a:gd name="T70" fmla="*/ 207 w 264"/>
                <a:gd name="T71" fmla="*/ 278 h 926"/>
                <a:gd name="T72" fmla="*/ 207 w 264"/>
                <a:gd name="T73" fmla="*/ 193 h 926"/>
                <a:gd name="T74" fmla="*/ 199 w 264"/>
                <a:gd name="T75" fmla="*/ 113 h 926"/>
                <a:gd name="T76" fmla="*/ 193 w 264"/>
                <a:gd name="T77" fmla="*/ 69 h 926"/>
                <a:gd name="T78" fmla="*/ 186 w 264"/>
                <a:gd name="T79" fmla="*/ 25 h 926"/>
                <a:gd name="T80" fmla="*/ 245 w 264"/>
                <a:gd name="T81" fmla="*/ 0 h 926"/>
                <a:gd name="T82" fmla="*/ 247 w 264"/>
                <a:gd name="T83" fmla="*/ 10 h 926"/>
                <a:gd name="T84" fmla="*/ 251 w 264"/>
                <a:gd name="T85" fmla="*/ 23 h 926"/>
                <a:gd name="T86" fmla="*/ 253 w 264"/>
                <a:gd name="T87" fmla="*/ 39 h 926"/>
                <a:gd name="T88" fmla="*/ 254 w 264"/>
                <a:gd name="T89" fmla="*/ 58 h 926"/>
                <a:gd name="T90" fmla="*/ 256 w 264"/>
                <a:gd name="T91" fmla="*/ 79 h 926"/>
                <a:gd name="T92" fmla="*/ 258 w 264"/>
                <a:gd name="T93" fmla="*/ 102 h 926"/>
                <a:gd name="T94" fmla="*/ 260 w 264"/>
                <a:gd name="T95" fmla="*/ 128 h 926"/>
                <a:gd name="T96" fmla="*/ 262 w 264"/>
                <a:gd name="T97" fmla="*/ 157 h 926"/>
                <a:gd name="T98" fmla="*/ 264 w 264"/>
                <a:gd name="T99" fmla="*/ 220 h 926"/>
                <a:gd name="T100" fmla="*/ 264 w 264"/>
                <a:gd name="T101" fmla="*/ 278 h 926"/>
                <a:gd name="T102" fmla="*/ 264 w 264"/>
                <a:gd name="T103" fmla="*/ 331 h 926"/>
                <a:gd name="T104" fmla="*/ 262 w 264"/>
                <a:gd name="T105" fmla="*/ 381 h 926"/>
                <a:gd name="T106" fmla="*/ 256 w 264"/>
                <a:gd name="T107" fmla="*/ 431 h 926"/>
                <a:gd name="T108" fmla="*/ 251 w 264"/>
                <a:gd name="T109" fmla="*/ 477 h 926"/>
                <a:gd name="T110" fmla="*/ 232 w 264"/>
                <a:gd name="T111" fmla="*/ 565 h 9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64" h="926">
                  <a:moveTo>
                    <a:pt x="232" y="565"/>
                  </a:moveTo>
                  <a:lnTo>
                    <a:pt x="228" y="586"/>
                  </a:lnTo>
                  <a:lnTo>
                    <a:pt x="222" y="607"/>
                  </a:lnTo>
                  <a:lnTo>
                    <a:pt x="214" y="628"/>
                  </a:lnTo>
                  <a:lnTo>
                    <a:pt x="207" y="649"/>
                  </a:lnTo>
                  <a:lnTo>
                    <a:pt x="199" y="670"/>
                  </a:lnTo>
                  <a:lnTo>
                    <a:pt x="189" y="691"/>
                  </a:lnTo>
                  <a:lnTo>
                    <a:pt x="180" y="712"/>
                  </a:lnTo>
                  <a:lnTo>
                    <a:pt x="168" y="733"/>
                  </a:lnTo>
                  <a:lnTo>
                    <a:pt x="159" y="752"/>
                  </a:lnTo>
                  <a:lnTo>
                    <a:pt x="147" y="773"/>
                  </a:lnTo>
                  <a:lnTo>
                    <a:pt x="134" y="790"/>
                  </a:lnTo>
                  <a:lnTo>
                    <a:pt x="122" y="810"/>
                  </a:lnTo>
                  <a:lnTo>
                    <a:pt x="109" y="825"/>
                  </a:lnTo>
                  <a:lnTo>
                    <a:pt x="96" y="840"/>
                  </a:lnTo>
                  <a:lnTo>
                    <a:pt x="82" y="855"/>
                  </a:lnTo>
                  <a:lnTo>
                    <a:pt x="69" y="869"/>
                  </a:lnTo>
                  <a:lnTo>
                    <a:pt x="61" y="877"/>
                  </a:lnTo>
                  <a:lnTo>
                    <a:pt x="54" y="884"/>
                  </a:lnTo>
                  <a:lnTo>
                    <a:pt x="48" y="890"/>
                  </a:lnTo>
                  <a:lnTo>
                    <a:pt x="42" y="896"/>
                  </a:lnTo>
                  <a:lnTo>
                    <a:pt x="36" y="901"/>
                  </a:lnTo>
                  <a:lnTo>
                    <a:pt x="31" y="907"/>
                  </a:lnTo>
                  <a:lnTo>
                    <a:pt x="25" y="911"/>
                  </a:lnTo>
                  <a:lnTo>
                    <a:pt x="21" y="915"/>
                  </a:lnTo>
                  <a:lnTo>
                    <a:pt x="17" y="919"/>
                  </a:lnTo>
                  <a:lnTo>
                    <a:pt x="13" y="921"/>
                  </a:lnTo>
                  <a:lnTo>
                    <a:pt x="10" y="922"/>
                  </a:lnTo>
                  <a:lnTo>
                    <a:pt x="8" y="924"/>
                  </a:lnTo>
                  <a:lnTo>
                    <a:pt x="6" y="926"/>
                  </a:lnTo>
                  <a:lnTo>
                    <a:pt x="4" y="926"/>
                  </a:lnTo>
                  <a:lnTo>
                    <a:pt x="2" y="926"/>
                  </a:lnTo>
                  <a:lnTo>
                    <a:pt x="2" y="926"/>
                  </a:lnTo>
                  <a:lnTo>
                    <a:pt x="0" y="924"/>
                  </a:lnTo>
                  <a:lnTo>
                    <a:pt x="0" y="922"/>
                  </a:lnTo>
                  <a:lnTo>
                    <a:pt x="2" y="919"/>
                  </a:lnTo>
                  <a:lnTo>
                    <a:pt x="6" y="913"/>
                  </a:lnTo>
                  <a:lnTo>
                    <a:pt x="10" y="907"/>
                  </a:lnTo>
                  <a:lnTo>
                    <a:pt x="17" y="898"/>
                  </a:lnTo>
                  <a:lnTo>
                    <a:pt x="25" y="886"/>
                  </a:lnTo>
                  <a:lnTo>
                    <a:pt x="32" y="875"/>
                  </a:lnTo>
                  <a:lnTo>
                    <a:pt x="38" y="867"/>
                  </a:lnTo>
                  <a:lnTo>
                    <a:pt x="44" y="859"/>
                  </a:lnTo>
                  <a:lnTo>
                    <a:pt x="54" y="844"/>
                  </a:lnTo>
                  <a:lnTo>
                    <a:pt x="63" y="829"/>
                  </a:lnTo>
                  <a:lnTo>
                    <a:pt x="73" y="813"/>
                  </a:lnTo>
                  <a:lnTo>
                    <a:pt x="82" y="800"/>
                  </a:lnTo>
                  <a:lnTo>
                    <a:pt x="90" y="785"/>
                  </a:lnTo>
                  <a:lnTo>
                    <a:pt x="98" y="769"/>
                  </a:lnTo>
                  <a:lnTo>
                    <a:pt x="103" y="756"/>
                  </a:lnTo>
                  <a:lnTo>
                    <a:pt x="111" y="743"/>
                  </a:lnTo>
                  <a:lnTo>
                    <a:pt x="122" y="716"/>
                  </a:lnTo>
                  <a:lnTo>
                    <a:pt x="136" y="689"/>
                  </a:lnTo>
                  <a:lnTo>
                    <a:pt x="147" y="660"/>
                  </a:lnTo>
                  <a:lnTo>
                    <a:pt x="151" y="645"/>
                  </a:lnTo>
                  <a:lnTo>
                    <a:pt x="157" y="630"/>
                  </a:lnTo>
                  <a:lnTo>
                    <a:pt x="166" y="603"/>
                  </a:lnTo>
                  <a:lnTo>
                    <a:pt x="174" y="574"/>
                  </a:lnTo>
                  <a:lnTo>
                    <a:pt x="178" y="559"/>
                  </a:lnTo>
                  <a:lnTo>
                    <a:pt x="182" y="544"/>
                  </a:lnTo>
                  <a:lnTo>
                    <a:pt x="184" y="528"/>
                  </a:lnTo>
                  <a:lnTo>
                    <a:pt x="186" y="513"/>
                  </a:lnTo>
                  <a:lnTo>
                    <a:pt x="188" y="498"/>
                  </a:lnTo>
                  <a:lnTo>
                    <a:pt x="189" y="480"/>
                  </a:lnTo>
                  <a:lnTo>
                    <a:pt x="191" y="463"/>
                  </a:lnTo>
                  <a:lnTo>
                    <a:pt x="195" y="444"/>
                  </a:lnTo>
                  <a:lnTo>
                    <a:pt x="197" y="425"/>
                  </a:lnTo>
                  <a:lnTo>
                    <a:pt x="199" y="404"/>
                  </a:lnTo>
                  <a:lnTo>
                    <a:pt x="201" y="383"/>
                  </a:lnTo>
                  <a:lnTo>
                    <a:pt x="203" y="362"/>
                  </a:lnTo>
                  <a:lnTo>
                    <a:pt x="205" y="320"/>
                  </a:lnTo>
                  <a:lnTo>
                    <a:pt x="207" y="278"/>
                  </a:lnTo>
                  <a:lnTo>
                    <a:pt x="207" y="236"/>
                  </a:lnTo>
                  <a:lnTo>
                    <a:pt x="207" y="193"/>
                  </a:lnTo>
                  <a:lnTo>
                    <a:pt x="203" y="153"/>
                  </a:lnTo>
                  <a:lnTo>
                    <a:pt x="199" y="113"/>
                  </a:lnTo>
                  <a:lnTo>
                    <a:pt x="197" y="92"/>
                  </a:lnTo>
                  <a:lnTo>
                    <a:pt x="193" y="69"/>
                  </a:lnTo>
                  <a:lnTo>
                    <a:pt x="189" y="48"/>
                  </a:lnTo>
                  <a:lnTo>
                    <a:pt x="186" y="25"/>
                  </a:lnTo>
                  <a:lnTo>
                    <a:pt x="216" y="12"/>
                  </a:lnTo>
                  <a:lnTo>
                    <a:pt x="245" y="0"/>
                  </a:lnTo>
                  <a:lnTo>
                    <a:pt x="247" y="4"/>
                  </a:lnTo>
                  <a:lnTo>
                    <a:pt x="247" y="10"/>
                  </a:lnTo>
                  <a:lnTo>
                    <a:pt x="249" y="17"/>
                  </a:lnTo>
                  <a:lnTo>
                    <a:pt x="251" y="23"/>
                  </a:lnTo>
                  <a:lnTo>
                    <a:pt x="251" y="31"/>
                  </a:lnTo>
                  <a:lnTo>
                    <a:pt x="253" y="39"/>
                  </a:lnTo>
                  <a:lnTo>
                    <a:pt x="254" y="48"/>
                  </a:lnTo>
                  <a:lnTo>
                    <a:pt x="254" y="58"/>
                  </a:lnTo>
                  <a:lnTo>
                    <a:pt x="256" y="67"/>
                  </a:lnTo>
                  <a:lnTo>
                    <a:pt x="256" y="79"/>
                  </a:lnTo>
                  <a:lnTo>
                    <a:pt x="258" y="90"/>
                  </a:lnTo>
                  <a:lnTo>
                    <a:pt x="258" y="102"/>
                  </a:lnTo>
                  <a:lnTo>
                    <a:pt x="258" y="115"/>
                  </a:lnTo>
                  <a:lnTo>
                    <a:pt x="260" y="128"/>
                  </a:lnTo>
                  <a:lnTo>
                    <a:pt x="260" y="142"/>
                  </a:lnTo>
                  <a:lnTo>
                    <a:pt x="262" y="157"/>
                  </a:lnTo>
                  <a:lnTo>
                    <a:pt x="262" y="190"/>
                  </a:lnTo>
                  <a:lnTo>
                    <a:pt x="264" y="220"/>
                  </a:lnTo>
                  <a:lnTo>
                    <a:pt x="264" y="249"/>
                  </a:lnTo>
                  <a:lnTo>
                    <a:pt x="264" y="278"/>
                  </a:lnTo>
                  <a:lnTo>
                    <a:pt x="264" y="304"/>
                  </a:lnTo>
                  <a:lnTo>
                    <a:pt x="264" y="331"/>
                  </a:lnTo>
                  <a:lnTo>
                    <a:pt x="262" y="356"/>
                  </a:lnTo>
                  <a:lnTo>
                    <a:pt x="262" y="381"/>
                  </a:lnTo>
                  <a:lnTo>
                    <a:pt x="260" y="406"/>
                  </a:lnTo>
                  <a:lnTo>
                    <a:pt x="256" y="431"/>
                  </a:lnTo>
                  <a:lnTo>
                    <a:pt x="254" y="454"/>
                  </a:lnTo>
                  <a:lnTo>
                    <a:pt x="251" y="477"/>
                  </a:lnTo>
                  <a:lnTo>
                    <a:pt x="241" y="521"/>
                  </a:lnTo>
                  <a:lnTo>
                    <a:pt x="232" y="565"/>
                  </a:lnTo>
                  <a:lnTo>
                    <a:pt x="232" y="565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401"/>
            <p:cNvSpPr/>
            <p:nvPr/>
          </p:nvSpPr>
          <p:spPr bwMode="auto">
            <a:xfrm>
              <a:off x="2803526" y="3081338"/>
              <a:ext cx="495300" cy="127000"/>
            </a:xfrm>
            <a:custGeom>
              <a:avLst/>
              <a:gdLst>
                <a:gd name="T0" fmla="*/ 12 w 624"/>
                <a:gd name="T1" fmla="*/ 132 h 159"/>
                <a:gd name="T2" fmla="*/ 2 w 624"/>
                <a:gd name="T3" fmla="*/ 120 h 159"/>
                <a:gd name="T4" fmla="*/ 0 w 624"/>
                <a:gd name="T5" fmla="*/ 113 h 159"/>
                <a:gd name="T6" fmla="*/ 4 w 624"/>
                <a:gd name="T7" fmla="*/ 109 h 159"/>
                <a:gd name="T8" fmla="*/ 18 w 624"/>
                <a:gd name="T9" fmla="*/ 105 h 159"/>
                <a:gd name="T10" fmla="*/ 40 w 624"/>
                <a:gd name="T11" fmla="*/ 99 h 159"/>
                <a:gd name="T12" fmla="*/ 73 w 624"/>
                <a:gd name="T13" fmla="*/ 94 h 159"/>
                <a:gd name="T14" fmla="*/ 113 w 624"/>
                <a:gd name="T15" fmla="*/ 86 h 159"/>
                <a:gd name="T16" fmla="*/ 255 w 624"/>
                <a:gd name="T17" fmla="*/ 55 h 159"/>
                <a:gd name="T18" fmla="*/ 396 w 624"/>
                <a:gd name="T19" fmla="*/ 23 h 159"/>
                <a:gd name="T20" fmla="*/ 437 w 624"/>
                <a:gd name="T21" fmla="*/ 15 h 159"/>
                <a:gd name="T22" fmla="*/ 471 w 624"/>
                <a:gd name="T23" fmla="*/ 9 h 159"/>
                <a:gd name="T24" fmla="*/ 502 w 624"/>
                <a:gd name="T25" fmla="*/ 6 h 159"/>
                <a:gd name="T26" fmla="*/ 527 w 624"/>
                <a:gd name="T27" fmla="*/ 2 h 159"/>
                <a:gd name="T28" fmla="*/ 546 w 624"/>
                <a:gd name="T29" fmla="*/ 0 h 159"/>
                <a:gd name="T30" fmla="*/ 571 w 624"/>
                <a:gd name="T31" fmla="*/ 6 h 159"/>
                <a:gd name="T32" fmla="*/ 594 w 624"/>
                <a:gd name="T33" fmla="*/ 17 h 159"/>
                <a:gd name="T34" fmla="*/ 609 w 624"/>
                <a:gd name="T35" fmla="*/ 40 h 159"/>
                <a:gd name="T36" fmla="*/ 618 w 624"/>
                <a:gd name="T37" fmla="*/ 59 h 159"/>
                <a:gd name="T38" fmla="*/ 624 w 624"/>
                <a:gd name="T39" fmla="*/ 71 h 159"/>
                <a:gd name="T40" fmla="*/ 624 w 624"/>
                <a:gd name="T41" fmla="*/ 76 h 159"/>
                <a:gd name="T42" fmla="*/ 618 w 624"/>
                <a:gd name="T43" fmla="*/ 86 h 159"/>
                <a:gd name="T44" fmla="*/ 613 w 624"/>
                <a:gd name="T45" fmla="*/ 92 h 159"/>
                <a:gd name="T46" fmla="*/ 603 w 624"/>
                <a:gd name="T47" fmla="*/ 90 h 159"/>
                <a:gd name="T48" fmla="*/ 582 w 624"/>
                <a:gd name="T49" fmla="*/ 86 h 159"/>
                <a:gd name="T50" fmla="*/ 552 w 624"/>
                <a:gd name="T51" fmla="*/ 80 h 159"/>
                <a:gd name="T52" fmla="*/ 523 w 624"/>
                <a:gd name="T53" fmla="*/ 78 h 159"/>
                <a:gd name="T54" fmla="*/ 500 w 624"/>
                <a:gd name="T55" fmla="*/ 76 h 159"/>
                <a:gd name="T56" fmla="*/ 481 w 624"/>
                <a:gd name="T57" fmla="*/ 76 h 159"/>
                <a:gd name="T58" fmla="*/ 452 w 624"/>
                <a:gd name="T59" fmla="*/ 78 h 159"/>
                <a:gd name="T60" fmla="*/ 416 w 624"/>
                <a:gd name="T61" fmla="*/ 82 h 159"/>
                <a:gd name="T62" fmla="*/ 391 w 624"/>
                <a:gd name="T63" fmla="*/ 86 h 159"/>
                <a:gd name="T64" fmla="*/ 360 w 624"/>
                <a:gd name="T65" fmla="*/ 92 h 159"/>
                <a:gd name="T66" fmla="*/ 324 w 624"/>
                <a:gd name="T67" fmla="*/ 99 h 159"/>
                <a:gd name="T68" fmla="*/ 280 w 624"/>
                <a:gd name="T69" fmla="*/ 109 h 159"/>
                <a:gd name="T70" fmla="*/ 232 w 624"/>
                <a:gd name="T71" fmla="*/ 118 h 159"/>
                <a:gd name="T72" fmla="*/ 180 w 624"/>
                <a:gd name="T73" fmla="*/ 132 h 159"/>
                <a:gd name="T74" fmla="*/ 136 w 624"/>
                <a:gd name="T75" fmla="*/ 143 h 159"/>
                <a:gd name="T76" fmla="*/ 102 w 624"/>
                <a:gd name="T77" fmla="*/ 151 h 159"/>
                <a:gd name="T78" fmla="*/ 77 w 624"/>
                <a:gd name="T79" fmla="*/ 155 h 159"/>
                <a:gd name="T80" fmla="*/ 62 w 624"/>
                <a:gd name="T81" fmla="*/ 159 h 159"/>
                <a:gd name="T82" fmla="*/ 52 w 624"/>
                <a:gd name="T83" fmla="*/ 157 h 159"/>
                <a:gd name="T84" fmla="*/ 37 w 624"/>
                <a:gd name="T85" fmla="*/ 153 h 159"/>
                <a:gd name="T86" fmla="*/ 21 w 624"/>
                <a:gd name="T87" fmla="*/ 143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24" h="159">
                  <a:moveTo>
                    <a:pt x="21" y="143"/>
                  </a:moveTo>
                  <a:lnTo>
                    <a:pt x="16" y="138"/>
                  </a:lnTo>
                  <a:lnTo>
                    <a:pt x="12" y="132"/>
                  </a:lnTo>
                  <a:lnTo>
                    <a:pt x="8" y="128"/>
                  </a:lnTo>
                  <a:lnTo>
                    <a:pt x="6" y="124"/>
                  </a:lnTo>
                  <a:lnTo>
                    <a:pt x="2" y="120"/>
                  </a:lnTo>
                  <a:lnTo>
                    <a:pt x="0" y="117"/>
                  </a:lnTo>
                  <a:lnTo>
                    <a:pt x="0" y="115"/>
                  </a:lnTo>
                  <a:lnTo>
                    <a:pt x="0" y="113"/>
                  </a:lnTo>
                  <a:lnTo>
                    <a:pt x="0" y="111"/>
                  </a:lnTo>
                  <a:lnTo>
                    <a:pt x="2" y="111"/>
                  </a:lnTo>
                  <a:lnTo>
                    <a:pt x="4" y="109"/>
                  </a:lnTo>
                  <a:lnTo>
                    <a:pt x="8" y="109"/>
                  </a:lnTo>
                  <a:lnTo>
                    <a:pt x="12" y="107"/>
                  </a:lnTo>
                  <a:lnTo>
                    <a:pt x="18" y="105"/>
                  </a:lnTo>
                  <a:lnTo>
                    <a:pt x="23" y="103"/>
                  </a:lnTo>
                  <a:lnTo>
                    <a:pt x="31" y="101"/>
                  </a:lnTo>
                  <a:lnTo>
                    <a:pt x="40" y="99"/>
                  </a:lnTo>
                  <a:lnTo>
                    <a:pt x="50" y="97"/>
                  </a:lnTo>
                  <a:lnTo>
                    <a:pt x="60" y="96"/>
                  </a:lnTo>
                  <a:lnTo>
                    <a:pt x="73" y="94"/>
                  </a:lnTo>
                  <a:lnTo>
                    <a:pt x="85" y="90"/>
                  </a:lnTo>
                  <a:lnTo>
                    <a:pt x="98" y="88"/>
                  </a:lnTo>
                  <a:lnTo>
                    <a:pt x="113" y="86"/>
                  </a:lnTo>
                  <a:lnTo>
                    <a:pt x="130" y="82"/>
                  </a:lnTo>
                  <a:lnTo>
                    <a:pt x="192" y="71"/>
                  </a:lnTo>
                  <a:lnTo>
                    <a:pt x="255" y="55"/>
                  </a:lnTo>
                  <a:lnTo>
                    <a:pt x="318" y="42"/>
                  </a:lnTo>
                  <a:lnTo>
                    <a:pt x="381" y="27"/>
                  </a:lnTo>
                  <a:lnTo>
                    <a:pt x="396" y="23"/>
                  </a:lnTo>
                  <a:lnTo>
                    <a:pt x="410" y="21"/>
                  </a:lnTo>
                  <a:lnTo>
                    <a:pt x="423" y="19"/>
                  </a:lnTo>
                  <a:lnTo>
                    <a:pt x="437" y="15"/>
                  </a:lnTo>
                  <a:lnTo>
                    <a:pt x="448" y="13"/>
                  </a:lnTo>
                  <a:lnTo>
                    <a:pt x="460" y="11"/>
                  </a:lnTo>
                  <a:lnTo>
                    <a:pt x="471" y="9"/>
                  </a:lnTo>
                  <a:lnTo>
                    <a:pt x="483" y="8"/>
                  </a:lnTo>
                  <a:lnTo>
                    <a:pt x="492" y="6"/>
                  </a:lnTo>
                  <a:lnTo>
                    <a:pt x="502" y="6"/>
                  </a:lnTo>
                  <a:lnTo>
                    <a:pt x="509" y="4"/>
                  </a:lnTo>
                  <a:lnTo>
                    <a:pt x="519" y="2"/>
                  </a:lnTo>
                  <a:lnTo>
                    <a:pt x="527" y="2"/>
                  </a:lnTo>
                  <a:lnTo>
                    <a:pt x="532" y="2"/>
                  </a:lnTo>
                  <a:lnTo>
                    <a:pt x="540" y="2"/>
                  </a:lnTo>
                  <a:lnTo>
                    <a:pt x="546" y="0"/>
                  </a:lnTo>
                  <a:lnTo>
                    <a:pt x="555" y="2"/>
                  </a:lnTo>
                  <a:lnTo>
                    <a:pt x="563" y="2"/>
                  </a:lnTo>
                  <a:lnTo>
                    <a:pt x="571" y="6"/>
                  </a:lnTo>
                  <a:lnTo>
                    <a:pt x="580" y="8"/>
                  </a:lnTo>
                  <a:lnTo>
                    <a:pt x="586" y="13"/>
                  </a:lnTo>
                  <a:lnTo>
                    <a:pt x="594" y="17"/>
                  </a:lnTo>
                  <a:lnTo>
                    <a:pt x="599" y="25"/>
                  </a:lnTo>
                  <a:lnTo>
                    <a:pt x="603" y="30"/>
                  </a:lnTo>
                  <a:lnTo>
                    <a:pt x="609" y="40"/>
                  </a:lnTo>
                  <a:lnTo>
                    <a:pt x="613" y="48"/>
                  </a:lnTo>
                  <a:lnTo>
                    <a:pt x="617" y="53"/>
                  </a:lnTo>
                  <a:lnTo>
                    <a:pt x="618" y="59"/>
                  </a:lnTo>
                  <a:lnTo>
                    <a:pt x="622" y="63"/>
                  </a:lnTo>
                  <a:lnTo>
                    <a:pt x="624" y="67"/>
                  </a:lnTo>
                  <a:lnTo>
                    <a:pt x="624" y="71"/>
                  </a:lnTo>
                  <a:lnTo>
                    <a:pt x="624" y="73"/>
                  </a:lnTo>
                  <a:lnTo>
                    <a:pt x="624" y="74"/>
                  </a:lnTo>
                  <a:lnTo>
                    <a:pt x="624" y="76"/>
                  </a:lnTo>
                  <a:lnTo>
                    <a:pt x="622" y="78"/>
                  </a:lnTo>
                  <a:lnTo>
                    <a:pt x="620" y="82"/>
                  </a:lnTo>
                  <a:lnTo>
                    <a:pt x="618" y="86"/>
                  </a:lnTo>
                  <a:lnTo>
                    <a:pt x="617" y="90"/>
                  </a:lnTo>
                  <a:lnTo>
                    <a:pt x="615" y="92"/>
                  </a:lnTo>
                  <a:lnTo>
                    <a:pt x="613" y="92"/>
                  </a:lnTo>
                  <a:lnTo>
                    <a:pt x="611" y="92"/>
                  </a:lnTo>
                  <a:lnTo>
                    <a:pt x="607" y="92"/>
                  </a:lnTo>
                  <a:lnTo>
                    <a:pt x="603" y="90"/>
                  </a:lnTo>
                  <a:lnTo>
                    <a:pt x="597" y="90"/>
                  </a:lnTo>
                  <a:lnTo>
                    <a:pt x="590" y="88"/>
                  </a:lnTo>
                  <a:lnTo>
                    <a:pt x="582" y="86"/>
                  </a:lnTo>
                  <a:lnTo>
                    <a:pt x="573" y="84"/>
                  </a:lnTo>
                  <a:lnTo>
                    <a:pt x="561" y="82"/>
                  </a:lnTo>
                  <a:lnTo>
                    <a:pt x="552" y="80"/>
                  </a:lnTo>
                  <a:lnTo>
                    <a:pt x="540" y="78"/>
                  </a:lnTo>
                  <a:lnTo>
                    <a:pt x="530" y="78"/>
                  </a:lnTo>
                  <a:lnTo>
                    <a:pt x="523" y="78"/>
                  </a:lnTo>
                  <a:lnTo>
                    <a:pt x="513" y="76"/>
                  </a:lnTo>
                  <a:lnTo>
                    <a:pt x="506" y="76"/>
                  </a:lnTo>
                  <a:lnTo>
                    <a:pt x="500" y="76"/>
                  </a:lnTo>
                  <a:lnTo>
                    <a:pt x="494" y="76"/>
                  </a:lnTo>
                  <a:lnTo>
                    <a:pt x="488" y="76"/>
                  </a:lnTo>
                  <a:lnTo>
                    <a:pt x="481" y="76"/>
                  </a:lnTo>
                  <a:lnTo>
                    <a:pt x="473" y="76"/>
                  </a:lnTo>
                  <a:lnTo>
                    <a:pt x="463" y="78"/>
                  </a:lnTo>
                  <a:lnTo>
                    <a:pt x="452" y="78"/>
                  </a:lnTo>
                  <a:lnTo>
                    <a:pt x="440" y="78"/>
                  </a:lnTo>
                  <a:lnTo>
                    <a:pt x="429" y="80"/>
                  </a:lnTo>
                  <a:lnTo>
                    <a:pt x="416" y="82"/>
                  </a:lnTo>
                  <a:lnTo>
                    <a:pt x="408" y="84"/>
                  </a:lnTo>
                  <a:lnTo>
                    <a:pt x="400" y="84"/>
                  </a:lnTo>
                  <a:lnTo>
                    <a:pt x="391" y="86"/>
                  </a:lnTo>
                  <a:lnTo>
                    <a:pt x="381" y="88"/>
                  </a:lnTo>
                  <a:lnTo>
                    <a:pt x="372" y="90"/>
                  </a:lnTo>
                  <a:lnTo>
                    <a:pt x="360" y="92"/>
                  </a:lnTo>
                  <a:lnTo>
                    <a:pt x="349" y="94"/>
                  </a:lnTo>
                  <a:lnTo>
                    <a:pt x="337" y="97"/>
                  </a:lnTo>
                  <a:lnTo>
                    <a:pt x="324" y="99"/>
                  </a:lnTo>
                  <a:lnTo>
                    <a:pt x="310" y="101"/>
                  </a:lnTo>
                  <a:lnTo>
                    <a:pt x="295" y="105"/>
                  </a:lnTo>
                  <a:lnTo>
                    <a:pt x="280" y="109"/>
                  </a:lnTo>
                  <a:lnTo>
                    <a:pt x="264" y="113"/>
                  </a:lnTo>
                  <a:lnTo>
                    <a:pt x="249" y="115"/>
                  </a:lnTo>
                  <a:lnTo>
                    <a:pt x="232" y="118"/>
                  </a:lnTo>
                  <a:lnTo>
                    <a:pt x="213" y="122"/>
                  </a:lnTo>
                  <a:lnTo>
                    <a:pt x="196" y="128"/>
                  </a:lnTo>
                  <a:lnTo>
                    <a:pt x="180" y="132"/>
                  </a:lnTo>
                  <a:lnTo>
                    <a:pt x="163" y="136"/>
                  </a:lnTo>
                  <a:lnTo>
                    <a:pt x="150" y="140"/>
                  </a:lnTo>
                  <a:lnTo>
                    <a:pt x="136" y="143"/>
                  </a:lnTo>
                  <a:lnTo>
                    <a:pt x="123" y="145"/>
                  </a:lnTo>
                  <a:lnTo>
                    <a:pt x="111" y="147"/>
                  </a:lnTo>
                  <a:lnTo>
                    <a:pt x="102" y="151"/>
                  </a:lnTo>
                  <a:lnTo>
                    <a:pt x="92" y="153"/>
                  </a:lnTo>
                  <a:lnTo>
                    <a:pt x="85" y="155"/>
                  </a:lnTo>
                  <a:lnTo>
                    <a:pt x="77" y="155"/>
                  </a:lnTo>
                  <a:lnTo>
                    <a:pt x="71" y="157"/>
                  </a:lnTo>
                  <a:lnTo>
                    <a:pt x="65" y="157"/>
                  </a:lnTo>
                  <a:lnTo>
                    <a:pt x="62" y="159"/>
                  </a:lnTo>
                  <a:lnTo>
                    <a:pt x="60" y="159"/>
                  </a:lnTo>
                  <a:lnTo>
                    <a:pt x="58" y="159"/>
                  </a:lnTo>
                  <a:lnTo>
                    <a:pt x="52" y="157"/>
                  </a:lnTo>
                  <a:lnTo>
                    <a:pt x="46" y="157"/>
                  </a:lnTo>
                  <a:lnTo>
                    <a:pt x="42" y="155"/>
                  </a:lnTo>
                  <a:lnTo>
                    <a:pt x="37" y="153"/>
                  </a:lnTo>
                  <a:lnTo>
                    <a:pt x="33" y="149"/>
                  </a:lnTo>
                  <a:lnTo>
                    <a:pt x="27" y="147"/>
                  </a:lnTo>
                  <a:lnTo>
                    <a:pt x="21" y="143"/>
                  </a:lnTo>
                  <a:lnTo>
                    <a:pt x="21" y="14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402"/>
            <p:cNvSpPr/>
            <p:nvPr/>
          </p:nvSpPr>
          <p:spPr bwMode="auto">
            <a:xfrm>
              <a:off x="2919413" y="2952750"/>
              <a:ext cx="263525" cy="93663"/>
            </a:xfrm>
            <a:custGeom>
              <a:avLst/>
              <a:gdLst>
                <a:gd name="T0" fmla="*/ 329 w 331"/>
                <a:gd name="T1" fmla="*/ 29 h 119"/>
                <a:gd name="T2" fmla="*/ 327 w 331"/>
                <a:gd name="T3" fmla="*/ 35 h 119"/>
                <a:gd name="T4" fmla="*/ 319 w 331"/>
                <a:gd name="T5" fmla="*/ 40 h 119"/>
                <a:gd name="T6" fmla="*/ 310 w 331"/>
                <a:gd name="T7" fmla="*/ 48 h 119"/>
                <a:gd name="T8" fmla="*/ 300 w 331"/>
                <a:gd name="T9" fmla="*/ 54 h 119"/>
                <a:gd name="T10" fmla="*/ 291 w 331"/>
                <a:gd name="T11" fmla="*/ 58 h 119"/>
                <a:gd name="T12" fmla="*/ 277 w 331"/>
                <a:gd name="T13" fmla="*/ 63 h 119"/>
                <a:gd name="T14" fmla="*/ 260 w 331"/>
                <a:gd name="T15" fmla="*/ 67 h 119"/>
                <a:gd name="T16" fmla="*/ 241 w 331"/>
                <a:gd name="T17" fmla="*/ 73 h 119"/>
                <a:gd name="T18" fmla="*/ 220 w 331"/>
                <a:gd name="T19" fmla="*/ 79 h 119"/>
                <a:gd name="T20" fmla="*/ 195 w 331"/>
                <a:gd name="T21" fmla="*/ 84 h 119"/>
                <a:gd name="T22" fmla="*/ 168 w 331"/>
                <a:gd name="T23" fmla="*/ 90 h 119"/>
                <a:gd name="T24" fmla="*/ 139 w 331"/>
                <a:gd name="T25" fmla="*/ 96 h 119"/>
                <a:gd name="T26" fmla="*/ 111 w 331"/>
                <a:gd name="T27" fmla="*/ 100 h 119"/>
                <a:gd name="T28" fmla="*/ 86 w 331"/>
                <a:gd name="T29" fmla="*/ 105 h 119"/>
                <a:gd name="T30" fmla="*/ 65 w 331"/>
                <a:gd name="T31" fmla="*/ 109 h 119"/>
                <a:gd name="T32" fmla="*/ 49 w 331"/>
                <a:gd name="T33" fmla="*/ 113 h 119"/>
                <a:gd name="T34" fmla="*/ 36 w 331"/>
                <a:gd name="T35" fmla="*/ 115 h 119"/>
                <a:gd name="T36" fmla="*/ 26 w 331"/>
                <a:gd name="T37" fmla="*/ 117 h 119"/>
                <a:gd name="T38" fmla="*/ 21 w 331"/>
                <a:gd name="T39" fmla="*/ 117 h 119"/>
                <a:gd name="T40" fmla="*/ 17 w 331"/>
                <a:gd name="T41" fmla="*/ 117 h 119"/>
                <a:gd name="T42" fmla="*/ 11 w 331"/>
                <a:gd name="T43" fmla="*/ 115 h 119"/>
                <a:gd name="T44" fmla="*/ 7 w 331"/>
                <a:gd name="T45" fmla="*/ 111 h 119"/>
                <a:gd name="T46" fmla="*/ 4 w 331"/>
                <a:gd name="T47" fmla="*/ 104 h 119"/>
                <a:gd name="T48" fmla="*/ 0 w 331"/>
                <a:gd name="T49" fmla="*/ 90 h 119"/>
                <a:gd name="T50" fmla="*/ 0 w 331"/>
                <a:gd name="T51" fmla="*/ 81 h 119"/>
                <a:gd name="T52" fmla="*/ 4 w 331"/>
                <a:gd name="T53" fmla="*/ 77 h 119"/>
                <a:gd name="T54" fmla="*/ 9 w 331"/>
                <a:gd name="T55" fmla="*/ 73 h 119"/>
                <a:gd name="T56" fmla="*/ 19 w 331"/>
                <a:gd name="T57" fmla="*/ 71 h 119"/>
                <a:gd name="T58" fmla="*/ 32 w 331"/>
                <a:gd name="T59" fmla="*/ 67 h 119"/>
                <a:gd name="T60" fmla="*/ 48 w 331"/>
                <a:gd name="T61" fmla="*/ 61 h 119"/>
                <a:gd name="T62" fmla="*/ 69 w 331"/>
                <a:gd name="T63" fmla="*/ 56 h 119"/>
                <a:gd name="T64" fmla="*/ 92 w 331"/>
                <a:gd name="T65" fmla="*/ 50 h 119"/>
                <a:gd name="T66" fmla="*/ 118 w 331"/>
                <a:gd name="T67" fmla="*/ 40 h 119"/>
                <a:gd name="T68" fmla="*/ 147 w 331"/>
                <a:gd name="T69" fmla="*/ 33 h 119"/>
                <a:gd name="T70" fmla="*/ 174 w 331"/>
                <a:gd name="T71" fmla="*/ 23 h 119"/>
                <a:gd name="T72" fmla="*/ 199 w 331"/>
                <a:gd name="T73" fmla="*/ 17 h 119"/>
                <a:gd name="T74" fmla="*/ 220 w 331"/>
                <a:gd name="T75" fmla="*/ 12 h 119"/>
                <a:gd name="T76" fmla="*/ 239 w 331"/>
                <a:gd name="T77" fmla="*/ 8 h 119"/>
                <a:gd name="T78" fmla="*/ 256 w 331"/>
                <a:gd name="T79" fmla="*/ 4 h 119"/>
                <a:gd name="T80" fmla="*/ 270 w 331"/>
                <a:gd name="T81" fmla="*/ 2 h 119"/>
                <a:gd name="T82" fmla="*/ 279 w 331"/>
                <a:gd name="T83" fmla="*/ 0 h 119"/>
                <a:gd name="T84" fmla="*/ 291 w 331"/>
                <a:gd name="T85" fmla="*/ 0 h 119"/>
                <a:gd name="T86" fmla="*/ 306 w 331"/>
                <a:gd name="T87" fmla="*/ 0 h 119"/>
                <a:gd name="T88" fmla="*/ 315 w 331"/>
                <a:gd name="T89" fmla="*/ 2 h 119"/>
                <a:gd name="T90" fmla="*/ 323 w 331"/>
                <a:gd name="T91" fmla="*/ 4 h 119"/>
                <a:gd name="T92" fmla="*/ 329 w 331"/>
                <a:gd name="T93" fmla="*/ 10 h 119"/>
                <a:gd name="T94" fmla="*/ 331 w 331"/>
                <a:gd name="T95" fmla="*/ 21 h 119"/>
                <a:gd name="T96" fmla="*/ 331 w 331"/>
                <a:gd name="T97" fmla="*/ 2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31" h="119">
                  <a:moveTo>
                    <a:pt x="331" y="27"/>
                  </a:moveTo>
                  <a:lnTo>
                    <a:pt x="329" y="29"/>
                  </a:lnTo>
                  <a:lnTo>
                    <a:pt x="329" y="31"/>
                  </a:lnTo>
                  <a:lnTo>
                    <a:pt x="327" y="35"/>
                  </a:lnTo>
                  <a:lnTo>
                    <a:pt x="323" y="37"/>
                  </a:lnTo>
                  <a:lnTo>
                    <a:pt x="319" y="40"/>
                  </a:lnTo>
                  <a:lnTo>
                    <a:pt x="315" y="44"/>
                  </a:lnTo>
                  <a:lnTo>
                    <a:pt x="310" y="48"/>
                  </a:lnTo>
                  <a:lnTo>
                    <a:pt x="304" y="52"/>
                  </a:lnTo>
                  <a:lnTo>
                    <a:pt x="300" y="54"/>
                  </a:lnTo>
                  <a:lnTo>
                    <a:pt x="296" y="56"/>
                  </a:lnTo>
                  <a:lnTo>
                    <a:pt x="291" y="58"/>
                  </a:lnTo>
                  <a:lnTo>
                    <a:pt x="283" y="60"/>
                  </a:lnTo>
                  <a:lnTo>
                    <a:pt x="277" y="63"/>
                  </a:lnTo>
                  <a:lnTo>
                    <a:pt x="270" y="65"/>
                  </a:lnTo>
                  <a:lnTo>
                    <a:pt x="260" y="67"/>
                  </a:lnTo>
                  <a:lnTo>
                    <a:pt x="250" y="71"/>
                  </a:lnTo>
                  <a:lnTo>
                    <a:pt x="241" y="73"/>
                  </a:lnTo>
                  <a:lnTo>
                    <a:pt x="231" y="75"/>
                  </a:lnTo>
                  <a:lnTo>
                    <a:pt x="220" y="79"/>
                  </a:lnTo>
                  <a:lnTo>
                    <a:pt x="208" y="81"/>
                  </a:lnTo>
                  <a:lnTo>
                    <a:pt x="195" y="84"/>
                  </a:lnTo>
                  <a:lnTo>
                    <a:pt x="181" y="86"/>
                  </a:lnTo>
                  <a:lnTo>
                    <a:pt x="168" y="90"/>
                  </a:lnTo>
                  <a:lnTo>
                    <a:pt x="155" y="92"/>
                  </a:lnTo>
                  <a:lnTo>
                    <a:pt x="139" y="96"/>
                  </a:lnTo>
                  <a:lnTo>
                    <a:pt x="124" y="98"/>
                  </a:lnTo>
                  <a:lnTo>
                    <a:pt x="111" y="100"/>
                  </a:lnTo>
                  <a:lnTo>
                    <a:pt x="97" y="104"/>
                  </a:lnTo>
                  <a:lnTo>
                    <a:pt x="86" y="105"/>
                  </a:lnTo>
                  <a:lnTo>
                    <a:pt x="76" y="107"/>
                  </a:lnTo>
                  <a:lnTo>
                    <a:pt x="65" y="109"/>
                  </a:lnTo>
                  <a:lnTo>
                    <a:pt x="57" y="111"/>
                  </a:lnTo>
                  <a:lnTo>
                    <a:pt x="49" y="113"/>
                  </a:lnTo>
                  <a:lnTo>
                    <a:pt x="42" y="113"/>
                  </a:lnTo>
                  <a:lnTo>
                    <a:pt x="36" y="115"/>
                  </a:lnTo>
                  <a:lnTo>
                    <a:pt x="30" y="117"/>
                  </a:lnTo>
                  <a:lnTo>
                    <a:pt x="26" y="117"/>
                  </a:lnTo>
                  <a:lnTo>
                    <a:pt x="23" y="117"/>
                  </a:lnTo>
                  <a:lnTo>
                    <a:pt x="21" y="117"/>
                  </a:lnTo>
                  <a:lnTo>
                    <a:pt x="19" y="119"/>
                  </a:lnTo>
                  <a:lnTo>
                    <a:pt x="17" y="117"/>
                  </a:lnTo>
                  <a:lnTo>
                    <a:pt x="13" y="117"/>
                  </a:lnTo>
                  <a:lnTo>
                    <a:pt x="11" y="115"/>
                  </a:lnTo>
                  <a:lnTo>
                    <a:pt x="9" y="113"/>
                  </a:lnTo>
                  <a:lnTo>
                    <a:pt x="7" y="111"/>
                  </a:lnTo>
                  <a:lnTo>
                    <a:pt x="5" y="107"/>
                  </a:lnTo>
                  <a:lnTo>
                    <a:pt x="4" y="104"/>
                  </a:lnTo>
                  <a:lnTo>
                    <a:pt x="4" y="98"/>
                  </a:lnTo>
                  <a:lnTo>
                    <a:pt x="0" y="90"/>
                  </a:lnTo>
                  <a:lnTo>
                    <a:pt x="0" y="86"/>
                  </a:lnTo>
                  <a:lnTo>
                    <a:pt x="0" y="81"/>
                  </a:lnTo>
                  <a:lnTo>
                    <a:pt x="4" y="77"/>
                  </a:lnTo>
                  <a:lnTo>
                    <a:pt x="4" y="77"/>
                  </a:lnTo>
                  <a:lnTo>
                    <a:pt x="5" y="75"/>
                  </a:lnTo>
                  <a:lnTo>
                    <a:pt x="9" y="73"/>
                  </a:lnTo>
                  <a:lnTo>
                    <a:pt x="13" y="73"/>
                  </a:lnTo>
                  <a:lnTo>
                    <a:pt x="19" y="71"/>
                  </a:lnTo>
                  <a:lnTo>
                    <a:pt x="25" y="69"/>
                  </a:lnTo>
                  <a:lnTo>
                    <a:pt x="32" y="67"/>
                  </a:lnTo>
                  <a:lnTo>
                    <a:pt x="40" y="65"/>
                  </a:lnTo>
                  <a:lnTo>
                    <a:pt x="48" y="61"/>
                  </a:lnTo>
                  <a:lnTo>
                    <a:pt x="57" y="60"/>
                  </a:lnTo>
                  <a:lnTo>
                    <a:pt x="69" y="56"/>
                  </a:lnTo>
                  <a:lnTo>
                    <a:pt x="80" y="54"/>
                  </a:lnTo>
                  <a:lnTo>
                    <a:pt x="92" y="50"/>
                  </a:lnTo>
                  <a:lnTo>
                    <a:pt x="105" y="46"/>
                  </a:lnTo>
                  <a:lnTo>
                    <a:pt x="118" y="40"/>
                  </a:lnTo>
                  <a:lnTo>
                    <a:pt x="134" y="37"/>
                  </a:lnTo>
                  <a:lnTo>
                    <a:pt x="147" y="33"/>
                  </a:lnTo>
                  <a:lnTo>
                    <a:pt x="160" y="27"/>
                  </a:lnTo>
                  <a:lnTo>
                    <a:pt x="174" y="23"/>
                  </a:lnTo>
                  <a:lnTo>
                    <a:pt x="187" y="19"/>
                  </a:lnTo>
                  <a:lnTo>
                    <a:pt x="199" y="17"/>
                  </a:lnTo>
                  <a:lnTo>
                    <a:pt x="210" y="14"/>
                  </a:lnTo>
                  <a:lnTo>
                    <a:pt x="220" y="12"/>
                  </a:lnTo>
                  <a:lnTo>
                    <a:pt x="231" y="10"/>
                  </a:lnTo>
                  <a:lnTo>
                    <a:pt x="239" y="8"/>
                  </a:lnTo>
                  <a:lnTo>
                    <a:pt x="248" y="6"/>
                  </a:lnTo>
                  <a:lnTo>
                    <a:pt x="256" y="4"/>
                  </a:lnTo>
                  <a:lnTo>
                    <a:pt x="262" y="2"/>
                  </a:lnTo>
                  <a:lnTo>
                    <a:pt x="270" y="2"/>
                  </a:lnTo>
                  <a:lnTo>
                    <a:pt x="275" y="2"/>
                  </a:lnTo>
                  <a:lnTo>
                    <a:pt x="279" y="0"/>
                  </a:lnTo>
                  <a:lnTo>
                    <a:pt x="283" y="0"/>
                  </a:lnTo>
                  <a:lnTo>
                    <a:pt x="291" y="0"/>
                  </a:lnTo>
                  <a:lnTo>
                    <a:pt x="298" y="0"/>
                  </a:lnTo>
                  <a:lnTo>
                    <a:pt x="306" y="0"/>
                  </a:lnTo>
                  <a:lnTo>
                    <a:pt x="312" y="2"/>
                  </a:lnTo>
                  <a:lnTo>
                    <a:pt x="315" y="2"/>
                  </a:lnTo>
                  <a:lnTo>
                    <a:pt x="321" y="2"/>
                  </a:lnTo>
                  <a:lnTo>
                    <a:pt x="323" y="4"/>
                  </a:lnTo>
                  <a:lnTo>
                    <a:pt x="325" y="6"/>
                  </a:lnTo>
                  <a:lnTo>
                    <a:pt x="329" y="10"/>
                  </a:lnTo>
                  <a:lnTo>
                    <a:pt x="329" y="16"/>
                  </a:lnTo>
                  <a:lnTo>
                    <a:pt x="331" y="21"/>
                  </a:lnTo>
                  <a:lnTo>
                    <a:pt x="331" y="27"/>
                  </a:lnTo>
                  <a:lnTo>
                    <a:pt x="331" y="27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03"/>
            <p:cNvSpPr/>
            <p:nvPr/>
          </p:nvSpPr>
          <p:spPr bwMode="auto">
            <a:xfrm>
              <a:off x="2925763" y="2835275"/>
              <a:ext cx="257175" cy="85725"/>
            </a:xfrm>
            <a:custGeom>
              <a:avLst/>
              <a:gdLst>
                <a:gd name="T0" fmla="*/ 12 w 324"/>
                <a:gd name="T1" fmla="*/ 94 h 107"/>
                <a:gd name="T2" fmla="*/ 6 w 324"/>
                <a:gd name="T3" fmla="*/ 86 h 107"/>
                <a:gd name="T4" fmla="*/ 2 w 324"/>
                <a:gd name="T5" fmla="*/ 78 h 107"/>
                <a:gd name="T6" fmla="*/ 0 w 324"/>
                <a:gd name="T7" fmla="*/ 75 h 107"/>
                <a:gd name="T8" fmla="*/ 0 w 324"/>
                <a:gd name="T9" fmla="*/ 71 h 107"/>
                <a:gd name="T10" fmla="*/ 4 w 324"/>
                <a:gd name="T11" fmla="*/ 69 h 107"/>
                <a:gd name="T12" fmla="*/ 12 w 324"/>
                <a:gd name="T13" fmla="*/ 65 h 107"/>
                <a:gd name="T14" fmla="*/ 23 w 324"/>
                <a:gd name="T15" fmla="*/ 61 h 107"/>
                <a:gd name="T16" fmla="*/ 41 w 324"/>
                <a:gd name="T17" fmla="*/ 57 h 107"/>
                <a:gd name="T18" fmla="*/ 60 w 324"/>
                <a:gd name="T19" fmla="*/ 52 h 107"/>
                <a:gd name="T20" fmla="*/ 83 w 324"/>
                <a:gd name="T21" fmla="*/ 44 h 107"/>
                <a:gd name="T22" fmla="*/ 111 w 324"/>
                <a:gd name="T23" fmla="*/ 36 h 107"/>
                <a:gd name="T24" fmla="*/ 140 w 324"/>
                <a:gd name="T25" fmla="*/ 27 h 107"/>
                <a:gd name="T26" fmla="*/ 167 w 324"/>
                <a:gd name="T27" fmla="*/ 21 h 107"/>
                <a:gd name="T28" fmla="*/ 192 w 324"/>
                <a:gd name="T29" fmla="*/ 15 h 107"/>
                <a:gd name="T30" fmla="*/ 213 w 324"/>
                <a:gd name="T31" fmla="*/ 9 h 107"/>
                <a:gd name="T32" fmla="*/ 230 w 324"/>
                <a:gd name="T33" fmla="*/ 6 h 107"/>
                <a:gd name="T34" fmla="*/ 245 w 324"/>
                <a:gd name="T35" fmla="*/ 4 h 107"/>
                <a:gd name="T36" fmla="*/ 257 w 324"/>
                <a:gd name="T37" fmla="*/ 2 h 107"/>
                <a:gd name="T38" fmla="*/ 266 w 324"/>
                <a:gd name="T39" fmla="*/ 0 h 107"/>
                <a:gd name="T40" fmla="*/ 278 w 324"/>
                <a:gd name="T41" fmla="*/ 2 h 107"/>
                <a:gd name="T42" fmla="*/ 297 w 324"/>
                <a:gd name="T43" fmla="*/ 8 h 107"/>
                <a:gd name="T44" fmla="*/ 310 w 324"/>
                <a:gd name="T45" fmla="*/ 15 h 107"/>
                <a:gd name="T46" fmla="*/ 316 w 324"/>
                <a:gd name="T47" fmla="*/ 21 h 107"/>
                <a:gd name="T48" fmla="*/ 322 w 324"/>
                <a:gd name="T49" fmla="*/ 29 h 107"/>
                <a:gd name="T50" fmla="*/ 322 w 324"/>
                <a:gd name="T51" fmla="*/ 34 h 107"/>
                <a:gd name="T52" fmla="*/ 322 w 324"/>
                <a:gd name="T53" fmla="*/ 38 h 107"/>
                <a:gd name="T54" fmla="*/ 316 w 324"/>
                <a:gd name="T55" fmla="*/ 44 h 107"/>
                <a:gd name="T56" fmla="*/ 303 w 324"/>
                <a:gd name="T57" fmla="*/ 50 h 107"/>
                <a:gd name="T58" fmla="*/ 284 w 324"/>
                <a:gd name="T59" fmla="*/ 57 h 107"/>
                <a:gd name="T60" fmla="*/ 259 w 324"/>
                <a:gd name="T61" fmla="*/ 65 h 107"/>
                <a:gd name="T62" fmla="*/ 230 w 324"/>
                <a:gd name="T63" fmla="*/ 73 h 107"/>
                <a:gd name="T64" fmla="*/ 196 w 324"/>
                <a:gd name="T65" fmla="*/ 80 h 107"/>
                <a:gd name="T66" fmla="*/ 159 w 324"/>
                <a:gd name="T67" fmla="*/ 88 h 107"/>
                <a:gd name="T68" fmla="*/ 129 w 324"/>
                <a:gd name="T69" fmla="*/ 94 h 107"/>
                <a:gd name="T70" fmla="*/ 109 w 324"/>
                <a:gd name="T71" fmla="*/ 97 h 107"/>
                <a:gd name="T72" fmla="*/ 94 w 324"/>
                <a:gd name="T73" fmla="*/ 99 h 107"/>
                <a:gd name="T74" fmla="*/ 79 w 324"/>
                <a:gd name="T75" fmla="*/ 103 h 107"/>
                <a:gd name="T76" fmla="*/ 67 w 324"/>
                <a:gd name="T77" fmla="*/ 105 h 107"/>
                <a:gd name="T78" fmla="*/ 58 w 324"/>
                <a:gd name="T79" fmla="*/ 105 h 107"/>
                <a:gd name="T80" fmla="*/ 52 w 324"/>
                <a:gd name="T81" fmla="*/ 107 h 107"/>
                <a:gd name="T82" fmla="*/ 46 w 324"/>
                <a:gd name="T83" fmla="*/ 107 h 107"/>
                <a:gd name="T84" fmla="*/ 41 w 324"/>
                <a:gd name="T85" fmla="*/ 107 h 107"/>
                <a:gd name="T86" fmla="*/ 25 w 324"/>
                <a:gd name="T87" fmla="*/ 101 h 107"/>
                <a:gd name="T88" fmla="*/ 18 w 324"/>
                <a:gd name="T89" fmla="*/ 9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4" h="107">
                  <a:moveTo>
                    <a:pt x="18" y="97"/>
                  </a:moveTo>
                  <a:lnTo>
                    <a:pt x="12" y="94"/>
                  </a:lnTo>
                  <a:lnTo>
                    <a:pt x="8" y="90"/>
                  </a:lnTo>
                  <a:lnTo>
                    <a:pt x="6" y="86"/>
                  </a:lnTo>
                  <a:lnTo>
                    <a:pt x="4" y="82"/>
                  </a:lnTo>
                  <a:lnTo>
                    <a:pt x="2" y="78"/>
                  </a:lnTo>
                  <a:lnTo>
                    <a:pt x="0" y="76"/>
                  </a:lnTo>
                  <a:lnTo>
                    <a:pt x="0" y="75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2" y="69"/>
                  </a:lnTo>
                  <a:lnTo>
                    <a:pt x="4" y="69"/>
                  </a:lnTo>
                  <a:lnTo>
                    <a:pt x="8" y="67"/>
                  </a:lnTo>
                  <a:lnTo>
                    <a:pt x="12" y="65"/>
                  </a:lnTo>
                  <a:lnTo>
                    <a:pt x="18" y="63"/>
                  </a:lnTo>
                  <a:lnTo>
                    <a:pt x="23" y="61"/>
                  </a:lnTo>
                  <a:lnTo>
                    <a:pt x="31" y="59"/>
                  </a:lnTo>
                  <a:lnTo>
                    <a:pt x="41" y="57"/>
                  </a:lnTo>
                  <a:lnTo>
                    <a:pt x="48" y="53"/>
                  </a:lnTo>
                  <a:lnTo>
                    <a:pt x="60" y="52"/>
                  </a:lnTo>
                  <a:lnTo>
                    <a:pt x="71" y="48"/>
                  </a:lnTo>
                  <a:lnTo>
                    <a:pt x="83" y="44"/>
                  </a:lnTo>
                  <a:lnTo>
                    <a:pt x="96" y="40"/>
                  </a:lnTo>
                  <a:lnTo>
                    <a:pt x="111" y="36"/>
                  </a:lnTo>
                  <a:lnTo>
                    <a:pt x="127" y="31"/>
                  </a:lnTo>
                  <a:lnTo>
                    <a:pt x="140" y="27"/>
                  </a:lnTo>
                  <a:lnTo>
                    <a:pt x="153" y="23"/>
                  </a:lnTo>
                  <a:lnTo>
                    <a:pt x="167" y="21"/>
                  </a:lnTo>
                  <a:lnTo>
                    <a:pt x="180" y="17"/>
                  </a:lnTo>
                  <a:lnTo>
                    <a:pt x="192" y="15"/>
                  </a:lnTo>
                  <a:lnTo>
                    <a:pt x="203" y="11"/>
                  </a:lnTo>
                  <a:lnTo>
                    <a:pt x="213" y="9"/>
                  </a:lnTo>
                  <a:lnTo>
                    <a:pt x="222" y="8"/>
                  </a:lnTo>
                  <a:lnTo>
                    <a:pt x="230" y="6"/>
                  </a:lnTo>
                  <a:lnTo>
                    <a:pt x="240" y="4"/>
                  </a:lnTo>
                  <a:lnTo>
                    <a:pt x="245" y="4"/>
                  </a:lnTo>
                  <a:lnTo>
                    <a:pt x="253" y="2"/>
                  </a:lnTo>
                  <a:lnTo>
                    <a:pt x="257" y="2"/>
                  </a:lnTo>
                  <a:lnTo>
                    <a:pt x="263" y="0"/>
                  </a:lnTo>
                  <a:lnTo>
                    <a:pt x="266" y="0"/>
                  </a:lnTo>
                  <a:lnTo>
                    <a:pt x="268" y="0"/>
                  </a:lnTo>
                  <a:lnTo>
                    <a:pt x="278" y="2"/>
                  </a:lnTo>
                  <a:lnTo>
                    <a:pt x="287" y="4"/>
                  </a:lnTo>
                  <a:lnTo>
                    <a:pt x="297" y="8"/>
                  </a:lnTo>
                  <a:lnTo>
                    <a:pt x="307" y="11"/>
                  </a:lnTo>
                  <a:lnTo>
                    <a:pt x="310" y="15"/>
                  </a:lnTo>
                  <a:lnTo>
                    <a:pt x="314" y="19"/>
                  </a:lnTo>
                  <a:lnTo>
                    <a:pt x="316" y="21"/>
                  </a:lnTo>
                  <a:lnTo>
                    <a:pt x="320" y="25"/>
                  </a:lnTo>
                  <a:lnTo>
                    <a:pt x="322" y="29"/>
                  </a:lnTo>
                  <a:lnTo>
                    <a:pt x="322" y="31"/>
                  </a:lnTo>
                  <a:lnTo>
                    <a:pt x="322" y="34"/>
                  </a:lnTo>
                  <a:lnTo>
                    <a:pt x="324" y="36"/>
                  </a:lnTo>
                  <a:lnTo>
                    <a:pt x="322" y="38"/>
                  </a:lnTo>
                  <a:lnTo>
                    <a:pt x="320" y="40"/>
                  </a:lnTo>
                  <a:lnTo>
                    <a:pt x="316" y="44"/>
                  </a:lnTo>
                  <a:lnTo>
                    <a:pt x="310" y="46"/>
                  </a:lnTo>
                  <a:lnTo>
                    <a:pt x="303" y="50"/>
                  </a:lnTo>
                  <a:lnTo>
                    <a:pt x="295" y="53"/>
                  </a:lnTo>
                  <a:lnTo>
                    <a:pt x="284" y="57"/>
                  </a:lnTo>
                  <a:lnTo>
                    <a:pt x="272" y="61"/>
                  </a:lnTo>
                  <a:lnTo>
                    <a:pt x="259" y="65"/>
                  </a:lnTo>
                  <a:lnTo>
                    <a:pt x="245" y="69"/>
                  </a:lnTo>
                  <a:lnTo>
                    <a:pt x="230" y="73"/>
                  </a:lnTo>
                  <a:lnTo>
                    <a:pt x="213" y="76"/>
                  </a:lnTo>
                  <a:lnTo>
                    <a:pt x="196" y="80"/>
                  </a:lnTo>
                  <a:lnTo>
                    <a:pt x="178" y="84"/>
                  </a:lnTo>
                  <a:lnTo>
                    <a:pt x="159" y="88"/>
                  </a:lnTo>
                  <a:lnTo>
                    <a:pt x="138" y="92"/>
                  </a:lnTo>
                  <a:lnTo>
                    <a:pt x="129" y="94"/>
                  </a:lnTo>
                  <a:lnTo>
                    <a:pt x="119" y="96"/>
                  </a:lnTo>
                  <a:lnTo>
                    <a:pt x="109" y="97"/>
                  </a:lnTo>
                  <a:lnTo>
                    <a:pt x="102" y="99"/>
                  </a:lnTo>
                  <a:lnTo>
                    <a:pt x="94" y="99"/>
                  </a:lnTo>
                  <a:lnTo>
                    <a:pt x="86" y="101"/>
                  </a:lnTo>
                  <a:lnTo>
                    <a:pt x="79" y="103"/>
                  </a:lnTo>
                  <a:lnTo>
                    <a:pt x="73" y="103"/>
                  </a:lnTo>
                  <a:lnTo>
                    <a:pt x="67" y="105"/>
                  </a:lnTo>
                  <a:lnTo>
                    <a:pt x="63" y="105"/>
                  </a:lnTo>
                  <a:lnTo>
                    <a:pt x="58" y="105"/>
                  </a:lnTo>
                  <a:lnTo>
                    <a:pt x="54" y="107"/>
                  </a:lnTo>
                  <a:lnTo>
                    <a:pt x="52" y="107"/>
                  </a:lnTo>
                  <a:lnTo>
                    <a:pt x="48" y="107"/>
                  </a:lnTo>
                  <a:lnTo>
                    <a:pt x="46" y="107"/>
                  </a:lnTo>
                  <a:lnTo>
                    <a:pt x="46" y="107"/>
                  </a:lnTo>
                  <a:lnTo>
                    <a:pt x="41" y="107"/>
                  </a:lnTo>
                  <a:lnTo>
                    <a:pt x="33" y="103"/>
                  </a:lnTo>
                  <a:lnTo>
                    <a:pt x="25" y="101"/>
                  </a:lnTo>
                  <a:lnTo>
                    <a:pt x="18" y="97"/>
                  </a:lnTo>
                  <a:lnTo>
                    <a:pt x="18" y="97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04"/>
            <p:cNvSpPr/>
            <p:nvPr/>
          </p:nvSpPr>
          <p:spPr bwMode="auto">
            <a:xfrm>
              <a:off x="2587626" y="2889250"/>
              <a:ext cx="257175" cy="87313"/>
            </a:xfrm>
            <a:custGeom>
              <a:avLst/>
              <a:gdLst>
                <a:gd name="T0" fmla="*/ 28 w 325"/>
                <a:gd name="T1" fmla="*/ 111 h 111"/>
                <a:gd name="T2" fmla="*/ 23 w 325"/>
                <a:gd name="T3" fmla="*/ 107 h 111"/>
                <a:gd name="T4" fmla="*/ 15 w 325"/>
                <a:gd name="T5" fmla="*/ 101 h 111"/>
                <a:gd name="T6" fmla="*/ 9 w 325"/>
                <a:gd name="T7" fmla="*/ 92 h 111"/>
                <a:gd name="T8" fmla="*/ 3 w 325"/>
                <a:gd name="T9" fmla="*/ 80 h 111"/>
                <a:gd name="T10" fmla="*/ 0 w 325"/>
                <a:gd name="T11" fmla="*/ 73 h 111"/>
                <a:gd name="T12" fmla="*/ 0 w 325"/>
                <a:gd name="T13" fmla="*/ 67 h 111"/>
                <a:gd name="T14" fmla="*/ 3 w 325"/>
                <a:gd name="T15" fmla="*/ 63 h 111"/>
                <a:gd name="T16" fmla="*/ 7 w 325"/>
                <a:gd name="T17" fmla="*/ 59 h 111"/>
                <a:gd name="T18" fmla="*/ 13 w 325"/>
                <a:gd name="T19" fmla="*/ 57 h 111"/>
                <a:gd name="T20" fmla="*/ 21 w 325"/>
                <a:gd name="T21" fmla="*/ 53 h 111"/>
                <a:gd name="T22" fmla="*/ 32 w 325"/>
                <a:gd name="T23" fmla="*/ 52 h 111"/>
                <a:gd name="T24" fmla="*/ 47 w 325"/>
                <a:gd name="T25" fmla="*/ 46 h 111"/>
                <a:gd name="T26" fmla="*/ 67 w 325"/>
                <a:gd name="T27" fmla="*/ 42 h 111"/>
                <a:gd name="T28" fmla="*/ 88 w 325"/>
                <a:gd name="T29" fmla="*/ 36 h 111"/>
                <a:gd name="T30" fmla="*/ 111 w 325"/>
                <a:gd name="T31" fmla="*/ 29 h 111"/>
                <a:gd name="T32" fmla="*/ 137 w 325"/>
                <a:gd name="T33" fmla="*/ 23 h 111"/>
                <a:gd name="T34" fmla="*/ 160 w 325"/>
                <a:gd name="T35" fmla="*/ 17 h 111"/>
                <a:gd name="T36" fmla="*/ 183 w 325"/>
                <a:gd name="T37" fmla="*/ 11 h 111"/>
                <a:gd name="T38" fmla="*/ 202 w 325"/>
                <a:gd name="T39" fmla="*/ 8 h 111"/>
                <a:gd name="T40" fmla="*/ 220 w 325"/>
                <a:gd name="T41" fmla="*/ 6 h 111"/>
                <a:gd name="T42" fmla="*/ 235 w 325"/>
                <a:gd name="T43" fmla="*/ 2 h 111"/>
                <a:gd name="T44" fmla="*/ 248 w 325"/>
                <a:gd name="T45" fmla="*/ 0 h 111"/>
                <a:gd name="T46" fmla="*/ 258 w 325"/>
                <a:gd name="T47" fmla="*/ 0 h 111"/>
                <a:gd name="T48" fmla="*/ 269 w 325"/>
                <a:gd name="T49" fmla="*/ 0 h 111"/>
                <a:gd name="T50" fmla="*/ 283 w 325"/>
                <a:gd name="T51" fmla="*/ 0 h 111"/>
                <a:gd name="T52" fmla="*/ 298 w 325"/>
                <a:gd name="T53" fmla="*/ 2 h 111"/>
                <a:gd name="T54" fmla="*/ 308 w 325"/>
                <a:gd name="T55" fmla="*/ 4 h 111"/>
                <a:gd name="T56" fmla="*/ 315 w 325"/>
                <a:gd name="T57" fmla="*/ 8 h 111"/>
                <a:gd name="T58" fmla="*/ 321 w 325"/>
                <a:gd name="T59" fmla="*/ 11 h 111"/>
                <a:gd name="T60" fmla="*/ 325 w 325"/>
                <a:gd name="T61" fmla="*/ 15 h 111"/>
                <a:gd name="T62" fmla="*/ 325 w 325"/>
                <a:gd name="T63" fmla="*/ 19 h 111"/>
                <a:gd name="T64" fmla="*/ 321 w 325"/>
                <a:gd name="T65" fmla="*/ 25 h 111"/>
                <a:gd name="T66" fmla="*/ 311 w 325"/>
                <a:gd name="T67" fmla="*/ 30 h 111"/>
                <a:gd name="T68" fmla="*/ 294 w 325"/>
                <a:gd name="T69" fmla="*/ 38 h 111"/>
                <a:gd name="T70" fmla="*/ 283 w 325"/>
                <a:gd name="T71" fmla="*/ 42 h 111"/>
                <a:gd name="T72" fmla="*/ 271 w 325"/>
                <a:gd name="T73" fmla="*/ 46 h 111"/>
                <a:gd name="T74" fmla="*/ 241 w 325"/>
                <a:gd name="T75" fmla="*/ 55 h 111"/>
                <a:gd name="T76" fmla="*/ 206 w 325"/>
                <a:gd name="T77" fmla="*/ 65 h 111"/>
                <a:gd name="T78" fmla="*/ 168 w 325"/>
                <a:gd name="T79" fmla="*/ 74 h 111"/>
                <a:gd name="T80" fmla="*/ 128 w 325"/>
                <a:gd name="T81" fmla="*/ 86 h 111"/>
                <a:gd name="T82" fmla="*/ 109 w 325"/>
                <a:gd name="T83" fmla="*/ 92 h 111"/>
                <a:gd name="T84" fmla="*/ 91 w 325"/>
                <a:gd name="T85" fmla="*/ 97 h 111"/>
                <a:gd name="T86" fmla="*/ 76 w 325"/>
                <a:gd name="T87" fmla="*/ 101 h 111"/>
                <a:gd name="T88" fmla="*/ 63 w 325"/>
                <a:gd name="T89" fmla="*/ 105 h 111"/>
                <a:gd name="T90" fmla="*/ 51 w 325"/>
                <a:gd name="T91" fmla="*/ 107 h 111"/>
                <a:gd name="T92" fmla="*/ 42 w 325"/>
                <a:gd name="T93" fmla="*/ 109 h 111"/>
                <a:gd name="T94" fmla="*/ 36 w 325"/>
                <a:gd name="T95" fmla="*/ 111 h 111"/>
                <a:gd name="T96" fmla="*/ 32 w 325"/>
                <a:gd name="T97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5" h="111">
                  <a:moveTo>
                    <a:pt x="32" y="111"/>
                  </a:moveTo>
                  <a:lnTo>
                    <a:pt x="28" y="111"/>
                  </a:lnTo>
                  <a:lnTo>
                    <a:pt x="24" y="109"/>
                  </a:lnTo>
                  <a:lnTo>
                    <a:pt x="23" y="107"/>
                  </a:lnTo>
                  <a:lnTo>
                    <a:pt x="19" y="105"/>
                  </a:lnTo>
                  <a:lnTo>
                    <a:pt x="15" y="101"/>
                  </a:lnTo>
                  <a:lnTo>
                    <a:pt x="13" y="96"/>
                  </a:lnTo>
                  <a:lnTo>
                    <a:pt x="9" y="92"/>
                  </a:lnTo>
                  <a:lnTo>
                    <a:pt x="5" y="86"/>
                  </a:lnTo>
                  <a:lnTo>
                    <a:pt x="3" y="80"/>
                  </a:lnTo>
                  <a:lnTo>
                    <a:pt x="1" y="76"/>
                  </a:lnTo>
                  <a:lnTo>
                    <a:pt x="0" y="73"/>
                  </a:lnTo>
                  <a:lnTo>
                    <a:pt x="0" y="69"/>
                  </a:lnTo>
                  <a:lnTo>
                    <a:pt x="0" y="67"/>
                  </a:lnTo>
                  <a:lnTo>
                    <a:pt x="1" y="65"/>
                  </a:lnTo>
                  <a:lnTo>
                    <a:pt x="3" y="63"/>
                  </a:lnTo>
                  <a:lnTo>
                    <a:pt x="5" y="61"/>
                  </a:lnTo>
                  <a:lnTo>
                    <a:pt x="7" y="59"/>
                  </a:lnTo>
                  <a:lnTo>
                    <a:pt x="9" y="59"/>
                  </a:lnTo>
                  <a:lnTo>
                    <a:pt x="13" y="57"/>
                  </a:lnTo>
                  <a:lnTo>
                    <a:pt x="17" y="55"/>
                  </a:lnTo>
                  <a:lnTo>
                    <a:pt x="21" y="53"/>
                  </a:lnTo>
                  <a:lnTo>
                    <a:pt x="26" y="53"/>
                  </a:lnTo>
                  <a:lnTo>
                    <a:pt x="32" y="52"/>
                  </a:lnTo>
                  <a:lnTo>
                    <a:pt x="40" y="48"/>
                  </a:lnTo>
                  <a:lnTo>
                    <a:pt x="47" y="46"/>
                  </a:lnTo>
                  <a:lnTo>
                    <a:pt x="57" y="44"/>
                  </a:lnTo>
                  <a:lnTo>
                    <a:pt x="67" y="42"/>
                  </a:lnTo>
                  <a:lnTo>
                    <a:pt x="76" y="38"/>
                  </a:lnTo>
                  <a:lnTo>
                    <a:pt x="88" y="36"/>
                  </a:lnTo>
                  <a:lnTo>
                    <a:pt x="99" y="32"/>
                  </a:lnTo>
                  <a:lnTo>
                    <a:pt x="111" y="29"/>
                  </a:lnTo>
                  <a:lnTo>
                    <a:pt x="124" y="25"/>
                  </a:lnTo>
                  <a:lnTo>
                    <a:pt x="137" y="23"/>
                  </a:lnTo>
                  <a:lnTo>
                    <a:pt x="149" y="19"/>
                  </a:lnTo>
                  <a:lnTo>
                    <a:pt x="160" y="17"/>
                  </a:lnTo>
                  <a:lnTo>
                    <a:pt x="172" y="15"/>
                  </a:lnTo>
                  <a:lnTo>
                    <a:pt x="183" y="11"/>
                  </a:lnTo>
                  <a:lnTo>
                    <a:pt x="193" y="9"/>
                  </a:lnTo>
                  <a:lnTo>
                    <a:pt x="202" y="8"/>
                  </a:lnTo>
                  <a:lnTo>
                    <a:pt x="212" y="6"/>
                  </a:lnTo>
                  <a:lnTo>
                    <a:pt x="220" y="6"/>
                  </a:lnTo>
                  <a:lnTo>
                    <a:pt x="227" y="4"/>
                  </a:lnTo>
                  <a:lnTo>
                    <a:pt x="235" y="2"/>
                  </a:lnTo>
                  <a:lnTo>
                    <a:pt x="243" y="2"/>
                  </a:lnTo>
                  <a:lnTo>
                    <a:pt x="248" y="0"/>
                  </a:lnTo>
                  <a:lnTo>
                    <a:pt x="252" y="0"/>
                  </a:lnTo>
                  <a:lnTo>
                    <a:pt x="258" y="0"/>
                  </a:lnTo>
                  <a:lnTo>
                    <a:pt x="262" y="0"/>
                  </a:lnTo>
                  <a:lnTo>
                    <a:pt x="269" y="0"/>
                  </a:lnTo>
                  <a:lnTo>
                    <a:pt x="277" y="0"/>
                  </a:lnTo>
                  <a:lnTo>
                    <a:pt x="283" y="0"/>
                  </a:lnTo>
                  <a:lnTo>
                    <a:pt x="289" y="0"/>
                  </a:lnTo>
                  <a:lnTo>
                    <a:pt x="298" y="2"/>
                  </a:lnTo>
                  <a:lnTo>
                    <a:pt x="304" y="4"/>
                  </a:lnTo>
                  <a:lnTo>
                    <a:pt x="308" y="4"/>
                  </a:lnTo>
                  <a:lnTo>
                    <a:pt x="313" y="6"/>
                  </a:lnTo>
                  <a:lnTo>
                    <a:pt x="315" y="8"/>
                  </a:lnTo>
                  <a:lnTo>
                    <a:pt x="319" y="9"/>
                  </a:lnTo>
                  <a:lnTo>
                    <a:pt x="321" y="11"/>
                  </a:lnTo>
                  <a:lnTo>
                    <a:pt x="323" y="13"/>
                  </a:lnTo>
                  <a:lnTo>
                    <a:pt x="325" y="15"/>
                  </a:lnTo>
                  <a:lnTo>
                    <a:pt x="325" y="17"/>
                  </a:lnTo>
                  <a:lnTo>
                    <a:pt x="325" y="19"/>
                  </a:lnTo>
                  <a:lnTo>
                    <a:pt x="325" y="23"/>
                  </a:lnTo>
                  <a:lnTo>
                    <a:pt x="321" y="25"/>
                  </a:lnTo>
                  <a:lnTo>
                    <a:pt x="317" y="27"/>
                  </a:lnTo>
                  <a:lnTo>
                    <a:pt x="311" y="30"/>
                  </a:lnTo>
                  <a:lnTo>
                    <a:pt x="304" y="34"/>
                  </a:lnTo>
                  <a:lnTo>
                    <a:pt x="294" y="38"/>
                  </a:lnTo>
                  <a:lnTo>
                    <a:pt x="290" y="40"/>
                  </a:lnTo>
                  <a:lnTo>
                    <a:pt x="283" y="42"/>
                  </a:lnTo>
                  <a:lnTo>
                    <a:pt x="277" y="44"/>
                  </a:lnTo>
                  <a:lnTo>
                    <a:pt x="271" y="46"/>
                  </a:lnTo>
                  <a:lnTo>
                    <a:pt x="256" y="52"/>
                  </a:lnTo>
                  <a:lnTo>
                    <a:pt x="241" y="55"/>
                  </a:lnTo>
                  <a:lnTo>
                    <a:pt x="223" y="61"/>
                  </a:lnTo>
                  <a:lnTo>
                    <a:pt x="206" y="65"/>
                  </a:lnTo>
                  <a:lnTo>
                    <a:pt x="187" y="71"/>
                  </a:lnTo>
                  <a:lnTo>
                    <a:pt x="168" y="74"/>
                  </a:lnTo>
                  <a:lnTo>
                    <a:pt x="149" y="80"/>
                  </a:lnTo>
                  <a:lnTo>
                    <a:pt x="128" y="86"/>
                  </a:lnTo>
                  <a:lnTo>
                    <a:pt x="118" y="90"/>
                  </a:lnTo>
                  <a:lnTo>
                    <a:pt x="109" y="92"/>
                  </a:lnTo>
                  <a:lnTo>
                    <a:pt x="99" y="94"/>
                  </a:lnTo>
                  <a:lnTo>
                    <a:pt x="91" y="97"/>
                  </a:lnTo>
                  <a:lnTo>
                    <a:pt x="84" y="99"/>
                  </a:lnTo>
                  <a:lnTo>
                    <a:pt x="76" y="101"/>
                  </a:lnTo>
                  <a:lnTo>
                    <a:pt x="68" y="103"/>
                  </a:lnTo>
                  <a:lnTo>
                    <a:pt x="63" y="105"/>
                  </a:lnTo>
                  <a:lnTo>
                    <a:pt x="57" y="107"/>
                  </a:lnTo>
                  <a:lnTo>
                    <a:pt x="51" y="107"/>
                  </a:lnTo>
                  <a:lnTo>
                    <a:pt x="47" y="109"/>
                  </a:lnTo>
                  <a:lnTo>
                    <a:pt x="42" y="109"/>
                  </a:lnTo>
                  <a:lnTo>
                    <a:pt x="38" y="111"/>
                  </a:lnTo>
                  <a:lnTo>
                    <a:pt x="36" y="111"/>
                  </a:lnTo>
                  <a:lnTo>
                    <a:pt x="34" y="111"/>
                  </a:lnTo>
                  <a:lnTo>
                    <a:pt x="32" y="111"/>
                  </a:lnTo>
                  <a:lnTo>
                    <a:pt x="32" y="111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05"/>
            <p:cNvSpPr/>
            <p:nvPr/>
          </p:nvSpPr>
          <p:spPr bwMode="auto">
            <a:xfrm>
              <a:off x="2605088" y="2651125"/>
              <a:ext cx="257175" cy="155575"/>
            </a:xfrm>
            <a:custGeom>
              <a:avLst/>
              <a:gdLst>
                <a:gd name="T0" fmla="*/ 206 w 323"/>
                <a:gd name="T1" fmla="*/ 144 h 198"/>
                <a:gd name="T2" fmla="*/ 156 w 323"/>
                <a:gd name="T3" fmla="*/ 165 h 198"/>
                <a:gd name="T4" fmla="*/ 124 w 323"/>
                <a:gd name="T5" fmla="*/ 177 h 198"/>
                <a:gd name="T6" fmla="*/ 89 w 323"/>
                <a:gd name="T7" fmla="*/ 186 h 198"/>
                <a:gd name="T8" fmla="*/ 45 w 323"/>
                <a:gd name="T9" fmla="*/ 194 h 198"/>
                <a:gd name="T10" fmla="*/ 26 w 323"/>
                <a:gd name="T11" fmla="*/ 196 h 198"/>
                <a:gd name="T12" fmla="*/ 13 w 323"/>
                <a:gd name="T13" fmla="*/ 198 h 198"/>
                <a:gd name="T14" fmla="*/ 3 w 323"/>
                <a:gd name="T15" fmla="*/ 194 h 198"/>
                <a:gd name="T16" fmla="*/ 0 w 323"/>
                <a:gd name="T17" fmla="*/ 188 h 198"/>
                <a:gd name="T18" fmla="*/ 1 w 323"/>
                <a:gd name="T19" fmla="*/ 186 h 198"/>
                <a:gd name="T20" fmla="*/ 3 w 323"/>
                <a:gd name="T21" fmla="*/ 182 h 198"/>
                <a:gd name="T22" fmla="*/ 9 w 323"/>
                <a:gd name="T23" fmla="*/ 178 h 198"/>
                <a:gd name="T24" fmla="*/ 17 w 323"/>
                <a:gd name="T25" fmla="*/ 175 h 198"/>
                <a:gd name="T26" fmla="*/ 26 w 323"/>
                <a:gd name="T27" fmla="*/ 169 h 198"/>
                <a:gd name="T28" fmla="*/ 38 w 323"/>
                <a:gd name="T29" fmla="*/ 163 h 198"/>
                <a:gd name="T30" fmla="*/ 51 w 323"/>
                <a:gd name="T31" fmla="*/ 155 h 198"/>
                <a:gd name="T32" fmla="*/ 66 w 323"/>
                <a:gd name="T33" fmla="*/ 148 h 198"/>
                <a:gd name="T34" fmla="*/ 97 w 323"/>
                <a:gd name="T35" fmla="*/ 134 h 198"/>
                <a:gd name="T36" fmla="*/ 128 w 323"/>
                <a:gd name="T37" fmla="*/ 119 h 198"/>
                <a:gd name="T38" fmla="*/ 181 w 323"/>
                <a:gd name="T39" fmla="*/ 81 h 198"/>
                <a:gd name="T40" fmla="*/ 202 w 323"/>
                <a:gd name="T41" fmla="*/ 64 h 198"/>
                <a:gd name="T42" fmla="*/ 218 w 323"/>
                <a:gd name="T43" fmla="*/ 46 h 198"/>
                <a:gd name="T44" fmla="*/ 227 w 323"/>
                <a:gd name="T45" fmla="*/ 33 h 198"/>
                <a:gd name="T46" fmla="*/ 231 w 323"/>
                <a:gd name="T47" fmla="*/ 22 h 198"/>
                <a:gd name="T48" fmla="*/ 231 w 323"/>
                <a:gd name="T49" fmla="*/ 10 h 198"/>
                <a:gd name="T50" fmla="*/ 233 w 323"/>
                <a:gd name="T51" fmla="*/ 4 h 198"/>
                <a:gd name="T52" fmla="*/ 239 w 323"/>
                <a:gd name="T53" fmla="*/ 0 h 198"/>
                <a:gd name="T54" fmla="*/ 243 w 323"/>
                <a:gd name="T55" fmla="*/ 0 h 198"/>
                <a:gd name="T56" fmla="*/ 250 w 323"/>
                <a:gd name="T57" fmla="*/ 2 h 198"/>
                <a:gd name="T58" fmla="*/ 262 w 323"/>
                <a:gd name="T59" fmla="*/ 8 h 198"/>
                <a:gd name="T60" fmla="*/ 275 w 323"/>
                <a:gd name="T61" fmla="*/ 16 h 198"/>
                <a:gd name="T62" fmla="*/ 290 w 323"/>
                <a:gd name="T63" fmla="*/ 25 h 198"/>
                <a:gd name="T64" fmla="*/ 304 w 323"/>
                <a:gd name="T65" fmla="*/ 41 h 198"/>
                <a:gd name="T66" fmla="*/ 313 w 323"/>
                <a:gd name="T67" fmla="*/ 52 h 198"/>
                <a:gd name="T68" fmla="*/ 321 w 323"/>
                <a:gd name="T69" fmla="*/ 64 h 198"/>
                <a:gd name="T70" fmla="*/ 323 w 323"/>
                <a:gd name="T71" fmla="*/ 71 h 198"/>
                <a:gd name="T72" fmla="*/ 323 w 323"/>
                <a:gd name="T73" fmla="*/ 81 h 198"/>
                <a:gd name="T74" fmla="*/ 319 w 323"/>
                <a:gd name="T75" fmla="*/ 89 h 198"/>
                <a:gd name="T76" fmla="*/ 313 w 323"/>
                <a:gd name="T77" fmla="*/ 92 h 198"/>
                <a:gd name="T78" fmla="*/ 306 w 323"/>
                <a:gd name="T79" fmla="*/ 96 h 198"/>
                <a:gd name="T80" fmla="*/ 294 w 323"/>
                <a:gd name="T81" fmla="*/ 102 h 198"/>
                <a:gd name="T82" fmla="*/ 277 w 323"/>
                <a:gd name="T83" fmla="*/ 110 h 198"/>
                <a:gd name="T84" fmla="*/ 256 w 323"/>
                <a:gd name="T85" fmla="*/ 119 h 198"/>
                <a:gd name="T86" fmla="*/ 231 w 323"/>
                <a:gd name="T87" fmla="*/ 133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23" h="198">
                  <a:moveTo>
                    <a:pt x="231" y="133"/>
                  </a:moveTo>
                  <a:lnTo>
                    <a:pt x="206" y="144"/>
                  </a:lnTo>
                  <a:lnTo>
                    <a:pt x="181" y="155"/>
                  </a:lnTo>
                  <a:lnTo>
                    <a:pt x="156" y="165"/>
                  </a:lnTo>
                  <a:lnTo>
                    <a:pt x="133" y="173"/>
                  </a:lnTo>
                  <a:lnTo>
                    <a:pt x="124" y="177"/>
                  </a:lnTo>
                  <a:lnTo>
                    <a:pt x="112" y="180"/>
                  </a:lnTo>
                  <a:lnTo>
                    <a:pt x="89" y="186"/>
                  </a:lnTo>
                  <a:lnTo>
                    <a:pt x="68" y="190"/>
                  </a:lnTo>
                  <a:lnTo>
                    <a:pt x="45" y="194"/>
                  </a:lnTo>
                  <a:lnTo>
                    <a:pt x="36" y="196"/>
                  </a:lnTo>
                  <a:lnTo>
                    <a:pt x="26" y="196"/>
                  </a:lnTo>
                  <a:lnTo>
                    <a:pt x="19" y="198"/>
                  </a:lnTo>
                  <a:lnTo>
                    <a:pt x="13" y="198"/>
                  </a:lnTo>
                  <a:lnTo>
                    <a:pt x="7" y="196"/>
                  </a:lnTo>
                  <a:lnTo>
                    <a:pt x="3" y="194"/>
                  </a:lnTo>
                  <a:lnTo>
                    <a:pt x="1" y="19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1" y="186"/>
                  </a:lnTo>
                  <a:lnTo>
                    <a:pt x="1" y="184"/>
                  </a:lnTo>
                  <a:lnTo>
                    <a:pt x="3" y="182"/>
                  </a:lnTo>
                  <a:lnTo>
                    <a:pt x="7" y="180"/>
                  </a:lnTo>
                  <a:lnTo>
                    <a:pt x="9" y="178"/>
                  </a:lnTo>
                  <a:lnTo>
                    <a:pt x="13" y="177"/>
                  </a:lnTo>
                  <a:lnTo>
                    <a:pt x="17" y="175"/>
                  </a:lnTo>
                  <a:lnTo>
                    <a:pt x="21" y="171"/>
                  </a:lnTo>
                  <a:lnTo>
                    <a:pt x="26" y="169"/>
                  </a:lnTo>
                  <a:lnTo>
                    <a:pt x="32" y="165"/>
                  </a:lnTo>
                  <a:lnTo>
                    <a:pt x="38" y="163"/>
                  </a:lnTo>
                  <a:lnTo>
                    <a:pt x="44" y="159"/>
                  </a:lnTo>
                  <a:lnTo>
                    <a:pt x="51" y="155"/>
                  </a:lnTo>
                  <a:lnTo>
                    <a:pt x="59" y="152"/>
                  </a:lnTo>
                  <a:lnTo>
                    <a:pt x="66" y="148"/>
                  </a:lnTo>
                  <a:lnTo>
                    <a:pt x="82" y="142"/>
                  </a:lnTo>
                  <a:lnTo>
                    <a:pt x="97" y="134"/>
                  </a:lnTo>
                  <a:lnTo>
                    <a:pt x="112" y="127"/>
                  </a:lnTo>
                  <a:lnTo>
                    <a:pt x="128" y="119"/>
                  </a:lnTo>
                  <a:lnTo>
                    <a:pt x="155" y="100"/>
                  </a:lnTo>
                  <a:lnTo>
                    <a:pt x="181" y="81"/>
                  </a:lnTo>
                  <a:lnTo>
                    <a:pt x="193" y="73"/>
                  </a:lnTo>
                  <a:lnTo>
                    <a:pt x="202" y="64"/>
                  </a:lnTo>
                  <a:lnTo>
                    <a:pt x="212" y="56"/>
                  </a:lnTo>
                  <a:lnTo>
                    <a:pt x="218" y="46"/>
                  </a:lnTo>
                  <a:lnTo>
                    <a:pt x="223" y="41"/>
                  </a:lnTo>
                  <a:lnTo>
                    <a:pt x="227" y="33"/>
                  </a:lnTo>
                  <a:lnTo>
                    <a:pt x="229" y="27"/>
                  </a:lnTo>
                  <a:lnTo>
                    <a:pt x="231" y="22"/>
                  </a:lnTo>
                  <a:lnTo>
                    <a:pt x="231" y="16"/>
                  </a:lnTo>
                  <a:lnTo>
                    <a:pt x="231" y="10"/>
                  </a:lnTo>
                  <a:lnTo>
                    <a:pt x="233" y="8"/>
                  </a:lnTo>
                  <a:lnTo>
                    <a:pt x="233" y="4"/>
                  </a:lnTo>
                  <a:lnTo>
                    <a:pt x="235" y="2"/>
                  </a:lnTo>
                  <a:lnTo>
                    <a:pt x="239" y="0"/>
                  </a:lnTo>
                  <a:lnTo>
                    <a:pt x="241" y="0"/>
                  </a:lnTo>
                  <a:lnTo>
                    <a:pt x="243" y="0"/>
                  </a:lnTo>
                  <a:lnTo>
                    <a:pt x="246" y="0"/>
                  </a:lnTo>
                  <a:lnTo>
                    <a:pt x="250" y="2"/>
                  </a:lnTo>
                  <a:lnTo>
                    <a:pt x="256" y="4"/>
                  </a:lnTo>
                  <a:lnTo>
                    <a:pt x="262" y="8"/>
                  </a:lnTo>
                  <a:lnTo>
                    <a:pt x="267" y="10"/>
                  </a:lnTo>
                  <a:lnTo>
                    <a:pt x="275" y="16"/>
                  </a:lnTo>
                  <a:lnTo>
                    <a:pt x="283" y="20"/>
                  </a:lnTo>
                  <a:lnTo>
                    <a:pt x="290" y="25"/>
                  </a:lnTo>
                  <a:lnTo>
                    <a:pt x="296" y="33"/>
                  </a:lnTo>
                  <a:lnTo>
                    <a:pt x="304" y="41"/>
                  </a:lnTo>
                  <a:lnTo>
                    <a:pt x="310" y="46"/>
                  </a:lnTo>
                  <a:lnTo>
                    <a:pt x="313" y="52"/>
                  </a:lnTo>
                  <a:lnTo>
                    <a:pt x="317" y="58"/>
                  </a:lnTo>
                  <a:lnTo>
                    <a:pt x="321" y="64"/>
                  </a:lnTo>
                  <a:lnTo>
                    <a:pt x="323" y="67"/>
                  </a:lnTo>
                  <a:lnTo>
                    <a:pt x="323" y="71"/>
                  </a:lnTo>
                  <a:lnTo>
                    <a:pt x="323" y="77"/>
                  </a:lnTo>
                  <a:lnTo>
                    <a:pt x="323" y="81"/>
                  </a:lnTo>
                  <a:lnTo>
                    <a:pt x="321" y="85"/>
                  </a:lnTo>
                  <a:lnTo>
                    <a:pt x="319" y="89"/>
                  </a:lnTo>
                  <a:lnTo>
                    <a:pt x="317" y="90"/>
                  </a:lnTo>
                  <a:lnTo>
                    <a:pt x="313" y="92"/>
                  </a:lnTo>
                  <a:lnTo>
                    <a:pt x="311" y="94"/>
                  </a:lnTo>
                  <a:lnTo>
                    <a:pt x="306" y="96"/>
                  </a:lnTo>
                  <a:lnTo>
                    <a:pt x="302" y="100"/>
                  </a:lnTo>
                  <a:lnTo>
                    <a:pt x="294" y="102"/>
                  </a:lnTo>
                  <a:lnTo>
                    <a:pt x="287" y="106"/>
                  </a:lnTo>
                  <a:lnTo>
                    <a:pt x="277" y="110"/>
                  </a:lnTo>
                  <a:lnTo>
                    <a:pt x="267" y="113"/>
                  </a:lnTo>
                  <a:lnTo>
                    <a:pt x="256" y="119"/>
                  </a:lnTo>
                  <a:lnTo>
                    <a:pt x="244" y="125"/>
                  </a:lnTo>
                  <a:lnTo>
                    <a:pt x="231" y="133"/>
                  </a:lnTo>
                  <a:lnTo>
                    <a:pt x="231" y="13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06"/>
            <p:cNvSpPr/>
            <p:nvPr/>
          </p:nvSpPr>
          <p:spPr bwMode="auto">
            <a:xfrm>
              <a:off x="2925763" y="2682875"/>
              <a:ext cx="266700" cy="88900"/>
            </a:xfrm>
            <a:custGeom>
              <a:avLst/>
              <a:gdLst>
                <a:gd name="T0" fmla="*/ 278 w 335"/>
                <a:gd name="T1" fmla="*/ 70 h 113"/>
                <a:gd name="T2" fmla="*/ 249 w 335"/>
                <a:gd name="T3" fmla="*/ 78 h 113"/>
                <a:gd name="T4" fmla="*/ 215 w 335"/>
                <a:gd name="T5" fmla="*/ 86 h 113"/>
                <a:gd name="T6" fmla="*/ 174 w 335"/>
                <a:gd name="T7" fmla="*/ 93 h 113"/>
                <a:gd name="T8" fmla="*/ 138 w 335"/>
                <a:gd name="T9" fmla="*/ 99 h 113"/>
                <a:gd name="T10" fmla="*/ 117 w 335"/>
                <a:gd name="T11" fmla="*/ 101 h 113"/>
                <a:gd name="T12" fmla="*/ 96 w 335"/>
                <a:gd name="T13" fmla="*/ 105 h 113"/>
                <a:gd name="T14" fmla="*/ 81 w 335"/>
                <a:gd name="T15" fmla="*/ 107 h 113"/>
                <a:gd name="T16" fmla="*/ 65 w 335"/>
                <a:gd name="T17" fmla="*/ 109 h 113"/>
                <a:gd name="T18" fmla="*/ 56 w 335"/>
                <a:gd name="T19" fmla="*/ 111 h 113"/>
                <a:gd name="T20" fmla="*/ 48 w 335"/>
                <a:gd name="T21" fmla="*/ 111 h 113"/>
                <a:gd name="T22" fmla="*/ 42 w 335"/>
                <a:gd name="T23" fmla="*/ 113 h 113"/>
                <a:gd name="T24" fmla="*/ 35 w 335"/>
                <a:gd name="T25" fmla="*/ 111 h 113"/>
                <a:gd name="T26" fmla="*/ 29 w 335"/>
                <a:gd name="T27" fmla="*/ 109 h 113"/>
                <a:gd name="T28" fmla="*/ 23 w 335"/>
                <a:gd name="T29" fmla="*/ 103 h 113"/>
                <a:gd name="T30" fmla="*/ 18 w 335"/>
                <a:gd name="T31" fmla="*/ 97 h 113"/>
                <a:gd name="T32" fmla="*/ 6 w 335"/>
                <a:gd name="T33" fmla="*/ 86 h 113"/>
                <a:gd name="T34" fmla="*/ 0 w 335"/>
                <a:gd name="T35" fmla="*/ 76 h 113"/>
                <a:gd name="T36" fmla="*/ 0 w 335"/>
                <a:gd name="T37" fmla="*/ 74 h 113"/>
                <a:gd name="T38" fmla="*/ 2 w 335"/>
                <a:gd name="T39" fmla="*/ 72 h 113"/>
                <a:gd name="T40" fmla="*/ 10 w 335"/>
                <a:gd name="T41" fmla="*/ 69 h 113"/>
                <a:gd name="T42" fmla="*/ 19 w 335"/>
                <a:gd name="T43" fmla="*/ 65 h 113"/>
                <a:gd name="T44" fmla="*/ 31 w 335"/>
                <a:gd name="T45" fmla="*/ 61 h 113"/>
                <a:gd name="T46" fmla="*/ 46 w 335"/>
                <a:gd name="T47" fmla="*/ 57 h 113"/>
                <a:gd name="T48" fmla="*/ 65 w 335"/>
                <a:gd name="T49" fmla="*/ 51 h 113"/>
                <a:gd name="T50" fmla="*/ 88 w 335"/>
                <a:gd name="T51" fmla="*/ 46 h 113"/>
                <a:gd name="T52" fmla="*/ 109 w 335"/>
                <a:gd name="T53" fmla="*/ 40 h 113"/>
                <a:gd name="T54" fmla="*/ 129 w 335"/>
                <a:gd name="T55" fmla="*/ 36 h 113"/>
                <a:gd name="T56" fmla="*/ 146 w 335"/>
                <a:gd name="T57" fmla="*/ 30 h 113"/>
                <a:gd name="T58" fmla="*/ 161 w 335"/>
                <a:gd name="T59" fmla="*/ 26 h 113"/>
                <a:gd name="T60" fmla="*/ 174 w 335"/>
                <a:gd name="T61" fmla="*/ 23 h 113"/>
                <a:gd name="T62" fmla="*/ 184 w 335"/>
                <a:gd name="T63" fmla="*/ 19 h 113"/>
                <a:gd name="T64" fmla="*/ 194 w 335"/>
                <a:gd name="T65" fmla="*/ 13 h 113"/>
                <a:gd name="T66" fmla="*/ 201 w 335"/>
                <a:gd name="T67" fmla="*/ 9 h 113"/>
                <a:gd name="T68" fmla="*/ 213 w 335"/>
                <a:gd name="T69" fmla="*/ 7 h 113"/>
                <a:gd name="T70" fmla="*/ 226 w 335"/>
                <a:gd name="T71" fmla="*/ 3 h 113"/>
                <a:gd name="T72" fmla="*/ 257 w 335"/>
                <a:gd name="T73" fmla="*/ 0 h 113"/>
                <a:gd name="T74" fmla="*/ 287 w 335"/>
                <a:gd name="T75" fmla="*/ 3 h 113"/>
                <a:gd name="T76" fmla="*/ 314 w 335"/>
                <a:gd name="T77" fmla="*/ 9 h 113"/>
                <a:gd name="T78" fmla="*/ 324 w 335"/>
                <a:gd name="T79" fmla="*/ 17 h 113"/>
                <a:gd name="T80" fmla="*/ 330 w 335"/>
                <a:gd name="T81" fmla="*/ 25 h 113"/>
                <a:gd name="T82" fmla="*/ 333 w 335"/>
                <a:gd name="T83" fmla="*/ 30 h 113"/>
                <a:gd name="T84" fmla="*/ 335 w 335"/>
                <a:gd name="T85" fmla="*/ 36 h 113"/>
                <a:gd name="T86" fmla="*/ 333 w 335"/>
                <a:gd name="T87" fmla="*/ 40 h 113"/>
                <a:gd name="T88" fmla="*/ 324 w 335"/>
                <a:gd name="T89" fmla="*/ 48 h 113"/>
                <a:gd name="T90" fmla="*/ 308 w 335"/>
                <a:gd name="T91" fmla="*/ 55 h 113"/>
                <a:gd name="T92" fmla="*/ 289 w 335"/>
                <a:gd name="T93" fmla="*/ 6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35" h="113">
                  <a:moveTo>
                    <a:pt x="289" y="67"/>
                  </a:moveTo>
                  <a:lnTo>
                    <a:pt x="278" y="70"/>
                  </a:lnTo>
                  <a:lnTo>
                    <a:pt x="264" y="74"/>
                  </a:lnTo>
                  <a:lnTo>
                    <a:pt x="249" y="78"/>
                  </a:lnTo>
                  <a:lnTo>
                    <a:pt x="232" y="82"/>
                  </a:lnTo>
                  <a:lnTo>
                    <a:pt x="215" y="86"/>
                  </a:lnTo>
                  <a:lnTo>
                    <a:pt x="196" y="90"/>
                  </a:lnTo>
                  <a:lnTo>
                    <a:pt x="174" y="93"/>
                  </a:lnTo>
                  <a:lnTo>
                    <a:pt x="152" y="97"/>
                  </a:lnTo>
                  <a:lnTo>
                    <a:pt x="138" y="99"/>
                  </a:lnTo>
                  <a:lnTo>
                    <a:pt x="127" y="101"/>
                  </a:lnTo>
                  <a:lnTo>
                    <a:pt x="117" y="101"/>
                  </a:lnTo>
                  <a:lnTo>
                    <a:pt x="106" y="103"/>
                  </a:lnTo>
                  <a:lnTo>
                    <a:pt x="96" y="105"/>
                  </a:lnTo>
                  <a:lnTo>
                    <a:pt x="88" y="107"/>
                  </a:lnTo>
                  <a:lnTo>
                    <a:pt x="81" y="107"/>
                  </a:lnTo>
                  <a:lnTo>
                    <a:pt x="73" y="109"/>
                  </a:lnTo>
                  <a:lnTo>
                    <a:pt x="65" y="109"/>
                  </a:lnTo>
                  <a:lnTo>
                    <a:pt x="60" y="111"/>
                  </a:lnTo>
                  <a:lnTo>
                    <a:pt x="56" y="111"/>
                  </a:lnTo>
                  <a:lnTo>
                    <a:pt x="52" y="111"/>
                  </a:lnTo>
                  <a:lnTo>
                    <a:pt x="48" y="111"/>
                  </a:lnTo>
                  <a:lnTo>
                    <a:pt x="44" y="113"/>
                  </a:lnTo>
                  <a:lnTo>
                    <a:pt x="42" y="113"/>
                  </a:lnTo>
                  <a:lnTo>
                    <a:pt x="42" y="113"/>
                  </a:lnTo>
                  <a:lnTo>
                    <a:pt x="35" y="111"/>
                  </a:lnTo>
                  <a:lnTo>
                    <a:pt x="33" y="111"/>
                  </a:lnTo>
                  <a:lnTo>
                    <a:pt x="29" y="109"/>
                  </a:lnTo>
                  <a:lnTo>
                    <a:pt x="25" y="107"/>
                  </a:lnTo>
                  <a:lnTo>
                    <a:pt x="23" y="103"/>
                  </a:lnTo>
                  <a:lnTo>
                    <a:pt x="19" y="101"/>
                  </a:lnTo>
                  <a:lnTo>
                    <a:pt x="18" y="97"/>
                  </a:lnTo>
                  <a:lnTo>
                    <a:pt x="12" y="92"/>
                  </a:lnTo>
                  <a:lnTo>
                    <a:pt x="6" y="86"/>
                  </a:lnTo>
                  <a:lnTo>
                    <a:pt x="2" y="82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74"/>
                  </a:lnTo>
                  <a:lnTo>
                    <a:pt x="0" y="72"/>
                  </a:lnTo>
                  <a:lnTo>
                    <a:pt x="2" y="72"/>
                  </a:lnTo>
                  <a:lnTo>
                    <a:pt x="6" y="70"/>
                  </a:lnTo>
                  <a:lnTo>
                    <a:pt x="10" y="69"/>
                  </a:lnTo>
                  <a:lnTo>
                    <a:pt x="14" y="67"/>
                  </a:lnTo>
                  <a:lnTo>
                    <a:pt x="19" y="65"/>
                  </a:lnTo>
                  <a:lnTo>
                    <a:pt x="25" y="63"/>
                  </a:lnTo>
                  <a:lnTo>
                    <a:pt x="31" y="61"/>
                  </a:lnTo>
                  <a:lnTo>
                    <a:pt x="39" y="59"/>
                  </a:lnTo>
                  <a:lnTo>
                    <a:pt x="46" y="57"/>
                  </a:lnTo>
                  <a:lnTo>
                    <a:pt x="56" y="53"/>
                  </a:lnTo>
                  <a:lnTo>
                    <a:pt x="65" y="51"/>
                  </a:lnTo>
                  <a:lnTo>
                    <a:pt x="77" y="49"/>
                  </a:lnTo>
                  <a:lnTo>
                    <a:pt x="88" y="46"/>
                  </a:lnTo>
                  <a:lnTo>
                    <a:pt x="98" y="44"/>
                  </a:lnTo>
                  <a:lnTo>
                    <a:pt x="109" y="40"/>
                  </a:lnTo>
                  <a:lnTo>
                    <a:pt x="119" y="38"/>
                  </a:lnTo>
                  <a:lnTo>
                    <a:pt x="129" y="36"/>
                  </a:lnTo>
                  <a:lnTo>
                    <a:pt x="136" y="32"/>
                  </a:lnTo>
                  <a:lnTo>
                    <a:pt x="146" y="30"/>
                  </a:lnTo>
                  <a:lnTo>
                    <a:pt x="153" y="28"/>
                  </a:lnTo>
                  <a:lnTo>
                    <a:pt x="161" y="26"/>
                  </a:lnTo>
                  <a:lnTo>
                    <a:pt x="167" y="25"/>
                  </a:lnTo>
                  <a:lnTo>
                    <a:pt x="174" y="23"/>
                  </a:lnTo>
                  <a:lnTo>
                    <a:pt x="180" y="21"/>
                  </a:lnTo>
                  <a:lnTo>
                    <a:pt x="184" y="19"/>
                  </a:lnTo>
                  <a:lnTo>
                    <a:pt x="190" y="15"/>
                  </a:lnTo>
                  <a:lnTo>
                    <a:pt x="194" y="13"/>
                  </a:lnTo>
                  <a:lnTo>
                    <a:pt x="197" y="11"/>
                  </a:lnTo>
                  <a:lnTo>
                    <a:pt x="201" y="9"/>
                  </a:lnTo>
                  <a:lnTo>
                    <a:pt x="207" y="7"/>
                  </a:lnTo>
                  <a:lnTo>
                    <a:pt x="213" y="7"/>
                  </a:lnTo>
                  <a:lnTo>
                    <a:pt x="219" y="5"/>
                  </a:lnTo>
                  <a:lnTo>
                    <a:pt x="226" y="3"/>
                  </a:lnTo>
                  <a:lnTo>
                    <a:pt x="240" y="2"/>
                  </a:lnTo>
                  <a:lnTo>
                    <a:pt x="257" y="0"/>
                  </a:lnTo>
                  <a:lnTo>
                    <a:pt x="272" y="2"/>
                  </a:lnTo>
                  <a:lnTo>
                    <a:pt x="287" y="3"/>
                  </a:lnTo>
                  <a:lnTo>
                    <a:pt x="301" y="7"/>
                  </a:lnTo>
                  <a:lnTo>
                    <a:pt x="314" y="9"/>
                  </a:lnTo>
                  <a:lnTo>
                    <a:pt x="320" y="13"/>
                  </a:lnTo>
                  <a:lnTo>
                    <a:pt x="324" y="17"/>
                  </a:lnTo>
                  <a:lnTo>
                    <a:pt x="328" y="21"/>
                  </a:lnTo>
                  <a:lnTo>
                    <a:pt x="330" y="25"/>
                  </a:lnTo>
                  <a:lnTo>
                    <a:pt x="331" y="28"/>
                  </a:lnTo>
                  <a:lnTo>
                    <a:pt x="333" y="30"/>
                  </a:lnTo>
                  <a:lnTo>
                    <a:pt x="335" y="34"/>
                  </a:lnTo>
                  <a:lnTo>
                    <a:pt x="335" y="36"/>
                  </a:lnTo>
                  <a:lnTo>
                    <a:pt x="335" y="38"/>
                  </a:lnTo>
                  <a:lnTo>
                    <a:pt x="333" y="40"/>
                  </a:lnTo>
                  <a:lnTo>
                    <a:pt x="330" y="44"/>
                  </a:lnTo>
                  <a:lnTo>
                    <a:pt x="324" y="48"/>
                  </a:lnTo>
                  <a:lnTo>
                    <a:pt x="316" y="51"/>
                  </a:lnTo>
                  <a:lnTo>
                    <a:pt x="308" y="55"/>
                  </a:lnTo>
                  <a:lnTo>
                    <a:pt x="301" y="61"/>
                  </a:lnTo>
                  <a:lnTo>
                    <a:pt x="289" y="67"/>
                  </a:lnTo>
                  <a:lnTo>
                    <a:pt x="289" y="67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07"/>
            <p:cNvSpPr/>
            <p:nvPr/>
          </p:nvSpPr>
          <p:spPr bwMode="auto">
            <a:xfrm>
              <a:off x="3013076" y="2738438"/>
              <a:ext cx="53975" cy="830263"/>
            </a:xfrm>
            <a:custGeom>
              <a:avLst/>
              <a:gdLst>
                <a:gd name="T0" fmla="*/ 46 w 69"/>
                <a:gd name="T1" fmla="*/ 1016 h 1045"/>
                <a:gd name="T2" fmla="*/ 39 w 69"/>
                <a:gd name="T3" fmla="*/ 1037 h 1045"/>
                <a:gd name="T4" fmla="*/ 33 w 69"/>
                <a:gd name="T5" fmla="*/ 1045 h 1045"/>
                <a:gd name="T6" fmla="*/ 27 w 69"/>
                <a:gd name="T7" fmla="*/ 1036 h 1045"/>
                <a:gd name="T8" fmla="*/ 20 w 69"/>
                <a:gd name="T9" fmla="*/ 1013 h 1045"/>
                <a:gd name="T10" fmla="*/ 10 w 69"/>
                <a:gd name="T11" fmla="*/ 976 h 1045"/>
                <a:gd name="T12" fmla="*/ 2 w 69"/>
                <a:gd name="T13" fmla="*/ 940 h 1045"/>
                <a:gd name="T14" fmla="*/ 0 w 69"/>
                <a:gd name="T15" fmla="*/ 913 h 1045"/>
                <a:gd name="T16" fmla="*/ 0 w 69"/>
                <a:gd name="T17" fmla="*/ 900 h 1045"/>
                <a:gd name="T18" fmla="*/ 0 w 69"/>
                <a:gd name="T19" fmla="*/ 886 h 1045"/>
                <a:gd name="T20" fmla="*/ 2 w 69"/>
                <a:gd name="T21" fmla="*/ 867 h 1045"/>
                <a:gd name="T22" fmla="*/ 6 w 69"/>
                <a:gd name="T23" fmla="*/ 816 h 1045"/>
                <a:gd name="T24" fmla="*/ 10 w 69"/>
                <a:gd name="T25" fmla="*/ 770 h 1045"/>
                <a:gd name="T26" fmla="*/ 12 w 69"/>
                <a:gd name="T27" fmla="*/ 720 h 1045"/>
                <a:gd name="T28" fmla="*/ 12 w 69"/>
                <a:gd name="T29" fmla="*/ 655 h 1045"/>
                <a:gd name="T30" fmla="*/ 12 w 69"/>
                <a:gd name="T31" fmla="*/ 573 h 1045"/>
                <a:gd name="T32" fmla="*/ 12 w 69"/>
                <a:gd name="T33" fmla="*/ 477 h 1045"/>
                <a:gd name="T34" fmla="*/ 12 w 69"/>
                <a:gd name="T35" fmla="*/ 385 h 1045"/>
                <a:gd name="T36" fmla="*/ 12 w 69"/>
                <a:gd name="T37" fmla="*/ 331 h 1045"/>
                <a:gd name="T38" fmla="*/ 12 w 69"/>
                <a:gd name="T39" fmla="*/ 284 h 1045"/>
                <a:gd name="T40" fmla="*/ 12 w 69"/>
                <a:gd name="T41" fmla="*/ 240 h 1045"/>
                <a:gd name="T42" fmla="*/ 12 w 69"/>
                <a:gd name="T43" fmla="*/ 201 h 1045"/>
                <a:gd name="T44" fmla="*/ 12 w 69"/>
                <a:gd name="T45" fmla="*/ 167 h 1045"/>
                <a:gd name="T46" fmla="*/ 12 w 69"/>
                <a:gd name="T47" fmla="*/ 138 h 1045"/>
                <a:gd name="T48" fmla="*/ 12 w 69"/>
                <a:gd name="T49" fmla="*/ 113 h 1045"/>
                <a:gd name="T50" fmla="*/ 10 w 69"/>
                <a:gd name="T51" fmla="*/ 94 h 1045"/>
                <a:gd name="T52" fmla="*/ 10 w 69"/>
                <a:gd name="T53" fmla="*/ 79 h 1045"/>
                <a:gd name="T54" fmla="*/ 8 w 69"/>
                <a:gd name="T55" fmla="*/ 69 h 1045"/>
                <a:gd name="T56" fmla="*/ 6 w 69"/>
                <a:gd name="T57" fmla="*/ 54 h 1045"/>
                <a:gd name="T58" fmla="*/ 0 w 69"/>
                <a:gd name="T59" fmla="*/ 20 h 1045"/>
                <a:gd name="T60" fmla="*/ 67 w 69"/>
                <a:gd name="T61" fmla="*/ 52 h 1045"/>
                <a:gd name="T62" fmla="*/ 69 w 69"/>
                <a:gd name="T63" fmla="*/ 199 h 1045"/>
                <a:gd name="T64" fmla="*/ 69 w 69"/>
                <a:gd name="T65" fmla="*/ 331 h 1045"/>
                <a:gd name="T66" fmla="*/ 69 w 69"/>
                <a:gd name="T67" fmla="*/ 448 h 1045"/>
                <a:gd name="T68" fmla="*/ 69 w 69"/>
                <a:gd name="T69" fmla="*/ 551 h 1045"/>
                <a:gd name="T70" fmla="*/ 69 w 69"/>
                <a:gd name="T71" fmla="*/ 643 h 1045"/>
                <a:gd name="T72" fmla="*/ 69 w 69"/>
                <a:gd name="T73" fmla="*/ 718 h 1045"/>
                <a:gd name="T74" fmla="*/ 69 w 69"/>
                <a:gd name="T75" fmla="*/ 781 h 1045"/>
                <a:gd name="T76" fmla="*/ 69 w 69"/>
                <a:gd name="T77" fmla="*/ 829 h 1045"/>
                <a:gd name="T78" fmla="*/ 69 w 69"/>
                <a:gd name="T79" fmla="*/ 863 h 1045"/>
                <a:gd name="T80" fmla="*/ 67 w 69"/>
                <a:gd name="T81" fmla="*/ 882 h 1045"/>
                <a:gd name="T82" fmla="*/ 60 w 69"/>
                <a:gd name="T83" fmla="*/ 940 h 1045"/>
                <a:gd name="T84" fmla="*/ 50 w 69"/>
                <a:gd name="T85" fmla="*/ 993 h 1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9" h="1045">
                  <a:moveTo>
                    <a:pt x="50" y="993"/>
                  </a:moveTo>
                  <a:lnTo>
                    <a:pt x="48" y="1005"/>
                  </a:lnTo>
                  <a:lnTo>
                    <a:pt x="46" y="1016"/>
                  </a:lnTo>
                  <a:lnTo>
                    <a:pt x="44" y="1026"/>
                  </a:lnTo>
                  <a:lnTo>
                    <a:pt x="43" y="1032"/>
                  </a:lnTo>
                  <a:lnTo>
                    <a:pt x="39" y="1037"/>
                  </a:lnTo>
                  <a:lnTo>
                    <a:pt x="37" y="1041"/>
                  </a:lnTo>
                  <a:lnTo>
                    <a:pt x="35" y="1043"/>
                  </a:lnTo>
                  <a:lnTo>
                    <a:pt x="33" y="1045"/>
                  </a:lnTo>
                  <a:lnTo>
                    <a:pt x="31" y="1043"/>
                  </a:lnTo>
                  <a:lnTo>
                    <a:pt x="29" y="1041"/>
                  </a:lnTo>
                  <a:lnTo>
                    <a:pt x="27" y="1036"/>
                  </a:lnTo>
                  <a:lnTo>
                    <a:pt x="25" y="1030"/>
                  </a:lnTo>
                  <a:lnTo>
                    <a:pt x="21" y="1022"/>
                  </a:lnTo>
                  <a:lnTo>
                    <a:pt x="20" y="1013"/>
                  </a:lnTo>
                  <a:lnTo>
                    <a:pt x="16" y="1001"/>
                  </a:lnTo>
                  <a:lnTo>
                    <a:pt x="12" y="988"/>
                  </a:lnTo>
                  <a:lnTo>
                    <a:pt x="10" y="976"/>
                  </a:lnTo>
                  <a:lnTo>
                    <a:pt x="6" y="963"/>
                  </a:lnTo>
                  <a:lnTo>
                    <a:pt x="4" y="951"/>
                  </a:lnTo>
                  <a:lnTo>
                    <a:pt x="2" y="940"/>
                  </a:lnTo>
                  <a:lnTo>
                    <a:pt x="2" y="930"/>
                  </a:lnTo>
                  <a:lnTo>
                    <a:pt x="0" y="921"/>
                  </a:lnTo>
                  <a:lnTo>
                    <a:pt x="0" y="913"/>
                  </a:lnTo>
                  <a:lnTo>
                    <a:pt x="0" y="907"/>
                  </a:lnTo>
                  <a:lnTo>
                    <a:pt x="0" y="904"/>
                  </a:lnTo>
                  <a:lnTo>
                    <a:pt x="0" y="900"/>
                  </a:lnTo>
                  <a:lnTo>
                    <a:pt x="0" y="896"/>
                  </a:lnTo>
                  <a:lnTo>
                    <a:pt x="0" y="890"/>
                  </a:lnTo>
                  <a:lnTo>
                    <a:pt x="0" y="886"/>
                  </a:lnTo>
                  <a:lnTo>
                    <a:pt x="2" y="879"/>
                  </a:lnTo>
                  <a:lnTo>
                    <a:pt x="2" y="873"/>
                  </a:lnTo>
                  <a:lnTo>
                    <a:pt x="2" y="867"/>
                  </a:lnTo>
                  <a:lnTo>
                    <a:pt x="4" y="852"/>
                  </a:lnTo>
                  <a:lnTo>
                    <a:pt x="6" y="835"/>
                  </a:lnTo>
                  <a:lnTo>
                    <a:pt x="6" y="816"/>
                  </a:lnTo>
                  <a:lnTo>
                    <a:pt x="8" y="794"/>
                  </a:lnTo>
                  <a:lnTo>
                    <a:pt x="10" y="783"/>
                  </a:lnTo>
                  <a:lnTo>
                    <a:pt x="10" y="770"/>
                  </a:lnTo>
                  <a:lnTo>
                    <a:pt x="10" y="756"/>
                  </a:lnTo>
                  <a:lnTo>
                    <a:pt x="10" y="739"/>
                  </a:lnTo>
                  <a:lnTo>
                    <a:pt x="12" y="720"/>
                  </a:lnTo>
                  <a:lnTo>
                    <a:pt x="12" y="701"/>
                  </a:lnTo>
                  <a:lnTo>
                    <a:pt x="12" y="678"/>
                  </a:lnTo>
                  <a:lnTo>
                    <a:pt x="12" y="655"/>
                  </a:lnTo>
                  <a:lnTo>
                    <a:pt x="12" y="630"/>
                  </a:lnTo>
                  <a:lnTo>
                    <a:pt x="12" y="601"/>
                  </a:lnTo>
                  <a:lnTo>
                    <a:pt x="12" y="573"/>
                  </a:lnTo>
                  <a:lnTo>
                    <a:pt x="12" y="542"/>
                  </a:lnTo>
                  <a:lnTo>
                    <a:pt x="12" y="509"/>
                  </a:lnTo>
                  <a:lnTo>
                    <a:pt x="12" y="477"/>
                  </a:lnTo>
                  <a:lnTo>
                    <a:pt x="12" y="441"/>
                  </a:lnTo>
                  <a:lnTo>
                    <a:pt x="12" y="402"/>
                  </a:lnTo>
                  <a:lnTo>
                    <a:pt x="12" y="385"/>
                  </a:lnTo>
                  <a:lnTo>
                    <a:pt x="12" y="366"/>
                  </a:lnTo>
                  <a:lnTo>
                    <a:pt x="12" y="349"/>
                  </a:lnTo>
                  <a:lnTo>
                    <a:pt x="12" y="331"/>
                  </a:lnTo>
                  <a:lnTo>
                    <a:pt x="12" y="314"/>
                  </a:lnTo>
                  <a:lnTo>
                    <a:pt x="12" y="299"/>
                  </a:lnTo>
                  <a:lnTo>
                    <a:pt x="12" y="284"/>
                  </a:lnTo>
                  <a:lnTo>
                    <a:pt x="12" y="268"/>
                  </a:lnTo>
                  <a:lnTo>
                    <a:pt x="12" y="253"/>
                  </a:lnTo>
                  <a:lnTo>
                    <a:pt x="12" y="240"/>
                  </a:lnTo>
                  <a:lnTo>
                    <a:pt x="12" y="226"/>
                  </a:lnTo>
                  <a:lnTo>
                    <a:pt x="12" y="213"/>
                  </a:lnTo>
                  <a:lnTo>
                    <a:pt x="12" y="201"/>
                  </a:lnTo>
                  <a:lnTo>
                    <a:pt x="12" y="188"/>
                  </a:lnTo>
                  <a:lnTo>
                    <a:pt x="12" y="176"/>
                  </a:lnTo>
                  <a:lnTo>
                    <a:pt x="12" y="167"/>
                  </a:lnTo>
                  <a:lnTo>
                    <a:pt x="12" y="155"/>
                  </a:lnTo>
                  <a:lnTo>
                    <a:pt x="12" y="146"/>
                  </a:lnTo>
                  <a:lnTo>
                    <a:pt x="12" y="138"/>
                  </a:lnTo>
                  <a:lnTo>
                    <a:pt x="12" y="129"/>
                  </a:lnTo>
                  <a:lnTo>
                    <a:pt x="12" y="121"/>
                  </a:lnTo>
                  <a:lnTo>
                    <a:pt x="12" y="113"/>
                  </a:lnTo>
                  <a:lnTo>
                    <a:pt x="10" y="106"/>
                  </a:lnTo>
                  <a:lnTo>
                    <a:pt x="10" y="100"/>
                  </a:lnTo>
                  <a:lnTo>
                    <a:pt x="10" y="94"/>
                  </a:lnTo>
                  <a:lnTo>
                    <a:pt x="10" y="88"/>
                  </a:lnTo>
                  <a:lnTo>
                    <a:pt x="10" y="83"/>
                  </a:lnTo>
                  <a:lnTo>
                    <a:pt x="10" y="79"/>
                  </a:lnTo>
                  <a:lnTo>
                    <a:pt x="10" y="75"/>
                  </a:lnTo>
                  <a:lnTo>
                    <a:pt x="10" y="73"/>
                  </a:lnTo>
                  <a:lnTo>
                    <a:pt x="8" y="69"/>
                  </a:lnTo>
                  <a:lnTo>
                    <a:pt x="8" y="67"/>
                  </a:lnTo>
                  <a:lnTo>
                    <a:pt x="6" y="62"/>
                  </a:lnTo>
                  <a:lnTo>
                    <a:pt x="6" y="54"/>
                  </a:lnTo>
                  <a:lnTo>
                    <a:pt x="4" y="46"/>
                  </a:lnTo>
                  <a:lnTo>
                    <a:pt x="2" y="39"/>
                  </a:lnTo>
                  <a:lnTo>
                    <a:pt x="0" y="20"/>
                  </a:lnTo>
                  <a:lnTo>
                    <a:pt x="0" y="0"/>
                  </a:lnTo>
                  <a:lnTo>
                    <a:pt x="67" y="0"/>
                  </a:lnTo>
                  <a:lnTo>
                    <a:pt x="67" y="52"/>
                  </a:lnTo>
                  <a:lnTo>
                    <a:pt x="67" y="104"/>
                  </a:lnTo>
                  <a:lnTo>
                    <a:pt x="67" y="152"/>
                  </a:lnTo>
                  <a:lnTo>
                    <a:pt x="69" y="199"/>
                  </a:lnTo>
                  <a:lnTo>
                    <a:pt x="69" y="243"/>
                  </a:lnTo>
                  <a:lnTo>
                    <a:pt x="69" y="287"/>
                  </a:lnTo>
                  <a:lnTo>
                    <a:pt x="69" y="331"/>
                  </a:lnTo>
                  <a:lnTo>
                    <a:pt x="69" y="372"/>
                  </a:lnTo>
                  <a:lnTo>
                    <a:pt x="69" y="410"/>
                  </a:lnTo>
                  <a:lnTo>
                    <a:pt x="69" y="448"/>
                  </a:lnTo>
                  <a:lnTo>
                    <a:pt x="69" y="485"/>
                  </a:lnTo>
                  <a:lnTo>
                    <a:pt x="69" y="519"/>
                  </a:lnTo>
                  <a:lnTo>
                    <a:pt x="69" y="551"/>
                  </a:lnTo>
                  <a:lnTo>
                    <a:pt x="69" y="584"/>
                  </a:lnTo>
                  <a:lnTo>
                    <a:pt x="69" y="615"/>
                  </a:lnTo>
                  <a:lnTo>
                    <a:pt x="69" y="643"/>
                  </a:lnTo>
                  <a:lnTo>
                    <a:pt x="69" y="670"/>
                  </a:lnTo>
                  <a:lnTo>
                    <a:pt x="69" y="695"/>
                  </a:lnTo>
                  <a:lnTo>
                    <a:pt x="69" y="718"/>
                  </a:lnTo>
                  <a:lnTo>
                    <a:pt x="69" y="741"/>
                  </a:lnTo>
                  <a:lnTo>
                    <a:pt x="69" y="762"/>
                  </a:lnTo>
                  <a:lnTo>
                    <a:pt x="69" y="781"/>
                  </a:lnTo>
                  <a:lnTo>
                    <a:pt x="69" y="798"/>
                  </a:lnTo>
                  <a:lnTo>
                    <a:pt x="69" y="814"/>
                  </a:lnTo>
                  <a:lnTo>
                    <a:pt x="69" y="829"/>
                  </a:lnTo>
                  <a:lnTo>
                    <a:pt x="69" y="842"/>
                  </a:lnTo>
                  <a:lnTo>
                    <a:pt x="69" y="854"/>
                  </a:lnTo>
                  <a:lnTo>
                    <a:pt x="69" y="863"/>
                  </a:lnTo>
                  <a:lnTo>
                    <a:pt x="67" y="871"/>
                  </a:lnTo>
                  <a:lnTo>
                    <a:pt x="67" y="879"/>
                  </a:lnTo>
                  <a:lnTo>
                    <a:pt x="67" y="882"/>
                  </a:lnTo>
                  <a:lnTo>
                    <a:pt x="67" y="886"/>
                  </a:lnTo>
                  <a:lnTo>
                    <a:pt x="64" y="913"/>
                  </a:lnTo>
                  <a:lnTo>
                    <a:pt x="60" y="940"/>
                  </a:lnTo>
                  <a:lnTo>
                    <a:pt x="56" y="967"/>
                  </a:lnTo>
                  <a:lnTo>
                    <a:pt x="50" y="993"/>
                  </a:lnTo>
                  <a:lnTo>
                    <a:pt x="50" y="99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0" name="Freeform 401"/>
          <p:cNvSpPr/>
          <p:nvPr/>
        </p:nvSpPr>
        <p:spPr bwMode="auto">
          <a:xfrm>
            <a:off x="6045670" y="2053153"/>
            <a:ext cx="1118302" cy="233114"/>
          </a:xfrm>
          <a:custGeom>
            <a:avLst/>
            <a:gdLst>
              <a:gd name="T0" fmla="*/ 12 w 624"/>
              <a:gd name="T1" fmla="*/ 132 h 159"/>
              <a:gd name="T2" fmla="*/ 2 w 624"/>
              <a:gd name="T3" fmla="*/ 120 h 159"/>
              <a:gd name="T4" fmla="*/ 0 w 624"/>
              <a:gd name="T5" fmla="*/ 113 h 159"/>
              <a:gd name="T6" fmla="*/ 4 w 624"/>
              <a:gd name="T7" fmla="*/ 109 h 159"/>
              <a:gd name="T8" fmla="*/ 18 w 624"/>
              <a:gd name="T9" fmla="*/ 105 h 159"/>
              <a:gd name="T10" fmla="*/ 40 w 624"/>
              <a:gd name="T11" fmla="*/ 99 h 159"/>
              <a:gd name="T12" fmla="*/ 73 w 624"/>
              <a:gd name="T13" fmla="*/ 94 h 159"/>
              <a:gd name="T14" fmla="*/ 113 w 624"/>
              <a:gd name="T15" fmla="*/ 86 h 159"/>
              <a:gd name="T16" fmla="*/ 255 w 624"/>
              <a:gd name="T17" fmla="*/ 55 h 159"/>
              <a:gd name="T18" fmla="*/ 396 w 624"/>
              <a:gd name="T19" fmla="*/ 23 h 159"/>
              <a:gd name="T20" fmla="*/ 437 w 624"/>
              <a:gd name="T21" fmla="*/ 15 h 159"/>
              <a:gd name="T22" fmla="*/ 471 w 624"/>
              <a:gd name="T23" fmla="*/ 9 h 159"/>
              <a:gd name="T24" fmla="*/ 502 w 624"/>
              <a:gd name="T25" fmla="*/ 6 h 159"/>
              <a:gd name="T26" fmla="*/ 527 w 624"/>
              <a:gd name="T27" fmla="*/ 2 h 159"/>
              <a:gd name="T28" fmla="*/ 546 w 624"/>
              <a:gd name="T29" fmla="*/ 0 h 159"/>
              <a:gd name="T30" fmla="*/ 571 w 624"/>
              <a:gd name="T31" fmla="*/ 6 h 159"/>
              <a:gd name="T32" fmla="*/ 594 w 624"/>
              <a:gd name="T33" fmla="*/ 17 h 159"/>
              <a:gd name="T34" fmla="*/ 609 w 624"/>
              <a:gd name="T35" fmla="*/ 40 h 159"/>
              <a:gd name="T36" fmla="*/ 618 w 624"/>
              <a:gd name="T37" fmla="*/ 59 h 159"/>
              <a:gd name="T38" fmla="*/ 624 w 624"/>
              <a:gd name="T39" fmla="*/ 71 h 159"/>
              <a:gd name="T40" fmla="*/ 624 w 624"/>
              <a:gd name="T41" fmla="*/ 76 h 159"/>
              <a:gd name="T42" fmla="*/ 618 w 624"/>
              <a:gd name="T43" fmla="*/ 86 h 159"/>
              <a:gd name="T44" fmla="*/ 613 w 624"/>
              <a:gd name="T45" fmla="*/ 92 h 159"/>
              <a:gd name="T46" fmla="*/ 603 w 624"/>
              <a:gd name="T47" fmla="*/ 90 h 159"/>
              <a:gd name="T48" fmla="*/ 582 w 624"/>
              <a:gd name="T49" fmla="*/ 86 h 159"/>
              <a:gd name="T50" fmla="*/ 552 w 624"/>
              <a:gd name="T51" fmla="*/ 80 h 159"/>
              <a:gd name="T52" fmla="*/ 523 w 624"/>
              <a:gd name="T53" fmla="*/ 78 h 159"/>
              <a:gd name="T54" fmla="*/ 500 w 624"/>
              <a:gd name="T55" fmla="*/ 76 h 159"/>
              <a:gd name="T56" fmla="*/ 481 w 624"/>
              <a:gd name="T57" fmla="*/ 76 h 159"/>
              <a:gd name="T58" fmla="*/ 452 w 624"/>
              <a:gd name="T59" fmla="*/ 78 h 159"/>
              <a:gd name="T60" fmla="*/ 416 w 624"/>
              <a:gd name="T61" fmla="*/ 82 h 159"/>
              <a:gd name="T62" fmla="*/ 391 w 624"/>
              <a:gd name="T63" fmla="*/ 86 h 159"/>
              <a:gd name="T64" fmla="*/ 360 w 624"/>
              <a:gd name="T65" fmla="*/ 92 h 159"/>
              <a:gd name="T66" fmla="*/ 324 w 624"/>
              <a:gd name="T67" fmla="*/ 99 h 159"/>
              <a:gd name="T68" fmla="*/ 280 w 624"/>
              <a:gd name="T69" fmla="*/ 109 h 159"/>
              <a:gd name="T70" fmla="*/ 232 w 624"/>
              <a:gd name="T71" fmla="*/ 118 h 159"/>
              <a:gd name="T72" fmla="*/ 180 w 624"/>
              <a:gd name="T73" fmla="*/ 132 h 159"/>
              <a:gd name="T74" fmla="*/ 136 w 624"/>
              <a:gd name="T75" fmla="*/ 143 h 159"/>
              <a:gd name="T76" fmla="*/ 102 w 624"/>
              <a:gd name="T77" fmla="*/ 151 h 159"/>
              <a:gd name="T78" fmla="*/ 77 w 624"/>
              <a:gd name="T79" fmla="*/ 155 h 159"/>
              <a:gd name="T80" fmla="*/ 62 w 624"/>
              <a:gd name="T81" fmla="*/ 159 h 159"/>
              <a:gd name="T82" fmla="*/ 52 w 624"/>
              <a:gd name="T83" fmla="*/ 157 h 159"/>
              <a:gd name="T84" fmla="*/ 37 w 624"/>
              <a:gd name="T85" fmla="*/ 153 h 159"/>
              <a:gd name="T86" fmla="*/ 21 w 624"/>
              <a:gd name="T87" fmla="*/ 143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24" h="159">
                <a:moveTo>
                  <a:pt x="21" y="143"/>
                </a:moveTo>
                <a:lnTo>
                  <a:pt x="16" y="138"/>
                </a:lnTo>
                <a:lnTo>
                  <a:pt x="12" y="132"/>
                </a:lnTo>
                <a:lnTo>
                  <a:pt x="8" y="128"/>
                </a:lnTo>
                <a:lnTo>
                  <a:pt x="6" y="124"/>
                </a:lnTo>
                <a:lnTo>
                  <a:pt x="2" y="120"/>
                </a:lnTo>
                <a:lnTo>
                  <a:pt x="0" y="117"/>
                </a:lnTo>
                <a:lnTo>
                  <a:pt x="0" y="115"/>
                </a:lnTo>
                <a:lnTo>
                  <a:pt x="0" y="113"/>
                </a:lnTo>
                <a:lnTo>
                  <a:pt x="0" y="111"/>
                </a:lnTo>
                <a:lnTo>
                  <a:pt x="2" y="111"/>
                </a:lnTo>
                <a:lnTo>
                  <a:pt x="4" y="109"/>
                </a:lnTo>
                <a:lnTo>
                  <a:pt x="8" y="109"/>
                </a:lnTo>
                <a:lnTo>
                  <a:pt x="12" y="107"/>
                </a:lnTo>
                <a:lnTo>
                  <a:pt x="18" y="105"/>
                </a:lnTo>
                <a:lnTo>
                  <a:pt x="23" y="103"/>
                </a:lnTo>
                <a:lnTo>
                  <a:pt x="31" y="101"/>
                </a:lnTo>
                <a:lnTo>
                  <a:pt x="40" y="99"/>
                </a:lnTo>
                <a:lnTo>
                  <a:pt x="50" y="97"/>
                </a:lnTo>
                <a:lnTo>
                  <a:pt x="60" y="96"/>
                </a:lnTo>
                <a:lnTo>
                  <a:pt x="73" y="94"/>
                </a:lnTo>
                <a:lnTo>
                  <a:pt x="85" y="90"/>
                </a:lnTo>
                <a:lnTo>
                  <a:pt x="98" y="88"/>
                </a:lnTo>
                <a:lnTo>
                  <a:pt x="113" y="86"/>
                </a:lnTo>
                <a:lnTo>
                  <a:pt x="130" y="82"/>
                </a:lnTo>
                <a:lnTo>
                  <a:pt x="192" y="71"/>
                </a:lnTo>
                <a:lnTo>
                  <a:pt x="255" y="55"/>
                </a:lnTo>
                <a:lnTo>
                  <a:pt x="318" y="42"/>
                </a:lnTo>
                <a:lnTo>
                  <a:pt x="381" y="27"/>
                </a:lnTo>
                <a:lnTo>
                  <a:pt x="396" y="23"/>
                </a:lnTo>
                <a:lnTo>
                  <a:pt x="410" y="21"/>
                </a:lnTo>
                <a:lnTo>
                  <a:pt x="423" y="19"/>
                </a:lnTo>
                <a:lnTo>
                  <a:pt x="437" y="15"/>
                </a:lnTo>
                <a:lnTo>
                  <a:pt x="448" y="13"/>
                </a:lnTo>
                <a:lnTo>
                  <a:pt x="460" y="11"/>
                </a:lnTo>
                <a:lnTo>
                  <a:pt x="471" y="9"/>
                </a:lnTo>
                <a:lnTo>
                  <a:pt x="483" y="8"/>
                </a:lnTo>
                <a:lnTo>
                  <a:pt x="492" y="6"/>
                </a:lnTo>
                <a:lnTo>
                  <a:pt x="502" y="6"/>
                </a:lnTo>
                <a:lnTo>
                  <a:pt x="509" y="4"/>
                </a:lnTo>
                <a:lnTo>
                  <a:pt x="519" y="2"/>
                </a:lnTo>
                <a:lnTo>
                  <a:pt x="527" y="2"/>
                </a:lnTo>
                <a:lnTo>
                  <a:pt x="532" y="2"/>
                </a:lnTo>
                <a:lnTo>
                  <a:pt x="540" y="2"/>
                </a:lnTo>
                <a:lnTo>
                  <a:pt x="546" y="0"/>
                </a:lnTo>
                <a:lnTo>
                  <a:pt x="555" y="2"/>
                </a:lnTo>
                <a:lnTo>
                  <a:pt x="563" y="2"/>
                </a:lnTo>
                <a:lnTo>
                  <a:pt x="571" y="6"/>
                </a:lnTo>
                <a:lnTo>
                  <a:pt x="580" y="8"/>
                </a:lnTo>
                <a:lnTo>
                  <a:pt x="586" y="13"/>
                </a:lnTo>
                <a:lnTo>
                  <a:pt x="594" y="17"/>
                </a:lnTo>
                <a:lnTo>
                  <a:pt x="599" y="25"/>
                </a:lnTo>
                <a:lnTo>
                  <a:pt x="603" y="30"/>
                </a:lnTo>
                <a:lnTo>
                  <a:pt x="609" y="40"/>
                </a:lnTo>
                <a:lnTo>
                  <a:pt x="613" y="48"/>
                </a:lnTo>
                <a:lnTo>
                  <a:pt x="617" y="53"/>
                </a:lnTo>
                <a:lnTo>
                  <a:pt x="618" y="59"/>
                </a:lnTo>
                <a:lnTo>
                  <a:pt x="622" y="63"/>
                </a:lnTo>
                <a:lnTo>
                  <a:pt x="624" y="67"/>
                </a:lnTo>
                <a:lnTo>
                  <a:pt x="624" y="71"/>
                </a:lnTo>
                <a:lnTo>
                  <a:pt x="624" y="73"/>
                </a:lnTo>
                <a:lnTo>
                  <a:pt x="624" y="74"/>
                </a:lnTo>
                <a:lnTo>
                  <a:pt x="624" y="76"/>
                </a:lnTo>
                <a:lnTo>
                  <a:pt x="622" y="78"/>
                </a:lnTo>
                <a:lnTo>
                  <a:pt x="620" y="82"/>
                </a:lnTo>
                <a:lnTo>
                  <a:pt x="618" y="86"/>
                </a:lnTo>
                <a:lnTo>
                  <a:pt x="617" y="90"/>
                </a:lnTo>
                <a:lnTo>
                  <a:pt x="615" y="92"/>
                </a:lnTo>
                <a:lnTo>
                  <a:pt x="613" y="92"/>
                </a:lnTo>
                <a:lnTo>
                  <a:pt x="611" y="92"/>
                </a:lnTo>
                <a:lnTo>
                  <a:pt x="607" y="92"/>
                </a:lnTo>
                <a:lnTo>
                  <a:pt x="603" y="90"/>
                </a:lnTo>
                <a:lnTo>
                  <a:pt x="597" y="90"/>
                </a:lnTo>
                <a:lnTo>
                  <a:pt x="590" y="88"/>
                </a:lnTo>
                <a:lnTo>
                  <a:pt x="582" y="86"/>
                </a:lnTo>
                <a:lnTo>
                  <a:pt x="573" y="84"/>
                </a:lnTo>
                <a:lnTo>
                  <a:pt x="561" y="82"/>
                </a:lnTo>
                <a:lnTo>
                  <a:pt x="552" y="80"/>
                </a:lnTo>
                <a:lnTo>
                  <a:pt x="540" y="78"/>
                </a:lnTo>
                <a:lnTo>
                  <a:pt x="530" y="78"/>
                </a:lnTo>
                <a:lnTo>
                  <a:pt x="523" y="78"/>
                </a:lnTo>
                <a:lnTo>
                  <a:pt x="513" y="76"/>
                </a:lnTo>
                <a:lnTo>
                  <a:pt x="506" y="76"/>
                </a:lnTo>
                <a:lnTo>
                  <a:pt x="500" y="76"/>
                </a:lnTo>
                <a:lnTo>
                  <a:pt x="494" y="76"/>
                </a:lnTo>
                <a:lnTo>
                  <a:pt x="488" y="76"/>
                </a:lnTo>
                <a:lnTo>
                  <a:pt x="481" y="76"/>
                </a:lnTo>
                <a:lnTo>
                  <a:pt x="473" y="76"/>
                </a:lnTo>
                <a:lnTo>
                  <a:pt x="463" y="78"/>
                </a:lnTo>
                <a:lnTo>
                  <a:pt x="452" y="78"/>
                </a:lnTo>
                <a:lnTo>
                  <a:pt x="440" y="78"/>
                </a:lnTo>
                <a:lnTo>
                  <a:pt x="429" y="80"/>
                </a:lnTo>
                <a:lnTo>
                  <a:pt x="416" y="82"/>
                </a:lnTo>
                <a:lnTo>
                  <a:pt x="408" y="84"/>
                </a:lnTo>
                <a:lnTo>
                  <a:pt x="400" y="84"/>
                </a:lnTo>
                <a:lnTo>
                  <a:pt x="391" y="86"/>
                </a:lnTo>
                <a:lnTo>
                  <a:pt x="381" y="88"/>
                </a:lnTo>
                <a:lnTo>
                  <a:pt x="372" y="90"/>
                </a:lnTo>
                <a:lnTo>
                  <a:pt x="360" y="92"/>
                </a:lnTo>
                <a:lnTo>
                  <a:pt x="349" y="94"/>
                </a:lnTo>
                <a:lnTo>
                  <a:pt x="337" y="97"/>
                </a:lnTo>
                <a:lnTo>
                  <a:pt x="324" y="99"/>
                </a:lnTo>
                <a:lnTo>
                  <a:pt x="310" y="101"/>
                </a:lnTo>
                <a:lnTo>
                  <a:pt x="295" y="105"/>
                </a:lnTo>
                <a:lnTo>
                  <a:pt x="280" y="109"/>
                </a:lnTo>
                <a:lnTo>
                  <a:pt x="264" y="113"/>
                </a:lnTo>
                <a:lnTo>
                  <a:pt x="249" y="115"/>
                </a:lnTo>
                <a:lnTo>
                  <a:pt x="232" y="118"/>
                </a:lnTo>
                <a:lnTo>
                  <a:pt x="213" y="122"/>
                </a:lnTo>
                <a:lnTo>
                  <a:pt x="196" y="128"/>
                </a:lnTo>
                <a:lnTo>
                  <a:pt x="180" y="132"/>
                </a:lnTo>
                <a:lnTo>
                  <a:pt x="163" y="136"/>
                </a:lnTo>
                <a:lnTo>
                  <a:pt x="150" y="140"/>
                </a:lnTo>
                <a:lnTo>
                  <a:pt x="136" y="143"/>
                </a:lnTo>
                <a:lnTo>
                  <a:pt x="123" y="145"/>
                </a:lnTo>
                <a:lnTo>
                  <a:pt x="111" y="147"/>
                </a:lnTo>
                <a:lnTo>
                  <a:pt x="102" y="151"/>
                </a:lnTo>
                <a:lnTo>
                  <a:pt x="92" y="153"/>
                </a:lnTo>
                <a:lnTo>
                  <a:pt x="85" y="155"/>
                </a:lnTo>
                <a:lnTo>
                  <a:pt x="77" y="155"/>
                </a:lnTo>
                <a:lnTo>
                  <a:pt x="71" y="157"/>
                </a:lnTo>
                <a:lnTo>
                  <a:pt x="65" y="157"/>
                </a:lnTo>
                <a:lnTo>
                  <a:pt x="62" y="159"/>
                </a:lnTo>
                <a:lnTo>
                  <a:pt x="60" y="159"/>
                </a:lnTo>
                <a:lnTo>
                  <a:pt x="58" y="159"/>
                </a:lnTo>
                <a:lnTo>
                  <a:pt x="52" y="157"/>
                </a:lnTo>
                <a:lnTo>
                  <a:pt x="46" y="157"/>
                </a:lnTo>
                <a:lnTo>
                  <a:pt x="42" y="155"/>
                </a:lnTo>
                <a:lnTo>
                  <a:pt x="37" y="153"/>
                </a:lnTo>
                <a:lnTo>
                  <a:pt x="33" y="149"/>
                </a:lnTo>
                <a:lnTo>
                  <a:pt x="27" y="147"/>
                </a:lnTo>
                <a:lnTo>
                  <a:pt x="21" y="143"/>
                </a:lnTo>
                <a:lnTo>
                  <a:pt x="21" y="143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" name="TextBox 57"/>
          <p:cNvSpPr txBox="1"/>
          <p:nvPr/>
        </p:nvSpPr>
        <p:spPr>
          <a:xfrm>
            <a:off x="612000" y="3378090"/>
            <a:ext cx="8136000" cy="156966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“郑、拜”左右等宽，“郑”在书写时要注意左高右低，“拜”在书写时要注意右半部分最后一横的起笔位置。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50" grpId="0" animBg="1"/>
      <p:bldP spid="5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8"/>
          <p:cNvSpPr txBox="1">
            <a:spLocks noChangeArrowheads="1"/>
          </p:cNvSpPr>
          <p:nvPr/>
        </p:nvSpPr>
        <p:spPr bwMode="auto">
          <a:xfrm>
            <a:off x="360334" y="116087"/>
            <a:ext cx="291157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6000" dirty="0" err="1">
                <a:latin typeface="汉语拼音" panose="000B0604020202020204" pitchFamily="34" charset="0"/>
                <a:ea typeface="GB Pinyinok-B" panose="02010601030101010101" pitchFamily="2" charset="-122"/>
                <a:cs typeface="汉语拼音" panose="000B0604020202020204" pitchFamily="34" charset="0"/>
              </a:rPr>
              <a:t>chú</a:t>
            </a:r>
            <a:endParaRPr lang="zh-CN" altLang="en-US" sz="6000" dirty="0">
              <a:latin typeface="汉语拼音" panose="000B0604020202020204" pitchFamily="34" charset="0"/>
              <a:ea typeface="GB Pinyinok-B" panose="02010601030101010101" pitchFamily="2" charset="-122"/>
              <a:cs typeface="汉语拼音" panose="000B0604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17118" y="1001130"/>
            <a:ext cx="2318547" cy="2326669"/>
            <a:chOff x="5534807" y="1672548"/>
            <a:chExt cx="2318547" cy="2326669"/>
          </a:xfrm>
        </p:grpSpPr>
        <p:sp>
          <p:nvSpPr>
            <p:cNvPr id="14" name="矩形 13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" name="直接连接符 14"/>
            <p:cNvCxnSpPr/>
            <p:nvPr>
              <p:custDataLst>
                <p:tags r:id="rId2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>
              <p:custDataLst>
                <p:tags r:id="rId3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943846" y="1267077"/>
            <a:ext cx="1865091" cy="1794774"/>
            <a:chOff x="5580063" y="1203325"/>
            <a:chExt cx="884237" cy="850900"/>
          </a:xfrm>
        </p:grpSpPr>
        <p:sp>
          <p:nvSpPr>
            <p:cNvPr id="20" name="Freeform 45"/>
            <p:cNvSpPr/>
            <p:nvPr/>
          </p:nvSpPr>
          <p:spPr bwMode="auto">
            <a:xfrm>
              <a:off x="5580063" y="1247775"/>
              <a:ext cx="247650" cy="735012"/>
            </a:xfrm>
            <a:custGeom>
              <a:avLst/>
              <a:gdLst>
                <a:gd name="T0" fmla="*/ 0 w 311"/>
                <a:gd name="T1" fmla="*/ 923 h 924"/>
                <a:gd name="T2" fmla="*/ 0 w 311"/>
                <a:gd name="T3" fmla="*/ 915 h 924"/>
                <a:gd name="T4" fmla="*/ 2 w 311"/>
                <a:gd name="T5" fmla="*/ 907 h 924"/>
                <a:gd name="T6" fmla="*/ 6 w 311"/>
                <a:gd name="T7" fmla="*/ 897 h 924"/>
                <a:gd name="T8" fmla="*/ 12 w 311"/>
                <a:gd name="T9" fmla="*/ 885 h 924"/>
                <a:gd name="T10" fmla="*/ 20 w 311"/>
                <a:gd name="T11" fmla="*/ 871 h 924"/>
                <a:gd name="T12" fmla="*/ 29 w 311"/>
                <a:gd name="T13" fmla="*/ 853 h 924"/>
                <a:gd name="T14" fmla="*/ 55 w 311"/>
                <a:gd name="T15" fmla="*/ 808 h 924"/>
                <a:gd name="T16" fmla="*/ 93 w 311"/>
                <a:gd name="T17" fmla="*/ 737 h 924"/>
                <a:gd name="T18" fmla="*/ 118 w 311"/>
                <a:gd name="T19" fmla="*/ 686 h 924"/>
                <a:gd name="T20" fmla="*/ 136 w 311"/>
                <a:gd name="T21" fmla="*/ 646 h 924"/>
                <a:gd name="T22" fmla="*/ 152 w 311"/>
                <a:gd name="T23" fmla="*/ 603 h 924"/>
                <a:gd name="T24" fmla="*/ 167 w 311"/>
                <a:gd name="T25" fmla="*/ 554 h 924"/>
                <a:gd name="T26" fmla="*/ 183 w 311"/>
                <a:gd name="T27" fmla="*/ 501 h 924"/>
                <a:gd name="T28" fmla="*/ 189 w 311"/>
                <a:gd name="T29" fmla="*/ 471 h 924"/>
                <a:gd name="T30" fmla="*/ 195 w 311"/>
                <a:gd name="T31" fmla="*/ 439 h 924"/>
                <a:gd name="T32" fmla="*/ 201 w 311"/>
                <a:gd name="T33" fmla="*/ 406 h 924"/>
                <a:gd name="T34" fmla="*/ 207 w 311"/>
                <a:gd name="T35" fmla="*/ 370 h 924"/>
                <a:gd name="T36" fmla="*/ 211 w 311"/>
                <a:gd name="T37" fmla="*/ 333 h 924"/>
                <a:gd name="T38" fmla="*/ 217 w 311"/>
                <a:gd name="T39" fmla="*/ 292 h 924"/>
                <a:gd name="T40" fmla="*/ 223 w 311"/>
                <a:gd name="T41" fmla="*/ 250 h 924"/>
                <a:gd name="T42" fmla="*/ 227 w 311"/>
                <a:gd name="T43" fmla="*/ 207 h 924"/>
                <a:gd name="T44" fmla="*/ 231 w 311"/>
                <a:gd name="T45" fmla="*/ 171 h 924"/>
                <a:gd name="T46" fmla="*/ 233 w 311"/>
                <a:gd name="T47" fmla="*/ 138 h 924"/>
                <a:gd name="T48" fmla="*/ 233 w 311"/>
                <a:gd name="T49" fmla="*/ 110 h 924"/>
                <a:gd name="T50" fmla="*/ 233 w 311"/>
                <a:gd name="T51" fmla="*/ 89 h 924"/>
                <a:gd name="T52" fmla="*/ 233 w 311"/>
                <a:gd name="T53" fmla="*/ 71 h 924"/>
                <a:gd name="T54" fmla="*/ 231 w 311"/>
                <a:gd name="T55" fmla="*/ 59 h 924"/>
                <a:gd name="T56" fmla="*/ 227 w 311"/>
                <a:gd name="T57" fmla="*/ 51 h 924"/>
                <a:gd name="T58" fmla="*/ 219 w 311"/>
                <a:gd name="T59" fmla="*/ 39 h 924"/>
                <a:gd name="T60" fmla="*/ 213 w 311"/>
                <a:gd name="T61" fmla="*/ 29 h 924"/>
                <a:gd name="T62" fmla="*/ 211 w 311"/>
                <a:gd name="T63" fmla="*/ 20 h 924"/>
                <a:gd name="T64" fmla="*/ 213 w 311"/>
                <a:gd name="T65" fmla="*/ 8 h 924"/>
                <a:gd name="T66" fmla="*/ 217 w 311"/>
                <a:gd name="T67" fmla="*/ 4 h 924"/>
                <a:gd name="T68" fmla="*/ 221 w 311"/>
                <a:gd name="T69" fmla="*/ 2 h 924"/>
                <a:gd name="T70" fmla="*/ 231 w 311"/>
                <a:gd name="T71" fmla="*/ 0 h 924"/>
                <a:gd name="T72" fmla="*/ 240 w 311"/>
                <a:gd name="T73" fmla="*/ 0 h 924"/>
                <a:gd name="T74" fmla="*/ 254 w 311"/>
                <a:gd name="T75" fmla="*/ 2 h 924"/>
                <a:gd name="T76" fmla="*/ 270 w 311"/>
                <a:gd name="T77" fmla="*/ 6 h 924"/>
                <a:gd name="T78" fmla="*/ 290 w 311"/>
                <a:gd name="T79" fmla="*/ 12 h 924"/>
                <a:gd name="T80" fmla="*/ 311 w 311"/>
                <a:gd name="T81" fmla="*/ 18 h 924"/>
                <a:gd name="T82" fmla="*/ 304 w 311"/>
                <a:gd name="T83" fmla="*/ 110 h 924"/>
                <a:gd name="T84" fmla="*/ 294 w 311"/>
                <a:gd name="T85" fmla="*/ 195 h 924"/>
                <a:gd name="T86" fmla="*/ 284 w 311"/>
                <a:gd name="T87" fmla="*/ 272 h 924"/>
                <a:gd name="T88" fmla="*/ 274 w 311"/>
                <a:gd name="T89" fmla="*/ 343 h 924"/>
                <a:gd name="T90" fmla="*/ 262 w 311"/>
                <a:gd name="T91" fmla="*/ 414 h 924"/>
                <a:gd name="T92" fmla="*/ 246 w 311"/>
                <a:gd name="T93" fmla="*/ 481 h 924"/>
                <a:gd name="T94" fmla="*/ 227 w 311"/>
                <a:gd name="T95" fmla="*/ 548 h 924"/>
                <a:gd name="T96" fmla="*/ 203 w 311"/>
                <a:gd name="T97" fmla="*/ 613 h 924"/>
                <a:gd name="T98" fmla="*/ 177 w 311"/>
                <a:gd name="T99" fmla="*/ 674 h 924"/>
                <a:gd name="T100" fmla="*/ 150 w 311"/>
                <a:gd name="T101" fmla="*/ 729 h 924"/>
                <a:gd name="T102" fmla="*/ 120 w 311"/>
                <a:gd name="T103" fmla="*/ 783 h 924"/>
                <a:gd name="T104" fmla="*/ 87 w 311"/>
                <a:gd name="T105" fmla="*/ 830 h 924"/>
                <a:gd name="T106" fmla="*/ 71 w 311"/>
                <a:gd name="T107" fmla="*/ 852 h 924"/>
                <a:gd name="T108" fmla="*/ 55 w 311"/>
                <a:gd name="T109" fmla="*/ 871 h 924"/>
                <a:gd name="T110" fmla="*/ 43 w 311"/>
                <a:gd name="T111" fmla="*/ 887 h 924"/>
                <a:gd name="T112" fmla="*/ 31 w 311"/>
                <a:gd name="T113" fmla="*/ 901 h 924"/>
                <a:gd name="T114" fmla="*/ 22 w 311"/>
                <a:gd name="T115" fmla="*/ 911 h 924"/>
                <a:gd name="T116" fmla="*/ 14 w 311"/>
                <a:gd name="T117" fmla="*/ 919 h 924"/>
                <a:gd name="T118" fmla="*/ 8 w 311"/>
                <a:gd name="T119" fmla="*/ 923 h 924"/>
                <a:gd name="T120" fmla="*/ 2 w 311"/>
                <a:gd name="T121" fmla="*/ 924 h 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1" h="924">
                  <a:moveTo>
                    <a:pt x="2" y="924"/>
                  </a:moveTo>
                  <a:lnTo>
                    <a:pt x="0" y="923"/>
                  </a:lnTo>
                  <a:lnTo>
                    <a:pt x="0" y="917"/>
                  </a:lnTo>
                  <a:lnTo>
                    <a:pt x="0" y="915"/>
                  </a:lnTo>
                  <a:lnTo>
                    <a:pt x="0" y="911"/>
                  </a:lnTo>
                  <a:lnTo>
                    <a:pt x="2" y="907"/>
                  </a:lnTo>
                  <a:lnTo>
                    <a:pt x="4" y="903"/>
                  </a:lnTo>
                  <a:lnTo>
                    <a:pt x="6" y="897"/>
                  </a:lnTo>
                  <a:lnTo>
                    <a:pt x="8" y="891"/>
                  </a:lnTo>
                  <a:lnTo>
                    <a:pt x="12" y="885"/>
                  </a:lnTo>
                  <a:lnTo>
                    <a:pt x="16" y="877"/>
                  </a:lnTo>
                  <a:lnTo>
                    <a:pt x="20" y="871"/>
                  </a:lnTo>
                  <a:lnTo>
                    <a:pt x="24" y="863"/>
                  </a:lnTo>
                  <a:lnTo>
                    <a:pt x="29" y="853"/>
                  </a:lnTo>
                  <a:lnTo>
                    <a:pt x="35" y="844"/>
                  </a:lnTo>
                  <a:lnTo>
                    <a:pt x="55" y="808"/>
                  </a:lnTo>
                  <a:lnTo>
                    <a:pt x="75" y="773"/>
                  </a:lnTo>
                  <a:lnTo>
                    <a:pt x="93" y="737"/>
                  </a:lnTo>
                  <a:lnTo>
                    <a:pt x="110" y="702"/>
                  </a:lnTo>
                  <a:lnTo>
                    <a:pt x="118" y="686"/>
                  </a:lnTo>
                  <a:lnTo>
                    <a:pt x="126" y="666"/>
                  </a:lnTo>
                  <a:lnTo>
                    <a:pt x="136" y="646"/>
                  </a:lnTo>
                  <a:lnTo>
                    <a:pt x="144" y="625"/>
                  </a:lnTo>
                  <a:lnTo>
                    <a:pt x="152" y="603"/>
                  </a:lnTo>
                  <a:lnTo>
                    <a:pt x="160" y="579"/>
                  </a:lnTo>
                  <a:lnTo>
                    <a:pt x="167" y="554"/>
                  </a:lnTo>
                  <a:lnTo>
                    <a:pt x="175" y="528"/>
                  </a:lnTo>
                  <a:lnTo>
                    <a:pt x="183" y="501"/>
                  </a:lnTo>
                  <a:lnTo>
                    <a:pt x="185" y="487"/>
                  </a:lnTo>
                  <a:lnTo>
                    <a:pt x="189" y="471"/>
                  </a:lnTo>
                  <a:lnTo>
                    <a:pt x="191" y="455"/>
                  </a:lnTo>
                  <a:lnTo>
                    <a:pt x="195" y="439"/>
                  </a:lnTo>
                  <a:lnTo>
                    <a:pt x="197" y="424"/>
                  </a:lnTo>
                  <a:lnTo>
                    <a:pt x="201" y="406"/>
                  </a:lnTo>
                  <a:lnTo>
                    <a:pt x="203" y="388"/>
                  </a:lnTo>
                  <a:lnTo>
                    <a:pt x="207" y="370"/>
                  </a:lnTo>
                  <a:lnTo>
                    <a:pt x="209" y="353"/>
                  </a:lnTo>
                  <a:lnTo>
                    <a:pt x="211" y="333"/>
                  </a:lnTo>
                  <a:lnTo>
                    <a:pt x="215" y="313"/>
                  </a:lnTo>
                  <a:lnTo>
                    <a:pt x="217" y="292"/>
                  </a:lnTo>
                  <a:lnTo>
                    <a:pt x="219" y="272"/>
                  </a:lnTo>
                  <a:lnTo>
                    <a:pt x="223" y="250"/>
                  </a:lnTo>
                  <a:lnTo>
                    <a:pt x="225" y="229"/>
                  </a:lnTo>
                  <a:lnTo>
                    <a:pt x="227" y="207"/>
                  </a:lnTo>
                  <a:lnTo>
                    <a:pt x="229" y="189"/>
                  </a:lnTo>
                  <a:lnTo>
                    <a:pt x="231" y="171"/>
                  </a:lnTo>
                  <a:lnTo>
                    <a:pt x="231" y="154"/>
                  </a:lnTo>
                  <a:lnTo>
                    <a:pt x="233" y="138"/>
                  </a:lnTo>
                  <a:lnTo>
                    <a:pt x="233" y="124"/>
                  </a:lnTo>
                  <a:lnTo>
                    <a:pt x="233" y="110"/>
                  </a:lnTo>
                  <a:lnTo>
                    <a:pt x="233" y="98"/>
                  </a:lnTo>
                  <a:lnTo>
                    <a:pt x="233" y="89"/>
                  </a:lnTo>
                  <a:lnTo>
                    <a:pt x="233" y="79"/>
                  </a:lnTo>
                  <a:lnTo>
                    <a:pt x="233" y="71"/>
                  </a:lnTo>
                  <a:lnTo>
                    <a:pt x="231" y="65"/>
                  </a:lnTo>
                  <a:lnTo>
                    <a:pt x="231" y="59"/>
                  </a:lnTo>
                  <a:lnTo>
                    <a:pt x="229" y="55"/>
                  </a:lnTo>
                  <a:lnTo>
                    <a:pt x="227" y="51"/>
                  </a:lnTo>
                  <a:lnTo>
                    <a:pt x="223" y="45"/>
                  </a:lnTo>
                  <a:lnTo>
                    <a:pt x="219" y="39"/>
                  </a:lnTo>
                  <a:lnTo>
                    <a:pt x="215" y="35"/>
                  </a:lnTo>
                  <a:lnTo>
                    <a:pt x="213" y="29"/>
                  </a:lnTo>
                  <a:lnTo>
                    <a:pt x="211" y="23"/>
                  </a:lnTo>
                  <a:lnTo>
                    <a:pt x="211" y="20"/>
                  </a:lnTo>
                  <a:lnTo>
                    <a:pt x="211" y="14"/>
                  </a:lnTo>
                  <a:lnTo>
                    <a:pt x="213" y="8"/>
                  </a:lnTo>
                  <a:lnTo>
                    <a:pt x="215" y="6"/>
                  </a:lnTo>
                  <a:lnTo>
                    <a:pt x="217" y="4"/>
                  </a:lnTo>
                  <a:lnTo>
                    <a:pt x="219" y="2"/>
                  </a:lnTo>
                  <a:lnTo>
                    <a:pt x="221" y="2"/>
                  </a:lnTo>
                  <a:lnTo>
                    <a:pt x="225" y="0"/>
                  </a:lnTo>
                  <a:lnTo>
                    <a:pt x="231" y="0"/>
                  </a:lnTo>
                  <a:lnTo>
                    <a:pt x="234" y="0"/>
                  </a:lnTo>
                  <a:lnTo>
                    <a:pt x="240" y="0"/>
                  </a:lnTo>
                  <a:lnTo>
                    <a:pt x="248" y="2"/>
                  </a:lnTo>
                  <a:lnTo>
                    <a:pt x="254" y="2"/>
                  </a:lnTo>
                  <a:lnTo>
                    <a:pt x="262" y="4"/>
                  </a:lnTo>
                  <a:lnTo>
                    <a:pt x="270" y="6"/>
                  </a:lnTo>
                  <a:lnTo>
                    <a:pt x="280" y="8"/>
                  </a:lnTo>
                  <a:lnTo>
                    <a:pt x="290" y="12"/>
                  </a:lnTo>
                  <a:lnTo>
                    <a:pt x="300" y="14"/>
                  </a:lnTo>
                  <a:lnTo>
                    <a:pt x="311" y="18"/>
                  </a:lnTo>
                  <a:lnTo>
                    <a:pt x="307" y="65"/>
                  </a:lnTo>
                  <a:lnTo>
                    <a:pt x="304" y="110"/>
                  </a:lnTo>
                  <a:lnTo>
                    <a:pt x="300" y="154"/>
                  </a:lnTo>
                  <a:lnTo>
                    <a:pt x="294" y="195"/>
                  </a:lnTo>
                  <a:lnTo>
                    <a:pt x="290" y="234"/>
                  </a:lnTo>
                  <a:lnTo>
                    <a:pt x="284" y="272"/>
                  </a:lnTo>
                  <a:lnTo>
                    <a:pt x="278" y="309"/>
                  </a:lnTo>
                  <a:lnTo>
                    <a:pt x="274" y="343"/>
                  </a:lnTo>
                  <a:lnTo>
                    <a:pt x="268" y="378"/>
                  </a:lnTo>
                  <a:lnTo>
                    <a:pt x="262" y="414"/>
                  </a:lnTo>
                  <a:lnTo>
                    <a:pt x="254" y="447"/>
                  </a:lnTo>
                  <a:lnTo>
                    <a:pt x="246" y="481"/>
                  </a:lnTo>
                  <a:lnTo>
                    <a:pt x="236" y="514"/>
                  </a:lnTo>
                  <a:lnTo>
                    <a:pt x="227" y="548"/>
                  </a:lnTo>
                  <a:lnTo>
                    <a:pt x="215" y="581"/>
                  </a:lnTo>
                  <a:lnTo>
                    <a:pt x="203" y="613"/>
                  </a:lnTo>
                  <a:lnTo>
                    <a:pt x="191" y="645"/>
                  </a:lnTo>
                  <a:lnTo>
                    <a:pt x="177" y="674"/>
                  </a:lnTo>
                  <a:lnTo>
                    <a:pt x="165" y="704"/>
                  </a:lnTo>
                  <a:lnTo>
                    <a:pt x="150" y="729"/>
                  </a:lnTo>
                  <a:lnTo>
                    <a:pt x="136" y="757"/>
                  </a:lnTo>
                  <a:lnTo>
                    <a:pt x="120" y="783"/>
                  </a:lnTo>
                  <a:lnTo>
                    <a:pt x="104" y="806"/>
                  </a:lnTo>
                  <a:lnTo>
                    <a:pt x="87" y="830"/>
                  </a:lnTo>
                  <a:lnTo>
                    <a:pt x="79" y="842"/>
                  </a:lnTo>
                  <a:lnTo>
                    <a:pt x="71" y="852"/>
                  </a:lnTo>
                  <a:lnTo>
                    <a:pt x="63" y="861"/>
                  </a:lnTo>
                  <a:lnTo>
                    <a:pt x="55" y="871"/>
                  </a:lnTo>
                  <a:lnTo>
                    <a:pt x="49" y="879"/>
                  </a:lnTo>
                  <a:lnTo>
                    <a:pt x="43" y="887"/>
                  </a:lnTo>
                  <a:lnTo>
                    <a:pt x="37" y="895"/>
                  </a:lnTo>
                  <a:lnTo>
                    <a:pt x="31" y="901"/>
                  </a:lnTo>
                  <a:lnTo>
                    <a:pt x="25" y="907"/>
                  </a:lnTo>
                  <a:lnTo>
                    <a:pt x="22" y="911"/>
                  </a:lnTo>
                  <a:lnTo>
                    <a:pt x="18" y="915"/>
                  </a:lnTo>
                  <a:lnTo>
                    <a:pt x="14" y="919"/>
                  </a:lnTo>
                  <a:lnTo>
                    <a:pt x="10" y="921"/>
                  </a:lnTo>
                  <a:lnTo>
                    <a:pt x="8" y="923"/>
                  </a:lnTo>
                  <a:lnTo>
                    <a:pt x="4" y="924"/>
                  </a:lnTo>
                  <a:lnTo>
                    <a:pt x="2" y="924"/>
                  </a:lnTo>
                  <a:lnTo>
                    <a:pt x="2" y="924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46"/>
            <p:cNvSpPr/>
            <p:nvPr/>
          </p:nvSpPr>
          <p:spPr bwMode="auto">
            <a:xfrm>
              <a:off x="5800725" y="1203325"/>
              <a:ext cx="498475" cy="101600"/>
            </a:xfrm>
            <a:custGeom>
              <a:avLst/>
              <a:gdLst>
                <a:gd name="T0" fmla="*/ 272 w 627"/>
                <a:gd name="T1" fmla="*/ 110 h 128"/>
                <a:gd name="T2" fmla="*/ 227 w 627"/>
                <a:gd name="T3" fmla="*/ 116 h 128"/>
                <a:gd name="T4" fmla="*/ 185 w 627"/>
                <a:gd name="T5" fmla="*/ 118 h 128"/>
                <a:gd name="T6" fmla="*/ 146 w 627"/>
                <a:gd name="T7" fmla="*/ 122 h 128"/>
                <a:gd name="T8" fmla="*/ 108 w 627"/>
                <a:gd name="T9" fmla="*/ 124 h 128"/>
                <a:gd name="T10" fmla="*/ 75 w 627"/>
                <a:gd name="T11" fmla="*/ 126 h 128"/>
                <a:gd name="T12" fmla="*/ 45 w 627"/>
                <a:gd name="T13" fmla="*/ 126 h 128"/>
                <a:gd name="T14" fmla="*/ 18 w 627"/>
                <a:gd name="T15" fmla="*/ 126 h 128"/>
                <a:gd name="T16" fmla="*/ 0 w 627"/>
                <a:gd name="T17" fmla="*/ 75 h 128"/>
                <a:gd name="T18" fmla="*/ 51 w 627"/>
                <a:gd name="T19" fmla="*/ 75 h 128"/>
                <a:gd name="T20" fmla="*/ 98 w 627"/>
                <a:gd name="T21" fmla="*/ 71 h 128"/>
                <a:gd name="T22" fmla="*/ 142 w 627"/>
                <a:gd name="T23" fmla="*/ 67 h 128"/>
                <a:gd name="T24" fmla="*/ 183 w 627"/>
                <a:gd name="T25" fmla="*/ 61 h 128"/>
                <a:gd name="T26" fmla="*/ 225 w 627"/>
                <a:gd name="T27" fmla="*/ 55 h 128"/>
                <a:gd name="T28" fmla="*/ 274 w 627"/>
                <a:gd name="T29" fmla="*/ 47 h 128"/>
                <a:gd name="T30" fmla="*/ 327 w 627"/>
                <a:gd name="T31" fmla="*/ 37 h 128"/>
                <a:gd name="T32" fmla="*/ 388 w 627"/>
                <a:gd name="T33" fmla="*/ 23 h 128"/>
                <a:gd name="T34" fmla="*/ 418 w 627"/>
                <a:gd name="T35" fmla="*/ 17 h 128"/>
                <a:gd name="T36" fmla="*/ 444 w 627"/>
                <a:gd name="T37" fmla="*/ 13 h 128"/>
                <a:gd name="T38" fmla="*/ 467 w 627"/>
                <a:gd name="T39" fmla="*/ 9 h 128"/>
                <a:gd name="T40" fmla="*/ 487 w 627"/>
                <a:gd name="T41" fmla="*/ 6 h 128"/>
                <a:gd name="T42" fmla="*/ 503 w 627"/>
                <a:gd name="T43" fmla="*/ 4 h 128"/>
                <a:gd name="T44" fmla="*/ 516 w 627"/>
                <a:gd name="T45" fmla="*/ 2 h 128"/>
                <a:gd name="T46" fmla="*/ 526 w 627"/>
                <a:gd name="T47" fmla="*/ 0 h 128"/>
                <a:gd name="T48" fmla="*/ 532 w 627"/>
                <a:gd name="T49" fmla="*/ 0 h 128"/>
                <a:gd name="T50" fmla="*/ 558 w 627"/>
                <a:gd name="T51" fmla="*/ 2 h 128"/>
                <a:gd name="T52" fmla="*/ 589 w 627"/>
                <a:gd name="T53" fmla="*/ 9 h 128"/>
                <a:gd name="T54" fmla="*/ 605 w 627"/>
                <a:gd name="T55" fmla="*/ 15 h 128"/>
                <a:gd name="T56" fmla="*/ 617 w 627"/>
                <a:gd name="T57" fmla="*/ 23 h 128"/>
                <a:gd name="T58" fmla="*/ 623 w 627"/>
                <a:gd name="T59" fmla="*/ 31 h 128"/>
                <a:gd name="T60" fmla="*/ 627 w 627"/>
                <a:gd name="T61" fmla="*/ 41 h 128"/>
                <a:gd name="T62" fmla="*/ 625 w 627"/>
                <a:gd name="T63" fmla="*/ 47 h 128"/>
                <a:gd name="T64" fmla="*/ 621 w 627"/>
                <a:gd name="T65" fmla="*/ 51 h 128"/>
                <a:gd name="T66" fmla="*/ 617 w 627"/>
                <a:gd name="T67" fmla="*/ 55 h 128"/>
                <a:gd name="T68" fmla="*/ 609 w 627"/>
                <a:gd name="T69" fmla="*/ 59 h 128"/>
                <a:gd name="T70" fmla="*/ 599 w 627"/>
                <a:gd name="T71" fmla="*/ 63 h 128"/>
                <a:gd name="T72" fmla="*/ 587 w 627"/>
                <a:gd name="T73" fmla="*/ 65 h 128"/>
                <a:gd name="T74" fmla="*/ 572 w 627"/>
                <a:gd name="T75" fmla="*/ 69 h 128"/>
                <a:gd name="T76" fmla="*/ 556 w 627"/>
                <a:gd name="T77" fmla="*/ 71 h 128"/>
                <a:gd name="T78" fmla="*/ 536 w 627"/>
                <a:gd name="T79" fmla="*/ 75 h 128"/>
                <a:gd name="T80" fmla="*/ 513 w 627"/>
                <a:gd name="T81" fmla="*/ 78 h 128"/>
                <a:gd name="T82" fmla="*/ 487 w 627"/>
                <a:gd name="T83" fmla="*/ 82 h 128"/>
                <a:gd name="T84" fmla="*/ 455 w 627"/>
                <a:gd name="T85" fmla="*/ 86 h 128"/>
                <a:gd name="T86" fmla="*/ 420 w 627"/>
                <a:gd name="T87" fmla="*/ 92 h 128"/>
                <a:gd name="T88" fmla="*/ 382 w 627"/>
                <a:gd name="T89" fmla="*/ 96 h 128"/>
                <a:gd name="T90" fmla="*/ 341 w 627"/>
                <a:gd name="T91" fmla="*/ 102 h 128"/>
                <a:gd name="T92" fmla="*/ 296 w 627"/>
                <a:gd name="T93" fmla="*/ 10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27" h="128">
                  <a:moveTo>
                    <a:pt x="296" y="108"/>
                  </a:moveTo>
                  <a:lnTo>
                    <a:pt x="272" y="110"/>
                  </a:lnTo>
                  <a:lnTo>
                    <a:pt x="248" y="112"/>
                  </a:lnTo>
                  <a:lnTo>
                    <a:pt x="227" y="116"/>
                  </a:lnTo>
                  <a:lnTo>
                    <a:pt x="205" y="118"/>
                  </a:lnTo>
                  <a:lnTo>
                    <a:pt x="185" y="118"/>
                  </a:lnTo>
                  <a:lnTo>
                    <a:pt x="166" y="120"/>
                  </a:lnTo>
                  <a:lnTo>
                    <a:pt x="146" y="122"/>
                  </a:lnTo>
                  <a:lnTo>
                    <a:pt x="126" y="122"/>
                  </a:lnTo>
                  <a:lnTo>
                    <a:pt x="108" y="124"/>
                  </a:lnTo>
                  <a:lnTo>
                    <a:pt x="93" y="124"/>
                  </a:lnTo>
                  <a:lnTo>
                    <a:pt x="75" y="126"/>
                  </a:lnTo>
                  <a:lnTo>
                    <a:pt x="61" y="126"/>
                  </a:lnTo>
                  <a:lnTo>
                    <a:pt x="45" y="126"/>
                  </a:lnTo>
                  <a:lnTo>
                    <a:pt x="31" y="126"/>
                  </a:lnTo>
                  <a:lnTo>
                    <a:pt x="18" y="126"/>
                  </a:lnTo>
                  <a:lnTo>
                    <a:pt x="6" y="128"/>
                  </a:lnTo>
                  <a:lnTo>
                    <a:pt x="0" y="75"/>
                  </a:lnTo>
                  <a:lnTo>
                    <a:pt x="26" y="75"/>
                  </a:lnTo>
                  <a:lnTo>
                    <a:pt x="51" y="75"/>
                  </a:lnTo>
                  <a:lnTo>
                    <a:pt x="75" y="73"/>
                  </a:lnTo>
                  <a:lnTo>
                    <a:pt x="98" y="71"/>
                  </a:lnTo>
                  <a:lnTo>
                    <a:pt x="120" y="69"/>
                  </a:lnTo>
                  <a:lnTo>
                    <a:pt x="142" y="67"/>
                  </a:lnTo>
                  <a:lnTo>
                    <a:pt x="164" y="65"/>
                  </a:lnTo>
                  <a:lnTo>
                    <a:pt x="183" y="61"/>
                  </a:lnTo>
                  <a:lnTo>
                    <a:pt x="203" y="59"/>
                  </a:lnTo>
                  <a:lnTo>
                    <a:pt x="225" y="55"/>
                  </a:lnTo>
                  <a:lnTo>
                    <a:pt x="248" y="51"/>
                  </a:lnTo>
                  <a:lnTo>
                    <a:pt x="274" y="47"/>
                  </a:lnTo>
                  <a:lnTo>
                    <a:pt x="300" y="41"/>
                  </a:lnTo>
                  <a:lnTo>
                    <a:pt x="327" y="37"/>
                  </a:lnTo>
                  <a:lnTo>
                    <a:pt x="357" y="29"/>
                  </a:lnTo>
                  <a:lnTo>
                    <a:pt x="388" y="23"/>
                  </a:lnTo>
                  <a:lnTo>
                    <a:pt x="404" y="19"/>
                  </a:lnTo>
                  <a:lnTo>
                    <a:pt x="418" y="17"/>
                  </a:lnTo>
                  <a:lnTo>
                    <a:pt x="432" y="15"/>
                  </a:lnTo>
                  <a:lnTo>
                    <a:pt x="444" y="13"/>
                  </a:lnTo>
                  <a:lnTo>
                    <a:pt x="455" y="11"/>
                  </a:lnTo>
                  <a:lnTo>
                    <a:pt x="467" y="9"/>
                  </a:lnTo>
                  <a:lnTo>
                    <a:pt x="477" y="8"/>
                  </a:lnTo>
                  <a:lnTo>
                    <a:pt x="487" y="6"/>
                  </a:lnTo>
                  <a:lnTo>
                    <a:pt x="495" y="4"/>
                  </a:lnTo>
                  <a:lnTo>
                    <a:pt x="503" y="4"/>
                  </a:lnTo>
                  <a:lnTo>
                    <a:pt x="511" y="2"/>
                  </a:lnTo>
                  <a:lnTo>
                    <a:pt x="516" y="2"/>
                  </a:lnTo>
                  <a:lnTo>
                    <a:pt x="522" y="0"/>
                  </a:lnTo>
                  <a:lnTo>
                    <a:pt x="526" y="0"/>
                  </a:lnTo>
                  <a:lnTo>
                    <a:pt x="530" y="0"/>
                  </a:lnTo>
                  <a:lnTo>
                    <a:pt x="532" y="0"/>
                  </a:lnTo>
                  <a:lnTo>
                    <a:pt x="544" y="0"/>
                  </a:lnTo>
                  <a:lnTo>
                    <a:pt x="558" y="2"/>
                  </a:lnTo>
                  <a:lnTo>
                    <a:pt x="572" y="6"/>
                  </a:lnTo>
                  <a:lnTo>
                    <a:pt x="589" y="9"/>
                  </a:lnTo>
                  <a:lnTo>
                    <a:pt x="597" y="11"/>
                  </a:lnTo>
                  <a:lnTo>
                    <a:pt x="605" y="15"/>
                  </a:lnTo>
                  <a:lnTo>
                    <a:pt x="611" y="19"/>
                  </a:lnTo>
                  <a:lnTo>
                    <a:pt x="617" y="23"/>
                  </a:lnTo>
                  <a:lnTo>
                    <a:pt x="621" y="27"/>
                  </a:lnTo>
                  <a:lnTo>
                    <a:pt x="623" y="31"/>
                  </a:lnTo>
                  <a:lnTo>
                    <a:pt x="625" y="37"/>
                  </a:lnTo>
                  <a:lnTo>
                    <a:pt x="627" y="41"/>
                  </a:lnTo>
                  <a:lnTo>
                    <a:pt x="627" y="45"/>
                  </a:lnTo>
                  <a:lnTo>
                    <a:pt x="625" y="47"/>
                  </a:lnTo>
                  <a:lnTo>
                    <a:pt x="623" y="49"/>
                  </a:lnTo>
                  <a:lnTo>
                    <a:pt x="621" y="51"/>
                  </a:lnTo>
                  <a:lnTo>
                    <a:pt x="619" y="53"/>
                  </a:lnTo>
                  <a:lnTo>
                    <a:pt x="617" y="55"/>
                  </a:lnTo>
                  <a:lnTo>
                    <a:pt x="613" y="57"/>
                  </a:lnTo>
                  <a:lnTo>
                    <a:pt x="609" y="59"/>
                  </a:lnTo>
                  <a:lnTo>
                    <a:pt x="603" y="61"/>
                  </a:lnTo>
                  <a:lnTo>
                    <a:pt x="599" y="63"/>
                  </a:lnTo>
                  <a:lnTo>
                    <a:pt x="593" y="65"/>
                  </a:lnTo>
                  <a:lnTo>
                    <a:pt x="587" y="65"/>
                  </a:lnTo>
                  <a:lnTo>
                    <a:pt x="580" y="67"/>
                  </a:lnTo>
                  <a:lnTo>
                    <a:pt x="572" y="69"/>
                  </a:lnTo>
                  <a:lnTo>
                    <a:pt x="564" y="69"/>
                  </a:lnTo>
                  <a:lnTo>
                    <a:pt x="556" y="71"/>
                  </a:lnTo>
                  <a:lnTo>
                    <a:pt x="546" y="73"/>
                  </a:lnTo>
                  <a:lnTo>
                    <a:pt x="536" y="75"/>
                  </a:lnTo>
                  <a:lnTo>
                    <a:pt x="526" y="77"/>
                  </a:lnTo>
                  <a:lnTo>
                    <a:pt x="513" y="78"/>
                  </a:lnTo>
                  <a:lnTo>
                    <a:pt x="501" y="80"/>
                  </a:lnTo>
                  <a:lnTo>
                    <a:pt x="487" y="82"/>
                  </a:lnTo>
                  <a:lnTo>
                    <a:pt x="471" y="84"/>
                  </a:lnTo>
                  <a:lnTo>
                    <a:pt x="455" y="86"/>
                  </a:lnTo>
                  <a:lnTo>
                    <a:pt x="438" y="90"/>
                  </a:lnTo>
                  <a:lnTo>
                    <a:pt x="420" y="92"/>
                  </a:lnTo>
                  <a:lnTo>
                    <a:pt x="402" y="94"/>
                  </a:lnTo>
                  <a:lnTo>
                    <a:pt x="382" y="96"/>
                  </a:lnTo>
                  <a:lnTo>
                    <a:pt x="361" y="100"/>
                  </a:lnTo>
                  <a:lnTo>
                    <a:pt x="341" y="102"/>
                  </a:lnTo>
                  <a:lnTo>
                    <a:pt x="317" y="106"/>
                  </a:lnTo>
                  <a:lnTo>
                    <a:pt x="296" y="108"/>
                  </a:lnTo>
                  <a:lnTo>
                    <a:pt x="296" y="108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47"/>
            <p:cNvSpPr/>
            <p:nvPr/>
          </p:nvSpPr>
          <p:spPr bwMode="auto">
            <a:xfrm>
              <a:off x="5849938" y="1382713"/>
              <a:ext cx="219075" cy="60325"/>
            </a:xfrm>
            <a:custGeom>
              <a:avLst/>
              <a:gdLst>
                <a:gd name="T0" fmla="*/ 101 w 276"/>
                <a:gd name="T1" fmla="*/ 14 h 75"/>
                <a:gd name="T2" fmla="*/ 136 w 276"/>
                <a:gd name="T3" fmla="*/ 6 h 75"/>
                <a:gd name="T4" fmla="*/ 168 w 276"/>
                <a:gd name="T5" fmla="*/ 2 h 75"/>
                <a:gd name="T6" fmla="*/ 191 w 276"/>
                <a:gd name="T7" fmla="*/ 0 h 75"/>
                <a:gd name="T8" fmla="*/ 217 w 276"/>
                <a:gd name="T9" fmla="*/ 0 h 75"/>
                <a:gd name="T10" fmla="*/ 246 w 276"/>
                <a:gd name="T11" fmla="*/ 2 h 75"/>
                <a:gd name="T12" fmla="*/ 262 w 276"/>
                <a:gd name="T13" fmla="*/ 6 h 75"/>
                <a:gd name="T14" fmla="*/ 268 w 276"/>
                <a:gd name="T15" fmla="*/ 12 h 75"/>
                <a:gd name="T16" fmla="*/ 274 w 276"/>
                <a:gd name="T17" fmla="*/ 16 h 75"/>
                <a:gd name="T18" fmla="*/ 276 w 276"/>
                <a:gd name="T19" fmla="*/ 22 h 75"/>
                <a:gd name="T20" fmla="*/ 276 w 276"/>
                <a:gd name="T21" fmla="*/ 26 h 75"/>
                <a:gd name="T22" fmla="*/ 272 w 276"/>
                <a:gd name="T23" fmla="*/ 28 h 75"/>
                <a:gd name="T24" fmla="*/ 268 w 276"/>
                <a:gd name="T25" fmla="*/ 32 h 75"/>
                <a:gd name="T26" fmla="*/ 258 w 276"/>
                <a:gd name="T27" fmla="*/ 36 h 75"/>
                <a:gd name="T28" fmla="*/ 248 w 276"/>
                <a:gd name="T29" fmla="*/ 40 h 75"/>
                <a:gd name="T30" fmla="*/ 235 w 276"/>
                <a:gd name="T31" fmla="*/ 44 h 75"/>
                <a:gd name="T32" fmla="*/ 217 w 276"/>
                <a:gd name="T33" fmla="*/ 50 h 75"/>
                <a:gd name="T34" fmla="*/ 197 w 276"/>
                <a:gd name="T35" fmla="*/ 54 h 75"/>
                <a:gd name="T36" fmla="*/ 175 w 276"/>
                <a:gd name="T37" fmla="*/ 60 h 75"/>
                <a:gd name="T38" fmla="*/ 156 w 276"/>
                <a:gd name="T39" fmla="*/ 63 h 75"/>
                <a:gd name="T40" fmla="*/ 136 w 276"/>
                <a:gd name="T41" fmla="*/ 67 h 75"/>
                <a:gd name="T42" fmla="*/ 120 w 276"/>
                <a:gd name="T43" fmla="*/ 69 h 75"/>
                <a:gd name="T44" fmla="*/ 99 w 276"/>
                <a:gd name="T45" fmla="*/ 73 h 75"/>
                <a:gd name="T46" fmla="*/ 79 w 276"/>
                <a:gd name="T47" fmla="*/ 75 h 75"/>
                <a:gd name="T48" fmla="*/ 61 w 276"/>
                <a:gd name="T49" fmla="*/ 75 h 75"/>
                <a:gd name="T50" fmla="*/ 47 w 276"/>
                <a:gd name="T51" fmla="*/ 73 h 75"/>
                <a:gd name="T52" fmla="*/ 30 w 276"/>
                <a:gd name="T53" fmla="*/ 67 h 75"/>
                <a:gd name="T54" fmla="*/ 14 w 276"/>
                <a:gd name="T55" fmla="*/ 60 h 75"/>
                <a:gd name="T56" fmla="*/ 6 w 276"/>
                <a:gd name="T57" fmla="*/ 54 h 75"/>
                <a:gd name="T58" fmla="*/ 2 w 276"/>
                <a:gd name="T59" fmla="*/ 50 h 75"/>
                <a:gd name="T60" fmla="*/ 0 w 276"/>
                <a:gd name="T61" fmla="*/ 44 h 75"/>
                <a:gd name="T62" fmla="*/ 0 w 276"/>
                <a:gd name="T63" fmla="*/ 42 h 75"/>
                <a:gd name="T64" fmla="*/ 4 w 276"/>
                <a:gd name="T65" fmla="*/ 40 h 75"/>
                <a:gd name="T66" fmla="*/ 8 w 276"/>
                <a:gd name="T67" fmla="*/ 38 h 75"/>
                <a:gd name="T68" fmla="*/ 16 w 276"/>
                <a:gd name="T69" fmla="*/ 36 h 75"/>
                <a:gd name="T70" fmla="*/ 26 w 276"/>
                <a:gd name="T71" fmla="*/ 32 h 75"/>
                <a:gd name="T72" fmla="*/ 37 w 276"/>
                <a:gd name="T73" fmla="*/ 30 h 75"/>
                <a:gd name="T74" fmla="*/ 53 w 276"/>
                <a:gd name="T75" fmla="*/ 26 h 75"/>
                <a:gd name="T76" fmla="*/ 71 w 276"/>
                <a:gd name="T77" fmla="*/ 22 h 75"/>
                <a:gd name="T78" fmla="*/ 79 w 276"/>
                <a:gd name="T79" fmla="*/ 1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76" h="75">
                  <a:moveTo>
                    <a:pt x="79" y="18"/>
                  </a:moveTo>
                  <a:lnTo>
                    <a:pt x="101" y="14"/>
                  </a:lnTo>
                  <a:lnTo>
                    <a:pt x="118" y="10"/>
                  </a:lnTo>
                  <a:lnTo>
                    <a:pt x="136" y="6"/>
                  </a:lnTo>
                  <a:lnTo>
                    <a:pt x="152" y="4"/>
                  </a:lnTo>
                  <a:lnTo>
                    <a:pt x="168" y="2"/>
                  </a:lnTo>
                  <a:lnTo>
                    <a:pt x="179" y="0"/>
                  </a:lnTo>
                  <a:lnTo>
                    <a:pt x="191" y="0"/>
                  </a:lnTo>
                  <a:lnTo>
                    <a:pt x="201" y="0"/>
                  </a:lnTo>
                  <a:lnTo>
                    <a:pt x="217" y="0"/>
                  </a:lnTo>
                  <a:lnTo>
                    <a:pt x="233" y="0"/>
                  </a:lnTo>
                  <a:lnTo>
                    <a:pt x="246" y="2"/>
                  </a:lnTo>
                  <a:lnTo>
                    <a:pt x="256" y="4"/>
                  </a:lnTo>
                  <a:lnTo>
                    <a:pt x="262" y="6"/>
                  </a:lnTo>
                  <a:lnTo>
                    <a:pt x="266" y="8"/>
                  </a:lnTo>
                  <a:lnTo>
                    <a:pt x="268" y="12"/>
                  </a:lnTo>
                  <a:lnTo>
                    <a:pt x="272" y="14"/>
                  </a:lnTo>
                  <a:lnTo>
                    <a:pt x="274" y="16"/>
                  </a:lnTo>
                  <a:lnTo>
                    <a:pt x="274" y="20"/>
                  </a:lnTo>
                  <a:lnTo>
                    <a:pt x="276" y="22"/>
                  </a:lnTo>
                  <a:lnTo>
                    <a:pt x="276" y="24"/>
                  </a:lnTo>
                  <a:lnTo>
                    <a:pt x="276" y="26"/>
                  </a:lnTo>
                  <a:lnTo>
                    <a:pt x="274" y="28"/>
                  </a:lnTo>
                  <a:lnTo>
                    <a:pt x="272" y="28"/>
                  </a:lnTo>
                  <a:lnTo>
                    <a:pt x="270" y="30"/>
                  </a:lnTo>
                  <a:lnTo>
                    <a:pt x="268" y="32"/>
                  </a:lnTo>
                  <a:lnTo>
                    <a:pt x="264" y="34"/>
                  </a:lnTo>
                  <a:lnTo>
                    <a:pt x="258" y="36"/>
                  </a:lnTo>
                  <a:lnTo>
                    <a:pt x="254" y="38"/>
                  </a:lnTo>
                  <a:lnTo>
                    <a:pt x="248" y="40"/>
                  </a:lnTo>
                  <a:lnTo>
                    <a:pt x="243" y="42"/>
                  </a:lnTo>
                  <a:lnTo>
                    <a:pt x="235" y="44"/>
                  </a:lnTo>
                  <a:lnTo>
                    <a:pt x="227" y="46"/>
                  </a:lnTo>
                  <a:lnTo>
                    <a:pt x="217" y="50"/>
                  </a:lnTo>
                  <a:lnTo>
                    <a:pt x="209" y="52"/>
                  </a:lnTo>
                  <a:lnTo>
                    <a:pt x="197" y="54"/>
                  </a:lnTo>
                  <a:lnTo>
                    <a:pt x="187" y="58"/>
                  </a:lnTo>
                  <a:lnTo>
                    <a:pt x="175" y="60"/>
                  </a:lnTo>
                  <a:lnTo>
                    <a:pt x="166" y="61"/>
                  </a:lnTo>
                  <a:lnTo>
                    <a:pt x="156" y="63"/>
                  </a:lnTo>
                  <a:lnTo>
                    <a:pt x="146" y="65"/>
                  </a:lnTo>
                  <a:lnTo>
                    <a:pt x="136" y="67"/>
                  </a:lnTo>
                  <a:lnTo>
                    <a:pt x="128" y="69"/>
                  </a:lnTo>
                  <a:lnTo>
                    <a:pt x="120" y="69"/>
                  </a:lnTo>
                  <a:lnTo>
                    <a:pt x="112" y="71"/>
                  </a:lnTo>
                  <a:lnTo>
                    <a:pt x="99" y="73"/>
                  </a:lnTo>
                  <a:lnTo>
                    <a:pt x="87" y="75"/>
                  </a:lnTo>
                  <a:lnTo>
                    <a:pt x="79" y="75"/>
                  </a:lnTo>
                  <a:lnTo>
                    <a:pt x="71" y="75"/>
                  </a:lnTo>
                  <a:lnTo>
                    <a:pt x="61" y="75"/>
                  </a:lnTo>
                  <a:lnTo>
                    <a:pt x="53" y="75"/>
                  </a:lnTo>
                  <a:lnTo>
                    <a:pt x="47" y="73"/>
                  </a:lnTo>
                  <a:lnTo>
                    <a:pt x="41" y="71"/>
                  </a:lnTo>
                  <a:lnTo>
                    <a:pt x="30" y="67"/>
                  </a:lnTo>
                  <a:lnTo>
                    <a:pt x="20" y="61"/>
                  </a:lnTo>
                  <a:lnTo>
                    <a:pt x="14" y="60"/>
                  </a:lnTo>
                  <a:lnTo>
                    <a:pt x="10" y="58"/>
                  </a:lnTo>
                  <a:lnTo>
                    <a:pt x="6" y="54"/>
                  </a:lnTo>
                  <a:lnTo>
                    <a:pt x="4" y="52"/>
                  </a:lnTo>
                  <a:lnTo>
                    <a:pt x="2" y="50"/>
                  </a:lnTo>
                  <a:lnTo>
                    <a:pt x="2" y="46"/>
                  </a:lnTo>
                  <a:lnTo>
                    <a:pt x="0" y="44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2" y="40"/>
                  </a:lnTo>
                  <a:lnTo>
                    <a:pt x="4" y="40"/>
                  </a:lnTo>
                  <a:lnTo>
                    <a:pt x="6" y="38"/>
                  </a:lnTo>
                  <a:lnTo>
                    <a:pt x="8" y="38"/>
                  </a:lnTo>
                  <a:lnTo>
                    <a:pt x="12" y="36"/>
                  </a:lnTo>
                  <a:lnTo>
                    <a:pt x="16" y="36"/>
                  </a:lnTo>
                  <a:lnTo>
                    <a:pt x="20" y="34"/>
                  </a:lnTo>
                  <a:lnTo>
                    <a:pt x="26" y="32"/>
                  </a:lnTo>
                  <a:lnTo>
                    <a:pt x="32" y="32"/>
                  </a:lnTo>
                  <a:lnTo>
                    <a:pt x="37" y="30"/>
                  </a:lnTo>
                  <a:lnTo>
                    <a:pt x="45" y="28"/>
                  </a:lnTo>
                  <a:lnTo>
                    <a:pt x="53" y="26"/>
                  </a:lnTo>
                  <a:lnTo>
                    <a:pt x="61" y="24"/>
                  </a:lnTo>
                  <a:lnTo>
                    <a:pt x="71" y="22"/>
                  </a:lnTo>
                  <a:lnTo>
                    <a:pt x="79" y="18"/>
                  </a:lnTo>
                  <a:lnTo>
                    <a:pt x="79" y="18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48"/>
            <p:cNvSpPr/>
            <p:nvPr/>
          </p:nvSpPr>
          <p:spPr bwMode="auto">
            <a:xfrm>
              <a:off x="5813425" y="1531938"/>
              <a:ext cx="74613" cy="161925"/>
            </a:xfrm>
            <a:custGeom>
              <a:avLst/>
              <a:gdLst>
                <a:gd name="T0" fmla="*/ 8 w 92"/>
                <a:gd name="T1" fmla="*/ 45 h 205"/>
                <a:gd name="T2" fmla="*/ 2 w 92"/>
                <a:gd name="T3" fmla="*/ 35 h 205"/>
                <a:gd name="T4" fmla="*/ 0 w 92"/>
                <a:gd name="T5" fmla="*/ 25 h 205"/>
                <a:gd name="T6" fmla="*/ 2 w 92"/>
                <a:gd name="T7" fmla="*/ 15 h 205"/>
                <a:gd name="T8" fmla="*/ 6 w 92"/>
                <a:gd name="T9" fmla="*/ 6 h 205"/>
                <a:gd name="T10" fmla="*/ 15 w 92"/>
                <a:gd name="T11" fmla="*/ 0 h 205"/>
                <a:gd name="T12" fmla="*/ 33 w 92"/>
                <a:gd name="T13" fmla="*/ 0 h 205"/>
                <a:gd name="T14" fmla="*/ 59 w 92"/>
                <a:gd name="T15" fmla="*/ 6 h 205"/>
                <a:gd name="T16" fmla="*/ 77 w 92"/>
                <a:gd name="T17" fmla="*/ 33 h 205"/>
                <a:gd name="T18" fmla="*/ 80 w 92"/>
                <a:gd name="T19" fmla="*/ 73 h 205"/>
                <a:gd name="T20" fmla="*/ 84 w 92"/>
                <a:gd name="T21" fmla="*/ 108 h 205"/>
                <a:gd name="T22" fmla="*/ 88 w 92"/>
                <a:gd name="T23" fmla="*/ 136 h 205"/>
                <a:gd name="T24" fmla="*/ 90 w 92"/>
                <a:gd name="T25" fmla="*/ 159 h 205"/>
                <a:gd name="T26" fmla="*/ 92 w 92"/>
                <a:gd name="T27" fmla="*/ 177 h 205"/>
                <a:gd name="T28" fmla="*/ 92 w 92"/>
                <a:gd name="T29" fmla="*/ 191 h 205"/>
                <a:gd name="T30" fmla="*/ 92 w 92"/>
                <a:gd name="T31" fmla="*/ 197 h 205"/>
                <a:gd name="T32" fmla="*/ 88 w 92"/>
                <a:gd name="T33" fmla="*/ 203 h 205"/>
                <a:gd name="T34" fmla="*/ 80 w 92"/>
                <a:gd name="T35" fmla="*/ 205 h 205"/>
                <a:gd name="T36" fmla="*/ 77 w 92"/>
                <a:gd name="T37" fmla="*/ 203 h 205"/>
                <a:gd name="T38" fmla="*/ 73 w 92"/>
                <a:gd name="T39" fmla="*/ 201 h 205"/>
                <a:gd name="T40" fmla="*/ 69 w 92"/>
                <a:gd name="T41" fmla="*/ 197 h 205"/>
                <a:gd name="T42" fmla="*/ 65 w 92"/>
                <a:gd name="T43" fmla="*/ 189 h 205"/>
                <a:gd name="T44" fmla="*/ 63 w 92"/>
                <a:gd name="T45" fmla="*/ 181 h 205"/>
                <a:gd name="T46" fmla="*/ 59 w 92"/>
                <a:gd name="T47" fmla="*/ 169 h 205"/>
                <a:gd name="T48" fmla="*/ 55 w 92"/>
                <a:gd name="T49" fmla="*/ 155 h 205"/>
                <a:gd name="T50" fmla="*/ 51 w 92"/>
                <a:gd name="T51" fmla="*/ 138 h 205"/>
                <a:gd name="T52" fmla="*/ 45 w 92"/>
                <a:gd name="T53" fmla="*/ 112 h 205"/>
                <a:gd name="T54" fmla="*/ 35 w 92"/>
                <a:gd name="T55" fmla="*/ 82 h 205"/>
                <a:gd name="T56" fmla="*/ 31 w 92"/>
                <a:gd name="T57" fmla="*/ 73 h 205"/>
                <a:gd name="T58" fmla="*/ 27 w 92"/>
                <a:gd name="T59" fmla="*/ 63 h 205"/>
                <a:gd name="T60" fmla="*/ 21 w 92"/>
                <a:gd name="T61" fmla="*/ 57 h 205"/>
                <a:gd name="T62" fmla="*/ 17 w 92"/>
                <a:gd name="T63" fmla="*/ 51 h 205"/>
                <a:gd name="T64" fmla="*/ 11 w 92"/>
                <a:gd name="T65" fmla="*/ 49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205">
                  <a:moveTo>
                    <a:pt x="11" y="49"/>
                  </a:moveTo>
                  <a:lnTo>
                    <a:pt x="8" y="45"/>
                  </a:lnTo>
                  <a:lnTo>
                    <a:pt x="4" y="39"/>
                  </a:lnTo>
                  <a:lnTo>
                    <a:pt x="2" y="35"/>
                  </a:lnTo>
                  <a:lnTo>
                    <a:pt x="2" y="31"/>
                  </a:lnTo>
                  <a:lnTo>
                    <a:pt x="0" y="25"/>
                  </a:lnTo>
                  <a:lnTo>
                    <a:pt x="0" y="21"/>
                  </a:lnTo>
                  <a:lnTo>
                    <a:pt x="2" y="15"/>
                  </a:lnTo>
                  <a:lnTo>
                    <a:pt x="4" y="10"/>
                  </a:lnTo>
                  <a:lnTo>
                    <a:pt x="6" y="6"/>
                  </a:lnTo>
                  <a:lnTo>
                    <a:pt x="10" y="2"/>
                  </a:lnTo>
                  <a:lnTo>
                    <a:pt x="15" y="0"/>
                  </a:lnTo>
                  <a:lnTo>
                    <a:pt x="23" y="0"/>
                  </a:lnTo>
                  <a:lnTo>
                    <a:pt x="33" y="0"/>
                  </a:lnTo>
                  <a:lnTo>
                    <a:pt x="45" y="2"/>
                  </a:lnTo>
                  <a:lnTo>
                    <a:pt x="59" y="6"/>
                  </a:lnTo>
                  <a:lnTo>
                    <a:pt x="73" y="10"/>
                  </a:lnTo>
                  <a:lnTo>
                    <a:pt x="77" y="33"/>
                  </a:lnTo>
                  <a:lnTo>
                    <a:pt x="79" y="53"/>
                  </a:lnTo>
                  <a:lnTo>
                    <a:pt x="80" y="73"/>
                  </a:lnTo>
                  <a:lnTo>
                    <a:pt x="82" y="90"/>
                  </a:lnTo>
                  <a:lnTo>
                    <a:pt x="84" y="108"/>
                  </a:lnTo>
                  <a:lnTo>
                    <a:pt x="86" y="122"/>
                  </a:lnTo>
                  <a:lnTo>
                    <a:pt x="88" y="136"/>
                  </a:lnTo>
                  <a:lnTo>
                    <a:pt x="88" y="149"/>
                  </a:lnTo>
                  <a:lnTo>
                    <a:pt x="90" y="159"/>
                  </a:lnTo>
                  <a:lnTo>
                    <a:pt x="92" y="169"/>
                  </a:lnTo>
                  <a:lnTo>
                    <a:pt x="92" y="177"/>
                  </a:lnTo>
                  <a:lnTo>
                    <a:pt x="92" y="185"/>
                  </a:lnTo>
                  <a:lnTo>
                    <a:pt x="92" y="191"/>
                  </a:lnTo>
                  <a:lnTo>
                    <a:pt x="92" y="195"/>
                  </a:lnTo>
                  <a:lnTo>
                    <a:pt x="92" y="197"/>
                  </a:lnTo>
                  <a:lnTo>
                    <a:pt x="92" y="199"/>
                  </a:lnTo>
                  <a:lnTo>
                    <a:pt x="88" y="203"/>
                  </a:lnTo>
                  <a:lnTo>
                    <a:pt x="84" y="203"/>
                  </a:lnTo>
                  <a:lnTo>
                    <a:pt x="80" y="205"/>
                  </a:lnTo>
                  <a:lnTo>
                    <a:pt x="79" y="205"/>
                  </a:lnTo>
                  <a:lnTo>
                    <a:pt x="77" y="203"/>
                  </a:lnTo>
                  <a:lnTo>
                    <a:pt x="75" y="203"/>
                  </a:lnTo>
                  <a:lnTo>
                    <a:pt x="73" y="201"/>
                  </a:lnTo>
                  <a:lnTo>
                    <a:pt x="71" y="199"/>
                  </a:lnTo>
                  <a:lnTo>
                    <a:pt x="69" y="197"/>
                  </a:lnTo>
                  <a:lnTo>
                    <a:pt x="67" y="193"/>
                  </a:lnTo>
                  <a:lnTo>
                    <a:pt x="65" y="189"/>
                  </a:lnTo>
                  <a:lnTo>
                    <a:pt x="63" y="185"/>
                  </a:lnTo>
                  <a:lnTo>
                    <a:pt x="63" y="181"/>
                  </a:lnTo>
                  <a:lnTo>
                    <a:pt x="61" y="175"/>
                  </a:lnTo>
                  <a:lnTo>
                    <a:pt x="59" y="169"/>
                  </a:lnTo>
                  <a:lnTo>
                    <a:pt x="57" y="161"/>
                  </a:lnTo>
                  <a:lnTo>
                    <a:pt x="55" y="155"/>
                  </a:lnTo>
                  <a:lnTo>
                    <a:pt x="53" y="146"/>
                  </a:lnTo>
                  <a:lnTo>
                    <a:pt x="51" y="138"/>
                  </a:lnTo>
                  <a:lnTo>
                    <a:pt x="49" y="128"/>
                  </a:lnTo>
                  <a:lnTo>
                    <a:pt x="45" y="112"/>
                  </a:lnTo>
                  <a:lnTo>
                    <a:pt x="39" y="96"/>
                  </a:lnTo>
                  <a:lnTo>
                    <a:pt x="35" y="82"/>
                  </a:lnTo>
                  <a:lnTo>
                    <a:pt x="33" y="79"/>
                  </a:lnTo>
                  <a:lnTo>
                    <a:pt x="31" y="73"/>
                  </a:lnTo>
                  <a:lnTo>
                    <a:pt x="29" y="67"/>
                  </a:lnTo>
                  <a:lnTo>
                    <a:pt x="27" y="63"/>
                  </a:lnTo>
                  <a:lnTo>
                    <a:pt x="25" y="59"/>
                  </a:lnTo>
                  <a:lnTo>
                    <a:pt x="21" y="57"/>
                  </a:lnTo>
                  <a:lnTo>
                    <a:pt x="19" y="53"/>
                  </a:lnTo>
                  <a:lnTo>
                    <a:pt x="17" y="51"/>
                  </a:lnTo>
                  <a:lnTo>
                    <a:pt x="15" y="49"/>
                  </a:lnTo>
                  <a:lnTo>
                    <a:pt x="11" y="49"/>
                  </a:lnTo>
                  <a:lnTo>
                    <a:pt x="11" y="4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49"/>
            <p:cNvSpPr/>
            <p:nvPr/>
          </p:nvSpPr>
          <p:spPr bwMode="auto">
            <a:xfrm>
              <a:off x="5849938" y="1495425"/>
              <a:ext cx="227013" cy="153987"/>
            </a:xfrm>
            <a:custGeom>
              <a:avLst/>
              <a:gdLst>
                <a:gd name="T0" fmla="*/ 181 w 286"/>
                <a:gd name="T1" fmla="*/ 194 h 194"/>
                <a:gd name="T2" fmla="*/ 185 w 286"/>
                <a:gd name="T3" fmla="*/ 160 h 194"/>
                <a:gd name="T4" fmla="*/ 189 w 286"/>
                <a:gd name="T5" fmla="*/ 134 h 194"/>
                <a:gd name="T6" fmla="*/ 193 w 286"/>
                <a:gd name="T7" fmla="*/ 113 h 194"/>
                <a:gd name="T8" fmla="*/ 197 w 286"/>
                <a:gd name="T9" fmla="*/ 99 h 194"/>
                <a:gd name="T10" fmla="*/ 199 w 286"/>
                <a:gd name="T11" fmla="*/ 79 h 194"/>
                <a:gd name="T12" fmla="*/ 199 w 286"/>
                <a:gd name="T13" fmla="*/ 71 h 194"/>
                <a:gd name="T14" fmla="*/ 197 w 286"/>
                <a:gd name="T15" fmla="*/ 65 h 194"/>
                <a:gd name="T16" fmla="*/ 191 w 286"/>
                <a:gd name="T17" fmla="*/ 65 h 194"/>
                <a:gd name="T18" fmla="*/ 181 w 286"/>
                <a:gd name="T19" fmla="*/ 65 h 194"/>
                <a:gd name="T20" fmla="*/ 166 w 286"/>
                <a:gd name="T21" fmla="*/ 67 h 194"/>
                <a:gd name="T22" fmla="*/ 144 w 286"/>
                <a:gd name="T23" fmla="*/ 71 h 194"/>
                <a:gd name="T24" fmla="*/ 116 w 286"/>
                <a:gd name="T25" fmla="*/ 77 h 194"/>
                <a:gd name="T26" fmla="*/ 83 w 286"/>
                <a:gd name="T27" fmla="*/ 83 h 194"/>
                <a:gd name="T28" fmla="*/ 45 w 286"/>
                <a:gd name="T29" fmla="*/ 91 h 194"/>
                <a:gd name="T30" fmla="*/ 0 w 286"/>
                <a:gd name="T31" fmla="*/ 99 h 194"/>
                <a:gd name="T32" fmla="*/ 26 w 286"/>
                <a:gd name="T33" fmla="*/ 52 h 194"/>
                <a:gd name="T34" fmla="*/ 79 w 286"/>
                <a:gd name="T35" fmla="*/ 44 h 194"/>
                <a:gd name="T36" fmla="*/ 120 w 286"/>
                <a:gd name="T37" fmla="*/ 34 h 194"/>
                <a:gd name="T38" fmla="*/ 144 w 286"/>
                <a:gd name="T39" fmla="*/ 26 h 194"/>
                <a:gd name="T40" fmla="*/ 162 w 286"/>
                <a:gd name="T41" fmla="*/ 20 h 194"/>
                <a:gd name="T42" fmla="*/ 177 w 286"/>
                <a:gd name="T43" fmla="*/ 12 h 194"/>
                <a:gd name="T44" fmla="*/ 191 w 286"/>
                <a:gd name="T45" fmla="*/ 6 h 194"/>
                <a:gd name="T46" fmla="*/ 207 w 286"/>
                <a:gd name="T47" fmla="*/ 0 h 194"/>
                <a:gd name="T48" fmla="*/ 217 w 286"/>
                <a:gd name="T49" fmla="*/ 2 h 194"/>
                <a:gd name="T50" fmla="*/ 225 w 286"/>
                <a:gd name="T51" fmla="*/ 6 h 194"/>
                <a:gd name="T52" fmla="*/ 235 w 286"/>
                <a:gd name="T53" fmla="*/ 10 h 194"/>
                <a:gd name="T54" fmla="*/ 248 w 286"/>
                <a:gd name="T55" fmla="*/ 18 h 194"/>
                <a:gd name="T56" fmla="*/ 264 w 286"/>
                <a:gd name="T57" fmla="*/ 28 h 194"/>
                <a:gd name="T58" fmla="*/ 274 w 286"/>
                <a:gd name="T59" fmla="*/ 40 h 194"/>
                <a:gd name="T60" fmla="*/ 282 w 286"/>
                <a:gd name="T61" fmla="*/ 48 h 194"/>
                <a:gd name="T62" fmla="*/ 284 w 286"/>
                <a:gd name="T63" fmla="*/ 54 h 194"/>
                <a:gd name="T64" fmla="*/ 284 w 286"/>
                <a:gd name="T65" fmla="*/ 61 h 194"/>
                <a:gd name="T66" fmla="*/ 278 w 286"/>
                <a:gd name="T67" fmla="*/ 71 h 194"/>
                <a:gd name="T68" fmla="*/ 268 w 286"/>
                <a:gd name="T69" fmla="*/ 77 h 194"/>
                <a:gd name="T70" fmla="*/ 262 w 286"/>
                <a:gd name="T71" fmla="*/ 83 h 194"/>
                <a:gd name="T72" fmla="*/ 258 w 286"/>
                <a:gd name="T73" fmla="*/ 93 h 194"/>
                <a:gd name="T74" fmla="*/ 252 w 286"/>
                <a:gd name="T75" fmla="*/ 105 h 194"/>
                <a:gd name="T76" fmla="*/ 246 w 286"/>
                <a:gd name="T77" fmla="*/ 119 h 194"/>
                <a:gd name="T78" fmla="*/ 239 w 286"/>
                <a:gd name="T79" fmla="*/ 136 h 194"/>
                <a:gd name="T80" fmla="*/ 233 w 286"/>
                <a:gd name="T81" fmla="*/ 156 h 194"/>
                <a:gd name="T82" fmla="*/ 225 w 286"/>
                <a:gd name="T83" fmla="*/ 180 h 194"/>
                <a:gd name="T84" fmla="*/ 219 w 286"/>
                <a:gd name="T85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6" h="194">
                  <a:moveTo>
                    <a:pt x="219" y="194"/>
                  </a:moveTo>
                  <a:lnTo>
                    <a:pt x="181" y="194"/>
                  </a:lnTo>
                  <a:lnTo>
                    <a:pt x="183" y="176"/>
                  </a:lnTo>
                  <a:lnTo>
                    <a:pt x="185" y="160"/>
                  </a:lnTo>
                  <a:lnTo>
                    <a:pt x="187" y="146"/>
                  </a:lnTo>
                  <a:lnTo>
                    <a:pt x="189" y="134"/>
                  </a:lnTo>
                  <a:lnTo>
                    <a:pt x="191" y="123"/>
                  </a:lnTo>
                  <a:lnTo>
                    <a:pt x="193" y="113"/>
                  </a:lnTo>
                  <a:lnTo>
                    <a:pt x="195" y="105"/>
                  </a:lnTo>
                  <a:lnTo>
                    <a:pt x="197" y="99"/>
                  </a:lnTo>
                  <a:lnTo>
                    <a:pt x="199" y="89"/>
                  </a:lnTo>
                  <a:lnTo>
                    <a:pt x="199" y="79"/>
                  </a:lnTo>
                  <a:lnTo>
                    <a:pt x="199" y="75"/>
                  </a:lnTo>
                  <a:lnTo>
                    <a:pt x="199" y="71"/>
                  </a:lnTo>
                  <a:lnTo>
                    <a:pt x="197" y="67"/>
                  </a:lnTo>
                  <a:lnTo>
                    <a:pt x="197" y="65"/>
                  </a:lnTo>
                  <a:lnTo>
                    <a:pt x="195" y="65"/>
                  </a:lnTo>
                  <a:lnTo>
                    <a:pt x="191" y="65"/>
                  </a:lnTo>
                  <a:lnTo>
                    <a:pt x="187" y="65"/>
                  </a:lnTo>
                  <a:lnTo>
                    <a:pt x="181" y="65"/>
                  </a:lnTo>
                  <a:lnTo>
                    <a:pt x="174" y="67"/>
                  </a:lnTo>
                  <a:lnTo>
                    <a:pt x="166" y="67"/>
                  </a:lnTo>
                  <a:lnTo>
                    <a:pt x="156" y="69"/>
                  </a:lnTo>
                  <a:lnTo>
                    <a:pt x="144" y="71"/>
                  </a:lnTo>
                  <a:lnTo>
                    <a:pt x="130" y="73"/>
                  </a:lnTo>
                  <a:lnTo>
                    <a:pt x="116" y="77"/>
                  </a:lnTo>
                  <a:lnTo>
                    <a:pt x="101" y="79"/>
                  </a:lnTo>
                  <a:lnTo>
                    <a:pt x="83" y="83"/>
                  </a:lnTo>
                  <a:lnTo>
                    <a:pt x="65" y="87"/>
                  </a:lnTo>
                  <a:lnTo>
                    <a:pt x="45" y="91"/>
                  </a:lnTo>
                  <a:lnTo>
                    <a:pt x="24" y="95"/>
                  </a:lnTo>
                  <a:lnTo>
                    <a:pt x="0" y="99"/>
                  </a:lnTo>
                  <a:lnTo>
                    <a:pt x="0" y="52"/>
                  </a:lnTo>
                  <a:lnTo>
                    <a:pt x="26" y="52"/>
                  </a:lnTo>
                  <a:lnTo>
                    <a:pt x="51" y="48"/>
                  </a:lnTo>
                  <a:lnTo>
                    <a:pt x="79" y="44"/>
                  </a:lnTo>
                  <a:lnTo>
                    <a:pt x="108" y="38"/>
                  </a:lnTo>
                  <a:lnTo>
                    <a:pt x="120" y="34"/>
                  </a:lnTo>
                  <a:lnTo>
                    <a:pt x="132" y="30"/>
                  </a:lnTo>
                  <a:lnTo>
                    <a:pt x="144" y="26"/>
                  </a:lnTo>
                  <a:lnTo>
                    <a:pt x="154" y="24"/>
                  </a:lnTo>
                  <a:lnTo>
                    <a:pt x="162" y="20"/>
                  </a:lnTo>
                  <a:lnTo>
                    <a:pt x="170" y="16"/>
                  </a:lnTo>
                  <a:lnTo>
                    <a:pt x="177" y="12"/>
                  </a:lnTo>
                  <a:lnTo>
                    <a:pt x="181" y="8"/>
                  </a:lnTo>
                  <a:lnTo>
                    <a:pt x="191" y="6"/>
                  </a:lnTo>
                  <a:lnTo>
                    <a:pt x="201" y="2"/>
                  </a:lnTo>
                  <a:lnTo>
                    <a:pt x="207" y="0"/>
                  </a:lnTo>
                  <a:lnTo>
                    <a:pt x="215" y="0"/>
                  </a:lnTo>
                  <a:lnTo>
                    <a:pt x="217" y="2"/>
                  </a:lnTo>
                  <a:lnTo>
                    <a:pt x="221" y="2"/>
                  </a:lnTo>
                  <a:lnTo>
                    <a:pt x="225" y="6"/>
                  </a:lnTo>
                  <a:lnTo>
                    <a:pt x="229" y="8"/>
                  </a:lnTo>
                  <a:lnTo>
                    <a:pt x="235" y="10"/>
                  </a:lnTo>
                  <a:lnTo>
                    <a:pt x="241" y="14"/>
                  </a:lnTo>
                  <a:lnTo>
                    <a:pt x="248" y="18"/>
                  </a:lnTo>
                  <a:lnTo>
                    <a:pt x="256" y="24"/>
                  </a:lnTo>
                  <a:lnTo>
                    <a:pt x="264" y="28"/>
                  </a:lnTo>
                  <a:lnTo>
                    <a:pt x="270" y="34"/>
                  </a:lnTo>
                  <a:lnTo>
                    <a:pt x="274" y="40"/>
                  </a:lnTo>
                  <a:lnTo>
                    <a:pt x="278" y="44"/>
                  </a:lnTo>
                  <a:lnTo>
                    <a:pt x="282" y="48"/>
                  </a:lnTo>
                  <a:lnTo>
                    <a:pt x="284" y="52"/>
                  </a:lnTo>
                  <a:lnTo>
                    <a:pt x="284" y="54"/>
                  </a:lnTo>
                  <a:lnTo>
                    <a:pt x="286" y="56"/>
                  </a:lnTo>
                  <a:lnTo>
                    <a:pt x="284" y="61"/>
                  </a:lnTo>
                  <a:lnTo>
                    <a:pt x="282" y="65"/>
                  </a:lnTo>
                  <a:lnTo>
                    <a:pt x="278" y="71"/>
                  </a:lnTo>
                  <a:lnTo>
                    <a:pt x="270" y="75"/>
                  </a:lnTo>
                  <a:lnTo>
                    <a:pt x="268" y="77"/>
                  </a:lnTo>
                  <a:lnTo>
                    <a:pt x="266" y="79"/>
                  </a:lnTo>
                  <a:lnTo>
                    <a:pt x="262" y="83"/>
                  </a:lnTo>
                  <a:lnTo>
                    <a:pt x="260" y="87"/>
                  </a:lnTo>
                  <a:lnTo>
                    <a:pt x="258" y="93"/>
                  </a:lnTo>
                  <a:lnTo>
                    <a:pt x="254" y="97"/>
                  </a:lnTo>
                  <a:lnTo>
                    <a:pt x="252" y="105"/>
                  </a:lnTo>
                  <a:lnTo>
                    <a:pt x="248" y="111"/>
                  </a:lnTo>
                  <a:lnTo>
                    <a:pt x="246" y="119"/>
                  </a:lnTo>
                  <a:lnTo>
                    <a:pt x="243" y="126"/>
                  </a:lnTo>
                  <a:lnTo>
                    <a:pt x="239" y="136"/>
                  </a:lnTo>
                  <a:lnTo>
                    <a:pt x="235" y="146"/>
                  </a:lnTo>
                  <a:lnTo>
                    <a:pt x="233" y="156"/>
                  </a:lnTo>
                  <a:lnTo>
                    <a:pt x="229" y="168"/>
                  </a:lnTo>
                  <a:lnTo>
                    <a:pt x="225" y="180"/>
                  </a:lnTo>
                  <a:lnTo>
                    <a:pt x="219" y="194"/>
                  </a:lnTo>
                  <a:lnTo>
                    <a:pt x="219" y="194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50"/>
            <p:cNvSpPr/>
            <p:nvPr/>
          </p:nvSpPr>
          <p:spPr bwMode="auto">
            <a:xfrm>
              <a:off x="5832475" y="1711325"/>
              <a:ext cx="74613" cy="90487"/>
            </a:xfrm>
            <a:custGeom>
              <a:avLst/>
              <a:gdLst>
                <a:gd name="T0" fmla="*/ 87 w 95"/>
                <a:gd name="T1" fmla="*/ 44 h 115"/>
                <a:gd name="T2" fmla="*/ 91 w 95"/>
                <a:gd name="T3" fmla="*/ 50 h 115"/>
                <a:gd name="T4" fmla="*/ 93 w 95"/>
                <a:gd name="T5" fmla="*/ 56 h 115"/>
                <a:gd name="T6" fmla="*/ 93 w 95"/>
                <a:gd name="T7" fmla="*/ 62 h 115"/>
                <a:gd name="T8" fmla="*/ 95 w 95"/>
                <a:gd name="T9" fmla="*/ 67 h 115"/>
                <a:gd name="T10" fmla="*/ 93 w 95"/>
                <a:gd name="T11" fmla="*/ 73 h 115"/>
                <a:gd name="T12" fmla="*/ 93 w 95"/>
                <a:gd name="T13" fmla="*/ 79 h 115"/>
                <a:gd name="T14" fmla="*/ 91 w 95"/>
                <a:gd name="T15" fmla="*/ 85 h 115"/>
                <a:gd name="T16" fmla="*/ 87 w 95"/>
                <a:gd name="T17" fmla="*/ 91 h 115"/>
                <a:gd name="T18" fmla="*/ 83 w 95"/>
                <a:gd name="T19" fmla="*/ 97 h 115"/>
                <a:gd name="T20" fmla="*/ 81 w 95"/>
                <a:gd name="T21" fmla="*/ 101 h 115"/>
                <a:gd name="T22" fmla="*/ 77 w 95"/>
                <a:gd name="T23" fmla="*/ 105 h 115"/>
                <a:gd name="T24" fmla="*/ 73 w 95"/>
                <a:gd name="T25" fmla="*/ 109 h 115"/>
                <a:gd name="T26" fmla="*/ 71 w 95"/>
                <a:gd name="T27" fmla="*/ 111 h 115"/>
                <a:gd name="T28" fmla="*/ 69 w 95"/>
                <a:gd name="T29" fmla="*/ 113 h 115"/>
                <a:gd name="T30" fmla="*/ 65 w 95"/>
                <a:gd name="T31" fmla="*/ 115 h 115"/>
                <a:gd name="T32" fmla="*/ 63 w 95"/>
                <a:gd name="T33" fmla="*/ 115 h 115"/>
                <a:gd name="T34" fmla="*/ 61 w 95"/>
                <a:gd name="T35" fmla="*/ 115 h 115"/>
                <a:gd name="T36" fmla="*/ 57 w 95"/>
                <a:gd name="T37" fmla="*/ 113 h 115"/>
                <a:gd name="T38" fmla="*/ 54 w 95"/>
                <a:gd name="T39" fmla="*/ 111 h 115"/>
                <a:gd name="T40" fmla="*/ 50 w 95"/>
                <a:gd name="T41" fmla="*/ 107 h 115"/>
                <a:gd name="T42" fmla="*/ 46 w 95"/>
                <a:gd name="T43" fmla="*/ 103 h 115"/>
                <a:gd name="T44" fmla="*/ 42 w 95"/>
                <a:gd name="T45" fmla="*/ 97 h 115"/>
                <a:gd name="T46" fmla="*/ 36 w 95"/>
                <a:gd name="T47" fmla="*/ 89 h 115"/>
                <a:gd name="T48" fmla="*/ 32 w 95"/>
                <a:gd name="T49" fmla="*/ 81 h 115"/>
                <a:gd name="T50" fmla="*/ 26 w 95"/>
                <a:gd name="T51" fmla="*/ 73 h 115"/>
                <a:gd name="T52" fmla="*/ 22 w 95"/>
                <a:gd name="T53" fmla="*/ 65 h 115"/>
                <a:gd name="T54" fmla="*/ 18 w 95"/>
                <a:gd name="T55" fmla="*/ 60 h 115"/>
                <a:gd name="T56" fmla="*/ 14 w 95"/>
                <a:gd name="T57" fmla="*/ 52 h 115"/>
                <a:gd name="T58" fmla="*/ 8 w 95"/>
                <a:gd name="T59" fmla="*/ 40 h 115"/>
                <a:gd name="T60" fmla="*/ 4 w 95"/>
                <a:gd name="T61" fmla="*/ 30 h 115"/>
                <a:gd name="T62" fmla="*/ 0 w 95"/>
                <a:gd name="T63" fmla="*/ 20 h 115"/>
                <a:gd name="T64" fmla="*/ 0 w 95"/>
                <a:gd name="T65" fmla="*/ 12 h 115"/>
                <a:gd name="T66" fmla="*/ 0 w 95"/>
                <a:gd name="T67" fmla="*/ 6 h 115"/>
                <a:gd name="T68" fmla="*/ 4 w 95"/>
                <a:gd name="T69" fmla="*/ 2 h 115"/>
                <a:gd name="T70" fmla="*/ 6 w 95"/>
                <a:gd name="T71" fmla="*/ 0 h 115"/>
                <a:gd name="T72" fmla="*/ 8 w 95"/>
                <a:gd name="T73" fmla="*/ 0 h 115"/>
                <a:gd name="T74" fmla="*/ 10 w 95"/>
                <a:gd name="T75" fmla="*/ 0 h 115"/>
                <a:gd name="T76" fmla="*/ 14 w 95"/>
                <a:gd name="T77" fmla="*/ 0 h 115"/>
                <a:gd name="T78" fmla="*/ 20 w 95"/>
                <a:gd name="T79" fmla="*/ 0 h 115"/>
                <a:gd name="T80" fmla="*/ 26 w 95"/>
                <a:gd name="T81" fmla="*/ 2 h 115"/>
                <a:gd name="T82" fmla="*/ 32 w 95"/>
                <a:gd name="T83" fmla="*/ 4 h 115"/>
                <a:gd name="T84" fmla="*/ 42 w 95"/>
                <a:gd name="T85" fmla="*/ 6 h 115"/>
                <a:gd name="T86" fmla="*/ 50 w 95"/>
                <a:gd name="T87" fmla="*/ 8 h 115"/>
                <a:gd name="T88" fmla="*/ 57 w 95"/>
                <a:gd name="T89" fmla="*/ 12 h 115"/>
                <a:gd name="T90" fmla="*/ 63 w 95"/>
                <a:gd name="T91" fmla="*/ 16 h 115"/>
                <a:gd name="T92" fmla="*/ 69 w 95"/>
                <a:gd name="T93" fmla="*/ 20 h 115"/>
                <a:gd name="T94" fmla="*/ 75 w 95"/>
                <a:gd name="T95" fmla="*/ 24 h 115"/>
                <a:gd name="T96" fmla="*/ 79 w 95"/>
                <a:gd name="T97" fmla="*/ 30 h 115"/>
                <a:gd name="T98" fmla="*/ 83 w 95"/>
                <a:gd name="T99" fmla="*/ 38 h 115"/>
                <a:gd name="T100" fmla="*/ 87 w 95"/>
                <a:gd name="T101" fmla="*/ 44 h 115"/>
                <a:gd name="T102" fmla="*/ 87 w 95"/>
                <a:gd name="T103" fmla="*/ 4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5" h="115">
                  <a:moveTo>
                    <a:pt x="87" y="44"/>
                  </a:moveTo>
                  <a:lnTo>
                    <a:pt x="91" y="50"/>
                  </a:lnTo>
                  <a:lnTo>
                    <a:pt x="93" y="56"/>
                  </a:lnTo>
                  <a:lnTo>
                    <a:pt x="93" y="62"/>
                  </a:lnTo>
                  <a:lnTo>
                    <a:pt x="95" y="67"/>
                  </a:lnTo>
                  <a:lnTo>
                    <a:pt x="93" y="73"/>
                  </a:lnTo>
                  <a:lnTo>
                    <a:pt x="93" y="79"/>
                  </a:lnTo>
                  <a:lnTo>
                    <a:pt x="91" y="85"/>
                  </a:lnTo>
                  <a:lnTo>
                    <a:pt x="87" y="91"/>
                  </a:lnTo>
                  <a:lnTo>
                    <a:pt x="83" y="97"/>
                  </a:lnTo>
                  <a:lnTo>
                    <a:pt x="81" y="101"/>
                  </a:lnTo>
                  <a:lnTo>
                    <a:pt x="77" y="105"/>
                  </a:lnTo>
                  <a:lnTo>
                    <a:pt x="73" y="109"/>
                  </a:lnTo>
                  <a:lnTo>
                    <a:pt x="71" y="111"/>
                  </a:lnTo>
                  <a:lnTo>
                    <a:pt x="69" y="113"/>
                  </a:lnTo>
                  <a:lnTo>
                    <a:pt x="65" y="115"/>
                  </a:lnTo>
                  <a:lnTo>
                    <a:pt x="63" y="115"/>
                  </a:lnTo>
                  <a:lnTo>
                    <a:pt x="61" y="115"/>
                  </a:lnTo>
                  <a:lnTo>
                    <a:pt x="57" y="113"/>
                  </a:lnTo>
                  <a:lnTo>
                    <a:pt x="54" y="111"/>
                  </a:lnTo>
                  <a:lnTo>
                    <a:pt x="50" y="107"/>
                  </a:lnTo>
                  <a:lnTo>
                    <a:pt x="46" y="103"/>
                  </a:lnTo>
                  <a:lnTo>
                    <a:pt x="42" y="97"/>
                  </a:lnTo>
                  <a:lnTo>
                    <a:pt x="36" y="89"/>
                  </a:lnTo>
                  <a:lnTo>
                    <a:pt x="32" y="81"/>
                  </a:lnTo>
                  <a:lnTo>
                    <a:pt x="26" y="73"/>
                  </a:lnTo>
                  <a:lnTo>
                    <a:pt x="22" y="65"/>
                  </a:lnTo>
                  <a:lnTo>
                    <a:pt x="18" y="60"/>
                  </a:lnTo>
                  <a:lnTo>
                    <a:pt x="14" y="52"/>
                  </a:lnTo>
                  <a:lnTo>
                    <a:pt x="8" y="40"/>
                  </a:lnTo>
                  <a:lnTo>
                    <a:pt x="4" y="3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6"/>
                  </a:lnTo>
                  <a:lnTo>
                    <a:pt x="4" y="2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6" y="2"/>
                  </a:lnTo>
                  <a:lnTo>
                    <a:pt x="32" y="4"/>
                  </a:lnTo>
                  <a:lnTo>
                    <a:pt x="42" y="6"/>
                  </a:lnTo>
                  <a:lnTo>
                    <a:pt x="50" y="8"/>
                  </a:lnTo>
                  <a:lnTo>
                    <a:pt x="57" y="12"/>
                  </a:lnTo>
                  <a:lnTo>
                    <a:pt x="63" y="16"/>
                  </a:lnTo>
                  <a:lnTo>
                    <a:pt x="69" y="20"/>
                  </a:lnTo>
                  <a:lnTo>
                    <a:pt x="75" y="24"/>
                  </a:lnTo>
                  <a:lnTo>
                    <a:pt x="79" y="30"/>
                  </a:lnTo>
                  <a:lnTo>
                    <a:pt x="83" y="38"/>
                  </a:lnTo>
                  <a:lnTo>
                    <a:pt x="87" y="44"/>
                  </a:lnTo>
                  <a:lnTo>
                    <a:pt x="87" y="44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51"/>
            <p:cNvSpPr/>
            <p:nvPr/>
          </p:nvSpPr>
          <p:spPr bwMode="auto">
            <a:xfrm>
              <a:off x="5872163" y="1622425"/>
              <a:ext cx="158750" cy="58737"/>
            </a:xfrm>
            <a:custGeom>
              <a:avLst/>
              <a:gdLst>
                <a:gd name="T0" fmla="*/ 187 w 201"/>
                <a:gd name="T1" fmla="*/ 0 h 75"/>
                <a:gd name="T2" fmla="*/ 195 w 201"/>
                <a:gd name="T3" fmla="*/ 20 h 75"/>
                <a:gd name="T4" fmla="*/ 201 w 201"/>
                <a:gd name="T5" fmla="*/ 37 h 75"/>
                <a:gd name="T6" fmla="*/ 199 w 201"/>
                <a:gd name="T7" fmla="*/ 37 h 75"/>
                <a:gd name="T8" fmla="*/ 195 w 201"/>
                <a:gd name="T9" fmla="*/ 39 h 75"/>
                <a:gd name="T10" fmla="*/ 191 w 201"/>
                <a:gd name="T11" fmla="*/ 39 h 75"/>
                <a:gd name="T12" fmla="*/ 185 w 201"/>
                <a:gd name="T13" fmla="*/ 41 h 75"/>
                <a:gd name="T14" fmla="*/ 177 w 201"/>
                <a:gd name="T15" fmla="*/ 41 h 75"/>
                <a:gd name="T16" fmla="*/ 169 w 201"/>
                <a:gd name="T17" fmla="*/ 43 h 75"/>
                <a:gd name="T18" fmla="*/ 159 w 201"/>
                <a:gd name="T19" fmla="*/ 45 h 75"/>
                <a:gd name="T20" fmla="*/ 147 w 201"/>
                <a:gd name="T21" fmla="*/ 47 h 75"/>
                <a:gd name="T22" fmla="*/ 136 w 201"/>
                <a:gd name="T23" fmla="*/ 51 h 75"/>
                <a:gd name="T24" fmla="*/ 122 w 201"/>
                <a:gd name="T25" fmla="*/ 53 h 75"/>
                <a:gd name="T26" fmla="*/ 108 w 201"/>
                <a:gd name="T27" fmla="*/ 57 h 75"/>
                <a:gd name="T28" fmla="*/ 90 w 201"/>
                <a:gd name="T29" fmla="*/ 59 h 75"/>
                <a:gd name="T30" fmla="*/ 75 w 201"/>
                <a:gd name="T31" fmla="*/ 63 h 75"/>
                <a:gd name="T32" fmla="*/ 55 w 201"/>
                <a:gd name="T33" fmla="*/ 67 h 75"/>
                <a:gd name="T34" fmla="*/ 35 w 201"/>
                <a:gd name="T35" fmla="*/ 71 h 75"/>
                <a:gd name="T36" fmla="*/ 13 w 201"/>
                <a:gd name="T37" fmla="*/ 75 h 75"/>
                <a:gd name="T38" fmla="*/ 7 w 201"/>
                <a:gd name="T39" fmla="*/ 49 h 75"/>
                <a:gd name="T40" fmla="*/ 0 w 201"/>
                <a:gd name="T41" fmla="*/ 24 h 75"/>
                <a:gd name="T42" fmla="*/ 6 w 201"/>
                <a:gd name="T43" fmla="*/ 24 h 75"/>
                <a:gd name="T44" fmla="*/ 11 w 201"/>
                <a:gd name="T45" fmla="*/ 24 h 75"/>
                <a:gd name="T46" fmla="*/ 17 w 201"/>
                <a:gd name="T47" fmla="*/ 24 h 75"/>
                <a:gd name="T48" fmla="*/ 25 w 201"/>
                <a:gd name="T49" fmla="*/ 22 h 75"/>
                <a:gd name="T50" fmla="*/ 33 w 201"/>
                <a:gd name="T51" fmla="*/ 22 h 75"/>
                <a:gd name="T52" fmla="*/ 43 w 201"/>
                <a:gd name="T53" fmla="*/ 20 h 75"/>
                <a:gd name="T54" fmla="*/ 55 w 201"/>
                <a:gd name="T55" fmla="*/ 20 h 75"/>
                <a:gd name="T56" fmla="*/ 65 w 201"/>
                <a:gd name="T57" fmla="*/ 18 h 75"/>
                <a:gd name="T58" fmla="*/ 78 w 201"/>
                <a:gd name="T59" fmla="*/ 16 h 75"/>
                <a:gd name="T60" fmla="*/ 90 w 201"/>
                <a:gd name="T61" fmla="*/ 14 h 75"/>
                <a:gd name="T62" fmla="*/ 104 w 201"/>
                <a:gd name="T63" fmla="*/ 12 h 75"/>
                <a:gd name="T64" fmla="*/ 120 w 201"/>
                <a:gd name="T65" fmla="*/ 10 h 75"/>
                <a:gd name="T66" fmla="*/ 136 w 201"/>
                <a:gd name="T67" fmla="*/ 8 h 75"/>
                <a:gd name="T68" fmla="*/ 151 w 201"/>
                <a:gd name="T69" fmla="*/ 6 h 75"/>
                <a:gd name="T70" fmla="*/ 169 w 201"/>
                <a:gd name="T71" fmla="*/ 2 h 75"/>
                <a:gd name="T72" fmla="*/ 187 w 201"/>
                <a:gd name="T73" fmla="*/ 0 h 75"/>
                <a:gd name="T74" fmla="*/ 187 w 201"/>
                <a:gd name="T7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1" h="75">
                  <a:moveTo>
                    <a:pt x="187" y="0"/>
                  </a:moveTo>
                  <a:lnTo>
                    <a:pt x="195" y="20"/>
                  </a:lnTo>
                  <a:lnTo>
                    <a:pt x="201" y="37"/>
                  </a:lnTo>
                  <a:lnTo>
                    <a:pt x="199" y="37"/>
                  </a:lnTo>
                  <a:lnTo>
                    <a:pt x="195" y="39"/>
                  </a:lnTo>
                  <a:lnTo>
                    <a:pt x="191" y="39"/>
                  </a:lnTo>
                  <a:lnTo>
                    <a:pt x="185" y="41"/>
                  </a:lnTo>
                  <a:lnTo>
                    <a:pt x="177" y="41"/>
                  </a:lnTo>
                  <a:lnTo>
                    <a:pt x="169" y="43"/>
                  </a:lnTo>
                  <a:lnTo>
                    <a:pt x="159" y="45"/>
                  </a:lnTo>
                  <a:lnTo>
                    <a:pt x="147" y="47"/>
                  </a:lnTo>
                  <a:lnTo>
                    <a:pt x="136" y="51"/>
                  </a:lnTo>
                  <a:lnTo>
                    <a:pt x="122" y="53"/>
                  </a:lnTo>
                  <a:lnTo>
                    <a:pt x="108" y="57"/>
                  </a:lnTo>
                  <a:lnTo>
                    <a:pt x="90" y="59"/>
                  </a:lnTo>
                  <a:lnTo>
                    <a:pt x="75" y="63"/>
                  </a:lnTo>
                  <a:lnTo>
                    <a:pt x="55" y="67"/>
                  </a:lnTo>
                  <a:lnTo>
                    <a:pt x="35" y="71"/>
                  </a:lnTo>
                  <a:lnTo>
                    <a:pt x="13" y="75"/>
                  </a:lnTo>
                  <a:lnTo>
                    <a:pt x="7" y="49"/>
                  </a:lnTo>
                  <a:lnTo>
                    <a:pt x="0" y="24"/>
                  </a:lnTo>
                  <a:lnTo>
                    <a:pt x="6" y="24"/>
                  </a:lnTo>
                  <a:lnTo>
                    <a:pt x="11" y="24"/>
                  </a:lnTo>
                  <a:lnTo>
                    <a:pt x="17" y="24"/>
                  </a:lnTo>
                  <a:lnTo>
                    <a:pt x="25" y="22"/>
                  </a:lnTo>
                  <a:lnTo>
                    <a:pt x="33" y="22"/>
                  </a:lnTo>
                  <a:lnTo>
                    <a:pt x="43" y="20"/>
                  </a:lnTo>
                  <a:lnTo>
                    <a:pt x="55" y="20"/>
                  </a:lnTo>
                  <a:lnTo>
                    <a:pt x="65" y="18"/>
                  </a:lnTo>
                  <a:lnTo>
                    <a:pt x="78" y="16"/>
                  </a:lnTo>
                  <a:lnTo>
                    <a:pt x="90" y="14"/>
                  </a:lnTo>
                  <a:lnTo>
                    <a:pt x="104" y="12"/>
                  </a:lnTo>
                  <a:lnTo>
                    <a:pt x="120" y="10"/>
                  </a:lnTo>
                  <a:lnTo>
                    <a:pt x="136" y="8"/>
                  </a:lnTo>
                  <a:lnTo>
                    <a:pt x="151" y="6"/>
                  </a:lnTo>
                  <a:lnTo>
                    <a:pt x="169" y="2"/>
                  </a:lnTo>
                  <a:lnTo>
                    <a:pt x="187" y="0"/>
                  </a:lnTo>
                  <a:lnTo>
                    <a:pt x="187" y="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52"/>
            <p:cNvSpPr/>
            <p:nvPr/>
          </p:nvSpPr>
          <p:spPr bwMode="auto">
            <a:xfrm>
              <a:off x="5949950" y="1676400"/>
              <a:ext cx="103188" cy="152400"/>
            </a:xfrm>
            <a:custGeom>
              <a:avLst/>
              <a:gdLst>
                <a:gd name="T0" fmla="*/ 0 w 130"/>
                <a:gd name="T1" fmla="*/ 187 h 193"/>
                <a:gd name="T2" fmla="*/ 8 w 130"/>
                <a:gd name="T3" fmla="*/ 172 h 193"/>
                <a:gd name="T4" fmla="*/ 14 w 130"/>
                <a:gd name="T5" fmla="*/ 156 h 193"/>
                <a:gd name="T6" fmla="*/ 22 w 130"/>
                <a:gd name="T7" fmla="*/ 142 h 193"/>
                <a:gd name="T8" fmla="*/ 28 w 130"/>
                <a:gd name="T9" fmla="*/ 126 h 193"/>
                <a:gd name="T10" fmla="*/ 32 w 130"/>
                <a:gd name="T11" fmla="*/ 114 h 193"/>
                <a:gd name="T12" fmla="*/ 38 w 130"/>
                <a:gd name="T13" fmla="*/ 101 h 193"/>
                <a:gd name="T14" fmla="*/ 42 w 130"/>
                <a:gd name="T15" fmla="*/ 91 h 193"/>
                <a:gd name="T16" fmla="*/ 46 w 130"/>
                <a:gd name="T17" fmla="*/ 79 h 193"/>
                <a:gd name="T18" fmla="*/ 49 w 130"/>
                <a:gd name="T19" fmla="*/ 69 h 193"/>
                <a:gd name="T20" fmla="*/ 51 w 130"/>
                <a:gd name="T21" fmla="*/ 61 h 193"/>
                <a:gd name="T22" fmla="*/ 53 w 130"/>
                <a:gd name="T23" fmla="*/ 53 h 193"/>
                <a:gd name="T24" fmla="*/ 55 w 130"/>
                <a:gd name="T25" fmla="*/ 45 h 193"/>
                <a:gd name="T26" fmla="*/ 55 w 130"/>
                <a:gd name="T27" fmla="*/ 39 h 193"/>
                <a:gd name="T28" fmla="*/ 57 w 130"/>
                <a:gd name="T29" fmla="*/ 36 h 193"/>
                <a:gd name="T30" fmla="*/ 57 w 130"/>
                <a:gd name="T31" fmla="*/ 32 h 193"/>
                <a:gd name="T32" fmla="*/ 55 w 130"/>
                <a:gd name="T33" fmla="*/ 28 h 193"/>
                <a:gd name="T34" fmla="*/ 53 w 130"/>
                <a:gd name="T35" fmla="*/ 22 h 193"/>
                <a:gd name="T36" fmla="*/ 51 w 130"/>
                <a:gd name="T37" fmla="*/ 18 h 193"/>
                <a:gd name="T38" fmla="*/ 49 w 130"/>
                <a:gd name="T39" fmla="*/ 14 h 193"/>
                <a:gd name="T40" fmla="*/ 49 w 130"/>
                <a:gd name="T41" fmla="*/ 10 h 193"/>
                <a:gd name="T42" fmla="*/ 51 w 130"/>
                <a:gd name="T43" fmla="*/ 6 h 193"/>
                <a:gd name="T44" fmla="*/ 53 w 130"/>
                <a:gd name="T45" fmla="*/ 4 h 193"/>
                <a:gd name="T46" fmla="*/ 55 w 130"/>
                <a:gd name="T47" fmla="*/ 2 h 193"/>
                <a:gd name="T48" fmla="*/ 61 w 130"/>
                <a:gd name="T49" fmla="*/ 0 h 193"/>
                <a:gd name="T50" fmla="*/ 65 w 130"/>
                <a:gd name="T51" fmla="*/ 0 h 193"/>
                <a:gd name="T52" fmla="*/ 69 w 130"/>
                <a:gd name="T53" fmla="*/ 0 h 193"/>
                <a:gd name="T54" fmla="*/ 73 w 130"/>
                <a:gd name="T55" fmla="*/ 2 h 193"/>
                <a:gd name="T56" fmla="*/ 79 w 130"/>
                <a:gd name="T57" fmla="*/ 4 h 193"/>
                <a:gd name="T58" fmla="*/ 85 w 130"/>
                <a:gd name="T59" fmla="*/ 6 h 193"/>
                <a:gd name="T60" fmla="*/ 91 w 130"/>
                <a:gd name="T61" fmla="*/ 10 h 193"/>
                <a:gd name="T62" fmla="*/ 97 w 130"/>
                <a:gd name="T63" fmla="*/ 14 h 193"/>
                <a:gd name="T64" fmla="*/ 103 w 130"/>
                <a:gd name="T65" fmla="*/ 18 h 193"/>
                <a:gd name="T66" fmla="*/ 109 w 130"/>
                <a:gd name="T67" fmla="*/ 24 h 193"/>
                <a:gd name="T68" fmla="*/ 115 w 130"/>
                <a:gd name="T69" fmla="*/ 28 h 193"/>
                <a:gd name="T70" fmla="*/ 120 w 130"/>
                <a:gd name="T71" fmla="*/ 32 h 193"/>
                <a:gd name="T72" fmla="*/ 124 w 130"/>
                <a:gd name="T73" fmla="*/ 36 h 193"/>
                <a:gd name="T74" fmla="*/ 126 w 130"/>
                <a:gd name="T75" fmla="*/ 39 h 193"/>
                <a:gd name="T76" fmla="*/ 128 w 130"/>
                <a:gd name="T77" fmla="*/ 43 h 193"/>
                <a:gd name="T78" fmla="*/ 130 w 130"/>
                <a:gd name="T79" fmla="*/ 47 h 193"/>
                <a:gd name="T80" fmla="*/ 130 w 130"/>
                <a:gd name="T81" fmla="*/ 51 h 193"/>
                <a:gd name="T82" fmla="*/ 130 w 130"/>
                <a:gd name="T83" fmla="*/ 53 h 193"/>
                <a:gd name="T84" fmla="*/ 128 w 130"/>
                <a:gd name="T85" fmla="*/ 57 h 193"/>
                <a:gd name="T86" fmla="*/ 126 w 130"/>
                <a:gd name="T87" fmla="*/ 61 h 193"/>
                <a:gd name="T88" fmla="*/ 124 w 130"/>
                <a:gd name="T89" fmla="*/ 65 h 193"/>
                <a:gd name="T90" fmla="*/ 120 w 130"/>
                <a:gd name="T91" fmla="*/ 71 h 193"/>
                <a:gd name="T92" fmla="*/ 117 w 130"/>
                <a:gd name="T93" fmla="*/ 77 h 193"/>
                <a:gd name="T94" fmla="*/ 113 w 130"/>
                <a:gd name="T95" fmla="*/ 85 h 193"/>
                <a:gd name="T96" fmla="*/ 107 w 130"/>
                <a:gd name="T97" fmla="*/ 93 h 193"/>
                <a:gd name="T98" fmla="*/ 99 w 130"/>
                <a:gd name="T99" fmla="*/ 103 h 193"/>
                <a:gd name="T100" fmla="*/ 93 w 130"/>
                <a:gd name="T101" fmla="*/ 112 h 193"/>
                <a:gd name="T102" fmla="*/ 85 w 130"/>
                <a:gd name="T103" fmla="*/ 124 h 193"/>
                <a:gd name="T104" fmla="*/ 75 w 130"/>
                <a:gd name="T105" fmla="*/ 136 h 193"/>
                <a:gd name="T106" fmla="*/ 65 w 130"/>
                <a:gd name="T107" fmla="*/ 148 h 193"/>
                <a:gd name="T108" fmla="*/ 55 w 130"/>
                <a:gd name="T109" fmla="*/ 162 h 193"/>
                <a:gd name="T110" fmla="*/ 44 w 130"/>
                <a:gd name="T111" fmla="*/ 177 h 193"/>
                <a:gd name="T112" fmla="*/ 34 w 130"/>
                <a:gd name="T113" fmla="*/ 193 h 193"/>
                <a:gd name="T114" fmla="*/ 0 w 130"/>
                <a:gd name="T115" fmla="*/ 187 h 193"/>
                <a:gd name="T116" fmla="*/ 0 w 130"/>
                <a:gd name="T117" fmla="*/ 187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0" h="193">
                  <a:moveTo>
                    <a:pt x="0" y="187"/>
                  </a:moveTo>
                  <a:lnTo>
                    <a:pt x="8" y="172"/>
                  </a:lnTo>
                  <a:lnTo>
                    <a:pt x="14" y="156"/>
                  </a:lnTo>
                  <a:lnTo>
                    <a:pt x="22" y="142"/>
                  </a:lnTo>
                  <a:lnTo>
                    <a:pt x="28" y="126"/>
                  </a:lnTo>
                  <a:lnTo>
                    <a:pt x="32" y="114"/>
                  </a:lnTo>
                  <a:lnTo>
                    <a:pt x="38" y="101"/>
                  </a:lnTo>
                  <a:lnTo>
                    <a:pt x="42" y="91"/>
                  </a:lnTo>
                  <a:lnTo>
                    <a:pt x="46" y="79"/>
                  </a:lnTo>
                  <a:lnTo>
                    <a:pt x="49" y="69"/>
                  </a:lnTo>
                  <a:lnTo>
                    <a:pt x="51" y="61"/>
                  </a:lnTo>
                  <a:lnTo>
                    <a:pt x="53" y="53"/>
                  </a:lnTo>
                  <a:lnTo>
                    <a:pt x="55" y="45"/>
                  </a:lnTo>
                  <a:lnTo>
                    <a:pt x="55" y="39"/>
                  </a:lnTo>
                  <a:lnTo>
                    <a:pt x="57" y="36"/>
                  </a:lnTo>
                  <a:lnTo>
                    <a:pt x="57" y="32"/>
                  </a:lnTo>
                  <a:lnTo>
                    <a:pt x="55" y="28"/>
                  </a:lnTo>
                  <a:lnTo>
                    <a:pt x="53" y="22"/>
                  </a:lnTo>
                  <a:lnTo>
                    <a:pt x="51" y="18"/>
                  </a:lnTo>
                  <a:lnTo>
                    <a:pt x="49" y="14"/>
                  </a:lnTo>
                  <a:lnTo>
                    <a:pt x="49" y="10"/>
                  </a:lnTo>
                  <a:lnTo>
                    <a:pt x="51" y="6"/>
                  </a:lnTo>
                  <a:lnTo>
                    <a:pt x="53" y="4"/>
                  </a:lnTo>
                  <a:lnTo>
                    <a:pt x="55" y="2"/>
                  </a:lnTo>
                  <a:lnTo>
                    <a:pt x="61" y="0"/>
                  </a:lnTo>
                  <a:lnTo>
                    <a:pt x="65" y="0"/>
                  </a:lnTo>
                  <a:lnTo>
                    <a:pt x="69" y="0"/>
                  </a:lnTo>
                  <a:lnTo>
                    <a:pt x="73" y="2"/>
                  </a:lnTo>
                  <a:lnTo>
                    <a:pt x="79" y="4"/>
                  </a:lnTo>
                  <a:lnTo>
                    <a:pt x="85" y="6"/>
                  </a:lnTo>
                  <a:lnTo>
                    <a:pt x="91" y="10"/>
                  </a:lnTo>
                  <a:lnTo>
                    <a:pt x="97" y="14"/>
                  </a:lnTo>
                  <a:lnTo>
                    <a:pt x="103" y="18"/>
                  </a:lnTo>
                  <a:lnTo>
                    <a:pt x="109" y="24"/>
                  </a:lnTo>
                  <a:lnTo>
                    <a:pt x="115" y="28"/>
                  </a:lnTo>
                  <a:lnTo>
                    <a:pt x="120" y="32"/>
                  </a:lnTo>
                  <a:lnTo>
                    <a:pt x="124" y="36"/>
                  </a:lnTo>
                  <a:lnTo>
                    <a:pt x="126" y="39"/>
                  </a:lnTo>
                  <a:lnTo>
                    <a:pt x="128" y="43"/>
                  </a:lnTo>
                  <a:lnTo>
                    <a:pt x="130" y="47"/>
                  </a:lnTo>
                  <a:lnTo>
                    <a:pt x="130" y="51"/>
                  </a:lnTo>
                  <a:lnTo>
                    <a:pt x="130" y="53"/>
                  </a:lnTo>
                  <a:lnTo>
                    <a:pt x="128" y="57"/>
                  </a:lnTo>
                  <a:lnTo>
                    <a:pt x="126" y="61"/>
                  </a:lnTo>
                  <a:lnTo>
                    <a:pt x="124" y="65"/>
                  </a:lnTo>
                  <a:lnTo>
                    <a:pt x="120" y="71"/>
                  </a:lnTo>
                  <a:lnTo>
                    <a:pt x="117" y="77"/>
                  </a:lnTo>
                  <a:lnTo>
                    <a:pt x="113" y="85"/>
                  </a:lnTo>
                  <a:lnTo>
                    <a:pt x="107" y="93"/>
                  </a:lnTo>
                  <a:lnTo>
                    <a:pt x="99" y="103"/>
                  </a:lnTo>
                  <a:lnTo>
                    <a:pt x="93" y="112"/>
                  </a:lnTo>
                  <a:lnTo>
                    <a:pt x="85" y="124"/>
                  </a:lnTo>
                  <a:lnTo>
                    <a:pt x="75" y="136"/>
                  </a:lnTo>
                  <a:lnTo>
                    <a:pt x="65" y="148"/>
                  </a:lnTo>
                  <a:lnTo>
                    <a:pt x="55" y="162"/>
                  </a:lnTo>
                  <a:lnTo>
                    <a:pt x="44" y="177"/>
                  </a:lnTo>
                  <a:lnTo>
                    <a:pt x="34" y="193"/>
                  </a:lnTo>
                  <a:lnTo>
                    <a:pt x="0" y="187"/>
                  </a:lnTo>
                  <a:lnTo>
                    <a:pt x="0" y="187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53"/>
            <p:cNvSpPr/>
            <p:nvPr/>
          </p:nvSpPr>
          <p:spPr bwMode="auto">
            <a:xfrm>
              <a:off x="5741988" y="1793875"/>
              <a:ext cx="357188" cy="120650"/>
            </a:xfrm>
            <a:custGeom>
              <a:avLst/>
              <a:gdLst>
                <a:gd name="T0" fmla="*/ 262 w 450"/>
                <a:gd name="T1" fmla="*/ 33 h 152"/>
                <a:gd name="T2" fmla="*/ 294 w 450"/>
                <a:gd name="T3" fmla="*/ 26 h 152"/>
                <a:gd name="T4" fmla="*/ 323 w 450"/>
                <a:gd name="T5" fmla="*/ 20 h 152"/>
                <a:gd name="T6" fmla="*/ 349 w 450"/>
                <a:gd name="T7" fmla="*/ 14 h 152"/>
                <a:gd name="T8" fmla="*/ 371 w 450"/>
                <a:gd name="T9" fmla="*/ 8 h 152"/>
                <a:gd name="T10" fmla="*/ 388 w 450"/>
                <a:gd name="T11" fmla="*/ 4 h 152"/>
                <a:gd name="T12" fmla="*/ 404 w 450"/>
                <a:gd name="T13" fmla="*/ 2 h 152"/>
                <a:gd name="T14" fmla="*/ 416 w 450"/>
                <a:gd name="T15" fmla="*/ 0 h 152"/>
                <a:gd name="T16" fmla="*/ 428 w 450"/>
                <a:gd name="T17" fmla="*/ 0 h 152"/>
                <a:gd name="T18" fmla="*/ 438 w 450"/>
                <a:gd name="T19" fmla="*/ 0 h 152"/>
                <a:gd name="T20" fmla="*/ 446 w 450"/>
                <a:gd name="T21" fmla="*/ 2 h 152"/>
                <a:gd name="T22" fmla="*/ 450 w 450"/>
                <a:gd name="T23" fmla="*/ 4 h 152"/>
                <a:gd name="T24" fmla="*/ 448 w 450"/>
                <a:gd name="T25" fmla="*/ 6 h 152"/>
                <a:gd name="T26" fmla="*/ 444 w 450"/>
                <a:gd name="T27" fmla="*/ 10 h 152"/>
                <a:gd name="T28" fmla="*/ 432 w 450"/>
                <a:gd name="T29" fmla="*/ 16 h 152"/>
                <a:gd name="T30" fmla="*/ 414 w 450"/>
                <a:gd name="T31" fmla="*/ 24 h 152"/>
                <a:gd name="T32" fmla="*/ 392 w 450"/>
                <a:gd name="T33" fmla="*/ 33 h 152"/>
                <a:gd name="T34" fmla="*/ 365 w 450"/>
                <a:gd name="T35" fmla="*/ 45 h 152"/>
                <a:gd name="T36" fmla="*/ 331 w 450"/>
                <a:gd name="T37" fmla="*/ 59 h 152"/>
                <a:gd name="T38" fmla="*/ 294 w 450"/>
                <a:gd name="T39" fmla="*/ 73 h 152"/>
                <a:gd name="T40" fmla="*/ 250 w 450"/>
                <a:gd name="T41" fmla="*/ 89 h 152"/>
                <a:gd name="T42" fmla="*/ 209 w 450"/>
                <a:gd name="T43" fmla="*/ 104 h 152"/>
                <a:gd name="T44" fmla="*/ 173 w 450"/>
                <a:gd name="T45" fmla="*/ 118 h 152"/>
                <a:gd name="T46" fmla="*/ 144 w 450"/>
                <a:gd name="T47" fmla="*/ 130 h 152"/>
                <a:gd name="T48" fmla="*/ 118 w 450"/>
                <a:gd name="T49" fmla="*/ 138 h 152"/>
                <a:gd name="T50" fmla="*/ 99 w 450"/>
                <a:gd name="T51" fmla="*/ 144 h 152"/>
                <a:gd name="T52" fmla="*/ 85 w 450"/>
                <a:gd name="T53" fmla="*/ 150 h 152"/>
                <a:gd name="T54" fmla="*/ 75 w 450"/>
                <a:gd name="T55" fmla="*/ 152 h 152"/>
                <a:gd name="T56" fmla="*/ 65 w 450"/>
                <a:gd name="T57" fmla="*/ 152 h 152"/>
                <a:gd name="T58" fmla="*/ 55 w 450"/>
                <a:gd name="T59" fmla="*/ 148 h 152"/>
                <a:gd name="T60" fmla="*/ 43 w 450"/>
                <a:gd name="T61" fmla="*/ 140 h 152"/>
                <a:gd name="T62" fmla="*/ 33 w 450"/>
                <a:gd name="T63" fmla="*/ 130 h 152"/>
                <a:gd name="T64" fmla="*/ 22 w 450"/>
                <a:gd name="T65" fmla="*/ 116 h 152"/>
                <a:gd name="T66" fmla="*/ 12 w 450"/>
                <a:gd name="T67" fmla="*/ 104 h 152"/>
                <a:gd name="T68" fmla="*/ 4 w 450"/>
                <a:gd name="T69" fmla="*/ 93 h 152"/>
                <a:gd name="T70" fmla="*/ 0 w 450"/>
                <a:gd name="T71" fmla="*/ 81 h 152"/>
                <a:gd name="T72" fmla="*/ 2 w 450"/>
                <a:gd name="T73" fmla="*/ 73 h 152"/>
                <a:gd name="T74" fmla="*/ 6 w 450"/>
                <a:gd name="T75" fmla="*/ 67 h 152"/>
                <a:gd name="T76" fmla="*/ 16 w 450"/>
                <a:gd name="T77" fmla="*/ 65 h 152"/>
                <a:gd name="T78" fmla="*/ 30 w 450"/>
                <a:gd name="T79" fmla="*/ 65 h 152"/>
                <a:gd name="T80" fmla="*/ 47 w 450"/>
                <a:gd name="T81" fmla="*/ 69 h 152"/>
                <a:gd name="T82" fmla="*/ 61 w 450"/>
                <a:gd name="T83" fmla="*/ 71 h 152"/>
                <a:gd name="T84" fmla="*/ 71 w 450"/>
                <a:gd name="T85" fmla="*/ 71 h 152"/>
                <a:gd name="T86" fmla="*/ 81 w 450"/>
                <a:gd name="T87" fmla="*/ 71 h 152"/>
                <a:gd name="T88" fmla="*/ 87 w 450"/>
                <a:gd name="T89" fmla="*/ 71 h 152"/>
                <a:gd name="T90" fmla="*/ 95 w 450"/>
                <a:gd name="T91" fmla="*/ 71 h 152"/>
                <a:gd name="T92" fmla="*/ 106 w 450"/>
                <a:gd name="T93" fmla="*/ 69 h 152"/>
                <a:gd name="T94" fmla="*/ 122 w 450"/>
                <a:gd name="T95" fmla="*/ 65 h 152"/>
                <a:gd name="T96" fmla="*/ 142 w 450"/>
                <a:gd name="T97" fmla="*/ 61 h 152"/>
                <a:gd name="T98" fmla="*/ 166 w 450"/>
                <a:gd name="T99" fmla="*/ 57 h 152"/>
                <a:gd name="T100" fmla="*/ 193 w 450"/>
                <a:gd name="T101" fmla="*/ 49 h 152"/>
                <a:gd name="T102" fmla="*/ 225 w 450"/>
                <a:gd name="T103" fmla="*/ 43 h 152"/>
                <a:gd name="T104" fmla="*/ 244 w 450"/>
                <a:gd name="T105" fmla="*/ 3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50" h="152">
                  <a:moveTo>
                    <a:pt x="244" y="37"/>
                  </a:moveTo>
                  <a:lnTo>
                    <a:pt x="262" y="33"/>
                  </a:lnTo>
                  <a:lnTo>
                    <a:pt x="278" y="29"/>
                  </a:lnTo>
                  <a:lnTo>
                    <a:pt x="294" y="26"/>
                  </a:lnTo>
                  <a:lnTo>
                    <a:pt x="310" y="22"/>
                  </a:lnTo>
                  <a:lnTo>
                    <a:pt x="323" y="20"/>
                  </a:lnTo>
                  <a:lnTo>
                    <a:pt x="337" y="16"/>
                  </a:lnTo>
                  <a:lnTo>
                    <a:pt x="349" y="14"/>
                  </a:lnTo>
                  <a:lnTo>
                    <a:pt x="361" y="10"/>
                  </a:lnTo>
                  <a:lnTo>
                    <a:pt x="371" y="8"/>
                  </a:lnTo>
                  <a:lnTo>
                    <a:pt x="381" y="6"/>
                  </a:lnTo>
                  <a:lnTo>
                    <a:pt x="388" y="4"/>
                  </a:lnTo>
                  <a:lnTo>
                    <a:pt x="396" y="4"/>
                  </a:lnTo>
                  <a:lnTo>
                    <a:pt x="404" y="2"/>
                  </a:lnTo>
                  <a:lnTo>
                    <a:pt x="410" y="2"/>
                  </a:lnTo>
                  <a:lnTo>
                    <a:pt x="416" y="0"/>
                  </a:lnTo>
                  <a:lnTo>
                    <a:pt x="422" y="0"/>
                  </a:lnTo>
                  <a:lnTo>
                    <a:pt x="428" y="0"/>
                  </a:lnTo>
                  <a:lnTo>
                    <a:pt x="434" y="0"/>
                  </a:lnTo>
                  <a:lnTo>
                    <a:pt x="438" y="0"/>
                  </a:lnTo>
                  <a:lnTo>
                    <a:pt x="442" y="2"/>
                  </a:lnTo>
                  <a:lnTo>
                    <a:pt x="446" y="2"/>
                  </a:lnTo>
                  <a:lnTo>
                    <a:pt x="448" y="2"/>
                  </a:lnTo>
                  <a:lnTo>
                    <a:pt x="450" y="4"/>
                  </a:lnTo>
                  <a:lnTo>
                    <a:pt x="450" y="6"/>
                  </a:lnTo>
                  <a:lnTo>
                    <a:pt x="448" y="6"/>
                  </a:lnTo>
                  <a:lnTo>
                    <a:pt x="446" y="8"/>
                  </a:lnTo>
                  <a:lnTo>
                    <a:pt x="444" y="10"/>
                  </a:lnTo>
                  <a:lnTo>
                    <a:pt x="438" y="14"/>
                  </a:lnTo>
                  <a:lnTo>
                    <a:pt x="432" y="16"/>
                  </a:lnTo>
                  <a:lnTo>
                    <a:pt x="424" y="20"/>
                  </a:lnTo>
                  <a:lnTo>
                    <a:pt x="414" y="24"/>
                  </a:lnTo>
                  <a:lnTo>
                    <a:pt x="404" y="27"/>
                  </a:lnTo>
                  <a:lnTo>
                    <a:pt x="392" y="33"/>
                  </a:lnTo>
                  <a:lnTo>
                    <a:pt x="379" y="39"/>
                  </a:lnTo>
                  <a:lnTo>
                    <a:pt x="365" y="45"/>
                  </a:lnTo>
                  <a:lnTo>
                    <a:pt x="349" y="51"/>
                  </a:lnTo>
                  <a:lnTo>
                    <a:pt x="331" y="59"/>
                  </a:lnTo>
                  <a:lnTo>
                    <a:pt x="313" y="65"/>
                  </a:lnTo>
                  <a:lnTo>
                    <a:pt x="294" y="73"/>
                  </a:lnTo>
                  <a:lnTo>
                    <a:pt x="272" y="81"/>
                  </a:lnTo>
                  <a:lnTo>
                    <a:pt x="250" y="89"/>
                  </a:lnTo>
                  <a:lnTo>
                    <a:pt x="229" y="98"/>
                  </a:lnTo>
                  <a:lnTo>
                    <a:pt x="209" y="104"/>
                  </a:lnTo>
                  <a:lnTo>
                    <a:pt x="191" y="112"/>
                  </a:lnTo>
                  <a:lnTo>
                    <a:pt x="173" y="118"/>
                  </a:lnTo>
                  <a:lnTo>
                    <a:pt x="158" y="124"/>
                  </a:lnTo>
                  <a:lnTo>
                    <a:pt x="144" y="130"/>
                  </a:lnTo>
                  <a:lnTo>
                    <a:pt x="130" y="134"/>
                  </a:lnTo>
                  <a:lnTo>
                    <a:pt x="118" y="138"/>
                  </a:lnTo>
                  <a:lnTo>
                    <a:pt x="108" y="142"/>
                  </a:lnTo>
                  <a:lnTo>
                    <a:pt x="99" y="144"/>
                  </a:lnTo>
                  <a:lnTo>
                    <a:pt x="91" y="148"/>
                  </a:lnTo>
                  <a:lnTo>
                    <a:pt x="85" y="150"/>
                  </a:lnTo>
                  <a:lnTo>
                    <a:pt x="79" y="150"/>
                  </a:lnTo>
                  <a:lnTo>
                    <a:pt x="75" y="152"/>
                  </a:lnTo>
                  <a:lnTo>
                    <a:pt x="71" y="152"/>
                  </a:lnTo>
                  <a:lnTo>
                    <a:pt x="65" y="152"/>
                  </a:lnTo>
                  <a:lnTo>
                    <a:pt x="61" y="150"/>
                  </a:lnTo>
                  <a:lnTo>
                    <a:pt x="55" y="148"/>
                  </a:lnTo>
                  <a:lnTo>
                    <a:pt x="49" y="144"/>
                  </a:lnTo>
                  <a:lnTo>
                    <a:pt x="43" y="140"/>
                  </a:lnTo>
                  <a:lnTo>
                    <a:pt x="39" y="136"/>
                  </a:lnTo>
                  <a:lnTo>
                    <a:pt x="33" y="130"/>
                  </a:lnTo>
                  <a:lnTo>
                    <a:pt x="30" y="124"/>
                  </a:lnTo>
                  <a:lnTo>
                    <a:pt x="22" y="116"/>
                  </a:lnTo>
                  <a:lnTo>
                    <a:pt x="16" y="110"/>
                  </a:lnTo>
                  <a:lnTo>
                    <a:pt x="12" y="104"/>
                  </a:lnTo>
                  <a:lnTo>
                    <a:pt x="8" y="98"/>
                  </a:lnTo>
                  <a:lnTo>
                    <a:pt x="4" y="93"/>
                  </a:lnTo>
                  <a:lnTo>
                    <a:pt x="2" y="87"/>
                  </a:lnTo>
                  <a:lnTo>
                    <a:pt x="0" y="81"/>
                  </a:lnTo>
                  <a:lnTo>
                    <a:pt x="0" y="77"/>
                  </a:lnTo>
                  <a:lnTo>
                    <a:pt x="2" y="73"/>
                  </a:lnTo>
                  <a:lnTo>
                    <a:pt x="4" y="69"/>
                  </a:lnTo>
                  <a:lnTo>
                    <a:pt x="6" y="67"/>
                  </a:lnTo>
                  <a:lnTo>
                    <a:pt x="10" y="65"/>
                  </a:lnTo>
                  <a:lnTo>
                    <a:pt x="16" y="65"/>
                  </a:lnTo>
                  <a:lnTo>
                    <a:pt x="22" y="65"/>
                  </a:lnTo>
                  <a:lnTo>
                    <a:pt x="30" y="65"/>
                  </a:lnTo>
                  <a:lnTo>
                    <a:pt x="37" y="67"/>
                  </a:lnTo>
                  <a:lnTo>
                    <a:pt x="47" y="69"/>
                  </a:lnTo>
                  <a:lnTo>
                    <a:pt x="53" y="69"/>
                  </a:lnTo>
                  <a:lnTo>
                    <a:pt x="61" y="71"/>
                  </a:lnTo>
                  <a:lnTo>
                    <a:pt x="67" y="71"/>
                  </a:lnTo>
                  <a:lnTo>
                    <a:pt x="71" y="71"/>
                  </a:lnTo>
                  <a:lnTo>
                    <a:pt x="77" y="71"/>
                  </a:lnTo>
                  <a:lnTo>
                    <a:pt x="81" y="71"/>
                  </a:lnTo>
                  <a:lnTo>
                    <a:pt x="85" y="71"/>
                  </a:lnTo>
                  <a:lnTo>
                    <a:pt x="87" y="71"/>
                  </a:lnTo>
                  <a:lnTo>
                    <a:pt x="91" y="71"/>
                  </a:lnTo>
                  <a:lnTo>
                    <a:pt x="95" y="71"/>
                  </a:lnTo>
                  <a:lnTo>
                    <a:pt x="101" y="69"/>
                  </a:lnTo>
                  <a:lnTo>
                    <a:pt x="106" y="69"/>
                  </a:lnTo>
                  <a:lnTo>
                    <a:pt x="112" y="67"/>
                  </a:lnTo>
                  <a:lnTo>
                    <a:pt x="122" y="65"/>
                  </a:lnTo>
                  <a:lnTo>
                    <a:pt x="130" y="63"/>
                  </a:lnTo>
                  <a:lnTo>
                    <a:pt x="142" y="61"/>
                  </a:lnTo>
                  <a:lnTo>
                    <a:pt x="152" y="59"/>
                  </a:lnTo>
                  <a:lnTo>
                    <a:pt x="166" y="57"/>
                  </a:lnTo>
                  <a:lnTo>
                    <a:pt x="179" y="53"/>
                  </a:lnTo>
                  <a:lnTo>
                    <a:pt x="193" y="49"/>
                  </a:lnTo>
                  <a:lnTo>
                    <a:pt x="209" y="47"/>
                  </a:lnTo>
                  <a:lnTo>
                    <a:pt x="225" y="43"/>
                  </a:lnTo>
                  <a:lnTo>
                    <a:pt x="244" y="37"/>
                  </a:lnTo>
                  <a:lnTo>
                    <a:pt x="244" y="37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54"/>
            <p:cNvSpPr/>
            <p:nvPr/>
          </p:nvSpPr>
          <p:spPr bwMode="auto">
            <a:xfrm>
              <a:off x="6099175" y="1482725"/>
              <a:ext cx="365125" cy="80962"/>
            </a:xfrm>
            <a:custGeom>
              <a:avLst/>
              <a:gdLst>
                <a:gd name="T0" fmla="*/ 309 w 461"/>
                <a:gd name="T1" fmla="*/ 13 h 100"/>
                <a:gd name="T2" fmla="*/ 337 w 461"/>
                <a:gd name="T3" fmla="*/ 7 h 100"/>
                <a:gd name="T4" fmla="*/ 360 w 461"/>
                <a:gd name="T5" fmla="*/ 2 h 100"/>
                <a:gd name="T6" fmla="*/ 380 w 461"/>
                <a:gd name="T7" fmla="*/ 2 h 100"/>
                <a:gd name="T8" fmla="*/ 392 w 461"/>
                <a:gd name="T9" fmla="*/ 2 h 100"/>
                <a:gd name="T10" fmla="*/ 404 w 461"/>
                <a:gd name="T11" fmla="*/ 3 h 100"/>
                <a:gd name="T12" fmla="*/ 418 w 461"/>
                <a:gd name="T13" fmla="*/ 7 h 100"/>
                <a:gd name="T14" fmla="*/ 431 w 461"/>
                <a:gd name="T15" fmla="*/ 15 h 100"/>
                <a:gd name="T16" fmla="*/ 443 w 461"/>
                <a:gd name="T17" fmla="*/ 25 h 100"/>
                <a:gd name="T18" fmla="*/ 451 w 461"/>
                <a:gd name="T19" fmla="*/ 33 h 100"/>
                <a:gd name="T20" fmla="*/ 457 w 461"/>
                <a:gd name="T21" fmla="*/ 41 h 100"/>
                <a:gd name="T22" fmla="*/ 461 w 461"/>
                <a:gd name="T23" fmla="*/ 45 h 100"/>
                <a:gd name="T24" fmla="*/ 461 w 461"/>
                <a:gd name="T25" fmla="*/ 49 h 100"/>
                <a:gd name="T26" fmla="*/ 455 w 461"/>
                <a:gd name="T27" fmla="*/ 53 h 100"/>
                <a:gd name="T28" fmla="*/ 443 w 461"/>
                <a:gd name="T29" fmla="*/ 57 h 100"/>
                <a:gd name="T30" fmla="*/ 423 w 461"/>
                <a:gd name="T31" fmla="*/ 61 h 100"/>
                <a:gd name="T32" fmla="*/ 400 w 461"/>
                <a:gd name="T33" fmla="*/ 65 h 100"/>
                <a:gd name="T34" fmla="*/ 370 w 461"/>
                <a:gd name="T35" fmla="*/ 69 h 100"/>
                <a:gd name="T36" fmla="*/ 335 w 461"/>
                <a:gd name="T37" fmla="*/ 72 h 100"/>
                <a:gd name="T38" fmla="*/ 293 w 461"/>
                <a:gd name="T39" fmla="*/ 78 h 100"/>
                <a:gd name="T40" fmla="*/ 246 w 461"/>
                <a:gd name="T41" fmla="*/ 82 h 100"/>
                <a:gd name="T42" fmla="*/ 203 w 461"/>
                <a:gd name="T43" fmla="*/ 88 h 100"/>
                <a:gd name="T44" fmla="*/ 165 w 461"/>
                <a:gd name="T45" fmla="*/ 92 h 100"/>
                <a:gd name="T46" fmla="*/ 134 w 461"/>
                <a:gd name="T47" fmla="*/ 94 h 100"/>
                <a:gd name="T48" fmla="*/ 106 w 461"/>
                <a:gd name="T49" fmla="*/ 96 h 100"/>
                <a:gd name="T50" fmla="*/ 84 w 461"/>
                <a:gd name="T51" fmla="*/ 98 h 100"/>
                <a:gd name="T52" fmla="*/ 69 w 461"/>
                <a:gd name="T53" fmla="*/ 100 h 100"/>
                <a:gd name="T54" fmla="*/ 59 w 461"/>
                <a:gd name="T55" fmla="*/ 100 h 100"/>
                <a:gd name="T56" fmla="*/ 45 w 461"/>
                <a:gd name="T57" fmla="*/ 98 h 100"/>
                <a:gd name="T58" fmla="*/ 27 w 461"/>
                <a:gd name="T59" fmla="*/ 94 h 100"/>
                <a:gd name="T60" fmla="*/ 13 w 461"/>
                <a:gd name="T61" fmla="*/ 88 h 100"/>
                <a:gd name="T62" fmla="*/ 5 w 461"/>
                <a:gd name="T63" fmla="*/ 82 h 100"/>
                <a:gd name="T64" fmla="*/ 1 w 461"/>
                <a:gd name="T65" fmla="*/ 78 h 100"/>
                <a:gd name="T66" fmla="*/ 0 w 461"/>
                <a:gd name="T67" fmla="*/ 72 h 100"/>
                <a:gd name="T68" fmla="*/ 0 w 461"/>
                <a:gd name="T69" fmla="*/ 71 h 100"/>
                <a:gd name="T70" fmla="*/ 5 w 461"/>
                <a:gd name="T71" fmla="*/ 67 h 100"/>
                <a:gd name="T72" fmla="*/ 15 w 461"/>
                <a:gd name="T73" fmla="*/ 63 h 100"/>
                <a:gd name="T74" fmla="*/ 29 w 461"/>
                <a:gd name="T75" fmla="*/ 59 h 100"/>
                <a:gd name="T76" fmla="*/ 47 w 461"/>
                <a:gd name="T77" fmla="*/ 55 h 100"/>
                <a:gd name="T78" fmla="*/ 71 w 461"/>
                <a:gd name="T79" fmla="*/ 51 h 100"/>
                <a:gd name="T80" fmla="*/ 100 w 461"/>
                <a:gd name="T81" fmla="*/ 49 h 100"/>
                <a:gd name="T82" fmla="*/ 134 w 461"/>
                <a:gd name="T83" fmla="*/ 45 h 100"/>
                <a:gd name="T84" fmla="*/ 191 w 461"/>
                <a:gd name="T85" fmla="*/ 39 h 100"/>
                <a:gd name="T86" fmla="*/ 262 w 461"/>
                <a:gd name="T87" fmla="*/ 27 h 100"/>
                <a:gd name="T88" fmla="*/ 293 w 461"/>
                <a:gd name="T89" fmla="*/ 19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1" h="100">
                  <a:moveTo>
                    <a:pt x="293" y="19"/>
                  </a:moveTo>
                  <a:lnTo>
                    <a:pt x="309" y="13"/>
                  </a:lnTo>
                  <a:lnTo>
                    <a:pt x="323" y="9"/>
                  </a:lnTo>
                  <a:lnTo>
                    <a:pt x="337" y="7"/>
                  </a:lnTo>
                  <a:lnTo>
                    <a:pt x="349" y="3"/>
                  </a:lnTo>
                  <a:lnTo>
                    <a:pt x="360" y="2"/>
                  </a:lnTo>
                  <a:lnTo>
                    <a:pt x="370" y="2"/>
                  </a:lnTo>
                  <a:lnTo>
                    <a:pt x="380" y="2"/>
                  </a:lnTo>
                  <a:lnTo>
                    <a:pt x="386" y="0"/>
                  </a:lnTo>
                  <a:lnTo>
                    <a:pt x="392" y="2"/>
                  </a:lnTo>
                  <a:lnTo>
                    <a:pt x="398" y="2"/>
                  </a:lnTo>
                  <a:lnTo>
                    <a:pt x="404" y="3"/>
                  </a:lnTo>
                  <a:lnTo>
                    <a:pt x="412" y="3"/>
                  </a:lnTo>
                  <a:lnTo>
                    <a:pt x="418" y="7"/>
                  </a:lnTo>
                  <a:lnTo>
                    <a:pt x="423" y="9"/>
                  </a:lnTo>
                  <a:lnTo>
                    <a:pt x="431" y="15"/>
                  </a:lnTo>
                  <a:lnTo>
                    <a:pt x="437" y="19"/>
                  </a:lnTo>
                  <a:lnTo>
                    <a:pt x="443" y="25"/>
                  </a:lnTo>
                  <a:lnTo>
                    <a:pt x="447" y="29"/>
                  </a:lnTo>
                  <a:lnTo>
                    <a:pt x="451" y="33"/>
                  </a:lnTo>
                  <a:lnTo>
                    <a:pt x="455" y="37"/>
                  </a:lnTo>
                  <a:lnTo>
                    <a:pt x="457" y="41"/>
                  </a:lnTo>
                  <a:lnTo>
                    <a:pt x="459" y="43"/>
                  </a:lnTo>
                  <a:lnTo>
                    <a:pt x="461" y="45"/>
                  </a:lnTo>
                  <a:lnTo>
                    <a:pt x="461" y="47"/>
                  </a:lnTo>
                  <a:lnTo>
                    <a:pt x="461" y="49"/>
                  </a:lnTo>
                  <a:lnTo>
                    <a:pt x="459" y="51"/>
                  </a:lnTo>
                  <a:lnTo>
                    <a:pt x="455" y="53"/>
                  </a:lnTo>
                  <a:lnTo>
                    <a:pt x="449" y="55"/>
                  </a:lnTo>
                  <a:lnTo>
                    <a:pt x="443" y="57"/>
                  </a:lnTo>
                  <a:lnTo>
                    <a:pt x="433" y="59"/>
                  </a:lnTo>
                  <a:lnTo>
                    <a:pt x="423" y="61"/>
                  </a:lnTo>
                  <a:lnTo>
                    <a:pt x="414" y="63"/>
                  </a:lnTo>
                  <a:lnTo>
                    <a:pt x="400" y="65"/>
                  </a:lnTo>
                  <a:lnTo>
                    <a:pt x="386" y="67"/>
                  </a:lnTo>
                  <a:lnTo>
                    <a:pt x="370" y="69"/>
                  </a:lnTo>
                  <a:lnTo>
                    <a:pt x="352" y="71"/>
                  </a:lnTo>
                  <a:lnTo>
                    <a:pt x="335" y="72"/>
                  </a:lnTo>
                  <a:lnTo>
                    <a:pt x="315" y="76"/>
                  </a:lnTo>
                  <a:lnTo>
                    <a:pt x="293" y="78"/>
                  </a:lnTo>
                  <a:lnTo>
                    <a:pt x="270" y="80"/>
                  </a:lnTo>
                  <a:lnTo>
                    <a:pt x="246" y="82"/>
                  </a:lnTo>
                  <a:lnTo>
                    <a:pt x="224" y="86"/>
                  </a:lnTo>
                  <a:lnTo>
                    <a:pt x="203" y="88"/>
                  </a:lnTo>
                  <a:lnTo>
                    <a:pt x="183" y="90"/>
                  </a:lnTo>
                  <a:lnTo>
                    <a:pt x="165" y="92"/>
                  </a:lnTo>
                  <a:lnTo>
                    <a:pt x="147" y="92"/>
                  </a:lnTo>
                  <a:lnTo>
                    <a:pt x="134" y="94"/>
                  </a:lnTo>
                  <a:lnTo>
                    <a:pt x="118" y="96"/>
                  </a:lnTo>
                  <a:lnTo>
                    <a:pt x="106" y="96"/>
                  </a:lnTo>
                  <a:lnTo>
                    <a:pt x="94" y="98"/>
                  </a:lnTo>
                  <a:lnTo>
                    <a:pt x="84" y="98"/>
                  </a:lnTo>
                  <a:lnTo>
                    <a:pt x="76" y="98"/>
                  </a:lnTo>
                  <a:lnTo>
                    <a:pt x="69" y="100"/>
                  </a:lnTo>
                  <a:lnTo>
                    <a:pt x="63" y="100"/>
                  </a:lnTo>
                  <a:lnTo>
                    <a:pt x="59" y="100"/>
                  </a:lnTo>
                  <a:lnTo>
                    <a:pt x="55" y="100"/>
                  </a:lnTo>
                  <a:lnTo>
                    <a:pt x="45" y="98"/>
                  </a:lnTo>
                  <a:lnTo>
                    <a:pt x="37" y="96"/>
                  </a:lnTo>
                  <a:lnTo>
                    <a:pt x="27" y="94"/>
                  </a:lnTo>
                  <a:lnTo>
                    <a:pt x="17" y="90"/>
                  </a:lnTo>
                  <a:lnTo>
                    <a:pt x="13" y="88"/>
                  </a:lnTo>
                  <a:lnTo>
                    <a:pt x="9" y="86"/>
                  </a:lnTo>
                  <a:lnTo>
                    <a:pt x="5" y="82"/>
                  </a:lnTo>
                  <a:lnTo>
                    <a:pt x="3" y="80"/>
                  </a:lnTo>
                  <a:lnTo>
                    <a:pt x="1" y="78"/>
                  </a:lnTo>
                  <a:lnTo>
                    <a:pt x="0" y="76"/>
                  </a:lnTo>
                  <a:lnTo>
                    <a:pt x="0" y="72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1" y="69"/>
                  </a:lnTo>
                  <a:lnTo>
                    <a:pt x="5" y="67"/>
                  </a:lnTo>
                  <a:lnTo>
                    <a:pt x="9" y="65"/>
                  </a:lnTo>
                  <a:lnTo>
                    <a:pt x="15" y="63"/>
                  </a:lnTo>
                  <a:lnTo>
                    <a:pt x="21" y="61"/>
                  </a:lnTo>
                  <a:lnTo>
                    <a:pt x="29" y="59"/>
                  </a:lnTo>
                  <a:lnTo>
                    <a:pt x="37" y="57"/>
                  </a:lnTo>
                  <a:lnTo>
                    <a:pt x="47" y="55"/>
                  </a:lnTo>
                  <a:lnTo>
                    <a:pt x="57" y="53"/>
                  </a:lnTo>
                  <a:lnTo>
                    <a:pt x="71" y="51"/>
                  </a:lnTo>
                  <a:lnTo>
                    <a:pt x="84" y="51"/>
                  </a:lnTo>
                  <a:lnTo>
                    <a:pt x="100" y="49"/>
                  </a:lnTo>
                  <a:lnTo>
                    <a:pt x="116" y="47"/>
                  </a:lnTo>
                  <a:lnTo>
                    <a:pt x="134" y="45"/>
                  </a:lnTo>
                  <a:lnTo>
                    <a:pt x="153" y="43"/>
                  </a:lnTo>
                  <a:lnTo>
                    <a:pt x="191" y="39"/>
                  </a:lnTo>
                  <a:lnTo>
                    <a:pt x="226" y="33"/>
                  </a:lnTo>
                  <a:lnTo>
                    <a:pt x="262" y="27"/>
                  </a:lnTo>
                  <a:lnTo>
                    <a:pt x="293" y="19"/>
                  </a:lnTo>
                  <a:lnTo>
                    <a:pt x="293" y="1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55"/>
            <p:cNvSpPr/>
            <p:nvPr/>
          </p:nvSpPr>
          <p:spPr bwMode="auto">
            <a:xfrm>
              <a:off x="6118225" y="1323975"/>
              <a:ext cx="180975" cy="730250"/>
            </a:xfrm>
            <a:custGeom>
              <a:avLst/>
              <a:gdLst>
                <a:gd name="T0" fmla="*/ 120 w 229"/>
                <a:gd name="T1" fmla="*/ 0 h 921"/>
                <a:gd name="T2" fmla="*/ 134 w 229"/>
                <a:gd name="T3" fmla="*/ 0 h 921"/>
                <a:gd name="T4" fmla="*/ 154 w 229"/>
                <a:gd name="T5" fmla="*/ 4 h 921"/>
                <a:gd name="T6" fmla="*/ 193 w 229"/>
                <a:gd name="T7" fmla="*/ 20 h 921"/>
                <a:gd name="T8" fmla="*/ 215 w 229"/>
                <a:gd name="T9" fmla="*/ 38 h 921"/>
                <a:gd name="T10" fmla="*/ 225 w 229"/>
                <a:gd name="T11" fmla="*/ 50 h 921"/>
                <a:gd name="T12" fmla="*/ 229 w 229"/>
                <a:gd name="T13" fmla="*/ 62 h 921"/>
                <a:gd name="T14" fmla="*/ 227 w 229"/>
                <a:gd name="T15" fmla="*/ 77 h 921"/>
                <a:gd name="T16" fmla="*/ 223 w 229"/>
                <a:gd name="T17" fmla="*/ 105 h 921"/>
                <a:gd name="T18" fmla="*/ 217 w 229"/>
                <a:gd name="T19" fmla="*/ 135 h 921"/>
                <a:gd name="T20" fmla="*/ 215 w 229"/>
                <a:gd name="T21" fmla="*/ 166 h 921"/>
                <a:gd name="T22" fmla="*/ 213 w 229"/>
                <a:gd name="T23" fmla="*/ 211 h 921"/>
                <a:gd name="T24" fmla="*/ 213 w 229"/>
                <a:gd name="T25" fmla="*/ 269 h 921"/>
                <a:gd name="T26" fmla="*/ 213 w 229"/>
                <a:gd name="T27" fmla="*/ 338 h 921"/>
                <a:gd name="T28" fmla="*/ 215 w 229"/>
                <a:gd name="T29" fmla="*/ 420 h 921"/>
                <a:gd name="T30" fmla="*/ 215 w 229"/>
                <a:gd name="T31" fmla="*/ 501 h 921"/>
                <a:gd name="T32" fmla="*/ 215 w 229"/>
                <a:gd name="T33" fmla="*/ 570 h 921"/>
                <a:gd name="T34" fmla="*/ 215 w 229"/>
                <a:gd name="T35" fmla="*/ 627 h 921"/>
                <a:gd name="T36" fmla="*/ 215 w 229"/>
                <a:gd name="T37" fmla="*/ 671 h 921"/>
                <a:gd name="T38" fmla="*/ 215 w 229"/>
                <a:gd name="T39" fmla="*/ 700 h 921"/>
                <a:gd name="T40" fmla="*/ 213 w 229"/>
                <a:gd name="T41" fmla="*/ 758 h 921"/>
                <a:gd name="T42" fmla="*/ 207 w 229"/>
                <a:gd name="T43" fmla="*/ 823 h 921"/>
                <a:gd name="T44" fmla="*/ 197 w 229"/>
                <a:gd name="T45" fmla="*/ 856 h 921"/>
                <a:gd name="T46" fmla="*/ 170 w 229"/>
                <a:gd name="T47" fmla="*/ 899 h 921"/>
                <a:gd name="T48" fmla="*/ 152 w 229"/>
                <a:gd name="T49" fmla="*/ 913 h 921"/>
                <a:gd name="T50" fmla="*/ 138 w 229"/>
                <a:gd name="T51" fmla="*/ 919 h 921"/>
                <a:gd name="T52" fmla="*/ 128 w 229"/>
                <a:gd name="T53" fmla="*/ 917 h 921"/>
                <a:gd name="T54" fmla="*/ 118 w 229"/>
                <a:gd name="T55" fmla="*/ 905 h 921"/>
                <a:gd name="T56" fmla="*/ 111 w 229"/>
                <a:gd name="T57" fmla="*/ 882 h 921"/>
                <a:gd name="T58" fmla="*/ 99 w 229"/>
                <a:gd name="T59" fmla="*/ 850 h 921"/>
                <a:gd name="T60" fmla="*/ 73 w 229"/>
                <a:gd name="T61" fmla="*/ 821 h 921"/>
                <a:gd name="T62" fmla="*/ 40 w 229"/>
                <a:gd name="T63" fmla="*/ 793 h 921"/>
                <a:gd name="T64" fmla="*/ 14 w 229"/>
                <a:gd name="T65" fmla="*/ 771 h 921"/>
                <a:gd name="T66" fmla="*/ 0 w 229"/>
                <a:gd name="T67" fmla="*/ 754 h 921"/>
                <a:gd name="T68" fmla="*/ 0 w 229"/>
                <a:gd name="T69" fmla="*/ 748 h 921"/>
                <a:gd name="T70" fmla="*/ 6 w 229"/>
                <a:gd name="T71" fmla="*/ 748 h 921"/>
                <a:gd name="T72" fmla="*/ 16 w 229"/>
                <a:gd name="T73" fmla="*/ 748 h 921"/>
                <a:gd name="T74" fmla="*/ 49 w 229"/>
                <a:gd name="T75" fmla="*/ 752 h 921"/>
                <a:gd name="T76" fmla="*/ 93 w 229"/>
                <a:gd name="T77" fmla="*/ 759 h 921"/>
                <a:gd name="T78" fmla="*/ 122 w 229"/>
                <a:gd name="T79" fmla="*/ 761 h 921"/>
                <a:gd name="T80" fmla="*/ 140 w 229"/>
                <a:gd name="T81" fmla="*/ 756 h 921"/>
                <a:gd name="T82" fmla="*/ 142 w 229"/>
                <a:gd name="T83" fmla="*/ 746 h 921"/>
                <a:gd name="T84" fmla="*/ 146 w 229"/>
                <a:gd name="T85" fmla="*/ 730 h 921"/>
                <a:gd name="T86" fmla="*/ 150 w 229"/>
                <a:gd name="T87" fmla="*/ 708 h 921"/>
                <a:gd name="T88" fmla="*/ 154 w 229"/>
                <a:gd name="T89" fmla="*/ 679 h 921"/>
                <a:gd name="T90" fmla="*/ 158 w 229"/>
                <a:gd name="T91" fmla="*/ 641 h 921"/>
                <a:gd name="T92" fmla="*/ 162 w 229"/>
                <a:gd name="T93" fmla="*/ 572 h 921"/>
                <a:gd name="T94" fmla="*/ 162 w 229"/>
                <a:gd name="T95" fmla="*/ 497 h 921"/>
                <a:gd name="T96" fmla="*/ 164 w 229"/>
                <a:gd name="T97" fmla="*/ 428 h 921"/>
                <a:gd name="T98" fmla="*/ 160 w 229"/>
                <a:gd name="T99" fmla="*/ 357 h 921"/>
                <a:gd name="T100" fmla="*/ 156 w 229"/>
                <a:gd name="T101" fmla="*/ 273 h 921"/>
                <a:gd name="T102" fmla="*/ 152 w 229"/>
                <a:gd name="T103" fmla="*/ 192 h 921"/>
                <a:gd name="T104" fmla="*/ 150 w 229"/>
                <a:gd name="T105" fmla="*/ 146 h 921"/>
                <a:gd name="T106" fmla="*/ 146 w 229"/>
                <a:gd name="T107" fmla="*/ 111 h 921"/>
                <a:gd name="T108" fmla="*/ 142 w 229"/>
                <a:gd name="T109" fmla="*/ 81 h 921"/>
                <a:gd name="T110" fmla="*/ 136 w 229"/>
                <a:gd name="T111" fmla="*/ 58 h 921"/>
                <a:gd name="T112" fmla="*/ 130 w 229"/>
                <a:gd name="T113" fmla="*/ 42 h 921"/>
                <a:gd name="T114" fmla="*/ 118 w 229"/>
                <a:gd name="T115" fmla="*/ 22 h 921"/>
                <a:gd name="T116" fmla="*/ 115 w 229"/>
                <a:gd name="T117" fmla="*/ 8 h 921"/>
                <a:gd name="T118" fmla="*/ 117 w 229"/>
                <a:gd name="T119" fmla="*/ 4 h 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29" h="921">
                  <a:moveTo>
                    <a:pt x="117" y="4"/>
                  </a:moveTo>
                  <a:lnTo>
                    <a:pt x="118" y="2"/>
                  </a:lnTo>
                  <a:lnTo>
                    <a:pt x="120" y="0"/>
                  </a:lnTo>
                  <a:lnTo>
                    <a:pt x="124" y="0"/>
                  </a:lnTo>
                  <a:lnTo>
                    <a:pt x="130" y="0"/>
                  </a:lnTo>
                  <a:lnTo>
                    <a:pt x="134" y="0"/>
                  </a:lnTo>
                  <a:lnTo>
                    <a:pt x="140" y="0"/>
                  </a:lnTo>
                  <a:lnTo>
                    <a:pt x="146" y="2"/>
                  </a:lnTo>
                  <a:lnTo>
                    <a:pt x="154" y="4"/>
                  </a:lnTo>
                  <a:lnTo>
                    <a:pt x="168" y="8"/>
                  </a:lnTo>
                  <a:lnTo>
                    <a:pt x="182" y="14"/>
                  </a:lnTo>
                  <a:lnTo>
                    <a:pt x="193" y="20"/>
                  </a:lnTo>
                  <a:lnTo>
                    <a:pt x="205" y="28"/>
                  </a:lnTo>
                  <a:lnTo>
                    <a:pt x="209" y="32"/>
                  </a:lnTo>
                  <a:lnTo>
                    <a:pt x="215" y="38"/>
                  </a:lnTo>
                  <a:lnTo>
                    <a:pt x="219" y="42"/>
                  </a:lnTo>
                  <a:lnTo>
                    <a:pt x="221" y="46"/>
                  </a:lnTo>
                  <a:lnTo>
                    <a:pt x="225" y="50"/>
                  </a:lnTo>
                  <a:lnTo>
                    <a:pt x="227" y="54"/>
                  </a:lnTo>
                  <a:lnTo>
                    <a:pt x="227" y="58"/>
                  </a:lnTo>
                  <a:lnTo>
                    <a:pt x="229" y="62"/>
                  </a:lnTo>
                  <a:lnTo>
                    <a:pt x="229" y="66"/>
                  </a:lnTo>
                  <a:lnTo>
                    <a:pt x="227" y="69"/>
                  </a:lnTo>
                  <a:lnTo>
                    <a:pt x="227" y="77"/>
                  </a:lnTo>
                  <a:lnTo>
                    <a:pt x="225" y="85"/>
                  </a:lnTo>
                  <a:lnTo>
                    <a:pt x="223" y="93"/>
                  </a:lnTo>
                  <a:lnTo>
                    <a:pt x="223" y="105"/>
                  </a:lnTo>
                  <a:lnTo>
                    <a:pt x="221" y="115"/>
                  </a:lnTo>
                  <a:lnTo>
                    <a:pt x="219" y="127"/>
                  </a:lnTo>
                  <a:lnTo>
                    <a:pt x="217" y="135"/>
                  </a:lnTo>
                  <a:lnTo>
                    <a:pt x="217" y="144"/>
                  </a:lnTo>
                  <a:lnTo>
                    <a:pt x="217" y="154"/>
                  </a:lnTo>
                  <a:lnTo>
                    <a:pt x="215" y="166"/>
                  </a:lnTo>
                  <a:lnTo>
                    <a:pt x="215" y="180"/>
                  </a:lnTo>
                  <a:lnTo>
                    <a:pt x="215" y="196"/>
                  </a:lnTo>
                  <a:lnTo>
                    <a:pt x="213" y="211"/>
                  </a:lnTo>
                  <a:lnTo>
                    <a:pt x="213" y="229"/>
                  </a:lnTo>
                  <a:lnTo>
                    <a:pt x="213" y="249"/>
                  </a:lnTo>
                  <a:lnTo>
                    <a:pt x="213" y="269"/>
                  </a:lnTo>
                  <a:lnTo>
                    <a:pt x="213" y="290"/>
                  </a:lnTo>
                  <a:lnTo>
                    <a:pt x="213" y="314"/>
                  </a:lnTo>
                  <a:lnTo>
                    <a:pt x="213" y="338"/>
                  </a:lnTo>
                  <a:lnTo>
                    <a:pt x="213" y="363"/>
                  </a:lnTo>
                  <a:lnTo>
                    <a:pt x="213" y="391"/>
                  </a:lnTo>
                  <a:lnTo>
                    <a:pt x="215" y="420"/>
                  </a:lnTo>
                  <a:lnTo>
                    <a:pt x="215" y="448"/>
                  </a:lnTo>
                  <a:lnTo>
                    <a:pt x="215" y="476"/>
                  </a:lnTo>
                  <a:lnTo>
                    <a:pt x="215" y="501"/>
                  </a:lnTo>
                  <a:lnTo>
                    <a:pt x="215" y="525"/>
                  </a:lnTo>
                  <a:lnTo>
                    <a:pt x="215" y="549"/>
                  </a:lnTo>
                  <a:lnTo>
                    <a:pt x="215" y="570"/>
                  </a:lnTo>
                  <a:lnTo>
                    <a:pt x="215" y="590"/>
                  </a:lnTo>
                  <a:lnTo>
                    <a:pt x="215" y="610"/>
                  </a:lnTo>
                  <a:lnTo>
                    <a:pt x="215" y="627"/>
                  </a:lnTo>
                  <a:lnTo>
                    <a:pt x="215" y="643"/>
                  </a:lnTo>
                  <a:lnTo>
                    <a:pt x="215" y="657"/>
                  </a:lnTo>
                  <a:lnTo>
                    <a:pt x="215" y="671"/>
                  </a:lnTo>
                  <a:lnTo>
                    <a:pt x="215" y="683"/>
                  </a:lnTo>
                  <a:lnTo>
                    <a:pt x="215" y="692"/>
                  </a:lnTo>
                  <a:lnTo>
                    <a:pt x="215" y="700"/>
                  </a:lnTo>
                  <a:lnTo>
                    <a:pt x="215" y="708"/>
                  </a:lnTo>
                  <a:lnTo>
                    <a:pt x="215" y="732"/>
                  </a:lnTo>
                  <a:lnTo>
                    <a:pt x="213" y="758"/>
                  </a:lnTo>
                  <a:lnTo>
                    <a:pt x="213" y="783"/>
                  </a:lnTo>
                  <a:lnTo>
                    <a:pt x="209" y="811"/>
                  </a:lnTo>
                  <a:lnTo>
                    <a:pt x="207" y="823"/>
                  </a:lnTo>
                  <a:lnTo>
                    <a:pt x="205" y="834"/>
                  </a:lnTo>
                  <a:lnTo>
                    <a:pt x="201" y="844"/>
                  </a:lnTo>
                  <a:lnTo>
                    <a:pt x="197" y="856"/>
                  </a:lnTo>
                  <a:lnTo>
                    <a:pt x="188" y="874"/>
                  </a:lnTo>
                  <a:lnTo>
                    <a:pt x="178" y="892"/>
                  </a:lnTo>
                  <a:lnTo>
                    <a:pt x="170" y="899"/>
                  </a:lnTo>
                  <a:lnTo>
                    <a:pt x="164" y="903"/>
                  </a:lnTo>
                  <a:lnTo>
                    <a:pt x="158" y="909"/>
                  </a:lnTo>
                  <a:lnTo>
                    <a:pt x="152" y="913"/>
                  </a:lnTo>
                  <a:lnTo>
                    <a:pt x="148" y="917"/>
                  </a:lnTo>
                  <a:lnTo>
                    <a:pt x="142" y="919"/>
                  </a:lnTo>
                  <a:lnTo>
                    <a:pt x="138" y="919"/>
                  </a:lnTo>
                  <a:lnTo>
                    <a:pt x="134" y="921"/>
                  </a:lnTo>
                  <a:lnTo>
                    <a:pt x="130" y="919"/>
                  </a:lnTo>
                  <a:lnTo>
                    <a:pt x="128" y="917"/>
                  </a:lnTo>
                  <a:lnTo>
                    <a:pt x="124" y="915"/>
                  </a:lnTo>
                  <a:lnTo>
                    <a:pt x="120" y="909"/>
                  </a:lnTo>
                  <a:lnTo>
                    <a:pt x="118" y="905"/>
                  </a:lnTo>
                  <a:lnTo>
                    <a:pt x="117" y="898"/>
                  </a:lnTo>
                  <a:lnTo>
                    <a:pt x="113" y="892"/>
                  </a:lnTo>
                  <a:lnTo>
                    <a:pt x="111" y="882"/>
                  </a:lnTo>
                  <a:lnTo>
                    <a:pt x="109" y="872"/>
                  </a:lnTo>
                  <a:lnTo>
                    <a:pt x="105" y="862"/>
                  </a:lnTo>
                  <a:lnTo>
                    <a:pt x="99" y="850"/>
                  </a:lnTo>
                  <a:lnTo>
                    <a:pt x="91" y="840"/>
                  </a:lnTo>
                  <a:lnTo>
                    <a:pt x="83" y="830"/>
                  </a:lnTo>
                  <a:lnTo>
                    <a:pt x="73" y="821"/>
                  </a:lnTo>
                  <a:lnTo>
                    <a:pt x="63" y="811"/>
                  </a:lnTo>
                  <a:lnTo>
                    <a:pt x="51" y="803"/>
                  </a:lnTo>
                  <a:lnTo>
                    <a:pt x="40" y="793"/>
                  </a:lnTo>
                  <a:lnTo>
                    <a:pt x="30" y="785"/>
                  </a:lnTo>
                  <a:lnTo>
                    <a:pt x="20" y="777"/>
                  </a:lnTo>
                  <a:lnTo>
                    <a:pt x="14" y="771"/>
                  </a:lnTo>
                  <a:lnTo>
                    <a:pt x="8" y="765"/>
                  </a:lnTo>
                  <a:lnTo>
                    <a:pt x="2" y="759"/>
                  </a:lnTo>
                  <a:lnTo>
                    <a:pt x="0" y="754"/>
                  </a:lnTo>
                  <a:lnTo>
                    <a:pt x="0" y="750"/>
                  </a:lnTo>
                  <a:lnTo>
                    <a:pt x="0" y="750"/>
                  </a:lnTo>
                  <a:lnTo>
                    <a:pt x="0" y="748"/>
                  </a:lnTo>
                  <a:lnTo>
                    <a:pt x="2" y="748"/>
                  </a:lnTo>
                  <a:lnTo>
                    <a:pt x="4" y="748"/>
                  </a:lnTo>
                  <a:lnTo>
                    <a:pt x="6" y="748"/>
                  </a:lnTo>
                  <a:lnTo>
                    <a:pt x="10" y="748"/>
                  </a:lnTo>
                  <a:lnTo>
                    <a:pt x="12" y="748"/>
                  </a:lnTo>
                  <a:lnTo>
                    <a:pt x="16" y="748"/>
                  </a:lnTo>
                  <a:lnTo>
                    <a:pt x="26" y="748"/>
                  </a:lnTo>
                  <a:lnTo>
                    <a:pt x="38" y="750"/>
                  </a:lnTo>
                  <a:lnTo>
                    <a:pt x="49" y="752"/>
                  </a:lnTo>
                  <a:lnTo>
                    <a:pt x="65" y="756"/>
                  </a:lnTo>
                  <a:lnTo>
                    <a:pt x="79" y="758"/>
                  </a:lnTo>
                  <a:lnTo>
                    <a:pt x="93" y="759"/>
                  </a:lnTo>
                  <a:lnTo>
                    <a:pt x="105" y="761"/>
                  </a:lnTo>
                  <a:lnTo>
                    <a:pt x="115" y="761"/>
                  </a:lnTo>
                  <a:lnTo>
                    <a:pt x="122" y="761"/>
                  </a:lnTo>
                  <a:lnTo>
                    <a:pt x="130" y="759"/>
                  </a:lnTo>
                  <a:lnTo>
                    <a:pt x="136" y="758"/>
                  </a:lnTo>
                  <a:lnTo>
                    <a:pt x="140" y="756"/>
                  </a:lnTo>
                  <a:lnTo>
                    <a:pt x="140" y="754"/>
                  </a:lnTo>
                  <a:lnTo>
                    <a:pt x="142" y="750"/>
                  </a:lnTo>
                  <a:lnTo>
                    <a:pt x="142" y="746"/>
                  </a:lnTo>
                  <a:lnTo>
                    <a:pt x="144" y="742"/>
                  </a:lnTo>
                  <a:lnTo>
                    <a:pt x="144" y="736"/>
                  </a:lnTo>
                  <a:lnTo>
                    <a:pt x="146" y="730"/>
                  </a:lnTo>
                  <a:lnTo>
                    <a:pt x="148" y="724"/>
                  </a:lnTo>
                  <a:lnTo>
                    <a:pt x="148" y="716"/>
                  </a:lnTo>
                  <a:lnTo>
                    <a:pt x="150" y="708"/>
                  </a:lnTo>
                  <a:lnTo>
                    <a:pt x="152" y="698"/>
                  </a:lnTo>
                  <a:lnTo>
                    <a:pt x="152" y="689"/>
                  </a:lnTo>
                  <a:lnTo>
                    <a:pt x="154" y="679"/>
                  </a:lnTo>
                  <a:lnTo>
                    <a:pt x="156" y="667"/>
                  </a:lnTo>
                  <a:lnTo>
                    <a:pt x="156" y="655"/>
                  </a:lnTo>
                  <a:lnTo>
                    <a:pt x="158" y="641"/>
                  </a:lnTo>
                  <a:lnTo>
                    <a:pt x="158" y="627"/>
                  </a:lnTo>
                  <a:lnTo>
                    <a:pt x="160" y="600"/>
                  </a:lnTo>
                  <a:lnTo>
                    <a:pt x="162" y="572"/>
                  </a:lnTo>
                  <a:lnTo>
                    <a:pt x="162" y="547"/>
                  </a:lnTo>
                  <a:lnTo>
                    <a:pt x="162" y="521"/>
                  </a:lnTo>
                  <a:lnTo>
                    <a:pt x="162" y="497"/>
                  </a:lnTo>
                  <a:lnTo>
                    <a:pt x="162" y="474"/>
                  </a:lnTo>
                  <a:lnTo>
                    <a:pt x="164" y="450"/>
                  </a:lnTo>
                  <a:lnTo>
                    <a:pt x="164" y="428"/>
                  </a:lnTo>
                  <a:lnTo>
                    <a:pt x="162" y="407"/>
                  </a:lnTo>
                  <a:lnTo>
                    <a:pt x="160" y="383"/>
                  </a:lnTo>
                  <a:lnTo>
                    <a:pt x="160" y="357"/>
                  </a:lnTo>
                  <a:lnTo>
                    <a:pt x="158" y="330"/>
                  </a:lnTo>
                  <a:lnTo>
                    <a:pt x="158" y="302"/>
                  </a:lnTo>
                  <a:lnTo>
                    <a:pt x="156" y="273"/>
                  </a:lnTo>
                  <a:lnTo>
                    <a:pt x="156" y="241"/>
                  </a:lnTo>
                  <a:lnTo>
                    <a:pt x="154" y="207"/>
                  </a:lnTo>
                  <a:lnTo>
                    <a:pt x="152" y="192"/>
                  </a:lnTo>
                  <a:lnTo>
                    <a:pt x="152" y="176"/>
                  </a:lnTo>
                  <a:lnTo>
                    <a:pt x="150" y="160"/>
                  </a:lnTo>
                  <a:lnTo>
                    <a:pt x="150" y="146"/>
                  </a:lnTo>
                  <a:lnTo>
                    <a:pt x="148" y="135"/>
                  </a:lnTo>
                  <a:lnTo>
                    <a:pt x="148" y="121"/>
                  </a:lnTo>
                  <a:lnTo>
                    <a:pt x="146" y="111"/>
                  </a:lnTo>
                  <a:lnTo>
                    <a:pt x="146" y="99"/>
                  </a:lnTo>
                  <a:lnTo>
                    <a:pt x="144" y="89"/>
                  </a:lnTo>
                  <a:lnTo>
                    <a:pt x="142" y="81"/>
                  </a:lnTo>
                  <a:lnTo>
                    <a:pt x="140" y="73"/>
                  </a:lnTo>
                  <a:lnTo>
                    <a:pt x="138" y="66"/>
                  </a:lnTo>
                  <a:lnTo>
                    <a:pt x="136" y="58"/>
                  </a:lnTo>
                  <a:lnTo>
                    <a:pt x="134" y="52"/>
                  </a:lnTo>
                  <a:lnTo>
                    <a:pt x="132" y="46"/>
                  </a:lnTo>
                  <a:lnTo>
                    <a:pt x="130" y="42"/>
                  </a:lnTo>
                  <a:lnTo>
                    <a:pt x="124" y="36"/>
                  </a:lnTo>
                  <a:lnTo>
                    <a:pt x="122" y="28"/>
                  </a:lnTo>
                  <a:lnTo>
                    <a:pt x="118" y="22"/>
                  </a:lnTo>
                  <a:lnTo>
                    <a:pt x="117" y="18"/>
                  </a:lnTo>
                  <a:lnTo>
                    <a:pt x="115" y="12"/>
                  </a:lnTo>
                  <a:lnTo>
                    <a:pt x="115" y="8"/>
                  </a:lnTo>
                  <a:lnTo>
                    <a:pt x="115" y="6"/>
                  </a:lnTo>
                  <a:lnTo>
                    <a:pt x="117" y="4"/>
                  </a:lnTo>
                  <a:lnTo>
                    <a:pt x="117" y="4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56"/>
            <p:cNvSpPr/>
            <p:nvPr/>
          </p:nvSpPr>
          <p:spPr bwMode="auto">
            <a:xfrm>
              <a:off x="6096000" y="1622425"/>
              <a:ext cx="95250" cy="109537"/>
            </a:xfrm>
            <a:custGeom>
              <a:avLst/>
              <a:gdLst>
                <a:gd name="T0" fmla="*/ 4 w 120"/>
                <a:gd name="T1" fmla="*/ 0 h 138"/>
                <a:gd name="T2" fmla="*/ 17 w 120"/>
                <a:gd name="T3" fmla="*/ 4 h 138"/>
                <a:gd name="T4" fmla="*/ 31 w 120"/>
                <a:gd name="T5" fmla="*/ 8 h 138"/>
                <a:gd name="T6" fmla="*/ 45 w 120"/>
                <a:gd name="T7" fmla="*/ 12 h 138"/>
                <a:gd name="T8" fmla="*/ 57 w 120"/>
                <a:gd name="T9" fmla="*/ 16 h 138"/>
                <a:gd name="T10" fmla="*/ 67 w 120"/>
                <a:gd name="T11" fmla="*/ 20 h 138"/>
                <a:gd name="T12" fmla="*/ 76 w 120"/>
                <a:gd name="T13" fmla="*/ 24 h 138"/>
                <a:gd name="T14" fmla="*/ 84 w 120"/>
                <a:gd name="T15" fmla="*/ 28 h 138"/>
                <a:gd name="T16" fmla="*/ 92 w 120"/>
                <a:gd name="T17" fmla="*/ 34 h 138"/>
                <a:gd name="T18" fmla="*/ 102 w 120"/>
                <a:gd name="T19" fmla="*/ 45 h 138"/>
                <a:gd name="T20" fmla="*/ 110 w 120"/>
                <a:gd name="T21" fmla="*/ 57 h 138"/>
                <a:gd name="T22" fmla="*/ 116 w 120"/>
                <a:gd name="T23" fmla="*/ 69 h 138"/>
                <a:gd name="T24" fmla="*/ 120 w 120"/>
                <a:gd name="T25" fmla="*/ 81 h 138"/>
                <a:gd name="T26" fmla="*/ 120 w 120"/>
                <a:gd name="T27" fmla="*/ 95 h 138"/>
                <a:gd name="T28" fmla="*/ 118 w 120"/>
                <a:gd name="T29" fmla="*/ 105 h 138"/>
                <a:gd name="T30" fmla="*/ 114 w 120"/>
                <a:gd name="T31" fmla="*/ 114 h 138"/>
                <a:gd name="T32" fmla="*/ 110 w 120"/>
                <a:gd name="T33" fmla="*/ 122 h 138"/>
                <a:gd name="T34" fmla="*/ 106 w 120"/>
                <a:gd name="T35" fmla="*/ 130 h 138"/>
                <a:gd name="T36" fmla="*/ 102 w 120"/>
                <a:gd name="T37" fmla="*/ 134 h 138"/>
                <a:gd name="T38" fmla="*/ 96 w 120"/>
                <a:gd name="T39" fmla="*/ 136 h 138"/>
                <a:gd name="T40" fmla="*/ 92 w 120"/>
                <a:gd name="T41" fmla="*/ 138 h 138"/>
                <a:gd name="T42" fmla="*/ 88 w 120"/>
                <a:gd name="T43" fmla="*/ 136 h 138"/>
                <a:gd name="T44" fmla="*/ 84 w 120"/>
                <a:gd name="T45" fmla="*/ 134 h 138"/>
                <a:gd name="T46" fmla="*/ 78 w 120"/>
                <a:gd name="T47" fmla="*/ 132 h 138"/>
                <a:gd name="T48" fmla="*/ 75 w 120"/>
                <a:gd name="T49" fmla="*/ 126 h 138"/>
                <a:gd name="T50" fmla="*/ 69 w 120"/>
                <a:gd name="T51" fmla="*/ 122 h 138"/>
                <a:gd name="T52" fmla="*/ 63 w 120"/>
                <a:gd name="T53" fmla="*/ 114 h 138"/>
                <a:gd name="T54" fmla="*/ 57 w 120"/>
                <a:gd name="T55" fmla="*/ 108 h 138"/>
                <a:gd name="T56" fmla="*/ 49 w 120"/>
                <a:gd name="T57" fmla="*/ 99 h 138"/>
                <a:gd name="T58" fmla="*/ 41 w 120"/>
                <a:gd name="T59" fmla="*/ 91 h 138"/>
                <a:gd name="T60" fmla="*/ 33 w 120"/>
                <a:gd name="T61" fmla="*/ 81 h 138"/>
                <a:gd name="T62" fmla="*/ 27 w 120"/>
                <a:gd name="T63" fmla="*/ 73 h 138"/>
                <a:gd name="T64" fmla="*/ 21 w 120"/>
                <a:gd name="T65" fmla="*/ 65 h 138"/>
                <a:gd name="T66" fmla="*/ 17 w 120"/>
                <a:gd name="T67" fmla="*/ 57 h 138"/>
                <a:gd name="T68" fmla="*/ 13 w 120"/>
                <a:gd name="T69" fmla="*/ 49 h 138"/>
                <a:gd name="T70" fmla="*/ 9 w 120"/>
                <a:gd name="T71" fmla="*/ 43 h 138"/>
                <a:gd name="T72" fmla="*/ 7 w 120"/>
                <a:gd name="T73" fmla="*/ 37 h 138"/>
                <a:gd name="T74" fmla="*/ 5 w 120"/>
                <a:gd name="T75" fmla="*/ 34 h 138"/>
                <a:gd name="T76" fmla="*/ 2 w 120"/>
                <a:gd name="T77" fmla="*/ 28 h 138"/>
                <a:gd name="T78" fmla="*/ 2 w 120"/>
                <a:gd name="T79" fmla="*/ 22 h 138"/>
                <a:gd name="T80" fmla="*/ 0 w 120"/>
                <a:gd name="T81" fmla="*/ 18 h 138"/>
                <a:gd name="T82" fmla="*/ 0 w 120"/>
                <a:gd name="T83" fmla="*/ 12 h 138"/>
                <a:gd name="T84" fmla="*/ 0 w 120"/>
                <a:gd name="T85" fmla="*/ 8 h 138"/>
                <a:gd name="T86" fmla="*/ 2 w 120"/>
                <a:gd name="T87" fmla="*/ 4 h 138"/>
                <a:gd name="T88" fmla="*/ 4 w 120"/>
                <a:gd name="T89" fmla="*/ 0 h 138"/>
                <a:gd name="T90" fmla="*/ 4 w 120"/>
                <a:gd name="T91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0" h="138">
                  <a:moveTo>
                    <a:pt x="4" y="0"/>
                  </a:moveTo>
                  <a:lnTo>
                    <a:pt x="17" y="4"/>
                  </a:lnTo>
                  <a:lnTo>
                    <a:pt x="31" y="8"/>
                  </a:lnTo>
                  <a:lnTo>
                    <a:pt x="45" y="12"/>
                  </a:lnTo>
                  <a:lnTo>
                    <a:pt x="57" y="16"/>
                  </a:lnTo>
                  <a:lnTo>
                    <a:pt x="67" y="20"/>
                  </a:lnTo>
                  <a:lnTo>
                    <a:pt x="76" y="24"/>
                  </a:lnTo>
                  <a:lnTo>
                    <a:pt x="84" y="28"/>
                  </a:lnTo>
                  <a:lnTo>
                    <a:pt x="92" y="34"/>
                  </a:lnTo>
                  <a:lnTo>
                    <a:pt x="102" y="45"/>
                  </a:lnTo>
                  <a:lnTo>
                    <a:pt x="110" y="57"/>
                  </a:lnTo>
                  <a:lnTo>
                    <a:pt x="116" y="69"/>
                  </a:lnTo>
                  <a:lnTo>
                    <a:pt x="120" y="81"/>
                  </a:lnTo>
                  <a:lnTo>
                    <a:pt x="120" y="95"/>
                  </a:lnTo>
                  <a:lnTo>
                    <a:pt x="118" y="105"/>
                  </a:lnTo>
                  <a:lnTo>
                    <a:pt x="114" y="114"/>
                  </a:lnTo>
                  <a:lnTo>
                    <a:pt x="110" y="122"/>
                  </a:lnTo>
                  <a:lnTo>
                    <a:pt x="106" y="130"/>
                  </a:lnTo>
                  <a:lnTo>
                    <a:pt x="102" y="134"/>
                  </a:lnTo>
                  <a:lnTo>
                    <a:pt x="96" y="136"/>
                  </a:lnTo>
                  <a:lnTo>
                    <a:pt x="92" y="138"/>
                  </a:lnTo>
                  <a:lnTo>
                    <a:pt x="88" y="136"/>
                  </a:lnTo>
                  <a:lnTo>
                    <a:pt x="84" y="134"/>
                  </a:lnTo>
                  <a:lnTo>
                    <a:pt x="78" y="132"/>
                  </a:lnTo>
                  <a:lnTo>
                    <a:pt x="75" y="126"/>
                  </a:lnTo>
                  <a:lnTo>
                    <a:pt x="69" y="122"/>
                  </a:lnTo>
                  <a:lnTo>
                    <a:pt x="63" y="114"/>
                  </a:lnTo>
                  <a:lnTo>
                    <a:pt x="57" y="108"/>
                  </a:lnTo>
                  <a:lnTo>
                    <a:pt x="49" y="99"/>
                  </a:lnTo>
                  <a:lnTo>
                    <a:pt x="41" y="91"/>
                  </a:lnTo>
                  <a:lnTo>
                    <a:pt x="33" y="81"/>
                  </a:lnTo>
                  <a:lnTo>
                    <a:pt x="27" y="73"/>
                  </a:lnTo>
                  <a:lnTo>
                    <a:pt x="21" y="65"/>
                  </a:lnTo>
                  <a:lnTo>
                    <a:pt x="17" y="57"/>
                  </a:lnTo>
                  <a:lnTo>
                    <a:pt x="13" y="49"/>
                  </a:lnTo>
                  <a:lnTo>
                    <a:pt x="9" y="43"/>
                  </a:lnTo>
                  <a:lnTo>
                    <a:pt x="7" y="37"/>
                  </a:lnTo>
                  <a:lnTo>
                    <a:pt x="5" y="34"/>
                  </a:lnTo>
                  <a:lnTo>
                    <a:pt x="2" y="28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8"/>
                  </a:lnTo>
                  <a:lnTo>
                    <a:pt x="2" y="4"/>
                  </a:lnTo>
                  <a:lnTo>
                    <a:pt x="4" y="0"/>
                  </a:lnTo>
                  <a:lnTo>
                    <a:pt x="4" y="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2" name="Freeform 45"/>
          <p:cNvSpPr/>
          <p:nvPr/>
        </p:nvSpPr>
        <p:spPr bwMode="auto">
          <a:xfrm>
            <a:off x="943846" y="1360834"/>
            <a:ext cx="522360" cy="1550335"/>
          </a:xfrm>
          <a:custGeom>
            <a:avLst/>
            <a:gdLst>
              <a:gd name="T0" fmla="*/ 0 w 311"/>
              <a:gd name="T1" fmla="*/ 923 h 924"/>
              <a:gd name="T2" fmla="*/ 0 w 311"/>
              <a:gd name="T3" fmla="*/ 915 h 924"/>
              <a:gd name="T4" fmla="*/ 2 w 311"/>
              <a:gd name="T5" fmla="*/ 907 h 924"/>
              <a:gd name="T6" fmla="*/ 6 w 311"/>
              <a:gd name="T7" fmla="*/ 897 h 924"/>
              <a:gd name="T8" fmla="*/ 12 w 311"/>
              <a:gd name="T9" fmla="*/ 885 h 924"/>
              <a:gd name="T10" fmla="*/ 20 w 311"/>
              <a:gd name="T11" fmla="*/ 871 h 924"/>
              <a:gd name="T12" fmla="*/ 29 w 311"/>
              <a:gd name="T13" fmla="*/ 853 h 924"/>
              <a:gd name="T14" fmla="*/ 55 w 311"/>
              <a:gd name="T15" fmla="*/ 808 h 924"/>
              <a:gd name="T16" fmla="*/ 93 w 311"/>
              <a:gd name="T17" fmla="*/ 737 h 924"/>
              <a:gd name="T18" fmla="*/ 118 w 311"/>
              <a:gd name="T19" fmla="*/ 686 h 924"/>
              <a:gd name="T20" fmla="*/ 136 w 311"/>
              <a:gd name="T21" fmla="*/ 646 h 924"/>
              <a:gd name="T22" fmla="*/ 152 w 311"/>
              <a:gd name="T23" fmla="*/ 603 h 924"/>
              <a:gd name="T24" fmla="*/ 167 w 311"/>
              <a:gd name="T25" fmla="*/ 554 h 924"/>
              <a:gd name="T26" fmla="*/ 183 w 311"/>
              <a:gd name="T27" fmla="*/ 501 h 924"/>
              <a:gd name="T28" fmla="*/ 189 w 311"/>
              <a:gd name="T29" fmla="*/ 471 h 924"/>
              <a:gd name="T30" fmla="*/ 195 w 311"/>
              <a:gd name="T31" fmla="*/ 439 h 924"/>
              <a:gd name="T32" fmla="*/ 201 w 311"/>
              <a:gd name="T33" fmla="*/ 406 h 924"/>
              <a:gd name="T34" fmla="*/ 207 w 311"/>
              <a:gd name="T35" fmla="*/ 370 h 924"/>
              <a:gd name="T36" fmla="*/ 211 w 311"/>
              <a:gd name="T37" fmla="*/ 333 h 924"/>
              <a:gd name="T38" fmla="*/ 217 w 311"/>
              <a:gd name="T39" fmla="*/ 292 h 924"/>
              <a:gd name="T40" fmla="*/ 223 w 311"/>
              <a:gd name="T41" fmla="*/ 250 h 924"/>
              <a:gd name="T42" fmla="*/ 227 w 311"/>
              <a:gd name="T43" fmla="*/ 207 h 924"/>
              <a:gd name="T44" fmla="*/ 231 w 311"/>
              <a:gd name="T45" fmla="*/ 171 h 924"/>
              <a:gd name="T46" fmla="*/ 233 w 311"/>
              <a:gd name="T47" fmla="*/ 138 h 924"/>
              <a:gd name="T48" fmla="*/ 233 w 311"/>
              <a:gd name="T49" fmla="*/ 110 h 924"/>
              <a:gd name="T50" fmla="*/ 233 w 311"/>
              <a:gd name="T51" fmla="*/ 89 h 924"/>
              <a:gd name="T52" fmla="*/ 233 w 311"/>
              <a:gd name="T53" fmla="*/ 71 h 924"/>
              <a:gd name="T54" fmla="*/ 231 w 311"/>
              <a:gd name="T55" fmla="*/ 59 h 924"/>
              <a:gd name="T56" fmla="*/ 227 w 311"/>
              <a:gd name="T57" fmla="*/ 51 h 924"/>
              <a:gd name="T58" fmla="*/ 219 w 311"/>
              <a:gd name="T59" fmla="*/ 39 h 924"/>
              <a:gd name="T60" fmla="*/ 213 w 311"/>
              <a:gd name="T61" fmla="*/ 29 h 924"/>
              <a:gd name="T62" fmla="*/ 211 w 311"/>
              <a:gd name="T63" fmla="*/ 20 h 924"/>
              <a:gd name="T64" fmla="*/ 213 w 311"/>
              <a:gd name="T65" fmla="*/ 8 h 924"/>
              <a:gd name="T66" fmla="*/ 217 w 311"/>
              <a:gd name="T67" fmla="*/ 4 h 924"/>
              <a:gd name="T68" fmla="*/ 221 w 311"/>
              <a:gd name="T69" fmla="*/ 2 h 924"/>
              <a:gd name="T70" fmla="*/ 231 w 311"/>
              <a:gd name="T71" fmla="*/ 0 h 924"/>
              <a:gd name="T72" fmla="*/ 240 w 311"/>
              <a:gd name="T73" fmla="*/ 0 h 924"/>
              <a:gd name="T74" fmla="*/ 254 w 311"/>
              <a:gd name="T75" fmla="*/ 2 h 924"/>
              <a:gd name="T76" fmla="*/ 270 w 311"/>
              <a:gd name="T77" fmla="*/ 6 h 924"/>
              <a:gd name="T78" fmla="*/ 290 w 311"/>
              <a:gd name="T79" fmla="*/ 12 h 924"/>
              <a:gd name="T80" fmla="*/ 311 w 311"/>
              <a:gd name="T81" fmla="*/ 18 h 924"/>
              <a:gd name="T82" fmla="*/ 304 w 311"/>
              <a:gd name="T83" fmla="*/ 110 h 924"/>
              <a:gd name="T84" fmla="*/ 294 w 311"/>
              <a:gd name="T85" fmla="*/ 195 h 924"/>
              <a:gd name="T86" fmla="*/ 284 w 311"/>
              <a:gd name="T87" fmla="*/ 272 h 924"/>
              <a:gd name="T88" fmla="*/ 274 w 311"/>
              <a:gd name="T89" fmla="*/ 343 h 924"/>
              <a:gd name="T90" fmla="*/ 262 w 311"/>
              <a:gd name="T91" fmla="*/ 414 h 924"/>
              <a:gd name="T92" fmla="*/ 246 w 311"/>
              <a:gd name="T93" fmla="*/ 481 h 924"/>
              <a:gd name="T94" fmla="*/ 227 w 311"/>
              <a:gd name="T95" fmla="*/ 548 h 924"/>
              <a:gd name="T96" fmla="*/ 203 w 311"/>
              <a:gd name="T97" fmla="*/ 613 h 924"/>
              <a:gd name="T98" fmla="*/ 177 w 311"/>
              <a:gd name="T99" fmla="*/ 674 h 924"/>
              <a:gd name="T100" fmla="*/ 150 w 311"/>
              <a:gd name="T101" fmla="*/ 729 h 924"/>
              <a:gd name="T102" fmla="*/ 120 w 311"/>
              <a:gd name="T103" fmla="*/ 783 h 924"/>
              <a:gd name="T104" fmla="*/ 87 w 311"/>
              <a:gd name="T105" fmla="*/ 830 h 924"/>
              <a:gd name="T106" fmla="*/ 71 w 311"/>
              <a:gd name="T107" fmla="*/ 852 h 924"/>
              <a:gd name="T108" fmla="*/ 55 w 311"/>
              <a:gd name="T109" fmla="*/ 871 h 924"/>
              <a:gd name="T110" fmla="*/ 43 w 311"/>
              <a:gd name="T111" fmla="*/ 887 h 924"/>
              <a:gd name="T112" fmla="*/ 31 w 311"/>
              <a:gd name="T113" fmla="*/ 901 h 924"/>
              <a:gd name="T114" fmla="*/ 22 w 311"/>
              <a:gd name="T115" fmla="*/ 911 h 924"/>
              <a:gd name="T116" fmla="*/ 14 w 311"/>
              <a:gd name="T117" fmla="*/ 919 h 924"/>
              <a:gd name="T118" fmla="*/ 8 w 311"/>
              <a:gd name="T119" fmla="*/ 923 h 924"/>
              <a:gd name="T120" fmla="*/ 2 w 311"/>
              <a:gd name="T121" fmla="*/ 924 h 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11" h="924">
                <a:moveTo>
                  <a:pt x="2" y="924"/>
                </a:moveTo>
                <a:lnTo>
                  <a:pt x="0" y="923"/>
                </a:lnTo>
                <a:lnTo>
                  <a:pt x="0" y="917"/>
                </a:lnTo>
                <a:lnTo>
                  <a:pt x="0" y="915"/>
                </a:lnTo>
                <a:lnTo>
                  <a:pt x="0" y="911"/>
                </a:lnTo>
                <a:lnTo>
                  <a:pt x="2" y="907"/>
                </a:lnTo>
                <a:lnTo>
                  <a:pt x="4" y="903"/>
                </a:lnTo>
                <a:lnTo>
                  <a:pt x="6" y="897"/>
                </a:lnTo>
                <a:lnTo>
                  <a:pt x="8" y="891"/>
                </a:lnTo>
                <a:lnTo>
                  <a:pt x="12" y="885"/>
                </a:lnTo>
                <a:lnTo>
                  <a:pt x="16" y="877"/>
                </a:lnTo>
                <a:lnTo>
                  <a:pt x="20" y="871"/>
                </a:lnTo>
                <a:lnTo>
                  <a:pt x="24" y="863"/>
                </a:lnTo>
                <a:lnTo>
                  <a:pt x="29" y="853"/>
                </a:lnTo>
                <a:lnTo>
                  <a:pt x="35" y="844"/>
                </a:lnTo>
                <a:lnTo>
                  <a:pt x="55" y="808"/>
                </a:lnTo>
                <a:lnTo>
                  <a:pt x="75" y="773"/>
                </a:lnTo>
                <a:lnTo>
                  <a:pt x="93" y="737"/>
                </a:lnTo>
                <a:lnTo>
                  <a:pt x="110" y="702"/>
                </a:lnTo>
                <a:lnTo>
                  <a:pt x="118" y="686"/>
                </a:lnTo>
                <a:lnTo>
                  <a:pt x="126" y="666"/>
                </a:lnTo>
                <a:lnTo>
                  <a:pt x="136" y="646"/>
                </a:lnTo>
                <a:lnTo>
                  <a:pt x="144" y="625"/>
                </a:lnTo>
                <a:lnTo>
                  <a:pt x="152" y="603"/>
                </a:lnTo>
                <a:lnTo>
                  <a:pt x="160" y="579"/>
                </a:lnTo>
                <a:lnTo>
                  <a:pt x="167" y="554"/>
                </a:lnTo>
                <a:lnTo>
                  <a:pt x="175" y="528"/>
                </a:lnTo>
                <a:lnTo>
                  <a:pt x="183" y="501"/>
                </a:lnTo>
                <a:lnTo>
                  <a:pt x="185" y="487"/>
                </a:lnTo>
                <a:lnTo>
                  <a:pt x="189" y="471"/>
                </a:lnTo>
                <a:lnTo>
                  <a:pt x="191" y="455"/>
                </a:lnTo>
                <a:lnTo>
                  <a:pt x="195" y="439"/>
                </a:lnTo>
                <a:lnTo>
                  <a:pt x="197" y="424"/>
                </a:lnTo>
                <a:lnTo>
                  <a:pt x="201" y="406"/>
                </a:lnTo>
                <a:lnTo>
                  <a:pt x="203" y="388"/>
                </a:lnTo>
                <a:lnTo>
                  <a:pt x="207" y="370"/>
                </a:lnTo>
                <a:lnTo>
                  <a:pt x="209" y="353"/>
                </a:lnTo>
                <a:lnTo>
                  <a:pt x="211" y="333"/>
                </a:lnTo>
                <a:lnTo>
                  <a:pt x="215" y="313"/>
                </a:lnTo>
                <a:lnTo>
                  <a:pt x="217" y="292"/>
                </a:lnTo>
                <a:lnTo>
                  <a:pt x="219" y="272"/>
                </a:lnTo>
                <a:lnTo>
                  <a:pt x="223" y="250"/>
                </a:lnTo>
                <a:lnTo>
                  <a:pt x="225" y="229"/>
                </a:lnTo>
                <a:lnTo>
                  <a:pt x="227" y="207"/>
                </a:lnTo>
                <a:lnTo>
                  <a:pt x="229" y="189"/>
                </a:lnTo>
                <a:lnTo>
                  <a:pt x="231" y="171"/>
                </a:lnTo>
                <a:lnTo>
                  <a:pt x="231" y="154"/>
                </a:lnTo>
                <a:lnTo>
                  <a:pt x="233" y="138"/>
                </a:lnTo>
                <a:lnTo>
                  <a:pt x="233" y="124"/>
                </a:lnTo>
                <a:lnTo>
                  <a:pt x="233" y="110"/>
                </a:lnTo>
                <a:lnTo>
                  <a:pt x="233" y="98"/>
                </a:lnTo>
                <a:lnTo>
                  <a:pt x="233" y="89"/>
                </a:lnTo>
                <a:lnTo>
                  <a:pt x="233" y="79"/>
                </a:lnTo>
                <a:lnTo>
                  <a:pt x="233" y="71"/>
                </a:lnTo>
                <a:lnTo>
                  <a:pt x="231" y="65"/>
                </a:lnTo>
                <a:lnTo>
                  <a:pt x="231" y="59"/>
                </a:lnTo>
                <a:lnTo>
                  <a:pt x="229" y="55"/>
                </a:lnTo>
                <a:lnTo>
                  <a:pt x="227" y="51"/>
                </a:lnTo>
                <a:lnTo>
                  <a:pt x="223" y="45"/>
                </a:lnTo>
                <a:lnTo>
                  <a:pt x="219" y="39"/>
                </a:lnTo>
                <a:lnTo>
                  <a:pt x="215" y="35"/>
                </a:lnTo>
                <a:lnTo>
                  <a:pt x="213" y="29"/>
                </a:lnTo>
                <a:lnTo>
                  <a:pt x="211" y="23"/>
                </a:lnTo>
                <a:lnTo>
                  <a:pt x="211" y="20"/>
                </a:lnTo>
                <a:lnTo>
                  <a:pt x="211" y="14"/>
                </a:lnTo>
                <a:lnTo>
                  <a:pt x="213" y="8"/>
                </a:lnTo>
                <a:lnTo>
                  <a:pt x="215" y="6"/>
                </a:lnTo>
                <a:lnTo>
                  <a:pt x="217" y="4"/>
                </a:lnTo>
                <a:lnTo>
                  <a:pt x="219" y="2"/>
                </a:lnTo>
                <a:lnTo>
                  <a:pt x="221" y="2"/>
                </a:lnTo>
                <a:lnTo>
                  <a:pt x="225" y="0"/>
                </a:lnTo>
                <a:lnTo>
                  <a:pt x="231" y="0"/>
                </a:lnTo>
                <a:lnTo>
                  <a:pt x="234" y="0"/>
                </a:lnTo>
                <a:lnTo>
                  <a:pt x="240" y="0"/>
                </a:lnTo>
                <a:lnTo>
                  <a:pt x="248" y="2"/>
                </a:lnTo>
                <a:lnTo>
                  <a:pt x="254" y="2"/>
                </a:lnTo>
                <a:lnTo>
                  <a:pt x="262" y="4"/>
                </a:lnTo>
                <a:lnTo>
                  <a:pt x="270" y="6"/>
                </a:lnTo>
                <a:lnTo>
                  <a:pt x="280" y="8"/>
                </a:lnTo>
                <a:lnTo>
                  <a:pt x="290" y="12"/>
                </a:lnTo>
                <a:lnTo>
                  <a:pt x="300" y="14"/>
                </a:lnTo>
                <a:lnTo>
                  <a:pt x="311" y="18"/>
                </a:lnTo>
                <a:lnTo>
                  <a:pt x="307" y="65"/>
                </a:lnTo>
                <a:lnTo>
                  <a:pt x="304" y="110"/>
                </a:lnTo>
                <a:lnTo>
                  <a:pt x="300" y="154"/>
                </a:lnTo>
                <a:lnTo>
                  <a:pt x="294" y="195"/>
                </a:lnTo>
                <a:lnTo>
                  <a:pt x="290" y="234"/>
                </a:lnTo>
                <a:lnTo>
                  <a:pt x="284" y="272"/>
                </a:lnTo>
                <a:lnTo>
                  <a:pt x="278" y="309"/>
                </a:lnTo>
                <a:lnTo>
                  <a:pt x="274" y="343"/>
                </a:lnTo>
                <a:lnTo>
                  <a:pt x="268" y="378"/>
                </a:lnTo>
                <a:lnTo>
                  <a:pt x="262" y="414"/>
                </a:lnTo>
                <a:lnTo>
                  <a:pt x="254" y="447"/>
                </a:lnTo>
                <a:lnTo>
                  <a:pt x="246" y="481"/>
                </a:lnTo>
                <a:lnTo>
                  <a:pt x="236" y="514"/>
                </a:lnTo>
                <a:lnTo>
                  <a:pt x="227" y="548"/>
                </a:lnTo>
                <a:lnTo>
                  <a:pt x="215" y="581"/>
                </a:lnTo>
                <a:lnTo>
                  <a:pt x="203" y="613"/>
                </a:lnTo>
                <a:lnTo>
                  <a:pt x="191" y="645"/>
                </a:lnTo>
                <a:lnTo>
                  <a:pt x="177" y="674"/>
                </a:lnTo>
                <a:lnTo>
                  <a:pt x="165" y="704"/>
                </a:lnTo>
                <a:lnTo>
                  <a:pt x="150" y="729"/>
                </a:lnTo>
                <a:lnTo>
                  <a:pt x="136" y="757"/>
                </a:lnTo>
                <a:lnTo>
                  <a:pt x="120" y="783"/>
                </a:lnTo>
                <a:lnTo>
                  <a:pt x="104" y="806"/>
                </a:lnTo>
                <a:lnTo>
                  <a:pt x="87" y="830"/>
                </a:lnTo>
                <a:lnTo>
                  <a:pt x="79" y="842"/>
                </a:lnTo>
                <a:lnTo>
                  <a:pt x="71" y="852"/>
                </a:lnTo>
                <a:lnTo>
                  <a:pt x="63" y="861"/>
                </a:lnTo>
                <a:lnTo>
                  <a:pt x="55" y="871"/>
                </a:lnTo>
                <a:lnTo>
                  <a:pt x="49" y="879"/>
                </a:lnTo>
                <a:lnTo>
                  <a:pt x="43" y="887"/>
                </a:lnTo>
                <a:lnTo>
                  <a:pt x="37" y="895"/>
                </a:lnTo>
                <a:lnTo>
                  <a:pt x="31" y="901"/>
                </a:lnTo>
                <a:lnTo>
                  <a:pt x="25" y="907"/>
                </a:lnTo>
                <a:lnTo>
                  <a:pt x="22" y="911"/>
                </a:lnTo>
                <a:lnTo>
                  <a:pt x="18" y="915"/>
                </a:lnTo>
                <a:lnTo>
                  <a:pt x="14" y="919"/>
                </a:lnTo>
                <a:lnTo>
                  <a:pt x="10" y="921"/>
                </a:lnTo>
                <a:lnTo>
                  <a:pt x="8" y="923"/>
                </a:lnTo>
                <a:lnTo>
                  <a:pt x="4" y="924"/>
                </a:lnTo>
                <a:lnTo>
                  <a:pt x="2" y="924"/>
                </a:lnTo>
                <a:lnTo>
                  <a:pt x="2" y="924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文本框 8"/>
          <p:cNvSpPr txBox="1">
            <a:spLocks noChangeArrowheads="1"/>
          </p:cNvSpPr>
          <p:nvPr/>
        </p:nvSpPr>
        <p:spPr bwMode="auto">
          <a:xfrm>
            <a:off x="3089916" y="116087"/>
            <a:ext cx="296468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6000" dirty="0" err="1">
                <a:latin typeface="汉语拼音" panose="000B0604020202020204" pitchFamily="34" charset="0"/>
                <a:ea typeface="GB Pinyinok-B" panose="02010601030101010101" pitchFamily="2" charset="-122"/>
                <a:cs typeface="汉语拼音" panose="000B0604020202020204" pitchFamily="34" charset="0"/>
              </a:rPr>
              <a:t>xiū</a:t>
            </a:r>
            <a:endParaRPr lang="zh-CN" altLang="en-US" sz="6000" dirty="0">
              <a:latin typeface="汉语拼音" panose="000B0604020202020204" pitchFamily="34" charset="0"/>
              <a:ea typeface="GB Pinyinok-B" panose="02010601030101010101" pitchFamily="2" charset="-122"/>
              <a:cs typeface="汉语拼音" panose="000B0604020202020204" pitchFamily="34" charset="0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3441815" y="1001130"/>
            <a:ext cx="2318547" cy="2326669"/>
            <a:chOff x="5534807" y="1672548"/>
            <a:chExt cx="2318547" cy="2326669"/>
          </a:xfrm>
        </p:grpSpPr>
        <p:sp>
          <p:nvSpPr>
            <p:cNvPr id="53" name="矩形 52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组合 57"/>
          <p:cNvGrpSpPr/>
          <p:nvPr/>
        </p:nvGrpSpPr>
        <p:grpSpPr>
          <a:xfrm>
            <a:off x="3630346" y="1240669"/>
            <a:ext cx="1880525" cy="1847591"/>
            <a:chOff x="4713288" y="1946275"/>
            <a:chExt cx="906463" cy="890588"/>
          </a:xfrm>
          <a:solidFill>
            <a:schemeClr val="tx1"/>
          </a:solidFill>
        </p:grpSpPr>
        <p:sp>
          <p:nvSpPr>
            <p:cNvPr id="59" name="Freeform 56"/>
            <p:cNvSpPr/>
            <p:nvPr/>
          </p:nvSpPr>
          <p:spPr bwMode="auto">
            <a:xfrm>
              <a:off x="4987926" y="2109788"/>
              <a:ext cx="471488" cy="96838"/>
            </a:xfrm>
            <a:custGeom>
              <a:avLst/>
              <a:gdLst>
                <a:gd name="T0" fmla="*/ 36 w 297"/>
                <a:gd name="T1" fmla="*/ 61 h 61"/>
                <a:gd name="T2" fmla="*/ 25 w 297"/>
                <a:gd name="T3" fmla="*/ 57 h 61"/>
                <a:gd name="T4" fmla="*/ 14 w 297"/>
                <a:gd name="T5" fmla="*/ 52 h 61"/>
                <a:gd name="T6" fmla="*/ 7 w 297"/>
                <a:gd name="T7" fmla="*/ 49 h 61"/>
                <a:gd name="T8" fmla="*/ 2 w 297"/>
                <a:gd name="T9" fmla="*/ 47 h 61"/>
                <a:gd name="T10" fmla="*/ 1 w 297"/>
                <a:gd name="T11" fmla="*/ 45 h 61"/>
                <a:gd name="T12" fmla="*/ 1 w 297"/>
                <a:gd name="T13" fmla="*/ 43 h 61"/>
                <a:gd name="T14" fmla="*/ 2 w 297"/>
                <a:gd name="T15" fmla="*/ 42 h 61"/>
                <a:gd name="T16" fmla="*/ 5 w 297"/>
                <a:gd name="T17" fmla="*/ 41 h 61"/>
                <a:gd name="T18" fmla="*/ 10 w 297"/>
                <a:gd name="T19" fmla="*/ 40 h 61"/>
                <a:gd name="T20" fmla="*/ 16 w 297"/>
                <a:gd name="T21" fmla="*/ 38 h 61"/>
                <a:gd name="T22" fmla="*/ 24 w 297"/>
                <a:gd name="T23" fmla="*/ 37 h 61"/>
                <a:gd name="T24" fmla="*/ 34 w 297"/>
                <a:gd name="T25" fmla="*/ 36 h 61"/>
                <a:gd name="T26" fmla="*/ 43 w 297"/>
                <a:gd name="T27" fmla="*/ 35 h 61"/>
                <a:gd name="T28" fmla="*/ 61 w 297"/>
                <a:gd name="T29" fmla="*/ 33 h 61"/>
                <a:gd name="T30" fmla="*/ 88 w 297"/>
                <a:gd name="T31" fmla="*/ 30 h 61"/>
                <a:gd name="T32" fmla="*/ 117 w 297"/>
                <a:gd name="T33" fmla="*/ 25 h 61"/>
                <a:gd name="T34" fmla="*/ 149 w 297"/>
                <a:gd name="T35" fmla="*/ 18 h 61"/>
                <a:gd name="T36" fmla="*/ 175 w 297"/>
                <a:gd name="T37" fmla="*/ 12 h 61"/>
                <a:gd name="T38" fmla="*/ 191 w 297"/>
                <a:gd name="T39" fmla="*/ 10 h 61"/>
                <a:gd name="T40" fmla="*/ 205 w 297"/>
                <a:gd name="T41" fmla="*/ 7 h 61"/>
                <a:gd name="T42" fmla="*/ 219 w 297"/>
                <a:gd name="T43" fmla="*/ 5 h 61"/>
                <a:gd name="T44" fmla="*/ 231 w 297"/>
                <a:gd name="T45" fmla="*/ 2 h 61"/>
                <a:gd name="T46" fmla="*/ 241 w 297"/>
                <a:gd name="T47" fmla="*/ 1 h 61"/>
                <a:gd name="T48" fmla="*/ 250 w 297"/>
                <a:gd name="T49" fmla="*/ 1 h 61"/>
                <a:gd name="T50" fmla="*/ 258 w 297"/>
                <a:gd name="T51" fmla="*/ 0 h 61"/>
                <a:gd name="T52" fmla="*/ 267 w 297"/>
                <a:gd name="T53" fmla="*/ 0 h 61"/>
                <a:gd name="T54" fmla="*/ 277 w 297"/>
                <a:gd name="T55" fmla="*/ 1 h 61"/>
                <a:gd name="T56" fmla="*/ 286 w 297"/>
                <a:gd name="T57" fmla="*/ 2 h 61"/>
                <a:gd name="T58" fmla="*/ 291 w 297"/>
                <a:gd name="T59" fmla="*/ 6 h 61"/>
                <a:gd name="T60" fmla="*/ 294 w 297"/>
                <a:gd name="T61" fmla="*/ 12 h 61"/>
                <a:gd name="T62" fmla="*/ 297 w 297"/>
                <a:gd name="T63" fmla="*/ 18 h 61"/>
                <a:gd name="T64" fmla="*/ 296 w 297"/>
                <a:gd name="T65" fmla="*/ 21 h 61"/>
                <a:gd name="T66" fmla="*/ 294 w 297"/>
                <a:gd name="T67" fmla="*/ 22 h 61"/>
                <a:gd name="T68" fmla="*/ 292 w 297"/>
                <a:gd name="T69" fmla="*/ 23 h 61"/>
                <a:gd name="T70" fmla="*/ 286 w 297"/>
                <a:gd name="T71" fmla="*/ 25 h 61"/>
                <a:gd name="T72" fmla="*/ 278 w 297"/>
                <a:gd name="T73" fmla="*/ 26 h 61"/>
                <a:gd name="T74" fmla="*/ 268 w 297"/>
                <a:gd name="T75" fmla="*/ 28 h 61"/>
                <a:gd name="T76" fmla="*/ 255 w 297"/>
                <a:gd name="T77" fmla="*/ 31 h 61"/>
                <a:gd name="T78" fmla="*/ 240 w 297"/>
                <a:gd name="T79" fmla="*/ 32 h 61"/>
                <a:gd name="T80" fmla="*/ 222 w 297"/>
                <a:gd name="T81" fmla="*/ 35 h 61"/>
                <a:gd name="T82" fmla="*/ 202 w 297"/>
                <a:gd name="T83" fmla="*/ 38 h 61"/>
                <a:gd name="T84" fmla="*/ 183 w 297"/>
                <a:gd name="T85" fmla="*/ 41 h 61"/>
                <a:gd name="T86" fmla="*/ 165 w 297"/>
                <a:gd name="T87" fmla="*/ 43 h 61"/>
                <a:gd name="T88" fmla="*/ 148 w 297"/>
                <a:gd name="T89" fmla="*/ 45 h 61"/>
                <a:gd name="T90" fmla="*/ 133 w 297"/>
                <a:gd name="T91" fmla="*/ 47 h 61"/>
                <a:gd name="T92" fmla="*/ 119 w 297"/>
                <a:gd name="T93" fmla="*/ 48 h 61"/>
                <a:gd name="T94" fmla="*/ 107 w 297"/>
                <a:gd name="T95" fmla="*/ 51 h 61"/>
                <a:gd name="T96" fmla="*/ 91 w 297"/>
                <a:gd name="T97" fmla="*/ 53 h 61"/>
                <a:gd name="T98" fmla="*/ 73 w 297"/>
                <a:gd name="T99" fmla="*/ 57 h 61"/>
                <a:gd name="T100" fmla="*/ 58 w 297"/>
                <a:gd name="T101" fmla="*/ 59 h 61"/>
                <a:gd name="T102" fmla="*/ 48 w 297"/>
                <a:gd name="T103" fmla="*/ 61 h 61"/>
                <a:gd name="T104" fmla="*/ 42 w 297"/>
                <a:gd name="T10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7" h="61">
                  <a:moveTo>
                    <a:pt x="42" y="61"/>
                  </a:moveTo>
                  <a:lnTo>
                    <a:pt x="36" y="61"/>
                  </a:lnTo>
                  <a:lnTo>
                    <a:pt x="31" y="59"/>
                  </a:lnTo>
                  <a:lnTo>
                    <a:pt x="25" y="57"/>
                  </a:lnTo>
                  <a:lnTo>
                    <a:pt x="17" y="53"/>
                  </a:lnTo>
                  <a:lnTo>
                    <a:pt x="14" y="52"/>
                  </a:lnTo>
                  <a:lnTo>
                    <a:pt x="10" y="51"/>
                  </a:lnTo>
                  <a:lnTo>
                    <a:pt x="7" y="49"/>
                  </a:lnTo>
                  <a:lnTo>
                    <a:pt x="5" y="48"/>
                  </a:lnTo>
                  <a:lnTo>
                    <a:pt x="2" y="47"/>
                  </a:lnTo>
                  <a:lnTo>
                    <a:pt x="1" y="46"/>
                  </a:lnTo>
                  <a:lnTo>
                    <a:pt x="1" y="45"/>
                  </a:lnTo>
                  <a:lnTo>
                    <a:pt x="0" y="43"/>
                  </a:lnTo>
                  <a:lnTo>
                    <a:pt x="1" y="43"/>
                  </a:lnTo>
                  <a:lnTo>
                    <a:pt x="1" y="43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5" y="41"/>
                  </a:lnTo>
                  <a:lnTo>
                    <a:pt x="7" y="41"/>
                  </a:lnTo>
                  <a:lnTo>
                    <a:pt x="10" y="40"/>
                  </a:lnTo>
                  <a:lnTo>
                    <a:pt x="12" y="38"/>
                  </a:lnTo>
                  <a:lnTo>
                    <a:pt x="16" y="38"/>
                  </a:lnTo>
                  <a:lnTo>
                    <a:pt x="20" y="37"/>
                  </a:lnTo>
                  <a:lnTo>
                    <a:pt x="24" y="37"/>
                  </a:lnTo>
                  <a:lnTo>
                    <a:pt x="29" y="36"/>
                  </a:lnTo>
                  <a:lnTo>
                    <a:pt x="34" y="36"/>
                  </a:lnTo>
                  <a:lnTo>
                    <a:pt x="38" y="35"/>
                  </a:lnTo>
                  <a:lnTo>
                    <a:pt x="43" y="35"/>
                  </a:lnTo>
                  <a:lnTo>
                    <a:pt x="50" y="35"/>
                  </a:lnTo>
                  <a:lnTo>
                    <a:pt x="61" y="33"/>
                  </a:lnTo>
                  <a:lnTo>
                    <a:pt x="75" y="31"/>
                  </a:lnTo>
                  <a:lnTo>
                    <a:pt x="88" y="30"/>
                  </a:lnTo>
                  <a:lnTo>
                    <a:pt x="102" y="27"/>
                  </a:lnTo>
                  <a:lnTo>
                    <a:pt x="117" y="25"/>
                  </a:lnTo>
                  <a:lnTo>
                    <a:pt x="133" y="21"/>
                  </a:lnTo>
                  <a:lnTo>
                    <a:pt x="149" y="18"/>
                  </a:lnTo>
                  <a:lnTo>
                    <a:pt x="166" y="15"/>
                  </a:lnTo>
                  <a:lnTo>
                    <a:pt x="175" y="12"/>
                  </a:lnTo>
                  <a:lnTo>
                    <a:pt x="183" y="11"/>
                  </a:lnTo>
                  <a:lnTo>
                    <a:pt x="191" y="10"/>
                  </a:lnTo>
                  <a:lnTo>
                    <a:pt x="199" y="8"/>
                  </a:lnTo>
                  <a:lnTo>
                    <a:pt x="205" y="7"/>
                  </a:lnTo>
                  <a:lnTo>
                    <a:pt x="212" y="6"/>
                  </a:lnTo>
                  <a:lnTo>
                    <a:pt x="219" y="5"/>
                  </a:lnTo>
                  <a:lnTo>
                    <a:pt x="225" y="4"/>
                  </a:lnTo>
                  <a:lnTo>
                    <a:pt x="231" y="2"/>
                  </a:lnTo>
                  <a:lnTo>
                    <a:pt x="236" y="2"/>
                  </a:lnTo>
                  <a:lnTo>
                    <a:pt x="241" y="1"/>
                  </a:lnTo>
                  <a:lnTo>
                    <a:pt x="246" y="1"/>
                  </a:lnTo>
                  <a:lnTo>
                    <a:pt x="250" y="1"/>
                  </a:lnTo>
                  <a:lnTo>
                    <a:pt x="255" y="0"/>
                  </a:lnTo>
                  <a:lnTo>
                    <a:pt x="258" y="0"/>
                  </a:lnTo>
                  <a:lnTo>
                    <a:pt x="261" y="0"/>
                  </a:lnTo>
                  <a:lnTo>
                    <a:pt x="267" y="0"/>
                  </a:lnTo>
                  <a:lnTo>
                    <a:pt x="273" y="1"/>
                  </a:lnTo>
                  <a:lnTo>
                    <a:pt x="277" y="1"/>
                  </a:lnTo>
                  <a:lnTo>
                    <a:pt x="282" y="2"/>
                  </a:lnTo>
                  <a:lnTo>
                    <a:pt x="286" y="2"/>
                  </a:lnTo>
                  <a:lnTo>
                    <a:pt x="288" y="4"/>
                  </a:lnTo>
                  <a:lnTo>
                    <a:pt x="291" y="6"/>
                  </a:lnTo>
                  <a:lnTo>
                    <a:pt x="293" y="7"/>
                  </a:lnTo>
                  <a:lnTo>
                    <a:pt x="294" y="12"/>
                  </a:lnTo>
                  <a:lnTo>
                    <a:pt x="296" y="16"/>
                  </a:lnTo>
                  <a:lnTo>
                    <a:pt x="297" y="18"/>
                  </a:lnTo>
                  <a:lnTo>
                    <a:pt x="297" y="20"/>
                  </a:lnTo>
                  <a:lnTo>
                    <a:pt x="296" y="21"/>
                  </a:lnTo>
                  <a:lnTo>
                    <a:pt x="296" y="22"/>
                  </a:lnTo>
                  <a:lnTo>
                    <a:pt x="294" y="22"/>
                  </a:lnTo>
                  <a:lnTo>
                    <a:pt x="293" y="23"/>
                  </a:lnTo>
                  <a:lnTo>
                    <a:pt x="292" y="23"/>
                  </a:lnTo>
                  <a:lnTo>
                    <a:pt x="289" y="25"/>
                  </a:lnTo>
                  <a:lnTo>
                    <a:pt x="286" y="25"/>
                  </a:lnTo>
                  <a:lnTo>
                    <a:pt x="282" y="26"/>
                  </a:lnTo>
                  <a:lnTo>
                    <a:pt x="278" y="26"/>
                  </a:lnTo>
                  <a:lnTo>
                    <a:pt x="273" y="27"/>
                  </a:lnTo>
                  <a:lnTo>
                    <a:pt x="268" y="28"/>
                  </a:lnTo>
                  <a:lnTo>
                    <a:pt x="262" y="30"/>
                  </a:lnTo>
                  <a:lnTo>
                    <a:pt x="255" y="31"/>
                  </a:lnTo>
                  <a:lnTo>
                    <a:pt x="247" y="31"/>
                  </a:lnTo>
                  <a:lnTo>
                    <a:pt x="240" y="32"/>
                  </a:lnTo>
                  <a:lnTo>
                    <a:pt x="231" y="33"/>
                  </a:lnTo>
                  <a:lnTo>
                    <a:pt x="222" y="35"/>
                  </a:lnTo>
                  <a:lnTo>
                    <a:pt x="212" y="37"/>
                  </a:lnTo>
                  <a:lnTo>
                    <a:pt x="202" y="38"/>
                  </a:lnTo>
                  <a:lnTo>
                    <a:pt x="193" y="40"/>
                  </a:lnTo>
                  <a:lnTo>
                    <a:pt x="183" y="41"/>
                  </a:lnTo>
                  <a:lnTo>
                    <a:pt x="174" y="42"/>
                  </a:lnTo>
                  <a:lnTo>
                    <a:pt x="165" y="43"/>
                  </a:lnTo>
                  <a:lnTo>
                    <a:pt x="157" y="43"/>
                  </a:lnTo>
                  <a:lnTo>
                    <a:pt x="148" y="45"/>
                  </a:lnTo>
                  <a:lnTo>
                    <a:pt x="140" y="46"/>
                  </a:lnTo>
                  <a:lnTo>
                    <a:pt x="133" y="47"/>
                  </a:lnTo>
                  <a:lnTo>
                    <a:pt x="127" y="48"/>
                  </a:lnTo>
                  <a:lnTo>
                    <a:pt x="119" y="48"/>
                  </a:lnTo>
                  <a:lnTo>
                    <a:pt x="113" y="49"/>
                  </a:lnTo>
                  <a:lnTo>
                    <a:pt x="107" y="51"/>
                  </a:lnTo>
                  <a:lnTo>
                    <a:pt x="102" y="52"/>
                  </a:lnTo>
                  <a:lnTo>
                    <a:pt x="91" y="53"/>
                  </a:lnTo>
                  <a:lnTo>
                    <a:pt x="81" y="56"/>
                  </a:lnTo>
                  <a:lnTo>
                    <a:pt x="73" y="57"/>
                  </a:lnTo>
                  <a:lnTo>
                    <a:pt x="66" y="58"/>
                  </a:lnTo>
                  <a:lnTo>
                    <a:pt x="58" y="59"/>
                  </a:lnTo>
                  <a:lnTo>
                    <a:pt x="53" y="59"/>
                  </a:lnTo>
                  <a:lnTo>
                    <a:pt x="48" y="61"/>
                  </a:lnTo>
                  <a:lnTo>
                    <a:pt x="45" y="61"/>
                  </a:lnTo>
                  <a:lnTo>
                    <a:pt x="42" y="61"/>
                  </a:lnTo>
                  <a:lnTo>
                    <a:pt x="42" y="61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57"/>
            <p:cNvSpPr/>
            <p:nvPr/>
          </p:nvSpPr>
          <p:spPr bwMode="auto">
            <a:xfrm>
              <a:off x="4987926" y="2243138"/>
              <a:ext cx="384175" cy="79375"/>
            </a:xfrm>
            <a:custGeom>
              <a:avLst/>
              <a:gdLst>
                <a:gd name="T0" fmla="*/ 134 w 242"/>
                <a:gd name="T1" fmla="*/ 39 h 50"/>
                <a:gd name="T2" fmla="*/ 113 w 242"/>
                <a:gd name="T3" fmla="*/ 41 h 50"/>
                <a:gd name="T4" fmla="*/ 93 w 242"/>
                <a:gd name="T5" fmla="*/ 44 h 50"/>
                <a:gd name="T6" fmla="*/ 76 w 242"/>
                <a:gd name="T7" fmla="*/ 45 h 50"/>
                <a:gd name="T8" fmla="*/ 62 w 242"/>
                <a:gd name="T9" fmla="*/ 47 h 50"/>
                <a:gd name="T10" fmla="*/ 51 w 242"/>
                <a:gd name="T11" fmla="*/ 49 h 50"/>
                <a:gd name="T12" fmla="*/ 42 w 242"/>
                <a:gd name="T13" fmla="*/ 49 h 50"/>
                <a:gd name="T14" fmla="*/ 36 w 242"/>
                <a:gd name="T15" fmla="*/ 50 h 50"/>
                <a:gd name="T16" fmla="*/ 27 w 242"/>
                <a:gd name="T17" fmla="*/ 49 h 50"/>
                <a:gd name="T18" fmla="*/ 16 w 242"/>
                <a:gd name="T19" fmla="*/ 45 h 50"/>
                <a:gd name="T20" fmla="*/ 7 w 242"/>
                <a:gd name="T21" fmla="*/ 41 h 50"/>
                <a:gd name="T22" fmla="*/ 4 w 242"/>
                <a:gd name="T23" fmla="*/ 39 h 50"/>
                <a:gd name="T24" fmla="*/ 1 w 242"/>
                <a:gd name="T25" fmla="*/ 36 h 50"/>
                <a:gd name="T26" fmla="*/ 0 w 242"/>
                <a:gd name="T27" fmla="*/ 33 h 50"/>
                <a:gd name="T28" fmla="*/ 2 w 242"/>
                <a:gd name="T29" fmla="*/ 31 h 50"/>
                <a:gd name="T30" fmla="*/ 10 w 242"/>
                <a:gd name="T31" fmla="*/ 30 h 50"/>
                <a:gd name="T32" fmla="*/ 20 w 242"/>
                <a:gd name="T33" fmla="*/ 29 h 50"/>
                <a:gd name="T34" fmla="*/ 35 w 242"/>
                <a:gd name="T35" fmla="*/ 28 h 50"/>
                <a:gd name="T36" fmla="*/ 53 w 242"/>
                <a:gd name="T37" fmla="*/ 25 h 50"/>
                <a:gd name="T38" fmla="*/ 76 w 242"/>
                <a:gd name="T39" fmla="*/ 21 h 50"/>
                <a:gd name="T40" fmla="*/ 96 w 242"/>
                <a:gd name="T41" fmla="*/ 19 h 50"/>
                <a:gd name="T42" fmla="*/ 111 w 242"/>
                <a:gd name="T43" fmla="*/ 15 h 50"/>
                <a:gd name="T44" fmla="*/ 127 w 242"/>
                <a:gd name="T45" fmla="*/ 13 h 50"/>
                <a:gd name="T46" fmla="*/ 143 w 242"/>
                <a:gd name="T47" fmla="*/ 9 h 50"/>
                <a:gd name="T48" fmla="*/ 159 w 242"/>
                <a:gd name="T49" fmla="*/ 6 h 50"/>
                <a:gd name="T50" fmla="*/ 173 w 242"/>
                <a:gd name="T51" fmla="*/ 5 h 50"/>
                <a:gd name="T52" fmla="*/ 185 w 242"/>
                <a:gd name="T53" fmla="*/ 3 h 50"/>
                <a:gd name="T54" fmla="*/ 195 w 242"/>
                <a:gd name="T55" fmla="*/ 2 h 50"/>
                <a:gd name="T56" fmla="*/ 204 w 242"/>
                <a:gd name="T57" fmla="*/ 0 h 50"/>
                <a:gd name="T58" fmla="*/ 211 w 242"/>
                <a:gd name="T59" fmla="*/ 0 h 50"/>
                <a:gd name="T60" fmla="*/ 217 w 242"/>
                <a:gd name="T61" fmla="*/ 0 h 50"/>
                <a:gd name="T62" fmla="*/ 227 w 242"/>
                <a:gd name="T63" fmla="*/ 3 h 50"/>
                <a:gd name="T64" fmla="*/ 237 w 242"/>
                <a:gd name="T65" fmla="*/ 9 h 50"/>
                <a:gd name="T66" fmla="*/ 242 w 242"/>
                <a:gd name="T67" fmla="*/ 14 h 50"/>
                <a:gd name="T68" fmla="*/ 240 w 242"/>
                <a:gd name="T69" fmla="*/ 18 h 50"/>
                <a:gd name="T70" fmla="*/ 234 w 242"/>
                <a:gd name="T71" fmla="*/ 20 h 50"/>
                <a:gd name="T72" fmla="*/ 225 w 242"/>
                <a:gd name="T73" fmla="*/ 23 h 50"/>
                <a:gd name="T74" fmla="*/ 214 w 242"/>
                <a:gd name="T75" fmla="*/ 25 h 50"/>
                <a:gd name="T76" fmla="*/ 199 w 242"/>
                <a:gd name="T77" fmla="*/ 29 h 50"/>
                <a:gd name="T78" fmla="*/ 180 w 242"/>
                <a:gd name="T79" fmla="*/ 33 h 50"/>
                <a:gd name="T80" fmla="*/ 159 w 242"/>
                <a:gd name="T81" fmla="*/ 35 h 50"/>
                <a:gd name="T82" fmla="*/ 147 w 242"/>
                <a:gd name="T83" fmla="*/ 3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2" h="50">
                  <a:moveTo>
                    <a:pt x="147" y="38"/>
                  </a:moveTo>
                  <a:lnTo>
                    <a:pt x="134" y="39"/>
                  </a:lnTo>
                  <a:lnTo>
                    <a:pt x="123" y="40"/>
                  </a:lnTo>
                  <a:lnTo>
                    <a:pt x="113" y="41"/>
                  </a:lnTo>
                  <a:lnTo>
                    <a:pt x="103" y="43"/>
                  </a:lnTo>
                  <a:lnTo>
                    <a:pt x="93" y="44"/>
                  </a:lnTo>
                  <a:lnTo>
                    <a:pt x="84" y="45"/>
                  </a:lnTo>
                  <a:lnTo>
                    <a:pt x="76" y="45"/>
                  </a:lnTo>
                  <a:lnTo>
                    <a:pt x="68" y="46"/>
                  </a:lnTo>
                  <a:lnTo>
                    <a:pt x="62" y="47"/>
                  </a:lnTo>
                  <a:lnTo>
                    <a:pt x="56" y="47"/>
                  </a:lnTo>
                  <a:lnTo>
                    <a:pt x="51" y="49"/>
                  </a:lnTo>
                  <a:lnTo>
                    <a:pt x="46" y="49"/>
                  </a:lnTo>
                  <a:lnTo>
                    <a:pt x="42" y="49"/>
                  </a:lnTo>
                  <a:lnTo>
                    <a:pt x="38" y="49"/>
                  </a:lnTo>
                  <a:lnTo>
                    <a:pt x="36" y="50"/>
                  </a:lnTo>
                  <a:lnTo>
                    <a:pt x="35" y="50"/>
                  </a:lnTo>
                  <a:lnTo>
                    <a:pt x="27" y="49"/>
                  </a:lnTo>
                  <a:lnTo>
                    <a:pt x="21" y="47"/>
                  </a:lnTo>
                  <a:lnTo>
                    <a:pt x="16" y="45"/>
                  </a:lnTo>
                  <a:lnTo>
                    <a:pt x="10" y="43"/>
                  </a:lnTo>
                  <a:lnTo>
                    <a:pt x="7" y="41"/>
                  </a:lnTo>
                  <a:lnTo>
                    <a:pt x="6" y="40"/>
                  </a:lnTo>
                  <a:lnTo>
                    <a:pt x="4" y="39"/>
                  </a:lnTo>
                  <a:lnTo>
                    <a:pt x="2" y="38"/>
                  </a:lnTo>
                  <a:lnTo>
                    <a:pt x="1" y="36"/>
                  </a:lnTo>
                  <a:lnTo>
                    <a:pt x="1" y="35"/>
                  </a:lnTo>
                  <a:lnTo>
                    <a:pt x="0" y="33"/>
                  </a:lnTo>
                  <a:lnTo>
                    <a:pt x="1" y="31"/>
                  </a:lnTo>
                  <a:lnTo>
                    <a:pt x="2" y="31"/>
                  </a:lnTo>
                  <a:lnTo>
                    <a:pt x="5" y="30"/>
                  </a:lnTo>
                  <a:lnTo>
                    <a:pt x="10" y="30"/>
                  </a:lnTo>
                  <a:lnTo>
                    <a:pt x="14" y="30"/>
                  </a:lnTo>
                  <a:lnTo>
                    <a:pt x="20" y="29"/>
                  </a:lnTo>
                  <a:lnTo>
                    <a:pt x="27" y="29"/>
                  </a:lnTo>
                  <a:lnTo>
                    <a:pt x="35" y="28"/>
                  </a:lnTo>
                  <a:lnTo>
                    <a:pt x="43" y="26"/>
                  </a:lnTo>
                  <a:lnTo>
                    <a:pt x="53" y="25"/>
                  </a:lnTo>
                  <a:lnTo>
                    <a:pt x="63" y="24"/>
                  </a:lnTo>
                  <a:lnTo>
                    <a:pt x="76" y="21"/>
                  </a:lnTo>
                  <a:lnTo>
                    <a:pt x="88" y="20"/>
                  </a:lnTo>
                  <a:lnTo>
                    <a:pt x="96" y="19"/>
                  </a:lnTo>
                  <a:lnTo>
                    <a:pt x="103" y="18"/>
                  </a:lnTo>
                  <a:lnTo>
                    <a:pt x="111" y="15"/>
                  </a:lnTo>
                  <a:lnTo>
                    <a:pt x="118" y="14"/>
                  </a:lnTo>
                  <a:lnTo>
                    <a:pt x="127" y="13"/>
                  </a:lnTo>
                  <a:lnTo>
                    <a:pt x="134" y="10"/>
                  </a:lnTo>
                  <a:lnTo>
                    <a:pt x="143" y="9"/>
                  </a:lnTo>
                  <a:lnTo>
                    <a:pt x="152" y="8"/>
                  </a:lnTo>
                  <a:lnTo>
                    <a:pt x="159" y="6"/>
                  </a:lnTo>
                  <a:lnTo>
                    <a:pt x="165" y="5"/>
                  </a:lnTo>
                  <a:lnTo>
                    <a:pt x="173" y="5"/>
                  </a:lnTo>
                  <a:lnTo>
                    <a:pt x="179" y="4"/>
                  </a:lnTo>
                  <a:lnTo>
                    <a:pt x="185" y="3"/>
                  </a:lnTo>
                  <a:lnTo>
                    <a:pt x="190" y="2"/>
                  </a:lnTo>
                  <a:lnTo>
                    <a:pt x="195" y="2"/>
                  </a:lnTo>
                  <a:lnTo>
                    <a:pt x="200" y="2"/>
                  </a:lnTo>
                  <a:lnTo>
                    <a:pt x="204" y="0"/>
                  </a:lnTo>
                  <a:lnTo>
                    <a:pt x="207" y="0"/>
                  </a:lnTo>
                  <a:lnTo>
                    <a:pt x="211" y="0"/>
                  </a:lnTo>
                  <a:lnTo>
                    <a:pt x="215" y="0"/>
                  </a:lnTo>
                  <a:lnTo>
                    <a:pt x="217" y="0"/>
                  </a:lnTo>
                  <a:lnTo>
                    <a:pt x="220" y="2"/>
                  </a:lnTo>
                  <a:lnTo>
                    <a:pt x="227" y="3"/>
                  </a:lnTo>
                  <a:lnTo>
                    <a:pt x="232" y="6"/>
                  </a:lnTo>
                  <a:lnTo>
                    <a:pt x="237" y="9"/>
                  </a:lnTo>
                  <a:lnTo>
                    <a:pt x="242" y="13"/>
                  </a:lnTo>
                  <a:lnTo>
                    <a:pt x="242" y="14"/>
                  </a:lnTo>
                  <a:lnTo>
                    <a:pt x="241" y="15"/>
                  </a:lnTo>
                  <a:lnTo>
                    <a:pt x="240" y="18"/>
                  </a:lnTo>
                  <a:lnTo>
                    <a:pt x="237" y="19"/>
                  </a:lnTo>
                  <a:lnTo>
                    <a:pt x="234" y="20"/>
                  </a:lnTo>
                  <a:lnTo>
                    <a:pt x="230" y="21"/>
                  </a:lnTo>
                  <a:lnTo>
                    <a:pt x="225" y="23"/>
                  </a:lnTo>
                  <a:lnTo>
                    <a:pt x="220" y="24"/>
                  </a:lnTo>
                  <a:lnTo>
                    <a:pt x="214" y="25"/>
                  </a:lnTo>
                  <a:lnTo>
                    <a:pt x="206" y="28"/>
                  </a:lnTo>
                  <a:lnTo>
                    <a:pt x="199" y="29"/>
                  </a:lnTo>
                  <a:lnTo>
                    <a:pt x="190" y="30"/>
                  </a:lnTo>
                  <a:lnTo>
                    <a:pt x="180" y="33"/>
                  </a:lnTo>
                  <a:lnTo>
                    <a:pt x="170" y="34"/>
                  </a:lnTo>
                  <a:lnTo>
                    <a:pt x="159" y="35"/>
                  </a:lnTo>
                  <a:lnTo>
                    <a:pt x="147" y="38"/>
                  </a:lnTo>
                  <a:lnTo>
                    <a:pt x="147" y="38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58"/>
            <p:cNvSpPr/>
            <p:nvPr/>
          </p:nvSpPr>
          <p:spPr bwMode="auto">
            <a:xfrm>
              <a:off x="4865688" y="2344738"/>
              <a:ext cx="636588" cy="111125"/>
            </a:xfrm>
            <a:custGeom>
              <a:avLst/>
              <a:gdLst>
                <a:gd name="T0" fmla="*/ 401 w 401"/>
                <a:gd name="T1" fmla="*/ 26 h 70"/>
                <a:gd name="T2" fmla="*/ 397 w 401"/>
                <a:gd name="T3" fmla="*/ 29 h 70"/>
                <a:gd name="T4" fmla="*/ 390 w 401"/>
                <a:gd name="T5" fmla="*/ 31 h 70"/>
                <a:gd name="T6" fmla="*/ 378 w 401"/>
                <a:gd name="T7" fmla="*/ 33 h 70"/>
                <a:gd name="T8" fmla="*/ 354 w 401"/>
                <a:gd name="T9" fmla="*/ 36 h 70"/>
                <a:gd name="T10" fmla="*/ 320 w 401"/>
                <a:gd name="T11" fmla="*/ 37 h 70"/>
                <a:gd name="T12" fmla="*/ 296 w 401"/>
                <a:gd name="T13" fmla="*/ 37 h 70"/>
                <a:gd name="T14" fmla="*/ 276 w 401"/>
                <a:gd name="T15" fmla="*/ 39 h 70"/>
                <a:gd name="T16" fmla="*/ 253 w 401"/>
                <a:gd name="T17" fmla="*/ 42 h 70"/>
                <a:gd name="T18" fmla="*/ 226 w 401"/>
                <a:gd name="T19" fmla="*/ 46 h 70"/>
                <a:gd name="T20" fmla="*/ 196 w 401"/>
                <a:gd name="T21" fmla="*/ 52 h 70"/>
                <a:gd name="T22" fmla="*/ 168 w 401"/>
                <a:gd name="T23" fmla="*/ 56 h 70"/>
                <a:gd name="T24" fmla="*/ 140 w 401"/>
                <a:gd name="T25" fmla="*/ 59 h 70"/>
                <a:gd name="T26" fmla="*/ 115 w 401"/>
                <a:gd name="T27" fmla="*/ 62 h 70"/>
                <a:gd name="T28" fmla="*/ 93 w 401"/>
                <a:gd name="T29" fmla="*/ 65 h 70"/>
                <a:gd name="T30" fmla="*/ 73 w 401"/>
                <a:gd name="T31" fmla="*/ 68 h 70"/>
                <a:gd name="T32" fmla="*/ 58 w 401"/>
                <a:gd name="T33" fmla="*/ 69 h 70"/>
                <a:gd name="T34" fmla="*/ 47 w 401"/>
                <a:gd name="T35" fmla="*/ 70 h 70"/>
                <a:gd name="T36" fmla="*/ 35 w 401"/>
                <a:gd name="T37" fmla="*/ 70 h 70"/>
                <a:gd name="T38" fmla="*/ 20 w 401"/>
                <a:gd name="T39" fmla="*/ 67 h 70"/>
                <a:gd name="T40" fmla="*/ 11 w 401"/>
                <a:gd name="T41" fmla="*/ 62 h 70"/>
                <a:gd name="T42" fmla="*/ 5 w 401"/>
                <a:gd name="T43" fmla="*/ 59 h 70"/>
                <a:gd name="T44" fmla="*/ 1 w 401"/>
                <a:gd name="T45" fmla="*/ 57 h 70"/>
                <a:gd name="T46" fmla="*/ 0 w 401"/>
                <a:gd name="T47" fmla="*/ 54 h 70"/>
                <a:gd name="T48" fmla="*/ 0 w 401"/>
                <a:gd name="T49" fmla="*/ 53 h 70"/>
                <a:gd name="T50" fmla="*/ 1 w 401"/>
                <a:gd name="T51" fmla="*/ 52 h 70"/>
                <a:gd name="T52" fmla="*/ 6 w 401"/>
                <a:gd name="T53" fmla="*/ 51 h 70"/>
                <a:gd name="T54" fmla="*/ 12 w 401"/>
                <a:gd name="T55" fmla="*/ 51 h 70"/>
                <a:gd name="T56" fmla="*/ 20 w 401"/>
                <a:gd name="T57" fmla="*/ 49 h 70"/>
                <a:gd name="T58" fmla="*/ 30 w 401"/>
                <a:gd name="T59" fmla="*/ 48 h 70"/>
                <a:gd name="T60" fmla="*/ 42 w 401"/>
                <a:gd name="T61" fmla="*/ 47 h 70"/>
                <a:gd name="T62" fmla="*/ 56 w 401"/>
                <a:gd name="T63" fmla="*/ 44 h 70"/>
                <a:gd name="T64" fmla="*/ 71 w 401"/>
                <a:gd name="T65" fmla="*/ 43 h 70"/>
                <a:gd name="T66" fmla="*/ 88 w 401"/>
                <a:gd name="T67" fmla="*/ 42 h 70"/>
                <a:gd name="T68" fmla="*/ 106 w 401"/>
                <a:gd name="T69" fmla="*/ 39 h 70"/>
                <a:gd name="T70" fmla="*/ 125 w 401"/>
                <a:gd name="T71" fmla="*/ 37 h 70"/>
                <a:gd name="T72" fmla="*/ 147 w 401"/>
                <a:gd name="T73" fmla="*/ 33 h 70"/>
                <a:gd name="T74" fmla="*/ 169 w 401"/>
                <a:gd name="T75" fmla="*/ 31 h 70"/>
                <a:gd name="T76" fmla="*/ 193 w 401"/>
                <a:gd name="T77" fmla="*/ 26 h 70"/>
                <a:gd name="T78" fmla="*/ 217 w 401"/>
                <a:gd name="T79" fmla="*/ 22 h 70"/>
                <a:gd name="T80" fmla="*/ 243 w 401"/>
                <a:gd name="T81" fmla="*/ 17 h 70"/>
                <a:gd name="T82" fmla="*/ 267 w 401"/>
                <a:gd name="T83" fmla="*/ 13 h 70"/>
                <a:gd name="T84" fmla="*/ 288 w 401"/>
                <a:gd name="T85" fmla="*/ 10 h 70"/>
                <a:gd name="T86" fmla="*/ 306 w 401"/>
                <a:gd name="T87" fmla="*/ 6 h 70"/>
                <a:gd name="T88" fmla="*/ 320 w 401"/>
                <a:gd name="T89" fmla="*/ 3 h 70"/>
                <a:gd name="T90" fmla="*/ 332 w 401"/>
                <a:gd name="T91" fmla="*/ 2 h 70"/>
                <a:gd name="T92" fmla="*/ 339 w 401"/>
                <a:gd name="T93" fmla="*/ 1 h 70"/>
                <a:gd name="T94" fmla="*/ 344 w 401"/>
                <a:gd name="T95" fmla="*/ 0 h 70"/>
                <a:gd name="T96" fmla="*/ 347 w 401"/>
                <a:gd name="T97" fmla="*/ 0 h 70"/>
                <a:gd name="T98" fmla="*/ 353 w 401"/>
                <a:gd name="T99" fmla="*/ 1 h 70"/>
                <a:gd name="T100" fmla="*/ 360 w 401"/>
                <a:gd name="T101" fmla="*/ 3 h 70"/>
                <a:gd name="T102" fmla="*/ 371 w 401"/>
                <a:gd name="T103" fmla="*/ 6 h 70"/>
                <a:gd name="T104" fmla="*/ 384 w 401"/>
                <a:gd name="T105" fmla="*/ 10 h 70"/>
                <a:gd name="T106" fmla="*/ 393 w 401"/>
                <a:gd name="T107" fmla="*/ 15 h 70"/>
                <a:gd name="T108" fmla="*/ 399 w 401"/>
                <a:gd name="T109" fmla="*/ 18 h 70"/>
                <a:gd name="T110" fmla="*/ 401 w 401"/>
                <a:gd name="T111" fmla="*/ 22 h 70"/>
                <a:gd name="T112" fmla="*/ 401 w 401"/>
                <a:gd name="T113" fmla="*/ 2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01" h="70">
                  <a:moveTo>
                    <a:pt x="401" y="24"/>
                  </a:moveTo>
                  <a:lnTo>
                    <a:pt x="401" y="26"/>
                  </a:lnTo>
                  <a:lnTo>
                    <a:pt x="400" y="27"/>
                  </a:lnTo>
                  <a:lnTo>
                    <a:pt x="397" y="29"/>
                  </a:lnTo>
                  <a:lnTo>
                    <a:pt x="394" y="29"/>
                  </a:lnTo>
                  <a:lnTo>
                    <a:pt x="390" y="31"/>
                  </a:lnTo>
                  <a:lnTo>
                    <a:pt x="384" y="32"/>
                  </a:lnTo>
                  <a:lnTo>
                    <a:pt x="378" y="33"/>
                  </a:lnTo>
                  <a:lnTo>
                    <a:pt x="370" y="34"/>
                  </a:lnTo>
                  <a:lnTo>
                    <a:pt x="354" y="36"/>
                  </a:lnTo>
                  <a:lnTo>
                    <a:pt x="337" y="36"/>
                  </a:lnTo>
                  <a:lnTo>
                    <a:pt x="320" y="37"/>
                  </a:lnTo>
                  <a:lnTo>
                    <a:pt x="304" y="37"/>
                  </a:lnTo>
                  <a:lnTo>
                    <a:pt x="296" y="37"/>
                  </a:lnTo>
                  <a:lnTo>
                    <a:pt x="286" y="38"/>
                  </a:lnTo>
                  <a:lnTo>
                    <a:pt x="276" y="39"/>
                  </a:lnTo>
                  <a:lnTo>
                    <a:pt x="266" y="41"/>
                  </a:lnTo>
                  <a:lnTo>
                    <a:pt x="253" y="42"/>
                  </a:lnTo>
                  <a:lnTo>
                    <a:pt x="241" y="44"/>
                  </a:lnTo>
                  <a:lnTo>
                    <a:pt x="226" y="46"/>
                  </a:lnTo>
                  <a:lnTo>
                    <a:pt x="211" y="48"/>
                  </a:lnTo>
                  <a:lnTo>
                    <a:pt x="196" y="52"/>
                  </a:lnTo>
                  <a:lnTo>
                    <a:pt x="181" y="53"/>
                  </a:lnTo>
                  <a:lnTo>
                    <a:pt x="168" y="56"/>
                  </a:lnTo>
                  <a:lnTo>
                    <a:pt x="154" y="58"/>
                  </a:lnTo>
                  <a:lnTo>
                    <a:pt x="140" y="59"/>
                  </a:lnTo>
                  <a:lnTo>
                    <a:pt x="128" y="60"/>
                  </a:lnTo>
                  <a:lnTo>
                    <a:pt x="115" y="62"/>
                  </a:lnTo>
                  <a:lnTo>
                    <a:pt x="104" y="63"/>
                  </a:lnTo>
                  <a:lnTo>
                    <a:pt x="93" y="65"/>
                  </a:lnTo>
                  <a:lnTo>
                    <a:pt x="83" y="67"/>
                  </a:lnTo>
                  <a:lnTo>
                    <a:pt x="73" y="68"/>
                  </a:lnTo>
                  <a:lnTo>
                    <a:pt x="66" y="69"/>
                  </a:lnTo>
                  <a:lnTo>
                    <a:pt x="58" y="69"/>
                  </a:lnTo>
                  <a:lnTo>
                    <a:pt x="52" y="70"/>
                  </a:lnTo>
                  <a:lnTo>
                    <a:pt x="47" y="70"/>
                  </a:lnTo>
                  <a:lnTo>
                    <a:pt x="43" y="70"/>
                  </a:lnTo>
                  <a:lnTo>
                    <a:pt x="35" y="70"/>
                  </a:lnTo>
                  <a:lnTo>
                    <a:pt x="27" y="69"/>
                  </a:lnTo>
                  <a:lnTo>
                    <a:pt x="20" y="67"/>
                  </a:lnTo>
                  <a:lnTo>
                    <a:pt x="14" y="63"/>
                  </a:lnTo>
                  <a:lnTo>
                    <a:pt x="11" y="62"/>
                  </a:lnTo>
                  <a:lnTo>
                    <a:pt x="7" y="60"/>
                  </a:lnTo>
                  <a:lnTo>
                    <a:pt x="5" y="59"/>
                  </a:lnTo>
                  <a:lnTo>
                    <a:pt x="4" y="58"/>
                  </a:lnTo>
                  <a:lnTo>
                    <a:pt x="1" y="57"/>
                  </a:lnTo>
                  <a:lnTo>
                    <a:pt x="0" y="56"/>
                  </a:lnTo>
                  <a:lnTo>
                    <a:pt x="0" y="54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1" y="52"/>
                  </a:lnTo>
                  <a:lnTo>
                    <a:pt x="4" y="52"/>
                  </a:lnTo>
                  <a:lnTo>
                    <a:pt x="6" y="51"/>
                  </a:lnTo>
                  <a:lnTo>
                    <a:pt x="9" y="51"/>
                  </a:lnTo>
                  <a:lnTo>
                    <a:pt x="12" y="51"/>
                  </a:lnTo>
                  <a:lnTo>
                    <a:pt x="16" y="49"/>
                  </a:lnTo>
                  <a:lnTo>
                    <a:pt x="20" y="49"/>
                  </a:lnTo>
                  <a:lnTo>
                    <a:pt x="25" y="48"/>
                  </a:lnTo>
                  <a:lnTo>
                    <a:pt x="30" y="48"/>
                  </a:lnTo>
                  <a:lnTo>
                    <a:pt x="36" y="47"/>
                  </a:lnTo>
                  <a:lnTo>
                    <a:pt x="42" y="47"/>
                  </a:lnTo>
                  <a:lnTo>
                    <a:pt x="48" y="46"/>
                  </a:lnTo>
                  <a:lnTo>
                    <a:pt x="56" y="44"/>
                  </a:lnTo>
                  <a:lnTo>
                    <a:pt x="63" y="44"/>
                  </a:lnTo>
                  <a:lnTo>
                    <a:pt x="71" y="43"/>
                  </a:lnTo>
                  <a:lnTo>
                    <a:pt x="79" y="43"/>
                  </a:lnTo>
                  <a:lnTo>
                    <a:pt x="88" y="42"/>
                  </a:lnTo>
                  <a:lnTo>
                    <a:pt x="97" y="41"/>
                  </a:lnTo>
                  <a:lnTo>
                    <a:pt x="106" y="39"/>
                  </a:lnTo>
                  <a:lnTo>
                    <a:pt x="115" y="38"/>
                  </a:lnTo>
                  <a:lnTo>
                    <a:pt x="125" y="37"/>
                  </a:lnTo>
                  <a:lnTo>
                    <a:pt x="137" y="36"/>
                  </a:lnTo>
                  <a:lnTo>
                    <a:pt x="147" y="33"/>
                  </a:lnTo>
                  <a:lnTo>
                    <a:pt x="158" y="32"/>
                  </a:lnTo>
                  <a:lnTo>
                    <a:pt x="169" y="31"/>
                  </a:lnTo>
                  <a:lnTo>
                    <a:pt x="181" y="28"/>
                  </a:lnTo>
                  <a:lnTo>
                    <a:pt x="193" y="26"/>
                  </a:lnTo>
                  <a:lnTo>
                    <a:pt x="205" y="24"/>
                  </a:lnTo>
                  <a:lnTo>
                    <a:pt x="217" y="22"/>
                  </a:lnTo>
                  <a:lnTo>
                    <a:pt x="231" y="20"/>
                  </a:lnTo>
                  <a:lnTo>
                    <a:pt x="243" y="17"/>
                  </a:lnTo>
                  <a:lnTo>
                    <a:pt x="256" y="15"/>
                  </a:lnTo>
                  <a:lnTo>
                    <a:pt x="267" y="13"/>
                  </a:lnTo>
                  <a:lnTo>
                    <a:pt x="278" y="11"/>
                  </a:lnTo>
                  <a:lnTo>
                    <a:pt x="288" y="10"/>
                  </a:lnTo>
                  <a:lnTo>
                    <a:pt x="297" y="8"/>
                  </a:lnTo>
                  <a:lnTo>
                    <a:pt x="306" y="6"/>
                  </a:lnTo>
                  <a:lnTo>
                    <a:pt x="313" y="5"/>
                  </a:lnTo>
                  <a:lnTo>
                    <a:pt x="320" y="3"/>
                  </a:lnTo>
                  <a:lnTo>
                    <a:pt x="325" y="3"/>
                  </a:lnTo>
                  <a:lnTo>
                    <a:pt x="332" y="2"/>
                  </a:lnTo>
                  <a:lnTo>
                    <a:pt x="335" y="1"/>
                  </a:lnTo>
                  <a:lnTo>
                    <a:pt x="339" y="1"/>
                  </a:lnTo>
                  <a:lnTo>
                    <a:pt x="343" y="1"/>
                  </a:lnTo>
                  <a:lnTo>
                    <a:pt x="344" y="0"/>
                  </a:lnTo>
                  <a:lnTo>
                    <a:pt x="345" y="0"/>
                  </a:lnTo>
                  <a:lnTo>
                    <a:pt x="347" y="0"/>
                  </a:lnTo>
                  <a:lnTo>
                    <a:pt x="349" y="1"/>
                  </a:lnTo>
                  <a:lnTo>
                    <a:pt x="353" y="1"/>
                  </a:lnTo>
                  <a:lnTo>
                    <a:pt x="356" y="2"/>
                  </a:lnTo>
                  <a:lnTo>
                    <a:pt x="360" y="3"/>
                  </a:lnTo>
                  <a:lnTo>
                    <a:pt x="365" y="5"/>
                  </a:lnTo>
                  <a:lnTo>
                    <a:pt x="371" y="6"/>
                  </a:lnTo>
                  <a:lnTo>
                    <a:pt x="378" y="7"/>
                  </a:lnTo>
                  <a:lnTo>
                    <a:pt x="384" y="10"/>
                  </a:lnTo>
                  <a:lnTo>
                    <a:pt x="389" y="12"/>
                  </a:lnTo>
                  <a:lnTo>
                    <a:pt x="393" y="15"/>
                  </a:lnTo>
                  <a:lnTo>
                    <a:pt x="396" y="17"/>
                  </a:lnTo>
                  <a:lnTo>
                    <a:pt x="399" y="18"/>
                  </a:lnTo>
                  <a:lnTo>
                    <a:pt x="400" y="21"/>
                  </a:lnTo>
                  <a:lnTo>
                    <a:pt x="401" y="22"/>
                  </a:lnTo>
                  <a:lnTo>
                    <a:pt x="401" y="24"/>
                  </a:lnTo>
                  <a:lnTo>
                    <a:pt x="401" y="24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59"/>
            <p:cNvSpPr/>
            <p:nvPr/>
          </p:nvSpPr>
          <p:spPr bwMode="auto">
            <a:xfrm>
              <a:off x="5078413" y="2470150"/>
              <a:ext cx="395288" cy="290513"/>
            </a:xfrm>
            <a:custGeom>
              <a:avLst/>
              <a:gdLst>
                <a:gd name="T0" fmla="*/ 216 w 249"/>
                <a:gd name="T1" fmla="*/ 88 h 183"/>
                <a:gd name="T2" fmla="*/ 211 w 249"/>
                <a:gd name="T3" fmla="*/ 102 h 183"/>
                <a:gd name="T4" fmla="*/ 206 w 249"/>
                <a:gd name="T5" fmla="*/ 119 h 183"/>
                <a:gd name="T6" fmla="*/ 200 w 249"/>
                <a:gd name="T7" fmla="*/ 141 h 183"/>
                <a:gd name="T8" fmla="*/ 194 w 249"/>
                <a:gd name="T9" fmla="*/ 165 h 183"/>
                <a:gd name="T10" fmla="*/ 165 w 249"/>
                <a:gd name="T11" fmla="*/ 180 h 183"/>
                <a:gd name="T12" fmla="*/ 173 w 249"/>
                <a:gd name="T13" fmla="*/ 139 h 183"/>
                <a:gd name="T14" fmla="*/ 180 w 249"/>
                <a:gd name="T15" fmla="*/ 102 h 183"/>
                <a:gd name="T16" fmla="*/ 186 w 249"/>
                <a:gd name="T17" fmla="*/ 72 h 183"/>
                <a:gd name="T18" fmla="*/ 186 w 249"/>
                <a:gd name="T19" fmla="*/ 49 h 183"/>
                <a:gd name="T20" fmla="*/ 184 w 249"/>
                <a:gd name="T21" fmla="*/ 40 h 183"/>
                <a:gd name="T22" fmla="*/ 181 w 249"/>
                <a:gd name="T23" fmla="*/ 36 h 183"/>
                <a:gd name="T24" fmla="*/ 175 w 249"/>
                <a:gd name="T25" fmla="*/ 34 h 183"/>
                <a:gd name="T26" fmla="*/ 165 w 249"/>
                <a:gd name="T27" fmla="*/ 34 h 183"/>
                <a:gd name="T28" fmla="*/ 153 w 249"/>
                <a:gd name="T29" fmla="*/ 34 h 183"/>
                <a:gd name="T30" fmla="*/ 137 w 249"/>
                <a:gd name="T31" fmla="*/ 35 h 183"/>
                <a:gd name="T32" fmla="*/ 117 w 249"/>
                <a:gd name="T33" fmla="*/ 37 h 183"/>
                <a:gd name="T34" fmla="*/ 95 w 249"/>
                <a:gd name="T35" fmla="*/ 41 h 183"/>
                <a:gd name="T36" fmla="*/ 73 w 249"/>
                <a:gd name="T37" fmla="*/ 45 h 183"/>
                <a:gd name="T38" fmla="*/ 56 w 249"/>
                <a:gd name="T39" fmla="*/ 47 h 183"/>
                <a:gd name="T40" fmla="*/ 42 w 249"/>
                <a:gd name="T41" fmla="*/ 47 h 183"/>
                <a:gd name="T42" fmla="*/ 32 w 249"/>
                <a:gd name="T43" fmla="*/ 49 h 183"/>
                <a:gd name="T44" fmla="*/ 26 w 249"/>
                <a:gd name="T45" fmla="*/ 47 h 183"/>
                <a:gd name="T46" fmla="*/ 18 w 249"/>
                <a:gd name="T47" fmla="*/ 44 h 183"/>
                <a:gd name="T48" fmla="*/ 6 w 249"/>
                <a:gd name="T49" fmla="*/ 35 h 183"/>
                <a:gd name="T50" fmla="*/ 18 w 249"/>
                <a:gd name="T51" fmla="*/ 25 h 183"/>
                <a:gd name="T52" fmla="*/ 67 w 249"/>
                <a:gd name="T53" fmla="*/ 24 h 183"/>
                <a:gd name="T54" fmla="*/ 109 w 249"/>
                <a:gd name="T55" fmla="*/ 19 h 183"/>
                <a:gd name="T56" fmla="*/ 133 w 249"/>
                <a:gd name="T57" fmla="*/ 14 h 183"/>
                <a:gd name="T58" fmla="*/ 147 w 249"/>
                <a:gd name="T59" fmla="*/ 11 h 183"/>
                <a:gd name="T60" fmla="*/ 158 w 249"/>
                <a:gd name="T61" fmla="*/ 9 h 183"/>
                <a:gd name="T62" fmla="*/ 167 w 249"/>
                <a:gd name="T63" fmla="*/ 6 h 183"/>
                <a:gd name="T64" fmla="*/ 172 w 249"/>
                <a:gd name="T65" fmla="*/ 5 h 183"/>
                <a:gd name="T66" fmla="*/ 174 w 249"/>
                <a:gd name="T67" fmla="*/ 3 h 183"/>
                <a:gd name="T68" fmla="*/ 180 w 249"/>
                <a:gd name="T69" fmla="*/ 0 h 183"/>
                <a:gd name="T70" fmla="*/ 189 w 249"/>
                <a:gd name="T71" fmla="*/ 0 h 183"/>
                <a:gd name="T72" fmla="*/ 199 w 249"/>
                <a:gd name="T73" fmla="*/ 4 h 183"/>
                <a:gd name="T74" fmla="*/ 211 w 249"/>
                <a:gd name="T75" fmla="*/ 10 h 183"/>
                <a:gd name="T76" fmla="*/ 231 w 249"/>
                <a:gd name="T77" fmla="*/ 21 h 183"/>
                <a:gd name="T78" fmla="*/ 242 w 249"/>
                <a:gd name="T79" fmla="*/ 29 h 183"/>
                <a:gd name="T80" fmla="*/ 247 w 249"/>
                <a:gd name="T81" fmla="*/ 36 h 183"/>
                <a:gd name="T82" fmla="*/ 247 w 249"/>
                <a:gd name="T83" fmla="*/ 42 h 183"/>
                <a:gd name="T84" fmla="*/ 244 w 249"/>
                <a:gd name="T85" fmla="*/ 47 h 183"/>
                <a:gd name="T86" fmla="*/ 236 w 249"/>
                <a:gd name="T87" fmla="*/ 51 h 183"/>
                <a:gd name="T88" fmla="*/ 229 w 249"/>
                <a:gd name="T89" fmla="*/ 60 h 183"/>
                <a:gd name="T90" fmla="*/ 221 w 249"/>
                <a:gd name="T91" fmla="*/ 7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9" h="183">
                  <a:moveTo>
                    <a:pt x="219" y="81"/>
                  </a:moveTo>
                  <a:lnTo>
                    <a:pt x="218" y="85"/>
                  </a:lnTo>
                  <a:lnTo>
                    <a:pt x="216" y="88"/>
                  </a:lnTo>
                  <a:lnTo>
                    <a:pt x="215" y="92"/>
                  </a:lnTo>
                  <a:lnTo>
                    <a:pt x="213" y="97"/>
                  </a:lnTo>
                  <a:lnTo>
                    <a:pt x="211" y="102"/>
                  </a:lnTo>
                  <a:lnTo>
                    <a:pt x="210" y="107"/>
                  </a:lnTo>
                  <a:lnTo>
                    <a:pt x="208" y="113"/>
                  </a:lnTo>
                  <a:lnTo>
                    <a:pt x="206" y="119"/>
                  </a:lnTo>
                  <a:lnTo>
                    <a:pt x="204" y="126"/>
                  </a:lnTo>
                  <a:lnTo>
                    <a:pt x="203" y="133"/>
                  </a:lnTo>
                  <a:lnTo>
                    <a:pt x="200" y="141"/>
                  </a:lnTo>
                  <a:lnTo>
                    <a:pt x="199" y="148"/>
                  </a:lnTo>
                  <a:lnTo>
                    <a:pt x="196" y="157"/>
                  </a:lnTo>
                  <a:lnTo>
                    <a:pt x="194" y="165"/>
                  </a:lnTo>
                  <a:lnTo>
                    <a:pt x="191" y="174"/>
                  </a:lnTo>
                  <a:lnTo>
                    <a:pt x="190" y="183"/>
                  </a:lnTo>
                  <a:lnTo>
                    <a:pt x="165" y="180"/>
                  </a:lnTo>
                  <a:lnTo>
                    <a:pt x="168" y="167"/>
                  </a:lnTo>
                  <a:lnTo>
                    <a:pt x="170" y="153"/>
                  </a:lnTo>
                  <a:lnTo>
                    <a:pt x="173" y="139"/>
                  </a:lnTo>
                  <a:lnTo>
                    <a:pt x="175" y="127"/>
                  </a:lnTo>
                  <a:lnTo>
                    <a:pt x="178" y="114"/>
                  </a:lnTo>
                  <a:lnTo>
                    <a:pt x="180" y="102"/>
                  </a:lnTo>
                  <a:lnTo>
                    <a:pt x="183" y="92"/>
                  </a:lnTo>
                  <a:lnTo>
                    <a:pt x="185" y="81"/>
                  </a:lnTo>
                  <a:lnTo>
                    <a:pt x="186" y="72"/>
                  </a:lnTo>
                  <a:lnTo>
                    <a:pt x="188" y="63"/>
                  </a:lnTo>
                  <a:lnTo>
                    <a:pt x="188" y="56"/>
                  </a:lnTo>
                  <a:lnTo>
                    <a:pt x="186" y="49"/>
                  </a:lnTo>
                  <a:lnTo>
                    <a:pt x="186" y="44"/>
                  </a:lnTo>
                  <a:lnTo>
                    <a:pt x="185" y="41"/>
                  </a:lnTo>
                  <a:lnTo>
                    <a:pt x="184" y="40"/>
                  </a:lnTo>
                  <a:lnTo>
                    <a:pt x="184" y="37"/>
                  </a:lnTo>
                  <a:lnTo>
                    <a:pt x="183" y="36"/>
                  </a:lnTo>
                  <a:lnTo>
                    <a:pt x="181" y="36"/>
                  </a:lnTo>
                  <a:lnTo>
                    <a:pt x="180" y="35"/>
                  </a:lnTo>
                  <a:lnTo>
                    <a:pt x="178" y="35"/>
                  </a:lnTo>
                  <a:lnTo>
                    <a:pt x="175" y="34"/>
                  </a:lnTo>
                  <a:lnTo>
                    <a:pt x="173" y="34"/>
                  </a:lnTo>
                  <a:lnTo>
                    <a:pt x="169" y="34"/>
                  </a:lnTo>
                  <a:lnTo>
                    <a:pt x="165" y="34"/>
                  </a:lnTo>
                  <a:lnTo>
                    <a:pt x="162" y="34"/>
                  </a:lnTo>
                  <a:lnTo>
                    <a:pt x="158" y="34"/>
                  </a:lnTo>
                  <a:lnTo>
                    <a:pt x="153" y="34"/>
                  </a:lnTo>
                  <a:lnTo>
                    <a:pt x="148" y="34"/>
                  </a:lnTo>
                  <a:lnTo>
                    <a:pt x="142" y="35"/>
                  </a:lnTo>
                  <a:lnTo>
                    <a:pt x="137" y="35"/>
                  </a:lnTo>
                  <a:lnTo>
                    <a:pt x="131" y="36"/>
                  </a:lnTo>
                  <a:lnTo>
                    <a:pt x="123" y="36"/>
                  </a:lnTo>
                  <a:lnTo>
                    <a:pt x="117" y="37"/>
                  </a:lnTo>
                  <a:lnTo>
                    <a:pt x="109" y="39"/>
                  </a:lnTo>
                  <a:lnTo>
                    <a:pt x="102" y="40"/>
                  </a:lnTo>
                  <a:lnTo>
                    <a:pt x="95" y="41"/>
                  </a:lnTo>
                  <a:lnTo>
                    <a:pt x="87" y="42"/>
                  </a:lnTo>
                  <a:lnTo>
                    <a:pt x="81" y="44"/>
                  </a:lnTo>
                  <a:lnTo>
                    <a:pt x="73" y="45"/>
                  </a:lnTo>
                  <a:lnTo>
                    <a:pt x="67" y="45"/>
                  </a:lnTo>
                  <a:lnTo>
                    <a:pt x="62" y="46"/>
                  </a:lnTo>
                  <a:lnTo>
                    <a:pt x="56" y="47"/>
                  </a:lnTo>
                  <a:lnTo>
                    <a:pt x="51" y="47"/>
                  </a:lnTo>
                  <a:lnTo>
                    <a:pt x="47" y="47"/>
                  </a:lnTo>
                  <a:lnTo>
                    <a:pt x="42" y="47"/>
                  </a:lnTo>
                  <a:lnTo>
                    <a:pt x="39" y="49"/>
                  </a:lnTo>
                  <a:lnTo>
                    <a:pt x="35" y="49"/>
                  </a:lnTo>
                  <a:lnTo>
                    <a:pt x="32" y="49"/>
                  </a:lnTo>
                  <a:lnTo>
                    <a:pt x="30" y="47"/>
                  </a:lnTo>
                  <a:lnTo>
                    <a:pt x="27" y="47"/>
                  </a:lnTo>
                  <a:lnTo>
                    <a:pt x="26" y="47"/>
                  </a:lnTo>
                  <a:lnTo>
                    <a:pt x="24" y="47"/>
                  </a:lnTo>
                  <a:lnTo>
                    <a:pt x="20" y="46"/>
                  </a:lnTo>
                  <a:lnTo>
                    <a:pt x="18" y="44"/>
                  </a:lnTo>
                  <a:lnTo>
                    <a:pt x="14" y="42"/>
                  </a:lnTo>
                  <a:lnTo>
                    <a:pt x="10" y="39"/>
                  </a:lnTo>
                  <a:lnTo>
                    <a:pt x="6" y="35"/>
                  </a:lnTo>
                  <a:lnTo>
                    <a:pt x="3" y="30"/>
                  </a:lnTo>
                  <a:lnTo>
                    <a:pt x="0" y="25"/>
                  </a:lnTo>
                  <a:lnTo>
                    <a:pt x="18" y="25"/>
                  </a:lnTo>
                  <a:lnTo>
                    <a:pt x="35" y="25"/>
                  </a:lnTo>
                  <a:lnTo>
                    <a:pt x="51" y="24"/>
                  </a:lnTo>
                  <a:lnTo>
                    <a:pt x="67" y="24"/>
                  </a:lnTo>
                  <a:lnTo>
                    <a:pt x="82" y="22"/>
                  </a:lnTo>
                  <a:lnTo>
                    <a:pt x="96" y="20"/>
                  </a:lnTo>
                  <a:lnTo>
                    <a:pt x="109" y="19"/>
                  </a:lnTo>
                  <a:lnTo>
                    <a:pt x="122" y="16"/>
                  </a:lnTo>
                  <a:lnTo>
                    <a:pt x="127" y="15"/>
                  </a:lnTo>
                  <a:lnTo>
                    <a:pt x="133" y="14"/>
                  </a:lnTo>
                  <a:lnTo>
                    <a:pt x="138" y="13"/>
                  </a:lnTo>
                  <a:lnTo>
                    <a:pt x="143" y="13"/>
                  </a:lnTo>
                  <a:lnTo>
                    <a:pt x="147" y="11"/>
                  </a:lnTo>
                  <a:lnTo>
                    <a:pt x="150" y="10"/>
                  </a:lnTo>
                  <a:lnTo>
                    <a:pt x="154" y="10"/>
                  </a:lnTo>
                  <a:lnTo>
                    <a:pt x="158" y="9"/>
                  </a:lnTo>
                  <a:lnTo>
                    <a:pt x="162" y="8"/>
                  </a:lnTo>
                  <a:lnTo>
                    <a:pt x="164" y="8"/>
                  </a:lnTo>
                  <a:lnTo>
                    <a:pt x="167" y="6"/>
                  </a:lnTo>
                  <a:lnTo>
                    <a:pt x="168" y="6"/>
                  </a:lnTo>
                  <a:lnTo>
                    <a:pt x="170" y="5"/>
                  </a:lnTo>
                  <a:lnTo>
                    <a:pt x="172" y="5"/>
                  </a:lnTo>
                  <a:lnTo>
                    <a:pt x="172" y="4"/>
                  </a:lnTo>
                  <a:lnTo>
                    <a:pt x="173" y="4"/>
                  </a:lnTo>
                  <a:lnTo>
                    <a:pt x="174" y="3"/>
                  </a:lnTo>
                  <a:lnTo>
                    <a:pt x="175" y="1"/>
                  </a:lnTo>
                  <a:lnTo>
                    <a:pt x="178" y="1"/>
                  </a:lnTo>
                  <a:lnTo>
                    <a:pt x="180" y="0"/>
                  </a:lnTo>
                  <a:lnTo>
                    <a:pt x="183" y="0"/>
                  </a:lnTo>
                  <a:lnTo>
                    <a:pt x="185" y="0"/>
                  </a:lnTo>
                  <a:lnTo>
                    <a:pt x="189" y="0"/>
                  </a:lnTo>
                  <a:lnTo>
                    <a:pt x="193" y="1"/>
                  </a:lnTo>
                  <a:lnTo>
                    <a:pt x="195" y="3"/>
                  </a:lnTo>
                  <a:lnTo>
                    <a:pt x="199" y="4"/>
                  </a:lnTo>
                  <a:lnTo>
                    <a:pt x="203" y="5"/>
                  </a:lnTo>
                  <a:lnTo>
                    <a:pt x="206" y="8"/>
                  </a:lnTo>
                  <a:lnTo>
                    <a:pt x="211" y="10"/>
                  </a:lnTo>
                  <a:lnTo>
                    <a:pt x="216" y="13"/>
                  </a:lnTo>
                  <a:lnTo>
                    <a:pt x="226" y="18"/>
                  </a:lnTo>
                  <a:lnTo>
                    <a:pt x="231" y="21"/>
                  </a:lnTo>
                  <a:lnTo>
                    <a:pt x="236" y="24"/>
                  </a:lnTo>
                  <a:lnTo>
                    <a:pt x="240" y="26"/>
                  </a:lnTo>
                  <a:lnTo>
                    <a:pt x="242" y="29"/>
                  </a:lnTo>
                  <a:lnTo>
                    <a:pt x="245" y="31"/>
                  </a:lnTo>
                  <a:lnTo>
                    <a:pt x="247" y="34"/>
                  </a:lnTo>
                  <a:lnTo>
                    <a:pt x="247" y="36"/>
                  </a:lnTo>
                  <a:lnTo>
                    <a:pt x="249" y="37"/>
                  </a:lnTo>
                  <a:lnTo>
                    <a:pt x="247" y="41"/>
                  </a:lnTo>
                  <a:lnTo>
                    <a:pt x="247" y="42"/>
                  </a:lnTo>
                  <a:lnTo>
                    <a:pt x="246" y="45"/>
                  </a:lnTo>
                  <a:lnTo>
                    <a:pt x="245" y="46"/>
                  </a:lnTo>
                  <a:lnTo>
                    <a:pt x="244" y="47"/>
                  </a:lnTo>
                  <a:lnTo>
                    <a:pt x="241" y="49"/>
                  </a:lnTo>
                  <a:lnTo>
                    <a:pt x="239" y="50"/>
                  </a:lnTo>
                  <a:lnTo>
                    <a:pt x="236" y="51"/>
                  </a:lnTo>
                  <a:lnTo>
                    <a:pt x="234" y="54"/>
                  </a:lnTo>
                  <a:lnTo>
                    <a:pt x="231" y="56"/>
                  </a:lnTo>
                  <a:lnTo>
                    <a:pt x="229" y="60"/>
                  </a:lnTo>
                  <a:lnTo>
                    <a:pt x="226" y="65"/>
                  </a:lnTo>
                  <a:lnTo>
                    <a:pt x="224" y="70"/>
                  </a:lnTo>
                  <a:lnTo>
                    <a:pt x="221" y="75"/>
                  </a:lnTo>
                  <a:lnTo>
                    <a:pt x="219" y="81"/>
                  </a:lnTo>
                  <a:lnTo>
                    <a:pt x="219" y="81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60"/>
            <p:cNvSpPr/>
            <p:nvPr/>
          </p:nvSpPr>
          <p:spPr bwMode="auto">
            <a:xfrm>
              <a:off x="5132388" y="2517775"/>
              <a:ext cx="96838" cy="266700"/>
            </a:xfrm>
            <a:custGeom>
              <a:avLst/>
              <a:gdLst>
                <a:gd name="T0" fmla="*/ 61 w 61"/>
                <a:gd name="T1" fmla="*/ 12 h 168"/>
                <a:gd name="T2" fmla="*/ 52 w 61"/>
                <a:gd name="T3" fmla="*/ 51 h 168"/>
                <a:gd name="T4" fmla="*/ 42 w 61"/>
                <a:gd name="T5" fmla="*/ 89 h 168"/>
                <a:gd name="T6" fmla="*/ 33 w 61"/>
                <a:gd name="T7" fmla="*/ 129 h 168"/>
                <a:gd name="T8" fmla="*/ 25 w 61"/>
                <a:gd name="T9" fmla="*/ 168 h 168"/>
                <a:gd name="T10" fmla="*/ 0 w 61"/>
                <a:gd name="T11" fmla="*/ 168 h 168"/>
                <a:gd name="T12" fmla="*/ 2 w 61"/>
                <a:gd name="T13" fmla="*/ 154 h 168"/>
                <a:gd name="T14" fmla="*/ 6 w 61"/>
                <a:gd name="T15" fmla="*/ 142 h 168"/>
                <a:gd name="T16" fmla="*/ 8 w 61"/>
                <a:gd name="T17" fmla="*/ 128 h 168"/>
                <a:gd name="T18" fmla="*/ 11 w 61"/>
                <a:gd name="T19" fmla="*/ 117 h 168"/>
                <a:gd name="T20" fmla="*/ 13 w 61"/>
                <a:gd name="T21" fmla="*/ 104 h 168"/>
                <a:gd name="T22" fmla="*/ 16 w 61"/>
                <a:gd name="T23" fmla="*/ 93 h 168"/>
                <a:gd name="T24" fmla="*/ 17 w 61"/>
                <a:gd name="T25" fmla="*/ 82 h 168"/>
                <a:gd name="T26" fmla="*/ 20 w 61"/>
                <a:gd name="T27" fmla="*/ 71 h 168"/>
                <a:gd name="T28" fmla="*/ 21 w 61"/>
                <a:gd name="T29" fmla="*/ 61 h 168"/>
                <a:gd name="T30" fmla="*/ 22 w 61"/>
                <a:gd name="T31" fmla="*/ 51 h 168"/>
                <a:gd name="T32" fmla="*/ 23 w 61"/>
                <a:gd name="T33" fmla="*/ 42 h 168"/>
                <a:gd name="T34" fmla="*/ 25 w 61"/>
                <a:gd name="T35" fmla="*/ 32 h 168"/>
                <a:gd name="T36" fmla="*/ 26 w 61"/>
                <a:gd name="T37" fmla="*/ 24 h 168"/>
                <a:gd name="T38" fmla="*/ 26 w 61"/>
                <a:gd name="T39" fmla="*/ 16 h 168"/>
                <a:gd name="T40" fmla="*/ 27 w 61"/>
                <a:gd name="T41" fmla="*/ 7 h 168"/>
                <a:gd name="T42" fmla="*/ 27 w 61"/>
                <a:gd name="T43" fmla="*/ 0 h 168"/>
                <a:gd name="T44" fmla="*/ 43 w 61"/>
                <a:gd name="T45" fmla="*/ 6 h 168"/>
                <a:gd name="T46" fmla="*/ 61 w 61"/>
                <a:gd name="T47" fmla="*/ 12 h 168"/>
                <a:gd name="T48" fmla="*/ 61 w 61"/>
                <a:gd name="T49" fmla="*/ 12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168">
                  <a:moveTo>
                    <a:pt x="61" y="12"/>
                  </a:moveTo>
                  <a:lnTo>
                    <a:pt x="52" y="51"/>
                  </a:lnTo>
                  <a:lnTo>
                    <a:pt x="42" y="89"/>
                  </a:lnTo>
                  <a:lnTo>
                    <a:pt x="33" y="129"/>
                  </a:lnTo>
                  <a:lnTo>
                    <a:pt x="25" y="168"/>
                  </a:lnTo>
                  <a:lnTo>
                    <a:pt x="0" y="168"/>
                  </a:lnTo>
                  <a:lnTo>
                    <a:pt x="2" y="154"/>
                  </a:lnTo>
                  <a:lnTo>
                    <a:pt x="6" y="142"/>
                  </a:lnTo>
                  <a:lnTo>
                    <a:pt x="8" y="128"/>
                  </a:lnTo>
                  <a:lnTo>
                    <a:pt x="11" y="117"/>
                  </a:lnTo>
                  <a:lnTo>
                    <a:pt x="13" y="104"/>
                  </a:lnTo>
                  <a:lnTo>
                    <a:pt x="16" y="93"/>
                  </a:lnTo>
                  <a:lnTo>
                    <a:pt x="17" y="82"/>
                  </a:lnTo>
                  <a:lnTo>
                    <a:pt x="20" y="71"/>
                  </a:lnTo>
                  <a:lnTo>
                    <a:pt x="21" y="61"/>
                  </a:lnTo>
                  <a:lnTo>
                    <a:pt x="22" y="51"/>
                  </a:lnTo>
                  <a:lnTo>
                    <a:pt x="23" y="42"/>
                  </a:lnTo>
                  <a:lnTo>
                    <a:pt x="25" y="32"/>
                  </a:lnTo>
                  <a:lnTo>
                    <a:pt x="26" y="24"/>
                  </a:lnTo>
                  <a:lnTo>
                    <a:pt x="26" y="16"/>
                  </a:lnTo>
                  <a:lnTo>
                    <a:pt x="27" y="7"/>
                  </a:lnTo>
                  <a:lnTo>
                    <a:pt x="27" y="0"/>
                  </a:lnTo>
                  <a:lnTo>
                    <a:pt x="43" y="6"/>
                  </a:lnTo>
                  <a:lnTo>
                    <a:pt x="61" y="12"/>
                  </a:lnTo>
                  <a:lnTo>
                    <a:pt x="61" y="12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1"/>
            <p:cNvSpPr/>
            <p:nvPr/>
          </p:nvSpPr>
          <p:spPr bwMode="auto">
            <a:xfrm>
              <a:off x="4895851" y="2727325"/>
              <a:ext cx="723900" cy="100013"/>
            </a:xfrm>
            <a:custGeom>
              <a:avLst/>
              <a:gdLst>
                <a:gd name="T0" fmla="*/ 58 w 456"/>
                <a:gd name="T1" fmla="*/ 58 h 63"/>
                <a:gd name="T2" fmla="*/ 44 w 456"/>
                <a:gd name="T3" fmla="*/ 61 h 63"/>
                <a:gd name="T4" fmla="*/ 34 w 456"/>
                <a:gd name="T5" fmla="*/ 62 h 63"/>
                <a:gd name="T6" fmla="*/ 28 w 456"/>
                <a:gd name="T7" fmla="*/ 62 h 63"/>
                <a:gd name="T8" fmla="*/ 24 w 456"/>
                <a:gd name="T9" fmla="*/ 62 h 63"/>
                <a:gd name="T10" fmla="*/ 17 w 456"/>
                <a:gd name="T11" fmla="*/ 58 h 63"/>
                <a:gd name="T12" fmla="*/ 7 w 456"/>
                <a:gd name="T13" fmla="*/ 51 h 63"/>
                <a:gd name="T14" fmla="*/ 3 w 456"/>
                <a:gd name="T15" fmla="*/ 46 h 63"/>
                <a:gd name="T16" fmla="*/ 1 w 456"/>
                <a:gd name="T17" fmla="*/ 42 h 63"/>
                <a:gd name="T18" fmla="*/ 0 w 456"/>
                <a:gd name="T19" fmla="*/ 38 h 63"/>
                <a:gd name="T20" fmla="*/ 47 w 456"/>
                <a:gd name="T21" fmla="*/ 33 h 63"/>
                <a:gd name="T22" fmla="*/ 90 w 456"/>
                <a:gd name="T23" fmla="*/ 28 h 63"/>
                <a:gd name="T24" fmla="*/ 131 w 456"/>
                <a:gd name="T25" fmla="*/ 23 h 63"/>
                <a:gd name="T26" fmla="*/ 169 w 456"/>
                <a:gd name="T27" fmla="*/ 20 h 63"/>
                <a:gd name="T28" fmla="*/ 202 w 456"/>
                <a:gd name="T29" fmla="*/ 16 h 63"/>
                <a:gd name="T30" fmla="*/ 233 w 456"/>
                <a:gd name="T31" fmla="*/ 12 h 63"/>
                <a:gd name="T32" fmla="*/ 260 w 456"/>
                <a:gd name="T33" fmla="*/ 10 h 63"/>
                <a:gd name="T34" fmla="*/ 285 w 456"/>
                <a:gd name="T35" fmla="*/ 7 h 63"/>
                <a:gd name="T36" fmla="*/ 306 w 456"/>
                <a:gd name="T37" fmla="*/ 5 h 63"/>
                <a:gd name="T38" fmla="*/ 326 w 456"/>
                <a:gd name="T39" fmla="*/ 3 h 63"/>
                <a:gd name="T40" fmla="*/ 344 w 456"/>
                <a:gd name="T41" fmla="*/ 2 h 63"/>
                <a:gd name="T42" fmla="*/ 359 w 456"/>
                <a:gd name="T43" fmla="*/ 1 h 63"/>
                <a:gd name="T44" fmla="*/ 371 w 456"/>
                <a:gd name="T45" fmla="*/ 0 h 63"/>
                <a:gd name="T46" fmla="*/ 381 w 456"/>
                <a:gd name="T47" fmla="*/ 0 h 63"/>
                <a:gd name="T48" fmla="*/ 390 w 456"/>
                <a:gd name="T49" fmla="*/ 0 h 63"/>
                <a:gd name="T50" fmla="*/ 395 w 456"/>
                <a:gd name="T51" fmla="*/ 0 h 63"/>
                <a:gd name="T52" fmla="*/ 405 w 456"/>
                <a:gd name="T53" fmla="*/ 0 h 63"/>
                <a:gd name="T54" fmla="*/ 413 w 456"/>
                <a:gd name="T55" fmla="*/ 3 h 63"/>
                <a:gd name="T56" fmla="*/ 423 w 456"/>
                <a:gd name="T57" fmla="*/ 7 h 63"/>
                <a:gd name="T58" fmla="*/ 434 w 456"/>
                <a:gd name="T59" fmla="*/ 13 h 63"/>
                <a:gd name="T60" fmla="*/ 443 w 456"/>
                <a:gd name="T61" fmla="*/ 21 h 63"/>
                <a:gd name="T62" fmla="*/ 451 w 456"/>
                <a:gd name="T63" fmla="*/ 27 h 63"/>
                <a:gd name="T64" fmla="*/ 454 w 456"/>
                <a:gd name="T65" fmla="*/ 32 h 63"/>
                <a:gd name="T66" fmla="*/ 456 w 456"/>
                <a:gd name="T67" fmla="*/ 36 h 63"/>
                <a:gd name="T68" fmla="*/ 453 w 456"/>
                <a:gd name="T69" fmla="*/ 37 h 63"/>
                <a:gd name="T70" fmla="*/ 447 w 456"/>
                <a:gd name="T71" fmla="*/ 39 h 63"/>
                <a:gd name="T72" fmla="*/ 437 w 456"/>
                <a:gd name="T73" fmla="*/ 41 h 63"/>
                <a:gd name="T74" fmla="*/ 422 w 456"/>
                <a:gd name="T75" fmla="*/ 41 h 63"/>
                <a:gd name="T76" fmla="*/ 387 w 456"/>
                <a:gd name="T77" fmla="*/ 38 h 63"/>
                <a:gd name="T78" fmla="*/ 351 w 456"/>
                <a:gd name="T79" fmla="*/ 36 h 63"/>
                <a:gd name="T80" fmla="*/ 331 w 456"/>
                <a:gd name="T81" fmla="*/ 34 h 63"/>
                <a:gd name="T82" fmla="*/ 309 w 456"/>
                <a:gd name="T83" fmla="*/ 34 h 63"/>
                <a:gd name="T84" fmla="*/ 285 w 456"/>
                <a:gd name="T85" fmla="*/ 34 h 63"/>
                <a:gd name="T86" fmla="*/ 258 w 456"/>
                <a:gd name="T87" fmla="*/ 36 h 63"/>
                <a:gd name="T88" fmla="*/ 203 w 456"/>
                <a:gd name="T89" fmla="*/ 39 h 63"/>
                <a:gd name="T90" fmla="*/ 151 w 456"/>
                <a:gd name="T91" fmla="*/ 46 h 63"/>
                <a:gd name="T92" fmla="*/ 126 w 456"/>
                <a:gd name="T93" fmla="*/ 49 h 63"/>
                <a:gd name="T94" fmla="*/ 104 w 456"/>
                <a:gd name="T95" fmla="*/ 52 h 63"/>
                <a:gd name="T96" fmla="*/ 84 w 456"/>
                <a:gd name="T97" fmla="*/ 56 h 63"/>
                <a:gd name="T98" fmla="*/ 65 w 456"/>
                <a:gd name="T99" fmla="*/ 5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56" h="63">
                  <a:moveTo>
                    <a:pt x="65" y="58"/>
                  </a:moveTo>
                  <a:lnTo>
                    <a:pt x="58" y="58"/>
                  </a:lnTo>
                  <a:lnTo>
                    <a:pt x="51" y="59"/>
                  </a:lnTo>
                  <a:lnTo>
                    <a:pt x="44" y="61"/>
                  </a:lnTo>
                  <a:lnTo>
                    <a:pt x="39" y="61"/>
                  </a:lnTo>
                  <a:lnTo>
                    <a:pt x="34" y="62"/>
                  </a:lnTo>
                  <a:lnTo>
                    <a:pt x="31" y="62"/>
                  </a:lnTo>
                  <a:lnTo>
                    <a:pt x="28" y="62"/>
                  </a:lnTo>
                  <a:lnTo>
                    <a:pt x="27" y="63"/>
                  </a:lnTo>
                  <a:lnTo>
                    <a:pt x="24" y="62"/>
                  </a:lnTo>
                  <a:lnTo>
                    <a:pt x="21" y="61"/>
                  </a:lnTo>
                  <a:lnTo>
                    <a:pt x="17" y="58"/>
                  </a:lnTo>
                  <a:lnTo>
                    <a:pt x="12" y="56"/>
                  </a:lnTo>
                  <a:lnTo>
                    <a:pt x="7" y="51"/>
                  </a:lnTo>
                  <a:lnTo>
                    <a:pt x="5" y="48"/>
                  </a:lnTo>
                  <a:lnTo>
                    <a:pt x="3" y="46"/>
                  </a:lnTo>
                  <a:lnTo>
                    <a:pt x="2" y="43"/>
                  </a:lnTo>
                  <a:lnTo>
                    <a:pt x="1" y="42"/>
                  </a:lnTo>
                  <a:lnTo>
                    <a:pt x="0" y="39"/>
                  </a:lnTo>
                  <a:lnTo>
                    <a:pt x="0" y="38"/>
                  </a:lnTo>
                  <a:lnTo>
                    <a:pt x="23" y="36"/>
                  </a:lnTo>
                  <a:lnTo>
                    <a:pt x="47" y="33"/>
                  </a:lnTo>
                  <a:lnTo>
                    <a:pt x="69" y="31"/>
                  </a:lnTo>
                  <a:lnTo>
                    <a:pt x="90" y="28"/>
                  </a:lnTo>
                  <a:lnTo>
                    <a:pt x="111" y="26"/>
                  </a:lnTo>
                  <a:lnTo>
                    <a:pt x="131" y="23"/>
                  </a:lnTo>
                  <a:lnTo>
                    <a:pt x="150" y="22"/>
                  </a:lnTo>
                  <a:lnTo>
                    <a:pt x="169" y="20"/>
                  </a:lnTo>
                  <a:lnTo>
                    <a:pt x="186" y="17"/>
                  </a:lnTo>
                  <a:lnTo>
                    <a:pt x="202" y="16"/>
                  </a:lnTo>
                  <a:lnTo>
                    <a:pt x="218" y="15"/>
                  </a:lnTo>
                  <a:lnTo>
                    <a:pt x="233" y="12"/>
                  </a:lnTo>
                  <a:lnTo>
                    <a:pt x="247" y="11"/>
                  </a:lnTo>
                  <a:lnTo>
                    <a:pt x="260" y="10"/>
                  </a:lnTo>
                  <a:lnTo>
                    <a:pt x="273" y="8"/>
                  </a:lnTo>
                  <a:lnTo>
                    <a:pt x="285" y="7"/>
                  </a:lnTo>
                  <a:lnTo>
                    <a:pt x="296" y="6"/>
                  </a:lnTo>
                  <a:lnTo>
                    <a:pt x="306" y="5"/>
                  </a:lnTo>
                  <a:lnTo>
                    <a:pt x="316" y="3"/>
                  </a:lnTo>
                  <a:lnTo>
                    <a:pt x="326" y="3"/>
                  </a:lnTo>
                  <a:lnTo>
                    <a:pt x="335" y="2"/>
                  </a:lnTo>
                  <a:lnTo>
                    <a:pt x="344" y="2"/>
                  </a:lnTo>
                  <a:lnTo>
                    <a:pt x="351" y="1"/>
                  </a:lnTo>
                  <a:lnTo>
                    <a:pt x="359" y="1"/>
                  </a:lnTo>
                  <a:lnTo>
                    <a:pt x="365" y="1"/>
                  </a:lnTo>
                  <a:lnTo>
                    <a:pt x="371" y="0"/>
                  </a:lnTo>
                  <a:lnTo>
                    <a:pt x="376" y="0"/>
                  </a:lnTo>
                  <a:lnTo>
                    <a:pt x="381" y="0"/>
                  </a:lnTo>
                  <a:lnTo>
                    <a:pt x="386" y="0"/>
                  </a:lnTo>
                  <a:lnTo>
                    <a:pt x="390" y="0"/>
                  </a:lnTo>
                  <a:lnTo>
                    <a:pt x="392" y="0"/>
                  </a:lnTo>
                  <a:lnTo>
                    <a:pt x="395" y="0"/>
                  </a:lnTo>
                  <a:lnTo>
                    <a:pt x="400" y="0"/>
                  </a:lnTo>
                  <a:lnTo>
                    <a:pt x="405" y="0"/>
                  </a:lnTo>
                  <a:lnTo>
                    <a:pt x="408" y="1"/>
                  </a:lnTo>
                  <a:lnTo>
                    <a:pt x="413" y="3"/>
                  </a:lnTo>
                  <a:lnTo>
                    <a:pt x="418" y="5"/>
                  </a:lnTo>
                  <a:lnTo>
                    <a:pt x="423" y="7"/>
                  </a:lnTo>
                  <a:lnTo>
                    <a:pt x="428" y="11"/>
                  </a:lnTo>
                  <a:lnTo>
                    <a:pt x="434" y="13"/>
                  </a:lnTo>
                  <a:lnTo>
                    <a:pt x="439" y="17"/>
                  </a:lnTo>
                  <a:lnTo>
                    <a:pt x="443" y="21"/>
                  </a:lnTo>
                  <a:lnTo>
                    <a:pt x="447" y="23"/>
                  </a:lnTo>
                  <a:lnTo>
                    <a:pt x="451" y="27"/>
                  </a:lnTo>
                  <a:lnTo>
                    <a:pt x="453" y="29"/>
                  </a:lnTo>
                  <a:lnTo>
                    <a:pt x="454" y="32"/>
                  </a:lnTo>
                  <a:lnTo>
                    <a:pt x="456" y="33"/>
                  </a:lnTo>
                  <a:lnTo>
                    <a:pt x="456" y="36"/>
                  </a:lnTo>
                  <a:lnTo>
                    <a:pt x="456" y="37"/>
                  </a:lnTo>
                  <a:lnTo>
                    <a:pt x="453" y="37"/>
                  </a:lnTo>
                  <a:lnTo>
                    <a:pt x="451" y="38"/>
                  </a:lnTo>
                  <a:lnTo>
                    <a:pt x="447" y="39"/>
                  </a:lnTo>
                  <a:lnTo>
                    <a:pt x="442" y="39"/>
                  </a:lnTo>
                  <a:lnTo>
                    <a:pt x="437" y="41"/>
                  </a:lnTo>
                  <a:lnTo>
                    <a:pt x="429" y="41"/>
                  </a:lnTo>
                  <a:lnTo>
                    <a:pt x="422" y="41"/>
                  </a:lnTo>
                  <a:lnTo>
                    <a:pt x="405" y="39"/>
                  </a:lnTo>
                  <a:lnTo>
                    <a:pt x="387" y="38"/>
                  </a:lnTo>
                  <a:lnTo>
                    <a:pt x="370" y="37"/>
                  </a:lnTo>
                  <a:lnTo>
                    <a:pt x="351" y="36"/>
                  </a:lnTo>
                  <a:lnTo>
                    <a:pt x="341" y="34"/>
                  </a:lnTo>
                  <a:lnTo>
                    <a:pt x="331" y="34"/>
                  </a:lnTo>
                  <a:lnTo>
                    <a:pt x="320" y="34"/>
                  </a:lnTo>
                  <a:lnTo>
                    <a:pt x="309" y="34"/>
                  </a:lnTo>
                  <a:lnTo>
                    <a:pt x="298" y="34"/>
                  </a:lnTo>
                  <a:lnTo>
                    <a:pt x="285" y="34"/>
                  </a:lnTo>
                  <a:lnTo>
                    <a:pt x="272" y="34"/>
                  </a:lnTo>
                  <a:lnTo>
                    <a:pt x="258" y="36"/>
                  </a:lnTo>
                  <a:lnTo>
                    <a:pt x="231" y="38"/>
                  </a:lnTo>
                  <a:lnTo>
                    <a:pt x="203" y="39"/>
                  </a:lnTo>
                  <a:lnTo>
                    <a:pt x="177" y="42"/>
                  </a:lnTo>
                  <a:lnTo>
                    <a:pt x="151" y="46"/>
                  </a:lnTo>
                  <a:lnTo>
                    <a:pt x="139" y="47"/>
                  </a:lnTo>
                  <a:lnTo>
                    <a:pt x="126" y="49"/>
                  </a:lnTo>
                  <a:lnTo>
                    <a:pt x="115" y="51"/>
                  </a:lnTo>
                  <a:lnTo>
                    <a:pt x="104" y="52"/>
                  </a:lnTo>
                  <a:lnTo>
                    <a:pt x="94" y="54"/>
                  </a:lnTo>
                  <a:lnTo>
                    <a:pt x="84" y="56"/>
                  </a:lnTo>
                  <a:lnTo>
                    <a:pt x="74" y="57"/>
                  </a:lnTo>
                  <a:lnTo>
                    <a:pt x="65" y="58"/>
                  </a:lnTo>
                  <a:lnTo>
                    <a:pt x="65" y="58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2"/>
            <p:cNvSpPr/>
            <p:nvPr/>
          </p:nvSpPr>
          <p:spPr bwMode="auto">
            <a:xfrm>
              <a:off x="5048251" y="2016125"/>
              <a:ext cx="119063" cy="104775"/>
            </a:xfrm>
            <a:custGeom>
              <a:avLst/>
              <a:gdLst>
                <a:gd name="T0" fmla="*/ 63 w 75"/>
                <a:gd name="T1" fmla="*/ 66 h 66"/>
                <a:gd name="T2" fmla="*/ 61 w 75"/>
                <a:gd name="T3" fmla="*/ 66 h 66"/>
                <a:gd name="T4" fmla="*/ 59 w 75"/>
                <a:gd name="T5" fmla="*/ 65 h 66"/>
                <a:gd name="T6" fmla="*/ 56 w 75"/>
                <a:gd name="T7" fmla="*/ 64 h 66"/>
                <a:gd name="T8" fmla="*/ 54 w 75"/>
                <a:gd name="T9" fmla="*/ 63 h 66"/>
                <a:gd name="T10" fmla="*/ 50 w 75"/>
                <a:gd name="T11" fmla="*/ 60 h 66"/>
                <a:gd name="T12" fmla="*/ 46 w 75"/>
                <a:gd name="T13" fmla="*/ 58 h 66"/>
                <a:gd name="T14" fmla="*/ 43 w 75"/>
                <a:gd name="T15" fmla="*/ 54 h 66"/>
                <a:gd name="T16" fmla="*/ 38 w 75"/>
                <a:gd name="T17" fmla="*/ 49 h 66"/>
                <a:gd name="T18" fmla="*/ 29 w 75"/>
                <a:gd name="T19" fmla="*/ 40 h 66"/>
                <a:gd name="T20" fmla="*/ 22 w 75"/>
                <a:gd name="T21" fmla="*/ 33 h 66"/>
                <a:gd name="T22" fmla="*/ 14 w 75"/>
                <a:gd name="T23" fmla="*/ 26 h 66"/>
                <a:gd name="T24" fmla="*/ 9 w 75"/>
                <a:gd name="T25" fmla="*/ 20 h 66"/>
                <a:gd name="T26" fmla="*/ 7 w 75"/>
                <a:gd name="T27" fmla="*/ 18 h 66"/>
                <a:gd name="T28" fmla="*/ 4 w 75"/>
                <a:gd name="T29" fmla="*/ 15 h 66"/>
                <a:gd name="T30" fmla="*/ 3 w 75"/>
                <a:gd name="T31" fmla="*/ 13 h 66"/>
                <a:gd name="T32" fmla="*/ 2 w 75"/>
                <a:gd name="T33" fmla="*/ 10 h 66"/>
                <a:gd name="T34" fmla="*/ 0 w 75"/>
                <a:gd name="T35" fmla="*/ 8 h 66"/>
                <a:gd name="T36" fmla="*/ 0 w 75"/>
                <a:gd name="T37" fmla="*/ 5 h 66"/>
                <a:gd name="T38" fmla="*/ 0 w 75"/>
                <a:gd name="T39" fmla="*/ 4 h 66"/>
                <a:gd name="T40" fmla="*/ 2 w 75"/>
                <a:gd name="T41" fmla="*/ 3 h 66"/>
                <a:gd name="T42" fmla="*/ 2 w 75"/>
                <a:gd name="T43" fmla="*/ 3 h 66"/>
                <a:gd name="T44" fmla="*/ 3 w 75"/>
                <a:gd name="T45" fmla="*/ 2 h 66"/>
                <a:gd name="T46" fmla="*/ 3 w 75"/>
                <a:gd name="T47" fmla="*/ 2 h 66"/>
                <a:gd name="T48" fmla="*/ 5 w 75"/>
                <a:gd name="T49" fmla="*/ 2 h 66"/>
                <a:gd name="T50" fmla="*/ 7 w 75"/>
                <a:gd name="T51" fmla="*/ 0 h 66"/>
                <a:gd name="T52" fmla="*/ 9 w 75"/>
                <a:gd name="T53" fmla="*/ 0 h 66"/>
                <a:gd name="T54" fmla="*/ 14 w 75"/>
                <a:gd name="T55" fmla="*/ 0 h 66"/>
                <a:gd name="T56" fmla="*/ 19 w 75"/>
                <a:gd name="T57" fmla="*/ 0 h 66"/>
                <a:gd name="T58" fmla="*/ 27 w 75"/>
                <a:gd name="T59" fmla="*/ 2 h 66"/>
                <a:gd name="T60" fmla="*/ 33 w 75"/>
                <a:gd name="T61" fmla="*/ 2 h 66"/>
                <a:gd name="T62" fmla="*/ 40 w 75"/>
                <a:gd name="T63" fmla="*/ 3 h 66"/>
                <a:gd name="T64" fmla="*/ 44 w 75"/>
                <a:gd name="T65" fmla="*/ 4 h 66"/>
                <a:gd name="T66" fmla="*/ 46 w 75"/>
                <a:gd name="T67" fmla="*/ 5 h 66"/>
                <a:gd name="T68" fmla="*/ 50 w 75"/>
                <a:gd name="T69" fmla="*/ 8 h 66"/>
                <a:gd name="T70" fmla="*/ 53 w 75"/>
                <a:gd name="T71" fmla="*/ 10 h 66"/>
                <a:gd name="T72" fmla="*/ 59 w 75"/>
                <a:gd name="T73" fmla="*/ 15 h 66"/>
                <a:gd name="T74" fmla="*/ 65 w 75"/>
                <a:gd name="T75" fmla="*/ 20 h 66"/>
                <a:gd name="T76" fmla="*/ 68 w 75"/>
                <a:gd name="T77" fmla="*/ 23 h 66"/>
                <a:gd name="T78" fmla="*/ 70 w 75"/>
                <a:gd name="T79" fmla="*/ 26 h 66"/>
                <a:gd name="T80" fmla="*/ 71 w 75"/>
                <a:gd name="T81" fmla="*/ 29 h 66"/>
                <a:gd name="T82" fmla="*/ 74 w 75"/>
                <a:gd name="T83" fmla="*/ 33 h 66"/>
                <a:gd name="T84" fmla="*/ 75 w 75"/>
                <a:gd name="T85" fmla="*/ 36 h 66"/>
                <a:gd name="T86" fmla="*/ 75 w 75"/>
                <a:gd name="T87" fmla="*/ 40 h 66"/>
                <a:gd name="T88" fmla="*/ 75 w 75"/>
                <a:gd name="T89" fmla="*/ 45 h 66"/>
                <a:gd name="T90" fmla="*/ 75 w 75"/>
                <a:gd name="T91" fmla="*/ 49 h 66"/>
                <a:gd name="T92" fmla="*/ 74 w 75"/>
                <a:gd name="T93" fmla="*/ 54 h 66"/>
                <a:gd name="T94" fmla="*/ 73 w 75"/>
                <a:gd name="T95" fmla="*/ 58 h 66"/>
                <a:gd name="T96" fmla="*/ 71 w 75"/>
                <a:gd name="T97" fmla="*/ 60 h 66"/>
                <a:gd name="T98" fmla="*/ 70 w 75"/>
                <a:gd name="T99" fmla="*/ 63 h 66"/>
                <a:gd name="T100" fmla="*/ 68 w 75"/>
                <a:gd name="T101" fmla="*/ 64 h 66"/>
                <a:gd name="T102" fmla="*/ 66 w 75"/>
                <a:gd name="T103" fmla="*/ 65 h 66"/>
                <a:gd name="T104" fmla="*/ 64 w 75"/>
                <a:gd name="T105" fmla="*/ 66 h 66"/>
                <a:gd name="T106" fmla="*/ 63 w 75"/>
                <a:gd name="T107" fmla="*/ 66 h 66"/>
                <a:gd name="T108" fmla="*/ 63 w 75"/>
                <a:gd name="T10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5" h="66">
                  <a:moveTo>
                    <a:pt x="63" y="66"/>
                  </a:moveTo>
                  <a:lnTo>
                    <a:pt x="61" y="66"/>
                  </a:lnTo>
                  <a:lnTo>
                    <a:pt x="59" y="65"/>
                  </a:lnTo>
                  <a:lnTo>
                    <a:pt x="56" y="64"/>
                  </a:lnTo>
                  <a:lnTo>
                    <a:pt x="54" y="63"/>
                  </a:lnTo>
                  <a:lnTo>
                    <a:pt x="50" y="60"/>
                  </a:lnTo>
                  <a:lnTo>
                    <a:pt x="46" y="58"/>
                  </a:lnTo>
                  <a:lnTo>
                    <a:pt x="43" y="54"/>
                  </a:lnTo>
                  <a:lnTo>
                    <a:pt x="38" y="49"/>
                  </a:lnTo>
                  <a:lnTo>
                    <a:pt x="29" y="40"/>
                  </a:lnTo>
                  <a:lnTo>
                    <a:pt x="22" y="33"/>
                  </a:lnTo>
                  <a:lnTo>
                    <a:pt x="14" y="26"/>
                  </a:lnTo>
                  <a:lnTo>
                    <a:pt x="9" y="20"/>
                  </a:lnTo>
                  <a:lnTo>
                    <a:pt x="7" y="18"/>
                  </a:lnTo>
                  <a:lnTo>
                    <a:pt x="4" y="15"/>
                  </a:lnTo>
                  <a:lnTo>
                    <a:pt x="3" y="13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4"/>
                  </a:lnTo>
                  <a:lnTo>
                    <a:pt x="2" y="3"/>
                  </a:lnTo>
                  <a:lnTo>
                    <a:pt x="2" y="3"/>
                  </a:lnTo>
                  <a:lnTo>
                    <a:pt x="3" y="2"/>
                  </a:lnTo>
                  <a:lnTo>
                    <a:pt x="3" y="2"/>
                  </a:lnTo>
                  <a:lnTo>
                    <a:pt x="5" y="2"/>
                  </a:lnTo>
                  <a:lnTo>
                    <a:pt x="7" y="0"/>
                  </a:lnTo>
                  <a:lnTo>
                    <a:pt x="9" y="0"/>
                  </a:lnTo>
                  <a:lnTo>
                    <a:pt x="14" y="0"/>
                  </a:lnTo>
                  <a:lnTo>
                    <a:pt x="19" y="0"/>
                  </a:lnTo>
                  <a:lnTo>
                    <a:pt x="27" y="2"/>
                  </a:lnTo>
                  <a:lnTo>
                    <a:pt x="33" y="2"/>
                  </a:lnTo>
                  <a:lnTo>
                    <a:pt x="40" y="3"/>
                  </a:lnTo>
                  <a:lnTo>
                    <a:pt x="44" y="4"/>
                  </a:lnTo>
                  <a:lnTo>
                    <a:pt x="46" y="5"/>
                  </a:lnTo>
                  <a:lnTo>
                    <a:pt x="50" y="8"/>
                  </a:lnTo>
                  <a:lnTo>
                    <a:pt x="53" y="10"/>
                  </a:lnTo>
                  <a:lnTo>
                    <a:pt x="59" y="15"/>
                  </a:lnTo>
                  <a:lnTo>
                    <a:pt x="65" y="20"/>
                  </a:lnTo>
                  <a:lnTo>
                    <a:pt x="68" y="23"/>
                  </a:lnTo>
                  <a:lnTo>
                    <a:pt x="70" y="26"/>
                  </a:lnTo>
                  <a:lnTo>
                    <a:pt x="71" y="29"/>
                  </a:lnTo>
                  <a:lnTo>
                    <a:pt x="74" y="33"/>
                  </a:lnTo>
                  <a:lnTo>
                    <a:pt x="75" y="36"/>
                  </a:lnTo>
                  <a:lnTo>
                    <a:pt x="75" y="40"/>
                  </a:lnTo>
                  <a:lnTo>
                    <a:pt x="75" y="45"/>
                  </a:lnTo>
                  <a:lnTo>
                    <a:pt x="75" y="49"/>
                  </a:lnTo>
                  <a:lnTo>
                    <a:pt x="74" y="54"/>
                  </a:lnTo>
                  <a:lnTo>
                    <a:pt x="73" y="58"/>
                  </a:lnTo>
                  <a:lnTo>
                    <a:pt x="71" y="60"/>
                  </a:lnTo>
                  <a:lnTo>
                    <a:pt x="70" y="63"/>
                  </a:lnTo>
                  <a:lnTo>
                    <a:pt x="68" y="64"/>
                  </a:lnTo>
                  <a:lnTo>
                    <a:pt x="66" y="65"/>
                  </a:lnTo>
                  <a:lnTo>
                    <a:pt x="64" y="66"/>
                  </a:lnTo>
                  <a:lnTo>
                    <a:pt x="63" y="66"/>
                  </a:lnTo>
                  <a:lnTo>
                    <a:pt x="63" y="66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63"/>
            <p:cNvSpPr/>
            <p:nvPr/>
          </p:nvSpPr>
          <p:spPr bwMode="auto">
            <a:xfrm>
              <a:off x="5229226" y="1946275"/>
              <a:ext cx="204788" cy="166688"/>
            </a:xfrm>
            <a:custGeom>
              <a:avLst/>
              <a:gdLst>
                <a:gd name="T0" fmla="*/ 34 w 129"/>
                <a:gd name="T1" fmla="*/ 68 h 105"/>
                <a:gd name="T2" fmla="*/ 48 w 129"/>
                <a:gd name="T3" fmla="*/ 57 h 105"/>
                <a:gd name="T4" fmla="*/ 59 w 129"/>
                <a:gd name="T5" fmla="*/ 47 h 105"/>
                <a:gd name="T6" fmla="*/ 68 w 129"/>
                <a:gd name="T7" fmla="*/ 39 h 105"/>
                <a:gd name="T8" fmla="*/ 73 w 129"/>
                <a:gd name="T9" fmla="*/ 32 h 105"/>
                <a:gd name="T10" fmla="*/ 77 w 129"/>
                <a:gd name="T11" fmla="*/ 26 h 105"/>
                <a:gd name="T12" fmla="*/ 78 w 129"/>
                <a:gd name="T13" fmla="*/ 20 h 105"/>
                <a:gd name="T14" fmla="*/ 78 w 129"/>
                <a:gd name="T15" fmla="*/ 15 h 105"/>
                <a:gd name="T16" fmla="*/ 77 w 129"/>
                <a:gd name="T17" fmla="*/ 11 h 105"/>
                <a:gd name="T18" fmla="*/ 74 w 129"/>
                <a:gd name="T19" fmla="*/ 8 h 105"/>
                <a:gd name="T20" fmla="*/ 74 w 129"/>
                <a:gd name="T21" fmla="*/ 5 h 105"/>
                <a:gd name="T22" fmla="*/ 75 w 129"/>
                <a:gd name="T23" fmla="*/ 1 h 105"/>
                <a:gd name="T24" fmla="*/ 78 w 129"/>
                <a:gd name="T25" fmla="*/ 0 h 105"/>
                <a:gd name="T26" fmla="*/ 83 w 129"/>
                <a:gd name="T27" fmla="*/ 1 h 105"/>
                <a:gd name="T28" fmla="*/ 88 w 129"/>
                <a:gd name="T29" fmla="*/ 2 h 105"/>
                <a:gd name="T30" fmla="*/ 100 w 129"/>
                <a:gd name="T31" fmla="*/ 7 h 105"/>
                <a:gd name="T32" fmla="*/ 114 w 129"/>
                <a:gd name="T33" fmla="*/ 15 h 105"/>
                <a:gd name="T34" fmla="*/ 121 w 129"/>
                <a:gd name="T35" fmla="*/ 21 h 105"/>
                <a:gd name="T36" fmla="*/ 125 w 129"/>
                <a:gd name="T37" fmla="*/ 26 h 105"/>
                <a:gd name="T38" fmla="*/ 127 w 129"/>
                <a:gd name="T39" fmla="*/ 29 h 105"/>
                <a:gd name="T40" fmla="*/ 129 w 129"/>
                <a:gd name="T41" fmla="*/ 33 h 105"/>
                <a:gd name="T42" fmla="*/ 127 w 129"/>
                <a:gd name="T43" fmla="*/ 37 h 105"/>
                <a:gd name="T44" fmla="*/ 123 w 129"/>
                <a:gd name="T45" fmla="*/ 42 h 105"/>
                <a:gd name="T46" fmla="*/ 115 w 129"/>
                <a:gd name="T47" fmla="*/ 48 h 105"/>
                <a:gd name="T48" fmla="*/ 105 w 129"/>
                <a:gd name="T49" fmla="*/ 54 h 105"/>
                <a:gd name="T50" fmla="*/ 90 w 129"/>
                <a:gd name="T51" fmla="*/ 63 h 105"/>
                <a:gd name="T52" fmla="*/ 75 w 129"/>
                <a:gd name="T53" fmla="*/ 73 h 105"/>
                <a:gd name="T54" fmla="*/ 59 w 129"/>
                <a:gd name="T55" fmla="*/ 82 h 105"/>
                <a:gd name="T56" fmla="*/ 36 w 129"/>
                <a:gd name="T57" fmla="*/ 93 h 105"/>
                <a:gd name="T58" fmla="*/ 28 w 129"/>
                <a:gd name="T59" fmla="*/ 97 h 105"/>
                <a:gd name="T60" fmla="*/ 21 w 129"/>
                <a:gd name="T61" fmla="*/ 100 h 105"/>
                <a:gd name="T62" fmla="*/ 11 w 129"/>
                <a:gd name="T63" fmla="*/ 104 h 105"/>
                <a:gd name="T64" fmla="*/ 3 w 129"/>
                <a:gd name="T65" fmla="*/ 105 h 105"/>
                <a:gd name="T66" fmla="*/ 0 w 129"/>
                <a:gd name="T67" fmla="*/ 103 h 105"/>
                <a:gd name="T68" fmla="*/ 0 w 129"/>
                <a:gd name="T69" fmla="*/ 100 h 105"/>
                <a:gd name="T70" fmla="*/ 5 w 129"/>
                <a:gd name="T71" fmla="*/ 94 h 105"/>
                <a:gd name="T72" fmla="*/ 13 w 129"/>
                <a:gd name="T73" fmla="*/ 85 h 105"/>
                <a:gd name="T74" fmla="*/ 27 w 129"/>
                <a:gd name="T75" fmla="*/ 7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9" h="105">
                  <a:moveTo>
                    <a:pt x="27" y="74"/>
                  </a:moveTo>
                  <a:lnTo>
                    <a:pt x="34" y="68"/>
                  </a:lnTo>
                  <a:lnTo>
                    <a:pt x="42" y="62"/>
                  </a:lnTo>
                  <a:lnTo>
                    <a:pt x="48" y="57"/>
                  </a:lnTo>
                  <a:lnTo>
                    <a:pt x="54" y="52"/>
                  </a:lnTo>
                  <a:lnTo>
                    <a:pt x="59" y="47"/>
                  </a:lnTo>
                  <a:lnTo>
                    <a:pt x="63" y="43"/>
                  </a:lnTo>
                  <a:lnTo>
                    <a:pt x="68" y="39"/>
                  </a:lnTo>
                  <a:lnTo>
                    <a:pt x="70" y="36"/>
                  </a:lnTo>
                  <a:lnTo>
                    <a:pt x="73" y="32"/>
                  </a:lnTo>
                  <a:lnTo>
                    <a:pt x="75" y="28"/>
                  </a:lnTo>
                  <a:lnTo>
                    <a:pt x="77" y="26"/>
                  </a:lnTo>
                  <a:lnTo>
                    <a:pt x="78" y="22"/>
                  </a:lnTo>
                  <a:lnTo>
                    <a:pt x="78" y="20"/>
                  </a:lnTo>
                  <a:lnTo>
                    <a:pt x="79" y="17"/>
                  </a:lnTo>
                  <a:lnTo>
                    <a:pt x="78" y="15"/>
                  </a:lnTo>
                  <a:lnTo>
                    <a:pt x="78" y="13"/>
                  </a:lnTo>
                  <a:lnTo>
                    <a:pt x="77" y="11"/>
                  </a:lnTo>
                  <a:lnTo>
                    <a:pt x="75" y="10"/>
                  </a:lnTo>
                  <a:lnTo>
                    <a:pt x="74" y="8"/>
                  </a:lnTo>
                  <a:lnTo>
                    <a:pt x="74" y="6"/>
                  </a:lnTo>
                  <a:lnTo>
                    <a:pt x="74" y="5"/>
                  </a:lnTo>
                  <a:lnTo>
                    <a:pt x="74" y="3"/>
                  </a:lnTo>
                  <a:lnTo>
                    <a:pt x="75" y="1"/>
                  </a:lnTo>
                  <a:lnTo>
                    <a:pt x="77" y="1"/>
                  </a:lnTo>
                  <a:lnTo>
                    <a:pt x="78" y="0"/>
                  </a:lnTo>
                  <a:lnTo>
                    <a:pt x="80" y="0"/>
                  </a:lnTo>
                  <a:lnTo>
                    <a:pt x="83" y="1"/>
                  </a:lnTo>
                  <a:lnTo>
                    <a:pt x="85" y="1"/>
                  </a:lnTo>
                  <a:lnTo>
                    <a:pt x="88" y="2"/>
                  </a:lnTo>
                  <a:lnTo>
                    <a:pt x="95" y="3"/>
                  </a:lnTo>
                  <a:lnTo>
                    <a:pt x="100" y="7"/>
                  </a:lnTo>
                  <a:lnTo>
                    <a:pt x="106" y="11"/>
                  </a:lnTo>
                  <a:lnTo>
                    <a:pt x="114" y="15"/>
                  </a:lnTo>
                  <a:lnTo>
                    <a:pt x="119" y="18"/>
                  </a:lnTo>
                  <a:lnTo>
                    <a:pt x="121" y="21"/>
                  </a:lnTo>
                  <a:lnTo>
                    <a:pt x="124" y="23"/>
                  </a:lnTo>
                  <a:lnTo>
                    <a:pt x="125" y="26"/>
                  </a:lnTo>
                  <a:lnTo>
                    <a:pt x="126" y="27"/>
                  </a:lnTo>
                  <a:lnTo>
                    <a:pt x="127" y="29"/>
                  </a:lnTo>
                  <a:lnTo>
                    <a:pt x="129" y="31"/>
                  </a:lnTo>
                  <a:lnTo>
                    <a:pt x="129" y="33"/>
                  </a:lnTo>
                  <a:lnTo>
                    <a:pt x="129" y="34"/>
                  </a:lnTo>
                  <a:lnTo>
                    <a:pt x="127" y="37"/>
                  </a:lnTo>
                  <a:lnTo>
                    <a:pt x="125" y="39"/>
                  </a:lnTo>
                  <a:lnTo>
                    <a:pt x="123" y="42"/>
                  </a:lnTo>
                  <a:lnTo>
                    <a:pt x="120" y="44"/>
                  </a:lnTo>
                  <a:lnTo>
                    <a:pt x="115" y="48"/>
                  </a:lnTo>
                  <a:lnTo>
                    <a:pt x="110" y="51"/>
                  </a:lnTo>
                  <a:lnTo>
                    <a:pt x="105" y="54"/>
                  </a:lnTo>
                  <a:lnTo>
                    <a:pt x="98" y="59"/>
                  </a:lnTo>
                  <a:lnTo>
                    <a:pt x="90" y="63"/>
                  </a:lnTo>
                  <a:lnTo>
                    <a:pt x="83" y="68"/>
                  </a:lnTo>
                  <a:lnTo>
                    <a:pt x="75" y="73"/>
                  </a:lnTo>
                  <a:lnTo>
                    <a:pt x="68" y="77"/>
                  </a:lnTo>
                  <a:lnTo>
                    <a:pt x="59" y="82"/>
                  </a:lnTo>
                  <a:lnTo>
                    <a:pt x="41" y="90"/>
                  </a:lnTo>
                  <a:lnTo>
                    <a:pt x="36" y="93"/>
                  </a:lnTo>
                  <a:lnTo>
                    <a:pt x="32" y="95"/>
                  </a:lnTo>
                  <a:lnTo>
                    <a:pt x="28" y="97"/>
                  </a:lnTo>
                  <a:lnTo>
                    <a:pt x="23" y="99"/>
                  </a:lnTo>
                  <a:lnTo>
                    <a:pt x="21" y="100"/>
                  </a:lnTo>
                  <a:lnTo>
                    <a:pt x="17" y="102"/>
                  </a:lnTo>
                  <a:lnTo>
                    <a:pt x="11" y="104"/>
                  </a:lnTo>
                  <a:lnTo>
                    <a:pt x="7" y="104"/>
                  </a:lnTo>
                  <a:lnTo>
                    <a:pt x="3" y="105"/>
                  </a:lnTo>
                  <a:lnTo>
                    <a:pt x="1" y="104"/>
                  </a:lnTo>
                  <a:lnTo>
                    <a:pt x="0" y="103"/>
                  </a:lnTo>
                  <a:lnTo>
                    <a:pt x="0" y="102"/>
                  </a:lnTo>
                  <a:lnTo>
                    <a:pt x="0" y="100"/>
                  </a:lnTo>
                  <a:lnTo>
                    <a:pt x="2" y="98"/>
                  </a:lnTo>
                  <a:lnTo>
                    <a:pt x="5" y="94"/>
                  </a:lnTo>
                  <a:lnTo>
                    <a:pt x="9" y="90"/>
                  </a:lnTo>
                  <a:lnTo>
                    <a:pt x="13" y="85"/>
                  </a:lnTo>
                  <a:lnTo>
                    <a:pt x="19" y="80"/>
                  </a:lnTo>
                  <a:lnTo>
                    <a:pt x="27" y="74"/>
                  </a:lnTo>
                  <a:lnTo>
                    <a:pt x="27" y="74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64"/>
            <p:cNvSpPr/>
            <p:nvPr/>
          </p:nvSpPr>
          <p:spPr bwMode="auto">
            <a:xfrm>
              <a:off x="5051426" y="2601913"/>
              <a:ext cx="296863" cy="63500"/>
            </a:xfrm>
            <a:custGeom>
              <a:avLst/>
              <a:gdLst>
                <a:gd name="T0" fmla="*/ 98 w 187"/>
                <a:gd name="T1" fmla="*/ 7 h 40"/>
                <a:gd name="T2" fmla="*/ 113 w 187"/>
                <a:gd name="T3" fmla="*/ 4 h 40"/>
                <a:gd name="T4" fmla="*/ 126 w 187"/>
                <a:gd name="T5" fmla="*/ 3 h 40"/>
                <a:gd name="T6" fmla="*/ 138 w 187"/>
                <a:gd name="T7" fmla="*/ 2 h 40"/>
                <a:gd name="T8" fmla="*/ 148 w 187"/>
                <a:gd name="T9" fmla="*/ 0 h 40"/>
                <a:gd name="T10" fmla="*/ 156 w 187"/>
                <a:gd name="T11" fmla="*/ 0 h 40"/>
                <a:gd name="T12" fmla="*/ 164 w 187"/>
                <a:gd name="T13" fmla="*/ 2 h 40"/>
                <a:gd name="T14" fmla="*/ 170 w 187"/>
                <a:gd name="T15" fmla="*/ 2 h 40"/>
                <a:gd name="T16" fmla="*/ 176 w 187"/>
                <a:gd name="T17" fmla="*/ 5 h 40"/>
                <a:gd name="T18" fmla="*/ 181 w 187"/>
                <a:gd name="T19" fmla="*/ 10 h 40"/>
                <a:gd name="T20" fmla="*/ 185 w 187"/>
                <a:gd name="T21" fmla="*/ 14 h 40"/>
                <a:gd name="T22" fmla="*/ 187 w 187"/>
                <a:gd name="T23" fmla="*/ 17 h 40"/>
                <a:gd name="T24" fmla="*/ 187 w 187"/>
                <a:gd name="T25" fmla="*/ 18 h 40"/>
                <a:gd name="T26" fmla="*/ 185 w 187"/>
                <a:gd name="T27" fmla="*/ 19 h 40"/>
                <a:gd name="T28" fmla="*/ 180 w 187"/>
                <a:gd name="T29" fmla="*/ 20 h 40"/>
                <a:gd name="T30" fmla="*/ 174 w 187"/>
                <a:gd name="T31" fmla="*/ 21 h 40"/>
                <a:gd name="T32" fmla="*/ 165 w 187"/>
                <a:gd name="T33" fmla="*/ 24 h 40"/>
                <a:gd name="T34" fmla="*/ 154 w 187"/>
                <a:gd name="T35" fmla="*/ 25 h 40"/>
                <a:gd name="T36" fmla="*/ 140 w 187"/>
                <a:gd name="T37" fmla="*/ 26 h 40"/>
                <a:gd name="T38" fmla="*/ 125 w 187"/>
                <a:gd name="T39" fmla="*/ 29 h 40"/>
                <a:gd name="T40" fmla="*/ 108 w 187"/>
                <a:gd name="T41" fmla="*/ 31 h 40"/>
                <a:gd name="T42" fmla="*/ 93 w 187"/>
                <a:gd name="T43" fmla="*/ 34 h 40"/>
                <a:gd name="T44" fmla="*/ 78 w 187"/>
                <a:gd name="T45" fmla="*/ 35 h 40"/>
                <a:gd name="T46" fmla="*/ 66 w 187"/>
                <a:gd name="T47" fmla="*/ 36 h 40"/>
                <a:gd name="T48" fmla="*/ 56 w 187"/>
                <a:gd name="T49" fmla="*/ 38 h 40"/>
                <a:gd name="T50" fmla="*/ 47 w 187"/>
                <a:gd name="T51" fmla="*/ 39 h 40"/>
                <a:gd name="T52" fmla="*/ 39 w 187"/>
                <a:gd name="T53" fmla="*/ 39 h 40"/>
                <a:gd name="T54" fmla="*/ 36 w 187"/>
                <a:gd name="T55" fmla="*/ 39 h 40"/>
                <a:gd name="T56" fmla="*/ 31 w 187"/>
                <a:gd name="T57" fmla="*/ 40 h 40"/>
                <a:gd name="T58" fmla="*/ 26 w 187"/>
                <a:gd name="T59" fmla="*/ 40 h 40"/>
                <a:gd name="T60" fmla="*/ 20 w 187"/>
                <a:gd name="T61" fmla="*/ 39 h 40"/>
                <a:gd name="T62" fmla="*/ 12 w 187"/>
                <a:gd name="T63" fmla="*/ 35 h 40"/>
                <a:gd name="T64" fmla="*/ 5 w 187"/>
                <a:gd name="T65" fmla="*/ 31 h 40"/>
                <a:gd name="T66" fmla="*/ 1 w 187"/>
                <a:gd name="T67" fmla="*/ 29 h 40"/>
                <a:gd name="T68" fmla="*/ 0 w 187"/>
                <a:gd name="T69" fmla="*/ 26 h 40"/>
                <a:gd name="T70" fmla="*/ 0 w 187"/>
                <a:gd name="T71" fmla="*/ 24 h 40"/>
                <a:gd name="T72" fmla="*/ 2 w 187"/>
                <a:gd name="T73" fmla="*/ 23 h 40"/>
                <a:gd name="T74" fmla="*/ 5 w 187"/>
                <a:gd name="T75" fmla="*/ 21 h 40"/>
                <a:gd name="T76" fmla="*/ 11 w 187"/>
                <a:gd name="T77" fmla="*/ 20 h 40"/>
                <a:gd name="T78" fmla="*/ 16 w 187"/>
                <a:gd name="T79" fmla="*/ 20 h 40"/>
                <a:gd name="T80" fmla="*/ 21 w 187"/>
                <a:gd name="T81" fmla="*/ 19 h 40"/>
                <a:gd name="T82" fmla="*/ 27 w 187"/>
                <a:gd name="T83" fmla="*/ 19 h 40"/>
                <a:gd name="T84" fmla="*/ 35 w 187"/>
                <a:gd name="T85" fmla="*/ 18 h 40"/>
                <a:gd name="T86" fmla="*/ 44 w 187"/>
                <a:gd name="T87" fmla="*/ 15 h 40"/>
                <a:gd name="T88" fmla="*/ 56 w 187"/>
                <a:gd name="T89" fmla="*/ 14 h 40"/>
                <a:gd name="T90" fmla="*/ 68 w 187"/>
                <a:gd name="T91" fmla="*/ 12 h 40"/>
                <a:gd name="T92" fmla="*/ 82 w 187"/>
                <a:gd name="T93" fmla="*/ 9 h 40"/>
                <a:gd name="T94" fmla="*/ 89 w 187"/>
                <a:gd name="T95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7" h="40">
                  <a:moveTo>
                    <a:pt x="89" y="8"/>
                  </a:moveTo>
                  <a:lnTo>
                    <a:pt x="98" y="7"/>
                  </a:lnTo>
                  <a:lnTo>
                    <a:pt x="105" y="5"/>
                  </a:lnTo>
                  <a:lnTo>
                    <a:pt x="113" y="4"/>
                  </a:lnTo>
                  <a:lnTo>
                    <a:pt x="119" y="3"/>
                  </a:lnTo>
                  <a:lnTo>
                    <a:pt x="126" y="3"/>
                  </a:lnTo>
                  <a:lnTo>
                    <a:pt x="131" y="2"/>
                  </a:lnTo>
                  <a:lnTo>
                    <a:pt x="138" y="2"/>
                  </a:lnTo>
                  <a:lnTo>
                    <a:pt x="143" y="0"/>
                  </a:lnTo>
                  <a:lnTo>
                    <a:pt x="148" y="0"/>
                  </a:lnTo>
                  <a:lnTo>
                    <a:pt x="153" y="0"/>
                  </a:lnTo>
                  <a:lnTo>
                    <a:pt x="156" y="0"/>
                  </a:lnTo>
                  <a:lnTo>
                    <a:pt x="161" y="0"/>
                  </a:lnTo>
                  <a:lnTo>
                    <a:pt x="164" y="2"/>
                  </a:lnTo>
                  <a:lnTo>
                    <a:pt x="167" y="2"/>
                  </a:lnTo>
                  <a:lnTo>
                    <a:pt x="170" y="2"/>
                  </a:lnTo>
                  <a:lnTo>
                    <a:pt x="172" y="3"/>
                  </a:lnTo>
                  <a:lnTo>
                    <a:pt x="176" y="5"/>
                  </a:lnTo>
                  <a:lnTo>
                    <a:pt x="179" y="8"/>
                  </a:lnTo>
                  <a:lnTo>
                    <a:pt x="181" y="10"/>
                  </a:lnTo>
                  <a:lnTo>
                    <a:pt x="184" y="12"/>
                  </a:lnTo>
                  <a:lnTo>
                    <a:pt x="185" y="14"/>
                  </a:lnTo>
                  <a:lnTo>
                    <a:pt x="186" y="15"/>
                  </a:lnTo>
                  <a:lnTo>
                    <a:pt x="187" y="17"/>
                  </a:lnTo>
                  <a:lnTo>
                    <a:pt x="187" y="18"/>
                  </a:lnTo>
                  <a:lnTo>
                    <a:pt x="187" y="18"/>
                  </a:lnTo>
                  <a:lnTo>
                    <a:pt x="186" y="19"/>
                  </a:lnTo>
                  <a:lnTo>
                    <a:pt x="185" y="19"/>
                  </a:lnTo>
                  <a:lnTo>
                    <a:pt x="182" y="20"/>
                  </a:lnTo>
                  <a:lnTo>
                    <a:pt x="180" y="20"/>
                  </a:lnTo>
                  <a:lnTo>
                    <a:pt x="177" y="21"/>
                  </a:lnTo>
                  <a:lnTo>
                    <a:pt x="174" y="21"/>
                  </a:lnTo>
                  <a:lnTo>
                    <a:pt x="169" y="23"/>
                  </a:lnTo>
                  <a:lnTo>
                    <a:pt x="165" y="24"/>
                  </a:lnTo>
                  <a:lnTo>
                    <a:pt x="159" y="24"/>
                  </a:lnTo>
                  <a:lnTo>
                    <a:pt x="154" y="25"/>
                  </a:lnTo>
                  <a:lnTo>
                    <a:pt x="148" y="26"/>
                  </a:lnTo>
                  <a:lnTo>
                    <a:pt x="140" y="26"/>
                  </a:lnTo>
                  <a:lnTo>
                    <a:pt x="133" y="28"/>
                  </a:lnTo>
                  <a:lnTo>
                    <a:pt x="125" y="29"/>
                  </a:lnTo>
                  <a:lnTo>
                    <a:pt x="117" y="30"/>
                  </a:lnTo>
                  <a:lnTo>
                    <a:pt x="108" y="31"/>
                  </a:lnTo>
                  <a:lnTo>
                    <a:pt x="100" y="33"/>
                  </a:lnTo>
                  <a:lnTo>
                    <a:pt x="93" y="34"/>
                  </a:lnTo>
                  <a:lnTo>
                    <a:pt x="85" y="34"/>
                  </a:lnTo>
                  <a:lnTo>
                    <a:pt x="78" y="35"/>
                  </a:lnTo>
                  <a:lnTo>
                    <a:pt x="72" y="36"/>
                  </a:lnTo>
                  <a:lnTo>
                    <a:pt x="66" y="36"/>
                  </a:lnTo>
                  <a:lnTo>
                    <a:pt x="61" y="38"/>
                  </a:lnTo>
                  <a:lnTo>
                    <a:pt x="56" y="38"/>
                  </a:lnTo>
                  <a:lnTo>
                    <a:pt x="51" y="39"/>
                  </a:lnTo>
                  <a:lnTo>
                    <a:pt x="47" y="39"/>
                  </a:lnTo>
                  <a:lnTo>
                    <a:pt x="43" y="39"/>
                  </a:lnTo>
                  <a:lnTo>
                    <a:pt x="39" y="39"/>
                  </a:lnTo>
                  <a:lnTo>
                    <a:pt x="37" y="39"/>
                  </a:lnTo>
                  <a:lnTo>
                    <a:pt x="36" y="39"/>
                  </a:lnTo>
                  <a:lnTo>
                    <a:pt x="33" y="39"/>
                  </a:lnTo>
                  <a:lnTo>
                    <a:pt x="31" y="40"/>
                  </a:lnTo>
                  <a:lnTo>
                    <a:pt x="28" y="40"/>
                  </a:lnTo>
                  <a:lnTo>
                    <a:pt x="26" y="40"/>
                  </a:lnTo>
                  <a:lnTo>
                    <a:pt x="22" y="40"/>
                  </a:lnTo>
                  <a:lnTo>
                    <a:pt x="20" y="39"/>
                  </a:lnTo>
                  <a:lnTo>
                    <a:pt x="17" y="38"/>
                  </a:lnTo>
                  <a:lnTo>
                    <a:pt x="12" y="35"/>
                  </a:lnTo>
                  <a:lnTo>
                    <a:pt x="7" y="33"/>
                  </a:lnTo>
                  <a:lnTo>
                    <a:pt x="5" y="31"/>
                  </a:lnTo>
                  <a:lnTo>
                    <a:pt x="3" y="30"/>
                  </a:lnTo>
                  <a:lnTo>
                    <a:pt x="1" y="29"/>
                  </a:lnTo>
                  <a:lnTo>
                    <a:pt x="1" y="26"/>
                  </a:lnTo>
                  <a:lnTo>
                    <a:pt x="0" y="26"/>
                  </a:lnTo>
                  <a:lnTo>
                    <a:pt x="0" y="25"/>
                  </a:lnTo>
                  <a:lnTo>
                    <a:pt x="0" y="24"/>
                  </a:lnTo>
                  <a:lnTo>
                    <a:pt x="1" y="23"/>
                  </a:lnTo>
                  <a:lnTo>
                    <a:pt x="2" y="23"/>
                  </a:lnTo>
                  <a:lnTo>
                    <a:pt x="3" y="21"/>
                  </a:lnTo>
                  <a:lnTo>
                    <a:pt x="5" y="21"/>
                  </a:lnTo>
                  <a:lnTo>
                    <a:pt x="7" y="20"/>
                  </a:lnTo>
                  <a:lnTo>
                    <a:pt x="11" y="20"/>
                  </a:lnTo>
                  <a:lnTo>
                    <a:pt x="15" y="20"/>
                  </a:lnTo>
                  <a:lnTo>
                    <a:pt x="16" y="20"/>
                  </a:lnTo>
                  <a:lnTo>
                    <a:pt x="17" y="20"/>
                  </a:lnTo>
                  <a:lnTo>
                    <a:pt x="21" y="19"/>
                  </a:lnTo>
                  <a:lnTo>
                    <a:pt x="23" y="19"/>
                  </a:lnTo>
                  <a:lnTo>
                    <a:pt x="27" y="19"/>
                  </a:lnTo>
                  <a:lnTo>
                    <a:pt x="31" y="18"/>
                  </a:lnTo>
                  <a:lnTo>
                    <a:pt x="35" y="18"/>
                  </a:lnTo>
                  <a:lnTo>
                    <a:pt x="39" y="17"/>
                  </a:lnTo>
                  <a:lnTo>
                    <a:pt x="44" y="15"/>
                  </a:lnTo>
                  <a:lnTo>
                    <a:pt x="49" y="15"/>
                  </a:lnTo>
                  <a:lnTo>
                    <a:pt x="56" y="14"/>
                  </a:lnTo>
                  <a:lnTo>
                    <a:pt x="62" y="13"/>
                  </a:lnTo>
                  <a:lnTo>
                    <a:pt x="68" y="12"/>
                  </a:lnTo>
                  <a:lnTo>
                    <a:pt x="74" y="10"/>
                  </a:lnTo>
                  <a:lnTo>
                    <a:pt x="82" y="9"/>
                  </a:lnTo>
                  <a:lnTo>
                    <a:pt x="89" y="8"/>
                  </a:lnTo>
                  <a:lnTo>
                    <a:pt x="89" y="8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65"/>
            <p:cNvSpPr/>
            <p:nvPr/>
          </p:nvSpPr>
          <p:spPr bwMode="auto">
            <a:xfrm>
              <a:off x="4713288" y="2149475"/>
              <a:ext cx="523875" cy="687388"/>
            </a:xfrm>
            <a:custGeom>
              <a:avLst/>
              <a:gdLst>
                <a:gd name="T0" fmla="*/ 194 w 330"/>
                <a:gd name="T1" fmla="*/ 298 h 433"/>
                <a:gd name="T2" fmla="*/ 177 w 330"/>
                <a:gd name="T3" fmla="*/ 316 h 433"/>
                <a:gd name="T4" fmla="*/ 149 w 330"/>
                <a:gd name="T5" fmla="*/ 341 h 433"/>
                <a:gd name="T6" fmla="*/ 120 w 330"/>
                <a:gd name="T7" fmla="*/ 366 h 433"/>
                <a:gd name="T8" fmla="*/ 88 w 330"/>
                <a:gd name="T9" fmla="*/ 390 h 433"/>
                <a:gd name="T10" fmla="*/ 46 w 330"/>
                <a:gd name="T11" fmla="*/ 417 h 433"/>
                <a:gd name="T12" fmla="*/ 36 w 330"/>
                <a:gd name="T13" fmla="*/ 422 h 433"/>
                <a:gd name="T14" fmla="*/ 28 w 330"/>
                <a:gd name="T15" fmla="*/ 426 h 433"/>
                <a:gd name="T16" fmla="*/ 20 w 330"/>
                <a:gd name="T17" fmla="*/ 429 h 433"/>
                <a:gd name="T18" fmla="*/ 14 w 330"/>
                <a:gd name="T19" fmla="*/ 431 h 433"/>
                <a:gd name="T20" fmla="*/ 9 w 330"/>
                <a:gd name="T21" fmla="*/ 433 h 433"/>
                <a:gd name="T22" fmla="*/ 2 w 330"/>
                <a:gd name="T23" fmla="*/ 432 h 433"/>
                <a:gd name="T24" fmla="*/ 0 w 330"/>
                <a:gd name="T25" fmla="*/ 429 h 433"/>
                <a:gd name="T26" fmla="*/ 3 w 330"/>
                <a:gd name="T27" fmla="*/ 425 h 433"/>
                <a:gd name="T28" fmla="*/ 9 w 330"/>
                <a:gd name="T29" fmla="*/ 418 h 433"/>
                <a:gd name="T30" fmla="*/ 20 w 330"/>
                <a:gd name="T31" fmla="*/ 411 h 433"/>
                <a:gd name="T32" fmla="*/ 35 w 330"/>
                <a:gd name="T33" fmla="*/ 402 h 433"/>
                <a:gd name="T34" fmla="*/ 52 w 330"/>
                <a:gd name="T35" fmla="*/ 388 h 433"/>
                <a:gd name="T36" fmla="*/ 74 w 330"/>
                <a:gd name="T37" fmla="*/ 371 h 433"/>
                <a:gd name="T38" fmla="*/ 97 w 330"/>
                <a:gd name="T39" fmla="*/ 350 h 433"/>
                <a:gd name="T40" fmla="*/ 123 w 330"/>
                <a:gd name="T41" fmla="*/ 326 h 433"/>
                <a:gd name="T42" fmla="*/ 148 w 330"/>
                <a:gd name="T43" fmla="*/ 303 h 433"/>
                <a:gd name="T44" fmla="*/ 170 w 330"/>
                <a:gd name="T45" fmla="*/ 278 h 433"/>
                <a:gd name="T46" fmla="*/ 189 w 330"/>
                <a:gd name="T47" fmla="*/ 252 h 433"/>
                <a:gd name="T48" fmla="*/ 205 w 330"/>
                <a:gd name="T49" fmla="*/ 227 h 433"/>
                <a:gd name="T50" fmla="*/ 220 w 330"/>
                <a:gd name="T51" fmla="*/ 203 h 433"/>
                <a:gd name="T52" fmla="*/ 241 w 330"/>
                <a:gd name="T53" fmla="*/ 165 h 433"/>
                <a:gd name="T54" fmla="*/ 259 w 330"/>
                <a:gd name="T55" fmla="*/ 124 h 433"/>
                <a:gd name="T56" fmla="*/ 269 w 330"/>
                <a:gd name="T57" fmla="*/ 94 h 433"/>
                <a:gd name="T58" fmla="*/ 277 w 330"/>
                <a:gd name="T59" fmla="*/ 63 h 433"/>
                <a:gd name="T60" fmla="*/ 285 w 330"/>
                <a:gd name="T61" fmla="*/ 29 h 433"/>
                <a:gd name="T62" fmla="*/ 308 w 330"/>
                <a:gd name="T63" fmla="*/ 6 h 433"/>
                <a:gd name="T64" fmla="*/ 326 w 330"/>
                <a:gd name="T65" fmla="*/ 16 h 433"/>
                <a:gd name="T66" fmla="*/ 318 w 330"/>
                <a:gd name="T67" fmla="*/ 47 h 433"/>
                <a:gd name="T68" fmla="*/ 311 w 330"/>
                <a:gd name="T69" fmla="*/ 79 h 433"/>
                <a:gd name="T70" fmla="*/ 300 w 330"/>
                <a:gd name="T71" fmla="*/ 115 h 433"/>
                <a:gd name="T72" fmla="*/ 284 w 330"/>
                <a:gd name="T73" fmla="*/ 155 h 433"/>
                <a:gd name="T74" fmla="*/ 270 w 330"/>
                <a:gd name="T75" fmla="*/ 183 h 433"/>
                <a:gd name="T76" fmla="*/ 261 w 330"/>
                <a:gd name="T77" fmla="*/ 202 h 433"/>
                <a:gd name="T78" fmla="*/ 251 w 330"/>
                <a:gd name="T79" fmla="*/ 220 h 433"/>
                <a:gd name="T80" fmla="*/ 239 w 330"/>
                <a:gd name="T81" fmla="*/ 238 h 433"/>
                <a:gd name="T82" fmla="*/ 225 w 330"/>
                <a:gd name="T83" fmla="*/ 258 h 433"/>
                <a:gd name="T84" fmla="*/ 210 w 330"/>
                <a:gd name="T85" fmla="*/ 278 h 433"/>
                <a:gd name="T86" fmla="*/ 203 w 330"/>
                <a:gd name="T87" fmla="*/ 288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30" h="433">
                  <a:moveTo>
                    <a:pt x="203" y="288"/>
                  </a:moveTo>
                  <a:lnTo>
                    <a:pt x="194" y="298"/>
                  </a:lnTo>
                  <a:lnTo>
                    <a:pt x="185" y="308"/>
                  </a:lnTo>
                  <a:lnTo>
                    <a:pt x="177" y="316"/>
                  </a:lnTo>
                  <a:lnTo>
                    <a:pt x="168" y="325"/>
                  </a:lnTo>
                  <a:lnTo>
                    <a:pt x="149" y="341"/>
                  </a:lnTo>
                  <a:lnTo>
                    <a:pt x="129" y="359"/>
                  </a:lnTo>
                  <a:lnTo>
                    <a:pt x="120" y="366"/>
                  </a:lnTo>
                  <a:lnTo>
                    <a:pt x="110" y="375"/>
                  </a:lnTo>
                  <a:lnTo>
                    <a:pt x="88" y="390"/>
                  </a:lnTo>
                  <a:lnTo>
                    <a:pt x="67" y="403"/>
                  </a:lnTo>
                  <a:lnTo>
                    <a:pt x="46" y="417"/>
                  </a:lnTo>
                  <a:lnTo>
                    <a:pt x="41" y="420"/>
                  </a:lnTo>
                  <a:lnTo>
                    <a:pt x="36" y="422"/>
                  </a:lnTo>
                  <a:lnTo>
                    <a:pt x="31" y="423"/>
                  </a:lnTo>
                  <a:lnTo>
                    <a:pt x="28" y="426"/>
                  </a:lnTo>
                  <a:lnTo>
                    <a:pt x="24" y="427"/>
                  </a:lnTo>
                  <a:lnTo>
                    <a:pt x="20" y="429"/>
                  </a:lnTo>
                  <a:lnTo>
                    <a:pt x="16" y="431"/>
                  </a:lnTo>
                  <a:lnTo>
                    <a:pt x="14" y="431"/>
                  </a:lnTo>
                  <a:lnTo>
                    <a:pt x="10" y="432"/>
                  </a:lnTo>
                  <a:lnTo>
                    <a:pt x="9" y="433"/>
                  </a:lnTo>
                  <a:lnTo>
                    <a:pt x="4" y="433"/>
                  </a:lnTo>
                  <a:lnTo>
                    <a:pt x="2" y="432"/>
                  </a:lnTo>
                  <a:lnTo>
                    <a:pt x="0" y="431"/>
                  </a:lnTo>
                  <a:lnTo>
                    <a:pt x="0" y="429"/>
                  </a:lnTo>
                  <a:lnTo>
                    <a:pt x="0" y="427"/>
                  </a:lnTo>
                  <a:lnTo>
                    <a:pt x="3" y="425"/>
                  </a:lnTo>
                  <a:lnTo>
                    <a:pt x="5" y="422"/>
                  </a:lnTo>
                  <a:lnTo>
                    <a:pt x="9" y="418"/>
                  </a:lnTo>
                  <a:lnTo>
                    <a:pt x="14" y="416"/>
                  </a:lnTo>
                  <a:lnTo>
                    <a:pt x="20" y="411"/>
                  </a:lnTo>
                  <a:lnTo>
                    <a:pt x="28" y="407"/>
                  </a:lnTo>
                  <a:lnTo>
                    <a:pt x="35" y="402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62" y="380"/>
                  </a:lnTo>
                  <a:lnTo>
                    <a:pt x="74" y="371"/>
                  </a:lnTo>
                  <a:lnTo>
                    <a:pt x="85" y="361"/>
                  </a:lnTo>
                  <a:lnTo>
                    <a:pt x="97" y="350"/>
                  </a:lnTo>
                  <a:lnTo>
                    <a:pt x="110" y="339"/>
                  </a:lnTo>
                  <a:lnTo>
                    <a:pt x="123" y="326"/>
                  </a:lnTo>
                  <a:lnTo>
                    <a:pt x="136" y="315"/>
                  </a:lnTo>
                  <a:lnTo>
                    <a:pt x="148" y="303"/>
                  </a:lnTo>
                  <a:lnTo>
                    <a:pt x="159" y="290"/>
                  </a:lnTo>
                  <a:lnTo>
                    <a:pt x="170" y="278"/>
                  </a:lnTo>
                  <a:lnTo>
                    <a:pt x="180" y="265"/>
                  </a:lnTo>
                  <a:lnTo>
                    <a:pt x="189" y="252"/>
                  </a:lnTo>
                  <a:lnTo>
                    <a:pt x="198" y="239"/>
                  </a:lnTo>
                  <a:lnTo>
                    <a:pt x="205" y="227"/>
                  </a:lnTo>
                  <a:lnTo>
                    <a:pt x="214" y="216"/>
                  </a:lnTo>
                  <a:lnTo>
                    <a:pt x="220" y="203"/>
                  </a:lnTo>
                  <a:lnTo>
                    <a:pt x="228" y="190"/>
                  </a:lnTo>
                  <a:lnTo>
                    <a:pt x="241" y="165"/>
                  </a:lnTo>
                  <a:lnTo>
                    <a:pt x="254" y="138"/>
                  </a:lnTo>
                  <a:lnTo>
                    <a:pt x="259" y="124"/>
                  </a:lnTo>
                  <a:lnTo>
                    <a:pt x="265" y="109"/>
                  </a:lnTo>
                  <a:lnTo>
                    <a:pt x="269" y="94"/>
                  </a:lnTo>
                  <a:lnTo>
                    <a:pt x="274" y="79"/>
                  </a:lnTo>
                  <a:lnTo>
                    <a:pt x="277" y="63"/>
                  </a:lnTo>
                  <a:lnTo>
                    <a:pt x="282" y="47"/>
                  </a:lnTo>
                  <a:lnTo>
                    <a:pt x="285" y="29"/>
                  </a:lnTo>
                  <a:lnTo>
                    <a:pt x="289" y="12"/>
                  </a:lnTo>
                  <a:lnTo>
                    <a:pt x="308" y="6"/>
                  </a:lnTo>
                  <a:lnTo>
                    <a:pt x="330" y="0"/>
                  </a:lnTo>
                  <a:lnTo>
                    <a:pt x="326" y="16"/>
                  </a:lnTo>
                  <a:lnTo>
                    <a:pt x="322" y="31"/>
                  </a:lnTo>
                  <a:lnTo>
                    <a:pt x="318" y="47"/>
                  </a:lnTo>
                  <a:lnTo>
                    <a:pt x="315" y="63"/>
                  </a:lnTo>
                  <a:lnTo>
                    <a:pt x="311" y="79"/>
                  </a:lnTo>
                  <a:lnTo>
                    <a:pt x="306" y="97"/>
                  </a:lnTo>
                  <a:lnTo>
                    <a:pt x="300" y="115"/>
                  </a:lnTo>
                  <a:lnTo>
                    <a:pt x="293" y="135"/>
                  </a:lnTo>
                  <a:lnTo>
                    <a:pt x="284" y="155"/>
                  </a:lnTo>
                  <a:lnTo>
                    <a:pt x="275" y="175"/>
                  </a:lnTo>
                  <a:lnTo>
                    <a:pt x="270" y="183"/>
                  </a:lnTo>
                  <a:lnTo>
                    <a:pt x="265" y="193"/>
                  </a:lnTo>
                  <a:lnTo>
                    <a:pt x="261" y="202"/>
                  </a:lnTo>
                  <a:lnTo>
                    <a:pt x="256" y="211"/>
                  </a:lnTo>
                  <a:lnTo>
                    <a:pt x="251" y="220"/>
                  </a:lnTo>
                  <a:lnTo>
                    <a:pt x="245" y="229"/>
                  </a:lnTo>
                  <a:lnTo>
                    <a:pt x="239" y="238"/>
                  </a:lnTo>
                  <a:lnTo>
                    <a:pt x="233" y="248"/>
                  </a:lnTo>
                  <a:lnTo>
                    <a:pt x="225" y="258"/>
                  </a:lnTo>
                  <a:lnTo>
                    <a:pt x="218" y="268"/>
                  </a:lnTo>
                  <a:lnTo>
                    <a:pt x="210" y="278"/>
                  </a:lnTo>
                  <a:lnTo>
                    <a:pt x="203" y="288"/>
                  </a:lnTo>
                  <a:lnTo>
                    <a:pt x="203" y="288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7" name="Freeform 65"/>
          <p:cNvSpPr/>
          <p:nvPr/>
        </p:nvSpPr>
        <p:spPr bwMode="auto">
          <a:xfrm>
            <a:off x="3630346" y="1662223"/>
            <a:ext cx="1086818" cy="1426037"/>
          </a:xfrm>
          <a:custGeom>
            <a:avLst/>
            <a:gdLst>
              <a:gd name="T0" fmla="*/ 194 w 330"/>
              <a:gd name="T1" fmla="*/ 298 h 433"/>
              <a:gd name="T2" fmla="*/ 177 w 330"/>
              <a:gd name="T3" fmla="*/ 316 h 433"/>
              <a:gd name="T4" fmla="*/ 149 w 330"/>
              <a:gd name="T5" fmla="*/ 341 h 433"/>
              <a:gd name="T6" fmla="*/ 120 w 330"/>
              <a:gd name="T7" fmla="*/ 366 h 433"/>
              <a:gd name="T8" fmla="*/ 88 w 330"/>
              <a:gd name="T9" fmla="*/ 390 h 433"/>
              <a:gd name="T10" fmla="*/ 46 w 330"/>
              <a:gd name="T11" fmla="*/ 417 h 433"/>
              <a:gd name="T12" fmla="*/ 36 w 330"/>
              <a:gd name="T13" fmla="*/ 422 h 433"/>
              <a:gd name="T14" fmla="*/ 28 w 330"/>
              <a:gd name="T15" fmla="*/ 426 h 433"/>
              <a:gd name="T16" fmla="*/ 20 w 330"/>
              <a:gd name="T17" fmla="*/ 429 h 433"/>
              <a:gd name="T18" fmla="*/ 14 w 330"/>
              <a:gd name="T19" fmla="*/ 431 h 433"/>
              <a:gd name="T20" fmla="*/ 9 w 330"/>
              <a:gd name="T21" fmla="*/ 433 h 433"/>
              <a:gd name="T22" fmla="*/ 2 w 330"/>
              <a:gd name="T23" fmla="*/ 432 h 433"/>
              <a:gd name="T24" fmla="*/ 0 w 330"/>
              <a:gd name="T25" fmla="*/ 429 h 433"/>
              <a:gd name="T26" fmla="*/ 3 w 330"/>
              <a:gd name="T27" fmla="*/ 425 h 433"/>
              <a:gd name="T28" fmla="*/ 9 w 330"/>
              <a:gd name="T29" fmla="*/ 418 h 433"/>
              <a:gd name="T30" fmla="*/ 20 w 330"/>
              <a:gd name="T31" fmla="*/ 411 h 433"/>
              <a:gd name="T32" fmla="*/ 35 w 330"/>
              <a:gd name="T33" fmla="*/ 402 h 433"/>
              <a:gd name="T34" fmla="*/ 52 w 330"/>
              <a:gd name="T35" fmla="*/ 388 h 433"/>
              <a:gd name="T36" fmla="*/ 74 w 330"/>
              <a:gd name="T37" fmla="*/ 371 h 433"/>
              <a:gd name="T38" fmla="*/ 97 w 330"/>
              <a:gd name="T39" fmla="*/ 350 h 433"/>
              <a:gd name="T40" fmla="*/ 123 w 330"/>
              <a:gd name="T41" fmla="*/ 326 h 433"/>
              <a:gd name="T42" fmla="*/ 148 w 330"/>
              <a:gd name="T43" fmla="*/ 303 h 433"/>
              <a:gd name="T44" fmla="*/ 170 w 330"/>
              <a:gd name="T45" fmla="*/ 278 h 433"/>
              <a:gd name="T46" fmla="*/ 189 w 330"/>
              <a:gd name="T47" fmla="*/ 252 h 433"/>
              <a:gd name="T48" fmla="*/ 205 w 330"/>
              <a:gd name="T49" fmla="*/ 227 h 433"/>
              <a:gd name="T50" fmla="*/ 220 w 330"/>
              <a:gd name="T51" fmla="*/ 203 h 433"/>
              <a:gd name="T52" fmla="*/ 241 w 330"/>
              <a:gd name="T53" fmla="*/ 165 h 433"/>
              <a:gd name="T54" fmla="*/ 259 w 330"/>
              <a:gd name="T55" fmla="*/ 124 h 433"/>
              <a:gd name="T56" fmla="*/ 269 w 330"/>
              <a:gd name="T57" fmla="*/ 94 h 433"/>
              <a:gd name="T58" fmla="*/ 277 w 330"/>
              <a:gd name="T59" fmla="*/ 63 h 433"/>
              <a:gd name="T60" fmla="*/ 285 w 330"/>
              <a:gd name="T61" fmla="*/ 29 h 433"/>
              <a:gd name="T62" fmla="*/ 308 w 330"/>
              <a:gd name="T63" fmla="*/ 6 h 433"/>
              <a:gd name="T64" fmla="*/ 326 w 330"/>
              <a:gd name="T65" fmla="*/ 16 h 433"/>
              <a:gd name="T66" fmla="*/ 318 w 330"/>
              <a:gd name="T67" fmla="*/ 47 h 433"/>
              <a:gd name="T68" fmla="*/ 311 w 330"/>
              <a:gd name="T69" fmla="*/ 79 h 433"/>
              <a:gd name="T70" fmla="*/ 300 w 330"/>
              <a:gd name="T71" fmla="*/ 115 h 433"/>
              <a:gd name="T72" fmla="*/ 284 w 330"/>
              <a:gd name="T73" fmla="*/ 155 h 433"/>
              <a:gd name="T74" fmla="*/ 270 w 330"/>
              <a:gd name="T75" fmla="*/ 183 h 433"/>
              <a:gd name="T76" fmla="*/ 261 w 330"/>
              <a:gd name="T77" fmla="*/ 202 h 433"/>
              <a:gd name="T78" fmla="*/ 251 w 330"/>
              <a:gd name="T79" fmla="*/ 220 h 433"/>
              <a:gd name="T80" fmla="*/ 239 w 330"/>
              <a:gd name="T81" fmla="*/ 238 h 433"/>
              <a:gd name="T82" fmla="*/ 225 w 330"/>
              <a:gd name="T83" fmla="*/ 258 h 433"/>
              <a:gd name="T84" fmla="*/ 210 w 330"/>
              <a:gd name="T85" fmla="*/ 278 h 433"/>
              <a:gd name="T86" fmla="*/ 203 w 330"/>
              <a:gd name="T87" fmla="*/ 288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30" h="433">
                <a:moveTo>
                  <a:pt x="203" y="288"/>
                </a:moveTo>
                <a:lnTo>
                  <a:pt x="194" y="298"/>
                </a:lnTo>
                <a:lnTo>
                  <a:pt x="185" y="308"/>
                </a:lnTo>
                <a:lnTo>
                  <a:pt x="177" y="316"/>
                </a:lnTo>
                <a:lnTo>
                  <a:pt x="168" y="325"/>
                </a:lnTo>
                <a:lnTo>
                  <a:pt x="149" y="341"/>
                </a:lnTo>
                <a:lnTo>
                  <a:pt x="129" y="359"/>
                </a:lnTo>
                <a:lnTo>
                  <a:pt x="120" y="366"/>
                </a:lnTo>
                <a:lnTo>
                  <a:pt x="110" y="375"/>
                </a:lnTo>
                <a:lnTo>
                  <a:pt x="88" y="390"/>
                </a:lnTo>
                <a:lnTo>
                  <a:pt x="67" y="403"/>
                </a:lnTo>
                <a:lnTo>
                  <a:pt x="46" y="417"/>
                </a:lnTo>
                <a:lnTo>
                  <a:pt x="41" y="420"/>
                </a:lnTo>
                <a:lnTo>
                  <a:pt x="36" y="422"/>
                </a:lnTo>
                <a:lnTo>
                  <a:pt x="31" y="423"/>
                </a:lnTo>
                <a:lnTo>
                  <a:pt x="28" y="426"/>
                </a:lnTo>
                <a:lnTo>
                  <a:pt x="24" y="427"/>
                </a:lnTo>
                <a:lnTo>
                  <a:pt x="20" y="429"/>
                </a:lnTo>
                <a:lnTo>
                  <a:pt x="16" y="431"/>
                </a:lnTo>
                <a:lnTo>
                  <a:pt x="14" y="431"/>
                </a:lnTo>
                <a:lnTo>
                  <a:pt x="10" y="432"/>
                </a:lnTo>
                <a:lnTo>
                  <a:pt x="9" y="433"/>
                </a:lnTo>
                <a:lnTo>
                  <a:pt x="4" y="433"/>
                </a:lnTo>
                <a:lnTo>
                  <a:pt x="2" y="432"/>
                </a:lnTo>
                <a:lnTo>
                  <a:pt x="0" y="431"/>
                </a:lnTo>
                <a:lnTo>
                  <a:pt x="0" y="429"/>
                </a:lnTo>
                <a:lnTo>
                  <a:pt x="0" y="427"/>
                </a:lnTo>
                <a:lnTo>
                  <a:pt x="3" y="425"/>
                </a:lnTo>
                <a:lnTo>
                  <a:pt x="5" y="422"/>
                </a:lnTo>
                <a:lnTo>
                  <a:pt x="9" y="418"/>
                </a:lnTo>
                <a:lnTo>
                  <a:pt x="14" y="416"/>
                </a:lnTo>
                <a:lnTo>
                  <a:pt x="20" y="411"/>
                </a:lnTo>
                <a:lnTo>
                  <a:pt x="28" y="407"/>
                </a:lnTo>
                <a:lnTo>
                  <a:pt x="35" y="402"/>
                </a:lnTo>
                <a:lnTo>
                  <a:pt x="44" y="396"/>
                </a:lnTo>
                <a:lnTo>
                  <a:pt x="52" y="388"/>
                </a:lnTo>
                <a:lnTo>
                  <a:pt x="62" y="380"/>
                </a:lnTo>
                <a:lnTo>
                  <a:pt x="74" y="371"/>
                </a:lnTo>
                <a:lnTo>
                  <a:pt x="85" y="361"/>
                </a:lnTo>
                <a:lnTo>
                  <a:pt x="97" y="350"/>
                </a:lnTo>
                <a:lnTo>
                  <a:pt x="110" y="339"/>
                </a:lnTo>
                <a:lnTo>
                  <a:pt x="123" y="326"/>
                </a:lnTo>
                <a:lnTo>
                  <a:pt x="136" y="315"/>
                </a:lnTo>
                <a:lnTo>
                  <a:pt x="148" y="303"/>
                </a:lnTo>
                <a:lnTo>
                  <a:pt x="159" y="290"/>
                </a:lnTo>
                <a:lnTo>
                  <a:pt x="170" y="278"/>
                </a:lnTo>
                <a:lnTo>
                  <a:pt x="180" y="265"/>
                </a:lnTo>
                <a:lnTo>
                  <a:pt x="189" y="252"/>
                </a:lnTo>
                <a:lnTo>
                  <a:pt x="198" y="239"/>
                </a:lnTo>
                <a:lnTo>
                  <a:pt x="205" y="227"/>
                </a:lnTo>
                <a:lnTo>
                  <a:pt x="214" y="216"/>
                </a:lnTo>
                <a:lnTo>
                  <a:pt x="220" y="203"/>
                </a:lnTo>
                <a:lnTo>
                  <a:pt x="228" y="190"/>
                </a:lnTo>
                <a:lnTo>
                  <a:pt x="241" y="165"/>
                </a:lnTo>
                <a:lnTo>
                  <a:pt x="254" y="138"/>
                </a:lnTo>
                <a:lnTo>
                  <a:pt x="259" y="124"/>
                </a:lnTo>
                <a:lnTo>
                  <a:pt x="265" y="109"/>
                </a:lnTo>
                <a:lnTo>
                  <a:pt x="269" y="94"/>
                </a:lnTo>
                <a:lnTo>
                  <a:pt x="274" y="79"/>
                </a:lnTo>
                <a:lnTo>
                  <a:pt x="277" y="63"/>
                </a:lnTo>
                <a:lnTo>
                  <a:pt x="282" y="47"/>
                </a:lnTo>
                <a:lnTo>
                  <a:pt x="285" y="29"/>
                </a:lnTo>
                <a:lnTo>
                  <a:pt x="289" y="12"/>
                </a:lnTo>
                <a:lnTo>
                  <a:pt x="308" y="6"/>
                </a:lnTo>
                <a:lnTo>
                  <a:pt x="330" y="0"/>
                </a:lnTo>
                <a:lnTo>
                  <a:pt x="326" y="16"/>
                </a:lnTo>
                <a:lnTo>
                  <a:pt x="322" y="31"/>
                </a:lnTo>
                <a:lnTo>
                  <a:pt x="318" y="47"/>
                </a:lnTo>
                <a:lnTo>
                  <a:pt x="315" y="63"/>
                </a:lnTo>
                <a:lnTo>
                  <a:pt x="311" y="79"/>
                </a:lnTo>
                <a:lnTo>
                  <a:pt x="306" y="97"/>
                </a:lnTo>
                <a:lnTo>
                  <a:pt x="300" y="115"/>
                </a:lnTo>
                <a:lnTo>
                  <a:pt x="293" y="135"/>
                </a:lnTo>
                <a:lnTo>
                  <a:pt x="284" y="155"/>
                </a:lnTo>
                <a:lnTo>
                  <a:pt x="275" y="175"/>
                </a:lnTo>
                <a:lnTo>
                  <a:pt x="270" y="183"/>
                </a:lnTo>
                <a:lnTo>
                  <a:pt x="265" y="193"/>
                </a:lnTo>
                <a:lnTo>
                  <a:pt x="261" y="202"/>
                </a:lnTo>
                <a:lnTo>
                  <a:pt x="256" y="211"/>
                </a:lnTo>
                <a:lnTo>
                  <a:pt x="251" y="220"/>
                </a:lnTo>
                <a:lnTo>
                  <a:pt x="245" y="229"/>
                </a:lnTo>
                <a:lnTo>
                  <a:pt x="239" y="238"/>
                </a:lnTo>
                <a:lnTo>
                  <a:pt x="233" y="248"/>
                </a:lnTo>
                <a:lnTo>
                  <a:pt x="225" y="258"/>
                </a:lnTo>
                <a:lnTo>
                  <a:pt x="218" y="268"/>
                </a:lnTo>
                <a:lnTo>
                  <a:pt x="210" y="278"/>
                </a:lnTo>
                <a:lnTo>
                  <a:pt x="203" y="288"/>
                </a:lnTo>
                <a:lnTo>
                  <a:pt x="203" y="288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1" name="文本框 8"/>
          <p:cNvSpPr txBox="1">
            <a:spLocks noChangeArrowheads="1"/>
          </p:cNvSpPr>
          <p:nvPr/>
        </p:nvSpPr>
        <p:spPr bwMode="auto">
          <a:xfrm>
            <a:off x="5892264" y="123750"/>
            <a:ext cx="280179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6000" dirty="0" err="1">
                <a:latin typeface="汉语拼音" panose="000B0604020202020204" pitchFamily="34" charset="0"/>
                <a:ea typeface="GB Pinyinok-B" panose="02010601030101010101" pitchFamily="2" charset="-122"/>
                <a:cs typeface="汉语拼音" panose="000B0604020202020204" pitchFamily="34" charset="0"/>
              </a:rPr>
              <a:t>zhān</a:t>
            </a:r>
            <a:endParaRPr lang="en-US" altLang="zh-CN" sz="6000" dirty="0" err="1">
              <a:latin typeface="汉语拼音" panose="000B0604020202020204" pitchFamily="34" charset="0"/>
              <a:ea typeface="GB Pinyinok-B" panose="02010601030101010101" pitchFamily="2" charset="-122"/>
              <a:cs typeface="汉语拼音" panose="000B0604020202020204" pitchFamily="34" charset="0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6119020" y="997860"/>
            <a:ext cx="2318547" cy="2326669"/>
            <a:chOff x="5534807" y="1672548"/>
            <a:chExt cx="2318547" cy="2326669"/>
          </a:xfrm>
        </p:grpSpPr>
        <p:sp>
          <p:nvSpPr>
            <p:cNvPr id="83" name="矩形 82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4" name="直接连接符 83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5" name="组合 94"/>
          <p:cNvGrpSpPr/>
          <p:nvPr/>
        </p:nvGrpSpPr>
        <p:grpSpPr>
          <a:xfrm>
            <a:off x="6298952" y="1279267"/>
            <a:ext cx="1958682" cy="1763855"/>
            <a:chOff x="5045075" y="4164013"/>
            <a:chExt cx="893763" cy="804862"/>
          </a:xfrm>
        </p:grpSpPr>
        <p:sp>
          <p:nvSpPr>
            <p:cNvPr id="96" name="Freeform 271"/>
            <p:cNvSpPr/>
            <p:nvPr/>
          </p:nvSpPr>
          <p:spPr bwMode="auto">
            <a:xfrm>
              <a:off x="5167313" y="4213225"/>
              <a:ext cx="268288" cy="201613"/>
            </a:xfrm>
            <a:custGeom>
              <a:avLst/>
              <a:gdLst>
                <a:gd name="T0" fmla="*/ 339 w 339"/>
                <a:gd name="T1" fmla="*/ 65 h 254"/>
                <a:gd name="T2" fmla="*/ 335 w 339"/>
                <a:gd name="T3" fmla="*/ 71 h 254"/>
                <a:gd name="T4" fmla="*/ 331 w 339"/>
                <a:gd name="T5" fmla="*/ 76 h 254"/>
                <a:gd name="T6" fmla="*/ 326 w 339"/>
                <a:gd name="T7" fmla="*/ 84 h 254"/>
                <a:gd name="T8" fmla="*/ 316 w 339"/>
                <a:gd name="T9" fmla="*/ 92 h 254"/>
                <a:gd name="T10" fmla="*/ 304 w 339"/>
                <a:gd name="T11" fmla="*/ 101 h 254"/>
                <a:gd name="T12" fmla="*/ 293 w 339"/>
                <a:gd name="T13" fmla="*/ 113 h 254"/>
                <a:gd name="T14" fmla="*/ 278 w 339"/>
                <a:gd name="T15" fmla="*/ 124 h 254"/>
                <a:gd name="T16" fmla="*/ 249 w 339"/>
                <a:gd name="T17" fmla="*/ 143 h 254"/>
                <a:gd name="T18" fmla="*/ 211 w 339"/>
                <a:gd name="T19" fmla="*/ 170 h 254"/>
                <a:gd name="T20" fmla="*/ 169 w 339"/>
                <a:gd name="T21" fmla="*/ 193 h 254"/>
                <a:gd name="T22" fmla="*/ 125 w 339"/>
                <a:gd name="T23" fmla="*/ 214 h 254"/>
                <a:gd name="T24" fmla="*/ 90 w 339"/>
                <a:gd name="T25" fmla="*/ 230 h 254"/>
                <a:gd name="T26" fmla="*/ 69 w 339"/>
                <a:gd name="T27" fmla="*/ 237 h 254"/>
                <a:gd name="T28" fmla="*/ 52 w 339"/>
                <a:gd name="T29" fmla="*/ 243 h 254"/>
                <a:gd name="T30" fmla="*/ 35 w 339"/>
                <a:gd name="T31" fmla="*/ 249 h 254"/>
                <a:gd name="T32" fmla="*/ 23 w 339"/>
                <a:gd name="T33" fmla="*/ 253 h 254"/>
                <a:gd name="T34" fmla="*/ 14 w 339"/>
                <a:gd name="T35" fmla="*/ 254 h 254"/>
                <a:gd name="T36" fmla="*/ 6 w 339"/>
                <a:gd name="T37" fmla="*/ 254 h 254"/>
                <a:gd name="T38" fmla="*/ 2 w 339"/>
                <a:gd name="T39" fmla="*/ 254 h 254"/>
                <a:gd name="T40" fmla="*/ 0 w 339"/>
                <a:gd name="T41" fmla="*/ 253 h 254"/>
                <a:gd name="T42" fmla="*/ 2 w 339"/>
                <a:gd name="T43" fmla="*/ 249 h 254"/>
                <a:gd name="T44" fmla="*/ 6 w 339"/>
                <a:gd name="T45" fmla="*/ 243 h 254"/>
                <a:gd name="T46" fmla="*/ 14 w 339"/>
                <a:gd name="T47" fmla="*/ 237 h 254"/>
                <a:gd name="T48" fmla="*/ 23 w 339"/>
                <a:gd name="T49" fmla="*/ 228 h 254"/>
                <a:gd name="T50" fmla="*/ 37 w 339"/>
                <a:gd name="T51" fmla="*/ 218 h 254"/>
                <a:gd name="T52" fmla="*/ 54 w 339"/>
                <a:gd name="T53" fmla="*/ 207 h 254"/>
                <a:gd name="T54" fmla="*/ 73 w 339"/>
                <a:gd name="T55" fmla="*/ 193 h 254"/>
                <a:gd name="T56" fmla="*/ 105 w 339"/>
                <a:gd name="T57" fmla="*/ 172 h 254"/>
                <a:gd name="T58" fmla="*/ 144 w 339"/>
                <a:gd name="T59" fmla="*/ 147 h 254"/>
                <a:gd name="T60" fmla="*/ 176 w 339"/>
                <a:gd name="T61" fmla="*/ 120 h 254"/>
                <a:gd name="T62" fmla="*/ 205 w 339"/>
                <a:gd name="T63" fmla="*/ 96 h 254"/>
                <a:gd name="T64" fmla="*/ 228 w 339"/>
                <a:gd name="T65" fmla="*/ 71 h 254"/>
                <a:gd name="T66" fmla="*/ 241 w 339"/>
                <a:gd name="T67" fmla="*/ 53 h 254"/>
                <a:gd name="T68" fmla="*/ 249 w 339"/>
                <a:gd name="T69" fmla="*/ 38 h 254"/>
                <a:gd name="T70" fmla="*/ 249 w 339"/>
                <a:gd name="T71" fmla="*/ 25 h 254"/>
                <a:gd name="T72" fmla="*/ 243 w 339"/>
                <a:gd name="T73" fmla="*/ 13 h 254"/>
                <a:gd name="T74" fmla="*/ 241 w 339"/>
                <a:gd name="T75" fmla="*/ 6 h 254"/>
                <a:gd name="T76" fmla="*/ 243 w 339"/>
                <a:gd name="T77" fmla="*/ 2 h 254"/>
                <a:gd name="T78" fmla="*/ 251 w 339"/>
                <a:gd name="T79" fmla="*/ 0 h 254"/>
                <a:gd name="T80" fmla="*/ 260 w 339"/>
                <a:gd name="T81" fmla="*/ 0 h 254"/>
                <a:gd name="T82" fmla="*/ 272 w 339"/>
                <a:gd name="T83" fmla="*/ 4 h 254"/>
                <a:gd name="T84" fmla="*/ 287 w 339"/>
                <a:gd name="T85" fmla="*/ 9 h 254"/>
                <a:gd name="T86" fmla="*/ 303 w 339"/>
                <a:gd name="T87" fmla="*/ 19 h 254"/>
                <a:gd name="T88" fmla="*/ 318 w 339"/>
                <a:gd name="T89" fmla="*/ 29 h 254"/>
                <a:gd name="T90" fmla="*/ 331 w 339"/>
                <a:gd name="T91" fmla="*/ 40 h 254"/>
                <a:gd name="T92" fmla="*/ 337 w 339"/>
                <a:gd name="T93" fmla="*/ 50 h 254"/>
                <a:gd name="T94" fmla="*/ 339 w 339"/>
                <a:gd name="T95" fmla="*/ 59 h 254"/>
                <a:gd name="T96" fmla="*/ 339 w 339"/>
                <a:gd name="T97" fmla="*/ 63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39" h="254">
                  <a:moveTo>
                    <a:pt x="339" y="63"/>
                  </a:moveTo>
                  <a:lnTo>
                    <a:pt x="339" y="65"/>
                  </a:lnTo>
                  <a:lnTo>
                    <a:pt x="337" y="67"/>
                  </a:lnTo>
                  <a:lnTo>
                    <a:pt x="335" y="71"/>
                  </a:lnTo>
                  <a:lnTo>
                    <a:pt x="333" y="73"/>
                  </a:lnTo>
                  <a:lnTo>
                    <a:pt x="331" y="76"/>
                  </a:lnTo>
                  <a:lnTo>
                    <a:pt x="329" y="80"/>
                  </a:lnTo>
                  <a:lnTo>
                    <a:pt x="326" y="84"/>
                  </a:lnTo>
                  <a:lnTo>
                    <a:pt x="322" y="88"/>
                  </a:lnTo>
                  <a:lnTo>
                    <a:pt x="316" y="92"/>
                  </a:lnTo>
                  <a:lnTo>
                    <a:pt x="310" y="97"/>
                  </a:lnTo>
                  <a:lnTo>
                    <a:pt x="304" y="101"/>
                  </a:lnTo>
                  <a:lnTo>
                    <a:pt x="299" y="107"/>
                  </a:lnTo>
                  <a:lnTo>
                    <a:pt x="293" y="113"/>
                  </a:lnTo>
                  <a:lnTo>
                    <a:pt x="285" y="119"/>
                  </a:lnTo>
                  <a:lnTo>
                    <a:pt x="278" y="124"/>
                  </a:lnTo>
                  <a:lnTo>
                    <a:pt x="268" y="132"/>
                  </a:lnTo>
                  <a:lnTo>
                    <a:pt x="249" y="143"/>
                  </a:lnTo>
                  <a:lnTo>
                    <a:pt x="230" y="157"/>
                  </a:lnTo>
                  <a:lnTo>
                    <a:pt x="211" y="170"/>
                  </a:lnTo>
                  <a:lnTo>
                    <a:pt x="190" y="182"/>
                  </a:lnTo>
                  <a:lnTo>
                    <a:pt x="169" y="193"/>
                  </a:lnTo>
                  <a:lnTo>
                    <a:pt x="146" y="205"/>
                  </a:lnTo>
                  <a:lnTo>
                    <a:pt x="125" y="214"/>
                  </a:lnTo>
                  <a:lnTo>
                    <a:pt x="102" y="224"/>
                  </a:lnTo>
                  <a:lnTo>
                    <a:pt x="90" y="230"/>
                  </a:lnTo>
                  <a:lnTo>
                    <a:pt x="79" y="233"/>
                  </a:lnTo>
                  <a:lnTo>
                    <a:pt x="69" y="237"/>
                  </a:lnTo>
                  <a:lnTo>
                    <a:pt x="60" y="241"/>
                  </a:lnTo>
                  <a:lnTo>
                    <a:pt x="52" y="243"/>
                  </a:lnTo>
                  <a:lnTo>
                    <a:pt x="42" y="247"/>
                  </a:lnTo>
                  <a:lnTo>
                    <a:pt x="35" y="249"/>
                  </a:lnTo>
                  <a:lnTo>
                    <a:pt x="29" y="251"/>
                  </a:lnTo>
                  <a:lnTo>
                    <a:pt x="23" y="253"/>
                  </a:lnTo>
                  <a:lnTo>
                    <a:pt x="17" y="253"/>
                  </a:lnTo>
                  <a:lnTo>
                    <a:pt x="14" y="254"/>
                  </a:lnTo>
                  <a:lnTo>
                    <a:pt x="10" y="254"/>
                  </a:lnTo>
                  <a:lnTo>
                    <a:pt x="6" y="254"/>
                  </a:lnTo>
                  <a:lnTo>
                    <a:pt x="4" y="254"/>
                  </a:lnTo>
                  <a:lnTo>
                    <a:pt x="2" y="254"/>
                  </a:lnTo>
                  <a:lnTo>
                    <a:pt x="0" y="254"/>
                  </a:lnTo>
                  <a:lnTo>
                    <a:pt x="0" y="253"/>
                  </a:lnTo>
                  <a:lnTo>
                    <a:pt x="0" y="251"/>
                  </a:lnTo>
                  <a:lnTo>
                    <a:pt x="2" y="249"/>
                  </a:lnTo>
                  <a:lnTo>
                    <a:pt x="4" y="247"/>
                  </a:lnTo>
                  <a:lnTo>
                    <a:pt x="6" y="243"/>
                  </a:lnTo>
                  <a:lnTo>
                    <a:pt x="10" y="241"/>
                  </a:lnTo>
                  <a:lnTo>
                    <a:pt x="14" y="237"/>
                  </a:lnTo>
                  <a:lnTo>
                    <a:pt x="17" y="233"/>
                  </a:lnTo>
                  <a:lnTo>
                    <a:pt x="23" y="228"/>
                  </a:lnTo>
                  <a:lnTo>
                    <a:pt x="31" y="224"/>
                  </a:lnTo>
                  <a:lnTo>
                    <a:pt x="37" y="218"/>
                  </a:lnTo>
                  <a:lnTo>
                    <a:pt x="44" y="212"/>
                  </a:lnTo>
                  <a:lnTo>
                    <a:pt x="54" y="207"/>
                  </a:lnTo>
                  <a:lnTo>
                    <a:pt x="63" y="199"/>
                  </a:lnTo>
                  <a:lnTo>
                    <a:pt x="73" y="193"/>
                  </a:lnTo>
                  <a:lnTo>
                    <a:pt x="84" y="186"/>
                  </a:lnTo>
                  <a:lnTo>
                    <a:pt x="105" y="172"/>
                  </a:lnTo>
                  <a:lnTo>
                    <a:pt x="125" y="159"/>
                  </a:lnTo>
                  <a:lnTo>
                    <a:pt x="144" y="147"/>
                  </a:lnTo>
                  <a:lnTo>
                    <a:pt x="161" y="134"/>
                  </a:lnTo>
                  <a:lnTo>
                    <a:pt x="176" y="120"/>
                  </a:lnTo>
                  <a:lnTo>
                    <a:pt x="192" y="109"/>
                  </a:lnTo>
                  <a:lnTo>
                    <a:pt x="205" y="96"/>
                  </a:lnTo>
                  <a:lnTo>
                    <a:pt x="218" y="82"/>
                  </a:lnTo>
                  <a:lnTo>
                    <a:pt x="228" y="71"/>
                  </a:lnTo>
                  <a:lnTo>
                    <a:pt x="236" y="61"/>
                  </a:lnTo>
                  <a:lnTo>
                    <a:pt x="241" y="53"/>
                  </a:lnTo>
                  <a:lnTo>
                    <a:pt x="245" y="46"/>
                  </a:lnTo>
                  <a:lnTo>
                    <a:pt x="249" y="38"/>
                  </a:lnTo>
                  <a:lnTo>
                    <a:pt x="249" y="31"/>
                  </a:lnTo>
                  <a:lnTo>
                    <a:pt x="249" y="25"/>
                  </a:lnTo>
                  <a:lnTo>
                    <a:pt x="245" y="19"/>
                  </a:lnTo>
                  <a:lnTo>
                    <a:pt x="243" y="13"/>
                  </a:lnTo>
                  <a:lnTo>
                    <a:pt x="241" y="9"/>
                  </a:lnTo>
                  <a:lnTo>
                    <a:pt x="241" y="6"/>
                  </a:lnTo>
                  <a:lnTo>
                    <a:pt x="241" y="4"/>
                  </a:lnTo>
                  <a:lnTo>
                    <a:pt x="243" y="2"/>
                  </a:lnTo>
                  <a:lnTo>
                    <a:pt x="247" y="0"/>
                  </a:lnTo>
                  <a:lnTo>
                    <a:pt x="251" y="0"/>
                  </a:lnTo>
                  <a:lnTo>
                    <a:pt x="255" y="0"/>
                  </a:lnTo>
                  <a:lnTo>
                    <a:pt x="260" y="0"/>
                  </a:lnTo>
                  <a:lnTo>
                    <a:pt x="266" y="2"/>
                  </a:lnTo>
                  <a:lnTo>
                    <a:pt x="272" y="4"/>
                  </a:lnTo>
                  <a:lnTo>
                    <a:pt x="280" y="6"/>
                  </a:lnTo>
                  <a:lnTo>
                    <a:pt x="287" y="9"/>
                  </a:lnTo>
                  <a:lnTo>
                    <a:pt x="295" y="13"/>
                  </a:lnTo>
                  <a:lnTo>
                    <a:pt x="303" y="19"/>
                  </a:lnTo>
                  <a:lnTo>
                    <a:pt x="310" y="23"/>
                  </a:lnTo>
                  <a:lnTo>
                    <a:pt x="318" y="29"/>
                  </a:lnTo>
                  <a:lnTo>
                    <a:pt x="326" y="34"/>
                  </a:lnTo>
                  <a:lnTo>
                    <a:pt x="331" y="40"/>
                  </a:lnTo>
                  <a:lnTo>
                    <a:pt x="335" y="46"/>
                  </a:lnTo>
                  <a:lnTo>
                    <a:pt x="337" y="50"/>
                  </a:lnTo>
                  <a:lnTo>
                    <a:pt x="339" y="55"/>
                  </a:lnTo>
                  <a:lnTo>
                    <a:pt x="339" y="59"/>
                  </a:lnTo>
                  <a:lnTo>
                    <a:pt x="339" y="63"/>
                  </a:lnTo>
                  <a:lnTo>
                    <a:pt x="339" y="6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272"/>
            <p:cNvSpPr/>
            <p:nvPr/>
          </p:nvSpPr>
          <p:spPr bwMode="auto">
            <a:xfrm>
              <a:off x="5167313" y="4457700"/>
              <a:ext cx="260350" cy="92075"/>
            </a:xfrm>
            <a:custGeom>
              <a:avLst/>
              <a:gdLst>
                <a:gd name="T0" fmla="*/ 0 w 329"/>
                <a:gd name="T1" fmla="*/ 105 h 117"/>
                <a:gd name="T2" fmla="*/ 2 w 329"/>
                <a:gd name="T3" fmla="*/ 101 h 117"/>
                <a:gd name="T4" fmla="*/ 10 w 329"/>
                <a:gd name="T5" fmla="*/ 96 h 117"/>
                <a:gd name="T6" fmla="*/ 21 w 329"/>
                <a:gd name="T7" fmla="*/ 88 h 117"/>
                <a:gd name="T8" fmla="*/ 37 w 329"/>
                <a:gd name="T9" fmla="*/ 80 h 117"/>
                <a:gd name="T10" fmla="*/ 58 w 329"/>
                <a:gd name="T11" fmla="*/ 73 h 117"/>
                <a:gd name="T12" fmla="*/ 81 w 329"/>
                <a:gd name="T13" fmla="*/ 61 h 117"/>
                <a:gd name="T14" fmla="*/ 109 w 329"/>
                <a:gd name="T15" fmla="*/ 50 h 117"/>
                <a:gd name="T16" fmla="*/ 142 w 329"/>
                <a:gd name="T17" fmla="*/ 38 h 117"/>
                <a:gd name="T18" fmla="*/ 171 w 329"/>
                <a:gd name="T19" fmla="*/ 29 h 117"/>
                <a:gd name="T20" fmla="*/ 195 w 329"/>
                <a:gd name="T21" fmla="*/ 21 h 117"/>
                <a:gd name="T22" fmla="*/ 218 w 329"/>
                <a:gd name="T23" fmla="*/ 13 h 117"/>
                <a:gd name="T24" fmla="*/ 236 w 329"/>
                <a:gd name="T25" fmla="*/ 8 h 117"/>
                <a:gd name="T26" fmla="*/ 251 w 329"/>
                <a:gd name="T27" fmla="*/ 4 h 117"/>
                <a:gd name="T28" fmla="*/ 262 w 329"/>
                <a:gd name="T29" fmla="*/ 2 h 117"/>
                <a:gd name="T30" fmla="*/ 270 w 329"/>
                <a:gd name="T31" fmla="*/ 0 h 117"/>
                <a:gd name="T32" fmla="*/ 283 w 329"/>
                <a:gd name="T33" fmla="*/ 0 h 117"/>
                <a:gd name="T34" fmla="*/ 301 w 329"/>
                <a:gd name="T35" fmla="*/ 6 h 117"/>
                <a:gd name="T36" fmla="*/ 316 w 329"/>
                <a:gd name="T37" fmla="*/ 13 h 117"/>
                <a:gd name="T38" fmla="*/ 322 w 329"/>
                <a:gd name="T39" fmla="*/ 21 h 117"/>
                <a:gd name="T40" fmla="*/ 327 w 329"/>
                <a:gd name="T41" fmla="*/ 27 h 117"/>
                <a:gd name="T42" fmla="*/ 329 w 329"/>
                <a:gd name="T43" fmla="*/ 33 h 117"/>
                <a:gd name="T44" fmla="*/ 329 w 329"/>
                <a:gd name="T45" fmla="*/ 34 h 117"/>
                <a:gd name="T46" fmla="*/ 324 w 329"/>
                <a:gd name="T47" fmla="*/ 38 h 117"/>
                <a:gd name="T48" fmla="*/ 316 w 329"/>
                <a:gd name="T49" fmla="*/ 42 h 117"/>
                <a:gd name="T50" fmla="*/ 304 w 329"/>
                <a:gd name="T51" fmla="*/ 46 h 117"/>
                <a:gd name="T52" fmla="*/ 291 w 329"/>
                <a:gd name="T53" fmla="*/ 52 h 117"/>
                <a:gd name="T54" fmla="*/ 272 w 329"/>
                <a:gd name="T55" fmla="*/ 57 h 117"/>
                <a:gd name="T56" fmla="*/ 249 w 329"/>
                <a:gd name="T57" fmla="*/ 65 h 117"/>
                <a:gd name="T58" fmla="*/ 222 w 329"/>
                <a:gd name="T59" fmla="*/ 73 h 117"/>
                <a:gd name="T60" fmla="*/ 193 w 329"/>
                <a:gd name="T61" fmla="*/ 82 h 117"/>
                <a:gd name="T62" fmla="*/ 165 w 329"/>
                <a:gd name="T63" fmla="*/ 90 h 117"/>
                <a:gd name="T64" fmla="*/ 138 w 329"/>
                <a:gd name="T65" fmla="*/ 98 h 117"/>
                <a:gd name="T66" fmla="*/ 115 w 329"/>
                <a:gd name="T67" fmla="*/ 103 h 117"/>
                <a:gd name="T68" fmla="*/ 96 w 329"/>
                <a:gd name="T69" fmla="*/ 109 h 117"/>
                <a:gd name="T70" fmla="*/ 79 w 329"/>
                <a:gd name="T71" fmla="*/ 113 h 117"/>
                <a:gd name="T72" fmla="*/ 63 w 329"/>
                <a:gd name="T73" fmla="*/ 115 h 117"/>
                <a:gd name="T74" fmla="*/ 52 w 329"/>
                <a:gd name="T75" fmla="*/ 117 h 117"/>
                <a:gd name="T76" fmla="*/ 38 w 329"/>
                <a:gd name="T77" fmla="*/ 117 h 117"/>
                <a:gd name="T78" fmla="*/ 23 w 329"/>
                <a:gd name="T79" fmla="*/ 115 h 117"/>
                <a:gd name="T80" fmla="*/ 12 w 329"/>
                <a:gd name="T81" fmla="*/ 113 h 117"/>
                <a:gd name="T82" fmla="*/ 2 w 329"/>
                <a:gd name="T83" fmla="*/ 109 h 117"/>
                <a:gd name="T84" fmla="*/ 0 w 329"/>
                <a:gd name="T85" fmla="*/ 10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9" h="117">
                  <a:moveTo>
                    <a:pt x="0" y="107"/>
                  </a:moveTo>
                  <a:lnTo>
                    <a:pt x="0" y="105"/>
                  </a:lnTo>
                  <a:lnTo>
                    <a:pt x="0" y="103"/>
                  </a:lnTo>
                  <a:lnTo>
                    <a:pt x="2" y="101"/>
                  </a:lnTo>
                  <a:lnTo>
                    <a:pt x="6" y="98"/>
                  </a:lnTo>
                  <a:lnTo>
                    <a:pt x="10" y="96"/>
                  </a:lnTo>
                  <a:lnTo>
                    <a:pt x="16" y="92"/>
                  </a:lnTo>
                  <a:lnTo>
                    <a:pt x="21" y="88"/>
                  </a:lnTo>
                  <a:lnTo>
                    <a:pt x="29" y="84"/>
                  </a:lnTo>
                  <a:lnTo>
                    <a:pt x="37" y="80"/>
                  </a:lnTo>
                  <a:lnTo>
                    <a:pt x="46" y="77"/>
                  </a:lnTo>
                  <a:lnTo>
                    <a:pt x="58" y="73"/>
                  </a:lnTo>
                  <a:lnTo>
                    <a:pt x="69" y="67"/>
                  </a:lnTo>
                  <a:lnTo>
                    <a:pt x="81" y="61"/>
                  </a:lnTo>
                  <a:lnTo>
                    <a:pt x="94" y="56"/>
                  </a:lnTo>
                  <a:lnTo>
                    <a:pt x="109" y="50"/>
                  </a:lnTo>
                  <a:lnTo>
                    <a:pt x="125" y="44"/>
                  </a:lnTo>
                  <a:lnTo>
                    <a:pt x="142" y="38"/>
                  </a:lnTo>
                  <a:lnTo>
                    <a:pt x="157" y="33"/>
                  </a:lnTo>
                  <a:lnTo>
                    <a:pt x="171" y="29"/>
                  </a:lnTo>
                  <a:lnTo>
                    <a:pt x="184" y="25"/>
                  </a:lnTo>
                  <a:lnTo>
                    <a:pt x="195" y="21"/>
                  </a:lnTo>
                  <a:lnTo>
                    <a:pt x="207" y="17"/>
                  </a:lnTo>
                  <a:lnTo>
                    <a:pt x="218" y="13"/>
                  </a:lnTo>
                  <a:lnTo>
                    <a:pt x="228" y="10"/>
                  </a:lnTo>
                  <a:lnTo>
                    <a:pt x="236" y="8"/>
                  </a:lnTo>
                  <a:lnTo>
                    <a:pt x="243" y="6"/>
                  </a:lnTo>
                  <a:lnTo>
                    <a:pt x="251" y="4"/>
                  </a:lnTo>
                  <a:lnTo>
                    <a:pt x="257" y="2"/>
                  </a:lnTo>
                  <a:lnTo>
                    <a:pt x="262" y="2"/>
                  </a:lnTo>
                  <a:lnTo>
                    <a:pt x="266" y="0"/>
                  </a:lnTo>
                  <a:lnTo>
                    <a:pt x="270" y="0"/>
                  </a:lnTo>
                  <a:lnTo>
                    <a:pt x="274" y="0"/>
                  </a:lnTo>
                  <a:lnTo>
                    <a:pt x="283" y="0"/>
                  </a:lnTo>
                  <a:lnTo>
                    <a:pt x="291" y="2"/>
                  </a:lnTo>
                  <a:lnTo>
                    <a:pt x="301" y="6"/>
                  </a:lnTo>
                  <a:lnTo>
                    <a:pt x="310" y="10"/>
                  </a:lnTo>
                  <a:lnTo>
                    <a:pt x="316" y="13"/>
                  </a:lnTo>
                  <a:lnTo>
                    <a:pt x="320" y="17"/>
                  </a:lnTo>
                  <a:lnTo>
                    <a:pt x="322" y="21"/>
                  </a:lnTo>
                  <a:lnTo>
                    <a:pt x="326" y="23"/>
                  </a:lnTo>
                  <a:lnTo>
                    <a:pt x="327" y="27"/>
                  </a:lnTo>
                  <a:lnTo>
                    <a:pt x="327" y="29"/>
                  </a:lnTo>
                  <a:lnTo>
                    <a:pt x="329" y="33"/>
                  </a:lnTo>
                  <a:lnTo>
                    <a:pt x="329" y="34"/>
                  </a:lnTo>
                  <a:lnTo>
                    <a:pt x="329" y="34"/>
                  </a:lnTo>
                  <a:lnTo>
                    <a:pt x="327" y="36"/>
                  </a:lnTo>
                  <a:lnTo>
                    <a:pt x="324" y="38"/>
                  </a:lnTo>
                  <a:lnTo>
                    <a:pt x="322" y="40"/>
                  </a:lnTo>
                  <a:lnTo>
                    <a:pt x="316" y="42"/>
                  </a:lnTo>
                  <a:lnTo>
                    <a:pt x="312" y="44"/>
                  </a:lnTo>
                  <a:lnTo>
                    <a:pt x="304" y="46"/>
                  </a:lnTo>
                  <a:lnTo>
                    <a:pt x="299" y="48"/>
                  </a:lnTo>
                  <a:lnTo>
                    <a:pt x="291" y="52"/>
                  </a:lnTo>
                  <a:lnTo>
                    <a:pt x="282" y="54"/>
                  </a:lnTo>
                  <a:lnTo>
                    <a:pt x="272" y="57"/>
                  </a:lnTo>
                  <a:lnTo>
                    <a:pt x="260" y="61"/>
                  </a:lnTo>
                  <a:lnTo>
                    <a:pt x="249" y="65"/>
                  </a:lnTo>
                  <a:lnTo>
                    <a:pt x="236" y="69"/>
                  </a:lnTo>
                  <a:lnTo>
                    <a:pt x="222" y="73"/>
                  </a:lnTo>
                  <a:lnTo>
                    <a:pt x="209" y="78"/>
                  </a:lnTo>
                  <a:lnTo>
                    <a:pt x="193" y="82"/>
                  </a:lnTo>
                  <a:lnTo>
                    <a:pt x="178" y="86"/>
                  </a:lnTo>
                  <a:lnTo>
                    <a:pt x="165" y="90"/>
                  </a:lnTo>
                  <a:lnTo>
                    <a:pt x="151" y="94"/>
                  </a:lnTo>
                  <a:lnTo>
                    <a:pt x="138" y="98"/>
                  </a:lnTo>
                  <a:lnTo>
                    <a:pt x="127" y="101"/>
                  </a:lnTo>
                  <a:lnTo>
                    <a:pt x="115" y="103"/>
                  </a:lnTo>
                  <a:lnTo>
                    <a:pt x="105" y="107"/>
                  </a:lnTo>
                  <a:lnTo>
                    <a:pt x="96" y="109"/>
                  </a:lnTo>
                  <a:lnTo>
                    <a:pt x="86" y="111"/>
                  </a:lnTo>
                  <a:lnTo>
                    <a:pt x="79" y="113"/>
                  </a:lnTo>
                  <a:lnTo>
                    <a:pt x="71" y="115"/>
                  </a:lnTo>
                  <a:lnTo>
                    <a:pt x="63" y="115"/>
                  </a:lnTo>
                  <a:lnTo>
                    <a:pt x="58" y="117"/>
                  </a:lnTo>
                  <a:lnTo>
                    <a:pt x="52" y="117"/>
                  </a:lnTo>
                  <a:lnTo>
                    <a:pt x="46" y="117"/>
                  </a:lnTo>
                  <a:lnTo>
                    <a:pt x="38" y="117"/>
                  </a:lnTo>
                  <a:lnTo>
                    <a:pt x="31" y="117"/>
                  </a:lnTo>
                  <a:lnTo>
                    <a:pt x="23" y="115"/>
                  </a:lnTo>
                  <a:lnTo>
                    <a:pt x="17" y="115"/>
                  </a:lnTo>
                  <a:lnTo>
                    <a:pt x="12" y="113"/>
                  </a:lnTo>
                  <a:lnTo>
                    <a:pt x="6" y="111"/>
                  </a:lnTo>
                  <a:lnTo>
                    <a:pt x="2" y="109"/>
                  </a:lnTo>
                  <a:lnTo>
                    <a:pt x="0" y="107"/>
                  </a:lnTo>
                  <a:lnTo>
                    <a:pt x="0" y="107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273"/>
            <p:cNvSpPr/>
            <p:nvPr/>
          </p:nvSpPr>
          <p:spPr bwMode="auto">
            <a:xfrm>
              <a:off x="5045075" y="4605338"/>
              <a:ext cx="401638" cy="144463"/>
            </a:xfrm>
            <a:custGeom>
              <a:avLst/>
              <a:gdLst>
                <a:gd name="T0" fmla="*/ 270 w 505"/>
                <a:gd name="T1" fmla="*/ 51 h 181"/>
                <a:gd name="T2" fmla="*/ 314 w 505"/>
                <a:gd name="T3" fmla="*/ 38 h 181"/>
                <a:gd name="T4" fmla="*/ 352 w 505"/>
                <a:gd name="T5" fmla="*/ 26 h 181"/>
                <a:gd name="T6" fmla="*/ 385 w 505"/>
                <a:gd name="T7" fmla="*/ 19 h 181"/>
                <a:gd name="T8" fmla="*/ 412 w 505"/>
                <a:gd name="T9" fmla="*/ 11 h 181"/>
                <a:gd name="T10" fmla="*/ 433 w 505"/>
                <a:gd name="T11" fmla="*/ 5 h 181"/>
                <a:gd name="T12" fmla="*/ 448 w 505"/>
                <a:gd name="T13" fmla="*/ 2 h 181"/>
                <a:gd name="T14" fmla="*/ 456 w 505"/>
                <a:gd name="T15" fmla="*/ 0 h 181"/>
                <a:gd name="T16" fmla="*/ 463 w 505"/>
                <a:gd name="T17" fmla="*/ 0 h 181"/>
                <a:gd name="T18" fmla="*/ 477 w 505"/>
                <a:gd name="T19" fmla="*/ 2 h 181"/>
                <a:gd name="T20" fmla="*/ 486 w 505"/>
                <a:gd name="T21" fmla="*/ 5 h 181"/>
                <a:gd name="T22" fmla="*/ 496 w 505"/>
                <a:gd name="T23" fmla="*/ 7 h 181"/>
                <a:gd name="T24" fmla="*/ 501 w 505"/>
                <a:gd name="T25" fmla="*/ 11 h 181"/>
                <a:gd name="T26" fmla="*/ 503 w 505"/>
                <a:gd name="T27" fmla="*/ 15 h 181"/>
                <a:gd name="T28" fmla="*/ 505 w 505"/>
                <a:gd name="T29" fmla="*/ 19 h 181"/>
                <a:gd name="T30" fmla="*/ 501 w 505"/>
                <a:gd name="T31" fmla="*/ 23 h 181"/>
                <a:gd name="T32" fmla="*/ 492 w 505"/>
                <a:gd name="T33" fmla="*/ 26 h 181"/>
                <a:gd name="T34" fmla="*/ 477 w 505"/>
                <a:gd name="T35" fmla="*/ 34 h 181"/>
                <a:gd name="T36" fmla="*/ 454 w 505"/>
                <a:gd name="T37" fmla="*/ 42 h 181"/>
                <a:gd name="T38" fmla="*/ 423 w 505"/>
                <a:gd name="T39" fmla="*/ 53 h 181"/>
                <a:gd name="T40" fmla="*/ 389 w 505"/>
                <a:gd name="T41" fmla="*/ 67 h 181"/>
                <a:gd name="T42" fmla="*/ 346 w 505"/>
                <a:gd name="T43" fmla="*/ 84 h 181"/>
                <a:gd name="T44" fmla="*/ 297 w 505"/>
                <a:gd name="T45" fmla="*/ 103 h 181"/>
                <a:gd name="T46" fmla="*/ 249 w 505"/>
                <a:gd name="T47" fmla="*/ 122 h 181"/>
                <a:gd name="T48" fmla="*/ 205 w 505"/>
                <a:gd name="T49" fmla="*/ 137 h 181"/>
                <a:gd name="T50" fmla="*/ 169 w 505"/>
                <a:gd name="T51" fmla="*/ 151 h 181"/>
                <a:gd name="T52" fmla="*/ 138 w 505"/>
                <a:gd name="T53" fmla="*/ 162 h 181"/>
                <a:gd name="T54" fmla="*/ 113 w 505"/>
                <a:gd name="T55" fmla="*/ 170 h 181"/>
                <a:gd name="T56" fmla="*/ 94 w 505"/>
                <a:gd name="T57" fmla="*/ 176 h 181"/>
                <a:gd name="T58" fmla="*/ 80 w 505"/>
                <a:gd name="T59" fmla="*/ 180 h 181"/>
                <a:gd name="T60" fmla="*/ 75 w 505"/>
                <a:gd name="T61" fmla="*/ 181 h 181"/>
                <a:gd name="T62" fmla="*/ 67 w 505"/>
                <a:gd name="T63" fmla="*/ 180 h 181"/>
                <a:gd name="T64" fmla="*/ 58 w 505"/>
                <a:gd name="T65" fmla="*/ 174 h 181"/>
                <a:gd name="T66" fmla="*/ 46 w 505"/>
                <a:gd name="T67" fmla="*/ 166 h 181"/>
                <a:gd name="T68" fmla="*/ 33 w 505"/>
                <a:gd name="T69" fmla="*/ 157 h 181"/>
                <a:gd name="T70" fmla="*/ 19 w 505"/>
                <a:gd name="T71" fmla="*/ 145 h 181"/>
                <a:gd name="T72" fmla="*/ 8 w 505"/>
                <a:gd name="T73" fmla="*/ 136 h 181"/>
                <a:gd name="T74" fmla="*/ 2 w 505"/>
                <a:gd name="T75" fmla="*/ 126 h 181"/>
                <a:gd name="T76" fmla="*/ 0 w 505"/>
                <a:gd name="T77" fmla="*/ 116 h 181"/>
                <a:gd name="T78" fmla="*/ 15 w 505"/>
                <a:gd name="T79" fmla="*/ 116 h 181"/>
                <a:gd name="T80" fmla="*/ 35 w 505"/>
                <a:gd name="T81" fmla="*/ 114 h 181"/>
                <a:gd name="T82" fmla="*/ 58 w 505"/>
                <a:gd name="T83" fmla="*/ 109 h 181"/>
                <a:gd name="T84" fmla="*/ 86 w 505"/>
                <a:gd name="T85" fmla="*/ 103 h 181"/>
                <a:gd name="T86" fmla="*/ 121 w 505"/>
                <a:gd name="T87" fmla="*/ 95 h 181"/>
                <a:gd name="T88" fmla="*/ 157 w 505"/>
                <a:gd name="T89" fmla="*/ 84 h 181"/>
                <a:gd name="T90" fmla="*/ 199 w 505"/>
                <a:gd name="T91" fmla="*/ 72 h 181"/>
                <a:gd name="T92" fmla="*/ 247 w 505"/>
                <a:gd name="T93" fmla="*/ 59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05" h="181">
                  <a:moveTo>
                    <a:pt x="247" y="59"/>
                  </a:moveTo>
                  <a:lnTo>
                    <a:pt x="270" y="51"/>
                  </a:lnTo>
                  <a:lnTo>
                    <a:pt x="293" y="44"/>
                  </a:lnTo>
                  <a:lnTo>
                    <a:pt x="314" y="38"/>
                  </a:lnTo>
                  <a:lnTo>
                    <a:pt x="335" y="32"/>
                  </a:lnTo>
                  <a:lnTo>
                    <a:pt x="352" y="26"/>
                  </a:lnTo>
                  <a:lnTo>
                    <a:pt x="369" y="23"/>
                  </a:lnTo>
                  <a:lnTo>
                    <a:pt x="385" y="19"/>
                  </a:lnTo>
                  <a:lnTo>
                    <a:pt x="400" y="15"/>
                  </a:lnTo>
                  <a:lnTo>
                    <a:pt x="412" y="11"/>
                  </a:lnTo>
                  <a:lnTo>
                    <a:pt x="423" y="7"/>
                  </a:lnTo>
                  <a:lnTo>
                    <a:pt x="433" y="5"/>
                  </a:lnTo>
                  <a:lnTo>
                    <a:pt x="440" y="3"/>
                  </a:lnTo>
                  <a:lnTo>
                    <a:pt x="448" y="2"/>
                  </a:lnTo>
                  <a:lnTo>
                    <a:pt x="452" y="0"/>
                  </a:lnTo>
                  <a:lnTo>
                    <a:pt x="456" y="0"/>
                  </a:lnTo>
                  <a:lnTo>
                    <a:pt x="459" y="0"/>
                  </a:lnTo>
                  <a:lnTo>
                    <a:pt x="463" y="0"/>
                  </a:lnTo>
                  <a:lnTo>
                    <a:pt x="469" y="0"/>
                  </a:lnTo>
                  <a:lnTo>
                    <a:pt x="477" y="2"/>
                  </a:lnTo>
                  <a:lnTo>
                    <a:pt x="482" y="3"/>
                  </a:lnTo>
                  <a:lnTo>
                    <a:pt x="486" y="5"/>
                  </a:lnTo>
                  <a:lnTo>
                    <a:pt x="492" y="5"/>
                  </a:lnTo>
                  <a:lnTo>
                    <a:pt x="496" y="7"/>
                  </a:lnTo>
                  <a:lnTo>
                    <a:pt x="500" y="9"/>
                  </a:lnTo>
                  <a:lnTo>
                    <a:pt x="501" y="11"/>
                  </a:lnTo>
                  <a:lnTo>
                    <a:pt x="503" y="13"/>
                  </a:lnTo>
                  <a:lnTo>
                    <a:pt x="503" y="15"/>
                  </a:lnTo>
                  <a:lnTo>
                    <a:pt x="505" y="17"/>
                  </a:lnTo>
                  <a:lnTo>
                    <a:pt x="505" y="19"/>
                  </a:lnTo>
                  <a:lnTo>
                    <a:pt x="503" y="21"/>
                  </a:lnTo>
                  <a:lnTo>
                    <a:pt x="501" y="23"/>
                  </a:lnTo>
                  <a:lnTo>
                    <a:pt x="498" y="25"/>
                  </a:lnTo>
                  <a:lnTo>
                    <a:pt x="492" y="26"/>
                  </a:lnTo>
                  <a:lnTo>
                    <a:pt x="484" y="30"/>
                  </a:lnTo>
                  <a:lnTo>
                    <a:pt x="477" y="34"/>
                  </a:lnTo>
                  <a:lnTo>
                    <a:pt x="465" y="38"/>
                  </a:lnTo>
                  <a:lnTo>
                    <a:pt x="454" y="42"/>
                  </a:lnTo>
                  <a:lnTo>
                    <a:pt x="438" y="48"/>
                  </a:lnTo>
                  <a:lnTo>
                    <a:pt x="423" y="53"/>
                  </a:lnTo>
                  <a:lnTo>
                    <a:pt x="406" y="59"/>
                  </a:lnTo>
                  <a:lnTo>
                    <a:pt x="389" y="67"/>
                  </a:lnTo>
                  <a:lnTo>
                    <a:pt x="368" y="74"/>
                  </a:lnTo>
                  <a:lnTo>
                    <a:pt x="346" y="84"/>
                  </a:lnTo>
                  <a:lnTo>
                    <a:pt x="322" y="92"/>
                  </a:lnTo>
                  <a:lnTo>
                    <a:pt x="297" y="103"/>
                  </a:lnTo>
                  <a:lnTo>
                    <a:pt x="272" y="113"/>
                  </a:lnTo>
                  <a:lnTo>
                    <a:pt x="249" y="122"/>
                  </a:lnTo>
                  <a:lnTo>
                    <a:pt x="226" y="130"/>
                  </a:lnTo>
                  <a:lnTo>
                    <a:pt x="205" y="137"/>
                  </a:lnTo>
                  <a:lnTo>
                    <a:pt x="186" y="145"/>
                  </a:lnTo>
                  <a:lnTo>
                    <a:pt x="169" y="151"/>
                  </a:lnTo>
                  <a:lnTo>
                    <a:pt x="151" y="157"/>
                  </a:lnTo>
                  <a:lnTo>
                    <a:pt x="138" y="162"/>
                  </a:lnTo>
                  <a:lnTo>
                    <a:pt x="124" y="166"/>
                  </a:lnTo>
                  <a:lnTo>
                    <a:pt x="113" y="170"/>
                  </a:lnTo>
                  <a:lnTo>
                    <a:pt x="103" y="174"/>
                  </a:lnTo>
                  <a:lnTo>
                    <a:pt x="94" y="176"/>
                  </a:lnTo>
                  <a:lnTo>
                    <a:pt x="86" y="178"/>
                  </a:lnTo>
                  <a:lnTo>
                    <a:pt x="80" y="180"/>
                  </a:lnTo>
                  <a:lnTo>
                    <a:pt x="77" y="181"/>
                  </a:lnTo>
                  <a:lnTo>
                    <a:pt x="75" y="181"/>
                  </a:lnTo>
                  <a:lnTo>
                    <a:pt x="71" y="180"/>
                  </a:lnTo>
                  <a:lnTo>
                    <a:pt x="67" y="180"/>
                  </a:lnTo>
                  <a:lnTo>
                    <a:pt x="63" y="178"/>
                  </a:lnTo>
                  <a:lnTo>
                    <a:pt x="58" y="174"/>
                  </a:lnTo>
                  <a:lnTo>
                    <a:pt x="52" y="170"/>
                  </a:lnTo>
                  <a:lnTo>
                    <a:pt x="46" y="166"/>
                  </a:lnTo>
                  <a:lnTo>
                    <a:pt x="40" y="162"/>
                  </a:lnTo>
                  <a:lnTo>
                    <a:pt x="33" y="157"/>
                  </a:lnTo>
                  <a:lnTo>
                    <a:pt x="25" y="151"/>
                  </a:lnTo>
                  <a:lnTo>
                    <a:pt x="19" y="145"/>
                  </a:lnTo>
                  <a:lnTo>
                    <a:pt x="14" y="139"/>
                  </a:lnTo>
                  <a:lnTo>
                    <a:pt x="8" y="136"/>
                  </a:lnTo>
                  <a:lnTo>
                    <a:pt x="4" y="130"/>
                  </a:lnTo>
                  <a:lnTo>
                    <a:pt x="2" y="126"/>
                  </a:lnTo>
                  <a:lnTo>
                    <a:pt x="2" y="120"/>
                  </a:lnTo>
                  <a:lnTo>
                    <a:pt x="0" y="116"/>
                  </a:lnTo>
                  <a:lnTo>
                    <a:pt x="8" y="116"/>
                  </a:lnTo>
                  <a:lnTo>
                    <a:pt x="15" y="116"/>
                  </a:lnTo>
                  <a:lnTo>
                    <a:pt x="25" y="114"/>
                  </a:lnTo>
                  <a:lnTo>
                    <a:pt x="35" y="114"/>
                  </a:lnTo>
                  <a:lnTo>
                    <a:pt x="46" y="111"/>
                  </a:lnTo>
                  <a:lnTo>
                    <a:pt x="58" y="109"/>
                  </a:lnTo>
                  <a:lnTo>
                    <a:pt x="73" y="107"/>
                  </a:lnTo>
                  <a:lnTo>
                    <a:pt x="86" y="103"/>
                  </a:lnTo>
                  <a:lnTo>
                    <a:pt x="103" y="99"/>
                  </a:lnTo>
                  <a:lnTo>
                    <a:pt x="121" y="95"/>
                  </a:lnTo>
                  <a:lnTo>
                    <a:pt x="138" y="90"/>
                  </a:lnTo>
                  <a:lnTo>
                    <a:pt x="157" y="84"/>
                  </a:lnTo>
                  <a:lnTo>
                    <a:pt x="178" y="78"/>
                  </a:lnTo>
                  <a:lnTo>
                    <a:pt x="199" y="72"/>
                  </a:lnTo>
                  <a:lnTo>
                    <a:pt x="222" y="65"/>
                  </a:lnTo>
                  <a:lnTo>
                    <a:pt x="247" y="59"/>
                  </a:lnTo>
                  <a:lnTo>
                    <a:pt x="247" y="5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274"/>
            <p:cNvSpPr/>
            <p:nvPr/>
          </p:nvSpPr>
          <p:spPr bwMode="auto">
            <a:xfrm>
              <a:off x="5481638" y="4546600"/>
              <a:ext cx="74613" cy="231775"/>
            </a:xfrm>
            <a:custGeom>
              <a:avLst/>
              <a:gdLst>
                <a:gd name="T0" fmla="*/ 4 w 94"/>
                <a:gd name="T1" fmla="*/ 33 h 293"/>
                <a:gd name="T2" fmla="*/ 0 w 94"/>
                <a:gd name="T3" fmla="*/ 21 h 293"/>
                <a:gd name="T4" fmla="*/ 0 w 94"/>
                <a:gd name="T5" fmla="*/ 10 h 293"/>
                <a:gd name="T6" fmla="*/ 4 w 94"/>
                <a:gd name="T7" fmla="*/ 4 h 293"/>
                <a:gd name="T8" fmla="*/ 12 w 94"/>
                <a:gd name="T9" fmla="*/ 0 h 293"/>
                <a:gd name="T10" fmla="*/ 23 w 94"/>
                <a:gd name="T11" fmla="*/ 2 h 293"/>
                <a:gd name="T12" fmla="*/ 41 w 94"/>
                <a:gd name="T13" fmla="*/ 6 h 293"/>
                <a:gd name="T14" fmla="*/ 63 w 94"/>
                <a:gd name="T15" fmla="*/ 15 h 293"/>
                <a:gd name="T16" fmla="*/ 77 w 94"/>
                <a:gd name="T17" fmla="*/ 34 h 293"/>
                <a:gd name="T18" fmla="*/ 79 w 94"/>
                <a:gd name="T19" fmla="*/ 67 h 293"/>
                <a:gd name="T20" fmla="*/ 83 w 94"/>
                <a:gd name="T21" fmla="*/ 107 h 293"/>
                <a:gd name="T22" fmla="*/ 86 w 94"/>
                <a:gd name="T23" fmla="*/ 153 h 293"/>
                <a:gd name="T24" fmla="*/ 90 w 94"/>
                <a:gd name="T25" fmla="*/ 191 h 293"/>
                <a:gd name="T26" fmla="*/ 92 w 94"/>
                <a:gd name="T27" fmla="*/ 214 h 293"/>
                <a:gd name="T28" fmla="*/ 94 w 94"/>
                <a:gd name="T29" fmla="*/ 235 h 293"/>
                <a:gd name="T30" fmla="*/ 94 w 94"/>
                <a:gd name="T31" fmla="*/ 253 h 293"/>
                <a:gd name="T32" fmla="*/ 94 w 94"/>
                <a:gd name="T33" fmla="*/ 266 h 293"/>
                <a:gd name="T34" fmla="*/ 94 w 94"/>
                <a:gd name="T35" fmla="*/ 276 h 293"/>
                <a:gd name="T36" fmla="*/ 92 w 94"/>
                <a:gd name="T37" fmla="*/ 283 h 293"/>
                <a:gd name="T38" fmla="*/ 90 w 94"/>
                <a:gd name="T39" fmla="*/ 289 h 293"/>
                <a:gd name="T40" fmla="*/ 88 w 94"/>
                <a:gd name="T41" fmla="*/ 291 h 293"/>
                <a:gd name="T42" fmla="*/ 83 w 94"/>
                <a:gd name="T43" fmla="*/ 293 h 293"/>
                <a:gd name="T44" fmla="*/ 77 w 94"/>
                <a:gd name="T45" fmla="*/ 293 h 293"/>
                <a:gd name="T46" fmla="*/ 71 w 94"/>
                <a:gd name="T47" fmla="*/ 289 h 293"/>
                <a:gd name="T48" fmla="*/ 65 w 94"/>
                <a:gd name="T49" fmla="*/ 283 h 293"/>
                <a:gd name="T50" fmla="*/ 62 w 94"/>
                <a:gd name="T51" fmla="*/ 276 h 293"/>
                <a:gd name="T52" fmla="*/ 58 w 94"/>
                <a:gd name="T53" fmla="*/ 268 h 293"/>
                <a:gd name="T54" fmla="*/ 56 w 94"/>
                <a:gd name="T55" fmla="*/ 255 h 293"/>
                <a:gd name="T56" fmla="*/ 52 w 94"/>
                <a:gd name="T57" fmla="*/ 241 h 293"/>
                <a:gd name="T58" fmla="*/ 48 w 94"/>
                <a:gd name="T59" fmla="*/ 224 h 293"/>
                <a:gd name="T60" fmla="*/ 44 w 94"/>
                <a:gd name="T61" fmla="*/ 203 h 293"/>
                <a:gd name="T62" fmla="*/ 41 w 94"/>
                <a:gd name="T63" fmla="*/ 180 h 293"/>
                <a:gd name="T64" fmla="*/ 39 w 94"/>
                <a:gd name="T65" fmla="*/ 155 h 293"/>
                <a:gd name="T66" fmla="*/ 35 w 94"/>
                <a:gd name="T67" fmla="*/ 132 h 293"/>
                <a:gd name="T68" fmla="*/ 31 w 94"/>
                <a:gd name="T69" fmla="*/ 111 h 293"/>
                <a:gd name="T70" fmla="*/ 27 w 94"/>
                <a:gd name="T71" fmla="*/ 92 h 293"/>
                <a:gd name="T72" fmla="*/ 23 w 94"/>
                <a:gd name="T73" fmla="*/ 77 h 293"/>
                <a:gd name="T74" fmla="*/ 19 w 94"/>
                <a:gd name="T75" fmla="*/ 63 h 293"/>
                <a:gd name="T76" fmla="*/ 14 w 94"/>
                <a:gd name="T77" fmla="*/ 52 h 293"/>
                <a:gd name="T78" fmla="*/ 10 w 94"/>
                <a:gd name="T79" fmla="*/ 44 h 293"/>
                <a:gd name="T80" fmla="*/ 8 w 94"/>
                <a:gd name="T81" fmla="*/ 4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4" h="293">
                  <a:moveTo>
                    <a:pt x="8" y="40"/>
                  </a:moveTo>
                  <a:lnTo>
                    <a:pt x="4" y="33"/>
                  </a:lnTo>
                  <a:lnTo>
                    <a:pt x="2" y="27"/>
                  </a:lnTo>
                  <a:lnTo>
                    <a:pt x="0" y="21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2" y="6"/>
                  </a:lnTo>
                  <a:lnTo>
                    <a:pt x="4" y="4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3" y="2"/>
                  </a:lnTo>
                  <a:lnTo>
                    <a:pt x="31" y="4"/>
                  </a:lnTo>
                  <a:lnTo>
                    <a:pt x="41" y="6"/>
                  </a:lnTo>
                  <a:lnTo>
                    <a:pt x="52" y="12"/>
                  </a:lnTo>
                  <a:lnTo>
                    <a:pt x="63" y="15"/>
                  </a:lnTo>
                  <a:lnTo>
                    <a:pt x="77" y="21"/>
                  </a:lnTo>
                  <a:lnTo>
                    <a:pt x="77" y="34"/>
                  </a:lnTo>
                  <a:lnTo>
                    <a:pt x="77" y="50"/>
                  </a:lnTo>
                  <a:lnTo>
                    <a:pt x="79" y="67"/>
                  </a:lnTo>
                  <a:lnTo>
                    <a:pt x="81" y="86"/>
                  </a:lnTo>
                  <a:lnTo>
                    <a:pt x="83" y="107"/>
                  </a:lnTo>
                  <a:lnTo>
                    <a:pt x="85" y="128"/>
                  </a:lnTo>
                  <a:lnTo>
                    <a:pt x="86" y="153"/>
                  </a:lnTo>
                  <a:lnTo>
                    <a:pt x="90" y="178"/>
                  </a:lnTo>
                  <a:lnTo>
                    <a:pt x="90" y="191"/>
                  </a:lnTo>
                  <a:lnTo>
                    <a:pt x="92" y="203"/>
                  </a:lnTo>
                  <a:lnTo>
                    <a:pt x="92" y="214"/>
                  </a:lnTo>
                  <a:lnTo>
                    <a:pt x="92" y="226"/>
                  </a:lnTo>
                  <a:lnTo>
                    <a:pt x="94" y="235"/>
                  </a:lnTo>
                  <a:lnTo>
                    <a:pt x="94" y="243"/>
                  </a:lnTo>
                  <a:lnTo>
                    <a:pt x="94" y="253"/>
                  </a:lnTo>
                  <a:lnTo>
                    <a:pt x="94" y="258"/>
                  </a:lnTo>
                  <a:lnTo>
                    <a:pt x="94" y="266"/>
                  </a:lnTo>
                  <a:lnTo>
                    <a:pt x="94" y="272"/>
                  </a:lnTo>
                  <a:lnTo>
                    <a:pt x="94" y="276"/>
                  </a:lnTo>
                  <a:lnTo>
                    <a:pt x="92" y="281"/>
                  </a:lnTo>
                  <a:lnTo>
                    <a:pt x="92" y="283"/>
                  </a:lnTo>
                  <a:lnTo>
                    <a:pt x="92" y="287"/>
                  </a:lnTo>
                  <a:lnTo>
                    <a:pt x="90" y="289"/>
                  </a:lnTo>
                  <a:lnTo>
                    <a:pt x="90" y="291"/>
                  </a:lnTo>
                  <a:lnTo>
                    <a:pt x="88" y="291"/>
                  </a:lnTo>
                  <a:lnTo>
                    <a:pt x="86" y="293"/>
                  </a:lnTo>
                  <a:lnTo>
                    <a:pt x="83" y="293"/>
                  </a:lnTo>
                  <a:lnTo>
                    <a:pt x="81" y="293"/>
                  </a:lnTo>
                  <a:lnTo>
                    <a:pt x="77" y="293"/>
                  </a:lnTo>
                  <a:lnTo>
                    <a:pt x="75" y="291"/>
                  </a:lnTo>
                  <a:lnTo>
                    <a:pt x="71" y="289"/>
                  </a:lnTo>
                  <a:lnTo>
                    <a:pt x="67" y="285"/>
                  </a:lnTo>
                  <a:lnTo>
                    <a:pt x="65" y="283"/>
                  </a:lnTo>
                  <a:lnTo>
                    <a:pt x="63" y="279"/>
                  </a:lnTo>
                  <a:lnTo>
                    <a:pt x="62" y="276"/>
                  </a:lnTo>
                  <a:lnTo>
                    <a:pt x="60" y="272"/>
                  </a:lnTo>
                  <a:lnTo>
                    <a:pt x="58" y="268"/>
                  </a:lnTo>
                  <a:lnTo>
                    <a:pt x="58" y="262"/>
                  </a:lnTo>
                  <a:lnTo>
                    <a:pt x="56" y="255"/>
                  </a:lnTo>
                  <a:lnTo>
                    <a:pt x="54" y="249"/>
                  </a:lnTo>
                  <a:lnTo>
                    <a:pt x="52" y="241"/>
                  </a:lnTo>
                  <a:lnTo>
                    <a:pt x="50" y="232"/>
                  </a:lnTo>
                  <a:lnTo>
                    <a:pt x="48" y="224"/>
                  </a:lnTo>
                  <a:lnTo>
                    <a:pt x="46" y="214"/>
                  </a:lnTo>
                  <a:lnTo>
                    <a:pt x="44" y="203"/>
                  </a:lnTo>
                  <a:lnTo>
                    <a:pt x="42" y="191"/>
                  </a:lnTo>
                  <a:lnTo>
                    <a:pt x="41" y="180"/>
                  </a:lnTo>
                  <a:lnTo>
                    <a:pt x="41" y="168"/>
                  </a:lnTo>
                  <a:lnTo>
                    <a:pt x="39" y="155"/>
                  </a:lnTo>
                  <a:lnTo>
                    <a:pt x="37" y="144"/>
                  </a:lnTo>
                  <a:lnTo>
                    <a:pt x="35" y="132"/>
                  </a:lnTo>
                  <a:lnTo>
                    <a:pt x="33" y="121"/>
                  </a:lnTo>
                  <a:lnTo>
                    <a:pt x="31" y="111"/>
                  </a:lnTo>
                  <a:lnTo>
                    <a:pt x="29" y="101"/>
                  </a:lnTo>
                  <a:lnTo>
                    <a:pt x="27" y="92"/>
                  </a:lnTo>
                  <a:lnTo>
                    <a:pt x="25" y="84"/>
                  </a:lnTo>
                  <a:lnTo>
                    <a:pt x="23" y="77"/>
                  </a:lnTo>
                  <a:lnTo>
                    <a:pt x="21" y="69"/>
                  </a:lnTo>
                  <a:lnTo>
                    <a:pt x="19" y="63"/>
                  </a:lnTo>
                  <a:lnTo>
                    <a:pt x="16" y="57"/>
                  </a:lnTo>
                  <a:lnTo>
                    <a:pt x="14" y="52"/>
                  </a:lnTo>
                  <a:lnTo>
                    <a:pt x="12" y="48"/>
                  </a:lnTo>
                  <a:lnTo>
                    <a:pt x="10" y="44"/>
                  </a:lnTo>
                  <a:lnTo>
                    <a:pt x="8" y="40"/>
                  </a:lnTo>
                  <a:lnTo>
                    <a:pt x="8" y="4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275"/>
            <p:cNvSpPr/>
            <p:nvPr/>
          </p:nvSpPr>
          <p:spPr bwMode="auto">
            <a:xfrm>
              <a:off x="5561013" y="4164013"/>
              <a:ext cx="85725" cy="398463"/>
            </a:xfrm>
            <a:custGeom>
              <a:avLst/>
              <a:gdLst>
                <a:gd name="T0" fmla="*/ 7 w 107"/>
                <a:gd name="T1" fmla="*/ 32 h 501"/>
                <a:gd name="T2" fmla="*/ 4 w 107"/>
                <a:gd name="T3" fmla="*/ 25 h 501"/>
                <a:gd name="T4" fmla="*/ 2 w 107"/>
                <a:gd name="T5" fmla="*/ 17 h 501"/>
                <a:gd name="T6" fmla="*/ 2 w 107"/>
                <a:gd name="T7" fmla="*/ 9 h 501"/>
                <a:gd name="T8" fmla="*/ 4 w 107"/>
                <a:gd name="T9" fmla="*/ 3 h 501"/>
                <a:gd name="T10" fmla="*/ 11 w 107"/>
                <a:gd name="T11" fmla="*/ 0 h 501"/>
                <a:gd name="T12" fmla="*/ 23 w 107"/>
                <a:gd name="T13" fmla="*/ 0 h 501"/>
                <a:gd name="T14" fmla="*/ 38 w 107"/>
                <a:gd name="T15" fmla="*/ 3 h 501"/>
                <a:gd name="T16" fmla="*/ 59 w 107"/>
                <a:gd name="T17" fmla="*/ 9 h 501"/>
                <a:gd name="T18" fmla="*/ 76 w 107"/>
                <a:gd name="T19" fmla="*/ 17 h 501"/>
                <a:gd name="T20" fmla="*/ 90 w 107"/>
                <a:gd name="T21" fmla="*/ 23 h 501"/>
                <a:gd name="T22" fmla="*/ 99 w 107"/>
                <a:gd name="T23" fmla="*/ 28 h 501"/>
                <a:gd name="T24" fmla="*/ 107 w 107"/>
                <a:gd name="T25" fmla="*/ 40 h 501"/>
                <a:gd name="T26" fmla="*/ 107 w 107"/>
                <a:gd name="T27" fmla="*/ 59 h 501"/>
                <a:gd name="T28" fmla="*/ 103 w 107"/>
                <a:gd name="T29" fmla="*/ 72 h 501"/>
                <a:gd name="T30" fmla="*/ 103 w 107"/>
                <a:gd name="T31" fmla="*/ 78 h 501"/>
                <a:gd name="T32" fmla="*/ 101 w 107"/>
                <a:gd name="T33" fmla="*/ 88 h 501"/>
                <a:gd name="T34" fmla="*/ 101 w 107"/>
                <a:gd name="T35" fmla="*/ 101 h 501"/>
                <a:gd name="T36" fmla="*/ 99 w 107"/>
                <a:gd name="T37" fmla="*/ 114 h 501"/>
                <a:gd name="T38" fmla="*/ 99 w 107"/>
                <a:gd name="T39" fmla="*/ 134 h 501"/>
                <a:gd name="T40" fmla="*/ 99 w 107"/>
                <a:gd name="T41" fmla="*/ 155 h 501"/>
                <a:gd name="T42" fmla="*/ 97 w 107"/>
                <a:gd name="T43" fmla="*/ 178 h 501"/>
                <a:gd name="T44" fmla="*/ 97 w 107"/>
                <a:gd name="T45" fmla="*/ 204 h 501"/>
                <a:gd name="T46" fmla="*/ 95 w 107"/>
                <a:gd name="T47" fmla="*/ 233 h 501"/>
                <a:gd name="T48" fmla="*/ 95 w 107"/>
                <a:gd name="T49" fmla="*/ 266 h 501"/>
                <a:gd name="T50" fmla="*/ 94 w 107"/>
                <a:gd name="T51" fmla="*/ 300 h 501"/>
                <a:gd name="T52" fmla="*/ 94 w 107"/>
                <a:gd name="T53" fmla="*/ 338 h 501"/>
                <a:gd name="T54" fmla="*/ 92 w 107"/>
                <a:gd name="T55" fmla="*/ 379 h 501"/>
                <a:gd name="T56" fmla="*/ 92 w 107"/>
                <a:gd name="T57" fmla="*/ 421 h 501"/>
                <a:gd name="T58" fmla="*/ 90 w 107"/>
                <a:gd name="T59" fmla="*/ 467 h 501"/>
                <a:gd name="T60" fmla="*/ 44 w 107"/>
                <a:gd name="T61" fmla="*/ 501 h 501"/>
                <a:gd name="T62" fmla="*/ 44 w 107"/>
                <a:gd name="T63" fmla="*/ 428 h 501"/>
                <a:gd name="T64" fmla="*/ 44 w 107"/>
                <a:gd name="T65" fmla="*/ 356 h 501"/>
                <a:gd name="T66" fmla="*/ 40 w 107"/>
                <a:gd name="T67" fmla="*/ 203 h 501"/>
                <a:gd name="T68" fmla="*/ 38 w 107"/>
                <a:gd name="T69" fmla="*/ 166 h 501"/>
                <a:gd name="T70" fmla="*/ 34 w 107"/>
                <a:gd name="T71" fmla="*/ 134 h 501"/>
                <a:gd name="T72" fmla="*/ 32 w 107"/>
                <a:gd name="T73" fmla="*/ 105 h 501"/>
                <a:gd name="T74" fmla="*/ 28 w 107"/>
                <a:gd name="T75" fmla="*/ 82 h 501"/>
                <a:gd name="T76" fmla="*/ 25 w 107"/>
                <a:gd name="T77" fmla="*/ 63 h 501"/>
                <a:gd name="T78" fmla="*/ 21 w 107"/>
                <a:gd name="T79" fmla="*/ 49 h 501"/>
                <a:gd name="T80" fmla="*/ 17 w 107"/>
                <a:gd name="T81" fmla="*/ 40 h 501"/>
                <a:gd name="T82" fmla="*/ 11 w 107"/>
                <a:gd name="T83" fmla="*/ 36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7" h="501">
                  <a:moveTo>
                    <a:pt x="11" y="36"/>
                  </a:moveTo>
                  <a:lnTo>
                    <a:pt x="7" y="32"/>
                  </a:lnTo>
                  <a:lnTo>
                    <a:pt x="5" y="28"/>
                  </a:lnTo>
                  <a:lnTo>
                    <a:pt x="4" y="25"/>
                  </a:lnTo>
                  <a:lnTo>
                    <a:pt x="2" y="21"/>
                  </a:lnTo>
                  <a:lnTo>
                    <a:pt x="2" y="17"/>
                  </a:lnTo>
                  <a:lnTo>
                    <a:pt x="0" y="13"/>
                  </a:lnTo>
                  <a:lnTo>
                    <a:pt x="2" y="9"/>
                  </a:lnTo>
                  <a:lnTo>
                    <a:pt x="2" y="5"/>
                  </a:lnTo>
                  <a:lnTo>
                    <a:pt x="4" y="3"/>
                  </a:lnTo>
                  <a:lnTo>
                    <a:pt x="7" y="2"/>
                  </a:lnTo>
                  <a:lnTo>
                    <a:pt x="11" y="0"/>
                  </a:lnTo>
                  <a:lnTo>
                    <a:pt x="17" y="0"/>
                  </a:lnTo>
                  <a:lnTo>
                    <a:pt x="23" y="0"/>
                  </a:lnTo>
                  <a:lnTo>
                    <a:pt x="30" y="2"/>
                  </a:lnTo>
                  <a:lnTo>
                    <a:pt x="38" y="3"/>
                  </a:lnTo>
                  <a:lnTo>
                    <a:pt x="50" y="5"/>
                  </a:lnTo>
                  <a:lnTo>
                    <a:pt x="59" y="9"/>
                  </a:lnTo>
                  <a:lnTo>
                    <a:pt x="67" y="13"/>
                  </a:lnTo>
                  <a:lnTo>
                    <a:pt x="76" y="17"/>
                  </a:lnTo>
                  <a:lnTo>
                    <a:pt x="84" y="21"/>
                  </a:lnTo>
                  <a:lnTo>
                    <a:pt x="90" y="23"/>
                  </a:lnTo>
                  <a:lnTo>
                    <a:pt x="95" y="26"/>
                  </a:lnTo>
                  <a:lnTo>
                    <a:pt x="99" y="28"/>
                  </a:lnTo>
                  <a:lnTo>
                    <a:pt x="105" y="30"/>
                  </a:lnTo>
                  <a:lnTo>
                    <a:pt x="107" y="40"/>
                  </a:lnTo>
                  <a:lnTo>
                    <a:pt x="107" y="49"/>
                  </a:lnTo>
                  <a:lnTo>
                    <a:pt x="107" y="59"/>
                  </a:lnTo>
                  <a:lnTo>
                    <a:pt x="105" y="70"/>
                  </a:lnTo>
                  <a:lnTo>
                    <a:pt x="103" y="72"/>
                  </a:lnTo>
                  <a:lnTo>
                    <a:pt x="103" y="74"/>
                  </a:lnTo>
                  <a:lnTo>
                    <a:pt x="103" y="78"/>
                  </a:lnTo>
                  <a:lnTo>
                    <a:pt x="103" y="84"/>
                  </a:lnTo>
                  <a:lnTo>
                    <a:pt x="101" y="88"/>
                  </a:lnTo>
                  <a:lnTo>
                    <a:pt x="101" y="93"/>
                  </a:lnTo>
                  <a:lnTo>
                    <a:pt x="101" y="101"/>
                  </a:lnTo>
                  <a:lnTo>
                    <a:pt x="101" y="107"/>
                  </a:lnTo>
                  <a:lnTo>
                    <a:pt x="99" y="114"/>
                  </a:lnTo>
                  <a:lnTo>
                    <a:pt x="99" y="124"/>
                  </a:lnTo>
                  <a:lnTo>
                    <a:pt x="99" y="134"/>
                  </a:lnTo>
                  <a:lnTo>
                    <a:pt x="99" y="143"/>
                  </a:lnTo>
                  <a:lnTo>
                    <a:pt x="99" y="155"/>
                  </a:lnTo>
                  <a:lnTo>
                    <a:pt x="97" y="166"/>
                  </a:lnTo>
                  <a:lnTo>
                    <a:pt x="97" y="178"/>
                  </a:lnTo>
                  <a:lnTo>
                    <a:pt x="97" y="191"/>
                  </a:lnTo>
                  <a:lnTo>
                    <a:pt x="97" y="204"/>
                  </a:lnTo>
                  <a:lnTo>
                    <a:pt x="95" y="218"/>
                  </a:lnTo>
                  <a:lnTo>
                    <a:pt x="95" y="233"/>
                  </a:lnTo>
                  <a:lnTo>
                    <a:pt x="95" y="248"/>
                  </a:lnTo>
                  <a:lnTo>
                    <a:pt x="95" y="266"/>
                  </a:lnTo>
                  <a:lnTo>
                    <a:pt x="95" y="283"/>
                  </a:lnTo>
                  <a:lnTo>
                    <a:pt x="94" y="300"/>
                  </a:lnTo>
                  <a:lnTo>
                    <a:pt x="94" y="319"/>
                  </a:lnTo>
                  <a:lnTo>
                    <a:pt x="94" y="338"/>
                  </a:lnTo>
                  <a:lnTo>
                    <a:pt x="94" y="358"/>
                  </a:lnTo>
                  <a:lnTo>
                    <a:pt x="92" y="379"/>
                  </a:lnTo>
                  <a:lnTo>
                    <a:pt x="92" y="400"/>
                  </a:lnTo>
                  <a:lnTo>
                    <a:pt x="92" y="421"/>
                  </a:lnTo>
                  <a:lnTo>
                    <a:pt x="92" y="444"/>
                  </a:lnTo>
                  <a:lnTo>
                    <a:pt x="90" y="467"/>
                  </a:lnTo>
                  <a:lnTo>
                    <a:pt x="90" y="492"/>
                  </a:lnTo>
                  <a:lnTo>
                    <a:pt x="44" y="501"/>
                  </a:lnTo>
                  <a:lnTo>
                    <a:pt x="44" y="465"/>
                  </a:lnTo>
                  <a:lnTo>
                    <a:pt x="44" y="428"/>
                  </a:lnTo>
                  <a:lnTo>
                    <a:pt x="44" y="392"/>
                  </a:lnTo>
                  <a:lnTo>
                    <a:pt x="44" y="356"/>
                  </a:lnTo>
                  <a:lnTo>
                    <a:pt x="42" y="279"/>
                  </a:lnTo>
                  <a:lnTo>
                    <a:pt x="40" y="203"/>
                  </a:lnTo>
                  <a:lnTo>
                    <a:pt x="38" y="183"/>
                  </a:lnTo>
                  <a:lnTo>
                    <a:pt x="38" y="166"/>
                  </a:lnTo>
                  <a:lnTo>
                    <a:pt x="36" y="149"/>
                  </a:lnTo>
                  <a:lnTo>
                    <a:pt x="34" y="134"/>
                  </a:lnTo>
                  <a:lnTo>
                    <a:pt x="34" y="118"/>
                  </a:lnTo>
                  <a:lnTo>
                    <a:pt x="32" y="105"/>
                  </a:lnTo>
                  <a:lnTo>
                    <a:pt x="30" y="93"/>
                  </a:lnTo>
                  <a:lnTo>
                    <a:pt x="28" y="82"/>
                  </a:lnTo>
                  <a:lnTo>
                    <a:pt x="27" y="72"/>
                  </a:lnTo>
                  <a:lnTo>
                    <a:pt x="25" y="63"/>
                  </a:lnTo>
                  <a:lnTo>
                    <a:pt x="23" y="55"/>
                  </a:lnTo>
                  <a:lnTo>
                    <a:pt x="21" y="49"/>
                  </a:lnTo>
                  <a:lnTo>
                    <a:pt x="19" y="44"/>
                  </a:lnTo>
                  <a:lnTo>
                    <a:pt x="17" y="40"/>
                  </a:lnTo>
                  <a:lnTo>
                    <a:pt x="13" y="38"/>
                  </a:lnTo>
                  <a:lnTo>
                    <a:pt x="11" y="36"/>
                  </a:lnTo>
                  <a:lnTo>
                    <a:pt x="11" y="36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276"/>
            <p:cNvSpPr/>
            <p:nvPr/>
          </p:nvSpPr>
          <p:spPr bwMode="auto">
            <a:xfrm>
              <a:off x="5614988" y="4325938"/>
              <a:ext cx="193675" cy="65088"/>
            </a:xfrm>
            <a:custGeom>
              <a:avLst/>
              <a:gdLst>
                <a:gd name="T0" fmla="*/ 0 w 245"/>
                <a:gd name="T1" fmla="*/ 38 h 82"/>
                <a:gd name="T2" fmla="*/ 9 w 245"/>
                <a:gd name="T3" fmla="*/ 36 h 82"/>
                <a:gd name="T4" fmla="*/ 19 w 245"/>
                <a:gd name="T5" fmla="*/ 34 h 82"/>
                <a:gd name="T6" fmla="*/ 28 w 245"/>
                <a:gd name="T7" fmla="*/ 32 h 82"/>
                <a:gd name="T8" fmla="*/ 38 w 245"/>
                <a:gd name="T9" fmla="*/ 30 h 82"/>
                <a:gd name="T10" fmla="*/ 49 w 245"/>
                <a:gd name="T11" fmla="*/ 26 h 82"/>
                <a:gd name="T12" fmla="*/ 61 w 245"/>
                <a:gd name="T13" fmla="*/ 22 h 82"/>
                <a:gd name="T14" fmla="*/ 74 w 245"/>
                <a:gd name="T15" fmla="*/ 19 h 82"/>
                <a:gd name="T16" fmla="*/ 88 w 245"/>
                <a:gd name="T17" fmla="*/ 15 h 82"/>
                <a:gd name="T18" fmla="*/ 101 w 245"/>
                <a:gd name="T19" fmla="*/ 11 h 82"/>
                <a:gd name="T20" fmla="*/ 115 w 245"/>
                <a:gd name="T21" fmla="*/ 7 h 82"/>
                <a:gd name="T22" fmla="*/ 126 w 245"/>
                <a:gd name="T23" fmla="*/ 5 h 82"/>
                <a:gd name="T24" fmla="*/ 138 w 245"/>
                <a:gd name="T25" fmla="*/ 3 h 82"/>
                <a:gd name="T26" fmla="*/ 147 w 245"/>
                <a:gd name="T27" fmla="*/ 1 h 82"/>
                <a:gd name="T28" fmla="*/ 157 w 245"/>
                <a:gd name="T29" fmla="*/ 0 h 82"/>
                <a:gd name="T30" fmla="*/ 166 w 245"/>
                <a:gd name="T31" fmla="*/ 0 h 82"/>
                <a:gd name="T32" fmla="*/ 176 w 245"/>
                <a:gd name="T33" fmla="*/ 0 h 82"/>
                <a:gd name="T34" fmla="*/ 183 w 245"/>
                <a:gd name="T35" fmla="*/ 0 h 82"/>
                <a:gd name="T36" fmla="*/ 191 w 245"/>
                <a:gd name="T37" fmla="*/ 0 h 82"/>
                <a:gd name="T38" fmla="*/ 199 w 245"/>
                <a:gd name="T39" fmla="*/ 1 h 82"/>
                <a:gd name="T40" fmla="*/ 204 w 245"/>
                <a:gd name="T41" fmla="*/ 1 h 82"/>
                <a:gd name="T42" fmla="*/ 216 w 245"/>
                <a:gd name="T43" fmla="*/ 5 h 82"/>
                <a:gd name="T44" fmla="*/ 227 w 245"/>
                <a:gd name="T45" fmla="*/ 9 h 82"/>
                <a:gd name="T46" fmla="*/ 231 w 245"/>
                <a:gd name="T47" fmla="*/ 11 h 82"/>
                <a:gd name="T48" fmla="*/ 235 w 245"/>
                <a:gd name="T49" fmla="*/ 13 h 82"/>
                <a:gd name="T50" fmla="*/ 239 w 245"/>
                <a:gd name="T51" fmla="*/ 17 h 82"/>
                <a:gd name="T52" fmla="*/ 241 w 245"/>
                <a:gd name="T53" fmla="*/ 19 h 82"/>
                <a:gd name="T54" fmla="*/ 243 w 245"/>
                <a:gd name="T55" fmla="*/ 21 h 82"/>
                <a:gd name="T56" fmla="*/ 245 w 245"/>
                <a:gd name="T57" fmla="*/ 24 h 82"/>
                <a:gd name="T58" fmla="*/ 245 w 245"/>
                <a:gd name="T59" fmla="*/ 26 h 82"/>
                <a:gd name="T60" fmla="*/ 245 w 245"/>
                <a:gd name="T61" fmla="*/ 28 h 82"/>
                <a:gd name="T62" fmla="*/ 245 w 245"/>
                <a:gd name="T63" fmla="*/ 30 h 82"/>
                <a:gd name="T64" fmla="*/ 245 w 245"/>
                <a:gd name="T65" fmla="*/ 32 h 82"/>
                <a:gd name="T66" fmla="*/ 243 w 245"/>
                <a:gd name="T67" fmla="*/ 34 h 82"/>
                <a:gd name="T68" fmla="*/ 239 w 245"/>
                <a:gd name="T69" fmla="*/ 36 h 82"/>
                <a:gd name="T70" fmla="*/ 235 w 245"/>
                <a:gd name="T71" fmla="*/ 38 h 82"/>
                <a:gd name="T72" fmla="*/ 231 w 245"/>
                <a:gd name="T73" fmla="*/ 40 h 82"/>
                <a:gd name="T74" fmla="*/ 227 w 245"/>
                <a:gd name="T75" fmla="*/ 42 h 82"/>
                <a:gd name="T76" fmla="*/ 222 w 245"/>
                <a:gd name="T77" fmla="*/ 44 h 82"/>
                <a:gd name="T78" fmla="*/ 214 w 245"/>
                <a:gd name="T79" fmla="*/ 45 h 82"/>
                <a:gd name="T80" fmla="*/ 208 w 245"/>
                <a:gd name="T81" fmla="*/ 47 h 82"/>
                <a:gd name="T82" fmla="*/ 199 w 245"/>
                <a:gd name="T83" fmla="*/ 49 h 82"/>
                <a:gd name="T84" fmla="*/ 191 w 245"/>
                <a:gd name="T85" fmla="*/ 53 h 82"/>
                <a:gd name="T86" fmla="*/ 182 w 245"/>
                <a:gd name="T87" fmla="*/ 55 h 82"/>
                <a:gd name="T88" fmla="*/ 170 w 245"/>
                <a:gd name="T89" fmla="*/ 57 h 82"/>
                <a:gd name="T90" fmla="*/ 160 w 245"/>
                <a:gd name="T91" fmla="*/ 61 h 82"/>
                <a:gd name="T92" fmla="*/ 149 w 245"/>
                <a:gd name="T93" fmla="*/ 63 h 82"/>
                <a:gd name="T94" fmla="*/ 136 w 245"/>
                <a:gd name="T95" fmla="*/ 65 h 82"/>
                <a:gd name="T96" fmla="*/ 124 w 245"/>
                <a:gd name="T97" fmla="*/ 68 h 82"/>
                <a:gd name="T98" fmla="*/ 115 w 245"/>
                <a:gd name="T99" fmla="*/ 70 h 82"/>
                <a:gd name="T100" fmla="*/ 103 w 245"/>
                <a:gd name="T101" fmla="*/ 72 h 82"/>
                <a:gd name="T102" fmla="*/ 94 w 245"/>
                <a:gd name="T103" fmla="*/ 74 h 82"/>
                <a:gd name="T104" fmla="*/ 84 w 245"/>
                <a:gd name="T105" fmla="*/ 76 h 82"/>
                <a:gd name="T106" fmla="*/ 76 w 245"/>
                <a:gd name="T107" fmla="*/ 76 h 82"/>
                <a:gd name="T108" fmla="*/ 67 w 245"/>
                <a:gd name="T109" fmla="*/ 78 h 82"/>
                <a:gd name="T110" fmla="*/ 59 w 245"/>
                <a:gd name="T111" fmla="*/ 80 h 82"/>
                <a:gd name="T112" fmla="*/ 53 w 245"/>
                <a:gd name="T113" fmla="*/ 80 h 82"/>
                <a:gd name="T114" fmla="*/ 40 w 245"/>
                <a:gd name="T115" fmla="*/ 82 h 82"/>
                <a:gd name="T116" fmla="*/ 28 w 245"/>
                <a:gd name="T117" fmla="*/ 82 h 82"/>
                <a:gd name="T118" fmla="*/ 19 w 245"/>
                <a:gd name="T119" fmla="*/ 82 h 82"/>
                <a:gd name="T120" fmla="*/ 9 w 245"/>
                <a:gd name="T121" fmla="*/ 61 h 82"/>
                <a:gd name="T122" fmla="*/ 0 w 245"/>
                <a:gd name="T123" fmla="*/ 38 h 82"/>
                <a:gd name="T124" fmla="*/ 0 w 245"/>
                <a:gd name="T125" fmla="*/ 3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45" h="82">
                  <a:moveTo>
                    <a:pt x="0" y="38"/>
                  </a:moveTo>
                  <a:lnTo>
                    <a:pt x="9" y="36"/>
                  </a:lnTo>
                  <a:lnTo>
                    <a:pt x="19" y="34"/>
                  </a:lnTo>
                  <a:lnTo>
                    <a:pt x="28" y="32"/>
                  </a:lnTo>
                  <a:lnTo>
                    <a:pt x="38" y="30"/>
                  </a:lnTo>
                  <a:lnTo>
                    <a:pt x="49" y="26"/>
                  </a:lnTo>
                  <a:lnTo>
                    <a:pt x="61" y="22"/>
                  </a:lnTo>
                  <a:lnTo>
                    <a:pt x="74" y="19"/>
                  </a:lnTo>
                  <a:lnTo>
                    <a:pt x="88" y="15"/>
                  </a:lnTo>
                  <a:lnTo>
                    <a:pt x="101" y="11"/>
                  </a:lnTo>
                  <a:lnTo>
                    <a:pt x="115" y="7"/>
                  </a:lnTo>
                  <a:lnTo>
                    <a:pt x="126" y="5"/>
                  </a:lnTo>
                  <a:lnTo>
                    <a:pt x="138" y="3"/>
                  </a:lnTo>
                  <a:lnTo>
                    <a:pt x="147" y="1"/>
                  </a:lnTo>
                  <a:lnTo>
                    <a:pt x="157" y="0"/>
                  </a:lnTo>
                  <a:lnTo>
                    <a:pt x="166" y="0"/>
                  </a:lnTo>
                  <a:lnTo>
                    <a:pt x="176" y="0"/>
                  </a:lnTo>
                  <a:lnTo>
                    <a:pt x="183" y="0"/>
                  </a:lnTo>
                  <a:lnTo>
                    <a:pt x="191" y="0"/>
                  </a:lnTo>
                  <a:lnTo>
                    <a:pt x="199" y="1"/>
                  </a:lnTo>
                  <a:lnTo>
                    <a:pt x="204" y="1"/>
                  </a:lnTo>
                  <a:lnTo>
                    <a:pt x="216" y="5"/>
                  </a:lnTo>
                  <a:lnTo>
                    <a:pt x="227" y="9"/>
                  </a:lnTo>
                  <a:lnTo>
                    <a:pt x="231" y="11"/>
                  </a:lnTo>
                  <a:lnTo>
                    <a:pt x="235" y="13"/>
                  </a:lnTo>
                  <a:lnTo>
                    <a:pt x="239" y="17"/>
                  </a:lnTo>
                  <a:lnTo>
                    <a:pt x="241" y="19"/>
                  </a:lnTo>
                  <a:lnTo>
                    <a:pt x="243" y="21"/>
                  </a:lnTo>
                  <a:lnTo>
                    <a:pt x="245" y="24"/>
                  </a:lnTo>
                  <a:lnTo>
                    <a:pt x="245" y="26"/>
                  </a:lnTo>
                  <a:lnTo>
                    <a:pt x="245" y="28"/>
                  </a:lnTo>
                  <a:lnTo>
                    <a:pt x="245" y="30"/>
                  </a:lnTo>
                  <a:lnTo>
                    <a:pt x="245" y="32"/>
                  </a:lnTo>
                  <a:lnTo>
                    <a:pt x="243" y="34"/>
                  </a:lnTo>
                  <a:lnTo>
                    <a:pt x="239" y="36"/>
                  </a:lnTo>
                  <a:lnTo>
                    <a:pt x="235" y="38"/>
                  </a:lnTo>
                  <a:lnTo>
                    <a:pt x="231" y="40"/>
                  </a:lnTo>
                  <a:lnTo>
                    <a:pt x="227" y="42"/>
                  </a:lnTo>
                  <a:lnTo>
                    <a:pt x="222" y="44"/>
                  </a:lnTo>
                  <a:lnTo>
                    <a:pt x="214" y="45"/>
                  </a:lnTo>
                  <a:lnTo>
                    <a:pt x="208" y="47"/>
                  </a:lnTo>
                  <a:lnTo>
                    <a:pt x="199" y="49"/>
                  </a:lnTo>
                  <a:lnTo>
                    <a:pt x="191" y="53"/>
                  </a:lnTo>
                  <a:lnTo>
                    <a:pt x="182" y="55"/>
                  </a:lnTo>
                  <a:lnTo>
                    <a:pt x="170" y="57"/>
                  </a:lnTo>
                  <a:lnTo>
                    <a:pt x="160" y="61"/>
                  </a:lnTo>
                  <a:lnTo>
                    <a:pt x="149" y="63"/>
                  </a:lnTo>
                  <a:lnTo>
                    <a:pt x="136" y="65"/>
                  </a:lnTo>
                  <a:lnTo>
                    <a:pt x="124" y="68"/>
                  </a:lnTo>
                  <a:lnTo>
                    <a:pt x="115" y="70"/>
                  </a:lnTo>
                  <a:lnTo>
                    <a:pt x="103" y="72"/>
                  </a:lnTo>
                  <a:lnTo>
                    <a:pt x="94" y="74"/>
                  </a:lnTo>
                  <a:lnTo>
                    <a:pt x="84" y="76"/>
                  </a:lnTo>
                  <a:lnTo>
                    <a:pt x="76" y="76"/>
                  </a:lnTo>
                  <a:lnTo>
                    <a:pt x="67" y="78"/>
                  </a:lnTo>
                  <a:lnTo>
                    <a:pt x="59" y="80"/>
                  </a:lnTo>
                  <a:lnTo>
                    <a:pt x="53" y="80"/>
                  </a:lnTo>
                  <a:lnTo>
                    <a:pt x="40" y="82"/>
                  </a:lnTo>
                  <a:lnTo>
                    <a:pt x="28" y="82"/>
                  </a:lnTo>
                  <a:lnTo>
                    <a:pt x="19" y="82"/>
                  </a:lnTo>
                  <a:lnTo>
                    <a:pt x="9" y="61"/>
                  </a:lnTo>
                  <a:lnTo>
                    <a:pt x="0" y="38"/>
                  </a:lnTo>
                  <a:lnTo>
                    <a:pt x="0" y="38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277"/>
            <p:cNvSpPr/>
            <p:nvPr/>
          </p:nvSpPr>
          <p:spPr bwMode="auto">
            <a:xfrm>
              <a:off x="5505450" y="4511675"/>
              <a:ext cx="293688" cy="206375"/>
            </a:xfrm>
            <a:custGeom>
              <a:avLst/>
              <a:gdLst>
                <a:gd name="T0" fmla="*/ 281 w 369"/>
                <a:gd name="T1" fmla="*/ 0 h 258"/>
                <a:gd name="T2" fmla="*/ 291 w 369"/>
                <a:gd name="T3" fmla="*/ 4 h 258"/>
                <a:gd name="T4" fmla="*/ 304 w 369"/>
                <a:gd name="T5" fmla="*/ 9 h 258"/>
                <a:gd name="T6" fmla="*/ 321 w 369"/>
                <a:gd name="T7" fmla="*/ 19 h 258"/>
                <a:gd name="T8" fmla="*/ 341 w 369"/>
                <a:gd name="T9" fmla="*/ 31 h 258"/>
                <a:gd name="T10" fmla="*/ 354 w 369"/>
                <a:gd name="T11" fmla="*/ 44 h 258"/>
                <a:gd name="T12" fmla="*/ 364 w 369"/>
                <a:gd name="T13" fmla="*/ 54 h 258"/>
                <a:gd name="T14" fmla="*/ 369 w 369"/>
                <a:gd name="T15" fmla="*/ 61 h 258"/>
                <a:gd name="T16" fmla="*/ 365 w 369"/>
                <a:gd name="T17" fmla="*/ 71 h 258"/>
                <a:gd name="T18" fmla="*/ 358 w 369"/>
                <a:gd name="T19" fmla="*/ 82 h 258"/>
                <a:gd name="T20" fmla="*/ 346 w 369"/>
                <a:gd name="T21" fmla="*/ 92 h 258"/>
                <a:gd name="T22" fmla="*/ 337 w 369"/>
                <a:gd name="T23" fmla="*/ 105 h 258"/>
                <a:gd name="T24" fmla="*/ 327 w 369"/>
                <a:gd name="T25" fmla="*/ 122 h 258"/>
                <a:gd name="T26" fmla="*/ 320 w 369"/>
                <a:gd name="T27" fmla="*/ 147 h 258"/>
                <a:gd name="T28" fmla="*/ 310 w 369"/>
                <a:gd name="T29" fmla="*/ 176 h 258"/>
                <a:gd name="T30" fmla="*/ 302 w 369"/>
                <a:gd name="T31" fmla="*/ 203 h 258"/>
                <a:gd name="T32" fmla="*/ 298 w 369"/>
                <a:gd name="T33" fmla="*/ 228 h 258"/>
                <a:gd name="T34" fmla="*/ 297 w 369"/>
                <a:gd name="T35" fmla="*/ 249 h 258"/>
                <a:gd name="T36" fmla="*/ 245 w 369"/>
                <a:gd name="T37" fmla="*/ 258 h 258"/>
                <a:gd name="T38" fmla="*/ 247 w 369"/>
                <a:gd name="T39" fmla="*/ 216 h 258"/>
                <a:gd name="T40" fmla="*/ 251 w 369"/>
                <a:gd name="T41" fmla="*/ 178 h 258"/>
                <a:gd name="T42" fmla="*/ 253 w 369"/>
                <a:gd name="T43" fmla="*/ 145 h 258"/>
                <a:gd name="T44" fmla="*/ 254 w 369"/>
                <a:gd name="T45" fmla="*/ 119 h 258"/>
                <a:gd name="T46" fmla="*/ 254 w 369"/>
                <a:gd name="T47" fmla="*/ 98 h 258"/>
                <a:gd name="T48" fmla="*/ 256 w 369"/>
                <a:gd name="T49" fmla="*/ 82 h 258"/>
                <a:gd name="T50" fmla="*/ 254 w 369"/>
                <a:gd name="T51" fmla="*/ 73 h 258"/>
                <a:gd name="T52" fmla="*/ 254 w 369"/>
                <a:gd name="T53" fmla="*/ 67 h 258"/>
                <a:gd name="T54" fmla="*/ 245 w 369"/>
                <a:gd name="T55" fmla="*/ 63 h 258"/>
                <a:gd name="T56" fmla="*/ 235 w 369"/>
                <a:gd name="T57" fmla="*/ 63 h 258"/>
                <a:gd name="T58" fmla="*/ 232 w 369"/>
                <a:gd name="T59" fmla="*/ 63 h 258"/>
                <a:gd name="T60" fmla="*/ 224 w 369"/>
                <a:gd name="T61" fmla="*/ 63 h 258"/>
                <a:gd name="T62" fmla="*/ 216 w 369"/>
                <a:gd name="T63" fmla="*/ 65 h 258"/>
                <a:gd name="T64" fmla="*/ 205 w 369"/>
                <a:gd name="T65" fmla="*/ 67 h 258"/>
                <a:gd name="T66" fmla="*/ 191 w 369"/>
                <a:gd name="T67" fmla="*/ 69 h 258"/>
                <a:gd name="T68" fmla="*/ 161 w 369"/>
                <a:gd name="T69" fmla="*/ 75 h 258"/>
                <a:gd name="T70" fmla="*/ 122 w 369"/>
                <a:gd name="T71" fmla="*/ 80 h 258"/>
                <a:gd name="T72" fmla="*/ 84 w 369"/>
                <a:gd name="T73" fmla="*/ 86 h 258"/>
                <a:gd name="T74" fmla="*/ 48 w 369"/>
                <a:gd name="T75" fmla="*/ 90 h 258"/>
                <a:gd name="T76" fmla="*/ 15 w 369"/>
                <a:gd name="T77" fmla="*/ 92 h 258"/>
                <a:gd name="T78" fmla="*/ 0 w 369"/>
                <a:gd name="T79" fmla="*/ 78 h 258"/>
                <a:gd name="T80" fmla="*/ 4 w 369"/>
                <a:gd name="T81" fmla="*/ 63 h 258"/>
                <a:gd name="T82" fmla="*/ 15 w 369"/>
                <a:gd name="T83" fmla="*/ 61 h 258"/>
                <a:gd name="T84" fmla="*/ 29 w 369"/>
                <a:gd name="T85" fmla="*/ 59 h 258"/>
                <a:gd name="T86" fmla="*/ 42 w 369"/>
                <a:gd name="T87" fmla="*/ 57 h 258"/>
                <a:gd name="T88" fmla="*/ 61 w 369"/>
                <a:gd name="T89" fmla="*/ 54 h 258"/>
                <a:gd name="T90" fmla="*/ 80 w 369"/>
                <a:gd name="T91" fmla="*/ 50 h 258"/>
                <a:gd name="T92" fmla="*/ 101 w 369"/>
                <a:gd name="T93" fmla="*/ 46 h 258"/>
                <a:gd name="T94" fmla="*/ 124 w 369"/>
                <a:gd name="T95" fmla="*/ 40 h 258"/>
                <a:gd name="T96" fmla="*/ 149 w 369"/>
                <a:gd name="T97" fmla="*/ 36 h 258"/>
                <a:gd name="T98" fmla="*/ 172 w 369"/>
                <a:gd name="T99" fmla="*/ 31 h 258"/>
                <a:gd name="T100" fmla="*/ 191 w 369"/>
                <a:gd name="T101" fmla="*/ 27 h 258"/>
                <a:gd name="T102" fmla="*/ 207 w 369"/>
                <a:gd name="T103" fmla="*/ 21 h 258"/>
                <a:gd name="T104" fmla="*/ 222 w 369"/>
                <a:gd name="T105" fmla="*/ 17 h 258"/>
                <a:gd name="T106" fmla="*/ 232 w 369"/>
                <a:gd name="T107" fmla="*/ 15 h 258"/>
                <a:gd name="T108" fmla="*/ 241 w 369"/>
                <a:gd name="T109" fmla="*/ 11 h 258"/>
                <a:gd name="T110" fmla="*/ 247 w 369"/>
                <a:gd name="T111" fmla="*/ 9 h 258"/>
                <a:gd name="T112" fmla="*/ 256 w 369"/>
                <a:gd name="T113" fmla="*/ 6 h 258"/>
                <a:gd name="T114" fmla="*/ 270 w 369"/>
                <a:gd name="T115" fmla="*/ 0 h 258"/>
                <a:gd name="T116" fmla="*/ 277 w 369"/>
                <a:gd name="T117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9" h="258">
                  <a:moveTo>
                    <a:pt x="277" y="0"/>
                  </a:moveTo>
                  <a:lnTo>
                    <a:pt x="281" y="0"/>
                  </a:lnTo>
                  <a:lnTo>
                    <a:pt x="285" y="2"/>
                  </a:lnTo>
                  <a:lnTo>
                    <a:pt x="291" y="4"/>
                  </a:lnTo>
                  <a:lnTo>
                    <a:pt x="298" y="6"/>
                  </a:lnTo>
                  <a:lnTo>
                    <a:pt x="304" y="9"/>
                  </a:lnTo>
                  <a:lnTo>
                    <a:pt x="314" y="13"/>
                  </a:lnTo>
                  <a:lnTo>
                    <a:pt x="321" y="19"/>
                  </a:lnTo>
                  <a:lnTo>
                    <a:pt x="333" y="23"/>
                  </a:lnTo>
                  <a:lnTo>
                    <a:pt x="341" y="31"/>
                  </a:lnTo>
                  <a:lnTo>
                    <a:pt x="348" y="38"/>
                  </a:lnTo>
                  <a:lnTo>
                    <a:pt x="354" y="44"/>
                  </a:lnTo>
                  <a:lnTo>
                    <a:pt x="360" y="48"/>
                  </a:lnTo>
                  <a:lnTo>
                    <a:pt x="364" y="54"/>
                  </a:lnTo>
                  <a:lnTo>
                    <a:pt x="367" y="57"/>
                  </a:lnTo>
                  <a:lnTo>
                    <a:pt x="369" y="61"/>
                  </a:lnTo>
                  <a:lnTo>
                    <a:pt x="369" y="63"/>
                  </a:lnTo>
                  <a:lnTo>
                    <a:pt x="365" y="71"/>
                  </a:lnTo>
                  <a:lnTo>
                    <a:pt x="362" y="76"/>
                  </a:lnTo>
                  <a:lnTo>
                    <a:pt x="358" y="82"/>
                  </a:lnTo>
                  <a:lnTo>
                    <a:pt x="350" y="88"/>
                  </a:lnTo>
                  <a:lnTo>
                    <a:pt x="346" y="92"/>
                  </a:lnTo>
                  <a:lnTo>
                    <a:pt x="341" y="98"/>
                  </a:lnTo>
                  <a:lnTo>
                    <a:pt x="337" y="105"/>
                  </a:lnTo>
                  <a:lnTo>
                    <a:pt x="333" y="113"/>
                  </a:lnTo>
                  <a:lnTo>
                    <a:pt x="327" y="122"/>
                  </a:lnTo>
                  <a:lnTo>
                    <a:pt x="323" y="134"/>
                  </a:lnTo>
                  <a:lnTo>
                    <a:pt x="320" y="147"/>
                  </a:lnTo>
                  <a:lnTo>
                    <a:pt x="314" y="161"/>
                  </a:lnTo>
                  <a:lnTo>
                    <a:pt x="310" y="176"/>
                  </a:lnTo>
                  <a:lnTo>
                    <a:pt x="306" y="189"/>
                  </a:lnTo>
                  <a:lnTo>
                    <a:pt x="302" y="203"/>
                  </a:lnTo>
                  <a:lnTo>
                    <a:pt x="300" y="214"/>
                  </a:lnTo>
                  <a:lnTo>
                    <a:pt x="298" y="228"/>
                  </a:lnTo>
                  <a:lnTo>
                    <a:pt x="297" y="239"/>
                  </a:lnTo>
                  <a:lnTo>
                    <a:pt x="297" y="249"/>
                  </a:lnTo>
                  <a:lnTo>
                    <a:pt x="295" y="258"/>
                  </a:lnTo>
                  <a:lnTo>
                    <a:pt x="245" y="258"/>
                  </a:lnTo>
                  <a:lnTo>
                    <a:pt x="247" y="237"/>
                  </a:lnTo>
                  <a:lnTo>
                    <a:pt x="247" y="216"/>
                  </a:lnTo>
                  <a:lnTo>
                    <a:pt x="249" y="195"/>
                  </a:lnTo>
                  <a:lnTo>
                    <a:pt x="251" y="178"/>
                  </a:lnTo>
                  <a:lnTo>
                    <a:pt x="251" y="161"/>
                  </a:lnTo>
                  <a:lnTo>
                    <a:pt x="253" y="145"/>
                  </a:lnTo>
                  <a:lnTo>
                    <a:pt x="253" y="132"/>
                  </a:lnTo>
                  <a:lnTo>
                    <a:pt x="254" y="119"/>
                  </a:lnTo>
                  <a:lnTo>
                    <a:pt x="254" y="107"/>
                  </a:lnTo>
                  <a:lnTo>
                    <a:pt x="254" y="98"/>
                  </a:lnTo>
                  <a:lnTo>
                    <a:pt x="256" y="90"/>
                  </a:lnTo>
                  <a:lnTo>
                    <a:pt x="256" y="82"/>
                  </a:lnTo>
                  <a:lnTo>
                    <a:pt x="254" y="76"/>
                  </a:lnTo>
                  <a:lnTo>
                    <a:pt x="254" y="73"/>
                  </a:lnTo>
                  <a:lnTo>
                    <a:pt x="254" y="69"/>
                  </a:lnTo>
                  <a:lnTo>
                    <a:pt x="254" y="67"/>
                  </a:lnTo>
                  <a:lnTo>
                    <a:pt x="249" y="65"/>
                  </a:lnTo>
                  <a:lnTo>
                    <a:pt x="245" y="63"/>
                  </a:lnTo>
                  <a:lnTo>
                    <a:pt x="239" y="63"/>
                  </a:lnTo>
                  <a:lnTo>
                    <a:pt x="235" y="63"/>
                  </a:lnTo>
                  <a:lnTo>
                    <a:pt x="233" y="63"/>
                  </a:lnTo>
                  <a:lnTo>
                    <a:pt x="232" y="63"/>
                  </a:lnTo>
                  <a:lnTo>
                    <a:pt x="228" y="63"/>
                  </a:lnTo>
                  <a:lnTo>
                    <a:pt x="224" y="63"/>
                  </a:lnTo>
                  <a:lnTo>
                    <a:pt x="220" y="65"/>
                  </a:lnTo>
                  <a:lnTo>
                    <a:pt x="216" y="65"/>
                  </a:lnTo>
                  <a:lnTo>
                    <a:pt x="210" y="65"/>
                  </a:lnTo>
                  <a:lnTo>
                    <a:pt x="205" y="67"/>
                  </a:lnTo>
                  <a:lnTo>
                    <a:pt x="199" y="67"/>
                  </a:lnTo>
                  <a:lnTo>
                    <a:pt x="191" y="69"/>
                  </a:lnTo>
                  <a:lnTo>
                    <a:pt x="178" y="71"/>
                  </a:lnTo>
                  <a:lnTo>
                    <a:pt x="161" y="75"/>
                  </a:lnTo>
                  <a:lnTo>
                    <a:pt x="143" y="78"/>
                  </a:lnTo>
                  <a:lnTo>
                    <a:pt x="122" y="80"/>
                  </a:lnTo>
                  <a:lnTo>
                    <a:pt x="103" y="84"/>
                  </a:lnTo>
                  <a:lnTo>
                    <a:pt x="84" y="86"/>
                  </a:lnTo>
                  <a:lnTo>
                    <a:pt x="65" y="88"/>
                  </a:lnTo>
                  <a:lnTo>
                    <a:pt x="48" y="90"/>
                  </a:lnTo>
                  <a:lnTo>
                    <a:pt x="31" y="92"/>
                  </a:lnTo>
                  <a:lnTo>
                    <a:pt x="15" y="92"/>
                  </a:lnTo>
                  <a:lnTo>
                    <a:pt x="0" y="92"/>
                  </a:lnTo>
                  <a:lnTo>
                    <a:pt x="0" y="78"/>
                  </a:lnTo>
                  <a:lnTo>
                    <a:pt x="0" y="63"/>
                  </a:lnTo>
                  <a:lnTo>
                    <a:pt x="4" y="63"/>
                  </a:lnTo>
                  <a:lnTo>
                    <a:pt x="10" y="63"/>
                  </a:lnTo>
                  <a:lnTo>
                    <a:pt x="15" y="61"/>
                  </a:lnTo>
                  <a:lnTo>
                    <a:pt x="21" y="61"/>
                  </a:lnTo>
                  <a:lnTo>
                    <a:pt x="29" y="59"/>
                  </a:lnTo>
                  <a:lnTo>
                    <a:pt x="34" y="59"/>
                  </a:lnTo>
                  <a:lnTo>
                    <a:pt x="42" y="57"/>
                  </a:lnTo>
                  <a:lnTo>
                    <a:pt x="52" y="55"/>
                  </a:lnTo>
                  <a:lnTo>
                    <a:pt x="61" y="54"/>
                  </a:lnTo>
                  <a:lnTo>
                    <a:pt x="69" y="54"/>
                  </a:lnTo>
                  <a:lnTo>
                    <a:pt x="80" y="50"/>
                  </a:lnTo>
                  <a:lnTo>
                    <a:pt x="90" y="48"/>
                  </a:lnTo>
                  <a:lnTo>
                    <a:pt x="101" y="46"/>
                  </a:lnTo>
                  <a:lnTo>
                    <a:pt x="113" y="44"/>
                  </a:lnTo>
                  <a:lnTo>
                    <a:pt x="124" y="40"/>
                  </a:lnTo>
                  <a:lnTo>
                    <a:pt x="138" y="38"/>
                  </a:lnTo>
                  <a:lnTo>
                    <a:pt x="149" y="36"/>
                  </a:lnTo>
                  <a:lnTo>
                    <a:pt x="161" y="32"/>
                  </a:lnTo>
                  <a:lnTo>
                    <a:pt x="172" y="31"/>
                  </a:lnTo>
                  <a:lnTo>
                    <a:pt x="182" y="29"/>
                  </a:lnTo>
                  <a:lnTo>
                    <a:pt x="191" y="27"/>
                  </a:lnTo>
                  <a:lnTo>
                    <a:pt x="199" y="23"/>
                  </a:lnTo>
                  <a:lnTo>
                    <a:pt x="207" y="21"/>
                  </a:lnTo>
                  <a:lnTo>
                    <a:pt x="214" y="19"/>
                  </a:lnTo>
                  <a:lnTo>
                    <a:pt x="222" y="17"/>
                  </a:lnTo>
                  <a:lnTo>
                    <a:pt x="228" y="17"/>
                  </a:lnTo>
                  <a:lnTo>
                    <a:pt x="232" y="15"/>
                  </a:lnTo>
                  <a:lnTo>
                    <a:pt x="237" y="13"/>
                  </a:lnTo>
                  <a:lnTo>
                    <a:pt x="241" y="11"/>
                  </a:lnTo>
                  <a:lnTo>
                    <a:pt x="245" y="11"/>
                  </a:lnTo>
                  <a:lnTo>
                    <a:pt x="247" y="9"/>
                  </a:lnTo>
                  <a:lnTo>
                    <a:pt x="249" y="9"/>
                  </a:lnTo>
                  <a:lnTo>
                    <a:pt x="256" y="6"/>
                  </a:lnTo>
                  <a:lnTo>
                    <a:pt x="262" y="2"/>
                  </a:lnTo>
                  <a:lnTo>
                    <a:pt x="270" y="0"/>
                  </a:lnTo>
                  <a:lnTo>
                    <a:pt x="277" y="0"/>
                  </a:lnTo>
                  <a:lnTo>
                    <a:pt x="277" y="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278"/>
            <p:cNvSpPr/>
            <p:nvPr/>
          </p:nvSpPr>
          <p:spPr bwMode="auto">
            <a:xfrm>
              <a:off x="5534025" y="4689475"/>
              <a:ext cx="223838" cy="63500"/>
            </a:xfrm>
            <a:custGeom>
              <a:avLst/>
              <a:gdLst>
                <a:gd name="T0" fmla="*/ 0 w 282"/>
                <a:gd name="T1" fmla="*/ 40 h 78"/>
                <a:gd name="T2" fmla="*/ 10 w 282"/>
                <a:gd name="T3" fmla="*/ 40 h 78"/>
                <a:gd name="T4" fmla="*/ 21 w 282"/>
                <a:gd name="T5" fmla="*/ 38 h 78"/>
                <a:gd name="T6" fmla="*/ 35 w 282"/>
                <a:gd name="T7" fmla="*/ 38 h 78"/>
                <a:gd name="T8" fmla="*/ 48 w 282"/>
                <a:gd name="T9" fmla="*/ 36 h 78"/>
                <a:gd name="T10" fmla="*/ 63 w 282"/>
                <a:gd name="T11" fmla="*/ 32 h 78"/>
                <a:gd name="T12" fmla="*/ 81 w 282"/>
                <a:gd name="T13" fmla="*/ 29 h 78"/>
                <a:gd name="T14" fmla="*/ 100 w 282"/>
                <a:gd name="T15" fmla="*/ 25 h 78"/>
                <a:gd name="T16" fmla="*/ 121 w 282"/>
                <a:gd name="T17" fmla="*/ 21 h 78"/>
                <a:gd name="T18" fmla="*/ 138 w 282"/>
                <a:gd name="T19" fmla="*/ 15 h 78"/>
                <a:gd name="T20" fmla="*/ 155 w 282"/>
                <a:gd name="T21" fmla="*/ 11 h 78"/>
                <a:gd name="T22" fmla="*/ 173 w 282"/>
                <a:gd name="T23" fmla="*/ 7 h 78"/>
                <a:gd name="T24" fmla="*/ 186 w 282"/>
                <a:gd name="T25" fmla="*/ 4 h 78"/>
                <a:gd name="T26" fmla="*/ 199 w 282"/>
                <a:gd name="T27" fmla="*/ 2 h 78"/>
                <a:gd name="T28" fmla="*/ 211 w 282"/>
                <a:gd name="T29" fmla="*/ 2 h 78"/>
                <a:gd name="T30" fmla="*/ 222 w 282"/>
                <a:gd name="T31" fmla="*/ 0 h 78"/>
                <a:gd name="T32" fmla="*/ 232 w 282"/>
                <a:gd name="T33" fmla="*/ 0 h 78"/>
                <a:gd name="T34" fmla="*/ 245 w 282"/>
                <a:gd name="T35" fmla="*/ 2 h 78"/>
                <a:gd name="T36" fmla="*/ 257 w 282"/>
                <a:gd name="T37" fmla="*/ 4 h 78"/>
                <a:gd name="T38" fmla="*/ 266 w 282"/>
                <a:gd name="T39" fmla="*/ 6 h 78"/>
                <a:gd name="T40" fmla="*/ 274 w 282"/>
                <a:gd name="T41" fmla="*/ 9 h 78"/>
                <a:gd name="T42" fmla="*/ 276 w 282"/>
                <a:gd name="T43" fmla="*/ 17 h 78"/>
                <a:gd name="T44" fmla="*/ 280 w 282"/>
                <a:gd name="T45" fmla="*/ 25 h 78"/>
                <a:gd name="T46" fmla="*/ 282 w 282"/>
                <a:gd name="T47" fmla="*/ 32 h 78"/>
                <a:gd name="T48" fmla="*/ 282 w 282"/>
                <a:gd name="T49" fmla="*/ 40 h 78"/>
                <a:gd name="T50" fmla="*/ 282 w 282"/>
                <a:gd name="T51" fmla="*/ 42 h 78"/>
                <a:gd name="T52" fmla="*/ 280 w 282"/>
                <a:gd name="T53" fmla="*/ 44 h 78"/>
                <a:gd name="T54" fmla="*/ 278 w 282"/>
                <a:gd name="T55" fmla="*/ 46 h 78"/>
                <a:gd name="T56" fmla="*/ 274 w 282"/>
                <a:gd name="T57" fmla="*/ 48 h 78"/>
                <a:gd name="T58" fmla="*/ 270 w 282"/>
                <a:gd name="T59" fmla="*/ 48 h 78"/>
                <a:gd name="T60" fmla="*/ 264 w 282"/>
                <a:gd name="T61" fmla="*/ 50 h 78"/>
                <a:gd name="T62" fmla="*/ 259 w 282"/>
                <a:gd name="T63" fmla="*/ 52 h 78"/>
                <a:gd name="T64" fmla="*/ 251 w 282"/>
                <a:gd name="T65" fmla="*/ 53 h 78"/>
                <a:gd name="T66" fmla="*/ 243 w 282"/>
                <a:gd name="T67" fmla="*/ 55 h 78"/>
                <a:gd name="T68" fmla="*/ 236 w 282"/>
                <a:gd name="T69" fmla="*/ 57 h 78"/>
                <a:gd name="T70" fmla="*/ 224 w 282"/>
                <a:gd name="T71" fmla="*/ 57 h 78"/>
                <a:gd name="T72" fmla="*/ 215 w 282"/>
                <a:gd name="T73" fmla="*/ 59 h 78"/>
                <a:gd name="T74" fmla="*/ 203 w 282"/>
                <a:gd name="T75" fmla="*/ 61 h 78"/>
                <a:gd name="T76" fmla="*/ 190 w 282"/>
                <a:gd name="T77" fmla="*/ 61 h 78"/>
                <a:gd name="T78" fmla="*/ 176 w 282"/>
                <a:gd name="T79" fmla="*/ 63 h 78"/>
                <a:gd name="T80" fmla="*/ 163 w 282"/>
                <a:gd name="T81" fmla="*/ 65 h 78"/>
                <a:gd name="T82" fmla="*/ 148 w 282"/>
                <a:gd name="T83" fmla="*/ 65 h 78"/>
                <a:gd name="T84" fmla="*/ 132 w 282"/>
                <a:gd name="T85" fmla="*/ 67 h 78"/>
                <a:gd name="T86" fmla="*/ 119 w 282"/>
                <a:gd name="T87" fmla="*/ 69 h 78"/>
                <a:gd name="T88" fmla="*/ 106 w 282"/>
                <a:gd name="T89" fmla="*/ 71 h 78"/>
                <a:gd name="T90" fmla="*/ 94 w 282"/>
                <a:gd name="T91" fmla="*/ 73 h 78"/>
                <a:gd name="T92" fmla="*/ 83 w 282"/>
                <a:gd name="T93" fmla="*/ 73 h 78"/>
                <a:gd name="T94" fmla="*/ 71 w 282"/>
                <a:gd name="T95" fmla="*/ 74 h 78"/>
                <a:gd name="T96" fmla="*/ 62 w 282"/>
                <a:gd name="T97" fmla="*/ 74 h 78"/>
                <a:gd name="T98" fmla="*/ 52 w 282"/>
                <a:gd name="T99" fmla="*/ 76 h 78"/>
                <a:gd name="T100" fmla="*/ 44 w 282"/>
                <a:gd name="T101" fmla="*/ 76 h 78"/>
                <a:gd name="T102" fmla="*/ 37 w 282"/>
                <a:gd name="T103" fmla="*/ 76 h 78"/>
                <a:gd name="T104" fmla="*/ 29 w 282"/>
                <a:gd name="T105" fmla="*/ 78 h 78"/>
                <a:gd name="T106" fmla="*/ 23 w 282"/>
                <a:gd name="T107" fmla="*/ 78 h 78"/>
                <a:gd name="T108" fmla="*/ 18 w 282"/>
                <a:gd name="T109" fmla="*/ 78 h 78"/>
                <a:gd name="T110" fmla="*/ 14 w 282"/>
                <a:gd name="T111" fmla="*/ 78 h 78"/>
                <a:gd name="T112" fmla="*/ 10 w 282"/>
                <a:gd name="T113" fmla="*/ 78 h 78"/>
                <a:gd name="T114" fmla="*/ 0 w 282"/>
                <a:gd name="T115" fmla="*/ 40 h 78"/>
                <a:gd name="T116" fmla="*/ 0 w 282"/>
                <a:gd name="T117" fmla="*/ 4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2" h="78">
                  <a:moveTo>
                    <a:pt x="0" y="40"/>
                  </a:moveTo>
                  <a:lnTo>
                    <a:pt x="10" y="40"/>
                  </a:lnTo>
                  <a:lnTo>
                    <a:pt x="21" y="38"/>
                  </a:lnTo>
                  <a:lnTo>
                    <a:pt x="35" y="38"/>
                  </a:lnTo>
                  <a:lnTo>
                    <a:pt x="48" y="36"/>
                  </a:lnTo>
                  <a:lnTo>
                    <a:pt x="63" y="32"/>
                  </a:lnTo>
                  <a:lnTo>
                    <a:pt x="81" y="29"/>
                  </a:lnTo>
                  <a:lnTo>
                    <a:pt x="100" y="25"/>
                  </a:lnTo>
                  <a:lnTo>
                    <a:pt x="121" y="21"/>
                  </a:lnTo>
                  <a:lnTo>
                    <a:pt x="138" y="15"/>
                  </a:lnTo>
                  <a:lnTo>
                    <a:pt x="155" y="11"/>
                  </a:lnTo>
                  <a:lnTo>
                    <a:pt x="173" y="7"/>
                  </a:lnTo>
                  <a:lnTo>
                    <a:pt x="186" y="4"/>
                  </a:lnTo>
                  <a:lnTo>
                    <a:pt x="199" y="2"/>
                  </a:lnTo>
                  <a:lnTo>
                    <a:pt x="211" y="2"/>
                  </a:lnTo>
                  <a:lnTo>
                    <a:pt x="222" y="0"/>
                  </a:lnTo>
                  <a:lnTo>
                    <a:pt x="232" y="0"/>
                  </a:lnTo>
                  <a:lnTo>
                    <a:pt x="245" y="2"/>
                  </a:lnTo>
                  <a:lnTo>
                    <a:pt x="257" y="4"/>
                  </a:lnTo>
                  <a:lnTo>
                    <a:pt x="266" y="6"/>
                  </a:lnTo>
                  <a:lnTo>
                    <a:pt x="274" y="9"/>
                  </a:lnTo>
                  <a:lnTo>
                    <a:pt x="276" y="17"/>
                  </a:lnTo>
                  <a:lnTo>
                    <a:pt x="280" y="25"/>
                  </a:lnTo>
                  <a:lnTo>
                    <a:pt x="282" y="32"/>
                  </a:lnTo>
                  <a:lnTo>
                    <a:pt x="282" y="40"/>
                  </a:lnTo>
                  <a:lnTo>
                    <a:pt x="282" y="42"/>
                  </a:lnTo>
                  <a:lnTo>
                    <a:pt x="280" y="44"/>
                  </a:lnTo>
                  <a:lnTo>
                    <a:pt x="278" y="46"/>
                  </a:lnTo>
                  <a:lnTo>
                    <a:pt x="274" y="48"/>
                  </a:lnTo>
                  <a:lnTo>
                    <a:pt x="270" y="48"/>
                  </a:lnTo>
                  <a:lnTo>
                    <a:pt x="264" y="50"/>
                  </a:lnTo>
                  <a:lnTo>
                    <a:pt x="259" y="52"/>
                  </a:lnTo>
                  <a:lnTo>
                    <a:pt x="251" y="53"/>
                  </a:lnTo>
                  <a:lnTo>
                    <a:pt x="243" y="55"/>
                  </a:lnTo>
                  <a:lnTo>
                    <a:pt x="236" y="57"/>
                  </a:lnTo>
                  <a:lnTo>
                    <a:pt x="224" y="57"/>
                  </a:lnTo>
                  <a:lnTo>
                    <a:pt x="215" y="59"/>
                  </a:lnTo>
                  <a:lnTo>
                    <a:pt x="203" y="61"/>
                  </a:lnTo>
                  <a:lnTo>
                    <a:pt x="190" y="61"/>
                  </a:lnTo>
                  <a:lnTo>
                    <a:pt x="176" y="63"/>
                  </a:lnTo>
                  <a:lnTo>
                    <a:pt x="163" y="65"/>
                  </a:lnTo>
                  <a:lnTo>
                    <a:pt x="148" y="65"/>
                  </a:lnTo>
                  <a:lnTo>
                    <a:pt x="132" y="67"/>
                  </a:lnTo>
                  <a:lnTo>
                    <a:pt x="119" y="69"/>
                  </a:lnTo>
                  <a:lnTo>
                    <a:pt x="106" y="71"/>
                  </a:lnTo>
                  <a:lnTo>
                    <a:pt x="94" y="73"/>
                  </a:lnTo>
                  <a:lnTo>
                    <a:pt x="83" y="73"/>
                  </a:lnTo>
                  <a:lnTo>
                    <a:pt x="71" y="74"/>
                  </a:lnTo>
                  <a:lnTo>
                    <a:pt x="62" y="74"/>
                  </a:lnTo>
                  <a:lnTo>
                    <a:pt x="52" y="76"/>
                  </a:lnTo>
                  <a:lnTo>
                    <a:pt x="44" y="76"/>
                  </a:lnTo>
                  <a:lnTo>
                    <a:pt x="37" y="76"/>
                  </a:lnTo>
                  <a:lnTo>
                    <a:pt x="29" y="78"/>
                  </a:lnTo>
                  <a:lnTo>
                    <a:pt x="23" y="78"/>
                  </a:lnTo>
                  <a:lnTo>
                    <a:pt x="18" y="78"/>
                  </a:lnTo>
                  <a:lnTo>
                    <a:pt x="14" y="78"/>
                  </a:lnTo>
                  <a:lnTo>
                    <a:pt x="10" y="78"/>
                  </a:lnTo>
                  <a:lnTo>
                    <a:pt x="0" y="40"/>
                  </a:lnTo>
                  <a:lnTo>
                    <a:pt x="0" y="4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279"/>
            <p:cNvSpPr/>
            <p:nvPr/>
          </p:nvSpPr>
          <p:spPr bwMode="auto">
            <a:xfrm>
              <a:off x="5278438" y="4337050"/>
              <a:ext cx="660400" cy="631825"/>
            </a:xfrm>
            <a:custGeom>
              <a:avLst/>
              <a:gdLst>
                <a:gd name="T0" fmla="*/ 784 w 830"/>
                <a:gd name="T1" fmla="*/ 450 h 794"/>
                <a:gd name="T2" fmla="*/ 792 w 830"/>
                <a:gd name="T3" fmla="*/ 461 h 794"/>
                <a:gd name="T4" fmla="*/ 798 w 830"/>
                <a:gd name="T5" fmla="*/ 484 h 794"/>
                <a:gd name="T6" fmla="*/ 805 w 830"/>
                <a:gd name="T7" fmla="*/ 518 h 794"/>
                <a:gd name="T8" fmla="*/ 813 w 830"/>
                <a:gd name="T9" fmla="*/ 585 h 794"/>
                <a:gd name="T10" fmla="*/ 827 w 830"/>
                <a:gd name="T11" fmla="*/ 639 h 794"/>
                <a:gd name="T12" fmla="*/ 827 w 830"/>
                <a:gd name="T13" fmla="*/ 675 h 794"/>
                <a:gd name="T14" fmla="*/ 817 w 830"/>
                <a:gd name="T15" fmla="*/ 691 h 794"/>
                <a:gd name="T16" fmla="*/ 796 w 830"/>
                <a:gd name="T17" fmla="*/ 706 h 794"/>
                <a:gd name="T18" fmla="*/ 754 w 830"/>
                <a:gd name="T19" fmla="*/ 731 h 794"/>
                <a:gd name="T20" fmla="*/ 679 w 830"/>
                <a:gd name="T21" fmla="*/ 756 h 794"/>
                <a:gd name="T22" fmla="*/ 585 w 830"/>
                <a:gd name="T23" fmla="*/ 777 h 794"/>
                <a:gd name="T24" fmla="*/ 474 w 830"/>
                <a:gd name="T25" fmla="*/ 788 h 794"/>
                <a:gd name="T26" fmla="*/ 354 w 830"/>
                <a:gd name="T27" fmla="*/ 794 h 794"/>
                <a:gd name="T28" fmla="*/ 256 w 830"/>
                <a:gd name="T29" fmla="*/ 786 h 794"/>
                <a:gd name="T30" fmla="*/ 178 w 830"/>
                <a:gd name="T31" fmla="*/ 762 h 794"/>
                <a:gd name="T32" fmla="*/ 118 w 830"/>
                <a:gd name="T33" fmla="*/ 731 h 794"/>
                <a:gd name="T34" fmla="*/ 73 w 830"/>
                <a:gd name="T35" fmla="*/ 693 h 794"/>
                <a:gd name="T36" fmla="*/ 34 w 830"/>
                <a:gd name="T37" fmla="*/ 635 h 794"/>
                <a:gd name="T38" fmla="*/ 17 w 830"/>
                <a:gd name="T39" fmla="*/ 591 h 794"/>
                <a:gd name="T40" fmla="*/ 11 w 830"/>
                <a:gd name="T41" fmla="*/ 561 h 794"/>
                <a:gd name="T42" fmla="*/ 7 w 830"/>
                <a:gd name="T43" fmla="*/ 515 h 794"/>
                <a:gd name="T44" fmla="*/ 4 w 830"/>
                <a:gd name="T45" fmla="*/ 453 h 794"/>
                <a:gd name="T46" fmla="*/ 2 w 830"/>
                <a:gd name="T47" fmla="*/ 379 h 794"/>
                <a:gd name="T48" fmla="*/ 0 w 830"/>
                <a:gd name="T49" fmla="*/ 289 h 794"/>
                <a:gd name="T50" fmla="*/ 0 w 830"/>
                <a:gd name="T51" fmla="*/ 184 h 794"/>
                <a:gd name="T52" fmla="*/ 2 w 830"/>
                <a:gd name="T53" fmla="*/ 65 h 794"/>
                <a:gd name="T54" fmla="*/ 17 w 830"/>
                <a:gd name="T55" fmla="*/ 11 h 794"/>
                <a:gd name="T56" fmla="*/ 48 w 830"/>
                <a:gd name="T57" fmla="*/ 42 h 794"/>
                <a:gd name="T58" fmla="*/ 67 w 830"/>
                <a:gd name="T59" fmla="*/ 67 h 794"/>
                <a:gd name="T60" fmla="*/ 67 w 830"/>
                <a:gd name="T61" fmla="*/ 101 h 794"/>
                <a:gd name="T62" fmla="*/ 59 w 830"/>
                <a:gd name="T63" fmla="*/ 134 h 794"/>
                <a:gd name="T64" fmla="*/ 53 w 830"/>
                <a:gd name="T65" fmla="*/ 189 h 794"/>
                <a:gd name="T66" fmla="*/ 50 w 830"/>
                <a:gd name="T67" fmla="*/ 270 h 794"/>
                <a:gd name="T68" fmla="*/ 53 w 830"/>
                <a:gd name="T69" fmla="*/ 375 h 794"/>
                <a:gd name="T70" fmla="*/ 57 w 830"/>
                <a:gd name="T71" fmla="*/ 478 h 794"/>
                <a:gd name="T72" fmla="*/ 71 w 830"/>
                <a:gd name="T73" fmla="*/ 557 h 794"/>
                <a:gd name="T74" fmla="*/ 95 w 830"/>
                <a:gd name="T75" fmla="*/ 614 h 794"/>
                <a:gd name="T76" fmla="*/ 132 w 830"/>
                <a:gd name="T77" fmla="*/ 654 h 794"/>
                <a:gd name="T78" fmla="*/ 180 w 830"/>
                <a:gd name="T79" fmla="*/ 685 h 794"/>
                <a:gd name="T80" fmla="*/ 243 w 830"/>
                <a:gd name="T81" fmla="*/ 704 h 794"/>
                <a:gd name="T82" fmla="*/ 308 w 830"/>
                <a:gd name="T83" fmla="*/ 716 h 794"/>
                <a:gd name="T84" fmla="*/ 363 w 830"/>
                <a:gd name="T85" fmla="*/ 719 h 794"/>
                <a:gd name="T86" fmla="*/ 419 w 830"/>
                <a:gd name="T87" fmla="*/ 716 h 794"/>
                <a:gd name="T88" fmla="*/ 488 w 830"/>
                <a:gd name="T89" fmla="*/ 708 h 794"/>
                <a:gd name="T90" fmla="*/ 559 w 830"/>
                <a:gd name="T91" fmla="*/ 698 h 794"/>
                <a:gd name="T92" fmla="*/ 650 w 830"/>
                <a:gd name="T93" fmla="*/ 677 h 794"/>
                <a:gd name="T94" fmla="*/ 696 w 830"/>
                <a:gd name="T95" fmla="*/ 660 h 794"/>
                <a:gd name="T96" fmla="*/ 725 w 830"/>
                <a:gd name="T97" fmla="*/ 639 h 794"/>
                <a:gd name="T98" fmla="*/ 737 w 830"/>
                <a:gd name="T99" fmla="*/ 618 h 794"/>
                <a:gd name="T100" fmla="*/ 746 w 830"/>
                <a:gd name="T101" fmla="*/ 591 h 794"/>
                <a:gd name="T102" fmla="*/ 754 w 830"/>
                <a:gd name="T103" fmla="*/ 553 h 794"/>
                <a:gd name="T104" fmla="*/ 761 w 830"/>
                <a:gd name="T105" fmla="*/ 513 h 794"/>
                <a:gd name="T106" fmla="*/ 767 w 830"/>
                <a:gd name="T107" fmla="*/ 482 h 794"/>
                <a:gd name="T108" fmla="*/ 773 w 830"/>
                <a:gd name="T109" fmla="*/ 461 h 794"/>
                <a:gd name="T110" fmla="*/ 779 w 830"/>
                <a:gd name="T111" fmla="*/ 450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30" h="794">
                  <a:moveTo>
                    <a:pt x="779" y="450"/>
                  </a:moveTo>
                  <a:lnTo>
                    <a:pt x="781" y="450"/>
                  </a:lnTo>
                  <a:lnTo>
                    <a:pt x="782" y="450"/>
                  </a:lnTo>
                  <a:lnTo>
                    <a:pt x="784" y="450"/>
                  </a:lnTo>
                  <a:lnTo>
                    <a:pt x="786" y="451"/>
                  </a:lnTo>
                  <a:lnTo>
                    <a:pt x="788" y="453"/>
                  </a:lnTo>
                  <a:lnTo>
                    <a:pt x="790" y="457"/>
                  </a:lnTo>
                  <a:lnTo>
                    <a:pt x="792" y="461"/>
                  </a:lnTo>
                  <a:lnTo>
                    <a:pt x="794" y="467"/>
                  </a:lnTo>
                  <a:lnTo>
                    <a:pt x="796" y="473"/>
                  </a:lnTo>
                  <a:lnTo>
                    <a:pt x="796" y="478"/>
                  </a:lnTo>
                  <a:lnTo>
                    <a:pt x="798" y="484"/>
                  </a:lnTo>
                  <a:lnTo>
                    <a:pt x="800" y="492"/>
                  </a:lnTo>
                  <a:lnTo>
                    <a:pt x="802" y="499"/>
                  </a:lnTo>
                  <a:lnTo>
                    <a:pt x="804" y="509"/>
                  </a:lnTo>
                  <a:lnTo>
                    <a:pt x="805" y="518"/>
                  </a:lnTo>
                  <a:lnTo>
                    <a:pt x="807" y="528"/>
                  </a:lnTo>
                  <a:lnTo>
                    <a:pt x="809" y="549"/>
                  </a:lnTo>
                  <a:lnTo>
                    <a:pt x="811" y="568"/>
                  </a:lnTo>
                  <a:lnTo>
                    <a:pt x="813" y="585"/>
                  </a:lnTo>
                  <a:lnTo>
                    <a:pt x="817" y="601"/>
                  </a:lnTo>
                  <a:lnTo>
                    <a:pt x="821" y="616"/>
                  </a:lnTo>
                  <a:lnTo>
                    <a:pt x="823" y="629"/>
                  </a:lnTo>
                  <a:lnTo>
                    <a:pt x="827" y="639"/>
                  </a:lnTo>
                  <a:lnTo>
                    <a:pt x="830" y="651"/>
                  </a:lnTo>
                  <a:lnTo>
                    <a:pt x="830" y="658"/>
                  </a:lnTo>
                  <a:lnTo>
                    <a:pt x="830" y="668"/>
                  </a:lnTo>
                  <a:lnTo>
                    <a:pt x="827" y="675"/>
                  </a:lnTo>
                  <a:lnTo>
                    <a:pt x="825" y="679"/>
                  </a:lnTo>
                  <a:lnTo>
                    <a:pt x="823" y="683"/>
                  </a:lnTo>
                  <a:lnTo>
                    <a:pt x="819" y="687"/>
                  </a:lnTo>
                  <a:lnTo>
                    <a:pt x="817" y="691"/>
                  </a:lnTo>
                  <a:lnTo>
                    <a:pt x="811" y="695"/>
                  </a:lnTo>
                  <a:lnTo>
                    <a:pt x="807" y="698"/>
                  </a:lnTo>
                  <a:lnTo>
                    <a:pt x="802" y="702"/>
                  </a:lnTo>
                  <a:lnTo>
                    <a:pt x="796" y="706"/>
                  </a:lnTo>
                  <a:lnTo>
                    <a:pt x="790" y="710"/>
                  </a:lnTo>
                  <a:lnTo>
                    <a:pt x="784" y="714"/>
                  </a:lnTo>
                  <a:lnTo>
                    <a:pt x="769" y="723"/>
                  </a:lnTo>
                  <a:lnTo>
                    <a:pt x="754" y="731"/>
                  </a:lnTo>
                  <a:lnTo>
                    <a:pt x="737" y="737"/>
                  </a:lnTo>
                  <a:lnTo>
                    <a:pt x="719" y="744"/>
                  </a:lnTo>
                  <a:lnTo>
                    <a:pt x="700" y="750"/>
                  </a:lnTo>
                  <a:lnTo>
                    <a:pt x="679" y="756"/>
                  </a:lnTo>
                  <a:lnTo>
                    <a:pt x="658" y="762"/>
                  </a:lnTo>
                  <a:lnTo>
                    <a:pt x="635" y="767"/>
                  </a:lnTo>
                  <a:lnTo>
                    <a:pt x="610" y="773"/>
                  </a:lnTo>
                  <a:lnTo>
                    <a:pt x="585" y="777"/>
                  </a:lnTo>
                  <a:lnTo>
                    <a:pt x="559" y="781"/>
                  </a:lnTo>
                  <a:lnTo>
                    <a:pt x="532" y="783"/>
                  </a:lnTo>
                  <a:lnTo>
                    <a:pt x="503" y="786"/>
                  </a:lnTo>
                  <a:lnTo>
                    <a:pt x="474" y="788"/>
                  </a:lnTo>
                  <a:lnTo>
                    <a:pt x="444" y="790"/>
                  </a:lnTo>
                  <a:lnTo>
                    <a:pt x="413" y="792"/>
                  </a:lnTo>
                  <a:lnTo>
                    <a:pt x="383" y="794"/>
                  </a:lnTo>
                  <a:lnTo>
                    <a:pt x="354" y="794"/>
                  </a:lnTo>
                  <a:lnTo>
                    <a:pt x="327" y="794"/>
                  </a:lnTo>
                  <a:lnTo>
                    <a:pt x="302" y="792"/>
                  </a:lnTo>
                  <a:lnTo>
                    <a:pt x="277" y="790"/>
                  </a:lnTo>
                  <a:lnTo>
                    <a:pt x="256" y="786"/>
                  </a:lnTo>
                  <a:lnTo>
                    <a:pt x="235" y="783"/>
                  </a:lnTo>
                  <a:lnTo>
                    <a:pt x="214" y="777"/>
                  </a:lnTo>
                  <a:lnTo>
                    <a:pt x="197" y="769"/>
                  </a:lnTo>
                  <a:lnTo>
                    <a:pt x="178" y="762"/>
                  </a:lnTo>
                  <a:lnTo>
                    <a:pt x="162" y="754"/>
                  </a:lnTo>
                  <a:lnTo>
                    <a:pt x="145" y="748"/>
                  </a:lnTo>
                  <a:lnTo>
                    <a:pt x="132" y="739"/>
                  </a:lnTo>
                  <a:lnTo>
                    <a:pt x="118" y="731"/>
                  </a:lnTo>
                  <a:lnTo>
                    <a:pt x="105" y="723"/>
                  </a:lnTo>
                  <a:lnTo>
                    <a:pt x="95" y="714"/>
                  </a:lnTo>
                  <a:lnTo>
                    <a:pt x="82" y="704"/>
                  </a:lnTo>
                  <a:lnTo>
                    <a:pt x="73" y="693"/>
                  </a:lnTo>
                  <a:lnTo>
                    <a:pt x="61" y="679"/>
                  </a:lnTo>
                  <a:lnTo>
                    <a:pt x="51" y="666"/>
                  </a:lnTo>
                  <a:lnTo>
                    <a:pt x="44" y="652"/>
                  </a:lnTo>
                  <a:lnTo>
                    <a:pt x="34" y="635"/>
                  </a:lnTo>
                  <a:lnTo>
                    <a:pt x="27" y="618"/>
                  </a:lnTo>
                  <a:lnTo>
                    <a:pt x="21" y="601"/>
                  </a:lnTo>
                  <a:lnTo>
                    <a:pt x="19" y="597"/>
                  </a:lnTo>
                  <a:lnTo>
                    <a:pt x="17" y="591"/>
                  </a:lnTo>
                  <a:lnTo>
                    <a:pt x="15" y="584"/>
                  </a:lnTo>
                  <a:lnTo>
                    <a:pt x="15" y="578"/>
                  </a:lnTo>
                  <a:lnTo>
                    <a:pt x="13" y="568"/>
                  </a:lnTo>
                  <a:lnTo>
                    <a:pt x="11" y="561"/>
                  </a:lnTo>
                  <a:lnTo>
                    <a:pt x="11" y="549"/>
                  </a:lnTo>
                  <a:lnTo>
                    <a:pt x="9" y="538"/>
                  </a:lnTo>
                  <a:lnTo>
                    <a:pt x="7" y="526"/>
                  </a:lnTo>
                  <a:lnTo>
                    <a:pt x="7" y="515"/>
                  </a:lnTo>
                  <a:lnTo>
                    <a:pt x="6" y="499"/>
                  </a:lnTo>
                  <a:lnTo>
                    <a:pt x="6" y="486"/>
                  </a:lnTo>
                  <a:lnTo>
                    <a:pt x="6" y="469"/>
                  </a:lnTo>
                  <a:lnTo>
                    <a:pt x="4" y="453"/>
                  </a:lnTo>
                  <a:lnTo>
                    <a:pt x="4" y="436"/>
                  </a:lnTo>
                  <a:lnTo>
                    <a:pt x="4" y="417"/>
                  </a:lnTo>
                  <a:lnTo>
                    <a:pt x="2" y="398"/>
                  </a:lnTo>
                  <a:lnTo>
                    <a:pt x="2" y="379"/>
                  </a:lnTo>
                  <a:lnTo>
                    <a:pt x="2" y="356"/>
                  </a:lnTo>
                  <a:lnTo>
                    <a:pt x="2" y="335"/>
                  </a:lnTo>
                  <a:lnTo>
                    <a:pt x="2" y="312"/>
                  </a:lnTo>
                  <a:lnTo>
                    <a:pt x="0" y="289"/>
                  </a:lnTo>
                  <a:lnTo>
                    <a:pt x="0" y="264"/>
                  </a:lnTo>
                  <a:lnTo>
                    <a:pt x="0" y="237"/>
                  </a:lnTo>
                  <a:lnTo>
                    <a:pt x="0" y="210"/>
                  </a:lnTo>
                  <a:lnTo>
                    <a:pt x="0" y="184"/>
                  </a:lnTo>
                  <a:lnTo>
                    <a:pt x="0" y="155"/>
                  </a:lnTo>
                  <a:lnTo>
                    <a:pt x="0" y="126"/>
                  </a:lnTo>
                  <a:lnTo>
                    <a:pt x="2" y="96"/>
                  </a:lnTo>
                  <a:lnTo>
                    <a:pt x="2" y="65"/>
                  </a:lnTo>
                  <a:lnTo>
                    <a:pt x="2" y="32"/>
                  </a:lnTo>
                  <a:lnTo>
                    <a:pt x="2" y="0"/>
                  </a:lnTo>
                  <a:lnTo>
                    <a:pt x="9" y="6"/>
                  </a:lnTo>
                  <a:lnTo>
                    <a:pt x="17" y="11"/>
                  </a:lnTo>
                  <a:lnTo>
                    <a:pt x="23" y="17"/>
                  </a:lnTo>
                  <a:lnTo>
                    <a:pt x="29" y="23"/>
                  </a:lnTo>
                  <a:lnTo>
                    <a:pt x="40" y="32"/>
                  </a:lnTo>
                  <a:lnTo>
                    <a:pt x="48" y="42"/>
                  </a:lnTo>
                  <a:lnTo>
                    <a:pt x="55" y="50"/>
                  </a:lnTo>
                  <a:lnTo>
                    <a:pt x="61" y="57"/>
                  </a:lnTo>
                  <a:lnTo>
                    <a:pt x="65" y="63"/>
                  </a:lnTo>
                  <a:lnTo>
                    <a:pt x="67" y="67"/>
                  </a:lnTo>
                  <a:lnTo>
                    <a:pt x="69" y="74"/>
                  </a:lnTo>
                  <a:lnTo>
                    <a:pt x="71" y="82"/>
                  </a:lnTo>
                  <a:lnTo>
                    <a:pt x="69" y="92"/>
                  </a:lnTo>
                  <a:lnTo>
                    <a:pt x="67" y="101"/>
                  </a:lnTo>
                  <a:lnTo>
                    <a:pt x="65" y="107"/>
                  </a:lnTo>
                  <a:lnTo>
                    <a:pt x="63" y="115"/>
                  </a:lnTo>
                  <a:lnTo>
                    <a:pt x="61" y="124"/>
                  </a:lnTo>
                  <a:lnTo>
                    <a:pt x="59" y="134"/>
                  </a:lnTo>
                  <a:lnTo>
                    <a:pt x="57" y="147"/>
                  </a:lnTo>
                  <a:lnTo>
                    <a:pt x="55" y="159"/>
                  </a:lnTo>
                  <a:lnTo>
                    <a:pt x="55" y="174"/>
                  </a:lnTo>
                  <a:lnTo>
                    <a:pt x="53" y="189"/>
                  </a:lnTo>
                  <a:lnTo>
                    <a:pt x="51" y="207"/>
                  </a:lnTo>
                  <a:lnTo>
                    <a:pt x="50" y="226"/>
                  </a:lnTo>
                  <a:lnTo>
                    <a:pt x="50" y="247"/>
                  </a:lnTo>
                  <a:lnTo>
                    <a:pt x="50" y="270"/>
                  </a:lnTo>
                  <a:lnTo>
                    <a:pt x="50" y="295"/>
                  </a:lnTo>
                  <a:lnTo>
                    <a:pt x="50" y="319"/>
                  </a:lnTo>
                  <a:lnTo>
                    <a:pt x="51" y="346"/>
                  </a:lnTo>
                  <a:lnTo>
                    <a:pt x="53" y="375"/>
                  </a:lnTo>
                  <a:lnTo>
                    <a:pt x="53" y="404"/>
                  </a:lnTo>
                  <a:lnTo>
                    <a:pt x="53" y="430"/>
                  </a:lnTo>
                  <a:lnTo>
                    <a:pt x="55" y="455"/>
                  </a:lnTo>
                  <a:lnTo>
                    <a:pt x="57" y="478"/>
                  </a:lnTo>
                  <a:lnTo>
                    <a:pt x="59" y="501"/>
                  </a:lnTo>
                  <a:lnTo>
                    <a:pt x="63" y="520"/>
                  </a:lnTo>
                  <a:lnTo>
                    <a:pt x="67" y="540"/>
                  </a:lnTo>
                  <a:lnTo>
                    <a:pt x="71" y="557"/>
                  </a:lnTo>
                  <a:lnTo>
                    <a:pt x="76" y="572"/>
                  </a:lnTo>
                  <a:lnTo>
                    <a:pt x="82" y="587"/>
                  </a:lnTo>
                  <a:lnTo>
                    <a:pt x="90" y="603"/>
                  </a:lnTo>
                  <a:lnTo>
                    <a:pt x="95" y="614"/>
                  </a:lnTo>
                  <a:lnTo>
                    <a:pt x="103" y="628"/>
                  </a:lnTo>
                  <a:lnTo>
                    <a:pt x="113" y="637"/>
                  </a:lnTo>
                  <a:lnTo>
                    <a:pt x="122" y="647"/>
                  </a:lnTo>
                  <a:lnTo>
                    <a:pt x="132" y="654"/>
                  </a:lnTo>
                  <a:lnTo>
                    <a:pt x="141" y="664"/>
                  </a:lnTo>
                  <a:lnTo>
                    <a:pt x="155" y="672"/>
                  </a:lnTo>
                  <a:lnTo>
                    <a:pt x="166" y="679"/>
                  </a:lnTo>
                  <a:lnTo>
                    <a:pt x="180" y="685"/>
                  </a:lnTo>
                  <a:lnTo>
                    <a:pt x="195" y="691"/>
                  </a:lnTo>
                  <a:lnTo>
                    <a:pt x="210" y="695"/>
                  </a:lnTo>
                  <a:lnTo>
                    <a:pt x="226" y="700"/>
                  </a:lnTo>
                  <a:lnTo>
                    <a:pt x="243" y="704"/>
                  </a:lnTo>
                  <a:lnTo>
                    <a:pt x="260" y="708"/>
                  </a:lnTo>
                  <a:lnTo>
                    <a:pt x="275" y="710"/>
                  </a:lnTo>
                  <a:lnTo>
                    <a:pt x="293" y="714"/>
                  </a:lnTo>
                  <a:lnTo>
                    <a:pt x="308" y="716"/>
                  </a:lnTo>
                  <a:lnTo>
                    <a:pt x="323" y="716"/>
                  </a:lnTo>
                  <a:lnTo>
                    <a:pt x="337" y="718"/>
                  </a:lnTo>
                  <a:lnTo>
                    <a:pt x="350" y="718"/>
                  </a:lnTo>
                  <a:lnTo>
                    <a:pt x="363" y="719"/>
                  </a:lnTo>
                  <a:lnTo>
                    <a:pt x="375" y="718"/>
                  </a:lnTo>
                  <a:lnTo>
                    <a:pt x="388" y="718"/>
                  </a:lnTo>
                  <a:lnTo>
                    <a:pt x="404" y="718"/>
                  </a:lnTo>
                  <a:lnTo>
                    <a:pt x="419" y="716"/>
                  </a:lnTo>
                  <a:lnTo>
                    <a:pt x="434" y="714"/>
                  </a:lnTo>
                  <a:lnTo>
                    <a:pt x="451" y="712"/>
                  </a:lnTo>
                  <a:lnTo>
                    <a:pt x="469" y="710"/>
                  </a:lnTo>
                  <a:lnTo>
                    <a:pt x="488" y="708"/>
                  </a:lnTo>
                  <a:lnTo>
                    <a:pt x="507" y="706"/>
                  </a:lnTo>
                  <a:lnTo>
                    <a:pt x="524" y="704"/>
                  </a:lnTo>
                  <a:lnTo>
                    <a:pt x="541" y="702"/>
                  </a:lnTo>
                  <a:lnTo>
                    <a:pt x="559" y="698"/>
                  </a:lnTo>
                  <a:lnTo>
                    <a:pt x="591" y="691"/>
                  </a:lnTo>
                  <a:lnTo>
                    <a:pt x="622" y="685"/>
                  </a:lnTo>
                  <a:lnTo>
                    <a:pt x="637" y="681"/>
                  </a:lnTo>
                  <a:lnTo>
                    <a:pt x="650" y="677"/>
                  </a:lnTo>
                  <a:lnTo>
                    <a:pt x="664" y="673"/>
                  </a:lnTo>
                  <a:lnTo>
                    <a:pt x="675" y="670"/>
                  </a:lnTo>
                  <a:lnTo>
                    <a:pt x="687" y="664"/>
                  </a:lnTo>
                  <a:lnTo>
                    <a:pt x="696" y="660"/>
                  </a:lnTo>
                  <a:lnTo>
                    <a:pt x="706" y="654"/>
                  </a:lnTo>
                  <a:lnTo>
                    <a:pt x="716" y="651"/>
                  </a:lnTo>
                  <a:lnTo>
                    <a:pt x="721" y="643"/>
                  </a:lnTo>
                  <a:lnTo>
                    <a:pt x="725" y="639"/>
                  </a:lnTo>
                  <a:lnTo>
                    <a:pt x="727" y="635"/>
                  </a:lnTo>
                  <a:lnTo>
                    <a:pt x="731" y="629"/>
                  </a:lnTo>
                  <a:lnTo>
                    <a:pt x="733" y="626"/>
                  </a:lnTo>
                  <a:lnTo>
                    <a:pt x="737" y="618"/>
                  </a:lnTo>
                  <a:lnTo>
                    <a:pt x="738" y="612"/>
                  </a:lnTo>
                  <a:lnTo>
                    <a:pt x="742" y="607"/>
                  </a:lnTo>
                  <a:lnTo>
                    <a:pt x="744" y="599"/>
                  </a:lnTo>
                  <a:lnTo>
                    <a:pt x="746" y="591"/>
                  </a:lnTo>
                  <a:lnTo>
                    <a:pt x="748" y="582"/>
                  </a:lnTo>
                  <a:lnTo>
                    <a:pt x="750" y="572"/>
                  </a:lnTo>
                  <a:lnTo>
                    <a:pt x="752" y="562"/>
                  </a:lnTo>
                  <a:lnTo>
                    <a:pt x="754" y="553"/>
                  </a:lnTo>
                  <a:lnTo>
                    <a:pt x="756" y="541"/>
                  </a:lnTo>
                  <a:lnTo>
                    <a:pt x="758" y="532"/>
                  </a:lnTo>
                  <a:lnTo>
                    <a:pt x="760" y="522"/>
                  </a:lnTo>
                  <a:lnTo>
                    <a:pt x="761" y="513"/>
                  </a:lnTo>
                  <a:lnTo>
                    <a:pt x="763" y="503"/>
                  </a:lnTo>
                  <a:lnTo>
                    <a:pt x="765" y="496"/>
                  </a:lnTo>
                  <a:lnTo>
                    <a:pt x="767" y="488"/>
                  </a:lnTo>
                  <a:lnTo>
                    <a:pt x="767" y="482"/>
                  </a:lnTo>
                  <a:lnTo>
                    <a:pt x="769" y="476"/>
                  </a:lnTo>
                  <a:lnTo>
                    <a:pt x="771" y="471"/>
                  </a:lnTo>
                  <a:lnTo>
                    <a:pt x="773" y="465"/>
                  </a:lnTo>
                  <a:lnTo>
                    <a:pt x="773" y="461"/>
                  </a:lnTo>
                  <a:lnTo>
                    <a:pt x="775" y="457"/>
                  </a:lnTo>
                  <a:lnTo>
                    <a:pt x="777" y="455"/>
                  </a:lnTo>
                  <a:lnTo>
                    <a:pt x="777" y="451"/>
                  </a:lnTo>
                  <a:lnTo>
                    <a:pt x="779" y="450"/>
                  </a:lnTo>
                  <a:lnTo>
                    <a:pt x="779" y="450"/>
                  </a:lnTo>
                  <a:lnTo>
                    <a:pt x="779" y="45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6" name="Freeform 272"/>
          <p:cNvSpPr/>
          <p:nvPr/>
        </p:nvSpPr>
        <p:spPr bwMode="auto">
          <a:xfrm>
            <a:off x="6566837" y="1922882"/>
            <a:ext cx="570557" cy="201782"/>
          </a:xfrm>
          <a:custGeom>
            <a:avLst/>
            <a:gdLst>
              <a:gd name="T0" fmla="*/ 0 w 329"/>
              <a:gd name="T1" fmla="*/ 105 h 117"/>
              <a:gd name="T2" fmla="*/ 2 w 329"/>
              <a:gd name="T3" fmla="*/ 101 h 117"/>
              <a:gd name="T4" fmla="*/ 10 w 329"/>
              <a:gd name="T5" fmla="*/ 96 h 117"/>
              <a:gd name="T6" fmla="*/ 21 w 329"/>
              <a:gd name="T7" fmla="*/ 88 h 117"/>
              <a:gd name="T8" fmla="*/ 37 w 329"/>
              <a:gd name="T9" fmla="*/ 80 h 117"/>
              <a:gd name="T10" fmla="*/ 58 w 329"/>
              <a:gd name="T11" fmla="*/ 73 h 117"/>
              <a:gd name="T12" fmla="*/ 81 w 329"/>
              <a:gd name="T13" fmla="*/ 61 h 117"/>
              <a:gd name="T14" fmla="*/ 109 w 329"/>
              <a:gd name="T15" fmla="*/ 50 h 117"/>
              <a:gd name="T16" fmla="*/ 142 w 329"/>
              <a:gd name="T17" fmla="*/ 38 h 117"/>
              <a:gd name="T18" fmla="*/ 171 w 329"/>
              <a:gd name="T19" fmla="*/ 29 h 117"/>
              <a:gd name="T20" fmla="*/ 195 w 329"/>
              <a:gd name="T21" fmla="*/ 21 h 117"/>
              <a:gd name="T22" fmla="*/ 218 w 329"/>
              <a:gd name="T23" fmla="*/ 13 h 117"/>
              <a:gd name="T24" fmla="*/ 236 w 329"/>
              <a:gd name="T25" fmla="*/ 8 h 117"/>
              <a:gd name="T26" fmla="*/ 251 w 329"/>
              <a:gd name="T27" fmla="*/ 4 h 117"/>
              <a:gd name="T28" fmla="*/ 262 w 329"/>
              <a:gd name="T29" fmla="*/ 2 h 117"/>
              <a:gd name="T30" fmla="*/ 270 w 329"/>
              <a:gd name="T31" fmla="*/ 0 h 117"/>
              <a:gd name="T32" fmla="*/ 283 w 329"/>
              <a:gd name="T33" fmla="*/ 0 h 117"/>
              <a:gd name="T34" fmla="*/ 301 w 329"/>
              <a:gd name="T35" fmla="*/ 6 h 117"/>
              <a:gd name="T36" fmla="*/ 316 w 329"/>
              <a:gd name="T37" fmla="*/ 13 h 117"/>
              <a:gd name="T38" fmla="*/ 322 w 329"/>
              <a:gd name="T39" fmla="*/ 21 h 117"/>
              <a:gd name="T40" fmla="*/ 327 w 329"/>
              <a:gd name="T41" fmla="*/ 27 h 117"/>
              <a:gd name="T42" fmla="*/ 329 w 329"/>
              <a:gd name="T43" fmla="*/ 33 h 117"/>
              <a:gd name="T44" fmla="*/ 329 w 329"/>
              <a:gd name="T45" fmla="*/ 34 h 117"/>
              <a:gd name="T46" fmla="*/ 324 w 329"/>
              <a:gd name="T47" fmla="*/ 38 h 117"/>
              <a:gd name="T48" fmla="*/ 316 w 329"/>
              <a:gd name="T49" fmla="*/ 42 h 117"/>
              <a:gd name="T50" fmla="*/ 304 w 329"/>
              <a:gd name="T51" fmla="*/ 46 h 117"/>
              <a:gd name="T52" fmla="*/ 291 w 329"/>
              <a:gd name="T53" fmla="*/ 52 h 117"/>
              <a:gd name="T54" fmla="*/ 272 w 329"/>
              <a:gd name="T55" fmla="*/ 57 h 117"/>
              <a:gd name="T56" fmla="*/ 249 w 329"/>
              <a:gd name="T57" fmla="*/ 65 h 117"/>
              <a:gd name="T58" fmla="*/ 222 w 329"/>
              <a:gd name="T59" fmla="*/ 73 h 117"/>
              <a:gd name="T60" fmla="*/ 193 w 329"/>
              <a:gd name="T61" fmla="*/ 82 h 117"/>
              <a:gd name="T62" fmla="*/ 165 w 329"/>
              <a:gd name="T63" fmla="*/ 90 h 117"/>
              <a:gd name="T64" fmla="*/ 138 w 329"/>
              <a:gd name="T65" fmla="*/ 98 h 117"/>
              <a:gd name="T66" fmla="*/ 115 w 329"/>
              <a:gd name="T67" fmla="*/ 103 h 117"/>
              <a:gd name="T68" fmla="*/ 96 w 329"/>
              <a:gd name="T69" fmla="*/ 109 h 117"/>
              <a:gd name="T70" fmla="*/ 79 w 329"/>
              <a:gd name="T71" fmla="*/ 113 h 117"/>
              <a:gd name="T72" fmla="*/ 63 w 329"/>
              <a:gd name="T73" fmla="*/ 115 h 117"/>
              <a:gd name="T74" fmla="*/ 52 w 329"/>
              <a:gd name="T75" fmla="*/ 117 h 117"/>
              <a:gd name="T76" fmla="*/ 38 w 329"/>
              <a:gd name="T77" fmla="*/ 117 h 117"/>
              <a:gd name="T78" fmla="*/ 23 w 329"/>
              <a:gd name="T79" fmla="*/ 115 h 117"/>
              <a:gd name="T80" fmla="*/ 12 w 329"/>
              <a:gd name="T81" fmla="*/ 113 h 117"/>
              <a:gd name="T82" fmla="*/ 2 w 329"/>
              <a:gd name="T83" fmla="*/ 109 h 117"/>
              <a:gd name="T84" fmla="*/ 0 w 329"/>
              <a:gd name="T85" fmla="*/ 10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29" h="117">
                <a:moveTo>
                  <a:pt x="0" y="107"/>
                </a:moveTo>
                <a:lnTo>
                  <a:pt x="0" y="105"/>
                </a:lnTo>
                <a:lnTo>
                  <a:pt x="0" y="103"/>
                </a:lnTo>
                <a:lnTo>
                  <a:pt x="2" y="101"/>
                </a:lnTo>
                <a:lnTo>
                  <a:pt x="6" y="98"/>
                </a:lnTo>
                <a:lnTo>
                  <a:pt x="10" y="96"/>
                </a:lnTo>
                <a:lnTo>
                  <a:pt x="16" y="92"/>
                </a:lnTo>
                <a:lnTo>
                  <a:pt x="21" y="88"/>
                </a:lnTo>
                <a:lnTo>
                  <a:pt x="29" y="84"/>
                </a:lnTo>
                <a:lnTo>
                  <a:pt x="37" y="80"/>
                </a:lnTo>
                <a:lnTo>
                  <a:pt x="46" y="77"/>
                </a:lnTo>
                <a:lnTo>
                  <a:pt x="58" y="73"/>
                </a:lnTo>
                <a:lnTo>
                  <a:pt x="69" y="67"/>
                </a:lnTo>
                <a:lnTo>
                  <a:pt x="81" y="61"/>
                </a:lnTo>
                <a:lnTo>
                  <a:pt x="94" y="56"/>
                </a:lnTo>
                <a:lnTo>
                  <a:pt x="109" y="50"/>
                </a:lnTo>
                <a:lnTo>
                  <a:pt x="125" y="44"/>
                </a:lnTo>
                <a:lnTo>
                  <a:pt x="142" y="38"/>
                </a:lnTo>
                <a:lnTo>
                  <a:pt x="157" y="33"/>
                </a:lnTo>
                <a:lnTo>
                  <a:pt x="171" y="29"/>
                </a:lnTo>
                <a:lnTo>
                  <a:pt x="184" y="25"/>
                </a:lnTo>
                <a:lnTo>
                  <a:pt x="195" y="21"/>
                </a:lnTo>
                <a:lnTo>
                  <a:pt x="207" y="17"/>
                </a:lnTo>
                <a:lnTo>
                  <a:pt x="218" y="13"/>
                </a:lnTo>
                <a:lnTo>
                  <a:pt x="228" y="10"/>
                </a:lnTo>
                <a:lnTo>
                  <a:pt x="236" y="8"/>
                </a:lnTo>
                <a:lnTo>
                  <a:pt x="243" y="6"/>
                </a:lnTo>
                <a:lnTo>
                  <a:pt x="251" y="4"/>
                </a:lnTo>
                <a:lnTo>
                  <a:pt x="257" y="2"/>
                </a:lnTo>
                <a:lnTo>
                  <a:pt x="262" y="2"/>
                </a:lnTo>
                <a:lnTo>
                  <a:pt x="266" y="0"/>
                </a:lnTo>
                <a:lnTo>
                  <a:pt x="270" y="0"/>
                </a:lnTo>
                <a:lnTo>
                  <a:pt x="274" y="0"/>
                </a:lnTo>
                <a:lnTo>
                  <a:pt x="283" y="0"/>
                </a:lnTo>
                <a:lnTo>
                  <a:pt x="291" y="2"/>
                </a:lnTo>
                <a:lnTo>
                  <a:pt x="301" y="6"/>
                </a:lnTo>
                <a:lnTo>
                  <a:pt x="310" y="10"/>
                </a:lnTo>
                <a:lnTo>
                  <a:pt x="316" y="13"/>
                </a:lnTo>
                <a:lnTo>
                  <a:pt x="320" y="17"/>
                </a:lnTo>
                <a:lnTo>
                  <a:pt x="322" y="21"/>
                </a:lnTo>
                <a:lnTo>
                  <a:pt x="326" y="23"/>
                </a:lnTo>
                <a:lnTo>
                  <a:pt x="327" y="27"/>
                </a:lnTo>
                <a:lnTo>
                  <a:pt x="327" y="29"/>
                </a:lnTo>
                <a:lnTo>
                  <a:pt x="329" y="33"/>
                </a:lnTo>
                <a:lnTo>
                  <a:pt x="329" y="34"/>
                </a:lnTo>
                <a:lnTo>
                  <a:pt x="329" y="34"/>
                </a:lnTo>
                <a:lnTo>
                  <a:pt x="327" y="36"/>
                </a:lnTo>
                <a:lnTo>
                  <a:pt x="324" y="38"/>
                </a:lnTo>
                <a:lnTo>
                  <a:pt x="322" y="40"/>
                </a:lnTo>
                <a:lnTo>
                  <a:pt x="316" y="42"/>
                </a:lnTo>
                <a:lnTo>
                  <a:pt x="312" y="44"/>
                </a:lnTo>
                <a:lnTo>
                  <a:pt x="304" y="46"/>
                </a:lnTo>
                <a:lnTo>
                  <a:pt x="299" y="48"/>
                </a:lnTo>
                <a:lnTo>
                  <a:pt x="291" y="52"/>
                </a:lnTo>
                <a:lnTo>
                  <a:pt x="282" y="54"/>
                </a:lnTo>
                <a:lnTo>
                  <a:pt x="272" y="57"/>
                </a:lnTo>
                <a:lnTo>
                  <a:pt x="260" y="61"/>
                </a:lnTo>
                <a:lnTo>
                  <a:pt x="249" y="65"/>
                </a:lnTo>
                <a:lnTo>
                  <a:pt x="236" y="69"/>
                </a:lnTo>
                <a:lnTo>
                  <a:pt x="222" y="73"/>
                </a:lnTo>
                <a:lnTo>
                  <a:pt x="209" y="78"/>
                </a:lnTo>
                <a:lnTo>
                  <a:pt x="193" y="82"/>
                </a:lnTo>
                <a:lnTo>
                  <a:pt x="178" y="86"/>
                </a:lnTo>
                <a:lnTo>
                  <a:pt x="165" y="90"/>
                </a:lnTo>
                <a:lnTo>
                  <a:pt x="151" y="94"/>
                </a:lnTo>
                <a:lnTo>
                  <a:pt x="138" y="98"/>
                </a:lnTo>
                <a:lnTo>
                  <a:pt x="127" y="101"/>
                </a:lnTo>
                <a:lnTo>
                  <a:pt x="115" y="103"/>
                </a:lnTo>
                <a:lnTo>
                  <a:pt x="105" y="107"/>
                </a:lnTo>
                <a:lnTo>
                  <a:pt x="96" y="109"/>
                </a:lnTo>
                <a:lnTo>
                  <a:pt x="86" y="111"/>
                </a:lnTo>
                <a:lnTo>
                  <a:pt x="79" y="113"/>
                </a:lnTo>
                <a:lnTo>
                  <a:pt x="71" y="115"/>
                </a:lnTo>
                <a:lnTo>
                  <a:pt x="63" y="115"/>
                </a:lnTo>
                <a:lnTo>
                  <a:pt x="58" y="117"/>
                </a:lnTo>
                <a:lnTo>
                  <a:pt x="52" y="117"/>
                </a:lnTo>
                <a:lnTo>
                  <a:pt x="46" y="117"/>
                </a:lnTo>
                <a:lnTo>
                  <a:pt x="38" y="117"/>
                </a:lnTo>
                <a:lnTo>
                  <a:pt x="31" y="117"/>
                </a:lnTo>
                <a:lnTo>
                  <a:pt x="23" y="115"/>
                </a:lnTo>
                <a:lnTo>
                  <a:pt x="17" y="115"/>
                </a:lnTo>
                <a:lnTo>
                  <a:pt x="12" y="113"/>
                </a:lnTo>
                <a:lnTo>
                  <a:pt x="6" y="111"/>
                </a:lnTo>
                <a:lnTo>
                  <a:pt x="2" y="109"/>
                </a:lnTo>
                <a:lnTo>
                  <a:pt x="0" y="107"/>
                </a:lnTo>
                <a:lnTo>
                  <a:pt x="0" y="107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7" name="Freeform 273"/>
          <p:cNvSpPr/>
          <p:nvPr/>
        </p:nvSpPr>
        <p:spPr bwMode="auto">
          <a:xfrm>
            <a:off x="6298952" y="2246431"/>
            <a:ext cx="880190" cy="316591"/>
          </a:xfrm>
          <a:custGeom>
            <a:avLst/>
            <a:gdLst>
              <a:gd name="T0" fmla="*/ 270 w 505"/>
              <a:gd name="T1" fmla="*/ 51 h 181"/>
              <a:gd name="T2" fmla="*/ 314 w 505"/>
              <a:gd name="T3" fmla="*/ 38 h 181"/>
              <a:gd name="T4" fmla="*/ 352 w 505"/>
              <a:gd name="T5" fmla="*/ 26 h 181"/>
              <a:gd name="T6" fmla="*/ 385 w 505"/>
              <a:gd name="T7" fmla="*/ 19 h 181"/>
              <a:gd name="T8" fmla="*/ 412 w 505"/>
              <a:gd name="T9" fmla="*/ 11 h 181"/>
              <a:gd name="T10" fmla="*/ 433 w 505"/>
              <a:gd name="T11" fmla="*/ 5 h 181"/>
              <a:gd name="T12" fmla="*/ 448 w 505"/>
              <a:gd name="T13" fmla="*/ 2 h 181"/>
              <a:gd name="T14" fmla="*/ 456 w 505"/>
              <a:gd name="T15" fmla="*/ 0 h 181"/>
              <a:gd name="T16" fmla="*/ 463 w 505"/>
              <a:gd name="T17" fmla="*/ 0 h 181"/>
              <a:gd name="T18" fmla="*/ 477 w 505"/>
              <a:gd name="T19" fmla="*/ 2 h 181"/>
              <a:gd name="T20" fmla="*/ 486 w 505"/>
              <a:gd name="T21" fmla="*/ 5 h 181"/>
              <a:gd name="T22" fmla="*/ 496 w 505"/>
              <a:gd name="T23" fmla="*/ 7 h 181"/>
              <a:gd name="T24" fmla="*/ 501 w 505"/>
              <a:gd name="T25" fmla="*/ 11 h 181"/>
              <a:gd name="T26" fmla="*/ 503 w 505"/>
              <a:gd name="T27" fmla="*/ 15 h 181"/>
              <a:gd name="T28" fmla="*/ 505 w 505"/>
              <a:gd name="T29" fmla="*/ 19 h 181"/>
              <a:gd name="T30" fmla="*/ 501 w 505"/>
              <a:gd name="T31" fmla="*/ 23 h 181"/>
              <a:gd name="T32" fmla="*/ 492 w 505"/>
              <a:gd name="T33" fmla="*/ 26 h 181"/>
              <a:gd name="T34" fmla="*/ 477 w 505"/>
              <a:gd name="T35" fmla="*/ 34 h 181"/>
              <a:gd name="T36" fmla="*/ 454 w 505"/>
              <a:gd name="T37" fmla="*/ 42 h 181"/>
              <a:gd name="T38" fmla="*/ 423 w 505"/>
              <a:gd name="T39" fmla="*/ 53 h 181"/>
              <a:gd name="T40" fmla="*/ 389 w 505"/>
              <a:gd name="T41" fmla="*/ 67 h 181"/>
              <a:gd name="T42" fmla="*/ 346 w 505"/>
              <a:gd name="T43" fmla="*/ 84 h 181"/>
              <a:gd name="T44" fmla="*/ 297 w 505"/>
              <a:gd name="T45" fmla="*/ 103 h 181"/>
              <a:gd name="T46" fmla="*/ 249 w 505"/>
              <a:gd name="T47" fmla="*/ 122 h 181"/>
              <a:gd name="T48" fmla="*/ 205 w 505"/>
              <a:gd name="T49" fmla="*/ 137 h 181"/>
              <a:gd name="T50" fmla="*/ 169 w 505"/>
              <a:gd name="T51" fmla="*/ 151 h 181"/>
              <a:gd name="T52" fmla="*/ 138 w 505"/>
              <a:gd name="T53" fmla="*/ 162 h 181"/>
              <a:gd name="T54" fmla="*/ 113 w 505"/>
              <a:gd name="T55" fmla="*/ 170 h 181"/>
              <a:gd name="T56" fmla="*/ 94 w 505"/>
              <a:gd name="T57" fmla="*/ 176 h 181"/>
              <a:gd name="T58" fmla="*/ 80 w 505"/>
              <a:gd name="T59" fmla="*/ 180 h 181"/>
              <a:gd name="T60" fmla="*/ 75 w 505"/>
              <a:gd name="T61" fmla="*/ 181 h 181"/>
              <a:gd name="T62" fmla="*/ 67 w 505"/>
              <a:gd name="T63" fmla="*/ 180 h 181"/>
              <a:gd name="T64" fmla="*/ 58 w 505"/>
              <a:gd name="T65" fmla="*/ 174 h 181"/>
              <a:gd name="T66" fmla="*/ 46 w 505"/>
              <a:gd name="T67" fmla="*/ 166 h 181"/>
              <a:gd name="T68" fmla="*/ 33 w 505"/>
              <a:gd name="T69" fmla="*/ 157 h 181"/>
              <a:gd name="T70" fmla="*/ 19 w 505"/>
              <a:gd name="T71" fmla="*/ 145 h 181"/>
              <a:gd name="T72" fmla="*/ 8 w 505"/>
              <a:gd name="T73" fmla="*/ 136 h 181"/>
              <a:gd name="T74" fmla="*/ 2 w 505"/>
              <a:gd name="T75" fmla="*/ 126 h 181"/>
              <a:gd name="T76" fmla="*/ 0 w 505"/>
              <a:gd name="T77" fmla="*/ 116 h 181"/>
              <a:gd name="T78" fmla="*/ 15 w 505"/>
              <a:gd name="T79" fmla="*/ 116 h 181"/>
              <a:gd name="T80" fmla="*/ 35 w 505"/>
              <a:gd name="T81" fmla="*/ 114 h 181"/>
              <a:gd name="T82" fmla="*/ 58 w 505"/>
              <a:gd name="T83" fmla="*/ 109 h 181"/>
              <a:gd name="T84" fmla="*/ 86 w 505"/>
              <a:gd name="T85" fmla="*/ 103 h 181"/>
              <a:gd name="T86" fmla="*/ 121 w 505"/>
              <a:gd name="T87" fmla="*/ 95 h 181"/>
              <a:gd name="T88" fmla="*/ 157 w 505"/>
              <a:gd name="T89" fmla="*/ 84 h 181"/>
              <a:gd name="T90" fmla="*/ 199 w 505"/>
              <a:gd name="T91" fmla="*/ 72 h 181"/>
              <a:gd name="T92" fmla="*/ 247 w 505"/>
              <a:gd name="T93" fmla="*/ 59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05" h="181">
                <a:moveTo>
                  <a:pt x="247" y="59"/>
                </a:moveTo>
                <a:lnTo>
                  <a:pt x="270" y="51"/>
                </a:lnTo>
                <a:lnTo>
                  <a:pt x="293" y="44"/>
                </a:lnTo>
                <a:lnTo>
                  <a:pt x="314" y="38"/>
                </a:lnTo>
                <a:lnTo>
                  <a:pt x="335" y="32"/>
                </a:lnTo>
                <a:lnTo>
                  <a:pt x="352" y="26"/>
                </a:lnTo>
                <a:lnTo>
                  <a:pt x="369" y="23"/>
                </a:lnTo>
                <a:lnTo>
                  <a:pt x="385" y="19"/>
                </a:lnTo>
                <a:lnTo>
                  <a:pt x="400" y="15"/>
                </a:lnTo>
                <a:lnTo>
                  <a:pt x="412" y="11"/>
                </a:lnTo>
                <a:lnTo>
                  <a:pt x="423" y="7"/>
                </a:lnTo>
                <a:lnTo>
                  <a:pt x="433" y="5"/>
                </a:lnTo>
                <a:lnTo>
                  <a:pt x="440" y="3"/>
                </a:lnTo>
                <a:lnTo>
                  <a:pt x="448" y="2"/>
                </a:lnTo>
                <a:lnTo>
                  <a:pt x="452" y="0"/>
                </a:lnTo>
                <a:lnTo>
                  <a:pt x="456" y="0"/>
                </a:lnTo>
                <a:lnTo>
                  <a:pt x="459" y="0"/>
                </a:lnTo>
                <a:lnTo>
                  <a:pt x="463" y="0"/>
                </a:lnTo>
                <a:lnTo>
                  <a:pt x="469" y="0"/>
                </a:lnTo>
                <a:lnTo>
                  <a:pt x="477" y="2"/>
                </a:lnTo>
                <a:lnTo>
                  <a:pt x="482" y="3"/>
                </a:lnTo>
                <a:lnTo>
                  <a:pt x="486" y="5"/>
                </a:lnTo>
                <a:lnTo>
                  <a:pt x="492" y="5"/>
                </a:lnTo>
                <a:lnTo>
                  <a:pt x="496" y="7"/>
                </a:lnTo>
                <a:lnTo>
                  <a:pt x="500" y="9"/>
                </a:lnTo>
                <a:lnTo>
                  <a:pt x="501" y="11"/>
                </a:lnTo>
                <a:lnTo>
                  <a:pt x="503" y="13"/>
                </a:lnTo>
                <a:lnTo>
                  <a:pt x="503" y="15"/>
                </a:lnTo>
                <a:lnTo>
                  <a:pt x="505" y="17"/>
                </a:lnTo>
                <a:lnTo>
                  <a:pt x="505" y="19"/>
                </a:lnTo>
                <a:lnTo>
                  <a:pt x="503" y="21"/>
                </a:lnTo>
                <a:lnTo>
                  <a:pt x="501" y="23"/>
                </a:lnTo>
                <a:lnTo>
                  <a:pt x="498" y="25"/>
                </a:lnTo>
                <a:lnTo>
                  <a:pt x="492" y="26"/>
                </a:lnTo>
                <a:lnTo>
                  <a:pt x="484" y="30"/>
                </a:lnTo>
                <a:lnTo>
                  <a:pt x="477" y="34"/>
                </a:lnTo>
                <a:lnTo>
                  <a:pt x="465" y="38"/>
                </a:lnTo>
                <a:lnTo>
                  <a:pt x="454" y="42"/>
                </a:lnTo>
                <a:lnTo>
                  <a:pt x="438" y="48"/>
                </a:lnTo>
                <a:lnTo>
                  <a:pt x="423" y="53"/>
                </a:lnTo>
                <a:lnTo>
                  <a:pt x="406" y="59"/>
                </a:lnTo>
                <a:lnTo>
                  <a:pt x="389" y="67"/>
                </a:lnTo>
                <a:lnTo>
                  <a:pt x="368" y="74"/>
                </a:lnTo>
                <a:lnTo>
                  <a:pt x="346" y="84"/>
                </a:lnTo>
                <a:lnTo>
                  <a:pt x="322" y="92"/>
                </a:lnTo>
                <a:lnTo>
                  <a:pt x="297" y="103"/>
                </a:lnTo>
                <a:lnTo>
                  <a:pt x="272" y="113"/>
                </a:lnTo>
                <a:lnTo>
                  <a:pt x="249" y="122"/>
                </a:lnTo>
                <a:lnTo>
                  <a:pt x="226" y="130"/>
                </a:lnTo>
                <a:lnTo>
                  <a:pt x="205" y="137"/>
                </a:lnTo>
                <a:lnTo>
                  <a:pt x="186" y="145"/>
                </a:lnTo>
                <a:lnTo>
                  <a:pt x="169" y="151"/>
                </a:lnTo>
                <a:lnTo>
                  <a:pt x="151" y="157"/>
                </a:lnTo>
                <a:lnTo>
                  <a:pt x="138" y="162"/>
                </a:lnTo>
                <a:lnTo>
                  <a:pt x="124" y="166"/>
                </a:lnTo>
                <a:lnTo>
                  <a:pt x="113" y="170"/>
                </a:lnTo>
                <a:lnTo>
                  <a:pt x="103" y="174"/>
                </a:lnTo>
                <a:lnTo>
                  <a:pt x="94" y="176"/>
                </a:lnTo>
                <a:lnTo>
                  <a:pt x="86" y="178"/>
                </a:lnTo>
                <a:lnTo>
                  <a:pt x="80" y="180"/>
                </a:lnTo>
                <a:lnTo>
                  <a:pt x="77" y="181"/>
                </a:lnTo>
                <a:lnTo>
                  <a:pt x="75" y="181"/>
                </a:lnTo>
                <a:lnTo>
                  <a:pt x="71" y="180"/>
                </a:lnTo>
                <a:lnTo>
                  <a:pt x="67" y="180"/>
                </a:lnTo>
                <a:lnTo>
                  <a:pt x="63" y="178"/>
                </a:lnTo>
                <a:lnTo>
                  <a:pt x="58" y="174"/>
                </a:lnTo>
                <a:lnTo>
                  <a:pt x="52" y="170"/>
                </a:lnTo>
                <a:lnTo>
                  <a:pt x="46" y="166"/>
                </a:lnTo>
                <a:lnTo>
                  <a:pt x="40" y="162"/>
                </a:lnTo>
                <a:lnTo>
                  <a:pt x="33" y="157"/>
                </a:lnTo>
                <a:lnTo>
                  <a:pt x="25" y="151"/>
                </a:lnTo>
                <a:lnTo>
                  <a:pt x="19" y="145"/>
                </a:lnTo>
                <a:lnTo>
                  <a:pt x="14" y="139"/>
                </a:lnTo>
                <a:lnTo>
                  <a:pt x="8" y="136"/>
                </a:lnTo>
                <a:lnTo>
                  <a:pt x="4" y="130"/>
                </a:lnTo>
                <a:lnTo>
                  <a:pt x="2" y="126"/>
                </a:lnTo>
                <a:lnTo>
                  <a:pt x="2" y="120"/>
                </a:lnTo>
                <a:lnTo>
                  <a:pt x="0" y="116"/>
                </a:lnTo>
                <a:lnTo>
                  <a:pt x="8" y="116"/>
                </a:lnTo>
                <a:lnTo>
                  <a:pt x="15" y="116"/>
                </a:lnTo>
                <a:lnTo>
                  <a:pt x="25" y="114"/>
                </a:lnTo>
                <a:lnTo>
                  <a:pt x="35" y="114"/>
                </a:lnTo>
                <a:lnTo>
                  <a:pt x="46" y="111"/>
                </a:lnTo>
                <a:lnTo>
                  <a:pt x="58" y="109"/>
                </a:lnTo>
                <a:lnTo>
                  <a:pt x="73" y="107"/>
                </a:lnTo>
                <a:lnTo>
                  <a:pt x="86" y="103"/>
                </a:lnTo>
                <a:lnTo>
                  <a:pt x="103" y="99"/>
                </a:lnTo>
                <a:lnTo>
                  <a:pt x="121" y="95"/>
                </a:lnTo>
                <a:lnTo>
                  <a:pt x="138" y="90"/>
                </a:lnTo>
                <a:lnTo>
                  <a:pt x="157" y="84"/>
                </a:lnTo>
                <a:lnTo>
                  <a:pt x="178" y="78"/>
                </a:lnTo>
                <a:lnTo>
                  <a:pt x="199" y="72"/>
                </a:lnTo>
                <a:lnTo>
                  <a:pt x="222" y="65"/>
                </a:lnTo>
                <a:lnTo>
                  <a:pt x="247" y="59"/>
                </a:lnTo>
                <a:lnTo>
                  <a:pt x="247" y="59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9" name="TextBox 118"/>
          <p:cNvSpPr txBox="1"/>
          <p:nvPr/>
        </p:nvSpPr>
        <p:spPr>
          <a:xfrm>
            <a:off x="540000" y="3363750"/>
            <a:ext cx="8136000" cy="156966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都是半包围结构的字，书写时要“先外后内”。“厨、羞”是左上包右下，要注意“厂”和“⺶”的撇画要向左下方伸展，使字重心平稳。“毡”是左下包右上，要注意“毛”的两横长短有别，但都要避让里面的“占”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77" grpId="0" animBg="1"/>
      <p:bldP spid="106" grpId="0" animBg="1"/>
      <p:bldP spid="107" grpId="0" animBg="1"/>
      <p:bldP spid="119" grpId="0" animBg="1"/>
    </p:bldLst>
  </p:timing>
</p:sld>
</file>

<file path=ppt/tags/tag1.xml><?xml version="1.0" encoding="utf-8"?>
<p:tagLst xmlns:p="http://schemas.openxmlformats.org/presentationml/2006/main">
  <p:tag name="REFSHAPE" val="333339292"/>
</p:tagLst>
</file>

<file path=ppt/tags/tag2.xml><?xml version="1.0" encoding="utf-8"?>
<p:tagLst xmlns:p="http://schemas.openxmlformats.org/presentationml/2006/main">
  <p:tag name="REFSHAPE" val="333339428"/>
</p:tagLst>
</file>

<file path=ppt/tags/tag3.xml><?xml version="1.0" encoding="utf-8"?>
<p:tagLst xmlns:p="http://schemas.openxmlformats.org/presentationml/2006/main">
  <p:tag name="REFSHAPE" val="333339564"/>
</p:tagLst>
</file>

<file path=ppt/tags/tag4.xml><?xml version="1.0" encoding="utf-8"?>
<p:tagLst xmlns:p="http://schemas.openxmlformats.org/presentationml/2006/main">
  <p:tag name="REFSHAPE" val="333339292"/>
</p:tagLst>
</file>

<file path=ppt/tags/tag5.xml><?xml version="1.0" encoding="utf-8"?>
<p:tagLst xmlns:p="http://schemas.openxmlformats.org/presentationml/2006/main">
  <p:tag name="REFSHAPE" val="333339428"/>
</p:tagLst>
</file>

<file path=ppt/tags/tag6.xml><?xml version="1.0" encoding="utf-8"?>
<p:tagLst xmlns:p="http://schemas.openxmlformats.org/presentationml/2006/main">
  <p:tag name="REFSHAPE" val="333339564"/>
</p:tagLst>
</file>

<file path=ppt/tags/tag7.xml><?xml version="1.0" encoding="utf-8"?>
<p:tagLst xmlns:p="http://schemas.openxmlformats.org/presentationml/2006/main">
  <p:tag name="KSO_WPP_MARK_KEY" val="c1dfab96-51c3-47fb-ae48-9e6e10bcecd3"/>
  <p:tag name="COMMONDATA" val="eyJoZGlkIjoiMDUzMmRhYzhkNzM3Y2ZlODExZjhhYzliMDJjYzA0ZGIifQ=="/>
</p:tagLst>
</file>

<file path=ppt/theme/theme1.xml><?xml version="1.0" encoding="utf-8"?>
<a:theme xmlns:a="http://schemas.openxmlformats.org/drawingml/2006/main" name="2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3798</Words>
  <Application>WPS 演示</Application>
  <PresentationFormat>全屏显示(16:9)</PresentationFormat>
  <Paragraphs>471</Paragraphs>
  <Slides>46</Slides>
  <Notes>6</Notes>
  <HiddenSlides>0</HiddenSlides>
  <MMClips>2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63" baseType="lpstr">
      <vt:lpstr>Arial</vt:lpstr>
      <vt:lpstr>宋体</vt:lpstr>
      <vt:lpstr>Wingdings</vt:lpstr>
      <vt:lpstr>黑体</vt:lpstr>
      <vt:lpstr>楷体</vt:lpstr>
      <vt:lpstr>Kaiti SC</vt:lpstr>
      <vt:lpstr>汉语拼音</vt:lpstr>
      <vt:lpstr>Calibri</vt:lpstr>
      <vt:lpstr>GB Pinyinok-B</vt:lpstr>
      <vt:lpstr>微软雅黑</vt:lpstr>
      <vt:lpstr>Arial Unicode MS</vt:lpstr>
      <vt:lpstr>Times New Roman</vt:lpstr>
      <vt:lpstr>仿宋_GB2312</vt:lpstr>
      <vt:lpstr>仿宋</vt:lpstr>
      <vt:lpstr>楷体_GB2312</vt:lpstr>
      <vt:lpstr>Tahoma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150</cp:revision>
  <dcterms:created xsi:type="dcterms:W3CDTF">2017-03-17T02:28:00Z</dcterms:created>
  <dcterms:modified xsi:type="dcterms:W3CDTF">2022-12-29T13:51:55Z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066E3C3170BB4963AF154D69B66A871B</vt:lpwstr>
  </property>
</Properties>
</file>