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0"/>
  </p:handoutMasterIdLst>
  <p:sldIdLst>
    <p:sldId id="1397" r:id="rId3"/>
    <p:sldId id="323" r:id="rId5"/>
    <p:sldId id="1269" r:id="rId6"/>
    <p:sldId id="1398" r:id="rId7"/>
    <p:sldId id="1399" r:id="rId8"/>
    <p:sldId id="1387" r:id="rId9"/>
    <p:sldId id="1388" r:id="rId10"/>
    <p:sldId id="1400" r:id="rId11"/>
    <p:sldId id="1401" r:id="rId12"/>
    <p:sldId id="1402" r:id="rId13"/>
    <p:sldId id="1359" r:id="rId14"/>
    <p:sldId id="1361" r:id="rId15"/>
    <p:sldId id="1403" r:id="rId16"/>
    <p:sldId id="1404" r:id="rId17"/>
    <p:sldId id="1405" r:id="rId18"/>
    <p:sldId id="1390" r:id="rId19"/>
    <p:sldId id="1408" r:id="rId20"/>
    <p:sldId id="1420" r:id="rId21"/>
    <p:sldId id="1410" r:id="rId22"/>
    <p:sldId id="1411" r:id="rId23"/>
    <p:sldId id="1412" r:id="rId24"/>
    <p:sldId id="1310" r:id="rId25"/>
    <p:sldId id="1114" r:id="rId26"/>
    <p:sldId id="1375" r:id="rId27"/>
    <p:sldId id="1104" r:id="rId28"/>
    <p:sldId id="1422" r:id="rId29"/>
    <p:sldId id="1099" r:id="rId30"/>
    <p:sldId id="1423" r:id="rId31"/>
    <p:sldId id="1106" r:id="rId32"/>
    <p:sldId id="1417" r:id="rId33"/>
    <p:sldId id="1416" r:id="rId34"/>
    <p:sldId id="1353" r:id="rId35"/>
    <p:sldId id="1355" r:id="rId36"/>
    <p:sldId id="1356" r:id="rId37"/>
    <p:sldId id="1419" r:id="rId38"/>
    <p:sldId id="940" r:id="rId3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4"/>
    </p:embeddedFont>
    <p:embeddedFont>
      <p:font typeface="楷体" panose="02010609060101010101" pitchFamily="49" charset="-122"/>
      <p:regular r:id="rId45"/>
    </p:embeddedFont>
    <p:embeddedFont>
      <p:font typeface="汉语拼音" panose="000B0604020202020204" pitchFamily="34" charset="0"/>
      <p:regular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微软雅黑" panose="020B0503020204020204" charset="-122"/>
      <p:regular r:id="rId51"/>
    </p:embeddedFont>
    <p:embeddedFont>
      <p:font typeface="Tahoma" panose="020B0604030504040204" pitchFamily="34" charset="0"/>
      <p:regular r:id="rId52"/>
      <p:bold r:id="rId53"/>
    </p:embeddedFont>
  </p:embeddedFontLst>
  <p:custDataLst>
    <p:tags r:id="rId5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B050"/>
    <a:srgbClr val="FFFFFF"/>
    <a:srgbClr val="FEFCDE"/>
    <a:srgbClr val="0066FF"/>
    <a:srgbClr val="A38302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4" autoAdjust="0"/>
    <p:restoredTop sz="94667" autoAdjust="0"/>
  </p:normalViewPr>
  <p:slideViewPr>
    <p:cSldViewPr>
      <p:cViewPr>
        <p:scale>
          <a:sx n="110" d="100"/>
          <a:sy n="110" d="100"/>
        </p:scale>
        <p:origin x="-432" y="-234"/>
      </p:cViewPr>
      <p:guideLst>
        <p:guide orient="horz" pos="1620"/>
        <p:guide pos="2880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37"/>
        <p:guide pos="2114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4" Type="http://schemas.openxmlformats.org/officeDocument/2006/relationships/tags" Target="tags/tag4.xml"/><Relationship Id="rId53" Type="http://schemas.openxmlformats.org/officeDocument/2006/relationships/font" Target="fonts/font10.fntdata"/><Relationship Id="rId52" Type="http://schemas.openxmlformats.org/officeDocument/2006/relationships/font" Target="fonts/font9.fntdata"/><Relationship Id="rId51" Type="http://schemas.openxmlformats.org/officeDocument/2006/relationships/font" Target="fonts/font8.fntdata"/><Relationship Id="rId50" Type="http://schemas.openxmlformats.org/officeDocument/2006/relationships/font" Target="fonts/font7.fntdata"/><Relationship Id="rId5" Type="http://schemas.openxmlformats.org/officeDocument/2006/relationships/slide" Target="slides/slide2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slide" Target="slide1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jpe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jpe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8.GIF"/><Relationship Id="rId4" Type="http://schemas.openxmlformats.org/officeDocument/2006/relationships/image" Target="../media/image7.png"/><Relationship Id="rId3" Type="http://schemas.openxmlformats.org/officeDocument/2006/relationships/hyperlink" Target="&#36164;&#26009;&#38142;&#25509;/&#35270;&#39057;/&#19971;&#24425;-&#35838;&#25991;&#26391;&#35835;-&#20845;&#19978;26&#22909;&#30340;&#25925;&#20107;.mp4" TargetMode="External"/><Relationship Id="rId2" Type="http://schemas.openxmlformats.org/officeDocument/2006/relationships/image" Target="../media/image6.emf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hyperlink" Target="&#36164;&#26009;&#38142;&#25509;/&#35270;&#39057;/&#39588;.mp4" TargetMode="External"/><Relationship Id="rId8" Type="http://schemas.openxmlformats.org/officeDocument/2006/relationships/hyperlink" Target="&#36164;&#26009;&#38142;&#25509;/&#35270;&#39057;/&#20957;.mp4" TargetMode="External"/><Relationship Id="rId7" Type="http://schemas.openxmlformats.org/officeDocument/2006/relationships/hyperlink" Target="&#29983;&#23383;&#35270;&#39057;/&#35167;.mp4" TargetMode="External"/><Relationship Id="rId6" Type="http://schemas.openxmlformats.org/officeDocument/2006/relationships/hyperlink" Target="&#36164;&#26009;&#38142;&#25509;/&#35270;&#39057;/&#30636;.mp4" TargetMode="External"/><Relationship Id="rId5" Type="http://schemas.openxmlformats.org/officeDocument/2006/relationships/hyperlink" Target="&#29983;&#23383;&#35270;&#39057;/&#28107;.mp4" TargetMode="External"/><Relationship Id="rId4" Type="http://schemas.openxmlformats.org/officeDocument/2006/relationships/hyperlink" Target="&#36164;&#26009;&#38142;&#25509;/&#35270;&#39057;/&#21066;.mp4" TargetMode="External"/><Relationship Id="rId3" Type="http://schemas.openxmlformats.org/officeDocument/2006/relationships/hyperlink" Target="&#36164;&#26009;&#38142;&#25509;/&#35270;&#39057;/&#33805;.mp4" TargetMode="External"/><Relationship Id="rId2" Type="http://schemas.openxmlformats.org/officeDocument/2006/relationships/hyperlink" Target="&#29983;&#23383;&#35270;&#39057;/&#28227;.mp4" TargetMode="External"/><Relationship Id="rId18" Type="http://schemas.openxmlformats.org/officeDocument/2006/relationships/notesSlide" Target="../notesSlides/notesSlide3.xml"/><Relationship Id="rId17" Type="http://schemas.openxmlformats.org/officeDocument/2006/relationships/slideLayout" Target="../slideLayouts/slideLayout5.xml"/><Relationship Id="rId16" Type="http://schemas.openxmlformats.org/officeDocument/2006/relationships/image" Target="../media/image10.png"/><Relationship Id="rId15" Type="http://schemas.openxmlformats.org/officeDocument/2006/relationships/hyperlink" Target="&#36164;&#26009;&#38142;&#25509;/&#35270;&#39057;/&#38497;.mp4" TargetMode="External"/><Relationship Id="rId14" Type="http://schemas.openxmlformats.org/officeDocument/2006/relationships/hyperlink" Target="&#36164;&#26009;&#38142;&#25509;/&#35270;&#39057;/&#28548;.mp4" TargetMode="External"/><Relationship Id="rId13" Type="http://schemas.openxmlformats.org/officeDocument/2006/relationships/hyperlink" Target="&#36164;&#26009;&#38142;&#25509;/&#35270;&#39057;/&#28478;.mp4" TargetMode="External"/><Relationship Id="rId12" Type="http://schemas.openxmlformats.org/officeDocument/2006/relationships/hyperlink" Target="&#36164;&#26009;&#38142;&#25509;/&#35270;&#39057;/&#25527;.mp4" TargetMode="External"/><Relationship Id="rId11" Type="http://schemas.openxmlformats.org/officeDocument/2006/relationships/hyperlink" Target="&#29983;&#23383;&#35270;&#39057;/&#22043;.mp4" TargetMode="External"/><Relationship Id="rId10" Type="http://schemas.openxmlformats.org/officeDocument/2006/relationships/hyperlink" Target="&#36164;&#26009;&#38142;&#25509;/&#35270;&#39057;/&#32508;.mp4" TargetMode="External"/><Relationship Id="rId1" Type="http://schemas.openxmlformats.org/officeDocument/2006/relationships/hyperlink" Target="&#36164;&#26009;&#38142;&#25509;/&#35270;&#39057;/&#25601;.mp4" TargetMode="Externa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132144" y="1502064"/>
            <a:ext cx="3888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好的故事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000" y="1491630"/>
            <a:ext cx="1228618" cy="1228618"/>
          </a:xfrm>
          <a:prstGeom prst="rect">
            <a:avLst/>
          </a:prstGeom>
        </p:spPr>
      </p:pic>
      <p:sp>
        <p:nvSpPr>
          <p:cNvPr id="22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4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5" name="文本框 15">
            <a:hlinkClick r:id="rId4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7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41466"/>
            <a:ext cx="1282378" cy="504056"/>
          </a:xfrm>
          <a:prstGeom prst="rect">
            <a:avLst/>
          </a:prstGeom>
        </p:spPr>
      </p:pic>
      <p:sp>
        <p:nvSpPr>
          <p:cNvPr id="29" name="文本框 6"/>
          <p:cNvSpPr txBox="1"/>
          <p:nvPr/>
        </p:nvSpPr>
        <p:spPr>
          <a:xfrm>
            <a:off x="2032425" y="1576420"/>
            <a:ext cx="8835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54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endParaRPr kumimoji="1" lang="zh-CN" altLang="en-US" sz="60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756000" y="424040"/>
            <a:ext cx="297332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 </a:t>
            </a:r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píng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32721" y="1469081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467129" y="1729256"/>
            <a:ext cx="1649730" cy="1806318"/>
            <a:chOff x="3367088" y="3641725"/>
            <a:chExt cx="746125" cy="1004888"/>
          </a:xfrm>
        </p:grpSpPr>
        <p:sp>
          <p:nvSpPr>
            <p:cNvPr id="8" name="Freeform 464"/>
            <p:cNvSpPr/>
            <p:nvPr/>
          </p:nvSpPr>
          <p:spPr bwMode="auto">
            <a:xfrm>
              <a:off x="3760788" y="3641725"/>
              <a:ext cx="127000" cy="303213"/>
            </a:xfrm>
            <a:custGeom>
              <a:avLst/>
              <a:gdLst>
                <a:gd name="T0" fmla="*/ 38 w 161"/>
                <a:gd name="T1" fmla="*/ 339 h 381"/>
                <a:gd name="T2" fmla="*/ 31 w 161"/>
                <a:gd name="T3" fmla="*/ 350 h 381"/>
                <a:gd name="T4" fmla="*/ 25 w 161"/>
                <a:gd name="T5" fmla="*/ 360 h 381"/>
                <a:gd name="T6" fmla="*/ 19 w 161"/>
                <a:gd name="T7" fmla="*/ 367 h 381"/>
                <a:gd name="T8" fmla="*/ 15 w 161"/>
                <a:gd name="T9" fmla="*/ 373 h 381"/>
                <a:gd name="T10" fmla="*/ 10 w 161"/>
                <a:gd name="T11" fmla="*/ 379 h 381"/>
                <a:gd name="T12" fmla="*/ 4 w 161"/>
                <a:gd name="T13" fmla="*/ 379 h 381"/>
                <a:gd name="T14" fmla="*/ 2 w 161"/>
                <a:gd name="T15" fmla="*/ 379 h 381"/>
                <a:gd name="T16" fmla="*/ 0 w 161"/>
                <a:gd name="T17" fmla="*/ 375 h 381"/>
                <a:gd name="T18" fmla="*/ 0 w 161"/>
                <a:gd name="T19" fmla="*/ 369 h 381"/>
                <a:gd name="T20" fmla="*/ 2 w 161"/>
                <a:gd name="T21" fmla="*/ 363 h 381"/>
                <a:gd name="T22" fmla="*/ 4 w 161"/>
                <a:gd name="T23" fmla="*/ 354 h 381"/>
                <a:gd name="T24" fmla="*/ 8 w 161"/>
                <a:gd name="T25" fmla="*/ 342 h 381"/>
                <a:gd name="T26" fmla="*/ 12 w 161"/>
                <a:gd name="T27" fmla="*/ 329 h 381"/>
                <a:gd name="T28" fmla="*/ 17 w 161"/>
                <a:gd name="T29" fmla="*/ 312 h 381"/>
                <a:gd name="T30" fmla="*/ 29 w 161"/>
                <a:gd name="T31" fmla="*/ 275 h 381"/>
                <a:gd name="T32" fmla="*/ 42 w 161"/>
                <a:gd name="T33" fmla="*/ 237 h 381"/>
                <a:gd name="T34" fmla="*/ 54 w 161"/>
                <a:gd name="T35" fmla="*/ 193 h 381"/>
                <a:gd name="T36" fmla="*/ 63 w 161"/>
                <a:gd name="T37" fmla="*/ 145 h 381"/>
                <a:gd name="T38" fmla="*/ 67 w 161"/>
                <a:gd name="T39" fmla="*/ 120 h 381"/>
                <a:gd name="T40" fmla="*/ 71 w 161"/>
                <a:gd name="T41" fmla="*/ 101 h 381"/>
                <a:gd name="T42" fmla="*/ 73 w 161"/>
                <a:gd name="T43" fmla="*/ 82 h 381"/>
                <a:gd name="T44" fmla="*/ 75 w 161"/>
                <a:gd name="T45" fmla="*/ 67 h 381"/>
                <a:gd name="T46" fmla="*/ 75 w 161"/>
                <a:gd name="T47" fmla="*/ 53 h 381"/>
                <a:gd name="T48" fmla="*/ 73 w 161"/>
                <a:gd name="T49" fmla="*/ 44 h 381"/>
                <a:gd name="T50" fmla="*/ 71 w 161"/>
                <a:gd name="T51" fmla="*/ 34 h 381"/>
                <a:gd name="T52" fmla="*/ 67 w 161"/>
                <a:gd name="T53" fmla="*/ 29 h 381"/>
                <a:gd name="T54" fmla="*/ 59 w 161"/>
                <a:gd name="T55" fmla="*/ 19 h 381"/>
                <a:gd name="T56" fmla="*/ 57 w 161"/>
                <a:gd name="T57" fmla="*/ 13 h 381"/>
                <a:gd name="T58" fmla="*/ 59 w 161"/>
                <a:gd name="T59" fmla="*/ 8 h 381"/>
                <a:gd name="T60" fmla="*/ 63 w 161"/>
                <a:gd name="T61" fmla="*/ 2 h 381"/>
                <a:gd name="T62" fmla="*/ 69 w 161"/>
                <a:gd name="T63" fmla="*/ 0 h 381"/>
                <a:gd name="T64" fmla="*/ 79 w 161"/>
                <a:gd name="T65" fmla="*/ 0 h 381"/>
                <a:gd name="T66" fmla="*/ 94 w 161"/>
                <a:gd name="T67" fmla="*/ 4 h 381"/>
                <a:gd name="T68" fmla="*/ 113 w 161"/>
                <a:gd name="T69" fmla="*/ 8 h 381"/>
                <a:gd name="T70" fmla="*/ 130 w 161"/>
                <a:gd name="T71" fmla="*/ 15 h 381"/>
                <a:gd name="T72" fmla="*/ 144 w 161"/>
                <a:gd name="T73" fmla="*/ 27 h 381"/>
                <a:gd name="T74" fmla="*/ 155 w 161"/>
                <a:gd name="T75" fmla="*/ 36 h 381"/>
                <a:gd name="T76" fmla="*/ 159 w 161"/>
                <a:gd name="T77" fmla="*/ 48 h 381"/>
                <a:gd name="T78" fmla="*/ 161 w 161"/>
                <a:gd name="T79" fmla="*/ 55 h 381"/>
                <a:gd name="T80" fmla="*/ 159 w 161"/>
                <a:gd name="T81" fmla="*/ 65 h 381"/>
                <a:gd name="T82" fmla="*/ 157 w 161"/>
                <a:gd name="T83" fmla="*/ 76 h 381"/>
                <a:gd name="T84" fmla="*/ 153 w 161"/>
                <a:gd name="T85" fmla="*/ 92 h 381"/>
                <a:gd name="T86" fmla="*/ 147 w 161"/>
                <a:gd name="T87" fmla="*/ 109 h 381"/>
                <a:gd name="T88" fmla="*/ 140 w 161"/>
                <a:gd name="T89" fmla="*/ 130 h 381"/>
                <a:gd name="T90" fmla="*/ 132 w 161"/>
                <a:gd name="T91" fmla="*/ 151 h 381"/>
                <a:gd name="T92" fmla="*/ 123 w 161"/>
                <a:gd name="T93" fmla="*/ 176 h 381"/>
                <a:gd name="T94" fmla="*/ 100 w 161"/>
                <a:gd name="T95" fmla="*/ 222 h 381"/>
                <a:gd name="T96" fmla="*/ 79 w 161"/>
                <a:gd name="T97" fmla="*/ 266 h 381"/>
                <a:gd name="T98" fmla="*/ 59 w 161"/>
                <a:gd name="T99" fmla="*/ 302 h 381"/>
                <a:gd name="T100" fmla="*/ 42 w 161"/>
                <a:gd name="T101" fmla="*/ 333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1" h="381">
                  <a:moveTo>
                    <a:pt x="42" y="333"/>
                  </a:moveTo>
                  <a:lnTo>
                    <a:pt x="38" y="339"/>
                  </a:lnTo>
                  <a:lnTo>
                    <a:pt x="34" y="346"/>
                  </a:lnTo>
                  <a:lnTo>
                    <a:pt x="31" y="350"/>
                  </a:lnTo>
                  <a:lnTo>
                    <a:pt x="29" y="356"/>
                  </a:lnTo>
                  <a:lnTo>
                    <a:pt x="25" y="360"/>
                  </a:lnTo>
                  <a:lnTo>
                    <a:pt x="23" y="365"/>
                  </a:lnTo>
                  <a:lnTo>
                    <a:pt x="19" y="367"/>
                  </a:lnTo>
                  <a:lnTo>
                    <a:pt x="17" y="371"/>
                  </a:lnTo>
                  <a:lnTo>
                    <a:pt x="15" y="373"/>
                  </a:lnTo>
                  <a:lnTo>
                    <a:pt x="13" y="377"/>
                  </a:lnTo>
                  <a:lnTo>
                    <a:pt x="10" y="379"/>
                  </a:lnTo>
                  <a:lnTo>
                    <a:pt x="6" y="381"/>
                  </a:lnTo>
                  <a:lnTo>
                    <a:pt x="4" y="379"/>
                  </a:lnTo>
                  <a:lnTo>
                    <a:pt x="4" y="379"/>
                  </a:lnTo>
                  <a:lnTo>
                    <a:pt x="2" y="379"/>
                  </a:lnTo>
                  <a:lnTo>
                    <a:pt x="2" y="377"/>
                  </a:lnTo>
                  <a:lnTo>
                    <a:pt x="0" y="375"/>
                  </a:lnTo>
                  <a:lnTo>
                    <a:pt x="0" y="373"/>
                  </a:lnTo>
                  <a:lnTo>
                    <a:pt x="0" y="369"/>
                  </a:lnTo>
                  <a:lnTo>
                    <a:pt x="0" y="367"/>
                  </a:lnTo>
                  <a:lnTo>
                    <a:pt x="2" y="363"/>
                  </a:lnTo>
                  <a:lnTo>
                    <a:pt x="2" y="358"/>
                  </a:lnTo>
                  <a:lnTo>
                    <a:pt x="4" y="354"/>
                  </a:lnTo>
                  <a:lnTo>
                    <a:pt x="6" y="348"/>
                  </a:lnTo>
                  <a:lnTo>
                    <a:pt x="8" y="342"/>
                  </a:lnTo>
                  <a:lnTo>
                    <a:pt x="10" y="337"/>
                  </a:lnTo>
                  <a:lnTo>
                    <a:pt x="12" y="329"/>
                  </a:lnTo>
                  <a:lnTo>
                    <a:pt x="13" y="321"/>
                  </a:lnTo>
                  <a:lnTo>
                    <a:pt x="17" y="312"/>
                  </a:lnTo>
                  <a:lnTo>
                    <a:pt x="23" y="295"/>
                  </a:lnTo>
                  <a:lnTo>
                    <a:pt x="29" y="275"/>
                  </a:lnTo>
                  <a:lnTo>
                    <a:pt x="36" y="256"/>
                  </a:lnTo>
                  <a:lnTo>
                    <a:pt x="42" y="237"/>
                  </a:lnTo>
                  <a:lnTo>
                    <a:pt x="48" y="214"/>
                  </a:lnTo>
                  <a:lnTo>
                    <a:pt x="54" y="193"/>
                  </a:lnTo>
                  <a:lnTo>
                    <a:pt x="57" y="168"/>
                  </a:lnTo>
                  <a:lnTo>
                    <a:pt x="63" y="145"/>
                  </a:lnTo>
                  <a:lnTo>
                    <a:pt x="65" y="132"/>
                  </a:lnTo>
                  <a:lnTo>
                    <a:pt x="67" y="120"/>
                  </a:lnTo>
                  <a:lnTo>
                    <a:pt x="69" y="111"/>
                  </a:lnTo>
                  <a:lnTo>
                    <a:pt x="71" y="101"/>
                  </a:lnTo>
                  <a:lnTo>
                    <a:pt x="73" y="92"/>
                  </a:lnTo>
                  <a:lnTo>
                    <a:pt x="73" y="82"/>
                  </a:lnTo>
                  <a:lnTo>
                    <a:pt x="75" y="74"/>
                  </a:lnTo>
                  <a:lnTo>
                    <a:pt x="75" y="67"/>
                  </a:lnTo>
                  <a:lnTo>
                    <a:pt x="75" y="61"/>
                  </a:lnTo>
                  <a:lnTo>
                    <a:pt x="75" y="53"/>
                  </a:lnTo>
                  <a:lnTo>
                    <a:pt x="75" y="48"/>
                  </a:lnTo>
                  <a:lnTo>
                    <a:pt x="73" y="44"/>
                  </a:lnTo>
                  <a:lnTo>
                    <a:pt x="73" y="38"/>
                  </a:lnTo>
                  <a:lnTo>
                    <a:pt x="71" y="34"/>
                  </a:lnTo>
                  <a:lnTo>
                    <a:pt x="69" y="30"/>
                  </a:lnTo>
                  <a:lnTo>
                    <a:pt x="67" y="29"/>
                  </a:lnTo>
                  <a:lnTo>
                    <a:pt x="63" y="23"/>
                  </a:lnTo>
                  <a:lnTo>
                    <a:pt x="59" y="19"/>
                  </a:lnTo>
                  <a:lnTo>
                    <a:pt x="57" y="17"/>
                  </a:lnTo>
                  <a:lnTo>
                    <a:pt x="57" y="13"/>
                  </a:lnTo>
                  <a:lnTo>
                    <a:pt x="57" y="9"/>
                  </a:lnTo>
                  <a:lnTo>
                    <a:pt x="59" y="8"/>
                  </a:lnTo>
                  <a:lnTo>
                    <a:pt x="61" y="4"/>
                  </a:lnTo>
                  <a:lnTo>
                    <a:pt x="63" y="2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9" y="0"/>
                  </a:lnTo>
                  <a:lnTo>
                    <a:pt x="86" y="2"/>
                  </a:lnTo>
                  <a:lnTo>
                    <a:pt x="94" y="4"/>
                  </a:lnTo>
                  <a:lnTo>
                    <a:pt x="103" y="6"/>
                  </a:lnTo>
                  <a:lnTo>
                    <a:pt x="113" y="8"/>
                  </a:lnTo>
                  <a:lnTo>
                    <a:pt x="123" y="11"/>
                  </a:lnTo>
                  <a:lnTo>
                    <a:pt x="130" y="15"/>
                  </a:lnTo>
                  <a:lnTo>
                    <a:pt x="138" y="21"/>
                  </a:lnTo>
                  <a:lnTo>
                    <a:pt x="144" y="27"/>
                  </a:lnTo>
                  <a:lnTo>
                    <a:pt x="149" y="30"/>
                  </a:lnTo>
                  <a:lnTo>
                    <a:pt x="155" y="36"/>
                  </a:lnTo>
                  <a:lnTo>
                    <a:pt x="157" y="42"/>
                  </a:lnTo>
                  <a:lnTo>
                    <a:pt x="159" y="48"/>
                  </a:lnTo>
                  <a:lnTo>
                    <a:pt x="161" y="52"/>
                  </a:lnTo>
                  <a:lnTo>
                    <a:pt x="161" y="55"/>
                  </a:lnTo>
                  <a:lnTo>
                    <a:pt x="161" y="59"/>
                  </a:lnTo>
                  <a:lnTo>
                    <a:pt x="159" y="65"/>
                  </a:lnTo>
                  <a:lnTo>
                    <a:pt x="159" y="71"/>
                  </a:lnTo>
                  <a:lnTo>
                    <a:pt x="157" y="76"/>
                  </a:lnTo>
                  <a:lnTo>
                    <a:pt x="155" y="84"/>
                  </a:lnTo>
                  <a:lnTo>
                    <a:pt x="153" y="92"/>
                  </a:lnTo>
                  <a:lnTo>
                    <a:pt x="151" y="101"/>
                  </a:lnTo>
                  <a:lnTo>
                    <a:pt x="147" y="109"/>
                  </a:lnTo>
                  <a:lnTo>
                    <a:pt x="144" y="118"/>
                  </a:lnTo>
                  <a:lnTo>
                    <a:pt x="140" y="130"/>
                  </a:lnTo>
                  <a:lnTo>
                    <a:pt x="136" y="140"/>
                  </a:lnTo>
                  <a:lnTo>
                    <a:pt x="132" y="151"/>
                  </a:lnTo>
                  <a:lnTo>
                    <a:pt x="126" y="163"/>
                  </a:lnTo>
                  <a:lnTo>
                    <a:pt x="123" y="176"/>
                  </a:lnTo>
                  <a:lnTo>
                    <a:pt x="111" y="199"/>
                  </a:lnTo>
                  <a:lnTo>
                    <a:pt x="100" y="222"/>
                  </a:lnTo>
                  <a:lnTo>
                    <a:pt x="90" y="245"/>
                  </a:lnTo>
                  <a:lnTo>
                    <a:pt x="79" y="266"/>
                  </a:lnTo>
                  <a:lnTo>
                    <a:pt x="69" y="285"/>
                  </a:lnTo>
                  <a:lnTo>
                    <a:pt x="59" y="302"/>
                  </a:lnTo>
                  <a:lnTo>
                    <a:pt x="50" y="319"/>
                  </a:lnTo>
                  <a:lnTo>
                    <a:pt x="42" y="333"/>
                  </a:lnTo>
                  <a:lnTo>
                    <a:pt x="42" y="3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465"/>
            <p:cNvSpPr/>
            <p:nvPr/>
          </p:nvSpPr>
          <p:spPr bwMode="auto">
            <a:xfrm>
              <a:off x="3409950" y="3748088"/>
              <a:ext cx="623888" cy="141288"/>
            </a:xfrm>
            <a:custGeom>
              <a:avLst/>
              <a:gdLst>
                <a:gd name="T0" fmla="*/ 46 w 785"/>
                <a:gd name="T1" fmla="*/ 178 h 178"/>
                <a:gd name="T2" fmla="*/ 36 w 785"/>
                <a:gd name="T3" fmla="*/ 172 h 178"/>
                <a:gd name="T4" fmla="*/ 25 w 785"/>
                <a:gd name="T5" fmla="*/ 159 h 178"/>
                <a:gd name="T6" fmla="*/ 9 w 785"/>
                <a:gd name="T7" fmla="*/ 143 h 178"/>
                <a:gd name="T8" fmla="*/ 2 w 785"/>
                <a:gd name="T9" fmla="*/ 132 h 178"/>
                <a:gd name="T10" fmla="*/ 0 w 785"/>
                <a:gd name="T11" fmla="*/ 126 h 178"/>
                <a:gd name="T12" fmla="*/ 4 w 785"/>
                <a:gd name="T13" fmla="*/ 124 h 178"/>
                <a:gd name="T14" fmla="*/ 13 w 785"/>
                <a:gd name="T15" fmla="*/ 120 h 178"/>
                <a:gd name="T16" fmla="*/ 29 w 785"/>
                <a:gd name="T17" fmla="*/ 118 h 178"/>
                <a:gd name="T18" fmla="*/ 48 w 785"/>
                <a:gd name="T19" fmla="*/ 115 h 178"/>
                <a:gd name="T20" fmla="*/ 71 w 785"/>
                <a:gd name="T21" fmla="*/ 113 h 178"/>
                <a:gd name="T22" fmla="*/ 101 w 785"/>
                <a:gd name="T23" fmla="*/ 109 h 178"/>
                <a:gd name="T24" fmla="*/ 138 w 785"/>
                <a:gd name="T25" fmla="*/ 103 h 178"/>
                <a:gd name="T26" fmla="*/ 184 w 785"/>
                <a:gd name="T27" fmla="*/ 94 h 178"/>
                <a:gd name="T28" fmla="*/ 235 w 785"/>
                <a:gd name="T29" fmla="*/ 84 h 178"/>
                <a:gd name="T30" fmla="*/ 293 w 785"/>
                <a:gd name="T31" fmla="*/ 71 h 178"/>
                <a:gd name="T32" fmla="*/ 356 w 785"/>
                <a:gd name="T33" fmla="*/ 59 h 178"/>
                <a:gd name="T34" fmla="*/ 411 w 785"/>
                <a:gd name="T35" fmla="*/ 50 h 178"/>
                <a:gd name="T36" fmla="*/ 459 w 785"/>
                <a:gd name="T37" fmla="*/ 40 h 178"/>
                <a:gd name="T38" fmla="*/ 501 w 785"/>
                <a:gd name="T39" fmla="*/ 30 h 178"/>
                <a:gd name="T40" fmla="*/ 534 w 785"/>
                <a:gd name="T41" fmla="*/ 21 h 178"/>
                <a:gd name="T42" fmla="*/ 570 w 785"/>
                <a:gd name="T43" fmla="*/ 11 h 178"/>
                <a:gd name="T44" fmla="*/ 620 w 785"/>
                <a:gd name="T45" fmla="*/ 4 h 178"/>
                <a:gd name="T46" fmla="*/ 662 w 785"/>
                <a:gd name="T47" fmla="*/ 0 h 178"/>
                <a:gd name="T48" fmla="*/ 698 w 785"/>
                <a:gd name="T49" fmla="*/ 2 h 178"/>
                <a:gd name="T50" fmla="*/ 729 w 785"/>
                <a:gd name="T51" fmla="*/ 6 h 178"/>
                <a:gd name="T52" fmla="*/ 756 w 785"/>
                <a:gd name="T53" fmla="*/ 15 h 178"/>
                <a:gd name="T54" fmla="*/ 773 w 785"/>
                <a:gd name="T55" fmla="*/ 30 h 178"/>
                <a:gd name="T56" fmla="*/ 783 w 785"/>
                <a:gd name="T57" fmla="*/ 44 h 178"/>
                <a:gd name="T58" fmla="*/ 785 w 785"/>
                <a:gd name="T59" fmla="*/ 53 h 178"/>
                <a:gd name="T60" fmla="*/ 779 w 785"/>
                <a:gd name="T61" fmla="*/ 61 h 178"/>
                <a:gd name="T62" fmla="*/ 765 w 785"/>
                <a:gd name="T63" fmla="*/ 67 h 178"/>
                <a:gd name="T64" fmla="*/ 746 w 785"/>
                <a:gd name="T65" fmla="*/ 69 h 178"/>
                <a:gd name="T66" fmla="*/ 719 w 785"/>
                <a:gd name="T67" fmla="*/ 71 h 178"/>
                <a:gd name="T68" fmla="*/ 689 w 785"/>
                <a:gd name="T69" fmla="*/ 73 h 178"/>
                <a:gd name="T70" fmla="*/ 624 w 785"/>
                <a:gd name="T71" fmla="*/ 73 h 178"/>
                <a:gd name="T72" fmla="*/ 574 w 785"/>
                <a:gd name="T73" fmla="*/ 74 h 178"/>
                <a:gd name="T74" fmla="*/ 538 w 785"/>
                <a:gd name="T75" fmla="*/ 78 h 178"/>
                <a:gd name="T76" fmla="*/ 494 w 785"/>
                <a:gd name="T77" fmla="*/ 88 h 178"/>
                <a:gd name="T78" fmla="*/ 436 w 785"/>
                <a:gd name="T79" fmla="*/ 95 h 178"/>
                <a:gd name="T80" fmla="*/ 367 w 785"/>
                <a:gd name="T81" fmla="*/ 105 h 178"/>
                <a:gd name="T82" fmla="*/ 287 w 785"/>
                <a:gd name="T83" fmla="*/ 122 h 178"/>
                <a:gd name="T84" fmla="*/ 193 w 785"/>
                <a:gd name="T85" fmla="*/ 143 h 178"/>
                <a:gd name="T86" fmla="*/ 147 w 785"/>
                <a:gd name="T87" fmla="*/ 157 h 178"/>
                <a:gd name="T88" fmla="*/ 111 w 785"/>
                <a:gd name="T89" fmla="*/ 166 h 178"/>
                <a:gd name="T90" fmla="*/ 82 w 785"/>
                <a:gd name="T91" fmla="*/ 172 h 178"/>
                <a:gd name="T92" fmla="*/ 61 w 785"/>
                <a:gd name="T93" fmla="*/ 176 h 178"/>
                <a:gd name="T94" fmla="*/ 52 w 785"/>
                <a:gd name="T95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85" h="178">
                  <a:moveTo>
                    <a:pt x="50" y="178"/>
                  </a:moveTo>
                  <a:lnTo>
                    <a:pt x="48" y="178"/>
                  </a:lnTo>
                  <a:lnTo>
                    <a:pt x="46" y="178"/>
                  </a:lnTo>
                  <a:lnTo>
                    <a:pt x="44" y="176"/>
                  </a:lnTo>
                  <a:lnTo>
                    <a:pt x="40" y="174"/>
                  </a:lnTo>
                  <a:lnTo>
                    <a:pt x="36" y="172"/>
                  </a:lnTo>
                  <a:lnTo>
                    <a:pt x="34" y="168"/>
                  </a:lnTo>
                  <a:lnTo>
                    <a:pt x="29" y="164"/>
                  </a:lnTo>
                  <a:lnTo>
                    <a:pt x="25" y="159"/>
                  </a:lnTo>
                  <a:lnTo>
                    <a:pt x="19" y="153"/>
                  </a:lnTo>
                  <a:lnTo>
                    <a:pt x="13" y="147"/>
                  </a:lnTo>
                  <a:lnTo>
                    <a:pt x="9" y="143"/>
                  </a:lnTo>
                  <a:lnTo>
                    <a:pt x="6" y="139"/>
                  </a:lnTo>
                  <a:lnTo>
                    <a:pt x="4" y="136"/>
                  </a:lnTo>
                  <a:lnTo>
                    <a:pt x="2" y="132"/>
                  </a:lnTo>
                  <a:lnTo>
                    <a:pt x="0" y="130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2" y="126"/>
                  </a:lnTo>
                  <a:lnTo>
                    <a:pt x="2" y="124"/>
                  </a:lnTo>
                  <a:lnTo>
                    <a:pt x="4" y="124"/>
                  </a:lnTo>
                  <a:lnTo>
                    <a:pt x="8" y="122"/>
                  </a:lnTo>
                  <a:lnTo>
                    <a:pt x="9" y="122"/>
                  </a:lnTo>
                  <a:lnTo>
                    <a:pt x="13" y="120"/>
                  </a:lnTo>
                  <a:lnTo>
                    <a:pt x="17" y="120"/>
                  </a:lnTo>
                  <a:lnTo>
                    <a:pt x="23" y="118"/>
                  </a:lnTo>
                  <a:lnTo>
                    <a:pt x="29" y="118"/>
                  </a:lnTo>
                  <a:lnTo>
                    <a:pt x="34" y="117"/>
                  </a:lnTo>
                  <a:lnTo>
                    <a:pt x="40" y="117"/>
                  </a:lnTo>
                  <a:lnTo>
                    <a:pt x="48" y="115"/>
                  </a:lnTo>
                  <a:lnTo>
                    <a:pt x="55" y="115"/>
                  </a:lnTo>
                  <a:lnTo>
                    <a:pt x="63" y="113"/>
                  </a:lnTo>
                  <a:lnTo>
                    <a:pt x="71" y="113"/>
                  </a:lnTo>
                  <a:lnTo>
                    <a:pt x="80" y="111"/>
                  </a:lnTo>
                  <a:lnTo>
                    <a:pt x="90" y="111"/>
                  </a:lnTo>
                  <a:lnTo>
                    <a:pt x="101" y="109"/>
                  </a:lnTo>
                  <a:lnTo>
                    <a:pt x="113" y="107"/>
                  </a:lnTo>
                  <a:lnTo>
                    <a:pt x="124" y="105"/>
                  </a:lnTo>
                  <a:lnTo>
                    <a:pt x="138" y="103"/>
                  </a:lnTo>
                  <a:lnTo>
                    <a:pt x="153" y="99"/>
                  </a:lnTo>
                  <a:lnTo>
                    <a:pt x="168" y="97"/>
                  </a:lnTo>
                  <a:lnTo>
                    <a:pt x="184" y="94"/>
                  </a:lnTo>
                  <a:lnTo>
                    <a:pt x="199" y="92"/>
                  </a:lnTo>
                  <a:lnTo>
                    <a:pt x="216" y="88"/>
                  </a:lnTo>
                  <a:lnTo>
                    <a:pt x="235" y="84"/>
                  </a:lnTo>
                  <a:lnTo>
                    <a:pt x="254" y="80"/>
                  </a:lnTo>
                  <a:lnTo>
                    <a:pt x="274" y="76"/>
                  </a:lnTo>
                  <a:lnTo>
                    <a:pt x="293" y="71"/>
                  </a:lnTo>
                  <a:lnTo>
                    <a:pt x="314" y="67"/>
                  </a:lnTo>
                  <a:lnTo>
                    <a:pt x="335" y="63"/>
                  </a:lnTo>
                  <a:lnTo>
                    <a:pt x="356" y="59"/>
                  </a:lnTo>
                  <a:lnTo>
                    <a:pt x="375" y="55"/>
                  </a:lnTo>
                  <a:lnTo>
                    <a:pt x="392" y="51"/>
                  </a:lnTo>
                  <a:lnTo>
                    <a:pt x="411" y="50"/>
                  </a:lnTo>
                  <a:lnTo>
                    <a:pt x="429" y="46"/>
                  </a:lnTo>
                  <a:lnTo>
                    <a:pt x="444" y="42"/>
                  </a:lnTo>
                  <a:lnTo>
                    <a:pt x="459" y="40"/>
                  </a:lnTo>
                  <a:lnTo>
                    <a:pt x="474" y="36"/>
                  </a:lnTo>
                  <a:lnTo>
                    <a:pt x="488" y="32"/>
                  </a:lnTo>
                  <a:lnTo>
                    <a:pt x="501" y="30"/>
                  </a:lnTo>
                  <a:lnTo>
                    <a:pt x="513" y="27"/>
                  </a:lnTo>
                  <a:lnTo>
                    <a:pt x="524" y="25"/>
                  </a:lnTo>
                  <a:lnTo>
                    <a:pt x="534" y="21"/>
                  </a:lnTo>
                  <a:lnTo>
                    <a:pt x="545" y="19"/>
                  </a:lnTo>
                  <a:lnTo>
                    <a:pt x="553" y="15"/>
                  </a:lnTo>
                  <a:lnTo>
                    <a:pt x="570" y="11"/>
                  </a:lnTo>
                  <a:lnTo>
                    <a:pt x="587" y="9"/>
                  </a:lnTo>
                  <a:lnTo>
                    <a:pt x="603" y="6"/>
                  </a:lnTo>
                  <a:lnTo>
                    <a:pt x="620" y="4"/>
                  </a:lnTo>
                  <a:lnTo>
                    <a:pt x="633" y="2"/>
                  </a:lnTo>
                  <a:lnTo>
                    <a:pt x="649" y="2"/>
                  </a:lnTo>
                  <a:lnTo>
                    <a:pt x="662" y="0"/>
                  </a:lnTo>
                  <a:lnTo>
                    <a:pt x="675" y="0"/>
                  </a:lnTo>
                  <a:lnTo>
                    <a:pt x="687" y="0"/>
                  </a:lnTo>
                  <a:lnTo>
                    <a:pt x="698" y="2"/>
                  </a:lnTo>
                  <a:lnTo>
                    <a:pt x="710" y="2"/>
                  </a:lnTo>
                  <a:lnTo>
                    <a:pt x="719" y="4"/>
                  </a:lnTo>
                  <a:lnTo>
                    <a:pt x="729" y="6"/>
                  </a:lnTo>
                  <a:lnTo>
                    <a:pt x="739" y="9"/>
                  </a:lnTo>
                  <a:lnTo>
                    <a:pt x="746" y="11"/>
                  </a:lnTo>
                  <a:lnTo>
                    <a:pt x="756" y="15"/>
                  </a:lnTo>
                  <a:lnTo>
                    <a:pt x="762" y="21"/>
                  </a:lnTo>
                  <a:lnTo>
                    <a:pt x="769" y="27"/>
                  </a:lnTo>
                  <a:lnTo>
                    <a:pt x="773" y="30"/>
                  </a:lnTo>
                  <a:lnTo>
                    <a:pt x="777" y="36"/>
                  </a:lnTo>
                  <a:lnTo>
                    <a:pt x="781" y="40"/>
                  </a:lnTo>
                  <a:lnTo>
                    <a:pt x="783" y="44"/>
                  </a:lnTo>
                  <a:lnTo>
                    <a:pt x="785" y="48"/>
                  </a:lnTo>
                  <a:lnTo>
                    <a:pt x="785" y="51"/>
                  </a:lnTo>
                  <a:lnTo>
                    <a:pt x="785" y="53"/>
                  </a:lnTo>
                  <a:lnTo>
                    <a:pt x="783" y="57"/>
                  </a:lnTo>
                  <a:lnTo>
                    <a:pt x="781" y="59"/>
                  </a:lnTo>
                  <a:lnTo>
                    <a:pt x="779" y="61"/>
                  </a:lnTo>
                  <a:lnTo>
                    <a:pt x="775" y="63"/>
                  </a:lnTo>
                  <a:lnTo>
                    <a:pt x="771" y="65"/>
                  </a:lnTo>
                  <a:lnTo>
                    <a:pt x="765" y="67"/>
                  </a:lnTo>
                  <a:lnTo>
                    <a:pt x="760" y="67"/>
                  </a:lnTo>
                  <a:lnTo>
                    <a:pt x="754" y="69"/>
                  </a:lnTo>
                  <a:lnTo>
                    <a:pt x="746" y="69"/>
                  </a:lnTo>
                  <a:lnTo>
                    <a:pt x="739" y="71"/>
                  </a:lnTo>
                  <a:lnTo>
                    <a:pt x="729" y="71"/>
                  </a:lnTo>
                  <a:lnTo>
                    <a:pt x="719" y="71"/>
                  </a:lnTo>
                  <a:lnTo>
                    <a:pt x="710" y="71"/>
                  </a:lnTo>
                  <a:lnTo>
                    <a:pt x="700" y="71"/>
                  </a:lnTo>
                  <a:lnTo>
                    <a:pt x="689" y="73"/>
                  </a:lnTo>
                  <a:lnTo>
                    <a:pt x="666" y="73"/>
                  </a:lnTo>
                  <a:lnTo>
                    <a:pt x="645" y="73"/>
                  </a:lnTo>
                  <a:lnTo>
                    <a:pt x="624" y="73"/>
                  </a:lnTo>
                  <a:lnTo>
                    <a:pt x="607" y="73"/>
                  </a:lnTo>
                  <a:lnTo>
                    <a:pt x="589" y="73"/>
                  </a:lnTo>
                  <a:lnTo>
                    <a:pt x="574" y="74"/>
                  </a:lnTo>
                  <a:lnTo>
                    <a:pt x="561" y="74"/>
                  </a:lnTo>
                  <a:lnTo>
                    <a:pt x="549" y="76"/>
                  </a:lnTo>
                  <a:lnTo>
                    <a:pt x="538" y="78"/>
                  </a:lnTo>
                  <a:lnTo>
                    <a:pt x="524" y="82"/>
                  </a:lnTo>
                  <a:lnTo>
                    <a:pt x="509" y="84"/>
                  </a:lnTo>
                  <a:lnTo>
                    <a:pt x="494" y="88"/>
                  </a:lnTo>
                  <a:lnTo>
                    <a:pt x="476" y="90"/>
                  </a:lnTo>
                  <a:lnTo>
                    <a:pt x="457" y="92"/>
                  </a:lnTo>
                  <a:lnTo>
                    <a:pt x="436" y="95"/>
                  </a:lnTo>
                  <a:lnTo>
                    <a:pt x="415" y="97"/>
                  </a:lnTo>
                  <a:lnTo>
                    <a:pt x="392" y="101"/>
                  </a:lnTo>
                  <a:lnTo>
                    <a:pt x="367" y="105"/>
                  </a:lnTo>
                  <a:lnTo>
                    <a:pt x="342" y="111"/>
                  </a:lnTo>
                  <a:lnTo>
                    <a:pt x="316" y="117"/>
                  </a:lnTo>
                  <a:lnTo>
                    <a:pt x="287" y="122"/>
                  </a:lnTo>
                  <a:lnTo>
                    <a:pt x="256" y="128"/>
                  </a:lnTo>
                  <a:lnTo>
                    <a:pt x="226" y="136"/>
                  </a:lnTo>
                  <a:lnTo>
                    <a:pt x="193" y="143"/>
                  </a:lnTo>
                  <a:lnTo>
                    <a:pt x="176" y="147"/>
                  </a:lnTo>
                  <a:lnTo>
                    <a:pt x="161" y="151"/>
                  </a:lnTo>
                  <a:lnTo>
                    <a:pt x="147" y="157"/>
                  </a:lnTo>
                  <a:lnTo>
                    <a:pt x="134" y="159"/>
                  </a:lnTo>
                  <a:lnTo>
                    <a:pt x="122" y="162"/>
                  </a:lnTo>
                  <a:lnTo>
                    <a:pt x="111" y="166"/>
                  </a:lnTo>
                  <a:lnTo>
                    <a:pt x="99" y="168"/>
                  </a:lnTo>
                  <a:lnTo>
                    <a:pt x="90" y="170"/>
                  </a:lnTo>
                  <a:lnTo>
                    <a:pt x="82" y="172"/>
                  </a:lnTo>
                  <a:lnTo>
                    <a:pt x="74" y="174"/>
                  </a:lnTo>
                  <a:lnTo>
                    <a:pt x="67" y="176"/>
                  </a:lnTo>
                  <a:lnTo>
                    <a:pt x="61" y="176"/>
                  </a:lnTo>
                  <a:lnTo>
                    <a:pt x="57" y="178"/>
                  </a:lnTo>
                  <a:lnTo>
                    <a:pt x="53" y="178"/>
                  </a:lnTo>
                  <a:lnTo>
                    <a:pt x="52" y="178"/>
                  </a:lnTo>
                  <a:lnTo>
                    <a:pt x="50" y="178"/>
                  </a:lnTo>
                  <a:lnTo>
                    <a:pt x="50" y="17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466"/>
            <p:cNvSpPr/>
            <p:nvPr/>
          </p:nvSpPr>
          <p:spPr bwMode="auto">
            <a:xfrm>
              <a:off x="3463925" y="3987800"/>
              <a:ext cx="95250" cy="107950"/>
            </a:xfrm>
            <a:custGeom>
              <a:avLst/>
              <a:gdLst>
                <a:gd name="T0" fmla="*/ 0 w 120"/>
                <a:gd name="T1" fmla="*/ 12 h 138"/>
                <a:gd name="T2" fmla="*/ 0 w 120"/>
                <a:gd name="T3" fmla="*/ 10 h 138"/>
                <a:gd name="T4" fmla="*/ 2 w 120"/>
                <a:gd name="T5" fmla="*/ 8 h 138"/>
                <a:gd name="T6" fmla="*/ 4 w 120"/>
                <a:gd name="T7" fmla="*/ 6 h 138"/>
                <a:gd name="T8" fmla="*/ 6 w 120"/>
                <a:gd name="T9" fmla="*/ 4 h 138"/>
                <a:gd name="T10" fmla="*/ 11 w 120"/>
                <a:gd name="T11" fmla="*/ 2 h 138"/>
                <a:gd name="T12" fmla="*/ 15 w 120"/>
                <a:gd name="T13" fmla="*/ 2 h 138"/>
                <a:gd name="T14" fmla="*/ 21 w 120"/>
                <a:gd name="T15" fmla="*/ 0 h 138"/>
                <a:gd name="T16" fmla="*/ 29 w 120"/>
                <a:gd name="T17" fmla="*/ 0 h 138"/>
                <a:gd name="T18" fmla="*/ 36 w 120"/>
                <a:gd name="T19" fmla="*/ 2 h 138"/>
                <a:gd name="T20" fmla="*/ 42 w 120"/>
                <a:gd name="T21" fmla="*/ 2 h 138"/>
                <a:gd name="T22" fmla="*/ 48 w 120"/>
                <a:gd name="T23" fmla="*/ 4 h 138"/>
                <a:gd name="T24" fmla="*/ 55 w 120"/>
                <a:gd name="T25" fmla="*/ 8 h 138"/>
                <a:gd name="T26" fmla="*/ 61 w 120"/>
                <a:gd name="T27" fmla="*/ 12 h 138"/>
                <a:gd name="T28" fmla="*/ 69 w 120"/>
                <a:gd name="T29" fmla="*/ 15 h 138"/>
                <a:gd name="T30" fmla="*/ 76 w 120"/>
                <a:gd name="T31" fmla="*/ 21 h 138"/>
                <a:gd name="T32" fmla="*/ 84 w 120"/>
                <a:gd name="T33" fmla="*/ 27 h 138"/>
                <a:gd name="T34" fmla="*/ 92 w 120"/>
                <a:gd name="T35" fmla="*/ 35 h 138"/>
                <a:gd name="T36" fmla="*/ 97 w 120"/>
                <a:gd name="T37" fmla="*/ 42 h 138"/>
                <a:gd name="T38" fmla="*/ 103 w 120"/>
                <a:gd name="T39" fmla="*/ 50 h 138"/>
                <a:gd name="T40" fmla="*/ 107 w 120"/>
                <a:gd name="T41" fmla="*/ 58 h 138"/>
                <a:gd name="T42" fmla="*/ 111 w 120"/>
                <a:gd name="T43" fmla="*/ 63 h 138"/>
                <a:gd name="T44" fmla="*/ 113 w 120"/>
                <a:gd name="T45" fmla="*/ 71 h 138"/>
                <a:gd name="T46" fmla="*/ 115 w 120"/>
                <a:gd name="T47" fmla="*/ 79 h 138"/>
                <a:gd name="T48" fmla="*/ 117 w 120"/>
                <a:gd name="T49" fmla="*/ 86 h 138"/>
                <a:gd name="T50" fmla="*/ 118 w 120"/>
                <a:gd name="T51" fmla="*/ 96 h 138"/>
                <a:gd name="T52" fmla="*/ 120 w 120"/>
                <a:gd name="T53" fmla="*/ 104 h 138"/>
                <a:gd name="T54" fmla="*/ 120 w 120"/>
                <a:gd name="T55" fmla="*/ 109 h 138"/>
                <a:gd name="T56" fmla="*/ 120 w 120"/>
                <a:gd name="T57" fmla="*/ 115 h 138"/>
                <a:gd name="T58" fmla="*/ 120 w 120"/>
                <a:gd name="T59" fmla="*/ 119 h 138"/>
                <a:gd name="T60" fmla="*/ 120 w 120"/>
                <a:gd name="T61" fmla="*/ 123 h 138"/>
                <a:gd name="T62" fmla="*/ 118 w 120"/>
                <a:gd name="T63" fmla="*/ 126 h 138"/>
                <a:gd name="T64" fmla="*/ 117 w 120"/>
                <a:gd name="T65" fmla="*/ 128 h 138"/>
                <a:gd name="T66" fmla="*/ 115 w 120"/>
                <a:gd name="T67" fmla="*/ 132 h 138"/>
                <a:gd name="T68" fmla="*/ 111 w 120"/>
                <a:gd name="T69" fmla="*/ 134 h 138"/>
                <a:gd name="T70" fmla="*/ 107 w 120"/>
                <a:gd name="T71" fmla="*/ 136 h 138"/>
                <a:gd name="T72" fmla="*/ 105 w 120"/>
                <a:gd name="T73" fmla="*/ 138 h 138"/>
                <a:gd name="T74" fmla="*/ 101 w 120"/>
                <a:gd name="T75" fmla="*/ 138 h 138"/>
                <a:gd name="T76" fmla="*/ 96 w 120"/>
                <a:gd name="T77" fmla="*/ 138 h 138"/>
                <a:gd name="T78" fmla="*/ 92 w 120"/>
                <a:gd name="T79" fmla="*/ 138 h 138"/>
                <a:gd name="T80" fmla="*/ 86 w 120"/>
                <a:gd name="T81" fmla="*/ 134 h 138"/>
                <a:gd name="T82" fmla="*/ 80 w 120"/>
                <a:gd name="T83" fmla="*/ 130 h 138"/>
                <a:gd name="T84" fmla="*/ 76 w 120"/>
                <a:gd name="T85" fmla="*/ 126 h 138"/>
                <a:gd name="T86" fmla="*/ 74 w 120"/>
                <a:gd name="T87" fmla="*/ 123 h 138"/>
                <a:gd name="T88" fmla="*/ 71 w 120"/>
                <a:gd name="T89" fmla="*/ 119 h 138"/>
                <a:gd name="T90" fmla="*/ 67 w 120"/>
                <a:gd name="T91" fmla="*/ 115 h 138"/>
                <a:gd name="T92" fmla="*/ 63 w 120"/>
                <a:gd name="T93" fmla="*/ 109 h 138"/>
                <a:gd name="T94" fmla="*/ 59 w 120"/>
                <a:gd name="T95" fmla="*/ 104 h 138"/>
                <a:gd name="T96" fmla="*/ 55 w 120"/>
                <a:gd name="T97" fmla="*/ 98 h 138"/>
                <a:gd name="T98" fmla="*/ 52 w 120"/>
                <a:gd name="T99" fmla="*/ 92 h 138"/>
                <a:gd name="T100" fmla="*/ 46 w 120"/>
                <a:gd name="T101" fmla="*/ 84 h 138"/>
                <a:gd name="T102" fmla="*/ 42 w 120"/>
                <a:gd name="T103" fmla="*/ 77 h 138"/>
                <a:gd name="T104" fmla="*/ 32 w 120"/>
                <a:gd name="T105" fmla="*/ 63 h 138"/>
                <a:gd name="T106" fmla="*/ 23 w 120"/>
                <a:gd name="T107" fmla="*/ 52 h 138"/>
                <a:gd name="T108" fmla="*/ 15 w 120"/>
                <a:gd name="T109" fmla="*/ 42 h 138"/>
                <a:gd name="T110" fmla="*/ 9 w 120"/>
                <a:gd name="T111" fmla="*/ 33 h 138"/>
                <a:gd name="T112" fmla="*/ 6 w 120"/>
                <a:gd name="T113" fmla="*/ 25 h 138"/>
                <a:gd name="T114" fmla="*/ 2 w 120"/>
                <a:gd name="T115" fmla="*/ 17 h 138"/>
                <a:gd name="T116" fmla="*/ 0 w 120"/>
                <a:gd name="T117" fmla="*/ 14 h 138"/>
                <a:gd name="T118" fmla="*/ 0 w 120"/>
                <a:gd name="T119" fmla="*/ 12 h 138"/>
                <a:gd name="T120" fmla="*/ 0 w 120"/>
                <a:gd name="T121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0" h="138">
                  <a:moveTo>
                    <a:pt x="0" y="12"/>
                  </a:moveTo>
                  <a:lnTo>
                    <a:pt x="0" y="10"/>
                  </a:lnTo>
                  <a:lnTo>
                    <a:pt x="2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11" y="2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9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5" y="8"/>
                  </a:lnTo>
                  <a:lnTo>
                    <a:pt x="61" y="12"/>
                  </a:lnTo>
                  <a:lnTo>
                    <a:pt x="69" y="15"/>
                  </a:lnTo>
                  <a:lnTo>
                    <a:pt x="76" y="21"/>
                  </a:lnTo>
                  <a:lnTo>
                    <a:pt x="84" y="27"/>
                  </a:lnTo>
                  <a:lnTo>
                    <a:pt x="92" y="35"/>
                  </a:lnTo>
                  <a:lnTo>
                    <a:pt x="97" y="42"/>
                  </a:lnTo>
                  <a:lnTo>
                    <a:pt x="103" y="50"/>
                  </a:lnTo>
                  <a:lnTo>
                    <a:pt x="107" y="58"/>
                  </a:lnTo>
                  <a:lnTo>
                    <a:pt x="111" y="63"/>
                  </a:lnTo>
                  <a:lnTo>
                    <a:pt x="113" y="71"/>
                  </a:lnTo>
                  <a:lnTo>
                    <a:pt x="115" y="79"/>
                  </a:lnTo>
                  <a:lnTo>
                    <a:pt x="117" y="86"/>
                  </a:lnTo>
                  <a:lnTo>
                    <a:pt x="118" y="96"/>
                  </a:lnTo>
                  <a:lnTo>
                    <a:pt x="120" y="104"/>
                  </a:lnTo>
                  <a:lnTo>
                    <a:pt x="120" y="109"/>
                  </a:lnTo>
                  <a:lnTo>
                    <a:pt x="120" y="115"/>
                  </a:lnTo>
                  <a:lnTo>
                    <a:pt x="120" y="119"/>
                  </a:lnTo>
                  <a:lnTo>
                    <a:pt x="120" y="123"/>
                  </a:lnTo>
                  <a:lnTo>
                    <a:pt x="118" y="126"/>
                  </a:lnTo>
                  <a:lnTo>
                    <a:pt x="117" y="128"/>
                  </a:lnTo>
                  <a:lnTo>
                    <a:pt x="115" y="132"/>
                  </a:lnTo>
                  <a:lnTo>
                    <a:pt x="111" y="134"/>
                  </a:lnTo>
                  <a:lnTo>
                    <a:pt x="107" y="136"/>
                  </a:lnTo>
                  <a:lnTo>
                    <a:pt x="105" y="138"/>
                  </a:lnTo>
                  <a:lnTo>
                    <a:pt x="101" y="138"/>
                  </a:lnTo>
                  <a:lnTo>
                    <a:pt x="96" y="138"/>
                  </a:lnTo>
                  <a:lnTo>
                    <a:pt x="92" y="138"/>
                  </a:lnTo>
                  <a:lnTo>
                    <a:pt x="86" y="134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4" y="123"/>
                  </a:lnTo>
                  <a:lnTo>
                    <a:pt x="71" y="119"/>
                  </a:lnTo>
                  <a:lnTo>
                    <a:pt x="67" y="115"/>
                  </a:lnTo>
                  <a:lnTo>
                    <a:pt x="63" y="109"/>
                  </a:lnTo>
                  <a:lnTo>
                    <a:pt x="59" y="104"/>
                  </a:lnTo>
                  <a:lnTo>
                    <a:pt x="55" y="98"/>
                  </a:lnTo>
                  <a:lnTo>
                    <a:pt x="52" y="92"/>
                  </a:lnTo>
                  <a:lnTo>
                    <a:pt x="46" y="84"/>
                  </a:lnTo>
                  <a:lnTo>
                    <a:pt x="42" y="77"/>
                  </a:lnTo>
                  <a:lnTo>
                    <a:pt x="32" y="63"/>
                  </a:lnTo>
                  <a:lnTo>
                    <a:pt x="23" y="52"/>
                  </a:lnTo>
                  <a:lnTo>
                    <a:pt x="15" y="42"/>
                  </a:lnTo>
                  <a:lnTo>
                    <a:pt x="9" y="33"/>
                  </a:lnTo>
                  <a:lnTo>
                    <a:pt x="6" y="25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467"/>
            <p:cNvSpPr/>
            <p:nvPr/>
          </p:nvSpPr>
          <p:spPr bwMode="auto">
            <a:xfrm>
              <a:off x="3367088" y="4103688"/>
              <a:ext cx="96838" cy="115888"/>
            </a:xfrm>
            <a:custGeom>
              <a:avLst/>
              <a:gdLst>
                <a:gd name="T0" fmla="*/ 123 w 123"/>
                <a:gd name="T1" fmla="*/ 97 h 145"/>
                <a:gd name="T2" fmla="*/ 123 w 123"/>
                <a:gd name="T3" fmla="*/ 107 h 145"/>
                <a:gd name="T4" fmla="*/ 123 w 123"/>
                <a:gd name="T5" fmla="*/ 114 h 145"/>
                <a:gd name="T6" fmla="*/ 123 w 123"/>
                <a:gd name="T7" fmla="*/ 122 h 145"/>
                <a:gd name="T8" fmla="*/ 123 w 123"/>
                <a:gd name="T9" fmla="*/ 128 h 145"/>
                <a:gd name="T10" fmla="*/ 121 w 123"/>
                <a:gd name="T11" fmla="*/ 133 h 145"/>
                <a:gd name="T12" fmla="*/ 121 w 123"/>
                <a:gd name="T13" fmla="*/ 137 h 145"/>
                <a:gd name="T14" fmla="*/ 119 w 123"/>
                <a:gd name="T15" fmla="*/ 141 h 145"/>
                <a:gd name="T16" fmla="*/ 119 w 123"/>
                <a:gd name="T17" fmla="*/ 143 h 145"/>
                <a:gd name="T18" fmla="*/ 117 w 123"/>
                <a:gd name="T19" fmla="*/ 145 h 145"/>
                <a:gd name="T20" fmla="*/ 115 w 123"/>
                <a:gd name="T21" fmla="*/ 145 h 145"/>
                <a:gd name="T22" fmla="*/ 111 w 123"/>
                <a:gd name="T23" fmla="*/ 145 h 145"/>
                <a:gd name="T24" fmla="*/ 109 w 123"/>
                <a:gd name="T25" fmla="*/ 143 h 145"/>
                <a:gd name="T26" fmla="*/ 106 w 123"/>
                <a:gd name="T27" fmla="*/ 141 h 145"/>
                <a:gd name="T28" fmla="*/ 102 w 123"/>
                <a:gd name="T29" fmla="*/ 139 h 145"/>
                <a:gd name="T30" fmla="*/ 98 w 123"/>
                <a:gd name="T31" fmla="*/ 135 h 145"/>
                <a:gd name="T32" fmla="*/ 94 w 123"/>
                <a:gd name="T33" fmla="*/ 133 h 145"/>
                <a:gd name="T34" fmla="*/ 86 w 123"/>
                <a:gd name="T35" fmla="*/ 130 h 145"/>
                <a:gd name="T36" fmla="*/ 81 w 123"/>
                <a:gd name="T37" fmla="*/ 126 h 145"/>
                <a:gd name="T38" fmla="*/ 73 w 123"/>
                <a:gd name="T39" fmla="*/ 120 h 145"/>
                <a:gd name="T40" fmla="*/ 65 w 123"/>
                <a:gd name="T41" fmla="*/ 114 h 145"/>
                <a:gd name="T42" fmla="*/ 58 w 123"/>
                <a:gd name="T43" fmla="*/ 105 h 145"/>
                <a:gd name="T44" fmla="*/ 50 w 123"/>
                <a:gd name="T45" fmla="*/ 95 h 145"/>
                <a:gd name="T46" fmla="*/ 42 w 123"/>
                <a:gd name="T47" fmla="*/ 84 h 145"/>
                <a:gd name="T48" fmla="*/ 35 w 123"/>
                <a:gd name="T49" fmla="*/ 72 h 145"/>
                <a:gd name="T50" fmla="*/ 27 w 123"/>
                <a:gd name="T51" fmla="*/ 59 h 145"/>
                <a:gd name="T52" fmla="*/ 21 w 123"/>
                <a:gd name="T53" fmla="*/ 47 h 145"/>
                <a:gd name="T54" fmla="*/ 16 w 123"/>
                <a:gd name="T55" fmla="*/ 38 h 145"/>
                <a:gd name="T56" fmla="*/ 10 w 123"/>
                <a:gd name="T57" fmla="*/ 30 h 145"/>
                <a:gd name="T58" fmla="*/ 6 w 123"/>
                <a:gd name="T59" fmla="*/ 22 h 145"/>
                <a:gd name="T60" fmla="*/ 2 w 123"/>
                <a:gd name="T61" fmla="*/ 17 h 145"/>
                <a:gd name="T62" fmla="*/ 2 w 123"/>
                <a:gd name="T63" fmla="*/ 13 h 145"/>
                <a:gd name="T64" fmla="*/ 0 w 123"/>
                <a:gd name="T65" fmla="*/ 11 h 145"/>
                <a:gd name="T66" fmla="*/ 0 w 123"/>
                <a:gd name="T67" fmla="*/ 9 h 145"/>
                <a:gd name="T68" fmla="*/ 2 w 123"/>
                <a:gd name="T69" fmla="*/ 7 h 145"/>
                <a:gd name="T70" fmla="*/ 4 w 123"/>
                <a:gd name="T71" fmla="*/ 5 h 145"/>
                <a:gd name="T72" fmla="*/ 6 w 123"/>
                <a:gd name="T73" fmla="*/ 3 h 145"/>
                <a:gd name="T74" fmla="*/ 10 w 123"/>
                <a:gd name="T75" fmla="*/ 1 h 145"/>
                <a:gd name="T76" fmla="*/ 14 w 123"/>
                <a:gd name="T77" fmla="*/ 1 h 145"/>
                <a:gd name="T78" fmla="*/ 21 w 123"/>
                <a:gd name="T79" fmla="*/ 0 h 145"/>
                <a:gd name="T80" fmla="*/ 27 w 123"/>
                <a:gd name="T81" fmla="*/ 1 h 145"/>
                <a:gd name="T82" fmla="*/ 33 w 123"/>
                <a:gd name="T83" fmla="*/ 1 h 145"/>
                <a:gd name="T84" fmla="*/ 41 w 123"/>
                <a:gd name="T85" fmla="*/ 3 h 145"/>
                <a:gd name="T86" fmla="*/ 46 w 123"/>
                <a:gd name="T87" fmla="*/ 7 h 145"/>
                <a:gd name="T88" fmla="*/ 56 w 123"/>
                <a:gd name="T89" fmla="*/ 11 h 145"/>
                <a:gd name="T90" fmla="*/ 65 w 123"/>
                <a:gd name="T91" fmla="*/ 15 h 145"/>
                <a:gd name="T92" fmla="*/ 75 w 123"/>
                <a:gd name="T93" fmla="*/ 21 h 145"/>
                <a:gd name="T94" fmla="*/ 85 w 123"/>
                <a:gd name="T95" fmla="*/ 26 h 145"/>
                <a:gd name="T96" fmla="*/ 96 w 123"/>
                <a:gd name="T97" fmla="*/ 32 h 145"/>
                <a:gd name="T98" fmla="*/ 104 w 123"/>
                <a:gd name="T99" fmla="*/ 40 h 145"/>
                <a:gd name="T100" fmla="*/ 111 w 123"/>
                <a:gd name="T101" fmla="*/ 47 h 145"/>
                <a:gd name="T102" fmla="*/ 117 w 123"/>
                <a:gd name="T103" fmla="*/ 55 h 145"/>
                <a:gd name="T104" fmla="*/ 121 w 123"/>
                <a:gd name="T105" fmla="*/ 65 h 145"/>
                <a:gd name="T106" fmla="*/ 123 w 123"/>
                <a:gd name="T107" fmla="*/ 74 h 145"/>
                <a:gd name="T108" fmla="*/ 123 w 123"/>
                <a:gd name="T109" fmla="*/ 86 h 145"/>
                <a:gd name="T110" fmla="*/ 123 w 123"/>
                <a:gd name="T111" fmla="*/ 97 h 145"/>
                <a:gd name="T112" fmla="*/ 123 w 123"/>
                <a:gd name="T113" fmla="*/ 9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3" h="145">
                  <a:moveTo>
                    <a:pt x="123" y="97"/>
                  </a:moveTo>
                  <a:lnTo>
                    <a:pt x="123" y="107"/>
                  </a:lnTo>
                  <a:lnTo>
                    <a:pt x="123" y="114"/>
                  </a:lnTo>
                  <a:lnTo>
                    <a:pt x="123" y="122"/>
                  </a:lnTo>
                  <a:lnTo>
                    <a:pt x="123" y="128"/>
                  </a:lnTo>
                  <a:lnTo>
                    <a:pt x="121" y="133"/>
                  </a:lnTo>
                  <a:lnTo>
                    <a:pt x="121" y="137"/>
                  </a:lnTo>
                  <a:lnTo>
                    <a:pt x="119" y="141"/>
                  </a:lnTo>
                  <a:lnTo>
                    <a:pt x="119" y="143"/>
                  </a:lnTo>
                  <a:lnTo>
                    <a:pt x="117" y="145"/>
                  </a:lnTo>
                  <a:lnTo>
                    <a:pt x="115" y="145"/>
                  </a:lnTo>
                  <a:lnTo>
                    <a:pt x="111" y="145"/>
                  </a:lnTo>
                  <a:lnTo>
                    <a:pt x="109" y="143"/>
                  </a:lnTo>
                  <a:lnTo>
                    <a:pt x="106" y="141"/>
                  </a:lnTo>
                  <a:lnTo>
                    <a:pt x="102" y="139"/>
                  </a:lnTo>
                  <a:lnTo>
                    <a:pt x="98" y="135"/>
                  </a:lnTo>
                  <a:lnTo>
                    <a:pt x="94" y="133"/>
                  </a:lnTo>
                  <a:lnTo>
                    <a:pt x="86" y="130"/>
                  </a:lnTo>
                  <a:lnTo>
                    <a:pt x="81" y="126"/>
                  </a:lnTo>
                  <a:lnTo>
                    <a:pt x="73" y="120"/>
                  </a:lnTo>
                  <a:lnTo>
                    <a:pt x="65" y="114"/>
                  </a:lnTo>
                  <a:lnTo>
                    <a:pt x="58" y="105"/>
                  </a:lnTo>
                  <a:lnTo>
                    <a:pt x="50" y="95"/>
                  </a:lnTo>
                  <a:lnTo>
                    <a:pt x="42" y="84"/>
                  </a:lnTo>
                  <a:lnTo>
                    <a:pt x="35" y="72"/>
                  </a:lnTo>
                  <a:lnTo>
                    <a:pt x="27" y="59"/>
                  </a:lnTo>
                  <a:lnTo>
                    <a:pt x="21" y="47"/>
                  </a:lnTo>
                  <a:lnTo>
                    <a:pt x="16" y="38"/>
                  </a:lnTo>
                  <a:lnTo>
                    <a:pt x="10" y="30"/>
                  </a:lnTo>
                  <a:lnTo>
                    <a:pt x="6" y="22"/>
                  </a:lnTo>
                  <a:lnTo>
                    <a:pt x="2" y="17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1"/>
                  </a:lnTo>
                  <a:lnTo>
                    <a:pt x="14" y="1"/>
                  </a:lnTo>
                  <a:lnTo>
                    <a:pt x="21" y="0"/>
                  </a:lnTo>
                  <a:lnTo>
                    <a:pt x="27" y="1"/>
                  </a:lnTo>
                  <a:lnTo>
                    <a:pt x="33" y="1"/>
                  </a:lnTo>
                  <a:lnTo>
                    <a:pt x="41" y="3"/>
                  </a:lnTo>
                  <a:lnTo>
                    <a:pt x="46" y="7"/>
                  </a:lnTo>
                  <a:lnTo>
                    <a:pt x="56" y="11"/>
                  </a:lnTo>
                  <a:lnTo>
                    <a:pt x="65" y="15"/>
                  </a:lnTo>
                  <a:lnTo>
                    <a:pt x="75" y="21"/>
                  </a:lnTo>
                  <a:lnTo>
                    <a:pt x="85" y="26"/>
                  </a:lnTo>
                  <a:lnTo>
                    <a:pt x="96" y="32"/>
                  </a:lnTo>
                  <a:lnTo>
                    <a:pt x="104" y="40"/>
                  </a:lnTo>
                  <a:lnTo>
                    <a:pt x="111" y="47"/>
                  </a:lnTo>
                  <a:lnTo>
                    <a:pt x="117" y="55"/>
                  </a:lnTo>
                  <a:lnTo>
                    <a:pt x="121" y="65"/>
                  </a:lnTo>
                  <a:lnTo>
                    <a:pt x="123" y="74"/>
                  </a:lnTo>
                  <a:lnTo>
                    <a:pt x="123" y="86"/>
                  </a:lnTo>
                  <a:lnTo>
                    <a:pt x="123" y="97"/>
                  </a:lnTo>
                  <a:lnTo>
                    <a:pt x="123" y="9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468"/>
            <p:cNvSpPr/>
            <p:nvPr/>
          </p:nvSpPr>
          <p:spPr bwMode="auto">
            <a:xfrm>
              <a:off x="3379788" y="4184650"/>
              <a:ext cx="180975" cy="339725"/>
            </a:xfrm>
            <a:custGeom>
              <a:avLst/>
              <a:gdLst>
                <a:gd name="T0" fmla="*/ 63 w 227"/>
                <a:gd name="T1" fmla="*/ 428 h 428"/>
                <a:gd name="T2" fmla="*/ 55 w 227"/>
                <a:gd name="T3" fmla="*/ 421 h 428"/>
                <a:gd name="T4" fmla="*/ 46 w 227"/>
                <a:gd name="T5" fmla="*/ 409 h 428"/>
                <a:gd name="T6" fmla="*/ 36 w 227"/>
                <a:gd name="T7" fmla="*/ 390 h 428"/>
                <a:gd name="T8" fmla="*/ 28 w 227"/>
                <a:gd name="T9" fmla="*/ 377 h 428"/>
                <a:gd name="T10" fmla="*/ 15 w 227"/>
                <a:gd name="T11" fmla="*/ 356 h 428"/>
                <a:gd name="T12" fmla="*/ 7 w 227"/>
                <a:gd name="T13" fmla="*/ 339 h 428"/>
                <a:gd name="T14" fmla="*/ 1 w 227"/>
                <a:gd name="T15" fmla="*/ 323 h 428"/>
                <a:gd name="T16" fmla="*/ 0 w 227"/>
                <a:gd name="T17" fmla="*/ 312 h 428"/>
                <a:gd name="T18" fmla="*/ 1 w 227"/>
                <a:gd name="T19" fmla="*/ 304 h 428"/>
                <a:gd name="T20" fmla="*/ 5 w 227"/>
                <a:gd name="T21" fmla="*/ 300 h 428"/>
                <a:gd name="T22" fmla="*/ 13 w 227"/>
                <a:gd name="T23" fmla="*/ 296 h 428"/>
                <a:gd name="T24" fmla="*/ 21 w 227"/>
                <a:gd name="T25" fmla="*/ 296 h 428"/>
                <a:gd name="T26" fmla="*/ 36 w 227"/>
                <a:gd name="T27" fmla="*/ 295 h 428"/>
                <a:gd name="T28" fmla="*/ 46 w 227"/>
                <a:gd name="T29" fmla="*/ 291 h 428"/>
                <a:gd name="T30" fmla="*/ 49 w 227"/>
                <a:gd name="T31" fmla="*/ 287 h 428"/>
                <a:gd name="T32" fmla="*/ 53 w 227"/>
                <a:gd name="T33" fmla="*/ 279 h 428"/>
                <a:gd name="T34" fmla="*/ 61 w 227"/>
                <a:gd name="T35" fmla="*/ 266 h 428"/>
                <a:gd name="T36" fmla="*/ 72 w 227"/>
                <a:gd name="T37" fmla="*/ 249 h 428"/>
                <a:gd name="T38" fmla="*/ 84 w 227"/>
                <a:gd name="T39" fmla="*/ 228 h 428"/>
                <a:gd name="T40" fmla="*/ 99 w 227"/>
                <a:gd name="T41" fmla="*/ 203 h 428"/>
                <a:gd name="T42" fmla="*/ 114 w 227"/>
                <a:gd name="T43" fmla="*/ 172 h 428"/>
                <a:gd name="T44" fmla="*/ 134 w 227"/>
                <a:gd name="T45" fmla="*/ 138 h 428"/>
                <a:gd name="T46" fmla="*/ 153 w 227"/>
                <a:gd name="T47" fmla="*/ 105 h 428"/>
                <a:gd name="T48" fmla="*/ 170 w 227"/>
                <a:gd name="T49" fmla="*/ 75 h 428"/>
                <a:gd name="T50" fmla="*/ 185 w 227"/>
                <a:gd name="T51" fmla="*/ 52 h 428"/>
                <a:gd name="T52" fmla="*/ 199 w 227"/>
                <a:gd name="T53" fmla="*/ 31 h 428"/>
                <a:gd name="T54" fmla="*/ 210 w 227"/>
                <a:gd name="T55" fmla="*/ 17 h 428"/>
                <a:gd name="T56" fmla="*/ 218 w 227"/>
                <a:gd name="T57" fmla="*/ 6 h 428"/>
                <a:gd name="T58" fmla="*/ 223 w 227"/>
                <a:gd name="T59" fmla="*/ 2 h 428"/>
                <a:gd name="T60" fmla="*/ 227 w 227"/>
                <a:gd name="T61" fmla="*/ 2 h 428"/>
                <a:gd name="T62" fmla="*/ 227 w 227"/>
                <a:gd name="T63" fmla="*/ 6 h 428"/>
                <a:gd name="T64" fmla="*/ 225 w 227"/>
                <a:gd name="T65" fmla="*/ 17 h 428"/>
                <a:gd name="T66" fmla="*/ 220 w 227"/>
                <a:gd name="T67" fmla="*/ 36 h 428"/>
                <a:gd name="T68" fmla="*/ 212 w 227"/>
                <a:gd name="T69" fmla="*/ 61 h 428"/>
                <a:gd name="T70" fmla="*/ 202 w 227"/>
                <a:gd name="T71" fmla="*/ 92 h 428"/>
                <a:gd name="T72" fmla="*/ 191 w 227"/>
                <a:gd name="T73" fmla="*/ 128 h 428"/>
                <a:gd name="T74" fmla="*/ 176 w 227"/>
                <a:gd name="T75" fmla="*/ 170 h 428"/>
                <a:gd name="T76" fmla="*/ 158 w 227"/>
                <a:gd name="T77" fmla="*/ 220 h 428"/>
                <a:gd name="T78" fmla="*/ 141 w 227"/>
                <a:gd name="T79" fmla="*/ 268 h 428"/>
                <a:gd name="T80" fmla="*/ 126 w 227"/>
                <a:gd name="T81" fmla="*/ 310 h 428"/>
                <a:gd name="T82" fmla="*/ 112 w 227"/>
                <a:gd name="T83" fmla="*/ 346 h 428"/>
                <a:gd name="T84" fmla="*/ 99 w 227"/>
                <a:gd name="T85" fmla="*/ 375 h 428"/>
                <a:gd name="T86" fmla="*/ 90 w 227"/>
                <a:gd name="T87" fmla="*/ 398 h 428"/>
                <a:gd name="T88" fmla="*/ 80 w 227"/>
                <a:gd name="T89" fmla="*/ 415 h 428"/>
                <a:gd name="T90" fmla="*/ 72 w 227"/>
                <a:gd name="T91" fmla="*/ 425 h 428"/>
                <a:gd name="T92" fmla="*/ 67 w 227"/>
                <a:gd name="T93" fmla="*/ 428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7" h="428">
                  <a:moveTo>
                    <a:pt x="67" y="428"/>
                  </a:moveTo>
                  <a:lnTo>
                    <a:pt x="63" y="428"/>
                  </a:lnTo>
                  <a:lnTo>
                    <a:pt x="59" y="425"/>
                  </a:lnTo>
                  <a:lnTo>
                    <a:pt x="55" y="421"/>
                  </a:lnTo>
                  <a:lnTo>
                    <a:pt x="51" y="417"/>
                  </a:lnTo>
                  <a:lnTo>
                    <a:pt x="46" y="409"/>
                  </a:lnTo>
                  <a:lnTo>
                    <a:pt x="42" y="400"/>
                  </a:lnTo>
                  <a:lnTo>
                    <a:pt x="36" y="390"/>
                  </a:lnTo>
                  <a:lnTo>
                    <a:pt x="32" y="384"/>
                  </a:lnTo>
                  <a:lnTo>
                    <a:pt x="28" y="377"/>
                  </a:lnTo>
                  <a:lnTo>
                    <a:pt x="23" y="367"/>
                  </a:lnTo>
                  <a:lnTo>
                    <a:pt x="15" y="356"/>
                  </a:lnTo>
                  <a:lnTo>
                    <a:pt x="11" y="346"/>
                  </a:lnTo>
                  <a:lnTo>
                    <a:pt x="7" y="339"/>
                  </a:lnTo>
                  <a:lnTo>
                    <a:pt x="3" y="331"/>
                  </a:lnTo>
                  <a:lnTo>
                    <a:pt x="1" y="323"/>
                  </a:lnTo>
                  <a:lnTo>
                    <a:pt x="0" y="318"/>
                  </a:lnTo>
                  <a:lnTo>
                    <a:pt x="0" y="312"/>
                  </a:lnTo>
                  <a:lnTo>
                    <a:pt x="0" y="308"/>
                  </a:lnTo>
                  <a:lnTo>
                    <a:pt x="1" y="304"/>
                  </a:lnTo>
                  <a:lnTo>
                    <a:pt x="3" y="302"/>
                  </a:lnTo>
                  <a:lnTo>
                    <a:pt x="5" y="300"/>
                  </a:lnTo>
                  <a:lnTo>
                    <a:pt x="9" y="298"/>
                  </a:lnTo>
                  <a:lnTo>
                    <a:pt x="13" y="296"/>
                  </a:lnTo>
                  <a:lnTo>
                    <a:pt x="17" y="296"/>
                  </a:lnTo>
                  <a:lnTo>
                    <a:pt x="21" y="296"/>
                  </a:lnTo>
                  <a:lnTo>
                    <a:pt x="30" y="296"/>
                  </a:lnTo>
                  <a:lnTo>
                    <a:pt x="36" y="295"/>
                  </a:lnTo>
                  <a:lnTo>
                    <a:pt x="42" y="295"/>
                  </a:lnTo>
                  <a:lnTo>
                    <a:pt x="46" y="291"/>
                  </a:lnTo>
                  <a:lnTo>
                    <a:pt x="47" y="289"/>
                  </a:lnTo>
                  <a:lnTo>
                    <a:pt x="49" y="287"/>
                  </a:lnTo>
                  <a:lnTo>
                    <a:pt x="51" y="283"/>
                  </a:lnTo>
                  <a:lnTo>
                    <a:pt x="53" y="279"/>
                  </a:lnTo>
                  <a:lnTo>
                    <a:pt x="57" y="274"/>
                  </a:lnTo>
                  <a:lnTo>
                    <a:pt x="61" y="266"/>
                  </a:lnTo>
                  <a:lnTo>
                    <a:pt x="67" y="258"/>
                  </a:lnTo>
                  <a:lnTo>
                    <a:pt x="72" y="249"/>
                  </a:lnTo>
                  <a:lnTo>
                    <a:pt x="78" y="239"/>
                  </a:lnTo>
                  <a:lnTo>
                    <a:pt x="84" y="228"/>
                  </a:lnTo>
                  <a:lnTo>
                    <a:pt x="91" y="216"/>
                  </a:lnTo>
                  <a:lnTo>
                    <a:pt x="99" y="203"/>
                  </a:lnTo>
                  <a:lnTo>
                    <a:pt x="107" y="187"/>
                  </a:lnTo>
                  <a:lnTo>
                    <a:pt x="114" y="172"/>
                  </a:lnTo>
                  <a:lnTo>
                    <a:pt x="124" y="157"/>
                  </a:lnTo>
                  <a:lnTo>
                    <a:pt x="134" y="138"/>
                  </a:lnTo>
                  <a:lnTo>
                    <a:pt x="143" y="120"/>
                  </a:lnTo>
                  <a:lnTo>
                    <a:pt x="153" y="105"/>
                  </a:lnTo>
                  <a:lnTo>
                    <a:pt x="162" y="90"/>
                  </a:lnTo>
                  <a:lnTo>
                    <a:pt x="170" y="75"/>
                  </a:lnTo>
                  <a:lnTo>
                    <a:pt x="178" y="63"/>
                  </a:lnTo>
                  <a:lnTo>
                    <a:pt x="185" y="52"/>
                  </a:lnTo>
                  <a:lnTo>
                    <a:pt x="193" y="40"/>
                  </a:lnTo>
                  <a:lnTo>
                    <a:pt x="199" y="31"/>
                  </a:lnTo>
                  <a:lnTo>
                    <a:pt x="204" y="23"/>
                  </a:lnTo>
                  <a:lnTo>
                    <a:pt x="210" y="17"/>
                  </a:lnTo>
                  <a:lnTo>
                    <a:pt x="214" y="11"/>
                  </a:lnTo>
                  <a:lnTo>
                    <a:pt x="218" y="6"/>
                  </a:lnTo>
                  <a:lnTo>
                    <a:pt x="222" y="4"/>
                  </a:lnTo>
                  <a:lnTo>
                    <a:pt x="223" y="2"/>
                  </a:lnTo>
                  <a:lnTo>
                    <a:pt x="225" y="0"/>
                  </a:lnTo>
                  <a:lnTo>
                    <a:pt x="227" y="2"/>
                  </a:lnTo>
                  <a:lnTo>
                    <a:pt x="227" y="2"/>
                  </a:lnTo>
                  <a:lnTo>
                    <a:pt x="227" y="6"/>
                  </a:lnTo>
                  <a:lnTo>
                    <a:pt x="225" y="11"/>
                  </a:lnTo>
                  <a:lnTo>
                    <a:pt x="225" y="17"/>
                  </a:lnTo>
                  <a:lnTo>
                    <a:pt x="223" y="27"/>
                  </a:lnTo>
                  <a:lnTo>
                    <a:pt x="220" y="36"/>
                  </a:lnTo>
                  <a:lnTo>
                    <a:pt x="216" y="48"/>
                  </a:lnTo>
                  <a:lnTo>
                    <a:pt x="212" y="61"/>
                  </a:lnTo>
                  <a:lnTo>
                    <a:pt x="208" y="75"/>
                  </a:lnTo>
                  <a:lnTo>
                    <a:pt x="202" y="92"/>
                  </a:lnTo>
                  <a:lnTo>
                    <a:pt x="197" y="109"/>
                  </a:lnTo>
                  <a:lnTo>
                    <a:pt x="191" y="128"/>
                  </a:lnTo>
                  <a:lnTo>
                    <a:pt x="183" y="149"/>
                  </a:lnTo>
                  <a:lnTo>
                    <a:pt x="176" y="170"/>
                  </a:lnTo>
                  <a:lnTo>
                    <a:pt x="168" y="195"/>
                  </a:lnTo>
                  <a:lnTo>
                    <a:pt x="158" y="220"/>
                  </a:lnTo>
                  <a:lnTo>
                    <a:pt x="151" y="245"/>
                  </a:lnTo>
                  <a:lnTo>
                    <a:pt x="141" y="268"/>
                  </a:lnTo>
                  <a:lnTo>
                    <a:pt x="134" y="291"/>
                  </a:lnTo>
                  <a:lnTo>
                    <a:pt x="126" y="310"/>
                  </a:lnTo>
                  <a:lnTo>
                    <a:pt x="118" y="329"/>
                  </a:lnTo>
                  <a:lnTo>
                    <a:pt x="112" y="346"/>
                  </a:lnTo>
                  <a:lnTo>
                    <a:pt x="105" y="362"/>
                  </a:lnTo>
                  <a:lnTo>
                    <a:pt x="99" y="375"/>
                  </a:lnTo>
                  <a:lnTo>
                    <a:pt x="93" y="388"/>
                  </a:lnTo>
                  <a:lnTo>
                    <a:pt x="90" y="398"/>
                  </a:lnTo>
                  <a:lnTo>
                    <a:pt x="84" y="407"/>
                  </a:lnTo>
                  <a:lnTo>
                    <a:pt x="80" y="415"/>
                  </a:lnTo>
                  <a:lnTo>
                    <a:pt x="76" y="421"/>
                  </a:lnTo>
                  <a:lnTo>
                    <a:pt x="72" y="425"/>
                  </a:lnTo>
                  <a:lnTo>
                    <a:pt x="70" y="427"/>
                  </a:lnTo>
                  <a:lnTo>
                    <a:pt x="67" y="428"/>
                  </a:lnTo>
                  <a:lnTo>
                    <a:pt x="67" y="42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469"/>
            <p:cNvSpPr/>
            <p:nvPr/>
          </p:nvSpPr>
          <p:spPr bwMode="auto">
            <a:xfrm>
              <a:off x="3619500" y="4065588"/>
              <a:ext cx="80963" cy="127000"/>
            </a:xfrm>
            <a:custGeom>
              <a:avLst/>
              <a:gdLst>
                <a:gd name="T0" fmla="*/ 31 w 103"/>
                <a:gd name="T1" fmla="*/ 13 h 158"/>
                <a:gd name="T2" fmla="*/ 44 w 103"/>
                <a:gd name="T3" fmla="*/ 17 h 158"/>
                <a:gd name="T4" fmla="*/ 50 w 103"/>
                <a:gd name="T5" fmla="*/ 21 h 158"/>
                <a:gd name="T6" fmla="*/ 56 w 103"/>
                <a:gd name="T7" fmla="*/ 25 h 158"/>
                <a:gd name="T8" fmla="*/ 61 w 103"/>
                <a:gd name="T9" fmla="*/ 28 h 158"/>
                <a:gd name="T10" fmla="*/ 67 w 103"/>
                <a:gd name="T11" fmla="*/ 32 h 158"/>
                <a:gd name="T12" fmla="*/ 73 w 103"/>
                <a:gd name="T13" fmla="*/ 38 h 158"/>
                <a:gd name="T14" fmla="*/ 79 w 103"/>
                <a:gd name="T15" fmla="*/ 44 h 158"/>
                <a:gd name="T16" fmla="*/ 86 w 103"/>
                <a:gd name="T17" fmla="*/ 55 h 158"/>
                <a:gd name="T18" fmla="*/ 94 w 103"/>
                <a:gd name="T19" fmla="*/ 70 h 158"/>
                <a:gd name="T20" fmla="*/ 96 w 103"/>
                <a:gd name="T21" fmla="*/ 78 h 158"/>
                <a:gd name="T22" fmla="*/ 100 w 103"/>
                <a:gd name="T23" fmla="*/ 86 h 158"/>
                <a:gd name="T24" fmla="*/ 101 w 103"/>
                <a:gd name="T25" fmla="*/ 95 h 158"/>
                <a:gd name="T26" fmla="*/ 103 w 103"/>
                <a:gd name="T27" fmla="*/ 105 h 158"/>
                <a:gd name="T28" fmla="*/ 103 w 103"/>
                <a:gd name="T29" fmla="*/ 113 h 158"/>
                <a:gd name="T30" fmla="*/ 101 w 103"/>
                <a:gd name="T31" fmla="*/ 122 h 158"/>
                <a:gd name="T32" fmla="*/ 101 w 103"/>
                <a:gd name="T33" fmla="*/ 130 h 158"/>
                <a:gd name="T34" fmla="*/ 100 w 103"/>
                <a:gd name="T35" fmla="*/ 137 h 158"/>
                <a:gd name="T36" fmla="*/ 98 w 103"/>
                <a:gd name="T37" fmla="*/ 143 h 158"/>
                <a:gd name="T38" fmla="*/ 96 w 103"/>
                <a:gd name="T39" fmla="*/ 149 h 158"/>
                <a:gd name="T40" fmla="*/ 94 w 103"/>
                <a:gd name="T41" fmla="*/ 153 h 158"/>
                <a:gd name="T42" fmla="*/ 90 w 103"/>
                <a:gd name="T43" fmla="*/ 155 h 158"/>
                <a:gd name="T44" fmla="*/ 86 w 103"/>
                <a:gd name="T45" fmla="*/ 158 h 158"/>
                <a:gd name="T46" fmla="*/ 80 w 103"/>
                <a:gd name="T47" fmla="*/ 158 h 158"/>
                <a:gd name="T48" fmla="*/ 77 w 103"/>
                <a:gd name="T49" fmla="*/ 158 h 158"/>
                <a:gd name="T50" fmla="*/ 71 w 103"/>
                <a:gd name="T51" fmla="*/ 157 h 158"/>
                <a:gd name="T52" fmla="*/ 65 w 103"/>
                <a:gd name="T53" fmla="*/ 151 h 158"/>
                <a:gd name="T54" fmla="*/ 59 w 103"/>
                <a:gd name="T55" fmla="*/ 145 h 158"/>
                <a:gd name="T56" fmla="*/ 54 w 103"/>
                <a:gd name="T57" fmla="*/ 139 h 158"/>
                <a:gd name="T58" fmla="*/ 48 w 103"/>
                <a:gd name="T59" fmla="*/ 130 h 158"/>
                <a:gd name="T60" fmla="*/ 40 w 103"/>
                <a:gd name="T61" fmla="*/ 120 h 158"/>
                <a:gd name="T62" fmla="*/ 35 w 103"/>
                <a:gd name="T63" fmla="*/ 111 h 158"/>
                <a:gd name="T64" fmla="*/ 29 w 103"/>
                <a:gd name="T65" fmla="*/ 101 h 158"/>
                <a:gd name="T66" fmla="*/ 23 w 103"/>
                <a:gd name="T67" fmla="*/ 92 h 158"/>
                <a:gd name="T68" fmla="*/ 17 w 103"/>
                <a:gd name="T69" fmla="*/ 80 h 158"/>
                <a:gd name="T70" fmla="*/ 13 w 103"/>
                <a:gd name="T71" fmla="*/ 70 h 158"/>
                <a:gd name="T72" fmla="*/ 10 w 103"/>
                <a:gd name="T73" fmla="*/ 59 h 158"/>
                <a:gd name="T74" fmla="*/ 6 w 103"/>
                <a:gd name="T75" fmla="*/ 48 h 158"/>
                <a:gd name="T76" fmla="*/ 4 w 103"/>
                <a:gd name="T77" fmla="*/ 40 h 158"/>
                <a:gd name="T78" fmla="*/ 2 w 103"/>
                <a:gd name="T79" fmla="*/ 30 h 158"/>
                <a:gd name="T80" fmla="*/ 0 w 103"/>
                <a:gd name="T81" fmla="*/ 25 h 158"/>
                <a:gd name="T82" fmla="*/ 0 w 103"/>
                <a:gd name="T83" fmla="*/ 17 h 158"/>
                <a:gd name="T84" fmla="*/ 0 w 103"/>
                <a:gd name="T85" fmla="*/ 13 h 158"/>
                <a:gd name="T86" fmla="*/ 0 w 103"/>
                <a:gd name="T87" fmla="*/ 7 h 158"/>
                <a:gd name="T88" fmla="*/ 0 w 103"/>
                <a:gd name="T89" fmla="*/ 5 h 158"/>
                <a:gd name="T90" fmla="*/ 2 w 103"/>
                <a:gd name="T91" fmla="*/ 2 h 158"/>
                <a:gd name="T92" fmla="*/ 4 w 103"/>
                <a:gd name="T93" fmla="*/ 2 h 158"/>
                <a:gd name="T94" fmla="*/ 6 w 103"/>
                <a:gd name="T95" fmla="*/ 0 h 158"/>
                <a:gd name="T96" fmla="*/ 10 w 103"/>
                <a:gd name="T97" fmla="*/ 2 h 158"/>
                <a:gd name="T98" fmla="*/ 13 w 103"/>
                <a:gd name="T99" fmla="*/ 2 h 158"/>
                <a:gd name="T100" fmla="*/ 17 w 103"/>
                <a:gd name="T101" fmla="*/ 4 h 158"/>
                <a:gd name="T102" fmla="*/ 23 w 103"/>
                <a:gd name="T103" fmla="*/ 5 h 158"/>
                <a:gd name="T104" fmla="*/ 27 w 103"/>
                <a:gd name="T105" fmla="*/ 9 h 158"/>
                <a:gd name="T106" fmla="*/ 31 w 103"/>
                <a:gd name="T107" fmla="*/ 13 h 158"/>
                <a:gd name="T108" fmla="*/ 31 w 103"/>
                <a:gd name="T109" fmla="*/ 1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3" h="158">
                  <a:moveTo>
                    <a:pt x="31" y="13"/>
                  </a:moveTo>
                  <a:lnTo>
                    <a:pt x="44" y="17"/>
                  </a:lnTo>
                  <a:lnTo>
                    <a:pt x="50" y="21"/>
                  </a:lnTo>
                  <a:lnTo>
                    <a:pt x="56" y="25"/>
                  </a:lnTo>
                  <a:lnTo>
                    <a:pt x="61" y="28"/>
                  </a:lnTo>
                  <a:lnTo>
                    <a:pt x="67" y="32"/>
                  </a:lnTo>
                  <a:lnTo>
                    <a:pt x="73" y="38"/>
                  </a:lnTo>
                  <a:lnTo>
                    <a:pt x="79" y="44"/>
                  </a:lnTo>
                  <a:lnTo>
                    <a:pt x="86" y="55"/>
                  </a:lnTo>
                  <a:lnTo>
                    <a:pt x="94" y="70"/>
                  </a:lnTo>
                  <a:lnTo>
                    <a:pt x="96" y="78"/>
                  </a:lnTo>
                  <a:lnTo>
                    <a:pt x="100" y="86"/>
                  </a:lnTo>
                  <a:lnTo>
                    <a:pt x="101" y="95"/>
                  </a:lnTo>
                  <a:lnTo>
                    <a:pt x="103" y="105"/>
                  </a:lnTo>
                  <a:lnTo>
                    <a:pt x="103" y="113"/>
                  </a:lnTo>
                  <a:lnTo>
                    <a:pt x="101" y="122"/>
                  </a:lnTo>
                  <a:lnTo>
                    <a:pt x="101" y="130"/>
                  </a:lnTo>
                  <a:lnTo>
                    <a:pt x="100" y="137"/>
                  </a:lnTo>
                  <a:lnTo>
                    <a:pt x="98" y="143"/>
                  </a:lnTo>
                  <a:lnTo>
                    <a:pt x="96" y="149"/>
                  </a:lnTo>
                  <a:lnTo>
                    <a:pt x="94" y="153"/>
                  </a:lnTo>
                  <a:lnTo>
                    <a:pt x="90" y="155"/>
                  </a:lnTo>
                  <a:lnTo>
                    <a:pt x="86" y="158"/>
                  </a:lnTo>
                  <a:lnTo>
                    <a:pt x="80" y="158"/>
                  </a:lnTo>
                  <a:lnTo>
                    <a:pt x="77" y="158"/>
                  </a:lnTo>
                  <a:lnTo>
                    <a:pt x="71" y="157"/>
                  </a:lnTo>
                  <a:lnTo>
                    <a:pt x="65" y="151"/>
                  </a:lnTo>
                  <a:lnTo>
                    <a:pt x="59" y="145"/>
                  </a:lnTo>
                  <a:lnTo>
                    <a:pt x="54" y="139"/>
                  </a:lnTo>
                  <a:lnTo>
                    <a:pt x="48" y="130"/>
                  </a:lnTo>
                  <a:lnTo>
                    <a:pt x="40" y="120"/>
                  </a:lnTo>
                  <a:lnTo>
                    <a:pt x="35" y="111"/>
                  </a:lnTo>
                  <a:lnTo>
                    <a:pt x="29" y="101"/>
                  </a:lnTo>
                  <a:lnTo>
                    <a:pt x="23" y="92"/>
                  </a:lnTo>
                  <a:lnTo>
                    <a:pt x="17" y="80"/>
                  </a:lnTo>
                  <a:lnTo>
                    <a:pt x="13" y="70"/>
                  </a:lnTo>
                  <a:lnTo>
                    <a:pt x="10" y="59"/>
                  </a:lnTo>
                  <a:lnTo>
                    <a:pt x="6" y="48"/>
                  </a:lnTo>
                  <a:lnTo>
                    <a:pt x="4" y="40"/>
                  </a:lnTo>
                  <a:lnTo>
                    <a:pt x="2" y="30"/>
                  </a:lnTo>
                  <a:lnTo>
                    <a:pt x="0" y="25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7" y="4"/>
                  </a:lnTo>
                  <a:lnTo>
                    <a:pt x="23" y="5"/>
                  </a:lnTo>
                  <a:lnTo>
                    <a:pt x="27" y="9"/>
                  </a:lnTo>
                  <a:lnTo>
                    <a:pt x="31" y="13"/>
                  </a:lnTo>
                  <a:lnTo>
                    <a:pt x="31" y="1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470"/>
            <p:cNvSpPr/>
            <p:nvPr/>
          </p:nvSpPr>
          <p:spPr bwMode="auto">
            <a:xfrm>
              <a:off x="3651250" y="3930650"/>
              <a:ext cx="276225" cy="85725"/>
            </a:xfrm>
            <a:custGeom>
              <a:avLst/>
              <a:gdLst>
                <a:gd name="T0" fmla="*/ 12 w 349"/>
                <a:gd name="T1" fmla="*/ 94 h 108"/>
                <a:gd name="T2" fmla="*/ 6 w 349"/>
                <a:gd name="T3" fmla="*/ 86 h 108"/>
                <a:gd name="T4" fmla="*/ 2 w 349"/>
                <a:gd name="T5" fmla="*/ 79 h 108"/>
                <a:gd name="T6" fmla="*/ 0 w 349"/>
                <a:gd name="T7" fmla="*/ 71 h 108"/>
                <a:gd name="T8" fmla="*/ 21 w 349"/>
                <a:gd name="T9" fmla="*/ 64 h 108"/>
                <a:gd name="T10" fmla="*/ 63 w 349"/>
                <a:gd name="T11" fmla="*/ 58 h 108"/>
                <a:gd name="T12" fmla="*/ 107 w 349"/>
                <a:gd name="T13" fmla="*/ 46 h 108"/>
                <a:gd name="T14" fmla="*/ 153 w 349"/>
                <a:gd name="T15" fmla="*/ 33 h 108"/>
                <a:gd name="T16" fmla="*/ 188 w 349"/>
                <a:gd name="T17" fmla="*/ 23 h 108"/>
                <a:gd name="T18" fmla="*/ 209 w 349"/>
                <a:gd name="T19" fmla="*/ 18 h 108"/>
                <a:gd name="T20" fmla="*/ 228 w 349"/>
                <a:gd name="T21" fmla="*/ 14 h 108"/>
                <a:gd name="T22" fmla="*/ 245 w 349"/>
                <a:gd name="T23" fmla="*/ 10 h 108"/>
                <a:gd name="T24" fmla="*/ 259 w 349"/>
                <a:gd name="T25" fmla="*/ 6 h 108"/>
                <a:gd name="T26" fmla="*/ 272 w 349"/>
                <a:gd name="T27" fmla="*/ 2 h 108"/>
                <a:gd name="T28" fmla="*/ 282 w 349"/>
                <a:gd name="T29" fmla="*/ 2 h 108"/>
                <a:gd name="T30" fmla="*/ 291 w 349"/>
                <a:gd name="T31" fmla="*/ 0 h 108"/>
                <a:gd name="T32" fmla="*/ 303 w 349"/>
                <a:gd name="T33" fmla="*/ 0 h 108"/>
                <a:gd name="T34" fmla="*/ 322 w 349"/>
                <a:gd name="T35" fmla="*/ 6 h 108"/>
                <a:gd name="T36" fmla="*/ 335 w 349"/>
                <a:gd name="T37" fmla="*/ 14 h 108"/>
                <a:gd name="T38" fmla="*/ 343 w 349"/>
                <a:gd name="T39" fmla="*/ 21 h 108"/>
                <a:gd name="T40" fmla="*/ 347 w 349"/>
                <a:gd name="T41" fmla="*/ 29 h 108"/>
                <a:gd name="T42" fmla="*/ 349 w 349"/>
                <a:gd name="T43" fmla="*/ 37 h 108"/>
                <a:gd name="T44" fmla="*/ 347 w 349"/>
                <a:gd name="T45" fmla="*/ 44 h 108"/>
                <a:gd name="T46" fmla="*/ 341 w 349"/>
                <a:gd name="T47" fmla="*/ 50 h 108"/>
                <a:gd name="T48" fmla="*/ 328 w 349"/>
                <a:gd name="T49" fmla="*/ 56 h 108"/>
                <a:gd name="T50" fmla="*/ 312 w 349"/>
                <a:gd name="T51" fmla="*/ 58 h 108"/>
                <a:gd name="T52" fmla="*/ 301 w 349"/>
                <a:gd name="T53" fmla="*/ 60 h 108"/>
                <a:gd name="T54" fmla="*/ 280 w 349"/>
                <a:gd name="T55" fmla="*/ 64 h 108"/>
                <a:gd name="T56" fmla="*/ 257 w 349"/>
                <a:gd name="T57" fmla="*/ 67 h 108"/>
                <a:gd name="T58" fmla="*/ 236 w 349"/>
                <a:gd name="T59" fmla="*/ 71 h 108"/>
                <a:gd name="T60" fmla="*/ 218 w 349"/>
                <a:gd name="T61" fmla="*/ 75 h 108"/>
                <a:gd name="T62" fmla="*/ 201 w 349"/>
                <a:gd name="T63" fmla="*/ 79 h 108"/>
                <a:gd name="T64" fmla="*/ 182 w 349"/>
                <a:gd name="T65" fmla="*/ 85 h 108"/>
                <a:gd name="T66" fmla="*/ 161 w 349"/>
                <a:gd name="T67" fmla="*/ 90 h 108"/>
                <a:gd name="T68" fmla="*/ 138 w 349"/>
                <a:gd name="T69" fmla="*/ 94 h 108"/>
                <a:gd name="T70" fmla="*/ 113 w 349"/>
                <a:gd name="T71" fmla="*/ 100 h 108"/>
                <a:gd name="T72" fmla="*/ 90 w 349"/>
                <a:gd name="T73" fmla="*/ 102 h 108"/>
                <a:gd name="T74" fmla="*/ 73 w 349"/>
                <a:gd name="T75" fmla="*/ 106 h 108"/>
                <a:gd name="T76" fmla="*/ 60 w 349"/>
                <a:gd name="T77" fmla="*/ 108 h 108"/>
                <a:gd name="T78" fmla="*/ 44 w 349"/>
                <a:gd name="T79" fmla="*/ 106 h 108"/>
                <a:gd name="T80" fmla="*/ 25 w 349"/>
                <a:gd name="T81" fmla="*/ 102 h 108"/>
                <a:gd name="T82" fmla="*/ 17 w 349"/>
                <a:gd name="T83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49" h="108">
                  <a:moveTo>
                    <a:pt x="17" y="98"/>
                  </a:moveTo>
                  <a:lnTo>
                    <a:pt x="12" y="94"/>
                  </a:lnTo>
                  <a:lnTo>
                    <a:pt x="8" y="90"/>
                  </a:lnTo>
                  <a:lnTo>
                    <a:pt x="6" y="86"/>
                  </a:lnTo>
                  <a:lnTo>
                    <a:pt x="4" y="83"/>
                  </a:lnTo>
                  <a:lnTo>
                    <a:pt x="2" y="79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67"/>
                  </a:lnTo>
                  <a:lnTo>
                    <a:pt x="21" y="64"/>
                  </a:lnTo>
                  <a:lnTo>
                    <a:pt x="42" y="62"/>
                  </a:lnTo>
                  <a:lnTo>
                    <a:pt x="63" y="58"/>
                  </a:lnTo>
                  <a:lnTo>
                    <a:pt x="84" y="52"/>
                  </a:lnTo>
                  <a:lnTo>
                    <a:pt x="107" y="46"/>
                  </a:lnTo>
                  <a:lnTo>
                    <a:pt x="130" y="41"/>
                  </a:lnTo>
                  <a:lnTo>
                    <a:pt x="153" y="33"/>
                  </a:lnTo>
                  <a:lnTo>
                    <a:pt x="176" y="25"/>
                  </a:lnTo>
                  <a:lnTo>
                    <a:pt x="188" y="23"/>
                  </a:lnTo>
                  <a:lnTo>
                    <a:pt x="199" y="20"/>
                  </a:lnTo>
                  <a:lnTo>
                    <a:pt x="209" y="18"/>
                  </a:lnTo>
                  <a:lnTo>
                    <a:pt x="218" y="16"/>
                  </a:lnTo>
                  <a:lnTo>
                    <a:pt x="228" y="14"/>
                  </a:lnTo>
                  <a:lnTo>
                    <a:pt x="236" y="12"/>
                  </a:lnTo>
                  <a:lnTo>
                    <a:pt x="245" y="10"/>
                  </a:lnTo>
                  <a:lnTo>
                    <a:pt x="253" y="8"/>
                  </a:lnTo>
                  <a:lnTo>
                    <a:pt x="259" y="6"/>
                  </a:lnTo>
                  <a:lnTo>
                    <a:pt x="266" y="4"/>
                  </a:lnTo>
                  <a:lnTo>
                    <a:pt x="272" y="2"/>
                  </a:lnTo>
                  <a:lnTo>
                    <a:pt x="278" y="2"/>
                  </a:lnTo>
                  <a:lnTo>
                    <a:pt x="282" y="2"/>
                  </a:lnTo>
                  <a:lnTo>
                    <a:pt x="285" y="0"/>
                  </a:lnTo>
                  <a:lnTo>
                    <a:pt x="291" y="0"/>
                  </a:lnTo>
                  <a:lnTo>
                    <a:pt x="293" y="0"/>
                  </a:lnTo>
                  <a:lnTo>
                    <a:pt x="303" y="0"/>
                  </a:lnTo>
                  <a:lnTo>
                    <a:pt x="312" y="4"/>
                  </a:lnTo>
                  <a:lnTo>
                    <a:pt x="322" y="6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9" y="18"/>
                  </a:lnTo>
                  <a:lnTo>
                    <a:pt x="343" y="21"/>
                  </a:lnTo>
                  <a:lnTo>
                    <a:pt x="345" y="25"/>
                  </a:lnTo>
                  <a:lnTo>
                    <a:pt x="347" y="29"/>
                  </a:lnTo>
                  <a:lnTo>
                    <a:pt x="347" y="33"/>
                  </a:lnTo>
                  <a:lnTo>
                    <a:pt x="349" y="37"/>
                  </a:lnTo>
                  <a:lnTo>
                    <a:pt x="349" y="41"/>
                  </a:lnTo>
                  <a:lnTo>
                    <a:pt x="347" y="44"/>
                  </a:lnTo>
                  <a:lnTo>
                    <a:pt x="345" y="48"/>
                  </a:lnTo>
                  <a:lnTo>
                    <a:pt x="341" y="50"/>
                  </a:lnTo>
                  <a:lnTo>
                    <a:pt x="335" y="54"/>
                  </a:lnTo>
                  <a:lnTo>
                    <a:pt x="328" y="56"/>
                  </a:lnTo>
                  <a:lnTo>
                    <a:pt x="318" y="58"/>
                  </a:lnTo>
                  <a:lnTo>
                    <a:pt x="312" y="58"/>
                  </a:lnTo>
                  <a:lnTo>
                    <a:pt x="306" y="60"/>
                  </a:lnTo>
                  <a:lnTo>
                    <a:pt x="301" y="60"/>
                  </a:lnTo>
                  <a:lnTo>
                    <a:pt x="293" y="62"/>
                  </a:lnTo>
                  <a:lnTo>
                    <a:pt x="280" y="64"/>
                  </a:lnTo>
                  <a:lnTo>
                    <a:pt x="268" y="65"/>
                  </a:lnTo>
                  <a:lnTo>
                    <a:pt x="257" y="67"/>
                  </a:lnTo>
                  <a:lnTo>
                    <a:pt x="245" y="69"/>
                  </a:lnTo>
                  <a:lnTo>
                    <a:pt x="236" y="71"/>
                  </a:lnTo>
                  <a:lnTo>
                    <a:pt x="226" y="73"/>
                  </a:lnTo>
                  <a:lnTo>
                    <a:pt x="218" y="75"/>
                  </a:lnTo>
                  <a:lnTo>
                    <a:pt x="209" y="77"/>
                  </a:lnTo>
                  <a:lnTo>
                    <a:pt x="201" y="79"/>
                  </a:lnTo>
                  <a:lnTo>
                    <a:pt x="192" y="81"/>
                  </a:lnTo>
                  <a:lnTo>
                    <a:pt x="182" y="85"/>
                  </a:lnTo>
                  <a:lnTo>
                    <a:pt x="172" y="86"/>
                  </a:lnTo>
                  <a:lnTo>
                    <a:pt x="161" y="90"/>
                  </a:lnTo>
                  <a:lnTo>
                    <a:pt x="150" y="92"/>
                  </a:lnTo>
                  <a:lnTo>
                    <a:pt x="138" y="94"/>
                  </a:lnTo>
                  <a:lnTo>
                    <a:pt x="127" y="98"/>
                  </a:lnTo>
                  <a:lnTo>
                    <a:pt x="113" y="100"/>
                  </a:lnTo>
                  <a:lnTo>
                    <a:pt x="100" y="102"/>
                  </a:lnTo>
                  <a:lnTo>
                    <a:pt x="90" y="102"/>
                  </a:lnTo>
                  <a:lnTo>
                    <a:pt x="81" y="104"/>
                  </a:lnTo>
                  <a:lnTo>
                    <a:pt x="73" y="106"/>
                  </a:lnTo>
                  <a:lnTo>
                    <a:pt x="65" y="106"/>
                  </a:lnTo>
                  <a:lnTo>
                    <a:pt x="60" y="108"/>
                  </a:lnTo>
                  <a:lnTo>
                    <a:pt x="54" y="108"/>
                  </a:lnTo>
                  <a:lnTo>
                    <a:pt x="44" y="106"/>
                  </a:lnTo>
                  <a:lnTo>
                    <a:pt x="35" y="104"/>
                  </a:lnTo>
                  <a:lnTo>
                    <a:pt x="25" y="102"/>
                  </a:lnTo>
                  <a:lnTo>
                    <a:pt x="17" y="98"/>
                  </a:lnTo>
                  <a:lnTo>
                    <a:pt x="17" y="9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471"/>
            <p:cNvSpPr/>
            <p:nvPr/>
          </p:nvSpPr>
          <p:spPr bwMode="auto">
            <a:xfrm>
              <a:off x="3757613" y="3987800"/>
              <a:ext cx="63500" cy="658813"/>
            </a:xfrm>
            <a:custGeom>
              <a:avLst/>
              <a:gdLst>
                <a:gd name="T0" fmla="*/ 71 w 81"/>
                <a:gd name="T1" fmla="*/ 440 h 831"/>
                <a:gd name="T2" fmla="*/ 69 w 81"/>
                <a:gd name="T3" fmla="*/ 500 h 831"/>
                <a:gd name="T4" fmla="*/ 67 w 81"/>
                <a:gd name="T5" fmla="*/ 551 h 831"/>
                <a:gd name="T6" fmla="*/ 65 w 81"/>
                <a:gd name="T7" fmla="*/ 601 h 831"/>
                <a:gd name="T8" fmla="*/ 63 w 81"/>
                <a:gd name="T9" fmla="*/ 643 h 831"/>
                <a:gd name="T10" fmla="*/ 63 w 81"/>
                <a:gd name="T11" fmla="*/ 679 h 831"/>
                <a:gd name="T12" fmla="*/ 61 w 81"/>
                <a:gd name="T13" fmla="*/ 712 h 831"/>
                <a:gd name="T14" fmla="*/ 60 w 81"/>
                <a:gd name="T15" fmla="*/ 737 h 831"/>
                <a:gd name="T16" fmla="*/ 58 w 81"/>
                <a:gd name="T17" fmla="*/ 758 h 831"/>
                <a:gd name="T18" fmla="*/ 54 w 81"/>
                <a:gd name="T19" fmla="*/ 777 h 831"/>
                <a:gd name="T20" fmla="*/ 52 w 81"/>
                <a:gd name="T21" fmla="*/ 792 h 831"/>
                <a:gd name="T22" fmla="*/ 48 w 81"/>
                <a:gd name="T23" fmla="*/ 806 h 831"/>
                <a:gd name="T24" fmla="*/ 44 w 81"/>
                <a:gd name="T25" fmla="*/ 815 h 831"/>
                <a:gd name="T26" fmla="*/ 42 w 81"/>
                <a:gd name="T27" fmla="*/ 823 h 831"/>
                <a:gd name="T28" fmla="*/ 38 w 81"/>
                <a:gd name="T29" fmla="*/ 827 h 831"/>
                <a:gd name="T30" fmla="*/ 35 w 81"/>
                <a:gd name="T31" fmla="*/ 831 h 831"/>
                <a:gd name="T32" fmla="*/ 33 w 81"/>
                <a:gd name="T33" fmla="*/ 829 h 831"/>
                <a:gd name="T34" fmla="*/ 29 w 81"/>
                <a:gd name="T35" fmla="*/ 825 h 831"/>
                <a:gd name="T36" fmla="*/ 27 w 81"/>
                <a:gd name="T37" fmla="*/ 817 h 831"/>
                <a:gd name="T38" fmla="*/ 25 w 81"/>
                <a:gd name="T39" fmla="*/ 804 h 831"/>
                <a:gd name="T40" fmla="*/ 23 w 81"/>
                <a:gd name="T41" fmla="*/ 787 h 831"/>
                <a:gd name="T42" fmla="*/ 21 w 81"/>
                <a:gd name="T43" fmla="*/ 766 h 831"/>
                <a:gd name="T44" fmla="*/ 19 w 81"/>
                <a:gd name="T45" fmla="*/ 739 h 831"/>
                <a:gd name="T46" fmla="*/ 17 w 81"/>
                <a:gd name="T47" fmla="*/ 710 h 831"/>
                <a:gd name="T48" fmla="*/ 16 w 81"/>
                <a:gd name="T49" fmla="*/ 656 h 831"/>
                <a:gd name="T50" fmla="*/ 14 w 81"/>
                <a:gd name="T51" fmla="*/ 580 h 831"/>
                <a:gd name="T52" fmla="*/ 14 w 81"/>
                <a:gd name="T53" fmla="*/ 498 h 831"/>
                <a:gd name="T54" fmla="*/ 14 w 81"/>
                <a:gd name="T55" fmla="*/ 412 h 831"/>
                <a:gd name="T56" fmla="*/ 12 w 81"/>
                <a:gd name="T57" fmla="*/ 278 h 831"/>
                <a:gd name="T58" fmla="*/ 10 w 81"/>
                <a:gd name="T59" fmla="*/ 188 h 831"/>
                <a:gd name="T60" fmla="*/ 6 w 81"/>
                <a:gd name="T61" fmla="*/ 96 h 831"/>
                <a:gd name="T62" fmla="*/ 0 w 81"/>
                <a:gd name="T63" fmla="*/ 0 h 831"/>
                <a:gd name="T64" fmla="*/ 16 w 81"/>
                <a:gd name="T65" fmla="*/ 14 h 831"/>
                <a:gd name="T66" fmla="*/ 31 w 81"/>
                <a:gd name="T67" fmla="*/ 25 h 831"/>
                <a:gd name="T68" fmla="*/ 42 w 81"/>
                <a:gd name="T69" fmla="*/ 37 h 831"/>
                <a:gd name="T70" fmla="*/ 54 w 81"/>
                <a:gd name="T71" fmla="*/ 46 h 831"/>
                <a:gd name="T72" fmla="*/ 61 w 81"/>
                <a:gd name="T73" fmla="*/ 54 h 831"/>
                <a:gd name="T74" fmla="*/ 69 w 81"/>
                <a:gd name="T75" fmla="*/ 61 h 831"/>
                <a:gd name="T76" fmla="*/ 73 w 81"/>
                <a:gd name="T77" fmla="*/ 67 h 831"/>
                <a:gd name="T78" fmla="*/ 75 w 81"/>
                <a:gd name="T79" fmla="*/ 71 h 831"/>
                <a:gd name="T80" fmla="*/ 79 w 81"/>
                <a:gd name="T81" fmla="*/ 94 h 831"/>
                <a:gd name="T82" fmla="*/ 81 w 81"/>
                <a:gd name="T83" fmla="*/ 117 h 831"/>
                <a:gd name="T84" fmla="*/ 79 w 81"/>
                <a:gd name="T85" fmla="*/ 128 h 831"/>
                <a:gd name="T86" fmla="*/ 77 w 81"/>
                <a:gd name="T87" fmla="*/ 148 h 831"/>
                <a:gd name="T88" fmla="*/ 77 w 81"/>
                <a:gd name="T89" fmla="*/ 172 h 831"/>
                <a:gd name="T90" fmla="*/ 75 w 81"/>
                <a:gd name="T91" fmla="*/ 205 h 831"/>
                <a:gd name="T92" fmla="*/ 75 w 81"/>
                <a:gd name="T93" fmla="*/ 245 h 831"/>
                <a:gd name="T94" fmla="*/ 73 w 81"/>
                <a:gd name="T95" fmla="*/ 293 h 831"/>
                <a:gd name="T96" fmla="*/ 73 w 81"/>
                <a:gd name="T97" fmla="*/ 346 h 831"/>
                <a:gd name="T98" fmla="*/ 71 w 81"/>
                <a:gd name="T99" fmla="*/ 408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1" h="831">
                  <a:moveTo>
                    <a:pt x="71" y="408"/>
                  </a:moveTo>
                  <a:lnTo>
                    <a:pt x="71" y="440"/>
                  </a:lnTo>
                  <a:lnTo>
                    <a:pt x="69" y="469"/>
                  </a:lnTo>
                  <a:lnTo>
                    <a:pt x="69" y="500"/>
                  </a:lnTo>
                  <a:lnTo>
                    <a:pt x="69" y="526"/>
                  </a:lnTo>
                  <a:lnTo>
                    <a:pt x="67" y="551"/>
                  </a:lnTo>
                  <a:lnTo>
                    <a:pt x="67" y="576"/>
                  </a:lnTo>
                  <a:lnTo>
                    <a:pt x="65" y="601"/>
                  </a:lnTo>
                  <a:lnTo>
                    <a:pt x="65" y="622"/>
                  </a:lnTo>
                  <a:lnTo>
                    <a:pt x="63" y="643"/>
                  </a:lnTo>
                  <a:lnTo>
                    <a:pt x="63" y="662"/>
                  </a:lnTo>
                  <a:lnTo>
                    <a:pt x="63" y="679"/>
                  </a:lnTo>
                  <a:lnTo>
                    <a:pt x="61" y="697"/>
                  </a:lnTo>
                  <a:lnTo>
                    <a:pt x="61" y="712"/>
                  </a:lnTo>
                  <a:lnTo>
                    <a:pt x="60" y="725"/>
                  </a:lnTo>
                  <a:lnTo>
                    <a:pt x="60" y="737"/>
                  </a:lnTo>
                  <a:lnTo>
                    <a:pt x="60" y="748"/>
                  </a:lnTo>
                  <a:lnTo>
                    <a:pt x="58" y="758"/>
                  </a:lnTo>
                  <a:lnTo>
                    <a:pt x="56" y="767"/>
                  </a:lnTo>
                  <a:lnTo>
                    <a:pt x="54" y="777"/>
                  </a:lnTo>
                  <a:lnTo>
                    <a:pt x="52" y="785"/>
                  </a:lnTo>
                  <a:lnTo>
                    <a:pt x="52" y="792"/>
                  </a:lnTo>
                  <a:lnTo>
                    <a:pt x="50" y="800"/>
                  </a:lnTo>
                  <a:lnTo>
                    <a:pt x="48" y="806"/>
                  </a:lnTo>
                  <a:lnTo>
                    <a:pt x="46" y="810"/>
                  </a:lnTo>
                  <a:lnTo>
                    <a:pt x="44" y="815"/>
                  </a:lnTo>
                  <a:lnTo>
                    <a:pt x="42" y="819"/>
                  </a:lnTo>
                  <a:lnTo>
                    <a:pt x="42" y="823"/>
                  </a:lnTo>
                  <a:lnTo>
                    <a:pt x="40" y="825"/>
                  </a:lnTo>
                  <a:lnTo>
                    <a:pt x="38" y="827"/>
                  </a:lnTo>
                  <a:lnTo>
                    <a:pt x="37" y="829"/>
                  </a:lnTo>
                  <a:lnTo>
                    <a:pt x="35" y="831"/>
                  </a:lnTo>
                  <a:lnTo>
                    <a:pt x="33" y="831"/>
                  </a:lnTo>
                  <a:lnTo>
                    <a:pt x="33" y="829"/>
                  </a:lnTo>
                  <a:lnTo>
                    <a:pt x="31" y="829"/>
                  </a:lnTo>
                  <a:lnTo>
                    <a:pt x="29" y="825"/>
                  </a:lnTo>
                  <a:lnTo>
                    <a:pt x="29" y="821"/>
                  </a:lnTo>
                  <a:lnTo>
                    <a:pt x="27" y="817"/>
                  </a:lnTo>
                  <a:lnTo>
                    <a:pt x="25" y="811"/>
                  </a:lnTo>
                  <a:lnTo>
                    <a:pt x="25" y="804"/>
                  </a:lnTo>
                  <a:lnTo>
                    <a:pt x="23" y="796"/>
                  </a:lnTo>
                  <a:lnTo>
                    <a:pt x="23" y="787"/>
                  </a:lnTo>
                  <a:lnTo>
                    <a:pt x="21" y="777"/>
                  </a:lnTo>
                  <a:lnTo>
                    <a:pt x="21" y="766"/>
                  </a:lnTo>
                  <a:lnTo>
                    <a:pt x="19" y="752"/>
                  </a:lnTo>
                  <a:lnTo>
                    <a:pt x="19" y="739"/>
                  </a:lnTo>
                  <a:lnTo>
                    <a:pt x="17" y="725"/>
                  </a:lnTo>
                  <a:lnTo>
                    <a:pt x="17" y="710"/>
                  </a:lnTo>
                  <a:lnTo>
                    <a:pt x="17" y="693"/>
                  </a:lnTo>
                  <a:lnTo>
                    <a:pt x="16" y="656"/>
                  </a:lnTo>
                  <a:lnTo>
                    <a:pt x="14" y="618"/>
                  </a:lnTo>
                  <a:lnTo>
                    <a:pt x="14" y="580"/>
                  </a:lnTo>
                  <a:lnTo>
                    <a:pt x="14" y="540"/>
                  </a:lnTo>
                  <a:lnTo>
                    <a:pt x="14" y="498"/>
                  </a:lnTo>
                  <a:lnTo>
                    <a:pt x="14" y="456"/>
                  </a:lnTo>
                  <a:lnTo>
                    <a:pt x="14" y="412"/>
                  </a:lnTo>
                  <a:lnTo>
                    <a:pt x="14" y="368"/>
                  </a:lnTo>
                  <a:lnTo>
                    <a:pt x="12" y="278"/>
                  </a:lnTo>
                  <a:lnTo>
                    <a:pt x="12" y="234"/>
                  </a:lnTo>
                  <a:lnTo>
                    <a:pt x="10" y="188"/>
                  </a:lnTo>
                  <a:lnTo>
                    <a:pt x="8" y="142"/>
                  </a:lnTo>
                  <a:lnTo>
                    <a:pt x="6" y="96"/>
                  </a:lnTo>
                  <a:lnTo>
                    <a:pt x="2" y="48"/>
                  </a:lnTo>
                  <a:lnTo>
                    <a:pt x="0" y="0"/>
                  </a:lnTo>
                  <a:lnTo>
                    <a:pt x="8" y="8"/>
                  </a:lnTo>
                  <a:lnTo>
                    <a:pt x="16" y="14"/>
                  </a:lnTo>
                  <a:lnTo>
                    <a:pt x="23" y="19"/>
                  </a:lnTo>
                  <a:lnTo>
                    <a:pt x="31" y="25"/>
                  </a:lnTo>
                  <a:lnTo>
                    <a:pt x="37" y="31"/>
                  </a:lnTo>
                  <a:lnTo>
                    <a:pt x="42" y="37"/>
                  </a:lnTo>
                  <a:lnTo>
                    <a:pt x="48" y="40"/>
                  </a:lnTo>
                  <a:lnTo>
                    <a:pt x="54" y="46"/>
                  </a:lnTo>
                  <a:lnTo>
                    <a:pt x="58" y="50"/>
                  </a:lnTo>
                  <a:lnTo>
                    <a:pt x="61" y="54"/>
                  </a:lnTo>
                  <a:lnTo>
                    <a:pt x="65" y="58"/>
                  </a:lnTo>
                  <a:lnTo>
                    <a:pt x="69" y="61"/>
                  </a:lnTo>
                  <a:lnTo>
                    <a:pt x="71" y="65"/>
                  </a:lnTo>
                  <a:lnTo>
                    <a:pt x="73" y="67"/>
                  </a:lnTo>
                  <a:lnTo>
                    <a:pt x="75" y="69"/>
                  </a:lnTo>
                  <a:lnTo>
                    <a:pt x="75" y="71"/>
                  </a:lnTo>
                  <a:lnTo>
                    <a:pt x="79" y="82"/>
                  </a:lnTo>
                  <a:lnTo>
                    <a:pt x="79" y="94"/>
                  </a:lnTo>
                  <a:lnTo>
                    <a:pt x="81" y="105"/>
                  </a:lnTo>
                  <a:lnTo>
                    <a:pt x="81" y="117"/>
                  </a:lnTo>
                  <a:lnTo>
                    <a:pt x="79" y="123"/>
                  </a:lnTo>
                  <a:lnTo>
                    <a:pt x="79" y="128"/>
                  </a:lnTo>
                  <a:lnTo>
                    <a:pt x="79" y="138"/>
                  </a:lnTo>
                  <a:lnTo>
                    <a:pt x="77" y="148"/>
                  </a:lnTo>
                  <a:lnTo>
                    <a:pt x="77" y="159"/>
                  </a:lnTo>
                  <a:lnTo>
                    <a:pt x="77" y="172"/>
                  </a:lnTo>
                  <a:lnTo>
                    <a:pt x="77" y="188"/>
                  </a:lnTo>
                  <a:lnTo>
                    <a:pt x="75" y="205"/>
                  </a:lnTo>
                  <a:lnTo>
                    <a:pt x="75" y="224"/>
                  </a:lnTo>
                  <a:lnTo>
                    <a:pt x="75" y="245"/>
                  </a:lnTo>
                  <a:lnTo>
                    <a:pt x="75" y="268"/>
                  </a:lnTo>
                  <a:lnTo>
                    <a:pt x="73" y="293"/>
                  </a:lnTo>
                  <a:lnTo>
                    <a:pt x="73" y="318"/>
                  </a:lnTo>
                  <a:lnTo>
                    <a:pt x="73" y="346"/>
                  </a:lnTo>
                  <a:lnTo>
                    <a:pt x="73" y="377"/>
                  </a:lnTo>
                  <a:lnTo>
                    <a:pt x="71" y="408"/>
                  </a:lnTo>
                  <a:lnTo>
                    <a:pt x="71" y="40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472"/>
            <p:cNvSpPr/>
            <p:nvPr/>
          </p:nvSpPr>
          <p:spPr bwMode="auto">
            <a:xfrm>
              <a:off x="3844925" y="4014788"/>
              <a:ext cx="134938" cy="163513"/>
            </a:xfrm>
            <a:custGeom>
              <a:avLst/>
              <a:gdLst>
                <a:gd name="T0" fmla="*/ 171 w 171"/>
                <a:gd name="T1" fmla="*/ 61 h 206"/>
                <a:gd name="T2" fmla="*/ 169 w 171"/>
                <a:gd name="T3" fmla="*/ 67 h 206"/>
                <a:gd name="T4" fmla="*/ 165 w 171"/>
                <a:gd name="T5" fmla="*/ 74 h 206"/>
                <a:gd name="T6" fmla="*/ 159 w 171"/>
                <a:gd name="T7" fmla="*/ 84 h 206"/>
                <a:gd name="T8" fmla="*/ 149 w 171"/>
                <a:gd name="T9" fmla="*/ 93 h 206"/>
                <a:gd name="T10" fmla="*/ 136 w 171"/>
                <a:gd name="T11" fmla="*/ 107 h 206"/>
                <a:gd name="T12" fmla="*/ 123 w 171"/>
                <a:gd name="T13" fmla="*/ 120 h 206"/>
                <a:gd name="T14" fmla="*/ 105 w 171"/>
                <a:gd name="T15" fmla="*/ 135 h 206"/>
                <a:gd name="T16" fmla="*/ 84 w 171"/>
                <a:gd name="T17" fmla="*/ 153 h 206"/>
                <a:gd name="T18" fmla="*/ 67 w 171"/>
                <a:gd name="T19" fmla="*/ 166 h 206"/>
                <a:gd name="T20" fmla="*/ 50 w 171"/>
                <a:gd name="T21" fmla="*/ 179 h 206"/>
                <a:gd name="T22" fmla="*/ 37 w 171"/>
                <a:gd name="T23" fmla="*/ 189 h 206"/>
                <a:gd name="T24" fmla="*/ 25 w 171"/>
                <a:gd name="T25" fmla="*/ 197 h 206"/>
                <a:gd name="T26" fmla="*/ 16 w 171"/>
                <a:gd name="T27" fmla="*/ 202 h 206"/>
                <a:gd name="T28" fmla="*/ 8 w 171"/>
                <a:gd name="T29" fmla="*/ 204 h 206"/>
                <a:gd name="T30" fmla="*/ 4 w 171"/>
                <a:gd name="T31" fmla="*/ 206 h 206"/>
                <a:gd name="T32" fmla="*/ 0 w 171"/>
                <a:gd name="T33" fmla="*/ 202 h 206"/>
                <a:gd name="T34" fmla="*/ 0 w 171"/>
                <a:gd name="T35" fmla="*/ 195 h 206"/>
                <a:gd name="T36" fmla="*/ 6 w 171"/>
                <a:gd name="T37" fmla="*/ 181 h 206"/>
                <a:gd name="T38" fmla="*/ 19 w 171"/>
                <a:gd name="T39" fmla="*/ 164 h 206"/>
                <a:gd name="T40" fmla="*/ 37 w 171"/>
                <a:gd name="T41" fmla="*/ 143 h 206"/>
                <a:gd name="T42" fmla="*/ 52 w 171"/>
                <a:gd name="T43" fmla="*/ 122 h 206"/>
                <a:gd name="T44" fmla="*/ 65 w 171"/>
                <a:gd name="T45" fmla="*/ 101 h 206"/>
                <a:gd name="T46" fmla="*/ 77 w 171"/>
                <a:gd name="T47" fmla="*/ 82 h 206"/>
                <a:gd name="T48" fmla="*/ 86 w 171"/>
                <a:gd name="T49" fmla="*/ 65 h 206"/>
                <a:gd name="T50" fmla="*/ 92 w 171"/>
                <a:gd name="T51" fmla="*/ 51 h 206"/>
                <a:gd name="T52" fmla="*/ 92 w 171"/>
                <a:gd name="T53" fmla="*/ 40 h 206"/>
                <a:gd name="T54" fmla="*/ 92 w 171"/>
                <a:gd name="T55" fmla="*/ 30 h 206"/>
                <a:gd name="T56" fmla="*/ 88 w 171"/>
                <a:gd name="T57" fmla="*/ 23 h 206"/>
                <a:gd name="T58" fmla="*/ 88 w 171"/>
                <a:gd name="T59" fmla="*/ 15 h 206"/>
                <a:gd name="T60" fmla="*/ 88 w 171"/>
                <a:gd name="T61" fmla="*/ 9 h 206"/>
                <a:gd name="T62" fmla="*/ 92 w 171"/>
                <a:gd name="T63" fmla="*/ 3 h 206"/>
                <a:gd name="T64" fmla="*/ 96 w 171"/>
                <a:gd name="T65" fmla="*/ 0 h 206"/>
                <a:gd name="T66" fmla="*/ 104 w 171"/>
                <a:gd name="T67" fmla="*/ 0 h 206"/>
                <a:gd name="T68" fmla="*/ 115 w 171"/>
                <a:gd name="T69" fmla="*/ 2 h 206"/>
                <a:gd name="T70" fmla="*/ 128 w 171"/>
                <a:gd name="T71" fmla="*/ 7 h 206"/>
                <a:gd name="T72" fmla="*/ 144 w 171"/>
                <a:gd name="T73" fmla="*/ 17 h 206"/>
                <a:gd name="T74" fmla="*/ 157 w 171"/>
                <a:gd name="T75" fmla="*/ 28 h 206"/>
                <a:gd name="T76" fmla="*/ 165 w 171"/>
                <a:gd name="T77" fmla="*/ 40 h 206"/>
                <a:gd name="T78" fmla="*/ 169 w 171"/>
                <a:gd name="T79" fmla="*/ 51 h 206"/>
                <a:gd name="T80" fmla="*/ 171 w 171"/>
                <a:gd name="T81" fmla="*/ 5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1" h="206">
                  <a:moveTo>
                    <a:pt x="171" y="57"/>
                  </a:moveTo>
                  <a:lnTo>
                    <a:pt x="171" y="61"/>
                  </a:lnTo>
                  <a:lnTo>
                    <a:pt x="171" y="63"/>
                  </a:lnTo>
                  <a:lnTo>
                    <a:pt x="169" y="67"/>
                  </a:lnTo>
                  <a:lnTo>
                    <a:pt x="169" y="70"/>
                  </a:lnTo>
                  <a:lnTo>
                    <a:pt x="165" y="74"/>
                  </a:lnTo>
                  <a:lnTo>
                    <a:pt x="163" y="78"/>
                  </a:lnTo>
                  <a:lnTo>
                    <a:pt x="159" y="84"/>
                  </a:lnTo>
                  <a:lnTo>
                    <a:pt x="155" y="90"/>
                  </a:lnTo>
                  <a:lnTo>
                    <a:pt x="149" y="93"/>
                  </a:lnTo>
                  <a:lnTo>
                    <a:pt x="144" y="99"/>
                  </a:lnTo>
                  <a:lnTo>
                    <a:pt x="136" y="107"/>
                  </a:lnTo>
                  <a:lnTo>
                    <a:pt x="130" y="113"/>
                  </a:lnTo>
                  <a:lnTo>
                    <a:pt x="123" y="120"/>
                  </a:lnTo>
                  <a:lnTo>
                    <a:pt x="113" y="128"/>
                  </a:lnTo>
                  <a:lnTo>
                    <a:pt x="105" y="135"/>
                  </a:lnTo>
                  <a:lnTo>
                    <a:pt x="94" y="143"/>
                  </a:lnTo>
                  <a:lnTo>
                    <a:pt x="84" y="153"/>
                  </a:lnTo>
                  <a:lnTo>
                    <a:pt x="75" y="160"/>
                  </a:lnTo>
                  <a:lnTo>
                    <a:pt x="67" y="166"/>
                  </a:lnTo>
                  <a:lnTo>
                    <a:pt x="58" y="174"/>
                  </a:lnTo>
                  <a:lnTo>
                    <a:pt x="50" y="179"/>
                  </a:lnTo>
                  <a:lnTo>
                    <a:pt x="42" y="185"/>
                  </a:lnTo>
                  <a:lnTo>
                    <a:pt x="37" y="189"/>
                  </a:lnTo>
                  <a:lnTo>
                    <a:pt x="29" y="193"/>
                  </a:lnTo>
                  <a:lnTo>
                    <a:pt x="25" y="197"/>
                  </a:lnTo>
                  <a:lnTo>
                    <a:pt x="19" y="201"/>
                  </a:lnTo>
                  <a:lnTo>
                    <a:pt x="16" y="202"/>
                  </a:lnTo>
                  <a:lnTo>
                    <a:pt x="12" y="204"/>
                  </a:lnTo>
                  <a:lnTo>
                    <a:pt x="8" y="204"/>
                  </a:lnTo>
                  <a:lnTo>
                    <a:pt x="6" y="206"/>
                  </a:lnTo>
                  <a:lnTo>
                    <a:pt x="4" y="206"/>
                  </a:lnTo>
                  <a:lnTo>
                    <a:pt x="2" y="204"/>
                  </a:lnTo>
                  <a:lnTo>
                    <a:pt x="0" y="202"/>
                  </a:lnTo>
                  <a:lnTo>
                    <a:pt x="0" y="199"/>
                  </a:lnTo>
                  <a:lnTo>
                    <a:pt x="0" y="195"/>
                  </a:lnTo>
                  <a:lnTo>
                    <a:pt x="2" y="189"/>
                  </a:lnTo>
                  <a:lnTo>
                    <a:pt x="6" y="181"/>
                  </a:lnTo>
                  <a:lnTo>
                    <a:pt x="12" y="174"/>
                  </a:lnTo>
                  <a:lnTo>
                    <a:pt x="19" y="164"/>
                  </a:lnTo>
                  <a:lnTo>
                    <a:pt x="27" y="155"/>
                  </a:lnTo>
                  <a:lnTo>
                    <a:pt x="37" y="143"/>
                  </a:lnTo>
                  <a:lnTo>
                    <a:pt x="44" y="132"/>
                  </a:lnTo>
                  <a:lnTo>
                    <a:pt x="52" y="122"/>
                  </a:lnTo>
                  <a:lnTo>
                    <a:pt x="60" y="111"/>
                  </a:lnTo>
                  <a:lnTo>
                    <a:pt x="65" y="101"/>
                  </a:lnTo>
                  <a:lnTo>
                    <a:pt x="71" y="91"/>
                  </a:lnTo>
                  <a:lnTo>
                    <a:pt x="77" y="82"/>
                  </a:lnTo>
                  <a:lnTo>
                    <a:pt x="83" y="72"/>
                  </a:lnTo>
                  <a:lnTo>
                    <a:pt x="86" y="65"/>
                  </a:lnTo>
                  <a:lnTo>
                    <a:pt x="90" y="59"/>
                  </a:lnTo>
                  <a:lnTo>
                    <a:pt x="92" y="51"/>
                  </a:lnTo>
                  <a:lnTo>
                    <a:pt x="92" y="46"/>
                  </a:lnTo>
                  <a:lnTo>
                    <a:pt x="92" y="40"/>
                  </a:lnTo>
                  <a:lnTo>
                    <a:pt x="92" y="36"/>
                  </a:lnTo>
                  <a:lnTo>
                    <a:pt x="92" y="30"/>
                  </a:lnTo>
                  <a:lnTo>
                    <a:pt x="90" y="26"/>
                  </a:lnTo>
                  <a:lnTo>
                    <a:pt x="88" y="23"/>
                  </a:lnTo>
                  <a:lnTo>
                    <a:pt x="88" y="19"/>
                  </a:lnTo>
                  <a:lnTo>
                    <a:pt x="88" y="15"/>
                  </a:lnTo>
                  <a:lnTo>
                    <a:pt x="88" y="11"/>
                  </a:lnTo>
                  <a:lnTo>
                    <a:pt x="88" y="9"/>
                  </a:lnTo>
                  <a:lnTo>
                    <a:pt x="90" y="5"/>
                  </a:lnTo>
                  <a:lnTo>
                    <a:pt x="92" y="3"/>
                  </a:lnTo>
                  <a:lnTo>
                    <a:pt x="94" y="2"/>
                  </a:lnTo>
                  <a:lnTo>
                    <a:pt x="96" y="0"/>
                  </a:lnTo>
                  <a:lnTo>
                    <a:pt x="10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15" y="2"/>
                  </a:lnTo>
                  <a:lnTo>
                    <a:pt x="123" y="5"/>
                  </a:lnTo>
                  <a:lnTo>
                    <a:pt x="128" y="7"/>
                  </a:lnTo>
                  <a:lnTo>
                    <a:pt x="136" y="11"/>
                  </a:lnTo>
                  <a:lnTo>
                    <a:pt x="144" y="17"/>
                  </a:lnTo>
                  <a:lnTo>
                    <a:pt x="151" y="23"/>
                  </a:lnTo>
                  <a:lnTo>
                    <a:pt x="157" y="28"/>
                  </a:lnTo>
                  <a:lnTo>
                    <a:pt x="161" y="34"/>
                  </a:lnTo>
                  <a:lnTo>
                    <a:pt x="165" y="40"/>
                  </a:lnTo>
                  <a:lnTo>
                    <a:pt x="169" y="46"/>
                  </a:lnTo>
                  <a:lnTo>
                    <a:pt x="169" y="51"/>
                  </a:lnTo>
                  <a:lnTo>
                    <a:pt x="171" y="57"/>
                  </a:lnTo>
                  <a:lnTo>
                    <a:pt x="171" y="5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473"/>
            <p:cNvSpPr/>
            <p:nvPr/>
          </p:nvSpPr>
          <p:spPr bwMode="auto">
            <a:xfrm>
              <a:off x="3549650" y="3695700"/>
              <a:ext cx="92075" cy="255588"/>
            </a:xfrm>
            <a:custGeom>
              <a:avLst/>
              <a:gdLst>
                <a:gd name="T0" fmla="*/ 113 w 115"/>
                <a:gd name="T1" fmla="*/ 197 h 321"/>
                <a:gd name="T2" fmla="*/ 115 w 115"/>
                <a:gd name="T3" fmla="*/ 228 h 321"/>
                <a:gd name="T4" fmla="*/ 115 w 115"/>
                <a:gd name="T5" fmla="*/ 254 h 321"/>
                <a:gd name="T6" fmla="*/ 115 w 115"/>
                <a:gd name="T7" fmla="*/ 277 h 321"/>
                <a:gd name="T8" fmla="*/ 113 w 115"/>
                <a:gd name="T9" fmla="*/ 294 h 321"/>
                <a:gd name="T10" fmla="*/ 111 w 115"/>
                <a:gd name="T11" fmla="*/ 308 h 321"/>
                <a:gd name="T12" fmla="*/ 109 w 115"/>
                <a:gd name="T13" fmla="*/ 317 h 321"/>
                <a:gd name="T14" fmla="*/ 107 w 115"/>
                <a:gd name="T15" fmla="*/ 321 h 321"/>
                <a:gd name="T16" fmla="*/ 103 w 115"/>
                <a:gd name="T17" fmla="*/ 321 h 321"/>
                <a:gd name="T18" fmla="*/ 99 w 115"/>
                <a:gd name="T19" fmla="*/ 319 h 321"/>
                <a:gd name="T20" fmla="*/ 98 w 115"/>
                <a:gd name="T21" fmla="*/ 314 h 321"/>
                <a:gd name="T22" fmla="*/ 94 w 115"/>
                <a:gd name="T23" fmla="*/ 304 h 321"/>
                <a:gd name="T24" fmla="*/ 90 w 115"/>
                <a:gd name="T25" fmla="*/ 294 h 321"/>
                <a:gd name="T26" fmla="*/ 86 w 115"/>
                <a:gd name="T27" fmla="*/ 281 h 321"/>
                <a:gd name="T28" fmla="*/ 82 w 115"/>
                <a:gd name="T29" fmla="*/ 264 h 321"/>
                <a:gd name="T30" fmla="*/ 78 w 115"/>
                <a:gd name="T31" fmla="*/ 245 h 321"/>
                <a:gd name="T32" fmla="*/ 71 w 115"/>
                <a:gd name="T33" fmla="*/ 214 h 321"/>
                <a:gd name="T34" fmla="*/ 61 w 115"/>
                <a:gd name="T35" fmla="*/ 176 h 321"/>
                <a:gd name="T36" fmla="*/ 54 w 115"/>
                <a:gd name="T37" fmla="*/ 141 h 321"/>
                <a:gd name="T38" fmla="*/ 48 w 115"/>
                <a:gd name="T39" fmla="*/ 113 h 321"/>
                <a:gd name="T40" fmla="*/ 42 w 115"/>
                <a:gd name="T41" fmla="*/ 86 h 321"/>
                <a:gd name="T42" fmla="*/ 34 w 115"/>
                <a:gd name="T43" fmla="*/ 63 h 321"/>
                <a:gd name="T44" fmla="*/ 27 w 115"/>
                <a:gd name="T45" fmla="*/ 44 h 321"/>
                <a:gd name="T46" fmla="*/ 17 w 115"/>
                <a:gd name="T47" fmla="*/ 30 h 321"/>
                <a:gd name="T48" fmla="*/ 8 w 115"/>
                <a:gd name="T49" fmla="*/ 25 h 321"/>
                <a:gd name="T50" fmla="*/ 2 w 115"/>
                <a:gd name="T51" fmla="*/ 19 h 321"/>
                <a:gd name="T52" fmla="*/ 0 w 115"/>
                <a:gd name="T53" fmla="*/ 13 h 321"/>
                <a:gd name="T54" fmla="*/ 2 w 115"/>
                <a:gd name="T55" fmla="*/ 7 h 321"/>
                <a:gd name="T56" fmla="*/ 8 w 115"/>
                <a:gd name="T57" fmla="*/ 4 h 321"/>
                <a:gd name="T58" fmla="*/ 17 w 115"/>
                <a:gd name="T59" fmla="*/ 2 h 321"/>
                <a:gd name="T60" fmla="*/ 29 w 115"/>
                <a:gd name="T61" fmla="*/ 0 h 321"/>
                <a:gd name="T62" fmla="*/ 42 w 115"/>
                <a:gd name="T63" fmla="*/ 0 h 321"/>
                <a:gd name="T64" fmla="*/ 65 w 115"/>
                <a:gd name="T65" fmla="*/ 6 h 321"/>
                <a:gd name="T66" fmla="*/ 90 w 115"/>
                <a:gd name="T67" fmla="*/ 17 h 321"/>
                <a:gd name="T68" fmla="*/ 101 w 115"/>
                <a:gd name="T69" fmla="*/ 25 h 321"/>
                <a:gd name="T70" fmla="*/ 105 w 115"/>
                <a:gd name="T71" fmla="*/ 32 h 321"/>
                <a:gd name="T72" fmla="*/ 107 w 115"/>
                <a:gd name="T73" fmla="*/ 44 h 321"/>
                <a:gd name="T74" fmla="*/ 109 w 115"/>
                <a:gd name="T75" fmla="*/ 59 h 321"/>
                <a:gd name="T76" fmla="*/ 111 w 115"/>
                <a:gd name="T77" fmla="*/ 78 h 321"/>
                <a:gd name="T78" fmla="*/ 111 w 115"/>
                <a:gd name="T79" fmla="*/ 101 h 321"/>
                <a:gd name="T80" fmla="*/ 113 w 115"/>
                <a:gd name="T81" fmla="*/ 130 h 321"/>
                <a:gd name="T82" fmla="*/ 113 w 115"/>
                <a:gd name="T83" fmla="*/ 162 h 321"/>
                <a:gd name="T84" fmla="*/ 113 w 115"/>
                <a:gd name="T85" fmla="*/ 18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5" h="321">
                  <a:moveTo>
                    <a:pt x="113" y="180"/>
                  </a:moveTo>
                  <a:lnTo>
                    <a:pt x="113" y="197"/>
                  </a:lnTo>
                  <a:lnTo>
                    <a:pt x="115" y="214"/>
                  </a:lnTo>
                  <a:lnTo>
                    <a:pt x="115" y="228"/>
                  </a:lnTo>
                  <a:lnTo>
                    <a:pt x="115" y="243"/>
                  </a:lnTo>
                  <a:lnTo>
                    <a:pt x="115" y="254"/>
                  </a:lnTo>
                  <a:lnTo>
                    <a:pt x="115" y="268"/>
                  </a:lnTo>
                  <a:lnTo>
                    <a:pt x="115" y="277"/>
                  </a:lnTo>
                  <a:lnTo>
                    <a:pt x="113" y="287"/>
                  </a:lnTo>
                  <a:lnTo>
                    <a:pt x="113" y="294"/>
                  </a:lnTo>
                  <a:lnTo>
                    <a:pt x="113" y="302"/>
                  </a:lnTo>
                  <a:lnTo>
                    <a:pt x="111" y="308"/>
                  </a:lnTo>
                  <a:lnTo>
                    <a:pt x="111" y="314"/>
                  </a:lnTo>
                  <a:lnTo>
                    <a:pt x="109" y="317"/>
                  </a:lnTo>
                  <a:lnTo>
                    <a:pt x="107" y="319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3" y="321"/>
                  </a:lnTo>
                  <a:lnTo>
                    <a:pt x="101" y="321"/>
                  </a:lnTo>
                  <a:lnTo>
                    <a:pt x="99" y="319"/>
                  </a:lnTo>
                  <a:lnTo>
                    <a:pt x="98" y="316"/>
                  </a:lnTo>
                  <a:lnTo>
                    <a:pt x="98" y="314"/>
                  </a:lnTo>
                  <a:lnTo>
                    <a:pt x="96" y="310"/>
                  </a:lnTo>
                  <a:lnTo>
                    <a:pt x="94" y="304"/>
                  </a:lnTo>
                  <a:lnTo>
                    <a:pt x="92" y="300"/>
                  </a:lnTo>
                  <a:lnTo>
                    <a:pt x="90" y="294"/>
                  </a:lnTo>
                  <a:lnTo>
                    <a:pt x="88" y="287"/>
                  </a:lnTo>
                  <a:lnTo>
                    <a:pt x="86" y="281"/>
                  </a:lnTo>
                  <a:lnTo>
                    <a:pt x="84" y="272"/>
                  </a:lnTo>
                  <a:lnTo>
                    <a:pt x="82" y="264"/>
                  </a:lnTo>
                  <a:lnTo>
                    <a:pt x="80" y="254"/>
                  </a:lnTo>
                  <a:lnTo>
                    <a:pt x="78" y="245"/>
                  </a:lnTo>
                  <a:lnTo>
                    <a:pt x="75" y="235"/>
                  </a:lnTo>
                  <a:lnTo>
                    <a:pt x="71" y="214"/>
                  </a:lnTo>
                  <a:lnTo>
                    <a:pt x="67" y="195"/>
                  </a:lnTo>
                  <a:lnTo>
                    <a:pt x="61" y="176"/>
                  </a:lnTo>
                  <a:lnTo>
                    <a:pt x="57" y="159"/>
                  </a:lnTo>
                  <a:lnTo>
                    <a:pt x="54" y="141"/>
                  </a:lnTo>
                  <a:lnTo>
                    <a:pt x="52" y="126"/>
                  </a:lnTo>
                  <a:lnTo>
                    <a:pt x="48" y="113"/>
                  </a:lnTo>
                  <a:lnTo>
                    <a:pt x="46" y="97"/>
                  </a:lnTo>
                  <a:lnTo>
                    <a:pt x="42" y="86"/>
                  </a:lnTo>
                  <a:lnTo>
                    <a:pt x="38" y="73"/>
                  </a:lnTo>
                  <a:lnTo>
                    <a:pt x="34" y="63"/>
                  </a:lnTo>
                  <a:lnTo>
                    <a:pt x="31" y="53"/>
                  </a:lnTo>
                  <a:lnTo>
                    <a:pt x="27" y="44"/>
                  </a:lnTo>
                  <a:lnTo>
                    <a:pt x="21" y="36"/>
                  </a:lnTo>
                  <a:lnTo>
                    <a:pt x="17" y="30"/>
                  </a:lnTo>
                  <a:lnTo>
                    <a:pt x="13" y="27"/>
                  </a:lnTo>
                  <a:lnTo>
                    <a:pt x="8" y="25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7"/>
                  </a:lnTo>
                  <a:lnTo>
                    <a:pt x="4" y="6"/>
                  </a:lnTo>
                  <a:lnTo>
                    <a:pt x="8" y="4"/>
                  </a:lnTo>
                  <a:lnTo>
                    <a:pt x="11" y="2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42" y="0"/>
                  </a:lnTo>
                  <a:lnTo>
                    <a:pt x="50" y="2"/>
                  </a:lnTo>
                  <a:lnTo>
                    <a:pt x="65" y="6"/>
                  </a:lnTo>
                  <a:lnTo>
                    <a:pt x="78" y="11"/>
                  </a:lnTo>
                  <a:lnTo>
                    <a:pt x="90" y="17"/>
                  </a:lnTo>
                  <a:lnTo>
                    <a:pt x="101" y="21"/>
                  </a:lnTo>
                  <a:lnTo>
                    <a:pt x="101" y="25"/>
                  </a:lnTo>
                  <a:lnTo>
                    <a:pt x="103" y="27"/>
                  </a:lnTo>
                  <a:lnTo>
                    <a:pt x="105" y="32"/>
                  </a:lnTo>
                  <a:lnTo>
                    <a:pt x="105" y="36"/>
                  </a:lnTo>
                  <a:lnTo>
                    <a:pt x="107" y="44"/>
                  </a:lnTo>
                  <a:lnTo>
                    <a:pt x="109" y="51"/>
                  </a:lnTo>
                  <a:lnTo>
                    <a:pt x="109" y="59"/>
                  </a:lnTo>
                  <a:lnTo>
                    <a:pt x="109" y="69"/>
                  </a:lnTo>
                  <a:lnTo>
                    <a:pt x="111" y="78"/>
                  </a:lnTo>
                  <a:lnTo>
                    <a:pt x="111" y="90"/>
                  </a:lnTo>
                  <a:lnTo>
                    <a:pt x="111" y="101"/>
                  </a:lnTo>
                  <a:lnTo>
                    <a:pt x="113" y="115"/>
                  </a:lnTo>
                  <a:lnTo>
                    <a:pt x="113" y="130"/>
                  </a:lnTo>
                  <a:lnTo>
                    <a:pt x="113" y="145"/>
                  </a:lnTo>
                  <a:lnTo>
                    <a:pt x="113" y="162"/>
                  </a:lnTo>
                  <a:lnTo>
                    <a:pt x="113" y="180"/>
                  </a:lnTo>
                  <a:lnTo>
                    <a:pt x="113" y="18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474"/>
            <p:cNvSpPr/>
            <p:nvPr/>
          </p:nvSpPr>
          <p:spPr bwMode="auto">
            <a:xfrm>
              <a:off x="3544888" y="4189413"/>
              <a:ext cx="568325" cy="127000"/>
            </a:xfrm>
            <a:custGeom>
              <a:avLst/>
              <a:gdLst>
                <a:gd name="T0" fmla="*/ 2 w 718"/>
                <a:gd name="T1" fmla="*/ 109 h 160"/>
                <a:gd name="T2" fmla="*/ 19 w 718"/>
                <a:gd name="T3" fmla="*/ 103 h 160"/>
                <a:gd name="T4" fmla="*/ 40 w 718"/>
                <a:gd name="T5" fmla="*/ 99 h 160"/>
                <a:gd name="T6" fmla="*/ 67 w 718"/>
                <a:gd name="T7" fmla="*/ 95 h 160"/>
                <a:gd name="T8" fmla="*/ 106 w 718"/>
                <a:gd name="T9" fmla="*/ 91 h 160"/>
                <a:gd name="T10" fmla="*/ 136 w 718"/>
                <a:gd name="T11" fmla="*/ 88 h 160"/>
                <a:gd name="T12" fmla="*/ 157 w 718"/>
                <a:gd name="T13" fmla="*/ 84 h 160"/>
                <a:gd name="T14" fmla="*/ 182 w 718"/>
                <a:gd name="T15" fmla="*/ 78 h 160"/>
                <a:gd name="T16" fmla="*/ 218 w 718"/>
                <a:gd name="T17" fmla="*/ 70 h 160"/>
                <a:gd name="T18" fmla="*/ 266 w 718"/>
                <a:gd name="T19" fmla="*/ 61 h 160"/>
                <a:gd name="T20" fmla="*/ 324 w 718"/>
                <a:gd name="T21" fmla="*/ 49 h 160"/>
                <a:gd name="T22" fmla="*/ 393 w 718"/>
                <a:gd name="T23" fmla="*/ 36 h 160"/>
                <a:gd name="T24" fmla="*/ 454 w 718"/>
                <a:gd name="T25" fmla="*/ 23 h 160"/>
                <a:gd name="T26" fmla="*/ 506 w 718"/>
                <a:gd name="T27" fmla="*/ 13 h 160"/>
                <a:gd name="T28" fmla="*/ 544 w 718"/>
                <a:gd name="T29" fmla="*/ 5 h 160"/>
                <a:gd name="T30" fmla="*/ 574 w 718"/>
                <a:gd name="T31" fmla="*/ 2 h 160"/>
                <a:gd name="T32" fmla="*/ 592 w 718"/>
                <a:gd name="T33" fmla="*/ 0 h 160"/>
                <a:gd name="T34" fmla="*/ 638 w 718"/>
                <a:gd name="T35" fmla="*/ 2 h 160"/>
                <a:gd name="T36" fmla="*/ 662 w 718"/>
                <a:gd name="T37" fmla="*/ 7 h 160"/>
                <a:gd name="T38" fmla="*/ 680 w 718"/>
                <a:gd name="T39" fmla="*/ 17 h 160"/>
                <a:gd name="T40" fmla="*/ 695 w 718"/>
                <a:gd name="T41" fmla="*/ 30 h 160"/>
                <a:gd name="T42" fmla="*/ 708 w 718"/>
                <a:gd name="T43" fmla="*/ 46 h 160"/>
                <a:gd name="T44" fmla="*/ 714 w 718"/>
                <a:gd name="T45" fmla="*/ 59 h 160"/>
                <a:gd name="T46" fmla="*/ 718 w 718"/>
                <a:gd name="T47" fmla="*/ 67 h 160"/>
                <a:gd name="T48" fmla="*/ 712 w 718"/>
                <a:gd name="T49" fmla="*/ 72 h 160"/>
                <a:gd name="T50" fmla="*/ 697 w 718"/>
                <a:gd name="T51" fmla="*/ 76 h 160"/>
                <a:gd name="T52" fmla="*/ 674 w 718"/>
                <a:gd name="T53" fmla="*/ 78 h 160"/>
                <a:gd name="T54" fmla="*/ 641 w 718"/>
                <a:gd name="T55" fmla="*/ 80 h 160"/>
                <a:gd name="T56" fmla="*/ 599 w 718"/>
                <a:gd name="T57" fmla="*/ 82 h 160"/>
                <a:gd name="T58" fmla="*/ 551 w 718"/>
                <a:gd name="T59" fmla="*/ 82 h 160"/>
                <a:gd name="T60" fmla="*/ 507 w 718"/>
                <a:gd name="T61" fmla="*/ 82 h 160"/>
                <a:gd name="T62" fmla="*/ 469 w 718"/>
                <a:gd name="T63" fmla="*/ 82 h 160"/>
                <a:gd name="T64" fmla="*/ 437 w 718"/>
                <a:gd name="T65" fmla="*/ 84 h 160"/>
                <a:gd name="T66" fmla="*/ 410 w 718"/>
                <a:gd name="T67" fmla="*/ 84 h 160"/>
                <a:gd name="T68" fmla="*/ 379 w 718"/>
                <a:gd name="T69" fmla="*/ 90 h 160"/>
                <a:gd name="T70" fmla="*/ 329 w 718"/>
                <a:gd name="T71" fmla="*/ 97 h 160"/>
                <a:gd name="T72" fmla="*/ 272 w 718"/>
                <a:gd name="T73" fmla="*/ 109 h 160"/>
                <a:gd name="T74" fmla="*/ 213 w 718"/>
                <a:gd name="T75" fmla="*/ 122 h 160"/>
                <a:gd name="T76" fmla="*/ 163 w 718"/>
                <a:gd name="T77" fmla="*/ 136 h 160"/>
                <a:gd name="T78" fmla="*/ 125 w 718"/>
                <a:gd name="T79" fmla="*/ 143 h 160"/>
                <a:gd name="T80" fmla="*/ 96 w 718"/>
                <a:gd name="T81" fmla="*/ 153 h 160"/>
                <a:gd name="T82" fmla="*/ 75 w 718"/>
                <a:gd name="T83" fmla="*/ 157 h 160"/>
                <a:gd name="T84" fmla="*/ 63 w 718"/>
                <a:gd name="T85" fmla="*/ 158 h 160"/>
                <a:gd name="T86" fmla="*/ 50 w 718"/>
                <a:gd name="T87" fmla="*/ 158 h 160"/>
                <a:gd name="T88" fmla="*/ 35 w 718"/>
                <a:gd name="T89" fmla="*/ 147 h 160"/>
                <a:gd name="T90" fmla="*/ 16 w 718"/>
                <a:gd name="T91" fmla="*/ 132 h 160"/>
                <a:gd name="T92" fmla="*/ 4 w 718"/>
                <a:gd name="T93" fmla="*/ 120 h 160"/>
                <a:gd name="T94" fmla="*/ 0 w 718"/>
                <a:gd name="T95" fmla="*/ 11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18" h="160">
                  <a:moveTo>
                    <a:pt x="0" y="113"/>
                  </a:moveTo>
                  <a:lnTo>
                    <a:pt x="0" y="111"/>
                  </a:lnTo>
                  <a:lnTo>
                    <a:pt x="2" y="109"/>
                  </a:lnTo>
                  <a:lnTo>
                    <a:pt x="6" y="107"/>
                  </a:lnTo>
                  <a:lnTo>
                    <a:pt x="12" y="105"/>
                  </a:lnTo>
                  <a:lnTo>
                    <a:pt x="19" y="103"/>
                  </a:lnTo>
                  <a:lnTo>
                    <a:pt x="29" y="101"/>
                  </a:lnTo>
                  <a:lnTo>
                    <a:pt x="35" y="99"/>
                  </a:lnTo>
                  <a:lnTo>
                    <a:pt x="40" y="99"/>
                  </a:lnTo>
                  <a:lnTo>
                    <a:pt x="48" y="97"/>
                  </a:lnTo>
                  <a:lnTo>
                    <a:pt x="54" y="97"/>
                  </a:lnTo>
                  <a:lnTo>
                    <a:pt x="67" y="95"/>
                  </a:lnTo>
                  <a:lnTo>
                    <a:pt x="81" y="93"/>
                  </a:lnTo>
                  <a:lnTo>
                    <a:pt x="94" y="93"/>
                  </a:lnTo>
                  <a:lnTo>
                    <a:pt x="106" y="91"/>
                  </a:lnTo>
                  <a:lnTo>
                    <a:pt x="115" y="91"/>
                  </a:lnTo>
                  <a:lnTo>
                    <a:pt x="127" y="90"/>
                  </a:lnTo>
                  <a:lnTo>
                    <a:pt x="136" y="88"/>
                  </a:lnTo>
                  <a:lnTo>
                    <a:pt x="146" y="86"/>
                  </a:lnTo>
                  <a:lnTo>
                    <a:pt x="151" y="86"/>
                  </a:lnTo>
                  <a:lnTo>
                    <a:pt x="157" y="84"/>
                  </a:lnTo>
                  <a:lnTo>
                    <a:pt x="163" y="82"/>
                  </a:lnTo>
                  <a:lnTo>
                    <a:pt x="173" y="80"/>
                  </a:lnTo>
                  <a:lnTo>
                    <a:pt x="182" y="78"/>
                  </a:lnTo>
                  <a:lnTo>
                    <a:pt x="194" y="76"/>
                  </a:lnTo>
                  <a:lnTo>
                    <a:pt x="205" y="74"/>
                  </a:lnTo>
                  <a:lnTo>
                    <a:pt x="218" y="70"/>
                  </a:lnTo>
                  <a:lnTo>
                    <a:pt x="232" y="69"/>
                  </a:lnTo>
                  <a:lnTo>
                    <a:pt x="249" y="65"/>
                  </a:lnTo>
                  <a:lnTo>
                    <a:pt x="266" y="61"/>
                  </a:lnTo>
                  <a:lnTo>
                    <a:pt x="284" y="59"/>
                  </a:lnTo>
                  <a:lnTo>
                    <a:pt x="303" y="55"/>
                  </a:lnTo>
                  <a:lnTo>
                    <a:pt x="324" y="49"/>
                  </a:lnTo>
                  <a:lnTo>
                    <a:pt x="347" y="46"/>
                  </a:lnTo>
                  <a:lnTo>
                    <a:pt x="370" y="42"/>
                  </a:lnTo>
                  <a:lnTo>
                    <a:pt x="393" y="36"/>
                  </a:lnTo>
                  <a:lnTo>
                    <a:pt x="414" y="32"/>
                  </a:lnTo>
                  <a:lnTo>
                    <a:pt x="435" y="26"/>
                  </a:lnTo>
                  <a:lnTo>
                    <a:pt x="454" y="23"/>
                  </a:lnTo>
                  <a:lnTo>
                    <a:pt x="471" y="21"/>
                  </a:lnTo>
                  <a:lnTo>
                    <a:pt x="488" y="17"/>
                  </a:lnTo>
                  <a:lnTo>
                    <a:pt x="506" y="13"/>
                  </a:lnTo>
                  <a:lnTo>
                    <a:pt x="519" y="11"/>
                  </a:lnTo>
                  <a:lnTo>
                    <a:pt x="532" y="7"/>
                  </a:lnTo>
                  <a:lnTo>
                    <a:pt x="544" y="5"/>
                  </a:lnTo>
                  <a:lnTo>
                    <a:pt x="555" y="3"/>
                  </a:lnTo>
                  <a:lnTo>
                    <a:pt x="565" y="3"/>
                  </a:lnTo>
                  <a:lnTo>
                    <a:pt x="574" y="2"/>
                  </a:lnTo>
                  <a:lnTo>
                    <a:pt x="580" y="2"/>
                  </a:lnTo>
                  <a:lnTo>
                    <a:pt x="586" y="0"/>
                  </a:lnTo>
                  <a:lnTo>
                    <a:pt x="592" y="0"/>
                  </a:lnTo>
                  <a:lnTo>
                    <a:pt x="607" y="0"/>
                  </a:lnTo>
                  <a:lnTo>
                    <a:pt x="622" y="0"/>
                  </a:lnTo>
                  <a:lnTo>
                    <a:pt x="638" y="2"/>
                  </a:lnTo>
                  <a:lnTo>
                    <a:pt x="647" y="3"/>
                  </a:lnTo>
                  <a:lnTo>
                    <a:pt x="655" y="5"/>
                  </a:lnTo>
                  <a:lnTo>
                    <a:pt x="662" y="7"/>
                  </a:lnTo>
                  <a:lnTo>
                    <a:pt x="668" y="9"/>
                  </a:lnTo>
                  <a:lnTo>
                    <a:pt x="674" y="13"/>
                  </a:lnTo>
                  <a:lnTo>
                    <a:pt x="680" y="17"/>
                  </a:lnTo>
                  <a:lnTo>
                    <a:pt x="685" y="21"/>
                  </a:lnTo>
                  <a:lnTo>
                    <a:pt x="691" y="25"/>
                  </a:lnTo>
                  <a:lnTo>
                    <a:pt x="695" y="30"/>
                  </a:lnTo>
                  <a:lnTo>
                    <a:pt x="701" y="36"/>
                  </a:lnTo>
                  <a:lnTo>
                    <a:pt x="705" y="42"/>
                  </a:lnTo>
                  <a:lnTo>
                    <a:pt x="708" y="46"/>
                  </a:lnTo>
                  <a:lnTo>
                    <a:pt x="710" y="51"/>
                  </a:lnTo>
                  <a:lnTo>
                    <a:pt x="714" y="55"/>
                  </a:lnTo>
                  <a:lnTo>
                    <a:pt x="714" y="59"/>
                  </a:lnTo>
                  <a:lnTo>
                    <a:pt x="716" y="61"/>
                  </a:lnTo>
                  <a:lnTo>
                    <a:pt x="716" y="65"/>
                  </a:lnTo>
                  <a:lnTo>
                    <a:pt x="718" y="67"/>
                  </a:lnTo>
                  <a:lnTo>
                    <a:pt x="716" y="69"/>
                  </a:lnTo>
                  <a:lnTo>
                    <a:pt x="714" y="70"/>
                  </a:lnTo>
                  <a:lnTo>
                    <a:pt x="712" y="72"/>
                  </a:lnTo>
                  <a:lnTo>
                    <a:pt x="708" y="72"/>
                  </a:lnTo>
                  <a:lnTo>
                    <a:pt x="705" y="74"/>
                  </a:lnTo>
                  <a:lnTo>
                    <a:pt x="697" y="76"/>
                  </a:lnTo>
                  <a:lnTo>
                    <a:pt x="691" y="76"/>
                  </a:lnTo>
                  <a:lnTo>
                    <a:pt x="684" y="78"/>
                  </a:lnTo>
                  <a:lnTo>
                    <a:pt x="674" y="78"/>
                  </a:lnTo>
                  <a:lnTo>
                    <a:pt x="664" y="80"/>
                  </a:lnTo>
                  <a:lnTo>
                    <a:pt x="653" y="80"/>
                  </a:lnTo>
                  <a:lnTo>
                    <a:pt x="641" y="80"/>
                  </a:lnTo>
                  <a:lnTo>
                    <a:pt x="628" y="80"/>
                  </a:lnTo>
                  <a:lnTo>
                    <a:pt x="615" y="82"/>
                  </a:lnTo>
                  <a:lnTo>
                    <a:pt x="599" y="82"/>
                  </a:lnTo>
                  <a:lnTo>
                    <a:pt x="582" y="82"/>
                  </a:lnTo>
                  <a:lnTo>
                    <a:pt x="567" y="82"/>
                  </a:lnTo>
                  <a:lnTo>
                    <a:pt x="551" y="82"/>
                  </a:lnTo>
                  <a:lnTo>
                    <a:pt x="536" y="82"/>
                  </a:lnTo>
                  <a:lnTo>
                    <a:pt x="521" y="82"/>
                  </a:lnTo>
                  <a:lnTo>
                    <a:pt x="507" y="82"/>
                  </a:lnTo>
                  <a:lnTo>
                    <a:pt x="494" y="82"/>
                  </a:lnTo>
                  <a:lnTo>
                    <a:pt x="481" y="82"/>
                  </a:lnTo>
                  <a:lnTo>
                    <a:pt x="469" y="82"/>
                  </a:lnTo>
                  <a:lnTo>
                    <a:pt x="458" y="82"/>
                  </a:lnTo>
                  <a:lnTo>
                    <a:pt x="446" y="82"/>
                  </a:lnTo>
                  <a:lnTo>
                    <a:pt x="437" y="84"/>
                  </a:lnTo>
                  <a:lnTo>
                    <a:pt x="427" y="84"/>
                  </a:lnTo>
                  <a:lnTo>
                    <a:pt x="417" y="84"/>
                  </a:lnTo>
                  <a:lnTo>
                    <a:pt x="410" y="84"/>
                  </a:lnTo>
                  <a:lnTo>
                    <a:pt x="402" y="86"/>
                  </a:lnTo>
                  <a:lnTo>
                    <a:pt x="395" y="86"/>
                  </a:lnTo>
                  <a:lnTo>
                    <a:pt x="379" y="90"/>
                  </a:lnTo>
                  <a:lnTo>
                    <a:pt x="364" y="91"/>
                  </a:lnTo>
                  <a:lnTo>
                    <a:pt x="347" y="93"/>
                  </a:lnTo>
                  <a:lnTo>
                    <a:pt x="329" y="97"/>
                  </a:lnTo>
                  <a:lnTo>
                    <a:pt x="310" y="101"/>
                  </a:lnTo>
                  <a:lnTo>
                    <a:pt x="291" y="105"/>
                  </a:lnTo>
                  <a:lnTo>
                    <a:pt x="272" y="109"/>
                  </a:lnTo>
                  <a:lnTo>
                    <a:pt x="251" y="113"/>
                  </a:lnTo>
                  <a:lnTo>
                    <a:pt x="232" y="118"/>
                  </a:lnTo>
                  <a:lnTo>
                    <a:pt x="213" y="122"/>
                  </a:lnTo>
                  <a:lnTo>
                    <a:pt x="195" y="128"/>
                  </a:lnTo>
                  <a:lnTo>
                    <a:pt x="178" y="132"/>
                  </a:lnTo>
                  <a:lnTo>
                    <a:pt x="163" y="136"/>
                  </a:lnTo>
                  <a:lnTo>
                    <a:pt x="150" y="137"/>
                  </a:lnTo>
                  <a:lnTo>
                    <a:pt x="136" y="141"/>
                  </a:lnTo>
                  <a:lnTo>
                    <a:pt x="125" y="143"/>
                  </a:lnTo>
                  <a:lnTo>
                    <a:pt x="115" y="147"/>
                  </a:lnTo>
                  <a:lnTo>
                    <a:pt x="106" y="149"/>
                  </a:lnTo>
                  <a:lnTo>
                    <a:pt x="96" y="153"/>
                  </a:lnTo>
                  <a:lnTo>
                    <a:pt x="88" y="155"/>
                  </a:lnTo>
                  <a:lnTo>
                    <a:pt x="81" y="157"/>
                  </a:lnTo>
                  <a:lnTo>
                    <a:pt x="75" y="157"/>
                  </a:lnTo>
                  <a:lnTo>
                    <a:pt x="71" y="158"/>
                  </a:lnTo>
                  <a:lnTo>
                    <a:pt x="67" y="158"/>
                  </a:lnTo>
                  <a:lnTo>
                    <a:pt x="63" y="158"/>
                  </a:lnTo>
                  <a:lnTo>
                    <a:pt x="60" y="160"/>
                  </a:lnTo>
                  <a:lnTo>
                    <a:pt x="56" y="158"/>
                  </a:lnTo>
                  <a:lnTo>
                    <a:pt x="50" y="158"/>
                  </a:lnTo>
                  <a:lnTo>
                    <a:pt x="46" y="155"/>
                  </a:lnTo>
                  <a:lnTo>
                    <a:pt x="40" y="153"/>
                  </a:lnTo>
                  <a:lnTo>
                    <a:pt x="35" y="147"/>
                  </a:lnTo>
                  <a:lnTo>
                    <a:pt x="29" y="143"/>
                  </a:lnTo>
                  <a:lnTo>
                    <a:pt x="21" y="137"/>
                  </a:lnTo>
                  <a:lnTo>
                    <a:pt x="16" y="132"/>
                  </a:lnTo>
                  <a:lnTo>
                    <a:pt x="10" y="128"/>
                  </a:lnTo>
                  <a:lnTo>
                    <a:pt x="6" y="124"/>
                  </a:lnTo>
                  <a:lnTo>
                    <a:pt x="4" y="120"/>
                  </a:lnTo>
                  <a:lnTo>
                    <a:pt x="0" y="116"/>
                  </a:lnTo>
                  <a:lnTo>
                    <a:pt x="0" y="114"/>
                  </a:lnTo>
                  <a:lnTo>
                    <a:pt x="0" y="113"/>
                  </a:lnTo>
                  <a:lnTo>
                    <a:pt x="0" y="11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Freeform 464"/>
          <p:cNvSpPr/>
          <p:nvPr/>
        </p:nvSpPr>
        <p:spPr bwMode="auto">
          <a:xfrm>
            <a:off x="2337625" y="1729256"/>
            <a:ext cx="280805" cy="545035"/>
          </a:xfrm>
          <a:custGeom>
            <a:avLst/>
            <a:gdLst>
              <a:gd name="T0" fmla="*/ 38 w 161"/>
              <a:gd name="T1" fmla="*/ 339 h 381"/>
              <a:gd name="T2" fmla="*/ 31 w 161"/>
              <a:gd name="T3" fmla="*/ 350 h 381"/>
              <a:gd name="T4" fmla="*/ 25 w 161"/>
              <a:gd name="T5" fmla="*/ 360 h 381"/>
              <a:gd name="T6" fmla="*/ 19 w 161"/>
              <a:gd name="T7" fmla="*/ 367 h 381"/>
              <a:gd name="T8" fmla="*/ 15 w 161"/>
              <a:gd name="T9" fmla="*/ 373 h 381"/>
              <a:gd name="T10" fmla="*/ 10 w 161"/>
              <a:gd name="T11" fmla="*/ 379 h 381"/>
              <a:gd name="T12" fmla="*/ 4 w 161"/>
              <a:gd name="T13" fmla="*/ 379 h 381"/>
              <a:gd name="T14" fmla="*/ 2 w 161"/>
              <a:gd name="T15" fmla="*/ 379 h 381"/>
              <a:gd name="T16" fmla="*/ 0 w 161"/>
              <a:gd name="T17" fmla="*/ 375 h 381"/>
              <a:gd name="T18" fmla="*/ 0 w 161"/>
              <a:gd name="T19" fmla="*/ 369 h 381"/>
              <a:gd name="T20" fmla="*/ 2 w 161"/>
              <a:gd name="T21" fmla="*/ 363 h 381"/>
              <a:gd name="T22" fmla="*/ 4 w 161"/>
              <a:gd name="T23" fmla="*/ 354 h 381"/>
              <a:gd name="T24" fmla="*/ 8 w 161"/>
              <a:gd name="T25" fmla="*/ 342 h 381"/>
              <a:gd name="T26" fmla="*/ 12 w 161"/>
              <a:gd name="T27" fmla="*/ 329 h 381"/>
              <a:gd name="T28" fmla="*/ 17 w 161"/>
              <a:gd name="T29" fmla="*/ 312 h 381"/>
              <a:gd name="T30" fmla="*/ 29 w 161"/>
              <a:gd name="T31" fmla="*/ 275 h 381"/>
              <a:gd name="T32" fmla="*/ 42 w 161"/>
              <a:gd name="T33" fmla="*/ 237 h 381"/>
              <a:gd name="T34" fmla="*/ 54 w 161"/>
              <a:gd name="T35" fmla="*/ 193 h 381"/>
              <a:gd name="T36" fmla="*/ 63 w 161"/>
              <a:gd name="T37" fmla="*/ 145 h 381"/>
              <a:gd name="T38" fmla="*/ 67 w 161"/>
              <a:gd name="T39" fmla="*/ 120 h 381"/>
              <a:gd name="T40" fmla="*/ 71 w 161"/>
              <a:gd name="T41" fmla="*/ 101 h 381"/>
              <a:gd name="T42" fmla="*/ 73 w 161"/>
              <a:gd name="T43" fmla="*/ 82 h 381"/>
              <a:gd name="T44" fmla="*/ 75 w 161"/>
              <a:gd name="T45" fmla="*/ 67 h 381"/>
              <a:gd name="T46" fmla="*/ 75 w 161"/>
              <a:gd name="T47" fmla="*/ 53 h 381"/>
              <a:gd name="T48" fmla="*/ 73 w 161"/>
              <a:gd name="T49" fmla="*/ 44 h 381"/>
              <a:gd name="T50" fmla="*/ 71 w 161"/>
              <a:gd name="T51" fmla="*/ 34 h 381"/>
              <a:gd name="T52" fmla="*/ 67 w 161"/>
              <a:gd name="T53" fmla="*/ 29 h 381"/>
              <a:gd name="T54" fmla="*/ 59 w 161"/>
              <a:gd name="T55" fmla="*/ 19 h 381"/>
              <a:gd name="T56" fmla="*/ 57 w 161"/>
              <a:gd name="T57" fmla="*/ 13 h 381"/>
              <a:gd name="T58" fmla="*/ 59 w 161"/>
              <a:gd name="T59" fmla="*/ 8 h 381"/>
              <a:gd name="T60" fmla="*/ 63 w 161"/>
              <a:gd name="T61" fmla="*/ 2 h 381"/>
              <a:gd name="T62" fmla="*/ 69 w 161"/>
              <a:gd name="T63" fmla="*/ 0 h 381"/>
              <a:gd name="T64" fmla="*/ 79 w 161"/>
              <a:gd name="T65" fmla="*/ 0 h 381"/>
              <a:gd name="T66" fmla="*/ 94 w 161"/>
              <a:gd name="T67" fmla="*/ 4 h 381"/>
              <a:gd name="T68" fmla="*/ 113 w 161"/>
              <a:gd name="T69" fmla="*/ 8 h 381"/>
              <a:gd name="T70" fmla="*/ 130 w 161"/>
              <a:gd name="T71" fmla="*/ 15 h 381"/>
              <a:gd name="T72" fmla="*/ 144 w 161"/>
              <a:gd name="T73" fmla="*/ 27 h 381"/>
              <a:gd name="T74" fmla="*/ 155 w 161"/>
              <a:gd name="T75" fmla="*/ 36 h 381"/>
              <a:gd name="T76" fmla="*/ 159 w 161"/>
              <a:gd name="T77" fmla="*/ 48 h 381"/>
              <a:gd name="T78" fmla="*/ 161 w 161"/>
              <a:gd name="T79" fmla="*/ 55 h 381"/>
              <a:gd name="T80" fmla="*/ 159 w 161"/>
              <a:gd name="T81" fmla="*/ 65 h 381"/>
              <a:gd name="T82" fmla="*/ 157 w 161"/>
              <a:gd name="T83" fmla="*/ 76 h 381"/>
              <a:gd name="T84" fmla="*/ 153 w 161"/>
              <a:gd name="T85" fmla="*/ 92 h 381"/>
              <a:gd name="T86" fmla="*/ 147 w 161"/>
              <a:gd name="T87" fmla="*/ 109 h 381"/>
              <a:gd name="T88" fmla="*/ 140 w 161"/>
              <a:gd name="T89" fmla="*/ 130 h 381"/>
              <a:gd name="T90" fmla="*/ 132 w 161"/>
              <a:gd name="T91" fmla="*/ 151 h 381"/>
              <a:gd name="T92" fmla="*/ 123 w 161"/>
              <a:gd name="T93" fmla="*/ 176 h 381"/>
              <a:gd name="T94" fmla="*/ 100 w 161"/>
              <a:gd name="T95" fmla="*/ 222 h 381"/>
              <a:gd name="T96" fmla="*/ 79 w 161"/>
              <a:gd name="T97" fmla="*/ 266 h 381"/>
              <a:gd name="T98" fmla="*/ 59 w 161"/>
              <a:gd name="T99" fmla="*/ 302 h 381"/>
              <a:gd name="T100" fmla="*/ 42 w 161"/>
              <a:gd name="T101" fmla="*/ 333 h 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1" h="381">
                <a:moveTo>
                  <a:pt x="42" y="333"/>
                </a:moveTo>
                <a:lnTo>
                  <a:pt x="38" y="339"/>
                </a:lnTo>
                <a:lnTo>
                  <a:pt x="34" y="346"/>
                </a:lnTo>
                <a:lnTo>
                  <a:pt x="31" y="350"/>
                </a:lnTo>
                <a:lnTo>
                  <a:pt x="29" y="356"/>
                </a:lnTo>
                <a:lnTo>
                  <a:pt x="25" y="360"/>
                </a:lnTo>
                <a:lnTo>
                  <a:pt x="23" y="365"/>
                </a:lnTo>
                <a:lnTo>
                  <a:pt x="19" y="367"/>
                </a:lnTo>
                <a:lnTo>
                  <a:pt x="17" y="371"/>
                </a:lnTo>
                <a:lnTo>
                  <a:pt x="15" y="373"/>
                </a:lnTo>
                <a:lnTo>
                  <a:pt x="13" y="377"/>
                </a:lnTo>
                <a:lnTo>
                  <a:pt x="10" y="379"/>
                </a:lnTo>
                <a:lnTo>
                  <a:pt x="6" y="381"/>
                </a:lnTo>
                <a:lnTo>
                  <a:pt x="4" y="379"/>
                </a:lnTo>
                <a:lnTo>
                  <a:pt x="4" y="379"/>
                </a:lnTo>
                <a:lnTo>
                  <a:pt x="2" y="379"/>
                </a:lnTo>
                <a:lnTo>
                  <a:pt x="2" y="377"/>
                </a:lnTo>
                <a:lnTo>
                  <a:pt x="0" y="375"/>
                </a:lnTo>
                <a:lnTo>
                  <a:pt x="0" y="373"/>
                </a:lnTo>
                <a:lnTo>
                  <a:pt x="0" y="369"/>
                </a:lnTo>
                <a:lnTo>
                  <a:pt x="0" y="367"/>
                </a:lnTo>
                <a:lnTo>
                  <a:pt x="2" y="363"/>
                </a:lnTo>
                <a:lnTo>
                  <a:pt x="2" y="358"/>
                </a:lnTo>
                <a:lnTo>
                  <a:pt x="4" y="354"/>
                </a:lnTo>
                <a:lnTo>
                  <a:pt x="6" y="348"/>
                </a:lnTo>
                <a:lnTo>
                  <a:pt x="8" y="342"/>
                </a:lnTo>
                <a:lnTo>
                  <a:pt x="10" y="337"/>
                </a:lnTo>
                <a:lnTo>
                  <a:pt x="12" y="329"/>
                </a:lnTo>
                <a:lnTo>
                  <a:pt x="13" y="321"/>
                </a:lnTo>
                <a:lnTo>
                  <a:pt x="17" y="312"/>
                </a:lnTo>
                <a:lnTo>
                  <a:pt x="23" y="295"/>
                </a:lnTo>
                <a:lnTo>
                  <a:pt x="29" y="275"/>
                </a:lnTo>
                <a:lnTo>
                  <a:pt x="36" y="256"/>
                </a:lnTo>
                <a:lnTo>
                  <a:pt x="42" y="237"/>
                </a:lnTo>
                <a:lnTo>
                  <a:pt x="48" y="214"/>
                </a:lnTo>
                <a:lnTo>
                  <a:pt x="54" y="193"/>
                </a:lnTo>
                <a:lnTo>
                  <a:pt x="57" y="168"/>
                </a:lnTo>
                <a:lnTo>
                  <a:pt x="63" y="145"/>
                </a:lnTo>
                <a:lnTo>
                  <a:pt x="65" y="132"/>
                </a:lnTo>
                <a:lnTo>
                  <a:pt x="67" y="120"/>
                </a:lnTo>
                <a:lnTo>
                  <a:pt x="69" y="111"/>
                </a:lnTo>
                <a:lnTo>
                  <a:pt x="71" y="101"/>
                </a:lnTo>
                <a:lnTo>
                  <a:pt x="73" y="92"/>
                </a:lnTo>
                <a:lnTo>
                  <a:pt x="73" y="82"/>
                </a:lnTo>
                <a:lnTo>
                  <a:pt x="75" y="74"/>
                </a:lnTo>
                <a:lnTo>
                  <a:pt x="75" y="67"/>
                </a:lnTo>
                <a:lnTo>
                  <a:pt x="75" y="61"/>
                </a:lnTo>
                <a:lnTo>
                  <a:pt x="75" y="53"/>
                </a:lnTo>
                <a:lnTo>
                  <a:pt x="75" y="48"/>
                </a:lnTo>
                <a:lnTo>
                  <a:pt x="73" y="44"/>
                </a:lnTo>
                <a:lnTo>
                  <a:pt x="73" y="38"/>
                </a:lnTo>
                <a:lnTo>
                  <a:pt x="71" y="34"/>
                </a:lnTo>
                <a:lnTo>
                  <a:pt x="69" y="30"/>
                </a:lnTo>
                <a:lnTo>
                  <a:pt x="67" y="29"/>
                </a:lnTo>
                <a:lnTo>
                  <a:pt x="63" y="23"/>
                </a:lnTo>
                <a:lnTo>
                  <a:pt x="59" y="19"/>
                </a:lnTo>
                <a:lnTo>
                  <a:pt x="57" y="17"/>
                </a:lnTo>
                <a:lnTo>
                  <a:pt x="57" y="13"/>
                </a:lnTo>
                <a:lnTo>
                  <a:pt x="57" y="9"/>
                </a:lnTo>
                <a:lnTo>
                  <a:pt x="59" y="8"/>
                </a:lnTo>
                <a:lnTo>
                  <a:pt x="61" y="4"/>
                </a:lnTo>
                <a:lnTo>
                  <a:pt x="63" y="2"/>
                </a:lnTo>
                <a:lnTo>
                  <a:pt x="65" y="0"/>
                </a:lnTo>
                <a:lnTo>
                  <a:pt x="69" y="0"/>
                </a:lnTo>
                <a:lnTo>
                  <a:pt x="73" y="0"/>
                </a:lnTo>
                <a:lnTo>
                  <a:pt x="79" y="0"/>
                </a:lnTo>
                <a:lnTo>
                  <a:pt x="86" y="2"/>
                </a:lnTo>
                <a:lnTo>
                  <a:pt x="94" y="4"/>
                </a:lnTo>
                <a:lnTo>
                  <a:pt x="103" y="6"/>
                </a:lnTo>
                <a:lnTo>
                  <a:pt x="113" y="8"/>
                </a:lnTo>
                <a:lnTo>
                  <a:pt x="123" y="11"/>
                </a:lnTo>
                <a:lnTo>
                  <a:pt x="130" y="15"/>
                </a:lnTo>
                <a:lnTo>
                  <a:pt x="138" y="21"/>
                </a:lnTo>
                <a:lnTo>
                  <a:pt x="144" y="27"/>
                </a:lnTo>
                <a:lnTo>
                  <a:pt x="149" y="30"/>
                </a:lnTo>
                <a:lnTo>
                  <a:pt x="155" y="36"/>
                </a:lnTo>
                <a:lnTo>
                  <a:pt x="157" y="42"/>
                </a:lnTo>
                <a:lnTo>
                  <a:pt x="159" y="48"/>
                </a:lnTo>
                <a:lnTo>
                  <a:pt x="161" y="52"/>
                </a:lnTo>
                <a:lnTo>
                  <a:pt x="161" y="55"/>
                </a:lnTo>
                <a:lnTo>
                  <a:pt x="161" y="59"/>
                </a:lnTo>
                <a:lnTo>
                  <a:pt x="159" y="65"/>
                </a:lnTo>
                <a:lnTo>
                  <a:pt x="159" y="71"/>
                </a:lnTo>
                <a:lnTo>
                  <a:pt x="157" y="76"/>
                </a:lnTo>
                <a:lnTo>
                  <a:pt x="155" y="84"/>
                </a:lnTo>
                <a:lnTo>
                  <a:pt x="153" y="92"/>
                </a:lnTo>
                <a:lnTo>
                  <a:pt x="151" y="101"/>
                </a:lnTo>
                <a:lnTo>
                  <a:pt x="147" y="109"/>
                </a:lnTo>
                <a:lnTo>
                  <a:pt x="144" y="118"/>
                </a:lnTo>
                <a:lnTo>
                  <a:pt x="140" y="130"/>
                </a:lnTo>
                <a:lnTo>
                  <a:pt x="136" y="140"/>
                </a:lnTo>
                <a:lnTo>
                  <a:pt x="132" y="151"/>
                </a:lnTo>
                <a:lnTo>
                  <a:pt x="126" y="163"/>
                </a:lnTo>
                <a:lnTo>
                  <a:pt x="123" y="176"/>
                </a:lnTo>
                <a:lnTo>
                  <a:pt x="111" y="199"/>
                </a:lnTo>
                <a:lnTo>
                  <a:pt x="100" y="222"/>
                </a:lnTo>
                <a:lnTo>
                  <a:pt x="90" y="245"/>
                </a:lnTo>
                <a:lnTo>
                  <a:pt x="79" y="266"/>
                </a:lnTo>
                <a:lnTo>
                  <a:pt x="69" y="285"/>
                </a:lnTo>
                <a:lnTo>
                  <a:pt x="59" y="302"/>
                </a:lnTo>
                <a:lnTo>
                  <a:pt x="50" y="319"/>
                </a:lnTo>
                <a:lnTo>
                  <a:pt x="42" y="333"/>
                </a:lnTo>
                <a:lnTo>
                  <a:pt x="42" y="333"/>
                </a:lnTo>
              </a:path>
            </a:pathLst>
          </a:custGeom>
          <a:solidFill>
            <a:srgbClr val="0070C0"/>
          </a:solidFill>
          <a:ln w="9525">
            <a:solidFill>
              <a:srgbClr val="0070C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65"/>
          <p:cNvSpPr/>
          <p:nvPr/>
        </p:nvSpPr>
        <p:spPr bwMode="auto">
          <a:xfrm>
            <a:off x="1561900" y="1920447"/>
            <a:ext cx="1379456" cy="253970"/>
          </a:xfrm>
          <a:custGeom>
            <a:avLst/>
            <a:gdLst>
              <a:gd name="T0" fmla="*/ 46 w 785"/>
              <a:gd name="T1" fmla="*/ 178 h 178"/>
              <a:gd name="T2" fmla="*/ 36 w 785"/>
              <a:gd name="T3" fmla="*/ 172 h 178"/>
              <a:gd name="T4" fmla="*/ 25 w 785"/>
              <a:gd name="T5" fmla="*/ 159 h 178"/>
              <a:gd name="T6" fmla="*/ 9 w 785"/>
              <a:gd name="T7" fmla="*/ 143 h 178"/>
              <a:gd name="T8" fmla="*/ 2 w 785"/>
              <a:gd name="T9" fmla="*/ 132 h 178"/>
              <a:gd name="T10" fmla="*/ 0 w 785"/>
              <a:gd name="T11" fmla="*/ 126 h 178"/>
              <a:gd name="T12" fmla="*/ 4 w 785"/>
              <a:gd name="T13" fmla="*/ 124 h 178"/>
              <a:gd name="T14" fmla="*/ 13 w 785"/>
              <a:gd name="T15" fmla="*/ 120 h 178"/>
              <a:gd name="T16" fmla="*/ 29 w 785"/>
              <a:gd name="T17" fmla="*/ 118 h 178"/>
              <a:gd name="T18" fmla="*/ 48 w 785"/>
              <a:gd name="T19" fmla="*/ 115 h 178"/>
              <a:gd name="T20" fmla="*/ 71 w 785"/>
              <a:gd name="T21" fmla="*/ 113 h 178"/>
              <a:gd name="T22" fmla="*/ 101 w 785"/>
              <a:gd name="T23" fmla="*/ 109 h 178"/>
              <a:gd name="T24" fmla="*/ 138 w 785"/>
              <a:gd name="T25" fmla="*/ 103 h 178"/>
              <a:gd name="T26" fmla="*/ 184 w 785"/>
              <a:gd name="T27" fmla="*/ 94 h 178"/>
              <a:gd name="T28" fmla="*/ 235 w 785"/>
              <a:gd name="T29" fmla="*/ 84 h 178"/>
              <a:gd name="T30" fmla="*/ 293 w 785"/>
              <a:gd name="T31" fmla="*/ 71 h 178"/>
              <a:gd name="T32" fmla="*/ 356 w 785"/>
              <a:gd name="T33" fmla="*/ 59 h 178"/>
              <a:gd name="T34" fmla="*/ 411 w 785"/>
              <a:gd name="T35" fmla="*/ 50 h 178"/>
              <a:gd name="T36" fmla="*/ 459 w 785"/>
              <a:gd name="T37" fmla="*/ 40 h 178"/>
              <a:gd name="T38" fmla="*/ 501 w 785"/>
              <a:gd name="T39" fmla="*/ 30 h 178"/>
              <a:gd name="T40" fmla="*/ 534 w 785"/>
              <a:gd name="T41" fmla="*/ 21 h 178"/>
              <a:gd name="T42" fmla="*/ 570 w 785"/>
              <a:gd name="T43" fmla="*/ 11 h 178"/>
              <a:gd name="T44" fmla="*/ 620 w 785"/>
              <a:gd name="T45" fmla="*/ 4 h 178"/>
              <a:gd name="T46" fmla="*/ 662 w 785"/>
              <a:gd name="T47" fmla="*/ 0 h 178"/>
              <a:gd name="T48" fmla="*/ 698 w 785"/>
              <a:gd name="T49" fmla="*/ 2 h 178"/>
              <a:gd name="T50" fmla="*/ 729 w 785"/>
              <a:gd name="T51" fmla="*/ 6 h 178"/>
              <a:gd name="T52" fmla="*/ 756 w 785"/>
              <a:gd name="T53" fmla="*/ 15 h 178"/>
              <a:gd name="T54" fmla="*/ 773 w 785"/>
              <a:gd name="T55" fmla="*/ 30 h 178"/>
              <a:gd name="T56" fmla="*/ 783 w 785"/>
              <a:gd name="T57" fmla="*/ 44 h 178"/>
              <a:gd name="T58" fmla="*/ 785 w 785"/>
              <a:gd name="T59" fmla="*/ 53 h 178"/>
              <a:gd name="T60" fmla="*/ 779 w 785"/>
              <a:gd name="T61" fmla="*/ 61 h 178"/>
              <a:gd name="T62" fmla="*/ 765 w 785"/>
              <a:gd name="T63" fmla="*/ 67 h 178"/>
              <a:gd name="T64" fmla="*/ 746 w 785"/>
              <a:gd name="T65" fmla="*/ 69 h 178"/>
              <a:gd name="T66" fmla="*/ 719 w 785"/>
              <a:gd name="T67" fmla="*/ 71 h 178"/>
              <a:gd name="T68" fmla="*/ 689 w 785"/>
              <a:gd name="T69" fmla="*/ 73 h 178"/>
              <a:gd name="T70" fmla="*/ 624 w 785"/>
              <a:gd name="T71" fmla="*/ 73 h 178"/>
              <a:gd name="T72" fmla="*/ 574 w 785"/>
              <a:gd name="T73" fmla="*/ 74 h 178"/>
              <a:gd name="T74" fmla="*/ 538 w 785"/>
              <a:gd name="T75" fmla="*/ 78 h 178"/>
              <a:gd name="T76" fmla="*/ 494 w 785"/>
              <a:gd name="T77" fmla="*/ 88 h 178"/>
              <a:gd name="T78" fmla="*/ 436 w 785"/>
              <a:gd name="T79" fmla="*/ 95 h 178"/>
              <a:gd name="T80" fmla="*/ 367 w 785"/>
              <a:gd name="T81" fmla="*/ 105 h 178"/>
              <a:gd name="T82" fmla="*/ 287 w 785"/>
              <a:gd name="T83" fmla="*/ 122 h 178"/>
              <a:gd name="T84" fmla="*/ 193 w 785"/>
              <a:gd name="T85" fmla="*/ 143 h 178"/>
              <a:gd name="T86" fmla="*/ 147 w 785"/>
              <a:gd name="T87" fmla="*/ 157 h 178"/>
              <a:gd name="T88" fmla="*/ 111 w 785"/>
              <a:gd name="T89" fmla="*/ 166 h 178"/>
              <a:gd name="T90" fmla="*/ 82 w 785"/>
              <a:gd name="T91" fmla="*/ 172 h 178"/>
              <a:gd name="T92" fmla="*/ 61 w 785"/>
              <a:gd name="T93" fmla="*/ 176 h 178"/>
              <a:gd name="T94" fmla="*/ 52 w 785"/>
              <a:gd name="T95" fmla="*/ 178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85" h="178">
                <a:moveTo>
                  <a:pt x="50" y="178"/>
                </a:moveTo>
                <a:lnTo>
                  <a:pt x="48" y="178"/>
                </a:lnTo>
                <a:lnTo>
                  <a:pt x="46" y="178"/>
                </a:lnTo>
                <a:lnTo>
                  <a:pt x="44" y="176"/>
                </a:lnTo>
                <a:lnTo>
                  <a:pt x="40" y="174"/>
                </a:lnTo>
                <a:lnTo>
                  <a:pt x="36" y="172"/>
                </a:lnTo>
                <a:lnTo>
                  <a:pt x="34" y="168"/>
                </a:lnTo>
                <a:lnTo>
                  <a:pt x="29" y="164"/>
                </a:lnTo>
                <a:lnTo>
                  <a:pt x="25" y="159"/>
                </a:lnTo>
                <a:lnTo>
                  <a:pt x="19" y="153"/>
                </a:lnTo>
                <a:lnTo>
                  <a:pt x="13" y="147"/>
                </a:lnTo>
                <a:lnTo>
                  <a:pt x="9" y="143"/>
                </a:lnTo>
                <a:lnTo>
                  <a:pt x="6" y="139"/>
                </a:lnTo>
                <a:lnTo>
                  <a:pt x="4" y="136"/>
                </a:lnTo>
                <a:lnTo>
                  <a:pt x="2" y="132"/>
                </a:lnTo>
                <a:lnTo>
                  <a:pt x="0" y="130"/>
                </a:lnTo>
                <a:lnTo>
                  <a:pt x="0" y="128"/>
                </a:lnTo>
                <a:lnTo>
                  <a:pt x="0" y="126"/>
                </a:lnTo>
                <a:lnTo>
                  <a:pt x="2" y="126"/>
                </a:lnTo>
                <a:lnTo>
                  <a:pt x="2" y="124"/>
                </a:lnTo>
                <a:lnTo>
                  <a:pt x="4" y="124"/>
                </a:lnTo>
                <a:lnTo>
                  <a:pt x="8" y="122"/>
                </a:lnTo>
                <a:lnTo>
                  <a:pt x="9" y="122"/>
                </a:lnTo>
                <a:lnTo>
                  <a:pt x="13" y="120"/>
                </a:lnTo>
                <a:lnTo>
                  <a:pt x="17" y="120"/>
                </a:lnTo>
                <a:lnTo>
                  <a:pt x="23" y="118"/>
                </a:lnTo>
                <a:lnTo>
                  <a:pt x="29" y="118"/>
                </a:lnTo>
                <a:lnTo>
                  <a:pt x="34" y="117"/>
                </a:lnTo>
                <a:lnTo>
                  <a:pt x="40" y="117"/>
                </a:lnTo>
                <a:lnTo>
                  <a:pt x="48" y="115"/>
                </a:lnTo>
                <a:lnTo>
                  <a:pt x="55" y="115"/>
                </a:lnTo>
                <a:lnTo>
                  <a:pt x="63" y="113"/>
                </a:lnTo>
                <a:lnTo>
                  <a:pt x="71" y="113"/>
                </a:lnTo>
                <a:lnTo>
                  <a:pt x="80" y="111"/>
                </a:lnTo>
                <a:lnTo>
                  <a:pt x="90" y="111"/>
                </a:lnTo>
                <a:lnTo>
                  <a:pt x="101" y="109"/>
                </a:lnTo>
                <a:lnTo>
                  <a:pt x="113" y="107"/>
                </a:lnTo>
                <a:lnTo>
                  <a:pt x="124" y="105"/>
                </a:lnTo>
                <a:lnTo>
                  <a:pt x="138" y="103"/>
                </a:lnTo>
                <a:lnTo>
                  <a:pt x="153" y="99"/>
                </a:lnTo>
                <a:lnTo>
                  <a:pt x="168" y="97"/>
                </a:lnTo>
                <a:lnTo>
                  <a:pt x="184" y="94"/>
                </a:lnTo>
                <a:lnTo>
                  <a:pt x="199" y="92"/>
                </a:lnTo>
                <a:lnTo>
                  <a:pt x="216" y="88"/>
                </a:lnTo>
                <a:lnTo>
                  <a:pt x="235" y="84"/>
                </a:lnTo>
                <a:lnTo>
                  <a:pt x="254" y="80"/>
                </a:lnTo>
                <a:lnTo>
                  <a:pt x="274" y="76"/>
                </a:lnTo>
                <a:lnTo>
                  <a:pt x="293" y="71"/>
                </a:lnTo>
                <a:lnTo>
                  <a:pt x="314" y="67"/>
                </a:lnTo>
                <a:lnTo>
                  <a:pt x="335" y="63"/>
                </a:lnTo>
                <a:lnTo>
                  <a:pt x="356" y="59"/>
                </a:lnTo>
                <a:lnTo>
                  <a:pt x="375" y="55"/>
                </a:lnTo>
                <a:lnTo>
                  <a:pt x="392" y="51"/>
                </a:lnTo>
                <a:lnTo>
                  <a:pt x="411" y="50"/>
                </a:lnTo>
                <a:lnTo>
                  <a:pt x="429" y="46"/>
                </a:lnTo>
                <a:lnTo>
                  <a:pt x="444" y="42"/>
                </a:lnTo>
                <a:lnTo>
                  <a:pt x="459" y="40"/>
                </a:lnTo>
                <a:lnTo>
                  <a:pt x="474" y="36"/>
                </a:lnTo>
                <a:lnTo>
                  <a:pt x="488" y="32"/>
                </a:lnTo>
                <a:lnTo>
                  <a:pt x="501" y="30"/>
                </a:lnTo>
                <a:lnTo>
                  <a:pt x="513" y="27"/>
                </a:lnTo>
                <a:lnTo>
                  <a:pt x="524" y="25"/>
                </a:lnTo>
                <a:lnTo>
                  <a:pt x="534" y="21"/>
                </a:lnTo>
                <a:lnTo>
                  <a:pt x="545" y="19"/>
                </a:lnTo>
                <a:lnTo>
                  <a:pt x="553" y="15"/>
                </a:lnTo>
                <a:lnTo>
                  <a:pt x="570" y="11"/>
                </a:lnTo>
                <a:lnTo>
                  <a:pt x="587" y="9"/>
                </a:lnTo>
                <a:lnTo>
                  <a:pt x="603" y="6"/>
                </a:lnTo>
                <a:lnTo>
                  <a:pt x="620" y="4"/>
                </a:lnTo>
                <a:lnTo>
                  <a:pt x="633" y="2"/>
                </a:lnTo>
                <a:lnTo>
                  <a:pt x="649" y="2"/>
                </a:lnTo>
                <a:lnTo>
                  <a:pt x="662" y="0"/>
                </a:lnTo>
                <a:lnTo>
                  <a:pt x="675" y="0"/>
                </a:lnTo>
                <a:lnTo>
                  <a:pt x="687" y="0"/>
                </a:lnTo>
                <a:lnTo>
                  <a:pt x="698" y="2"/>
                </a:lnTo>
                <a:lnTo>
                  <a:pt x="710" y="2"/>
                </a:lnTo>
                <a:lnTo>
                  <a:pt x="719" y="4"/>
                </a:lnTo>
                <a:lnTo>
                  <a:pt x="729" y="6"/>
                </a:lnTo>
                <a:lnTo>
                  <a:pt x="739" y="9"/>
                </a:lnTo>
                <a:lnTo>
                  <a:pt x="746" y="11"/>
                </a:lnTo>
                <a:lnTo>
                  <a:pt x="756" y="15"/>
                </a:lnTo>
                <a:lnTo>
                  <a:pt x="762" y="21"/>
                </a:lnTo>
                <a:lnTo>
                  <a:pt x="769" y="27"/>
                </a:lnTo>
                <a:lnTo>
                  <a:pt x="773" y="30"/>
                </a:lnTo>
                <a:lnTo>
                  <a:pt x="777" y="36"/>
                </a:lnTo>
                <a:lnTo>
                  <a:pt x="781" y="40"/>
                </a:lnTo>
                <a:lnTo>
                  <a:pt x="783" y="44"/>
                </a:lnTo>
                <a:lnTo>
                  <a:pt x="785" y="48"/>
                </a:lnTo>
                <a:lnTo>
                  <a:pt x="785" y="51"/>
                </a:lnTo>
                <a:lnTo>
                  <a:pt x="785" y="53"/>
                </a:lnTo>
                <a:lnTo>
                  <a:pt x="783" y="57"/>
                </a:lnTo>
                <a:lnTo>
                  <a:pt x="781" y="59"/>
                </a:lnTo>
                <a:lnTo>
                  <a:pt x="779" y="61"/>
                </a:lnTo>
                <a:lnTo>
                  <a:pt x="775" y="63"/>
                </a:lnTo>
                <a:lnTo>
                  <a:pt x="771" y="65"/>
                </a:lnTo>
                <a:lnTo>
                  <a:pt x="765" y="67"/>
                </a:lnTo>
                <a:lnTo>
                  <a:pt x="760" y="67"/>
                </a:lnTo>
                <a:lnTo>
                  <a:pt x="754" y="69"/>
                </a:lnTo>
                <a:lnTo>
                  <a:pt x="746" y="69"/>
                </a:lnTo>
                <a:lnTo>
                  <a:pt x="739" y="71"/>
                </a:lnTo>
                <a:lnTo>
                  <a:pt x="729" y="71"/>
                </a:lnTo>
                <a:lnTo>
                  <a:pt x="719" y="71"/>
                </a:lnTo>
                <a:lnTo>
                  <a:pt x="710" y="71"/>
                </a:lnTo>
                <a:lnTo>
                  <a:pt x="700" y="71"/>
                </a:lnTo>
                <a:lnTo>
                  <a:pt x="689" y="73"/>
                </a:lnTo>
                <a:lnTo>
                  <a:pt x="666" y="73"/>
                </a:lnTo>
                <a:lnTo>
                  <a:pt x="645" y="73"/>
                </a:lnTo>
                <a:lnTo>
                  <a:pt x="624" y="73"/>
                </a:lnTo>
                <a:lnTo>
                  <a:pt x="607" y="73"/>
                </a:lnTo>
                <a:lnTo>
                  <a:pt x="589" y="73"/>
                </a:lnTo>
                <a:lnTo>
                  <a:pt x="574" y="74"/>
                </a:lnTo>
                <a:lnTo>
                  <a:pt x="561" y="74"/>
                </a:lnTo>
                <a:lnTo>
                  <a:pt x="549" y="76"/>
                </a:lnTo>
                <a:lnTo>
                  <a:pt x="538" y="78"/>
                </a:lnTo>
                <a:lnTo>
                  <a:pt x="524" y="82"/>
                </a:lnTo>
                <a:lnTo>
                  <a:pt x="509" y="84"/>
                </a:lnTo>
                <a:lnTo>
                  <a:pt x="494" y="88"/>
                </a:lnTo>
                <a:lnTo>
                  <a:pt x="476" y="90"/>
                </a:lnTo>
                <a:lnTo>
                  <a:pt x="457" y="92"/>
                </a:lnTo>
                <a:lnTo>
                  <a:pt x="436" y="95"/>
                </a:lnTo>
                <a:lnTo>
                  <a:pt x="415" y="97"/>
                </a:lnTo>
                <a:lnTo>
                  <a:pt x="392" y="101"/>
                </a:lnTo>
                <a:lnTo>
                  <a:pt x="367" y="105"/>
                </a:lnTo>
                <a:lnTo>
                  <a:pt x="342" y="111"/>
                </a:lnTo>
                <a:lnTo>
                  <a:pt x="316" y="117"/>
                </a:lnTo>
                <a:lnTo>
                  <a:pt x="287" y="122"/>
                </a:lnTo>
                <a:lnTo>
                  <a:pt x="256" y="128"/>
                </a:lnTo>
                <a:lnTo>
                  <a:pt x="226" y="136"/>
                </a:lnTo>
                <a:lnTo>
                  <a:pt x="193" y="143"/>
                </a:lnTo>
                <a:lnTo>
                  <a:pt x="176" y="147"/>
                </a:lnTo>
                <a:lnTo>
                  <a:pt x="161" y="151"/>
                </a:lnTo>
                <a:lnTo>
                  <a:pt x="147" y="157"/>
                </a:lnTo>
                <a:lnTo>
                  <a:pt x="134" y="159"/>
                </a:lnTo>
                <a:lnTo>
                  <a:pt x="122" y="162"/>
                </a:lnTo>
                <a:lnTo>
                  <a:pt x="111" y="166"/>
                </a:lnTo>
                <a:lnTo>
                  <a:pt x="99" y="168"/>
                </a:lnTo>
                <a:lnTo>
                  <a:pt x="90" y="170"/>
                </a:lnTo>
                <a:lnTo>
                  <a:pt x="82" y="172"/>
                </a:lnTo>
                <a:lnTo>
                  <a:pt x="74" y="174"/>
                </a:lnTo>
                <a:lnTo>
                  <a:pt x="67" y="176"/>
                </a:lnTo>
                <a:lnTo>
                  <a:pt x="61" y="176"/>
                </a:lnTo>
                <a:lnTo>
                  <a:pt x="57" y="178"/>
                </a:lnTo>
                <a:lnTo>
                  <a:pt x="53" y="178"/>
                </a:lnTo>
                <a:lnTo>
                  <a:pt x="52" y="178"/>
                </a:lnTo>
                <a:lnTo>
                  <a:pt x="50" y="178"/>
                </a:lnTo>
                <a:lnTo>
                  <a:pt x="50" y="178"/>
                </a:lnTo>
              </a:path>
            </a:pathLst>
          </a:custGeom>
          <a:solidFill>
            <a:srgbClr val="0070C0"/>
          </a:solidFill>
          <a:ln w="9525">
            <a:solidFill>
              <a:srgbClr val="0070C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466"/>
          <p:cNvSpPr/>
          <p:nvPr/>
        </p:nvSpPr>
        <p:spPr bwMode="auto">
          <a:xfrm>
            <a:off x="1681242" y="2351337"/>
            <a:ext cx="210604" cy="194044"/>
          </a:xfrm>
          <a:custGeom>
            <a:avLst/>
            <a:gdLst>
              <a:gd name="T0" fmla="*/ 0 w 120"/>
              <a:gd name="T1" fmla="*/ 12 h 138"/>
              <a:gd name="T2" fmla="*/ 0 w 120"/>
              <a:gd name="T3" fmla="*/ 10 h 138"/>
              <a:gd name="T4" fmla="*/ 2 w 120"/>
              <a:gd name="T5" fmla="*/ 8 h 138"/>
              <a:gd name="T6" fmla="*/ 4 w 120"/>
              <a:gd name="T7" fmla="*/ 6 h 138"/>
              <a:gd name="T8" fmla="*/ 6 w 120"/>
              <a:gd name="T9" fmla="*/ 4 h 138"/>
              <a:gd name="T10" fmla="*/ 11 w 120"/>
              <a:gd name="T11" fmla="*/ 2 h 138"/>
              <a:gd name="T12" fmla="*/ 15 w 120"/>
              <a:gd name="T13" fmla="*/ 2 h 138"/>
              <a:gd name="T14" fmla="*/ 21 w 120"/>
              <a:gd name="T15" fmla="*/ 0 h 138"/>
              <a:gd name="T16" fmla="*/ 29 w 120"/>
              <a:gd name="T17" fmla="*/ 0 h 138"/>
              <a:gd name="T18" fmla="*/ 36 w 120"/>
              <a:gd name="T19" fmla="*/ 2 h 138"/>
              <a:gd name="T20" fmla="*/ 42 w 120"/>
              <a:gd name="T21" fmla="*/ 2 h 138"/>
              <a:gd name="T22" fmla="*/ 48 w 120"/>
              <a:gd name="T23" fmla="*/ 4 h 138"/>
              <a:gd name="T24" fmla="*/ 55 w 120"/>
              <a:gd name="T25" fmla="*/ 8 h 138"/>
              <a:gd name="T26" fmla="*/ 61 w 120"/>
              <a:gd name="T27" fmla="*/ 12 h 138"/>
              <a:gd name="T28" fmla="*/ 69 w 120"/>
              <a:gd name="T29" fmla="*/ 15 h 138"/>
              <a:gd name="T30" fmla="*/ 76 w 120"/>
              <a:gd name="T31" fmla="*/ 21 h 138"/>
              <a:gd name="T32" fmla="*/ 84 w 120"/>
              <a:gd name="T33" fmla="*/ 27 h 138"/>
              <a:gd name="T34" fmla="*/ 92 w 120"/>
              <a:gd name="T35" fmla="*/ 35 h 138"/>
              <a:gd name="T36" fmla="*/ 97 w 120"/>
              <a:gd name="T37" fmla="*/ 42 h 138"/>
              <a:gd name="T38" fmla="*/ 103 w 120"/>
              <a:gd name="T39" fmla="*/ 50 h 138"/>
              <a:gd name="T40" fmla="*/ 107 w 120"/>
              <a:gd name="T41" fmla="*/ 58 h 138"/>
              <a:gd name="T42" fmla="*/ 111 w 120"/>
              <a:gd name="T43" fmla="*/ 63 h 138"/>
              <a:gd name="T44" fmla="*/ 113 w 120"/>
              <a:gd name="T45" fmla="*/ 71 h 138"/>
              <a:gd name="T46" fmla="*/ 115 w 120"/>
              <a:gd name="T47" fmla="*/ 79 h 138"/>
              <a:gd name="T48" fmla="*/ 117 w 120"/>
              <a:gd name="T49" fmla="*/ 86 h 138"/>
              <a:gd name="T50" fmla="*/ 118 w 120"/>
              <a:gd name="T51" fmla="*/ 96 h 138"/>
              <a:gd name="T52" fmla="*/ 120 w 120"/>
              <a:gd name="T53" fmla="*/ 104 h 138"/>
              <a:gd name="T54" fmla="*/ 120 w 120"/>
              <a:gd name="T55" fmla="*/ 109 h 138"/>
              <a:gd name="T56" fmla="*/ 120 w 120"/>
              <a:gd name="T57" fmla="*/ 115 h 138"/>
              <a:gd name="T58" fmla="*/ 120 w 120"/>
              <a:gd name="T59" fmla="*/ 119 h 138"/>
              <a:gd name="T60" fmla="*/ 120 w 120"/>
              <a:gd name="T61" fmla="*/ 123 h 138"/>
              <a:gd name="T62" fmla="*/ 118 w 120"/>
              <a:gd name="T63" fmla="*/ 126 h 138"/>
              <a:gd name="T64" fmla="*/ 117 w 120"/>
              <a:gd name="T65" fmla="*/ 128 h 138"/>
              <a:gd name="T66" fmla="*/ 115 w 120"/>
              <a:gd name="T67" fmla="*/ 132 h 138"/>
              <a:gd name="T68" fmla="*/ 111 w 120"/>
              <a:gd name="T69" fmla="*/ 134 h 138"/>
              <a:gd name="T70" fmla="*/ 107 w 120"/>
              <a:gd name="T71" fmla="*/ 136 h 138"/>
              <a:gd name="T72" fmla="*/ 105 w 120"/>
              <a:gd name="T73" fmla="*/ 138 h 138"/>
              <a:gd name="T74" fmla="*/ 101 w 120"/>
              <a:gd name="T75" fmla="*/ 138 h 138"/>
              <a:gd name="T76" fmla="*/ 96 w 120"/>
              <a:gd name="T77" fmla="*/ 138 h 138"/>
              <a:gd name="T78" fmla="*/ 92 w 120"/>
              <a:gd name="T79" fmla="*/ 138 h 138"/>
              <a:gd name="T80" fmla="*/ 86 w 120"/>
              <a:gd name="T81" fmla="*/ 134 h 138"/>
              <a:gd name="T82" fmla="*/ 80 w 120"/>
              <a:gd name="T83" fmla="*/ 130 h 138"/>
              <a:gd name="T84" fmla="*/ 76 w 120"/>
              <a:gd name="T85" fmla="*/ 126 h 138"/>
              <a:gd name="T86" fmla="*/ 74 w 120"/>
              <a:gd name="T87" fmla="*/ 123 h 138"/>
              <a:gd name="T88" fmla="*/ 71 w 120"/>
              <a:gd name="T89" fmla="*/ 119 h 138"/>
              <a:gd name="T90" fmla="*/ 67 w 120"/>
              <a:gd name="T91" fmla="*/ 115 h 138"/>
              <a:gd name="T92" fmla="*/ 63 w 120"/>
              <a:gd name="T93" fmla="*/ 109 h 138"/>
              <a:gd name="T94" fmla="*/ 59 w 120"/>
              <a:gd name="T95" fmla="*/ 104 h 138"/>
              <a:gd name="T96" fmla="*/ 55 w 120"/>
              <a:gd name="T97" fmla="*/ 98 h 138"/>
              <a:gd name="T98" fmla="*/ 52 w 120"/>
              <a:gd name="T99" fmla="*/ 92 h 138"/>
              <a:gd name="T100" fmla="*/ 46 w 120"/>
              <a:gd name="T101" fmla="*/ 84 h 138"/>
              <a:gd name="T102" fmla="*/ 42 w 120"/>
              <a:gd name="T103" fmla="*/ 77 h 138"/>
              <a:gd name="T104" fmla="*/ 32 w 120"/>
              <a:gd name="T105" fmla="*/ 63 h 138"/>
              <a:gd name="T106" fmla="*/ 23 w 120"/>
              <a:gd name="T107" fmla="*/ 52 h 138"/>
              <a:gd name="T108" fmla="*/ 15 w 120"/>
              <a:gd name="T109" fmla="*/ 42 h 138"/>
              <a:gd name="T110" fmla="*/ 9 w 120"/>
              <a:gd name="T111" fmla="*/ 33 h 138"/>
              <a:gd name="T112" fmla="*/ 6 w 120"/>
              <a:gd name="T113" fmla="*/ 25 h 138"/>
              <a:gd name="T114" fmla="*/ 2 w 120"/>
              <a:gd name="T115" fmla="*/ 17 h 138"/>
              <a:gd name="T116" fmla="*/ 0 w 120"/>
              <a:gd name="T117" fmla="*/ 14 h 138"/>
              <a:gd name="T118" fmla="*/ 0 w 120"/>
              <a:gd name="T119" fmla="*/ 12 h 138"/>
              <a:gd name="T120" fmla="*/ 0 w 120"/>
              <a:gd name="T121" fmla="*/ 1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0" h="138">
                <a:moveTo>
                  <a:pt x="0" y="12"/>
                </a:moveTo>
                <a:lnTo>
                  <a:pt x="0" y="10"/>
                </a:lnTo>
                <a:lnTo>
                  <a:pt x="2" y="8"/>
                </a:lnTo>
                <a:lnTo>
                  <a:pt x="4" y="6"/>
                </a:lnTo>
                <a:lnTo>
                  <a:pt x="6" y="4"/>
                </a:lnTo>
                <a:lnTo>
                  <a:pt x="11" y="2"/>
                </a:lnTo>
                <a:lnTo>
                  <a:pt x="15" y="2"/>
                </a:lnTo>
                <a:lnTo>
                  <a:pt x="21" y="0"/>
                </a:lnTo>
                <a:lnTo>
                  <a:pt x="29" y="0"/>
                </a:lnTo>
                <a:lnTo>
                  <a:pt x="36" y="2"/>
                </a:lnTo>
                <a:lnTo>
                  <a:pt x="42" y="2"/>
                </a:lnTo>
                <a:lnTo>
                  <a:pt x="48" y="4"/>
                </a:lnTo>
                <a:lnTo>
                  <a:pt x="55" y="8"/>
                </a:lnTo>
                <a:lnTo>
                  <a:pt x="61" y="12"/>
                </a:lnTo>
                <a:lnTo>
                  <a:pt x="69" y="15"/>
                </a:lnTo>
                <a:lnTo>
                  <a:pt x="76" y="21"/>
                </a:lnTo>
                <a:lnTo>
                  <a:pt x="84" y="27"/>
                </a:lnTo>
                <a:lnTo>
                  <a:pt x="92" y="35"/>
                </a:lnTo>
                <a:lnTo>
                  <a:pt x="97" y="42"/>
                </a:lnTo>
                <a:lnTo>
                  <a:pt x="103" y="50"/>
                </a:lnTo>
                <a:lnTo>
                  <a:pt x="107" y="58"/>
                </a:lnTo>
                <a:lnTo>
                  <a:pt x="111" y="63"/>
                </a:lnTo>
                <a:lnTo>
                  <a:pt x="113" y="71"/>
                </a:lnTo>
                <a:lnTo>
                  <a:pt x="115" y="79"/>
                </a:lnTo>
                <a:lnTo>
                  <a:pt x="117" y="86"/>
                </a:lnTo>
                <a:lnTo>
                  <a:pt x="118" y="96"/>
                </a:lnTo>
                <a:lnTo>
                  <a:pt x="120" y="104"/>
                </a:lnTo>
                <a:lnTo>
                  <a:pt x="120" y="109"/>
                </a:lnTo>
                <a:lnTo>
                  <a:pt x="120" y="115"/>
                </a:lnTo>
                <a:lnTo>
                  <a:pt x="120" y="119"/>
                </a:lnTo>
                <a:lnTo>
                  <a:pt x="120" y="123"/>
                </a:lnTo>
                <a:lnTo>
                  <a:pt x="118" y="126"/>
                </a:lnTo>
                <a:lnTo>
                  <a:pt x="117" y="128"/>
                </a:lnTo>
                <a:lnTo>
                  <a:pt x="115" y="132"/>
                </a:lnTo>
                <a:lnTo>
                  <a:pt x="111" y="134"/>
                </a:lnTo>
                <a:lnTo>
                  <a:pt x="107" y="136"/>
                </a:lnTo>
                <a:lnTo>
                  <a:pt x="105" y="138"/>
                </a:lnTo>
                <a:lnTo>
                  <a:pt x="101" y="138"/>
                </a:lnTo>
                <a:lnTo>
                  <a:pt x="96" y="138"/>
                </a:lnTo>
                <a:lnTo>
                  <a:pt x="92" y="138"/>
                </a:lnTo>
                <a:lnTo>
                  <a:pt x="86" y="134"/>
                </a:lnTo>
                <a:lnTo>
                  <a:pt x="80" y="130"/>
                </a:lnTo>
                <a:lnTo>
                  <a:pt x="76" y="126"/>
                </a:lnTo>
                <a:lnTo>
                  <a:pt x="74" y="123"/>
                </a:lnTo>
                <a:lnTo>
                  <a:pt x="71" y="119"/>
                </a:lnTo>
                <a:lnTo>
                  <a:pt x="67" y="115"/>
                </a:lnTo>
                <a:lnTo>
                  <a:pt x="63" y="109"/>
                </a:lnTo>
                <a:lnTo>
                  <a:pt x="59" y="104"/>
                </a:lnTo>
                <a:lnTo>
                  <a:pt x="55" y="98"/>
                </a:lnTo>
                <a:lnTo>
                  <a:pt x="52" y="92"/>
                </a:lnTo>
                <a:lnTo>
                  <a:pt x="46" y="84"/>
                </a:lnTo>
                <a:lnTo>
                  <a:pt x="42" y="77"/>
                </a:lnTo>
                <a:lnTo>
                  <a:pt x="32" y="63"/>
                </a:lnTo>
                <a:lnTo>
                  <a:pt x="23" y="52"/>
                </a:lnTo>
                <a:lnTo>
                  <a:pt x="15" y="42"/>
                </a:lnTo>
                <a:lnTo>
                  <a:pt x="9" y="33"/>
                </a:lnTo>
                <a:lnTo>
                  <a:pt x="6" y="25"/>
                </a:lnTo>
                <a:lnTo>
                  <a:pt x="2" y="17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67"/>
          <p:cNvSpPr/>
          <p:nvPr/>
        </p:nvSpPr>
        <p:spPr bwMode="auto">
          <a:xfrm>
            <a:off x="1467129" y="2559649"/>
            <a:ext cx="214115" cy="208312"/>
          </a:xfrm>
          <a:custGeom>
            <a:avLst/>
            <a:gdLst>
              <a:gd name="T0" fmla="*/ 123 w 123"/>
              <a:gd name="T1" fmla="*/ 97 h 145"/>
              <a:gd name="T2" fmla="*/ 123 w 123"/>
              <a:gd name="T3" fmla="*/ 107 h 145"/>
              <a:gd name="T4" fmla="*/ 123 w 123"/>
              <a:gd name="T5" fmla="*/ 114 h 145"/>
              <a:gd name="T6" fmla="*/ 123 w 123"/>
              <a:gd name="T7" fmla="*/ 122 h 145"/>
              <a:gd name="T8" fmla="*/ 123 w 123"/>
              <a:gd name="T9" fmla="*/ 128 h 145"/>
              <a:gd name="T10" fmla="*/ 121 w 123"/>
              <a:gd name="T11" fmla="*/ 133 h 145"/>
              <a:gd name="T12" fmla="*/ 121 w 123"/>
              <a:gd name="T13" fmla="*/ 137 h 145"/>
              <a:gd name="T14" fmla="*/ 119 w 123"/>
              <a:gd name="T15" fmla="*/ 141 h 145"/>
              <a:gd name="T16" fmla="*/ 119 w 123"/>
              <a:gd name="T17" fmla="*/ 143 h 145"/>
              <a:gd name="T18" fmla="*/ 117 w 123"/>
              <a:gd name="T19" fmla="*/ 145 h 145"/>
              <a:gd name="T20" fmla="*/ 115 w 123"/>
              <a:gd name="T21" fmla="*/ 145 h 145"/>
              <a:gd name="T22" fmla="*/ 111 w 123"/>
              <a:gd name="T23" fmla="*/ 145 h 145"/>
              <a:gd name="T24" fmla="*/ 109 w 123"/>
              <a:gd name="T25" fmla="*/ 143 h 145"/>
              <a:gd name="T26" fmla="*/ 106 w 123"/>
              <a:gd name="T27" fmla="*/ 141 h 145"/>
              <a:gd name="T28" fmla="*/ 102 w 123"/>
              <a:gd name="T29" fmla="*/ 139 h 145"/>
              <a:gd name="T30" fmla="*/ 98 w 123"/>
              <a:gd name="T31" fmla="*/ 135 h 145"/>
              <a:gd name="T32" fmla="*/ 94 w 123"/>
              <a:gd name="T33" fmla="*/ 133 h 145"/>
              <a:gd name="T34" fmla="*/ 86 w 123"/>
              <a:gd name="T35" fmla="*/ 130 h 145"/>
              <a:gd name="T36" fmla="*/ 81 w 123"/>
              <a:gd name="T37" fmla="*/ 126 h 145"/>
              <a:gd name="T38" fmla="*/ 73 w 123"/>
              <a:gd name="T39" fmla="*/ 120 h 145"/>
              <a:gd name="T40" fmla="*/ 65 w 123"/>
              <a:gd name="T41" fmla="*/ 114 h 145"/>
              <a:gd name="T42" fmla="*/ 58 w 123"/>
              <a:gd name="T43" fmla="*/ 105 h 145"/>
              <a:gd name="T44" fmla="*/ 50 w 123"/>
              <a:gd name="T45" fmla="*/ 95 h 145"/>
              <a:gd name="T46" fmla="*/ 42 w 123"/>
              <a:gd name="T47" fmla="*/ 84 h 145"/>
              <a:gd name="T48" fmla="*/ 35 w 123"/>
              <a:gd name="T49" fmla="*/ 72 h 145"/>
              <a:gd name="T50" fmla="*/ 27 w 123"/>
              <a:gd name="T51" fmla="*/ 59 h 145"/>
              <a:gd name="T52" fmla="*/ 21 w 123"/>
              <a:gd name="T53" fmla="*/ 47 h 145"/>
              <a:gd name="T54" fmla="*/ 16 w 123"/>
              <a:gd name="T55" fmla="*/ 38 h 145"/>
              <a:gd name="T56" fmla="*/ 10 w 123"/>
              <a:gd name="T57" fmla="*/ 30 h 145"/>
              <a:gd name="T58" fmla="*/ 6 w 123"/>
              <a:gd name="T59" fmla="*/ 22 h 145"/>
              <a:gd name="T60" fmla="*/ 2 w 123"/>
              <a:gd name="T61" fmla="*/ 17 h 145"/>
              <a:gd name="T62" fmla="*/ 2 w 123"/>
              <a:gd name="T63" fmla="*/ 13 h 145"/>
              <a:gd name="T64" fmla="*/ 0 w 123"/>
              <a:gd name="T65" fmla="*/ 11 h 145"/>
              <a:gd name="T66" fmla="*/ 0 w 123"/>
              <a:gd name="T67" fmla="*/ 9 h 145"/>
              <a:gd name="T68" fmla="*/ 2 w 123"/>
              <a:gd name="T69" fmla="*/ 7 h 145"/>
              <a:gd name="T70" fmla="*/ 4 w 123"/>
              <a:gd name="T71" fmla="*/ 5 h 145"/>
              <a:gd name="T72" fmla="*/ 6 w 123"/>
              <a:gd name="T73" fmla="*/ 3 h 145"/>
              <a:gd name="T74" fmla="*/ 10 w 123"/>
              <a:gd name="T75" fmla="*/ 1 h 145"/>
              <a:gd name="T76" fmla="*/ 14 w 123"/>
              <a:gd name="T77" fmla="*/ 1 h 145"/>
              <a:gd name="T78" fmla="*/ 21 w 123"/>
              <a:gd name="T79" fmla="*/ 0 h 145"/>
              <a:gd name="T80" fmla="*/ 27 w 123"/>
              <a:gd name="T81" fmla="*/ 1 h 145"/>
              <a:gd name="T82" fmla="*/ 33 w 123"/>
              <a:gd name="T83" fmla="*/ 1 h 145"/>
              <a:gd name="T84" fmla="*/ 41 w 123"/>
              <a:gd name="T85" fmla="*/ 3 h 145"/>
              <a:gd name="T86" fmla="*/ 46 w 123"/>
              <a:gd name="T87" fmla="*/ 7 h 145"/>
              <a:gd name="T88" fmla="*/ 56 w 123"/>
              <a:gd name="T89" fmla="*/ 11 h 145"/>
              <a:gd name="T90" fmla="*/ 65 w 123"/>
              <a:gd name="T91" fmla="*/ 15 h 145"/>
              <a:gd name="T92" fmla="*/ 75 w 123"/>
              <a:gd name="T93" fmla="*/ 21 h 145"/>
              <a:gd name="T94" fmla="*/ 85 w 123"/>
              <a:gd name="T95" fmla="*/ 26 h 145"/>
              <a:gd name="T96" fmla="*/ 96 w 123"/>
              <a:gd name="T97" fmla="*/ 32 h 145"/>
              <a:gd name="T98" fmla="*/ 104 w 123"/>
              <a:gd name="T99" fmla="*/ 40 h 145"/>
              <a:gd name="T100" fmla="*/ 111 w 123"/>
              <a:gd name="T101" fmla="*/ 47 h 145"/>
              <a:gd name="T102" fmla="*/ 117 w 123"/>
              <a:gd name="T103" fmla="*/ 55 h 145"/>
              <a:gd name="T104" fmla="*/ 121 w 123"/>
              <a:gd name="T105" fmla="*/ 65 h 145"/>
              <a:gd name="T106" fmla="*/ 123 w 123"/>
              <a:gd name="T107" fmla="*/ 74 h 145"/>
              <a:gd name="T108" fmla="*/ 123 w 123"/>
              <a:gd name="T109" fmla="*/ 86 h 145"/>
              <a:gd name="T110" fmla="*/ 123 w 123"/>
              <a:gd name="T111" fmla="*/ 97 h 145"/>
              <a:gd name="T112" fmla="*/ 123 w 123"/>
              <a:gd name="T113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3" h="145">
                <a:moveTo>
                  <a:pt x="123" y="97"/>
                </a:moveTo>
                <a:lnTo>
                  <a:pt x="123" y="107"/>
                </a:lnTo>
                <a:lnTo>
                  <a:pt x="123" y="114"/>
                </a:lnTo>
                <a:lnTo>
                  <a:pt x="123" y="122"/>
                </a:lnTo>
                <a:lnTo>
                  <a:pt x="123" y="128"/>
                </a:lnTo>
                <a:lnTo>
                  <a:pt x="121" y="133"/>
                </a:lnTo>
                <a:lnTo>
                  <a:pt x="121" y="137"/>
                </a:lnTo>
                <a:lnTo>
                  <a:pt x="119" y="141"/>
                </a:lnTo>
                <a:lnTo>
                  <a:pt x="119" y="143"/>
                </a:lnTo>
                <a:lnTo>
                  <a:pt x="117" y="145"/>
                </a:lnTo>
                <a:lnTo>
                  <a:pt x="115" y="145"/>
                </a:lnTo>
                <a:lnTo>
                  <a:pt x="111" y="145"/>
                </a:lnTo>
                <a:lnTo>
                  <a:pt x="109" y="143"/>
                </a:lnTo>
                <a:lnTo>
                  <a:pt x="106" y="141"/>
                </a:lnTo>
                <a:lnTo>
                  <a:pt x="102" y="139"/>
                </a:lnTo>
                <a:lnTo>
                  <a:pt x="98" y="135"/>
                </a:lnTo>
                <a:lnTo>
                  <a:pt x="94" y="133"/>
                </a:lnTo>
                <a:lnTo>
                  <a:pt x="86" y="130"/>
                </a:lnTo>
                <a:lnTo>
                  <a:pt x="81" y="126"/>
                </a:lnTo>
                <a:lnTo>
                  <a:pt x="73" y="120"/>
                </a:lnTo>
                <a:lnTo>
                  <a:pt x="65" y="114"/>
                </a:lnTo>
                <a:lnTo>
                  <a:pt x="58" y="105"/>
                </a:lnTo>
                <a:lnTo>
                  <a:pt x="50" y="95"/>
                </a:lnTo>
                <a:lnTo>
                  <a:pt x="42" y="84"/>
                </a:lnTo>
                <a:lnTo>
                  <a:pt x="35" y="72"/>
                </a:lnTo>
                <a:lnTo>
                  <a:pt x="27" y="59"/>
                </a:lnTo>
                <a:lnTo>
                  <a:pt x="21" y="47"/>
                </a:lnTo>
                <a:lnTo>
                  <a:pt x="16" y="38"/>
                </a:lnTo>
                <a:lnTo>
                  <a:pt x="10" y="30"/>
                </a:lnTo>
                <a:lnTo>
                  <a:pt x="6" y="22"/>
                </a:lnTo>
                <a:lnTo>
                  <a:pt x="2" y="17"/>
                </a:lnTo>
                <a:lnTo>
                  <a:pt x="2" y="13"/>
                </a:lnTo>
                <a:lnTo>
                  <a:pt x="0" y="11"/>
                </a:lnTo>
                <a:lnTo>
                  <a:pt x="0" y="9"/>
                </a:lnTo>
                <a:lnTo>
                  <a:pt x="2" y="7"/>
                </a:lnTo>
                <a:lnTo>
                  <a:pt x="4" y="5"/>
                </a:lnTo>
                <a:lnTo>
                  <a:pt x="6" y="3"/>
                </a:lnTo>
                <a:lnTo>
                  <a:pt x="10" y="1"/>
                </a:lnTo>
                <a:lnTo>
                  <a:pt x="14" y="1"/>
                </a:lnTo>
                <a:lnTo>
                  <a:pt x="21" y="0"/>
                </a:lnTo>
                <a:lnTo>
                  <a:pt x="27" y="1"/>
                </a:lnTo>
                <a:lnTo>
                  <a:pt x="33" y="1"/>
                </a:lnTo>
                <a:lnTo>
                  <a:pt x="41" y="3"/>
                </a:lnTo>
                <a:lnTo>
                  <a:pt x="46" y="7"/>
                </a:lnTo>
                <a:lnTo>
                  <a:pt x="56" y="11"/>
                </a:lnTo>
                <a:lnTo>
                  <a:pt x="65" y="15"/>
                </a:lnTo>
                <a:lnTo>
                  <a:pt x="75" y="21"/>
                </a:lnTo>
                <a:lnTo>
                  <a:pt x="85" y="26"/>
                </a:lnTo>
                <a:lnTo>
                  <a:pt x="96" y="32"/>
                </a:lnTo>
                <a:lnTo>
                  <a:pt x="104" y="40"/>
                </a:lnTo>
                <a:lnTo>
                  <a:pt x="111" y="47"/>
                </a:lnTo>
                <a:lnTo>
                  <a:pt x="117" y="55"/>
                </a:lnTo>
                <a:lnTo>
                  <a:pt x="121" y="65"/>
                </a:lnTo>
                <a:lnTo>
                  <a:pt x="123" y="74"/>
                </a:lnTo>
                <a:lnTo>
                  <a:pt x="123" y="86"/>
                </a:lnTo>
                <a:lnTo>
                  <a:pt x="123" y="97"/>
                </a:lnTo>
                <a:lnTo>
                  <a:pt x="123" y="97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68"/>
          <p:cNvSpPr/>
          <p:nvPr/>
        </p:nvSpPr>
        <p:spPr bwMode="auto">
          <a:xfrm>
            <a:off x="1495210" y="2705181"/>
            <a:ext cx="400147" cy="610666"/>
          </a:xfrm>
          <a:custGeom>
            <a:avLst/>
            <a:gdLst>
              <a:gd name="T0" fmla="*/ 63 w 227"/>
              <a:gd name="T1" fmla="*/ 428 h 428"/>
              <a:gd name="T2" fmla="*/ 55 w 227"/>
              <a:gd name="T3" fmla="*/ 421 h 428"/>
              <a:gd name="T4" fmla="*/ 46 w 227"/>
              <a:gd name="T5" fmla="*/ 409 h 428"/>
              <a:gd name="T6" fmla="*/ 36 w 227"/>
              <a:gd name="T7" fmla="*/ 390 h 428"/>
              <a:gd name="T8" fmla="*/ 28 w 227"/>
              <a:gd name="T9" fmla="*/ 377 h 428"/>
              <a:gd name="T10" fmla="*/ 15 w 227"/>
              <a:gd name="T11" fmla="*/ 356 h 428"/>
              <a:gd name="T12" fmla="*/ 7 w 227"/>
              <a:gd name="T13" fmla="*/ 339 h 428"/>
              <a:gd name="T14" fmla="*/ 1 w 227"/>
              <a:gd name="T15" fmla="*/ 323 h 428"/>
              <a:gd name="T16" fmla="*/ 0 w 227"/>
              <a:gd name="T17" fmla="*/ 312 h 428"/>
              <a:gd name="T18" fmla="*/ 1 w 227"/>
              <a:gd name="T19" fmla="*/ 304 h 428"/>
              <a:gd name="T20" fmla="*/ 5 w 227"/>
              <a:gd name="T21" fmla="*/ 300 h 428"/>
              <a:gd name="T22" fmla="*/ 13 w 227"/>
              <a:gd name="T23" fmla="*/ 296 h 428"/>
              <a:gd name="T24" fmla="*/ 21 w 227"/>
              <a:gd name="T25" fmla="*/ 296 h 428"/>
              <a:gd name="T26" fmla="*/ 36 w 227"/>
              <a:gd name="T27" fmla="*/ 295 h 428"/>
              <a:gd name="T28" fmla="*/ 46 w 227"/>
              <a:gd name="T29" fmla="*/ 291 h 428"/>
              <a:gd name="T30" fmla="*/ 49 w 227"/>
              <a:gd name="T31" fmla="*/ 287 h 428"/>
              <a:gd name="T32" fmla="*/ 53 w 227"/>
              <a:gd name="T33" fmla="*/ 279 h 428"/>
              <a:gd name="T34" fmla="*/ 61 w 227"/>
              <a:gd name="T35" fmla="*/ 266 h 428"/>
              <a:gd name="T36" fmla="*/ 72 w 227"/>
              <a:gd name="T37" fmla="*/ 249 h 428"/>
              <a:gd name="T38" fmla="*/ 84 w 227"/>
              <a:gd name="T39" fmla="*/ 228 h 428"/>
              <a:gd name="T40" fmla="*/ 99 w 227"/>
              <a:gd name="T41" fmla="*/ 203 h 428"/>
              <a:gd name="T42" fmla="*/ 114 w 227"/>
              <a:gd name="T43" fmla="*/ 172 h 428"/>
              <a:gd name="T44" fmla="*/ 134 w 227"/>
              <a:gd name="T45" fmla="*/ 138 h 428"/>
              <a:gd name="T46" fmla="*/ 153 w 227"/>
              <a:gd name="T47" fmla="*/ 105 h 428"/>
              <a:gd name="T48" fmla="*/ 170 w 227"/>
              <a:gd name="T49" fmla="*/ 75 h 428"/>
              <a:gd name="T50" fmla="*/ 185 w 227"/>
              <a:gd name="T51" fmla="*/ 52 h 428"/>
              <a:gd name="T52" fmla="*/ 199 w 227"/>
              <a:gd name="T53" fmla="*/ 31 h 428"/>
              <a:gd name="T54" fmla="*/ 210 w 227"/>
              <a:gd name="T55" fmla="*/ 17 h 428"/>
              <a:gd name="T56" fmla="*/ 218 w 227"/>
              <a:gd name="T57" fmla="*/ 6 h 428"/>
              <a:gd name="T58" fmla="*/ 223 w 227"/>
              <a:gd name="T59" fmla="*/ 2 h 428"/>
              <a:gd name="T60" fmla="*/ 227 w 227"/>
              <a:gd name="T61" fmla="*/ 2 h 428"/>
              <a:gd name="T62" fmla="*/ 227 w 227"/>
              <a:gd name="T63" fmla="*/ 6 h 428"/>
              <a:gd name="T64" fmla="*/ 225 w 227"/>
              <a:gd name="T65" fmla="*/ 17 h 428"/>
              <a:gd name="T66" fmla="*/ 220 w 227"/>
              <a:gd name="T67" fmla="*/ 36 h 428"/>
              <a:gd name="T68" fmla="*/ 212 w 227"/>
              <a:gd name="T69" fmla="*/ 61 h 428"/>
              <a:gd name="T70" fmla="*/ 202 w 227"/>
              <a:gd name="T71" fmla="*/ 92 h 428"/>
              <a:gd name="T72" fmla="*/ 191 w 227"/>
              <a:gd name="T73" fmla="*/ 128 h 428"/>
              <a:gd name="T74" fmla="*/ 176 w 227"/>
              <a:gd name="T75" fmla="*/ 170 h 428"/>
              <a:gd name="T76" fmla="*/ 158 w 227"/>
              <a:gd name="T77" fmla="*/ 220 h 428"/>
              <a:gd name="T78" fmla="*/ 141 w 227"/>
              <a:gd name="T79" fmla="*/ 268 h 428"/>
              <a:gd name="T80" fmla="*/ 126 w 227"/>
              <a:gd name="T81" fmla="*/ 310 h 428"/>
              <a:gd name="T82" fmla="*/ 112 w 227"/>
              <a:gd name="T83" fmla="*/ 346 h 428"/>
              <a:gd name="T84" fmla="*/ 99 w 227"/>
              <a:gd name="T85" fmla="*/ 375 h 428"/>
              <a:gd name="T86" fmla="*/ 90 w 227"/>
              <a:gd name="T87" fmla="*/ 398 h 428"/>
              <a:gd name="T88" fmla="*/ 80 w 227"/>
              <a:gd name="T89" fmla="*/ 415 h 428"/>
              <a:gd name="T90" fmla="*/ 72 w 227"/>
              <a:gd name="T91" fmla="*/ 425 h 428"/>
              <a:gd name="T92" fmla="*/ 67 w 227"/>
              <a:gd name="T93" fmla="*/ 428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7" h="428">
                <a:moveTo>
                  <a:pt x="67" y="428"/>
                </a:moveTo>
                <a:lnTo>
                  <a:pt x="63" y="428"/>
                </a:lnTo>
                <a:lnTo>
                  <a:pt x="59" y="425"/>
                </a:lnTo>
                <a:lnTo>
                  <a:pt x="55" y="421"/>
                </a:lnTo>
                <a:lnTo>
                  <a:pt x="51" y="417"/>
                </a:lnTo>
                <a:lnTo>
                  <a:pt x="46" y="409"/>
                </a:lnTo>
                <a:lnTo>
                  <a:pt x="42" y="400"/>
                </a:lnTo>
                <a:lnTo>
                  <a:pt x="36" y="390"/>
                </a:lnTo>
                <a:lnTo>
                  <a:pt x="32" y="384"/>
                </a:lnTo>
                <a:lnTo>
                  <a:pt x="28" y="377"/>
                </a:lnTo>
                <a:lnTo>
                  <a:pt x="23" y="367"/>
                </a:lnTo>
                <a:lnTo>
                  <a:pt x="15" y="356"/>
                </a:lnTo>
                <a:lnTo>
                  <a:pt x="11" y="346"/>
                </a:lnTo>
                <a:lnTo>
                  <a:pt x="7" y="339"/>
                </a:lnTo>
                <a:lnTo>
                  <a:pt x="3" y="331"/>
                </a:lnTo>
                <a:lnTo>
                  <a:pt x="1" y="323"/>
                </a:lnTo>
                <a:lnTo>
                  <a:pt x="0" y="318"/>
                </a:lnTo>
                <a:lnTo>
                  <a:pt x="0" y="312"/>
                </a:lnTo>
                <a:lnTo>
                  <a:pt x="0" y="308"/>
                </a:lnTo>
                <a:lnTo>
                  <a:pt x="1" y="304"/>
                </a:lnTo>
                <a:lnTo>
                  <a:pt x="3" y="302"/>
                </a:lnTo>
                <a:lnTo>
                  <a:pt x="5" y="300"/>
                </a:lnTo>
                <a:lnTo>
                  <a:pt x="9" y="298"/>
                </a:lnTo>
                <a:lnTo>
                  <a:pt x="13" y="296"/>
                </a:lnTo>
                <a:lnTo>
                  <a:pt x="17" y="296"/>
                </a:lnTo>
                <a:lnTo>
                  <a:pt x="21" y="296"/>
                </a:lnTo>
                <a:lnTo>
                  <a:pt x="30" y="296"/>
                </a:lnTo>
                <a:lnTo>
                  <a:pt x="36" y="295"/>
                </a:lnTo>
                <a:lnTo>
                  <a:pt x="42" y="295"/>
                </a:lnTo>
                <a:lnTo>
                  <a:pt x="46" y="291"/>
                </a:lnTo>
                <a:lnTo>
                  <a:pt x="47" y="289"/>
                </a:lnTo>
                <a:lnTo>
                  <a:pt x="49" y="287"/>
                </a:lnTo>
                <a:lnTo>
                  <a:pt x="51" y="283"/>
                </a:lnTo>
                <a:lnTo>
                  <a:pt x="53" y="279"/>
                </a:lnTo>
                <a:lnTo>
                  <a:pt x="57" y="274"/>
                </a:lnTo>
                <a:lnTo>
                  <a:pt x="61" y="266"/>
                </a:lnTo>
                <a:lnTo>
                  <a:pt x="67" y="258"/>
                </a:lnTo>
                <a:lnTo>
                  <a:pt x="72" y="249"/>
                </a:lnTo>
                <a:lnTo>
                  <a:pt x="78" y="239"/>
                </a:lnTo>
                <a:lnTo>
                  <a:pt x="84" y="228"/>
                </a:lnTo>
                <a:lnTo>
                  <a:pt x="91" y="216"/>
                </a:lnTo>
                <a:lnTo>
                  <a:pt x="99" y="203"/>
                </a:lnTo>
                <a:lnTo>
                  <a:pt x="107" y="187"/>
                </a:lnTo>
                <a:lnTo>
                  <a:pt x="114" y="172"/>
                </a:lnTo>
                <a:lnTo>
                  <a:pt x="124" y="157"/>
                </a:lnTo>
                <a:lnTo>
                  <a:pt x="134" y="138"/>
                </a:lnTo>
                <a:lnTo>
                  <a:pt x="143" y="120"/>
                </a:lnTo>
                <a:lnTo>
                  <a:pt x="153" y="105"/>
                </a:lnTo>
                <a:lnTo>
                  <a:pt x="162" y="90"/>
                </a:lnTo>
                <a:lnTo>
                  <a:pt x="170" y="75"/>
                </a:lnTo>
                <a:lnTo>
                  <a:pt x="178" y="63"/>
                </a:lnTo>
                <a:lnTo>
                  <a:pt x="185" y="52"/>
                </a:lnTo>
                <a:lnTo>
                  <a:pt x="193" y="40"/>
                </a:lnTo>
                <a:lnTo>
                  <a:pt x="199" y="31"/>
                </a:lnTo>
                <a:lnTo>
                  <a:pt x="204" y="23"/>
                </a:lnTo>
                <a:lnTo>
                  <a:pt x="210" y="17"/>
                </a:lnTo>
                <a:lnTo>
                  <a:pt x="214" y="11"/>
                </a:lnTo>
                <a:lnTo>
                  <a:pt x="218" y="6"/>
                </a:lnTo>
                <a:lnTo>
                  <a:pt x="222" y="4"/>
                </a:lnTo>
                <a:lnTo>
                  <a:pt x="223" y="2"/>
                </a:lnTo>
                <a:lnTo>
                  <a:pt x="225" y="0"/>
                </a:lnTo>
                <a:lnTo>
                  <a:pt x="227" y="2"/>
                </a:lnTo>
                <a:lnTo>
                  <a:pt x="227" y="2"/>
                </a:lnTo>
                <a:lnTo>
                  <a:pt x="227" y="6"/>
                </a:lnTo>
                <a:lnTo>
                  <a:pt x="225" y="11"/>
                </a:lnTo>
                <a:lnTo>
                  <a:pt x="225" y="17"/>
                </a:lnTo>
                <a:lnTo>
                  <a:pt x="223" y="27"/>
                </a:lnTo>
                <a:lnTo>
                  <a:pt x="220" y="36"/>
                </a:lnTo>
                <a:lnTo>
                  <a:pt x="216" y="48"/>
                </a:lnTo>
                <a:lnTo>
                  <a:pt x="212" y="61"/>
                </a:lnTo>
                <a:lnTo>
                  <a:pt x="208" y="75"/>
                </a:lnTo>
                <a:lnTo>
                  <a:pt x="202" y="92"/>
                </a:lnTo>
                <a:lnTo>
                  <a:pt x="197" y="109"/>
                </a:lnTo>
                <a:lnTo>
                  <a:pt x="191" y="128"/>
                </a:lnTo>
                <a:lnTo>
                  <a:pt x="183" y="149"/>
                </a:lnTo>
                <a:lnTo>
                  <a:pt x="176" y="170"/>
                </a:lnTo>
                <a:lnTo>
                  <a:pt x="168" y="195"/>
                </a:lnTo>
                <a:lnTo>
                  <a:pt x="158" y="220"/>
                </a:lnTo>
                <a:lnTo>
                  <a:pt x="151" y="245"/>
                </a:lnTo>
                <a:lnTo>
                  <a:pt x="141" y="268"/>
                </a:lnTo>
                <a:lnTo>
                  <a:pt x="134" y="291"/>
                </a:lnTo>
                <a:lnTo>
                  <a:pt x="126" y="310"/>
                </a:lnTo>
                <a:lnTo>
                  <a:pt x="118" y="329"/>
                </a:lnTo>
                <a:lnTo>
                  <a:pt x="112" y="346"/>
                </a:lnTo>
                <a:lnTo>
                  <a:pt x="105" y="362"/>
                </a:lnTo>
                <a:lnTo>
                  <a:pt x="99" y="375"/>
                </a:lnTo>
                <a:lnTo>
                  <a:pt x="93" y="388"/>
                </a:lnTo>
                <a:lnTo>
                  <a:pt x="90" y="398"/>
                </a:lnTo>
                <a:lnTo>
                  <a:pt x="84" y="407"/>
                </a:lnTo>
                <a:lnTo>
                  <a:pt x="80" y="415"/>
                </a:lnTo>
                <a:lnTo>
                  <a:pt x="76" y="421"/>
                </a:lnTo>
                <a:lnTo>
                  <a:pt x="72" y="425"/>
                </a:lnTo>
                <a:lnTo>
                  <a:pt x="70" y="427"/>
                </a:lnTo>
                <a:lnTo>
                  <a:pt x="67" y="428"/>
                </a:lnTo>
                <a:lnTo>
                  <a:pt x="67" y="42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473"/>
          <p:cNvSpPr/>
          <p:nvPr/>
        </p:nvSpPr>
        <p:spPr bwMode="auto">
          <a:xfrm>
            <a:off x="1870785" y="1826278"/>
            <a:ext cx="203584" cy="459428"/>
          </a:xfrm>
          <a:custGeom>
            <a:avLst/>
            <a:gdLst>
              <a:gd name="T0" fmla="*/ 113 w 115"/>
              <a:gd name="T1" fmla="*/ 197 h 321"/>
              <a:gd name="T2" fmla="*/ 115 w 115"/>
              <a:gd name="T3" fmla="*/ 228 h 321"/>
              <a:gd name="T4" fmla="*/ 115 w 115"/>
              <a:gd name="T5" fmla="*/ 254 h 321"/>
              <a:gd name="T6" fmla="*/ 115 w 115"/>
              <a:gd name="T7" fmla="*/ 277 h 321"/>
              <a:gd name="T8" fmla="*/ 113 w 115"/>
              <a:gd name="T9" fmla="*/ 294 h 321"/>
              <a:gd name="T10" fmla="*/ 111 w 115"/>
              <a:gd name="T11" fmla="*/ 308 h 321"/>
              <a:gd name="T12" fmla="*/ 109 w 115"/>
              <a:gd name="T13" fmla="*/ 317 h 321"/>
              <a:gd name="T14" fmla="*/ 107 w 115"/>
              <a:gd name="T15" fmla="*/ 321 h 321"/>
              <a:gd name="T16" fmla="*/ 103 w 115"/>
              <a:gd name="T17" fmla="*/ 321 h 321"/>
              <a:gd name="T18" fmla="*/ 99 w 115"/>
              <a:gd name="T19" fmla="*/ 319 h 321"/>
              <a:gd name="T20" fmla="*/ 98 w 115"/>
              <a:gd name="T21" fmla="*/ 314 h 321"/>
              <a:gd name="T22" fmla="*/ 94 w 115"/>
              <a:gd name="T23" fmla="*/ 304 h 321"/>
              <a:gd name="T24" fmla="*/ 90 w 115"/>
              <a:gd name="T25" fmla="*/ 294 h 321"/>
              <a:gd name="T26" fmla="*/ 86 w 115"/>
              <a:gd name="T27" fmla="*/ 281 h 321"/>
              <a:gd name="T28" fmla="*/ 82 w 115"/>
              <a:gd name="T29" fmla="*/ 264 h 321"/>
              <a:gd name="T30" fmla="*/ 78 w 115"/>
              <a:gd name="T31" fmla="*/ 245 h 321"/>
              <a:gd name="T32" fmla="*/ 71 w 115"/>
              <a:gd name="T33" fmla="*/ 214 h 321"/>
              <a:gd name="T34" fmla="*/ 61 w 115"/>
              <a:gd name="T35" fmla="*/ 176 h 321"/>
              <a:gd name="T36" fmla="*/ 54 w 115"/>
              <a:gd name="T37" fmla="*/ 141 h 321"/>
              <a:gd name="T38" fmla="*/ 48 w 115"/>
              <a:gd name="T39" fmla="*/ 113 h 321"/>
              <a:gd name="T40" fmla="*/ 42 w 115"/>
              <a:gd name="T41" fmla="*/ 86 h 321"/>
              <a:gd name="T42" fmla="*/ 34 w 115"/>
              <a:gd name="T43" fmla="*/ 63 h 321"/>
              <a:gd name="T44" fmla="*/ 27 w 115"/>
              <a:gd name="T45" fmla="*/ 44 h 321"/>
              <a:gd name="T46" fmla="*/ 17 w 115"/>
              <a:gd name="T47" fmla="*/ 30 h 321"/>
              <a:gd name="T48" fmla="*/ 8 w 115"/>
              <a:gd name="T49" fmla="*/ 25 h 321"/>
              <a:gd name="T50" fmla="*/ 2 w 115"/>
              <a:gd name="T51" fmla="*/ 19 h 321"/>
              <a:gd name="T52" fmla="*/ 0 w 115"/>
              <a:gd name="T53" fmla="*/ 13 h 321"/>
              <a:gd name="T54" fmla="*/ 2 w 115"/>
              <a:gd name="T55" fmla="*/ 7 h 321"/>
              <a:gd name="T56" fmla="*/ 8 w 115"/>
              <a:gd name="T57" fmla="*/ 4 h 321"/>
              <a:gd name="T58" fmla="*/ 17 w 115"/>
              <a:gd name="T59" fmla="*/ 2 h 321"/>
              <a:gd name="T60" fmla="*/ 29 w 115"/>
              <a:gd name="T61" fmla="*/ 0 h 321"/>
              <a:gd name="T62" fmla="*/ 42 w 115"/>
              <a:gd name="T63" fmla="*/ 0 h 321"/>
              <a:gd name="T64" fmla="*/ 65 w 115"/>
              <a:gd name="T65" fmla="*/ 6 h 321"/>
              <a:gd name="T66" fmla="*/ 90 w 115"/>
              <a:gd name="T67" fmla="*/ 17 h 321"/>
              <a:gd name="T68" fmla="*/ 101 w 115"/>
              <a:gd name="T69" fmla="*/ 25 h 321"/>
              <a:gd name="T70" fmla="*/ 105 w 115"/>
              <a:gd name="T71" fmla="*/ 32 h 321"/>
              <a:gd name="T72" fmla="*/ 107 w 115"/>
              <a:gd name="T73" fmla="*/ 44 h 321"/>
              <a:gd name="T74" fmla="*/ 109 w 115"/>
              <a:gd name="T75" fmla="*/ 59 h 321"/>
              <a:gd name="T76" fmla="*/ 111 w 115"/>
              <a:gd name="T77" fmla="*/ 78 h 321"/>
              <a:gd name="T78" fmla="*/ 111 w 115"/>
              <a:gd name="T79" fmla="*/ 101 h 321"/>
              <a:gd name="T80" fmla="*/ 113 w 115"/>
              <a:gd name="T81" fmla="*/ 130 h 321"/>
              <a:gd name="T82" fmla="*/ 113 w 115"/>
              <a:gd name="T83" fmla="*/ 162 h 321"/>
              <a:gd name="T84" fmla="*/ 113 w 115"/>
              <a:gd name="T85" fmla="*/ 18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5" h="321">
                <a:moveTo>
                  <a:pt x="113" y="180"/>
                </a:moveTo>
                <a:lnTo>
                  <a:pt x="113" y="197"/>
                </a:lnTo>
                <a:lnTo>
                  <a:pt x="115" y="214"/>
                </a:lnTo>
                <a:lnTo>
                  <a:pt x="115" y="228"/>
                </a:lnTo>
                <a:lnTo>
                  <a:pt x="115" y="243"/>
                </a:lnTo>
                <a:lnTo>
                  <a:pt x="115" y="254"/>
                </a:lnTo>
                <a:lnTo>
                  <a:pt x="115" y="268"/>
                </a:lnTo>
                <a:lnTo>
                  <a:pt x="115" y="277"/>
                </a:lnTo>
                <a:lnTo>
                  <a:pt x="113" y="287"/>
                </a:lnTo>
                <a:lnTo>
                  <a:pt x="113" y="294"/>
                </a:lnTo>
                <a:lnTo>
                  <a:pt x="113" y="302"/>
                </a:lnTo>
                <a:lnTo>
                  <a:pt x="111" y="308"/>
                </a:lnTo>
                <a:lnTo>
                  <a:pt x="111" y="314"/>
                </a:lnTo>
                <a:lnTo>
                  <a:pt x="109" y="317"/>
                </a:lnTo>
                <a:lnTo>
                  <a:pt x="107" y="319"/>
                </a:lnTo>
                <a:lnTo>
                  <a:pt x="107" y="321"/>
                </a:lnTo>
                <a:lnTo>
                  <a:pt x="105" y="321"/>
                </a:lnTo>
                <a:lnTo>
                  <a:pt x="103" y="321"/>
                </a:lnTo>
                <a:lnTo>
                  <a:pt x="101" y="321"/>
                </a:lnTo>
                <a:lnTo>
                  <a:pt x="99" y="319"/>
                </a:lnTo>
                <a:lnTo>
                  <a:pt x="98" y="316"/>
                </a:lnTo>
                <a:lnTo>
                  <a:pt x="98" y="314"/>
                </a:lnTo>
                <a:lnTo>
                  <a:pt x="96" y="310"/>
                </a:lnTo>
                <a:lnTo>
                  <a:pt x="94" y="304"/>
                </a:lnTo>
                <a:lnTo>
                  <a:pt x="92" y="300"/>
                </a:lnTo>
                <a:lnTo>
                  <a:pt x="90" y="294"/>
                </a:lnTo>
                <a:lnTo>
                  <a:pt x="88" y="287"/>
                </a:lnTo>
                <a:lnTo>
                  <a:pt x="86" y="281"/>
                </a:lnTo>
                <a:lnTo>
                  <a:pt x="84" y="272"/>
                </a:lnTo>
                <a:lnTo>
                  <a:pt x="82" y="264"/>
                </a:lnTo>
                <a:lnTo>
                  <a:pt x="80" y="254"/>
                </a:lnTo>
                <a:lnTo>
                  <a:pt x="78" y="245"/>
                </a:lnTo>
                <a:lnTo>
                  <a:pt x="75" y="235"/>
                </a:lnTo>
                <a:lnTo>
                  <a:pt x="71" y="214"/>
                </a:lnTo>
                <a:lnTo>
                  <a:pt x="67" y="195"/>
                </a:lnTo>
                <a:lnTo>
                  <a:pt x="61" y="176"/>
                </a:lnTo>
                <a:lnTo>
                  <a:pt x="57" y="159"/>
                </a:lnTo>
                <a:lnTo>
                  <a:pt x="54" y="141"/>
                </a:lnTo>
                <a:lnTo>
                  <a:pt x="52" y="126"/>
                </a:lnTo>
                <a:lnTo>
                  <a:pt x="48" y="113"/>
                </a:lnTo>
                <a:lnTo>
                  <a:pt x="46" y="97"/>
                </a:lnTo>
                <a:lnTo>
                  <a:pt x="42" y="86"/>
                </a:lnTo>
                <a:lnTo>
                  <a:pt x="38" y="73"/>
                </a:lnTo>
                <a:lnTo>
                  <a:pt x="34" y="63"/>
                </a:lnTo>
                <a:lnTo>
                  <a:pt x="31" y="53"/>
                </a:lnTo>
                <a:lnTo>
                  <a:pt x="27" y="44"/>
                </a:lnTo>
                <a:lnTo>
                  <a:pt x="21" y="36"/>
                </a:lnTo>
                <a:lnTo>
                  <a:pt x="17" y="30"/>
                </a:lnTo>
                <a:lnTo>
                  <a:pt x="13" y="27"/>
                </a:lnTo>
                <a:lnTo>
                  <a:pt x="8" y="25"/>
                </a:lnTo>
                <a:lnTo>
                  <a:pt x="4" y="23"/>
                </a:lnTo>
                <a:lnTo>
                  <a:pt x="2" y="19"/>
                </a:lnTo>
                <a:lnTo>
                  <a:pt x="0" y="17"/>
                </a:lnTo>
                <a:lnTo>
                  <a:pt x="0" y="13"/>
                </a:lnTo>
                <a:lnTo>
                  <a:pt x="0" y="11"/>
                </a:lnTo>
                <a:lnTo>
                  <a:pt x="2" y="7"/>
                </a:lnTo>
                <a:lnTo>
                  <a:pt x="4" y="6"/>
                </a:lnTo>
                <a:lnTo>
                  <a:pt x="8" y="4"/>
                </a:lnTo>
                <a:lnTo>
                  <a:pt x="11" y="2"/>
                </a:lnTo>
                <a:lnTo>
                  <a:pt x="17" y="2"/>
                </a:lnTo>
                <a:lnTo>
                  <a:pt x="23" y="0"/>
                </a:lnTo>
                <a:lnTo>
                  <a:pt x="29" y="0"/>
                </a:lnTo>
                <a:lnTo>
                  <a:pt x="34" y="0"/>
                </a:lnTo>
                <a:lnTo>
                  <a:pt x="42" y="0"/>
                </a:lnTo>
                <a:lnTo>
                  <a:pt x="50" y="2"/>
                </a:lnTo>
                <a:lnTo>
                  <a:pt x="65" y="6"/>
                </a:lnTo>
                <a:lnTo>
                  <a:pt x="78" y="11"/>
                </a:lnTo>
                <a:lnTo>
                  <a:pt x="90" y="17"/>
                </a:lnTo>
                <a:lnTo>
                  <a:pt x="101" y="21"/>
                </a:lnTo>
                <a:lnTo>
                  <a:pt x="101" y="25"/>
                </a:lnTo>
                <a:lnTo>
                  <a:pt x="103" y="27"/>
                </a:lnTo>
                <a:lnTo>
                  <a:pt x="105" y="32"/>
                </a:lnTo>
                <a:lnTo>
                  <a:pt x="105" y="36"/>
                </a:lnTo>
                <a:lnTo>
                  <a:pt x="107" y="44"/>
                </a:lnTo>
                <a:lnTo>
                  <a:pt x="109" y="51"/>
                </a:lnTo>
                <a:lnTo>
                  <a:pt x="109" y="59"/>
                </a:lnTo>
                <a:lnTo>
                  <a:pt x="109" y="69"/>
                </a:lnTo>
                <a:lnTo>
                  <a:pt x="111" y="78"/>
                </a:lnTo>
                <a:lnTo>
                  <a:pt x="111" y="90"/>
                </a:lnTo>
                <a:lnTo>
                  <a:pt x="111" y="101"/>
                </a:lnTo>
                <a:lnTo>
                  <a:pt x="113" y="115"/>
                </a:lnTo>
                <a:lnTo>
                  <a:pt x="113" y="130"/>
                </a:lnTo>
                <a:lnTo>
                  <a:pt x="113" y="145"/>
                </a:lnTo>
                <a:lnTo>
                  <a:pt x="113" y="162"/>
                </a:lnTo>
                <a:lnTo>
                  <a:pt x="113" y="180"/>
                </a:lnTo>
                <a:lnTo>
                  <a:pt x="113" y="180"/>
                </a:lnTo>
              </a:path>
            </a:pathLst>
          </a:custGeom>
          <a:solidFill>
            <a:srgbClr val="0070C0"/>
          </a:solidFill>
          <a:ln w="9525">
            <a:solidFill>
              <a:srgbClr val="0070C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TextBox 86"/>
          <p:cNvSpPr txBox="1"/>
          <p:nvPr/>
        </p:nvSpPr>
        <p:spPr>
          <a:xfrm>
            <a:off x="3924000" y="902246"/>
            <a:ext cx="4968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书写时要注意草字头舒展，遮盖下半部分，下半部分中的三点水书写时要注意窄而长，和“平”高度相当，这样整个字才能显得平稳。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696084" y="1153555"/>
            <a:ext cx="812391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再次默读课文，边读边勾画出自己不理解的词语，可以尝试用下列方法理解词语。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8572" y="915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圆角矩形标注 3"/>
          <p:cNvSpPr/>
          <p:nvPr/>
        </p:nvSpPr>
        <p:spPr>
          <a:xfrm>
            <a:off x="438042" y="2427750"/>
            <a:ext cx="8496000" cy="2002462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有些词语可以联系上下文先猜一猜意思，再借助注释解释。</a:t>
            </a:r>
            <a:endParaRPr lang="en-US" altLang="zh-CN" sz="2400" b="1" kern="1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有些较难理解的词语，不用反复琢磨，具体解释，只要联系上下文知道其大概意思即可。</a:t>
            </a:r>
            <a:endParaRPr lang="en-US" altLang="zh-CN" sz="2400" b="1" kern="1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3.</a:t>
            </a:r>
            <a:r>
              <a:rPr lang="zh-CN" altLang="en-US" sz="2400" b="1" kern="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有些词语如果联系上下文无法理解，可以在旁边作上记号。</a:t>
            </a:r>
            <a:endParaRPr lang="zh-CN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504" y="223253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738869" y="195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49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00" y="1851750"/>
            <a:ext cx="1584000" cy="89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83696" y="2037792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石油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90987" y="2037792"/>
            <a:ext cx="3838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旧时指煤油。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5498" y="-164554"/>
            <a:ext cx="2733244" cy="1152128"/>
            <a:chOff x="590149" y="1521371"/>
            <a:chExt cx="2186595" cy="937544"/>
          </a:xfrm>
        </p:grpSpPr>
        <p:sp>
          <p:nvSpPr>
            <p:cNvPr id="23" name="文本框 7"/>
            <p:cNvSpPr txBox="1"/>
            <p:nvPr/>
          </p:nvSpPr>
          <p:spPr>
            <a:xfrm>
              <a:off x="1192568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汇报交流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grpSp>
        <p:nvGrpSpPr>
          <p:cNvPr id="3" name="组合 2"/>
          <p:cNvGrpSpPr/>
          <p:nvPr/>
        </p:nvGrpSpPr>
        <p:grpSpPr>
          <a:xfrm>
            <a:off x="2547153" y="793688"/>
            <a:ext cx="4358894" cy="1019244"/>
            <a:chOff x="2547153" y="793688"/>
            <a:chExt cx="4358894" cy="101924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7153" y="793688"/>
              <a:ext cx="4358894" cy="10192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988000" y="1083673"/>
              <a:ext cx="38382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借助注释理解的词语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30" y="2961708"/>
            <a:ext cx="1584000" cy="89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矩形 25"/>
          <p:cNvSpPr/>
          <p:nvPr/>
        </p:nvSpPr>
        <p:spPr>
          <a:xfrm>
            <a:off x="454140" y="3147750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山阴道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90987" y="3178527"/>
            <a:ext cx="6492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指浙江绍兴西南一带风景优美的地方。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033253" y="2078488"/>
            <a:ext cx="1314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膝盖。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28000" y="195750"/>
            <a:ext cx="7560000" cy="1019244"/>
            <a:chOff x="1836000" y="793688"/>
            <a:chExt cx="7056000" cy="101924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6000" y="793688"/>
              <a:ext cx="7056000" cy="10192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2728800" y="1083673"/>
              <a:ext cx="5760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联系上下文能猜出具体意思的词语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57" y="956446"/>
            <a:ext cx="1584000" cy="89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697553" y="1142488"/>
            <a:ext cx="10086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四近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2000" y="1204043"/>
            <a:ext cx="1246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47" y="1892446"/>
            <a:ext cx="1584000" cy="89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680843" y="207848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膝髁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58807" y="2769643"/>
            <a:ext cx="67683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看起来成团成堆的云。“夏云头”指夏天成团成堆的、边缘参差不齐的云朵。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00" y="2756814"/>
            <a:ext cx="1584000" cy="89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683696" y="294285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云头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52000" y="3940043"/>
            <a:ext cx="1344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收缩。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146" y="3692446"/>
            <a:ext cx="1584000" cy="89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680842" y="387848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皱蹙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6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8000" y="195750"/>
            <a:ext cx="7560000" cy="1019244"/>
            <a:chOff x="1836000" y="793688"/>
            <a:chExt cx="7056000" cy="1019244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6000" y="793688"/>
              <a:ext cx="7056000" cy="10192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728800" y="1083673"/>
              <a:ext cx="5760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联系上下文能猜出大概意思的词语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52023" y="1932577"/>
            <a:ext cx="8027999" cy="931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两岸边的乌桕，新禾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茅屋，塔，伽蓝，农夫和村妇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……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0000" y="2929333"/>
            <a:ext cx="8040023" cy="9925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河边枯柳树下的几株瘦削的一丈红，该是村女种的罢。大红花和斑红花，都在水里面浮动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……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09111" y="2419607"/>
            <a:ext cx="69602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839369" y="2432499"/>
            <a:ext cx="714716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713949" y="3438383"/>
            <a:ext cx="1152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388517" y="3865333"/>
            <a:ext cx="107950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842332" y="3865333"/>
            <a:ext cx="1062729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713949" y="2979291"/>
            <a:ext cx="1152000" cy="523220"/>
          </a:xfrm>
          <a:prstGeom prst="rect">
            <a:avLst/>
          </a:prstGeom>
          <a:solidFill>
            <a:schemeClr val="accent3">
              <a:lumMod val="75000"/>
              <a:alpha val="19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云形 21"/>
          <p:cNvSpPr/>
          <p:nvPr/>
        </p:nvSpPr>
        <p:spPr>
          <a:xfrm>
            <a:off x="1051089" y="4155750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植物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52270" y="3416530"/>
            <a:ext cx="1152000" cy="523220"/>
          </a:xfrm>
          <a:prstGeom prst="rect">
            <a:avLst/>
          </a:prstGeom>
          <a:solidFill>
            <a:schemeClr val="accent3">
              <a:lumMod val="75000"/>
              <a:alpha val="19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97696" y="3416530"/>
            <a:ext cx="1152000" cy="523220"/>
          </a:xfrm>
          <a:prstGeom prst="rect">
            <a:avLst/>
          </a:prstGeom>
          <a:solidFill>
            <a:schemeClr val="accent3">
              <a:lumMod val="75000"/>
              <a:alpha val="19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157123" y="4251885"/>
            <a:ext cx="2373776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同一种植物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092000" y="2432502"/>
            <a:ext cx="69602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云形 29"/>
          <p:cNvSpPr/>
          <p:nvPr/>
        </p:nvSpPr>
        <p:spPr>
          <a:xfrm>
            <a:off x="6139113" y="1203706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建筑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884000" y="1248169"/>
            <a:ext cx="10080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寺庙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  <p:bldP spid="27" grpId="0" animBg="1"/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8000" y="195750"/>
            <a:ext cx="7683429" cy="1019244"/>
            <a:chOff x="1836000" y="793688"/>
            <a:chExt cx="7171200" cy="1019244"/>
          </a:xfrm>
        </p:grpSpPr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6000" y="793688"/>
              <a:ext cx="7056000" cy="10192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247200" y="1083673"/>
              <a:ext cx="5760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联系上下文无法理解的词语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04341" y="2139750"/>
            <a:ext cx="8575893" cy="499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大红花一朵朵全被拉长了，这时是泼剌奔迸的红锦带。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868000" y="2571750"/>
            <a:ext cx="64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588000" y="2571750"/>
            <a:ext cx="69602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74807" y="2908031"/>
            <a:ext cx="5853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拟声词，形容鱼在水里跳跃的声音。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2666043"/>
            <a:ext cx="1584000" cy="89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899696" y="2852085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泼剌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0526" y="1224066"/>
            <a:ext cx="77477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像这样联系上下文也无法理解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的词语，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我们可以利用工具书查找，还可以上网查找。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74806" y="3486567"/>
            <a:ext cx="65731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表示水的动态的动词。“泼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奔迸”描绘了大红花倒影被拉长时的声音和动态。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3404446"/>
            <a:ext cx="1584000" cy="895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 17"/>
          <p:cNvSpPr/>
          <p:nvPr/>
        </p:nvSpPr>
        <p:spPr>
          <a:xfrm>
            <a:off x="899696" y="359048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奔迸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7"/>
          <p:cNvSpPr txBox="1"/>
          <p:nvPr/>
        </p:nvSpPr>
        <p:spPr>
          <a:xfrm>
            <a:off x="761691" y="288451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470"/>
            <a:ext cx="733349" cy="9363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4" t="46998" r="15023" b="31950"/>
          <a:stretch>
            <a:fillRect/>
          </a:stretch>
        </p:blipFill>
        <p:spPr>
          <a:xfrm>
            <a:off x="1404000" y="1347750"/>
            <a:ext cx="6558032" cy="26466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6" name="直接连接符 15"/>
          <p:cNvCxnSpPr/>
          <p:nvPr/>
        </p:nvCxnSpPr>
        <p:spPr>
          <a:xfrm>
            <a:off x="2113087" y="1779750"/>
            <a:ext cx="555491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692000" y="2139750"/>
            <a:ext cx="597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692000" y="2499750"/>
            <a:ext cx="414315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对话气泡: 圆角矩形 14"/>
          <p:cNvSpPr/>
          <p:nvPr/>
        </p:nvSpPr>
        <p:spPr>
          <a:xfrm>
            <a:off x="972000" y="4083750"/>
            <a:ext cx="7272464" cy="633901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>
            <a:softEdge rad="3175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关注逗号的停顿，将句中罗列的事物读清楚。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11530" y="1433154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25好的故事第5自然段课文朗读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44000" y="325837"/>
            <a:ext cx="609600" cy="609600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434" y="2478716"/>
            <a:ext cx="288408" cy="12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9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12000" y="1225555"/>
            <a:ext cx="812391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这篇文章可以划分为几个部分？每个部分分别讲了哪些内容？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4488" y="987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540000" y="631675"/>
            <a:ext cx="8123916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文章的开篇为我们渲染了怎样的环境？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2488" y="411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743" y="1779750"/>
            <a:ext cx="7115916" cy="1279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20000" y="1840194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15"/>
          <p:cNvSpPr/>
          <p:nvPr/>
        </p:nvSpPr>
        <p:spPr>
          <a:xfrm>
            <a:off x="3316076" y="2259305"/>
            <a:ext cx="504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7" name="圆角矩形 15"/>
          <p:cNvSpPr/>
          <p:nvPr/>
        </p:nvSpPr>
        <p:spPr>
          <a:xfrm>
            <a:off x="4021540" y="2259305"/>
            <a:ext cx="504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8" name="圆角矩形 15"/>
          <p:cNvSpPr/>
          <p:nvPr/>
        </p:nvSpPr>
        <p:spPr>
          <a:xfrm>
            <a:off x="1678324" y="2643750"/>
            <a:ext cx="949675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9" name="矩形 8"/>
          <p:cNvSpPr/>
          <p:nvPr/>
        </p:nvSpPr>
        <p:spPr>
          <a:xfrm>
            <a:off x="3229539" y="3363750"/>
            <a:ext cx="2592001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喧嚣、昏暗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2"/>
          <p:cNvSpPr txBox="1"/>
          <p:nvPr/>
        </p:nvSpPr>
        <p:spPr>
          <a:xfrm>
            <a:off x="1107490" y="2145973"/>
            <a:ext cx="8144510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凝（     ）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掷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（     ） 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锦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（     ）    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疑（     ）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郑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（     ） 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绵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（     ）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 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908000" y="2264530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凝结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908000" y="2912530"/>
            <a:ext cx="1219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疑问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224613" y="2264530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投掷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4284000" y="2912530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郑重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612000" y="1275750"/>
            <a:ext cx="50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一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、比一比，再组词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6732000" y="2264530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锦绣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6732000" y="2912530"/>
            <a:ext cx="1368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</a:rPr>
              <a:t>绵延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983597" y="2429121"/>
            <a:ext cx="194876" cy="818697"/>
          </a:xfrm>
          <a:prstGeom prst="leftBrace">
            <a:avLst>
              <a:gd name="adj1" fmla="val 8333"/>
              <a:gd name="adj2" fmla="val 49049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0" name="左大括号 19"/>
          <p:cNvSpPr/>
          <p:nvPr/>
        </p:nvSpPr>
        <p:spPr>
          <a:xfrm>
            <a:off x="3309737" y="2427750"/>
            <a:ext cx="194876" cy="818697"/>
          </a:xfrm>
          <a:prstGeom prst="leftBrace">
            <a:avLst>
              <a:gd name="adj1" fmla="val 8333"/>
              <a:gd name="adj2" fmla="val 49049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1" name="左大括号 20"/>
          <p:cNvSpPr/>
          <p:nvPr/>
        </p:nvSpPr>
        <p:spPr>
          <a:xfrm>
            <a:off x="5808613" y="2479891"/>
            <a:ext cx="194876" cy="818697"/>
          </a:xfrm>
          <a:prstGeom prst="leftBrace">
            <a:avLst>
              <a:gd name="adj1" fmla="val 8333"/>
              <a:gd name="adj2" fmla="val 49049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12000" y="843750"/>
            <a:ext cx="7848000" cy="29454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我们听过很多故事，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故事一般都是有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时间、地点、人物和情节的，但今天我们要读的这个故事却不一样。它没有特定的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人物、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特定的时间，也没有曲折的情节。这是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怎样的故事呢？</a:t>
            </a:r>
            <a:endParaRPr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5"/>
          <p:cNvSpPr txBox="1"/>
          <p:nvPr/>
        </p:nvSpPr>
        <p:spPr>
          <a:xfrm>
            <a:off x="3257847" y="12347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iconfont-1191-870150"/>
          <p:cNvSpPr>
            <a:spLocks noChangeAspect="1"/>
          </p:cNvSpPr>
          <p:nvPr/>
        </p:nvSpPr>
        <p:spPr bwMode="auto">
          <a:xfrm>
            <a:off x="5657182" y="23441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5" name="iconfont-1191-870150"/>
          <p:cNvSpPr>
            <a:spLocks noChangeAspect="1"/>
          </p:cNvSpPr>
          <p:nvPr/>
        </p:nvSpPr>
        <p:spPr bwMode="auto">
          <a:xfrm rot="10800000">
            <a:off x="3123388" y="23441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84000" y="886969"/>
            <a:ext cx="8123916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二、本文题目中“好的故事”指的是什么？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76000" y="2288137"/>
            <a:ext cx="230400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一个梦境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684000" y="505555"/>
            <a:ext cx="8123916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默读第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3—9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自然段，想一想这个梦境给你留下了怎样的印象，圈画出可以概括这一印象的词语。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6488" y="267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CHB-WYW\Desktop\$)0UO})D`Z2@2QR{0SB}L3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000" y="2496941"/>
            <a:ext cx="7256463" cy="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34"/>
          <p:cNvSpPr txBox="1"/>
          <p:nvPr/>
        </p:nvSpPr>
        <p:spPr>
          <a:xfrm>
            <a:off x="1477615" y="2571750"/>
            <a:ext cx="2863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2700000" y="2944616"/>
            <a:ext cx="1800000" cy="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/>
          <p:nvPr/>
        </p:nvSpPr>
        <p:spPr>
          <a:xfrm>
            <a:off x="828000" y="850624"/>
            <a:ext cx="784800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这个故事的“美丽，幽雅，有趣”体现在哪里？请在文中勾画相关内容，并作简单批注。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6000" y="61281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4" t="46998" r="15023" b="31950"/>
          <a:stretch>
            <a:fillRect/>
          </a:stretch>
        </p:blipFill>
        <p:spPr>
          <a:xfrm>
            <a:off x="1404000" y="1077070"/>
            <a:ext cx="6558032" cy="264668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直接连接符 10"/>
          <p:cNvCxnSpPr/>
          <p:nvPr/>
        </p:nvCxnSpPr>
        <p:spPr>
          <a:xfrm>
            <a:off x="2113087" y="1509070"/>
            <a:ext cx="555491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692000" y="1869070"/>
            <a:ext cx="597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811530" y="1162474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695016" y="2589070"/>
            <a:ext cx="597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692000" y="2949070"/>
            <a:ext cx="100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圆角矩形 14"/>
          <p:cNvSpPr/>
          <p:nvPr/>
        </p:nvSpPr>
        <p:spPr>
          <a:xfrm>
            <a:off x="1420868" y="195750"/>
            <a:ext cx="4968000" cy="792088"/>
          </a:xfrm>
          <a:prstGeom prst="wedgeRoundRectCallout">
            <a:avLst>
              <a:gd name="adj1" fmla="val 26652"/>
              <a:gd name="adj2" fmla="val 84611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一连串名词的罗列不仅令语句简洁，而且画面感极强。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1" t="12688" r="11125" b="78968"/>
          <a:stretch>
            <a:fillRect/>
          </a:stretch>
        </p:blipFill>
        <p:spPr>
          <a:xfrm>
            <a:off x="1420868" y="3867750"/>
            <a:ext cx="6548120" cy="1068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1753087" y="3867750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276000" y="4921258"/>
            <a:ext cx="4104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437" y="2229069"/>
            <a:ext cx="278026" cy="116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直接连接符 12"/>
          <p:cNvCxnSpPr/>
          <p:nvPr/>
        </p:nvCxnSpPr>
        <p:spPr>
          <a:xfrm>
            <a:off x="1692000" y="2229070"/>
            <a:ext cx="597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000" y="1560712"/>
            <a:ext cx="6696932" cy="273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圆角矩形 15"/>
          <p:cNvSpPr/>
          <p:nvPr/>
        </p:nvSpPr>
        <p:spPr>
          <a:xfrm>
            <a:off x="5498152" y="2856712"/>
            <a:ext cx="720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0" name="TextBox 9"/>
          <p:cNvSpPr txBox="1"/>
          <p:nvPr/>
        </p:nvSpPr>
        <p:spPr>
          <a:xfrm>
            <a:off x="1548000" y="1776712"/>
            <a:ext cx="3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455437" y="3216712"/>
            <a:ext cx="614056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455437" y="3576712"/>
            <a:ext cx="369256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308000" y="2784712"/>
            <a:ext cx="28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圆角矩形 15"/>
          <p:cNvSpPr/>
          <p:nvPr/>
        </p:nvSpPr>
        <p:spPr>
          <a:xfrm>
            <a:off x="6372000" y="2856712"/>
            <a:ext cx="288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2" name="圆角矩形 15"/>
          <p:cNvSpPr/>
          <p:nvPr/>
        </p:nvSpPr>
        <p:spPr>
          <a:xfrm>
            <a:off x="7020000" y="2856712"/>
            <a:ext cx="288000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4" name="圆角矩形 15"/>
          <p:cNvSpPr/>
          <p:nvPr/>
        </p:nvSpPr>
        <p:spPr>
          <a:xfrm>
            <a:off x="2124000" y="3256681"/>
            <a:ext cx="426003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6" name="圆角矩形 15"/>
          <p:cNvSpPr/>
          <p:nvPr/>
        </p:nvSpPr>
        <p:spPr>
          <a:xfrm>
            <a:off x="3857996" y="3224107"/>
            <a:ext cx="498004" cy="320031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7" name="文本框 4"/>
          <p:cNvSpPr txBox="1"/>
          <p:nvPr/>
        </p:nvSpPr>
        <p:spPr>
          <a:xfrm>
            <a:off x="540000" y="433555"/>
            <a:ext cx="812391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读一读这些词语思考这一段在表达上有什么特点？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8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2488" y="195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直接连接符 28"/>
          <p:cNvCxnSpPr/>
          <p:nvPr/>
        </p:nvCxnSpPr>
        <p:spPr>
          <a:xfrm>
            <a:off x="3081003" y="2825934"/>
            <a:ext cx="3002997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504327" y="3924885"/>
            <a:ext cx="204365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455437" y="4299750"/>
            <a:ext cx="740563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4279076" y="1172842"/>
            <a:ext cx="3878152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用了相同的字词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 animBg="1"/>
      <p:bldP spid="22" grpId="0" animBg="1"/>
      <p:bldP spid="24" grpId="0" animBg="1"/>
      <p:bldP spid="26" grpId="0" animBg="1"/>
      <p:bldP spid="27" grpId="0"/>
      <p:bldP spid="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4"/>
          <p:cNvSpPr txBox="1"/>
          <p:nvPr/>
        </p:nvSpPr>
        <p:spPr>
          <a:xfrm>
            <a:off x="900000" y="994624"/>
            <a:ext cx="784800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自由读第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3—9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自然段，感受梦境的美丽、幽雅、有趣，思考：这段文字在写法上有什么特点？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3623" y="75681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632" y="9331"/>
            <a:ext cx="3430747" cy="5134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39" y="7913"/>
            <a:ext cx="3421740" cy="513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34"/>
          <p:cNvSpPr txBox="1"/>
          <p:nvPr/>
        </p:nvSpPr>
        <p:spPr>
          <a:xfrm>
            <a:off x="1165379" y="98775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1165378" y="149701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4"/>
          <p:cNvSpPr txBox="1"/>
          <p:nvPr/>
        </p:nvSpPr>
        <p:spPr>
          <a:xfrm>
            <a:off x="1165379" y="1861327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34"/>
          <p:cNvSpPr txBox="1"/>
          <p:nvPr/>
        </p:nvSpPr>
        <p:spPr>
          <a:xfrm>
            <a:off x="1166994" y="2049699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34"/>
          <p:cNvSpPr txBox="1"/>
          <p:nvPr/>
        </p:nvSpPr>
        <p:spPr>
          <a:xfrm>
            <a:off x="1165379" y="2406047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34"/>
          <p:cNvSpPr txBox="1"/>
          <p:nvPr/>
        </p:nvSpPr>
        <p:spPr>
          <a:xfrm>
            <a:off x="1160283" y="365729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34"/>
          <p:cNvSpPr txBox="1"/>
          <p:nvPr/>
        </p:nvSpPr>
        <p:spPr>
          <a:xfrm>
            <a:off x="4405379" y="26775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34"/>
          <p:cNvSpPr txBox="1"/>
          <p:nvPr/>
        </p:nvSpPr>
        <p:spPr>
          <a:xfrm>
            <a:off x="4405379" y="1496013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4411649" y="186033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34"/>
          <p:cNvSpPr txBox="1"/>
          <p:nvPr/>
        </p:nvSpPr>
        <p:spPr>
          <a:xfrm>
            <a:off x="4370873" y="2017835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34"/>
          <p:cNvSpPr txBox="1"/>
          <p:nvPr/>
        </p:nvSpPr>
        <p:spPr>
          <a:xfrm>
            <a:off x="4385137" y="2711417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34"/>
          <p:cNvSpPr txBox="1"/>
          <p:nvPr/>
        </p:nvSpPr>
        <p:spPr>
          <a:xfrm>
            <a:off x="4394375" y="3249096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1819004" y="2277257"/>
            <a:ext cx="792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103170" y="1746813"/>
            <a:ext cx="93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2683004" y="2273962"/>
            <a:ext cx="84807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5120336" y="1916823"/>
            <a:ext cx="110766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160283" y="2433290"/>
            <a:ext cx="3058778" cy="12240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390645" y="267750"/>
            <a:ext cx="3058778" cy="132135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07962" y="1646552"/>
            <a:ext cx="4398155" cy="461665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景致相似：都在描绘江南水乡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云形标注 47"/>
          <p:cNvSpPr/>
          <p:nvPr/>
        </p:nvSpPr>
        <p:spPr>
          <a:xfrm>
            <a:off x="4500688" y="2608962"/>
            <a:ext cx="3847622" cy="1441742"/>
          </a:xfrm>
          <a:prstGeom prst="cloudCallout">
            <a:avLst>
              <a:gd name="adj1" fmla="val 44202"/>
              <a:gd name="adj2" fmla="val -72399"/>
            </a:avLst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读到这里，你有什么不理解的问题吗？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899004" y="4044589"/>
            <a:ext cx="518892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为何反复提到“美的人和美的事”？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002" y="174681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矩形 50"/>
          <p:cNvSpPr/>
          <p:nvPr/>
        </p:nvSpPr>
        <p:spPr>
          <a:xfrm>
            <a:off x="2883642" y="4619159"/>
            <a:ext cx="5544000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为何要花大量笔墨描绘江南水乡的景致？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5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4"/>
          <p:cNvSpPr txBox="1"/>
          <p:nvPr/>
        </p:nvSpPr>
        <p:spPr>
          <a:xfrm>
            <a:off x="612000" y="994624"/>
            <a:ext cx="8123916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默读全文，把不懂的地方标记出来，提出你的问题。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4488" y="75681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993" y="9331"/>
            <a:ext cx="3430747" cy="5134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00" y="7913"/>
            <a:ext cx="3421740" cy="5135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34"/>
          <p:cNvSpPr txBox="1"/>
          <p:nvPr/>
        </p:nvSpPr>
        <p:spPr>
          <a:xfrm>
            <a:off x="1153740" y="98775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4"/>
          <p:cNvSpPr txBox="1"/>
          <p:nvPr/>
        </p:nvSpPr>
        <p:spPr>
          <a:xfrm>
            <a:off x="1153739" y="149701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34"/>
          <p:cNvSpPr txBox="1"/>
          <p:nvPr/>
        </p:nvSpPr>
        <p:spPr>
          <a:xfrm>
            <a:off x="1153740" y="1861327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34"/>
          <p:cNvSpPr txBox="1"/>
          <p:nvPr/>
        </p:nvSpPr>
        <p:spPr>
          <a:xfrm>
            <a:off x="1155355" y="2049699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34"/>
          <p:cNvSpPr txBox="1"/>
          <p:nvPr/>
        </p:nvSpPr>
        <p:spPr>
          <a:xfrm>
            <a:off x="1153740" y="2406047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34"/>
          <p:cNvSpPr txBox="1"/>
          <p:nvPr/>
        </p:nvSpPr>
        <p:spPr>
          <a:xfrm>
            <a:off x="1148644" y="3657290"/>
            <a:ext cx="286385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34"/>
          <p:cNvSpPr txBox="1"/>
          <p:nvPr/>
        </p:nvSpPr>
        <p:spPr>
          <a:xfrm>
            <a:off x="4393740" y="267750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34"/>
          <p:cNvSpPr txBox="1"/>
          <p:nvPr/>
        </p:nvSpPr>
        <p:spPr>
          <a:xfrm>
            <a:off x="4393740" y="1496013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34"/>
          <p:cNvSpPr txBox="1"/>
          <p:nvPr/>
        </p:nvSpPr>
        <p:spPr>
          <a:xfrm>
            <a:off x="4393740" y="1854501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34"/>
          <p:cNvSpPr txBox="1"/>
          <p:nvPr/>
        </p:nvSpPr>
        <p:spPr>
          <a:xfrm>
            <a:off x="4359234" y="2017835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34"/>
          <p:cNvSpPr txBox="1"/>
          <p:nvPr/>
        </p:nvSpPr>
        <p:spPr>
          <a:xfrm>
            <a:off x="4373498" y="2711417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34"/>
          <p:cNvSpPr txBox="1"/>
          <p:nvPr/>
        </p:nvSpPr>
        <p:spPr>
          <a:xfrm>
            <a:off x="4382736" y="3249096"/>
            <a:ext cx="43204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5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endParaRPr lang="zh-CN" altLang="en-US" sz="135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291836" y="1568650"/>
            <a:ext cx="43280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177548" y="3475135"/>
            <a:ext cx="468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660698" y="3475135"/>
            <a:ext cx="142330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707968" y="2978134"/>
            <a:ext cx="1016032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1600211" y="3657292"/>
            <a:ext cx="7132418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为何作者说真爱这个好故事？总记得这个好故事？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01827" y="4198085"/>
            <a:ext cx="7130802" cy="46166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这美好的梦境和昏沉的夜有没有什么特殊含义？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云形标注 35"/>
          <p:cNvSpPr/>
          <p:nvPr/>
        </p:nvSpPr>
        <p:spPr>
          <a:xfrm>
            <a:off x="3780000" y="671734"/>
            <a:ext cx="4119811" cy="2108080"/>
          </a:xfrm>
          <a:prstGeom prst="cloudCallout">
            <a:avLst>
              <a:gd name="adj1" fmla="val 55636"/>
              <a:gd name="adj2" fmla="val 40688"/>
            </a:avLst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要想进一步读懂文章内容，解决这些问题，需要借助一些资料。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740" y="2096177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4"/>
          <p:cNvSpPr txBox="1"/>
          <p:nvPr/>
        </p:nvSpPr>
        <p:spPr>
          <a:xfrm>
            <a:off x="180000" y="578620"/>
            <a:ext cx="83520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默读“阅读链接”结合课文内容填写图示。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000" y="3313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24000" y="1267350"/>
            <a:ext cx="8568000" cy="237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6000" y="1474950"/>
            <a:ext cx="2414812" cy="800400"/>
          </a:xfrm>
          <a:prstGeom prst="rect">
            <a:avLst/>
          </a:prstGeom>
          <a:grp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美的人和美的事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美好的梦境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00000" y="1411350"/>
            <a:ext cx="1804200" cy="1152000"/>
          </a:xfrm>
          <a:prstGeom prst="rect">
            <a:avLst/>
          </a:prstGeom>
          <a:grp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572000" y="1811550"/>
            <a:ext cx="864000" cy="0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5004000" y="1811550"/>
            <a:ext cx="0" cy="6798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588594" y="1267350"/>
            <a:ext cx="919406" cy="584400"/>
          </a:xfrm>
          <a:prstGeom prst="rect">
            <a:avLst/>
          </a:prstGeom>
          <a:grp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08000" y="1411350"/>
            <a:ext cx="1804200" cy="1152000"/>
          </a:xfrm>
          <a:prstGeom prst="rect">
            <a:avLst/>
          </a:prstGeom>
          <a:grp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96594" y="1483350"/>
            <a:ext cx="1567406" cy="480254"/>
          </a:xfrm>
          <a:prstGeom prst="rect">
            <a:avLst/>
          </a:prstGeom>
          <a:grp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昏沉的夜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328210" y="2936893"/>
            <a:ext cx="467579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“真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总记得好的故事”体现了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72000" y="2801294"/>
            <a:ext cx="4392000" cy="800400"/>
          </a:xfrm>
          <a:prstGeom prst="rect">
            <a:avLst/>
          </a:prstGeom>
          <a:grp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（                   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9916" y="3715350"/>
            <a:ext cx="8288083" cy="800400"/>
          </a:xfrm>
          <a:prstGeom prst="rect">
            <a:avLst/>
          </a:prstGeom>
          <a:grp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提示：方框内填写“梦境”和“昏沉的夜”代表什么，括号内填写作者想表达一种什么情感或者思想。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00001" y="2103182"/>
            <a:ext cx="1804200" cy="460168"/>
          </a:xfrm>
          <a:prstGeom prst="rect">
            <a:avLst/>
          </a:prstGeom>
          <a:grp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向往的生活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00388" y="133935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理想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36320" y="1723477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美好的生活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08387" y="1415627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39609" y="1936745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黑暗的现实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64000" y="2706061"/>
            <a:ext cx="2659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对美好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生活追求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364000" y="3098597"/>
            <a:ext cx="2659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对黑暗现实的厌恶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云形 30"/>
          <p:cNvSpPr/>
          <p:nvPr/>
        </p:nvSpPr>
        <p:spPr>
          <a:xfrm>
            <a:off x="7513800" y="1935600"/>
            <a:ext cx="1578430" cy="699750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象征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2000" y="1419159"/>
            <a:ext cx="806400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此文写于1925年，当时的中国极其混乱，帝国主义正在迫害中国，广大的劳动人民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很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艰苦。在这种艰难的情况下，作者同广大人民一样，期望美好的未来尽快来到，故作此文寄以希望。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3420000" y="483750"/>
            <a:ext cx="2376000" cy="720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4"/>
          <p:cNvSpPr txBox="1"/>
          <p:nvPr/>
        </p:nvSpPr>
        <p:spPr>
          <a:xfrm>
            <a:off x="180000" y="472291"/>
            <a:ext cx="83520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结合图示谈谈你对最后两个自然段的理解。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000" y="225021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24000" y="1161021"/>
            <a:ext cx="8568000" cy="2376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6000" y="1368621"/>
            <a:ext cx="2414812" cy="800400"/>
          </a:xfrm>
          <a:prstGeom prst="rect">
            <a:avLst/>
          </a:prstGeom>
          <a:grp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美的人和美的事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美好的梦境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00000" y="1305021"/>
            <a:ext cx="1804200" cy="1152000"/>
          </a:xfrm>
          <a:prstGeom prst="rect">
            <a:avLst/>
          </a:prstGeom>
          <a:grp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572000" y="1705221"/>
            <a:ext cx="864000" cy="0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5004000" y="1705221"/>
            <a:ext cx="0" cy="6798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588594" y="1161021"/>
            <a:ext cx="919406" cy="584400"/>
          </a:xfrm>
          <a:prstGeom prst="rect">
            <a:avLst/>
          </a:prstGeom>
          <a:grp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08000" y="1305021"/>
            <a:ext cx="1804200" cy="1152000"/>
          </a:xfrm>
          <a:prstGeom prst="rect">
            <a:avLst/>
          </a:prstGeom>
          <a:grpFill/>
          <a:ln w="1905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96594" y="1377021"/>
            <a:ext cx="1567406" cy="480254"/>
          </a:xfrm>
          <a:prstGeom prst="rect">
            <a:avLst/>
          </a:prstGeom>
          <a:grp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昏沉的夜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328210" y="2830564"/>
            <a:ext cx="467579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“真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爱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总记得好的故事”体现了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72000" y="2694965"/>
            <a:ext cx="4392000" cy="800400"/>
          </a:xfrm>
          <a:prstGeom prst="rect">
            <a:avLst/>
          </a:prstGeom>
          <a:grp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（                   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00001" y="1996853"/>
            <a:ext cx="1804200" cy="460168"/>
          </a:xfrm>
          <a:prstGeom prst="rect">
            <a:avLst/>
          </a:prstGeom>
          <a:grpFill/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向往的生活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00388" y="123302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理想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36320" y="1617148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美好的生活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08387" y="130929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39609" y="1830416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黑暗的现实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64000" y="2599732"/>
            <a:ext cx="2659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对美好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生活追求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364000" y="2992268"/>
            <a:ext cx="26597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对黑暗现实的厌恶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4000" y="3681021"/>
            <a:ext cx="8565215" cy="9787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在如此昏沉、黑暗、残酷的社会现实中，鲁迅并没有消沉，他执着地追求着美好的事物，追求着美丽、幽雅、有趣的生活。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540000" y="515020"/>
            <a:ext cx="813600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让我们一起回忆一下，在学习本课和上一课时，我们借助了哪些资料？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8000" y="267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052000" y="1837893"/>
            <a:ext cx="417600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关于作者生活经历的资料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2000" y="2571750"/>
            <a:ext cx="417600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关于作品创作背景的资料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2000" y="3272530"/>
            <a:ext cx="5112000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别人对这一作品的评论或注释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3264536" y="1104252"/>
            <a:ext cx="2009439" cy="718490"/>
          </a:xfrm>
          <a:prstGeom prst="roundRect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好的故事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0" name="左大括号 9"/>
          <p:cNvSpPr/>
          <p:nvPr/>
        </p:nvSpPr>
        <p:spPr>
          <a:xfrm rot="5400000">
            <a:off x="4157086" y="-521936"/>
            <a:ext cx="296334" cy="5216720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话气泡: 圆角矩形 14"/>
          <p:cNvSpPr/>
          <p:nvPr/>
        </p:nvSpPr>
        <p:spPr>
          <a:xfrm>
            <a:off x="944652" y="2326742"/>
            <a:ext cx="1455884" cy="81510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话气泡: 圆角矩形 14"/>
          <p:cNvSpPr/>
          <p:nvPr/>
        </p:nvSpPr>
        <p:spPr>
          <a:xfrm>
            <a:off x="6288536" y="2326741"/>
            <a:ext cx="1440159" cy="751915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accent5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流程图: 可选过程 14"/>
          <p:cNvSpPr/>
          <p:nvPr/>
        </p:nvSpPr>
        <p:spPr>
          <a:xfrm>
            <a:off x="732852" y="3339804"/>
            <a:ext cx="1776109" cy="570938"/>
          </a:xfrm>
          <a:prstGeom prst="flowChartAlternateProcess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昏沉的夜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5356697" y="1462742"/>
            <a:ext cx="1147839" cy="0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对话气泡: 圆角矩形 14"/>
          <p:cNvSpPr/>
          <p:nvPr/>
        </p:nvSpPr>
        <p:spPr>
          <a:xfrm>
            <a:off x="3475754" y="2295145"/>
            <a:ext cx="1658997" cy="81510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rgbClr val="FF0000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梦境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话气泡: 圆角矩形 14"/>
          <p:cNvSpPr/>
          <p:nvPr/>
        </p:nvSpPr>
        <p:spPr>
          <a:xfrm>
            <a:off x="6624480" y="915750"/>
            <a:ext cx="1907520" cy="975010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对美好生活的向往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流程图: 可选过程 23"/>
          <p:cNvSpPr/>
          <p:nvPr/>
        </p:nvSpPr>
        <p:spPr>
          <a:xfrm>
            <a:off x="6168427" y="3334742"/>
            <a:ext cx="1776109" cy="570938"/>
          </a:xfrm>
          <a:prstGeom prst="flowChartAlternateProcess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昏沉的夜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流程图: 可选过程 24"/>
          <p:cNvSpPr/>
          <p:nvPr/>
        </p:nvSpPr>
        <p:spPr>
          <a:xfrm>
            <a:off x="2795424" y="3339804"/>
            <a:ext cx="3168000" cy="570938"/>
          </a:xfrm>
          <a:prstGeom prst="flowChartAlternateProcess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美丽  幽雅  有趣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80" y="242934"/>
            <a:ext cx="2268000" cy="69257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236876"/>
            <a:ext cx="450000" cy="559756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756048" y="195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5" grpId="0" animBg="1"/>
      <p:bldP spid="17" grpId="0" animBg="1"/>
      <p:bldP spid="22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3593" y="1563750"/>
            <a:ext cx="7848407" cy="21375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本文选自鲁迅的散文诗集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，“好的故事”指的是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 “我”看到“许多美的人和事”。从这篇文章中，我们可以体会到作者对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的厌恶和对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的向往。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4572000" y="3096086"/>
            <a:ext cx="172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美好生活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5148000" y="1563750"/>
            <a:ext cx="144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野草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2406932" y="2058256"/>
            <a:ext cx="19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一个梦境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1377965" y="3096086"/>
            <a:ext cx="1764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黑暗现实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80" y="314934"/>
            <a:ext cx="2268000" cy="6925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00" y="308876"/>
            <a:ext cx="450000" cy="559756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756048" y="267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 txBox="1"/>
          <p:nvPr/>
        </p:nvSpPr>
        <p:spPr>
          <a:xfrm>
            <a:off x="275054" y="915750"/>
            <a:ext cx="8591545" cy="3699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野草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这本散文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诗集共有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篇作品，作于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1926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年。这期间，鲁迅经受了一场持久、广泛、深刻、严峻的考验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先是女师大风潮，接着是“三一八惨案”，这中间贯穿了他同反动军阀及其形形色色走狗们的斗争。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野草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虽然也蒙上了阴暗的气氛，夹杂着颓唐的干扰，但其基本精神是积极的，体现了人民的情绪和希望。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野草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在艺术上的最大特征，是象征手法的广泛运用。诗情和哲理的结合，是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野草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艺术上的第二个特征。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野草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艺术上的第三个特征，是语言精练、隽永而富于生命力。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155496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27584" y="123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155496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01830" y="1158285"/>
            <a:ext cx="8218170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文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中多次出现“昏沉的夜”及“好的故事”，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有什么特殊含义？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68000" y="2355750"/>
            <a:ext cx="8131810" cy="159402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indent="200025" algn="l" fontAlgn="base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都具有象征意义。“昏沉的夜”象征着封建军阀的黑暗统治，“好的故事”象征着作者所向往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的美好生活。</a:t>
            </a:r>
            <a:endParaRPr lang="zh-CN" altLang="en-US" b="1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2000" y="1491750"/>
            <a:ext cx="8167052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读一读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野草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中的其他散文诗，不理解的地方可以和父母、老师交流，也可以到图书馆或者网上查阅资料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66840" y="1599093"/>
            <a:ext cx="7421584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自由读课文，读准字音，读通句子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。由于本文写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于上个世纪二十年代，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语言表达与现在不完全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一样，遇到难懂的词语可以先跳过去。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65623" y="13477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937" y="287247"/>
            <a:ext cx="2269879" cy="693151"/>
          </a:xfrm>
          <a:prstGeom prst="rect">
            <a:avLst/>
          </a:prstGeom>
        </p:spPr>
      </p:pic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864933" y="267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95717"/>
            <a:ext cx="443315" cy="551442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3573132" y="698386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629444" y="317366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5026" y="1466457"/>
            <a:ext cx="7770974" cy="249299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ts val="3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膝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桕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伽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蓝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笠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参差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ts val="36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泼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皱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虹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霓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澄碧  荡漾  退缩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ts val="36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瘦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瞬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间  凝视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  凌乱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陡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1302" y="1174085"/>
            <a:ext cx="834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kē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58312" y="1174085"/>
            <a:ext cx="853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yān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60000" y="3046085"/>
            <a:ext cx="93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xuē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139" y="1174085"/>
            <a:ext cx="7928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jiù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48000" y="1174085"/>
            <a:ext cx="62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汉语拼音" panose="000B0604020202020204" pitchFamily="34" charset="0"/>
                <a:cs typeface="汉语拼音" panose="000B0604020202020204" pitchFamily="34" charset="0"/>
              </a:rPr>
              <a:t>qié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56" y="1174085"/>
            <a:ext cx="1079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suō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000" y="1174085"/>
            <a:ext cx="1079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cēn</a:t>
            </a:r>
            <a:r>
              <a:rPr lang="en-US" altLang="zh-CN" sz="2400" dirty="0" smtClean="0">
                <a:latin typeface="汉语拼音" panose="000B0604020202020204" pitchFamily="34" charset="0"/>
                <a:cs typeface="汉语拼音" panose="000B0604020202020204" pitchFamily="34" charset="0"/>
              </a:rPr>
              <a:t> </a:t>
            </a:r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cī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33473" y="2088730"/>
            <a:ext cx="1122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là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42464" y="2097356"/>
            <a:ext cx="6505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cù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2000" y="2097356"/>
            <a:ext cx="89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ní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2000" y="3046085"/>
            <a:ext cx="897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shùn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48929" y="3046085"/>
            <a:ext cx="987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zhòu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48000" y="3046085"/>
            <a:ext cx="89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cs typeface="汉语拼音" panose="000B0604020202020204" pitchFamily="34" charset="0"/>
              </a:rPr>
              <a:t>dǒu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284" y="283739"/>
            <a:ext cx="431626" cy="558077"/>
          </a:xfrm>
          <a:prstGeom prst="rect">
            <a:avLst/>
          </a:prstGeom>
        </p:spPr>
      </p:pic>
      <p:sp>
        <p:nvSpPr>
          <p:cNvPr id="20" name="文本框 15"/>
          <p:cNvSpPr txBox="1"/>
          <p:nvPr/>
        </p:nvSpPr>
        <p:spPr>
          <a:xfrm>
            <a:off x="827584" y="195486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我会读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105"/>
          <p:cNvGrpSpPr/>
          <p:nvPr/>
        </p:nvGrpSpPr>
        <p:grpSpPr bwMode="auto">
          <a:xfrm>
            <a:off x="1217339" y="1635495"/>
            <a:ext cx="836612" cy="932473"/>
            <a:chOff x="1162050" y="1420373"/>
            <a:chExt cx="836613" cy="931350"/>
          </a:xfrm>
          <a:noFill/>
        </p:grpSpPr>
        <p:grpSp>
          <p:nvGrpSpPr>
            <p:cNvPr id="10" name="组合 7"/>
            <p:cNvGrpSpPr/>
            <p:nvPr/>
          </p:nvGrpSpPr>
          <p:grpSpPr bwMode="auto">
            <a:xfrm>
              <a:off x="1162050" y="1500823"/>
              <a:ext cx="836613" cy="850900"/>
              <a:chOff x="2437" y="2032"/>
              <a:chExt cx="1244" cy="1264"/>
            </a:xfrm>
            <a:grpFill/>
          </p:grpSpPr>
          <p:sp>
            <p:nvSpPr>
              <p:cNvPr id="12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grp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  <p:cxnSp>
            <p:nvCxnSpPr>
              <p:cNvPr id="14" name="直接连接符 13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grpFill/>
              <a:ln w="12700">
                <a:solidFill>
                  <a:srgbClr val="33CCFF"/>
                </a:solidFill>
                <a:prstDash val="dash"/>
                <a:round/>
              </a:ln>
            </p:spPr>
          </p:cxnSp>
        </p:grpSp>
        <p:sp>
          <p:nvSpPr>
            <p:cNvPr id="11" name="文本框 64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62050" y="1420373"/>
              <a:ext cx="811213" cy="92221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搁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2307951" y="1715480"/>
            <a:ext cx="836613" cy="852488"/>
            <a:chOff x="2437" y="2032"/>
            <a:chExt cx="1244" cy="1264"/>
          </a:xfrm>
        </p:grpSpPr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9" name="组合 7"/>
          <p:cNvGrpSpPr/>
          <p:nvPr/>
        </p:nvGrpSpPr>
        <p:grpSpPr bwMode="auto">
          <a:xfrm>
            <a:off x="3385864" y="1703458"/>
            <a:ext cx="836612" cy="851812"/>
            <a:chOff x="2437" y="2032"/>
            <a:chExt cx="1244" cy="1264"/>
          </a:xfrm>
        </p:grpSpPr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rgbClr val="33CC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en-US" sz="5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rgbClr val="33CC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3" name="组合 123"/>
          <p:cNvGrpSpPr/>
          <p:nvPr/>
        </p:nvGrpSpPr>
        <p:grpSpPr bwMode="auto">
          <a:xfrm>
            <a:off x="4473302" y="1635750"/>
            <a:ext cx="837286" cy="923330"/>
            <a:chOff x="5909311" y="1348122"/>
            <a:chExt cx="837286" cy="922667"/>
          </a:xfrm>
        </p:grpSpPr>
        <p:grpSp>
          <p:nvGrpSpPr>
            <p:cNvPr id="24" name="组合 7"/>
            <p:cNvGrpSpPr/>
            <p:nvPr/>
          </p:nvGrpSpPr>
          <p:grpSpPr bwMode="auto">
            <a:xfrm>
              <a:off x="5909311" y="1420040"/>
              <a:ext cx="837286" cy="848879"/>
              <a:chOff x="2437" y="1931"/>
              <a:chExt cx="1245" cy="1261"/>
            </a:xfrm>
          </p:grpSpPr>
          <p:sp>
            <p:nvSpPr>
              <p:cNvPr id="26" name="矩形 1">
                <a:hlinkClick r:id="rId2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1931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1947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5" name="文本框 64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916796" y="1348122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萍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129"/>
          <p:cNvGrpSpPr/>
          <p:nvPr/>
        </p:nvGrpSpPr>
        <p:grpSpPr bwMode="auto">
          <a:xfrm>
            <a:off x="6753491" y="1613292"/>
            <a:ext cx="842509" cy="923330"/>
            <a:chOff x="1184725" y="3007641"/>
            <a:chExt cx="843187" cy="924042"/>
          </a:xfrm>
        </p:grpSpPr>
        <p:grpSp>
          <p:nvGrpSpPr>
            <p:cNvPr id="30" name="组合 7"/>
            <p:cNvGrpSpPr/>
            <p:nvPr/>
          </p:nvGrpSpPr>
          <p:grpSpPr bwMode="auto">
            <a:xfrm>
              <a:off x="1190626" y="3078163"/>
              <a:ext cx="837286" cy="851573"/>
              <a:chOff x="2437" y="2032"/>
              <a:chExt cx="1245" cy="1265"/>
            </a:xfrm>
          </p:grpSpPr>
          <p:sp>
            <p:nvSpPr>
              <p:cNvPr id="32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1" name="文本框 64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1184725" y="3007641"/>
              <a:ext cx="811213" cy="924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削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135"/>
          <p:cNvGrpSpPr/>
          <p:nvPr/>
        </p:nvGrpSpPr>
        <p:grpSpPr bwMode="auto">
          <a:xfrm>
            <a:off x="1212184" y="3219649"/>
            <a:ext cx="850145" cy="924633"/>
            <a:chOff x="2435067" y="3004796"/>
            <a:chExt cx="850145" cy="924939"/>
          </a:xfrm>
        </p:grpSpPr>
        <p:grpSp>
          <p:nvGrpSpPr>
            <p:cNvPr id="36" name="组合 7"/>
            <p:cNvGrpSpPr/>
            <p:nvPr/>
          </p:nvGrpSpPr>
          <p:grpSpPr bwMode="auto">
            <a:xfrm>
              <a:off x="2447926" y="3078162"/>
              <a:ext cx="837286" cy="851573"/>
              <a:chOff x="2437" y="2032"/>
              <a:chExt cx="1245" cy="1265"/>
            </a:xfrm>
          </p:grpSpPr>
          <p:sp>
            <p:nvSpPr>
              <p:cNvPr id="38" name="矩形 1">
                <a:hlinkClick r:id="rId5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9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0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7" name="文本框 64">
              <a:hlinkClick r:id="rId6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2435067" y="3004796"/>
              <a:ext cx="811213" cy="923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瞬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141"/>
          <p:cNvGrpSpPr/>
          <p:nvPr/>
        </p:nvGrpSpPr>
        <p:grpSpPr bwMode="auto">
          <a:xfrm>
            <a:off x="2258654" y="3219647"/>
            <a:ext cx="880914" cy="923330"/>
            <a:chOff x="3569484" y="3004340"/>
            <a:chExt cx="880914" cy="923330"/>
          </a:xfrm>
        </p:grpSpPr>
        <p:grpSp>
          <p:nvGrpSpPr>
            <p:cNvPr id="42" name="组合 7"/>
            <p:cNvGrpSpPr/>
            <p:nvPr/>
          </p:nvGrpSpPr>
          <p:grpSpPr bwMode="auto">
            <a:xfrm>
              <a:off x="3613785" y="3065373"/>
              <a:ext cx="836613" cy="850900"/>
              <a:chOff x="2437" y="2032"/>
              <a:chExt cx="1244" cy="1264"/>
            </a:xfrm>
          </p:grpSpPr>
          <p:sp>
            <p:nvSpPr>
              <p:cNvPr id="44" name="矩形 1">
                <a:hlinkClick r:id="rId7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5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46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3" name="文本框 64">
              <a:hlinkClick r:id="rId8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569484" y="3004340"/>
              <a:ext cx="81121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凝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147"/>
          <p:cNvGrpSpPr/>
          <p:nvPr/>
        </p:nvGrpSpPr>
        <p:grpSpPr bwMode="auto">
          <a:xfrm>
            <a:off x="3373482" y="3219647"/>
            <a:ext cx="853524" cy="923330"/>
            <a:chOff x="4892273" y="3000514"/>
            <a:chExt cx="853525" cy="923987"/>
          </a:xfrm>
        </p:grpSpPr>
        <p:grpSp>
          <p:nvGrpSpPr>
            <p:cNvPr id="50" name="组合 7"/>
            <p:cNvGrpSpPr/>
            <p:nvPr/>
          </p:nvGrpSpPr>
          <p:grpSpPr bwMode="auto">
            <a:xfrm>
              <a:off x="4909185" y="3065373"/>
              <a:ext cx="836613" cy="850900"/>
              <a:chOff x="2437" y="2032"/>
              <a:chExt cx="1244" cy="1264"/>
            </a:xfrm>
          </p:grpSpPr>
          <p:sp>
            <p:nvSpPr>
              <p:cNvPr id="52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3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00FF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4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1" name="文本框 64">
              <a:hlinkClick r:id="rId9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892273" y="3000514"/>
              <a:ext cx="811213" cy="923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骤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矩形 153">
            <a:hlinkClick r:id="rId10" action="ppaction://hlinkfile"/>
          </p:cNvPr>
          <p:cNvSpPr>
            <a:spLocks noChangeArrowheads="1"/>
          </p:cNvSpPr>
          <p:nvPr/>
        </p:nvSpPr>
        <p:spPr bwMode="auto">
          <a:xfrm>
            <a:off x="2302890" y="1635495"/>
            <a:ext cx="88036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综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170"/>
          <p:cNvGrpSpPr/>
          <p:nvPr/>
        </p:nvGrpSpPr>
        <p:grpSpPr bwMode="auto">
          <a:xfrm>
            <a:off x="4500000" y="3219647"/>
            <a:ext cx="856878" cy="923329"/>
            <a:chOff x="5889044" y="1432414"/>
            <a:chExt cx="856879" cy="922667"/>
          </a:xfrm>
        </p:grpSpPr>
        <p:grpSp>
          <p:nvGrpSpPr>
            <p:cNvPr id="57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59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0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1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8" name="文本框 64">
              <a:hlinkClick r:id="rId1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89044" y="1432414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掷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93"/>
          <p:cNvGrpSpPr/>
          <p:nvPr/>
        </p:nvGrpSpPr>
        <p:grpSpPr bwMode="auto">
          <a:xfrm>
            <a:off x="5600312" y="1648268"/>
            <a:ext cx="846238" cy="923330"/>
            <a:chOff x="5899685" y="1434777"/>
            <a:chExt cx="846238" cy="923667"/>
          </a:xfrm>
        </p:grpSpPr>
        <p:grpSp>
          <p:nvGrpSpPr>
            <p:cNvPr id="69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71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0" name="文本框 64">
              <a:hlinkClick r:id="rId1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899685" y="1434777"/>
              <a:ext cx="811213" cy="923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漾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" name="文本框 64">
            <a:hlinkClick r:id="rId14" action="ppaction://hlinkfile"/>
          </p:cNvPr>
          <p:cNvSpPr txBox="1">
            <a:spLocks noChangeArrowheads="1"/>
          </p:cNvSpPr>
          <p:nvPr/>
        </p:nvSpPr>
        <p:spPr bwMode="auto">
          <a:xfrm>
            <a:off x="3399283" y="1648269"/>
            <a:ext cx="8112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澄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12904" y="1134405"/>
            <a:ext cx="1195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ɡ</a:t>
            </a:r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ē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76904" y="1112275"/>
            <a:ext cx="9957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yàn</a:t>
            </a:r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ɡ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270228" y="1134081"/>
            <a:ext cx="968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zōnɡ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239756" y="1134081"/>
            <a:ext cx="1160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chén</a:t>
            </a:r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ɡ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428000" y="1132941"/>
            <a:ext cx="9969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pín</a:t>
            </a:r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ɡ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6772904" y="1131750"/>
            <a:ext cx="7569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xuē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156904" y="2767977"/>
            <a:ext cx="9428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shùn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547473" y="2767977"/>
            <a:ext cx="667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zhì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260997" y="2767977"/>
            <a:ext cx="873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nín</a:t>
            </a:r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ɡ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339165" y="2776763"/>
            <a:ext cx="9701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zhòu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grpSp>
        <p:nvGrpSpPr>
          <p:cNvPr id="87" name="拼音开关"/>
          <p:cNvGrpSpPr/>
          <p:nvPr/>
        </p:nvGrpSpPr>
        <p:grpSpPr>
          <a:xfrm>
            <a:off x="7524000" y="627686"/>
            <a:ext cx="1276472" cy="576064"/>
            <a:chOff x="7236296" y="555526"/>
            <a:chExt cx="1276472" cy="576064"/>
          </a:xfrm>
        </p:grpSpPr>
        <p:sp>
          <p:nvSpPr>
            <p:cNvPr id="88" name="椭圆 87"/>
            <p:cNvSpPr/>
            <p:nvPr/>
          </p:nvSpPr>
          <p:spPr>
            <a:xfrm>
              <a:off x="7236296" y="555526"/>
              <a:ext cx="1276472" cy="5760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7402251" y="647771"/>
              <a:ext cx="904222" cy="39157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402251" y="689669"/>
              <a:ext cx="1110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拼音开关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2" name="矩形 91"/>
          <p:cNvSpPr/>
          <p:nvPr/>
        </p:nvSpPr>
        <p:spPr>
          <a:xfrm>
            <a:off x="3119254" y="474418"/>
            <a:ext cx="2783372" cy="369332"/>
          </a:xfrm>
          <a:prstGeom prst="rect">
            <a:avLst/>
          </a:prstGeom>
          <a:gradFill>
            <a:gsLst>
              <a:gs pos="0">
                <a:srgbClr val="5E9EFF"/>
              </a:gs>
              <a:gs pos="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点击生字，观看生字视频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170"/>
          <p:cNvGrpSpPr/>
          <p:nvPr/>
        </p:nvGrpSpPr>
        <p:grpSpPr bwMode="auto">
          <a:xfrm>
            <a:off x="5632788" y="3228119"/>
            <a:ext cx="845366" cy="923329"/>
            <a:chOff x="5900556" y="1432414"/>
            <a:chExt cx="845367" cy="922667"/>
          </a:xfrm>
        </p:grpSpPr>
        <p:grpSp>
          <p:nvGrpSpPr>
            <p:cNvPr id="94" name="组合 7"/>
            <p:cNvGrpSpPr/>
            <p:nvPr/>
          </p:nvGrpSpPr>
          <p:grpSpPr bwMode="auto">
            <a:xfrm>
              <a:off x="5909310" y="1488033"/>
              <a:ext cx="836613" cy="850900"/>
              <a:chOff x="2437" y="2032"/>
              <a:chExt cx="1244" cy="1264"/>
            </a:xfrm>
          </p:grpSpPr>
          <p:sp>
            <p:nvSpPr>
              <p:cNvPr id="96" name="矩形 1">
                <a:hlinkClick r:id="rId11" action="ppaction://hlinkfile"/>
              </p:cNvPr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rgbClr val="33CC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 sz="5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7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8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rgbClr val="33CCFF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5" name="文本框 64">
              <a:hlinkClick r:id="rId15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5900556" y="1432414"/>
              <a:ext cx="811213" cy="922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5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陡</a:t>
              </a:r>
              <a:endPara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5677572" y="2776449"/>
            <a:ext cx="7793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en-US" sz="2800" b="1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dǒu</a:t>
            </a:r>
            <a:endParaRPr lang="en-US" altLang="en-US" sz="2800" b="1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3435700" y="1762335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01" name="椭圆 100"/>
          <p:cNvSpPr/>
          <p:nvPr/>
        </p:nvSpPr>
        <p:spPr>
          <a:xfrm>
            <a:off x="2317243" y="3345510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02" name="椭圆 101"/>
          <p:cNvSpPr/>
          <p:nvPr/>
        </p:nvSpPr>
        <p:spPr>
          <a:xfrm>
            <a:off x="1255536" y="3340436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03" name="椭圆 102"/>
          <p:cNvSpPr/>
          <p:nvPr/>
        </p:nvSpPr>
        <p:spPr>
          <a:xfrm>
            <a:off x="3438508" y="3348992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04" name="椭圆 103"/>
          <p:cNvSpPr/>
          <p:nvPr/>
        </p:nvSpPr>
        <p:spPr>
          <a:xfrm>
            <a:off x="4534288" y="3357682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05" name="矩形 104"/>
          <p:cNvSpPr/>
          <p:nvPr/>
        </p:nvSpPr>
        <p:spPr>
          <a:xfrm>
            <a:off x="3751128" y="4408682"/>
            <a:ext cx="200525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窄右宽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1279160" y="1783656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14" name="椭圆 113"/>
          <p:cNvSpPr/>
          <p:nvPr/>
        </p:nvSpPr>
        <p:spPr>
          <a:xfrm>
            <a:off x="2354924" y="1800909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15" name="椭圆 114"/>
          <p:cNvSpPr/>
          <p:nvPr/>
        </p:nvSpPr>
        <p:spPr>
          <a:xfrm>
            <a:off x="5640766" y="1759786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17" name="椭圆 116"/>
          <p:cNvSpPr/>
          <p:nvPr/>
        </p:nvSpPr>
        <p:spPr>
          <a:xfrm>
            <a:off x="5677572" y="3362446"/>
            <a:ext cx="776300" cy="708449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118" name="文本框 15"/>
          <p:cNvSpPr txBox="1"/>
          <p:nvPr/>
        </p:nvSpPr>
        <p:spPr>
          <a:xfrm>
            <a:off x="961949" y="12347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123478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</p:childTnLst>
        </p:cTn>
      </p:par>
    </p:tnLst>
    <p:bldLst>
      <p:bldP spid="76" grpId="0"/>
      <p:bldP spid="76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99" grpId="0"/>
      <p:bldP spid="99" grpId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13" grpId="0" animBg="1"/>
      <p:bldP spid="114" grpId="0" animBg="1"/>
      <p:bldP spid="115" grpId="0" animBg="1"/>
      <p:bldP spid="1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10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3757785" y="2172068"/>
            <a:ext cx="50197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书写时要注意“舛”左半部分的“夕”中间只有一点。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8"/>
          <p:cNvSpPr txBox="1">
            <a:spLocks noChangeArrowheads="1"/>
          </p:cNvSpPr>
          <p:nvPr/>
        </p:nvSpPr>
        <p:spPr bwMode="auto">
          <a:xfrm>
            <a:off x="684000" y="933010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shùn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1117441" y="1829081"/>
            <a:ext cx="2318547" cy="2326669"/>
            <a:chOff x="5534807" y="1672548"/>
            <a:chExt cx="2318547" cy="2326669"/>
          </a:xfrm>
        </p:grpSpPr>
        <p:sp>
          <p:nvSpPr>
            <p:cNvPr id="67" name="矩形 66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连接符 67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1468470" y="2095247"/>
            <a:ext cx="1616488" cy="1794336"/>
            <a:chOff x="2289176" y="3101976"/>
            <a:chExt cx="808037" cy="896938"/>
          </a:xfrm>
        </p:grpSpPr>
        <p:sp>
          <p:nvSpPr>
            <p:cNvPr id="73" name="Freeform 122"/>
            <p:cNvSpPr/>
            <p:nvPr/>
          </p:nvSpPr>
          <p:spPr bwMode="auto">
            <a:xfrm>
              <a:off x="2289176" y="3260726"/>
              <a:ext cx="61913" cy="560388"/>
            </a:xfrm>
            <a:custGeom>
              <a:avLst/>
              <a:gdLst>
                <a:gd name="T0" fmla="*/ 6 w 78"/>
                <a:gd name="T1" fmla="*/ 19 h 706"/>
                <a:gd name="T2" fmla="*/ 6 w 78"/>
                <a:gd name="T3" fmla="*/ 6 h 706"/>
                <a:gd name="T4" fmla="*/ 12 w 78"/>
                <a:gd name="T5" fmla="*/ 0 h 706"/>
                <a:gd name="T6" fmla="*/ 21 w 78"/>
                <a:gd name="T7" fmla="*/ 0 h 706"/>
                <a:gd name="T8" fmla="*/ 39 w 78"/>
                <a:gd name="T9" fmla="*/ 4 h 706"/>
                <a:gd name="T10" fmla="*/ 64 w 78"/>
                <a:gd name="T11" fmla="*/ 8 h 706"/>
                <a:gd name="T12" fmla="*/ 78 w 78"/>
                <a:gd name="T13" fmla="*/ 49 h 706"/>
                <a:gd name="T14" fmla="*/ 74 w 78"/>
                <a:gd name="T15" fmla="*/ 119 h 706"/>
                <a:gd name="T16" fmla="*/ 72 w 78"/>
                <a:gd name="T17" fmla="*/ 185 h 706"/>
                <a:gd name="T18" fmla="*/ 70 w 78"/>
                <a:gd name="T19" fmla="*/ 248 h 706"/>
                <a:gd name="T20" fmla="*/ 68 w 78"/>
                <a:gd name="T21" fmla="*/ 304 h 706"/>
                <a:gd name="T22" fmla="*/ 66 w 78"/>
                <a:gd name="T23" fmla="*/ 357 h 706"/>
                <a:gd name="T24" fmla="*/ 64 w 78"/>
                <a:gd name="T25" fmla="*/ 404 h 706"/>
                <a:gd name="T26" fmla="*/ 64 w 78"/>
                <a:gd name="T27" fmla="*/ 447 h 706"/>
                <a:gd name="T28" fmla="*/ 64 w 78"/>
                <a:gd name="T29" fmla="*/ 486 h 706"/>
                <a:gd name="T30" fmla="*/ 64 w 78"/>
                <a:gd name="T31" fmla="*/ 521 h 706"/>
                <a:gd name="T32" fmla="*/ 64 w 78"/>
                <a:gd name="T33" fmla="*/ 554 h 706"/>
                <a:gd name="T34" fmla="*/ 62 w 78"/>
                <a:gd name="T35" fmla="*/ 581 h 706"/>
                <a:gd name="T36" fmla="*/ 60 w 78"/>
                <a:gd name="T37" fmla="*/ 607 h 706"/>
                <a:gd name="T38" fmla="*/ 60 w 78"/>
                <a:gd name="T39" fmla="*/ 626 h 706"/>
                <a:gd name="T40" fmla="*/ 58 w 78"/>
                <a:gd name="T41" fmla="*/ 644 h 706"/>
                <a:gd name="T42" fmla="*/ 56 w 78"/>
                <a:gd name="T43" fmla="*/ 657 h 706"/>
                <a:gd name="T44" fmla="*/ 53 w 78"/>
                <a:gd name="T45" fmla="*/ 673 h 706"/>
                <a:gd name="T46" fmla="*/ 49 w 78"/>
                <a:gd name="T47" fmla="*/ 689 h 706"/>
                <a:gd name="T48" fmla="*/ 43 w 78"/>
                <a:gd name="T49" fmla="*/ 698 h 706"/>
                <a:gd name="T50" fmla="*/ 39 w 78"/>
                <a:gd name="T51" fmla="*/ 704 h 706"/>
                <a:gd name="T52" fmla="*/ 35 w 78"/>
                <a:gd name="T53" fmla="*/ 706 h 706"/>
                <a:gd name="T54" fmla="*/ 29 w 78"/>
                <a:gd name="T55" fmla="*/ 702 h 706"/>
                <a:gd name="T56" fmla="*/ 23 w 78"/>
                <a:gd name="T57" fmla="*/ 694 h 706"/>
                <a:gd name="T58" fmla="*/ 17 w 78"/>
                <a:gd name="T59" fmla="*/ 681 h 706"/>
                <a:gd name="T60" fmla="*/ 10 w 78"/>
                <a:gd name="T61" fmla="*/ 665 h 706"/>
                <a:gd name="T62" fmla="*/ 6 w 78"/>
                <a:gd name="T63" fmla="*/ 650 h 706"/>
                <a:gd name="T64" fmla="*/ 2 w 78"/>
                <a:gd name="T65" fmla="*/ 636 h 706"/>
                <a:gd name="T66" fmla="*/ 0 w 78"/>
                <a:gd name="T67" fmla="*/ 626 h 706"/>
                <a:gd name="T68" fmla="*/ 0 w 78"/>
                <a:gd name="T69" fmla="*/ 618 h 706"/>
                <a:gd name="T70" fmla="*/ 2 w 78"/>
                <a:gd name="T71" fmla="*/ 609 h 706"/>
                <a:gd name="T72" fmla="*/ 4 w 78"/>
                <a:gd name="T73" fmla="*/ 595 h 706"/>
                <a:gd name="T74" fmla="*/ 8 w 78"/>
                <a:gd name="T75" fmla="*/ 579 h 706"/>
                <a:gd name="T76" fmla="*/ 10 w 78"/>
                <a:gd name="T77" fmla="*/ 568 h 706"/>
                <a:gd name="T78" fmla="*/ 12 w 78"/>
                <a:gd name="T79" fmla="*/ 556 h 706"/>
                <a:gd name="T80" fmla="*/ 14 w 78"/>
                <a:gd name="T81" fmla="*/ 540 h 706"/>
                <a:gd name="T82" fmla="*/ 15 w 78"/>
                <a:gd name="T83" fmla="*/ 521 h 706"/>
                <a:gd name="T84" fmla="*/ 17 w 78"/>
                <a:gd name="T85" fmla="*/ 499 h 706"/>
                <a:gd name="T86" fmla="*/ 19 w 78"/>
                <a:gd name="T87" fmla="*/ 476 h 706"/>
                <a:gd name="T88" fmla="*/ 19 w 78"/>
                <a:gd name="T89" fmla="*/ 449 h 706"/>
                <a:gd name="T90" fmla="*/ 21 w 78"/>
                <a:gd name="T91" fmla="*/ 417 h 706"/>
                <a:gd name="T92" fmla="*/ 23 w 78"/>
                <a:gd name="T93" fmla="*/ 369 h 706"/>
                <a:gd name="T94" fmla="*/ 25 w 78"/>
                <a:gd name="T95" fmla="*/ 306 h 706"/>
                <a:gd name="T96" fmla="*/ 25 w 78"/>
                <a:gd name="T97" fmla="*/ 244 h 706"/>
                <a:gd name="T98" fmla="*/ 23 w 78"/>
                <a:gd name="T99" fmla="*/ 187 h 706"/>
                <a:gd name="T100" fmla="*/ 21 w 78"/>
                <a:gd name="T101" fmla="*/ 146 h 706"/>
                <a:gd name="T102" fmla="*/ 19 w 78"/>
                <a:gd name="T103" fmla="*/ 123 h 706"/>
                <a:gd name="T104" fmla="*/ 19 w 78"/>
                <a:gd name="T105" fmla="*/ 101 h 706"/>
                <a:gd name="T106" fmla="*/ 17 w 78"/>
                <a:gd name="T107" fmla="*/ 82 h 706"/>
                <a:gd name="T108" fmla="*/ 15 w 78"/>
                <a:gd name="T109" fmla="*/ 66 h 706"/>
                <a:gd name="T110" fmla="*/ 14 w 78"/>
                <a:gd name="T111" fmla="*/ 53 h 706"/>
                <a:gd name="T112" fmla="*/ 12 w 78"/>
                <a:gd name="T113" fmla="*/ 41 h 706"/>
                <a:gd name="T114" fmla="*/ 10 w 78"/>
                <a:gd name="T115" fmla="*/ 33 h 706"/>
                <a:gd name="T116" fmla="*/ 10 w 78"/>
                <a:gd name="T117" fmla="*/ 29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706">
                  <a:moveTo>
                    <a:pt x="10" y="29"/>
                  </a:moveTo>
                  <a:lnTo>
                    <a:pt x="6" y="19"/>
                  </a:lnTo>
                  <a:lnTo>
                    <a:pt x="6" y="12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9" y="2"/>
                  </a:lnTo>
                  <a:lnTo>
                    <a:pt x="39" y="4"/>
                  </a:lnTo>
                  <a:lnTo>
                    <a:pt x="51" y="6"/>
                  </a:lnTo>
                  <a:lnTo>
                    <a:pt x="64" y="8"/>
                  </a:lnTo>
                  <a:lnTo>
                    <a:pt x="78" y="12"/>
                  </a:lnTo>
                  <a:lnTo>
                    <a:pt x="78" y="49"/>
                  </a:lnTo>
                  <a:lnTo>
                    <a:pt x="76" y="84"/>
                  </a:lnTo>
                  <a:lnTo>
                    <a:pt x="74" y="119"/>
                  </a:lnTo>
                  <a:lnTo>
                    <a:pt x="72" y="154"/>
                  </a:lnTo>
                  <a:lnTo>
                    <a:pt x="72" y="185"/>
                  </a:lnTo>
                  <a:lnTo>
                    <a:pt x="70" y="217"/>
                  </a:lnTo>
                  <a:lnTo>
                    <a:pt x="70" y="248"/>
                  </a:lnTo>
                  <a:lnTo>
                    <a:pt x="68" y="277"/>
                  </a:lnTo>
                  <a:lnTo>
                    <a:pt x="68" y="304"/>
                  </a:lnTo>
                  <a:lnTo>
                    <a:pt x="66" y="332"/>
                  </a:lnTo>
                  <a:lnTo>
                    <a:pt x="66" y="357"/>
                  </a:lnTo>
                  <a:lnTo>
                    <a:pt x="66" y="380"/>
                  </a:lnTo>
                  <a:lnTo>
                    <a:pt x="64" y="404"/>
                  </a:lnTo>
                  <a:lnTo>
                    <a:pt x="64" y="425"/>
                  </a:lnTo>
                  <a:lnTo>
                    <a:pt x="64" y="447"/>
                  </a:lnTo>
                  <a:lnTo>
                    <a:pt x="64" y="466"/>
                  </a:lnTo>
                  <a:lnTo>
                    <a:pt x="64" y="486"/>
                  </a:lnTo>
                  <a:lnTo>
                    <a:pt x="64" y="503"/>
                  </a:lnTo>
                  <a:lnTo>
                    <a:pt x="64" y="521"/>
                  </a:lnTo>
                  <a:lnTo>
                    <a:pt x="64" y="538"/>
                  </a:lnTo>
                  <a:lnTo>
                    <a:pt x="64" y="554"/>
                  </a:lnTo>
                  <a:lnTo>
                    <a:pt x="62" y="568"/>
                  </a:lnTo>
                  <a:lnTo>
                    <a:pt x="62" y="581"/>
                  </a:lnTo>
                  <a:lnTo>
                    <a:pt x="62" y="595"/>
                  </a:lnTo>
                  <a:lnTo>
                    <a:pt x="60" y="607"/>
                  </a:lnTo>
                  <a:lnTo>
                    <a:pt x="60" y="616"/>
                  </a:lnTo>
                  <a:lnTo>
                    <a:pt x="60" y="626"/>
                  </a:lnTo>
                  <a:lnTo>
                    <a:pt x="58" y="636"/>
                  </a:lnTo>
                  <a:lnTo>
                    <a:pt x="58" y="644"/>
                  </a:lnTo>
                  <a:lnTo>
                    <a:pt x="56" y="652"/>
                  </a:lnTo>
                  <a:lnTo>
                    <a:pt x="56" y="657"/>
                  </a:lnTo>
                  <a:lnTo>
                    <a:pt x="54" y="663"/>
                  </a:lnTo>
                  <a:lnTo>
                    <a:pt x="53" y="673"/>
                  </a:lnTo>
                  <a:lnTo>
                    <a:pt x="51" y="681"/>
                  </a:lnTo>
                  <a:lnTo>
                    <a:pt x="49" y="689"/>
                  </a:lnTo>
                  <a:lnTo>
                    <a:pt x="47" y="694"/>
                  </a:lnTo>
                  <a:lnTo>
                    <a:pt x="43" y="698"/>
                  </a:lnTo>
                  <a:lnTo>
                    <a:pt x="41" y="702"/>
                  </a:lnTo>
                  <a:lnTo>
                    <a:pt x="39" y="704"/>
                  </a:lnTo>
                  <a:lnTo>
                    <a:pt x="37" y="704"/>
                  </a:lnTo>
                  <a:lnTo>
                    <a:pt x="35" y="706"/>
                  </a:lnTo>
                  <a:lnTo>
                    <a:pt x="33" y="704"/>
                  </a:lnTo>
                  <a:lnTo>
                    <a:pt x="29" y="702"/>
                  </a:lnTo>
                  <a:lnTo>
                    <a:pt x="27" y="698"/>
                  </a:lnTo>
                  <a:lnTo>
                    <a:pt x="23" y="694"/>
                  </a:lnTo>
                  <a:lnTo>
                    <a:pt x="19" y="689"/>
                  </a:lnTo>
                  <a:lnTo>
                    <a:pt x="17" y="681"/>
                  </a:lnTo>
                  <a:lnTo>
                    <a:pt x="14" y="673"/>
                  </a:lnTo>
                  <a:lnTo>
                    <a:pt x="10" y="665"/>
                  </a:lnTo>
                  <a:lnTo>
                    <a:pt x="8" y="657"/>
                  </a:lnTo>
                  <a:lnTo>
                    <a:pt x="6" y="650"/>
                  </a:lnTo>
                  <a:lnTo>
                    <a:pt x="4" y="642"/>
                  </a:lnTo>
                  <a:lnTo>
                    <a:pt x="2" y="636"/>
                  </a:lnTo>
                  <a:lnTo>
                    <a:pt x="0" y="630"/>
                  </a:lnTo>
                  <a:lnTo>
                    <a:pt x="0" y="626"/>
                  </a:lnTo>
                  <a:lnTo>
                    <a:pt x="0" y="622"/>
                  </a:lnTo>
                  <a:lnTo>
                    <a:pt x="0" y="618"/>
                  </a:lnTo>
                  <a:lnTo>
                    <a:pt x="0" y="614"/>
                  </a:lnTo>
                  <a:lnTo>
                    <a:pt x="2" y="609"/>
                  </a:lnTo>
                  <a:lnTo>
                    <a:pt x="2" y="603"/>
                  </a:lnTo>
                  <a:lnTo>
                    <a:pt x="4" y="595"/>
                  </a:lnTo>
                  <a:lnTo>
                    <a:pt x="6" y="587"/>
                  </a:lnTo>
                  <a:lnTo>
                    <a:pt x="8" y="579"/>
                  </a:lnTo>
                  <a:lnTo>
                    <a:pt x="10" y="572"/>
                  </a:lnTo>
                  <a:lnTo>
                    <a:pt x="10" y="568"/>
                  </a:lnTo>
                  <a:lnTo>
                    <a:pt x="10" y="562"/>
                  </a:lnTo>
                  <a:lnTo>
                    <a:pt x="12" y="556"/>
                  </a:lnTo>
                  <a:lnTo>
                    <a:pt x="12" y="548"/>
                  </a:lnTo>
                  <a:lnTo>
                    <a:pt x="14" y="540"/>
                  </a:lnTo>
                  <a:lnTo>
                    <a:pt x="14" y="531"/>
                  </a:lnTo>
                  <a:lnTo>
                    <a:pt x="15" y="521"/>
                  </a:lnTo>
                  <a:lnTo>
                    <a:pt x="15" y="511"/>
                  </a:lnTo>
                  <a:lnTo>
                    <a:pt x="17" y="499"/>
                  </a:lnTo>
                  <a:lnTo>
                    <a:pt x="17" y="488"/>
                  </a:lnTo>
                  <a:lnTo>
                    <a:pt x="19" y="476"/>
                  </a:lnTo>
                  <a:lnTo>
                    <a:pt x="19" y="462"/>
                  </a:lnTo>
                  <a:lnTo>
                    <a:pt x="19" y="449"/>
                  </a:lnTo>
                  <a:lnTo>
                    <a:pt x="21" y="433"/>
                  </a:lnTo>
                  <a:lnTo>
                    <a:pt x="21" y="417"/>
                  </a:lnTo>
                  <a:lnTo>
                    <a:pt x="23" y="402"/>
                  </a:lnTo>
                  <a:lnTo>
                    <a:pt x="23" y="369"/>
                  </a:lnTo>
                  <a:lnTo>
                    <a:pt x="25" y="337"/>
                  </a:lnTo>
                  <a:lnTo>
                    <a:pt x="25" y="306"/>
                  </a:lnTo>
                  <a:lnTo>
                    <a:pt x="25" y="275"/>
                  </a:lnTo>
                  <a:lnTo>
                    <a:pt x="25" y="244"/>
                  </a:lnTo>
                  <a:lnTo>
                    <a:pt x="25" y="215"/>
                  </a:lnTo>
                  <a:lnTo>
                    <a:pt x="23" y="187"/>
                  </a:lnTo>
                  <a:lnTo>
                    <a:pt x="23" y="158"/>
                  </a:lnTo>
                  <a:lnTo>
                    <a:pt x="21" y="146"/>
                  </a:lnTo>
                  <a:lnTo>
                    <a:pt x="21" y="133"/>
                  </a:lnTo>
                  <a:lnTo>
                    <a:pt x="19" y="123"/>
                  </a:lnTo>
                  <a:lnTo>
                    <a:pt x="19" y="111"/>
                  </a:lnTo>
                  <a:lnTo>
                    <a:pt x="19" y="101"/>
                  </a:lnTo>
                  <a:lnTo>
                    <a:pt x="17" y="92"/>
                  </a:lnTo>
                  <a:lnTo>
                    <a:pt x="17" y="82"/>
                  </a:lnTo>
                  <a:lnTo>
                    <a:pt x="15" y="74"/>
                  </a:lnTo>
                  <a:lnTo>
                    <a:pt x="15" y="66"/>
                  </a:lnTo>
                  <a:lnTo>
                    <a:pt x="14" y="58"/>
                  </a:lnTo>
                  <a:lnTo>
                    <a:pt x="14" y="53"/>
                  </a:lnTo>
                  <a:lnTo>
                    <a:pt x="12" y="47"/>
                  </a:lnTo>
                  <a:lnTo>
                    <a:pt x="12" y="41"/>
                  </a:lnTo>
                  <a:lnTo>
                    <a:pt x="10" y="37"/>
                  </a:lnTo>
                  <a:lnTo>
                    <a:pt x="10" y="33"/>
                  </a:lnTo>
                  <a:lnTo>
                    <a:pt x="10" y="29"/>
                  </a:lnTo>
                  <a:lnTo>
                    <a:pt x="10" y="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23"/>
            <p:cNvSpPr/>
            <p:nvPr/>
          </p:nvSpPr>
          <p:spPr bwMode="auto">
            <a:xfrm>
              <a:off x="2328863" y="3236913"/>
              <a:ext cx="196850" cy="601663"/>
            </a:xfrm>
            <a:custGeom>
              <a:avLst/>
              <a:gdLst>
                <a:gd name="T0" fmla="*/ 144 w 247"/>
                <a:gd name="T1" fmla="*/ 2 h 757"/>
                <a:gd name="T2" fmla="*/ 159 w 247"/>
                <a:gd name="T3" fmla="*/ 0 h 757"/>
                <a:gd name="T4" fmla="*/ 175 w 247"/>
                <a:gd name="T5" fmla="*/ 6 h 757"/>
                <a:gd name="T6" fmla="*/ 198 w 247"/>
                <a:gd name="T7" fmla="*/ 17 h 757"/>
                <a:gd name="T8" fmla="*/ 224 w 247"/>
                <a:gd name="T9" fmla="*/ 33 h 757"/>
                <a:gd name="T10" fmla="*/ 241 w 247"/>
                <a:gd name="T11" fmla="*/ 47 h 757"/>
                <a:gd name="T12" fmla="*/ 247 w 247"/>
                <a:gd name="T13" fmla="*/ 54 h 757"/>
                <a:gd name="T14" fmla="*/ 241 w 247"/>
                <a:gd name="T15" fmla="*/ 68 h 757"/>
                <a:gd name="T16" fmla="*/ 234 w 247"/>
                <a:gd name="T17" fmla="*/ 76 h 757"/>
                <a:gd name="T18" fmla="*/ 228 w 247"/>
                <a:gd name="T19" fmla="*/ 87 h 757"/>
                <a:gd name="T20" fmla="*/ 224 w 247"/>
                <a:gd name="T21" fmla="*/ 107 h 757"/>
                <a:gd name="T22" fmla="*/ 220 w 247"/>
                <a:gd name="T23" fmla="*/ 134 h 757"/>
                <a:gd name="T24" fmla="*/ 216 w 247"/>
                <a:gd name="T25" fmla="*/ 169 h 757"/>
                <a:gd name="T26" fmla="*/ 210 w 247"/>
                <a:gd name="T27" fmla="*/ 259 h 757"/>
                <a:gd name="T28" fmla="*/ 204 w 247"/>
                <a:gd name="T29" fmla="*/ 448 h 757"/>
                <a:gd name="T30" fmla="*/ 202 w 247"/>
                <a:gd name="T31" fmla="*/ 495 h 757"/>
                <a:gd name="T32" fmla="*/ 200 w 247"/>
                <a:gd name="T33" fmla="*/ 534 h 757"/>
                <a:gd name="T34" fmla="*/ 200 w 247"/>
                <a:gd name="T35" fmla="*/ 567 h 757"/>
                <a:gd name="T36" fmla="*/ 200 w 247"/>
                <a:gd name="T37" fmla="*/ 593 h 757"/>
                <a:gd name="T38" fmla="*/ 200 w 247"/>
                <a:gd name="T39" fmla="*/ 614 h 757"/>
                <a:gd name="T40" fmla="*/ 193 w 247"/>
                <a:gd name="T41" fmla="*/ 665 h 757"/>
                <a:gd name="T42" fmla="*/ 183 w 247"/>
                <a:gd name="T43" fmla="*/ 721 h 757"/>
                <a:gd name="T44" fmla="*/ 177 w 247"/>
                <a:gd name="T45" fmla="*/ 747 h 757"/>
                <a:gd name="T46" fmla="*/ 171 w 247"/>
                <a:gd name="T47" fmla="*/ 757 h 757"/>
                <a:gd name="T48" fmla="*/ 167 w 247"/>
                <a:gd name="T49" fmla="*/ 757 h 757"/>
                <a:gd name="T50" fmla="*/ 161 w 247"/>
                <a:gd name="T51" fmla="*/ 751 h 757"/>
                <a:gd name="T52" fmla="*/ 154 w 247"/>
                <a:gd name="T53" fmla="*/ 733 h 757"/>
                <a:gd name="T54" fmla="*/ 148 w 247"/>
                <a:gd name="T55" fmla="*/ 710 h 757"/>
                <a:gd name="T56" fmla="*/ 146 w 247"/>
                <a:gd name="T57" fmla="*/ 684 h 757"/>
                <a:gd name="T58" fmla="*/ 146 w 247"/>
                <a:gd name="T59" fmla="*/ 645 h 757"/>
                <a:gd name="T60" fmla="*/ 146 w 247"/>
                <a:gd name="T61" fmla="*/ 595 h 757"/>
                <a:gd name="T62" fmla="*/ 150 w 247"/>
                <a:gd name="T63" fmla="*/ 530 h 757"/>
                <a:gd name="T64" fmla="*/ 154 w 247"/>
                <a:gd name="T65" fmla="*/ 454 h 757"/>
                <a:gd name="T66" fmla="*/ 156 w 247"/>
                <a:gd name="T67" fmla="*/ 376 h 757"/>
                <a:gd name="T68" fmla="*/ 158 w 247"/>
                <a:gd name="T69" fmla="*/ 308 h 757"/>
                <a:gd name="T70" fmla="*/ 159 w 247"/>
                <a:gd name="T71" fmla="*/ 249 h 757"/>
                <a:gd name="T72" fmla="*/ 161 w 247"/>
                <a:gd name="T73" fmla="*/ 199 h 757"/>
                <a:gd name="T74" fmla="*/ 163 w 247"/>
                <a:gd name="T75" fmla="*/ 158 h 757"/>
                <a:gd name="T76" fmla="*/ 161 w 247"/>
                <a:gd name="T77" fmla="*/ 127 h 757"/>
                <a:gd name="T78" fmla="*/ 161 w 247"/>
                <a:gd name="T79" fmla="*/ 101 h 757"/>
                <a:gd name="T80" fmla="*/ 159 w 247"/>
                <a:gd name="T81" fmla="*/ 82 h 757"/>
                <a:gd name="T82" fmla="*/ 158 w 247"/>
                <a:gd name="T83" fmla="*/ 66 h 757"/>
                <a:gd name="T84" fmla="*/ 156 w 247"/>
                <a:gd name="T85" fmla="*/ 56 h 757"/>
                <a:gd name="T86" fmla="*/ 150 w 247"/>
                <a:gd name="T87" fmla="*/ 52 h 757"/>
                <a:gd name="T88" fmla="*/ 130 w 247"/>
                <a:gd name="T89" fmla="*/ 54 h 757"/>
                <a:gd name="T90" fmla="*/ 99 w 247"/>
                <a:gd name="T91" fmla="*/ 60 h 757"/>
                <a:gd name="T92" fmla="*/ 41 w 247"/>
                <a:gd name="T93" fmla="*/ 74 h 757"/>
                <a:gd name="T94" fmla="*/ 9 w 247"/>
                <a:gd name="T95" fmla="*/ 78 h 757"/>
                <a:gd name="T96" fmla="*/ 15 w 247"/>
                <a:gd name="T97" fmla="*/ 39 h 757"/>
                <a:gd name="T98" fmla="*/ 56 w 247"/>
                <a:gd name="T99" fmla="*/ 31 h 757"/>
                <a:gd name="T100" fmla="*/ 87 w 247"/>
                <a:gd name="T101" fmla="*/ 25 h 757"/>
                <a:gd name="T102" fmla="*/ 113 w 247"/>
                <a:gd name="T103" fmla="*/ 19 h 757"/>
                <a:gd name="T104" fmla="*/ 128 w 247"/>
                <a:gd name="T105" fmla="*/ 15 h 757"/>
                <a:gd name="T106" fmla="*/ 134 w 247"/>
                <a:gd name="T107" fmla="*/ 13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7" h="757">
                  <a:moveTo>
                    <a:pt x="134" y="13"/>
                  </a:moveTo>
                  <a:lnTo>
                    <a:pt x="138" y="8"/>
                  </a:lnTo>
                  <a:lnTo>
                    <a:pt x="144" y="2"/>
                  </a:lnTo>
                  <a:lnTo>
                    <a:pt x="152" y="0"/>
                  </a:lnTo>
                  <a:lnTo>
                    <a:pt x="158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9" y="2"/>
                  </a:lnTo>
                  <a:lnTo>
                    <a:pt x="175" y="6"/>
                  </a:lnTo>
                  <a:lnTo>
                    <a:pt x="183" y="9"/>
                  </a:lnTo>
                  <a:lnTo>
                    <a:pt x="191" y="13"/>
                  </a:lnTo>
                  <a:lnTo>
                    <a:pt x="198" y="17"/>
                  </a:lnTo>
                  <a:lnTo>
                    <a:pt x="208" y="21"/>
                  </a:lnTo>
                  <a:lnTo>
                    <a:pt x="218" y="27"/>
                  </a:lnTo>
                  <a:lnTo>
                    <a:pt x="224" y="33"/>
                  </a:lnTo>
                  <a:lnTo>
                    <a:pt x="232" y="37"/>
                  </a:lnTo>
                  <a:lnTo>
                    <a:pt x="236" y="41"/>
                  </a:lnTo>
                  <a:lnTo>
                    <a:pt x="241" y="47"/>
                  </a:lnTo>
                  <a:lnTo>
                    <a:pt x="243" y="48"/>
                  </a:lnTo>
                  <a:lnTo>
                    <a:pt x="245" y="52"/>
                  </a:lnTo>
                  <a:lnTo>
                    <a:pt x="247" y="54"/>
                  </a:lnTo>
                  <a:lnTo>
                    <a:pt x="245" y="60"/>
                  </a:lnTo>
                  <a:lnTo>
                    <a:pt x="243" y="64"/>
                  </a:lnTo>
                  <a:lnTo>
                    <a:pt x="241" y="68"/>
                  </a:lnTo>
                  <a:lnTo>
                    <a:pt x="237" y="72"/>
                  </a:lnTo>
                  <a:lnTo>
                    <a:pt x="236" y="74"/>
                  </a:lnTo>
                  <a:lnTo>
                    <a:pt x="234" y="76"/>
                  </a:lnTo>
                  <a:lnTo>
                    <a:pt x="232" y="80"/>
                  </a:lnTo>
                  <a:lnTo>
                    <a:pt x="230" y="84"/>
                  </a:lnTo>
                  <a:lnTo>
                    <a:pt x="228" y="87"/>
                  </a:lnTo>
                  <a:lnTo>
                    <a:pt x="226" y="93"/>
                  </a:lnTo>
                  <a:lnTo>
                    <a:pt x="226" y="99"/>
                  </a:lnTo>
                  <a:lnTo>
                    <a:pt x="224" y="107"/>
                  </a:lnTo>
                  <a:lnTo>
                    <a:pt x="222" y="115"/>
                  </a:lnTo>
                  <a:lnTo>
                    <a:pt x="220" y="125"/>
                  </a:lnTo>
                  <a:lnTo>
                    <a:pt x="220" y="134"/>
                  </a:lnTo>
                  <a:lnTo>
                    <a:pt x="218" y="144"/>
                  </a:lnTo>
                  <a:lnTo>
                    <a:pt x="216" y="156"/>
                  </a:lnTo>
                  <a:lnTo>
                    <a:pt x="216" y="169"/>
                  </a:lnTo>
                  <a:lnTo>
                    <a:pt x="214" y="183"/>
                  </a:lnTo>
                  <a:lnTo>
                    <a:pt x="214" y="197"/>
                  </a:lnTo>
                  <a:lnTo>
                    <a:pt x="210" y="259"/>
                  </a:lnTo>
                  <a:lnTo>
                    <a:pt x="208" y="322"/>
                  </a:lnTo>
                  <a:lnTo>
                    <a:pt x="204" y="384"/>
                  </a:lnTo>
                  <a:lnTo>
                    <a:pt x="204" y="448"/>
                  </a:lnTo>
                  <a:lnTo>
                    <a:pt x="204" y="466"/>
                  </a:lnTo>
                  <a:lnTo>
                    <a:pt x="202" y="480"/>
                  </a:lnTo>
                  <a:lnTo>
                    <a:pt x="202" y="495"/>
                  </a:lnTo>
                  <a:lnTo>
                    <a:pt x="202" y="509"/>
                  </a:lnTo>
                  <a:lnTo>
                    <a:pt x="200" y="523"/>
                  </a:lnTo>
                  <a:lnTo>
                    <a:pt x="200" y="534"/>
                  </a:lnTo>
                  <a:lnTo>
                    <a:pt x="200" y="546"/>
                  </a:lnTo>
                  <a:lnTo>
                    <a:pt x="200" y="556"/>
                  </a:lnTo>
                  <a:lnTo>
                    <a:pt x="200" y="567"/>
                  </a:lnTo>
                  <a:lnTo>
                    <a:pt x="200" y="577"/>
                  </a:lnTo>
                  <a:lnTo>
                    <a:pt x="200" y="585"/>
                  </a:lnTo>
                  <a:lnTo>
                    <a:pt x="200" y="593"/>
                  </a:lnTo>
                  <a:lnTo>
                    <a:pt x="200" y="601"/>
                  </a:lnTo>
                  <a:lnTo>
                    <a:pt x="200" y="608"/>
                  </a:lnTo>
                  <a:lnTo>
                    <a:pt x="200" y="614"/>
                  </a:lnTo>
                  <a:lnTo>
                    <a:pt x="200" y="618"/>
                  </a:lnTo>
                  <a:lnTo>
                    <a:pt x="197" y="643"/>
                  </a:lnTo>
                  <a:lnTo>
                    <a:pt x="193" y="665"/>
                  </a:lnTo>
                  <a:lnTo>
                    <a:pt x="189" y="688"/>
                  </a:lnTo>
                  <a:lnTo>
                    <a:pt x="185" y="712"/>
                  </a:lnTo>
                  <a:lnTo>
                    <a:pt x="183" y="721"/>
                  </a:lnTo>
                  <a:lnTo>
                    <a:pt x="181" y="733"/>
                  </a:lnTo>
                  <a:lnTo>
                    <a:pt x="179" y="741"/>
                  </a:lnTo>
                  <a:lnTo>
                    <a:pt x="177" y="747"/>
                  </a:lnTo>
                  <a:lnTo>
                    <a:pt x="173" y="753"/>
                  </a:lnTo>
                  <a:lnTo>
                    <a:pt x="171" y="757"/>
                  </a:lnTo>
                  <a:lnTo>
                    <a:pt x="171" y="757"/>
                  </a:lnTo>
                  <a:lnTo>
                    <a:pt x="169" y="757"/>
                  </a:lnTo>
                  <a:lnTo>
                    <a:pt x="167" y="757"/>
                  </a:lnTo>
                  <a:lnTo>
                    <a:pt x="167" y="757"/>
                  </a:lnTo>
                  <a:lnTo>
                    <a:pt x="165" y="757"/>
                  </a:lnTo>
                  <a:lnTo>
                    <a:pt x="163" y="755"/>
                  </a:lnTo>
                  <a:lnTo>
                    <a:pt x="161" y="751"/>
                  </a:lnTo>
                  <a:lnTo>
                    <a:pt x="158" y="747"/>
                  </a:lnTo>
                  <a:lnTo>
                    <a:pt x="156" y="741"/>
                  </a:lnTo>
                  <a:lnTo>
                    <a:pt x="154" y="733"/>
                  </a:lnTo>
                  <a:lnTo>
                    <a:pt x="150" y="725"/>
                  </a:lnTo>
                  <a:lnTo>
                    <a:pt x="148" y="716"/>
                  </a:lnTo>
                  <a:lnTo>
                    <a:pt x="148" y="710"/>
                  </a:lnTo>
                  <a:lnTo>
                    <a:pt x="148" y="702"/>
                  </a:lnTo>
                  <a:lnTo>
                    <a:pt x="146" y="694"/>
                  </a:lnTo>
                  <a:lnTo>
                    <a:pt x="146" y="684"/>
                  </a:lnTo>
                  <a:lnTo>
                    <a:pt x="146" y="673"/>
                  </a:lnTo>
                  <a:lnTo>
                    <a:pt x="146" y="659"/>
                  </a:lnTo>
                  <a:lnTo>
                    <a:pt x="146" y="645"/>
                  </a:lnTo>
                  <a:lnTo>
                    <a:pt x="146" y="630"/>
                  </a:lnTo>
                  <a:lnTo>
                    <a:pt x="146" y="612"/>
                  </a:lnTo>
                  <a:lnTo>
                    <a:pt x="146" y="595"/>
                  </a:lnTo>
                  <a:lnTo>
                    <a:pt x="148" y="573"/>
                  </a:lnTo>
                  <a:lnTo>
                    <a:pt x="148" y="554"/>
                  </a:lnTo>
                  <a:lnTo>
                    <a:pt x="150" y="530"/>
                  </a:lnTo>
                  <a:lnTo>
                    <a:pt x="150" y="507"/>
                  </a:lnTo>
                  <a:lnTo>
                    <a:pt x="152" y="482"/>
                  </a:lnTo>
                  <a:lnTo>
                    <a:pt x="154" y="454"/>
                  </a:lnTo>
                  <a:lnTo>
                    <a:pt x="154" y="427"/>
                  </a:lnTo>
                  <a:lnTo>
                    <a:pt x="156" y="402"/>
                  </a:lnTo>
                  <a:lnTo>
                    <a:pt x="156" y="376"/>
                  </a:lnTo>
                  <a:lnTo>
                    <a:pt x="158" y="353"/>
                  </a:lnTo>
                  <a:lnTo>
                    <a:pt x="158" y="329"/>
                  </a:lnTo>
                  <a:lnTo>
                    <a:pt x="158" y="308"/>
                  </a:lnTo>
                  <a:lnTo>
                    <a:pt x="159" y="286"/>
                  </a:lnTo>
                  <a:lnTo>
                    <a:pt x="159" y="267"/>
                  </a:lnTo>
                  <a:lnTo>
                    <a:pt x="159" y="249"/>
                  </a:lnTo>
                  <a:lnTo>
                    <a:pt x="161" y="230"/>
                  </a:lnTo>
                  <a:lnTo>
                    <a:pt x="161" y="214"/>
                  </a:lnTo>
                  <a:lnTo>
                    <a:pt x="161" y="199"/>
                  </a:lnTo>
                  <a:lnTo>
                    <a:pt x="161" y="183"/>
                  </a:lnTo>
                  <a:lnTo>
                    <a:pt x="161" y="169"/>
                  </a:lnTo>
                  <a:lnTo>
                    <a:pt x="163" y="158"/>
                  </a:lnTo>
                  <a:lnTo>
                    <a:pt x="163" y="146"/>
                  </a:lnTo>
                  <a:lnTo>
                    <a:pt x="163" y="136"/>
                  </a:lnTo>
                  <a:lnTo>
                    <a:pt x="161" y="127"/>
                  </a:lnTo>
                  <a:lnTo>
                    <a:pt x="161" y="117"/>
                  </a:lnTo>
                  <a:lnTo>
                    <a:pt x="161" y="109"/>
                  </a:lnTo>
                  <a:lnTo>
                    <a:pt x="161" y="101"/>
                  </a:lnTo>
                  <a:lnTo>
                    <a:pt x="161" y="93"/>
                  </a:lnTo>
                  <a:lnTo>
                    <a:pt x="159" y="87"/>
                  </a:lnTo>
                  <a:lnTo>
                    <a:pt x="159" y="82"/>
                  </a:lnTo>
                  <a:lnTo>
                    <a:pt x="159" y="76"/>
                  </a:lnTo>
                  <a:lnTo>
                    <a:pt x="158" y="70"/>
                  </a:lnTo>
                  <a:lnTo>
                    <a:pt x="158" y="66"/>
                  </a:lnTo>
                  <a:lnTo>
                    <a:pt x="158" y="62"/>
                  </a:lnTo>
                  <a:lnTo>
                    <a:pt x="156" y="60"/>
                  </a:lnTo>
                  <a:lnTo>
                    <a:pt x="156" y="56"/>
                  </a:lnTo>
                  <a:lnTo>
                    <a:pt x="154" y="54"/>
                  </a:lnTo>
                  <a:lnTo>
                    <a:pt x="154" y="54"/>
                  </a:lnTo>
                  <a:lnTo>
                    <a:pt x="150" y="52"/>
                  </a:lnTo>
                  <a:lnTo>
                    <a:pt x="144" y="52"/>
                  </a:lnTo>
                  <a:lnTo>
                    <a:pt x="138" y="52"/>
                  </a:lnTo>
                  <a:lnTo>
                    <a:pt x="130" y="54"/>
                  </a:lnTo>
                  <a:lnTo>
                    <a:pt x="120" y="54"/>
                  </a:lnTo>
                  <a:lnTo>
                    <a:pt x="111" y="56"/>
                  </a:lnTo>
                  <a:lnTo>
                    <a:pt x="99" y="60"/>
                  </a:lnTo>
                  <a:lnTo>
                    <a:pt x="87" y="64"/>
                  </a:lnTo>
                  <a:lnTo>
                    <a:pt x="64" y="70"/>
                  </a:lnTo>
                  <a:lnTo>
                    <a:pt x="41" y="74"/>
                  </a:lnTo>
                  <a:lnTo>
                    <a:pt x="29" y="76"/>
                  </a:lnTo>
                  <a:lnTo>
                    <a:pt x="19" y="76"/>
                  </a:lnTo>
                  <a:lnTo>
                    <a:pt x="9" y="78"/>
                  </a:lnTo>
                  <a:lnTo>
                    <a:pt x="0" y="78"/>
                  </a:lnTo>
                  <a:lnTo>
                    <a:pt x="0" y="41"/>
                  </a:lnTo>
                  <a:lnTo>
                    <a:pt x="15" y="39"/>
                  </a:lnTo>
                  <a:lnTo>
                    <a:pt x="29" y="35"/>
                  </a:lnTo>
                  <a:lnTo>
                    <a:pt x="42" y="33"/>
                  </a:lnTo>
                  <a:lnTo>
                    <a:pt x="56" y="31"/>
                  </a:lnTo>
                  <a:lnTo>
                    <a:pt x="68" y="29"/>
                  </a:lnTo>
                  <a:lnTo>
                    <a:pt x="78" y="27"/>
                  </a:lnTo>
                  <a:lnTo>
                    <a:pt x="87" y="25"/>
                  </a:lnTo>
                  <a:lnTo>
                    <a:pt x="97" y="23"/>
                  </a:lnTo>
                  <a:lnTo>
                    <a:pt x="105" y="21"/>
                  </a:lnTo>
                  <a:lnTo>
                    <a:pt x="113" y="19"/>
                  </a:lnTo>
                  <a:lnTo>
                    <a:pt x="119" y="19"/>
                  </a:lnTo>
                  <a:lnTo>
                    <a:pt x="122" y="17"/>
                  </a:lnTo>
                  <a:lnTo>
                    <a:pt x="128" y="15"/>
                  </a:lnTo>
                  <a:lnTo>
                    <a:pt x="130" y="15"/>
                  </a:lnTo>
                  <a:lnTo>
                    <a:pt x="134" y="13"/>
                  </a:lnTo>
                  <a:lnTo>
                    <a:pt x="134" y="13"/>
                  </a:lnTo>
                  <a:lnTo>
                    <a:pt x="134" y="1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4"/>
            <p:cNvSpPr/>
            <p:nvPr/>
          </p:nvSpPr>
          <p:spPr bwMode="auto">
            <a:xfrm>
              <a:off x="2328863" y="3406776"/>
              <a:ext cx="100013" cy="46038"/>
            </a:xfrm>
            <a:custGeom>
              <a:avLst/>
              <a:gdLst>
                <a:gd name="T0" fmla="*/ 56 w 124"/>
                <a:gd name="T1" fmla="*/ 8 h 59"/>
                <a:gd name="T2" fmla="*/ 66 w 124"/>
                <a:gd name="T3" fmla="*/ 4 h 59"/>
                <a:gd name="T4" fmla="*/ 78 w 124"/>
                <a:gd name="T5" fmla="*/ 2 h 59"/>
                <a:gd name="T6" fmla="*/ 83 w 124"/>
                <a:gd name="T7" fmla="*/ 0 h 59"/>
                <a:gd name="T8" fmla="*/ 89 w 124"/>
                <a:gd name="T9" fmla="*/ 0 h 59"/>
                <a:gd name="T10" fmla="*/ 95 w 124"/>
                <a:gd name="T11" fmla="*/ 2 h 59"/>
                <a:gd name="T12" fmla="*/ 103 w 124"/>
                <a:gd name="T13" fmla="*/ 2 h 59"/>
                <a:gd name="T14" fmla="*/ 107 w 124"/>
                <a:gd name="T15" fmla="*/ 4 h 59"/>
                <a:gd name="T16" fmla="*/ 111 w 124"/>
                <a:gd name="T17" fmla="*/ 8 h 59"/>
                <a:gd name="T18" fmla="*/ 115 w 124"/>
                <a:gd name="T19" fmla="*/ 10 h 59"/>
                <a:gd name="T20" fmla="*/ 119 w 124"/>
                <a:gd name="T21" fmla="*/ 14 h 59"/>
                <a:gd name="T22" fmla="*/ 122 w 124"/>
                <a:gd name="T23" fmla="*/ 16 h 59"/>
                <a:gd name="T24" fmla="*/ 124 w 124"/>
                <a:gd name="T25" fmla="*/ 22 h 59"/>
                <a:gd name="T26" fmla="*/ 124 w 124"/>
                <a:gd name="T27" fmla="*/ 26 h 59"/>
                <a:gd name="T28" fmla="*/ 124 w 124"/>
                <a:gd name="T29" fmla="*/ 30 h 59"/>
                <a:gd name="T30" fmla="*/ 124 w 124"/>
                <a:gd name="T31" fmla="*/ 35 h 59"/>
                <a:gd name="T32" fmla="*/ 122 w 124"/>
                <a:gd name="T33" fmla="*/ 39 h 59"/>
                <a:gd name="T34" fmla="*/ 119 w 124"/>
                <a:gd name="T35" fmla="*/ 43 h 59"/>
                <a:gd name="T36" fmla="*/ 115 w 124"/>
                <a:gd name="T37" fmla="*/ 45 h 59"/>
                <a:gd name="T38" fmla="*/ 109 w 124"/>
                <a:gd name="T39" fmla="*/ 47 h 59"/>
                <a:gd name="T40" fmla="*/ 101 w 124"/>
                <a:gd name="T41" fmla="*/ 49 h 59"/>
                <a:gd name="T42" fmla="*/ 93 w 124"/>
                <a:gd name="T43" fmla="*/ 51 h 59"/>
                <a:gd name="T44" fmla="*/ 83 w 124"/>
                <a:gd name="T45" fmla="*/ 53 h 59"/>
                <a:gd name="T46" fmla="*/ 60 w 124"/>
                <a:gd name="T47" fmla="*/ 57 h 59"/>
                <a:gd name="T48" fmla="*/ 39 w 124"/>
                <a:gd name="T49" fmla="*/ 57 h 59"/>
                <a:gd name="T50" fmla="*/ 17 w 124"/>
                <a:gd name="T51" fmla="*/ 57 h 59"/>
                <a:gd name="T52" fmla="*/ 0 w 124"/>
                <a:gd name="T53" fmla="*/ 59 h 59"/>
                <a:gd name="T54" fmla="*/ 0 w 124"/>
                <a:gd name="T55" fmla="*/ 12 h 59"/>
                <a:gd name="T56" fmla="*/ 17 w 124"/>
                <a:gd name="T57" fmla="*/ 12 h 59"/>
                <a:gd name="T58" fmla="*/ 31 w 124"/>
                <a:gd name="T59" fmla="*/ 12 h 59"/>
                <a:gd name="T60" fmla="*/ 44 w 124"/>
                <a:gd name="T61" fmla="*/ 10 h 59"/>
                <a:gd name="T62" fmla="*/ 56 w 124"/>
                <a:gd name="T63" fmla="*/ 8 h 59"/>
                <a:gd name="T64" fmla="*/ 56 w 124"/>
                <a:gd name="T65" fmla="*/ 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4" h="59">
                  <a:moveTo>
                    <a:pt x="56" y="8"/>
                  </a:moveTo>
                  <a:lnTo>
                    <a:pt x="66" y="4"/>
                  </a:lnTo>
                  <a:lnTo>
                    <a:pt x="78" y="2"/>
                  </a:lnTo>
                  <a:lnTo>
                    <a:pt x="83" y="0"/>
                  </a:lnTo>
                  <a:lnTo>
                    <a:pt x="89" y="0"/>
                  </a:lnTo>
                  <a:lnTo>
                    <a:pt x="95" y="2"/>
                  </a:lnTo>
                  <a:lnTo>
                    <a:pt x="103" y="2"/>
                  </a:lnTo>
                  <a:lnTo>
                    <a:pt x="107" y="4"/>
                  </a:lnTo>
                  <a:lnTo>
                    <a:pt x="111" y="8"/>
                  </a:lnTo>
                  <a:lnTo>
                    <a:pt x="115" y="10"/>
                  </a:lnTo>
                  <a:lnTo>
                    <a:pt x="119" y="14"/>
                  </a:lnTo>
                  <a:lnTo>
                    <a:pt x="122" y="16"/>
                  </a:lnTo>
                  <a:lnTo>
                    <a:pt x="124" y="22"/>
                  </a:lnTo>
                  <a:lnTo>
                    <a:pt x="124" y="26"/>
                  </a:lnTo>
                  <a:lnTo>
                    <a:pt x="124" y="30"/>
                  </a:lnTo>
                  <a:lnTo>
                    <a:pt x="124" y="35"/>
                  </a:lnTo>
                  <a:lnTo>
                    <a:pt x="122" y="39"/>
                  </a:lnTo>
                  <a:lnTo>
                    <a:pt x="119" y="43"/>
                  </a:lnTo>
                  <a:lnTo>
                    <a:pt x="115" y="45"/>
                  </a:lnTo>
                  <a:lnTo>
                    <a:pt x="109" y="47"/>
                  </a:lnTo>
                  <a:lnTo>
                    <a:pt x="101" y="49"/>
                  </a:lnTo>
                  <a:lnTo>
                    <a:pt x="93" y="51"/>
                  </a:lnTo>
                  <a:lnTo>
                    <a:pt x="83" y="53"/>
                  </a:lnTo>
                  <a:lnTo>
                    <a:pt x="60" y="57"/>
                  </a:lnTo>
                  <a:lnTo>
                    <a:pt x="39" y="57"/>
                  </a:lnTo>
                  <a:lnTo>
                    <a:pt x="17" y="57"/>
                  </a:lnTo>
                  <a:lnTo>
                    <a:pt x="0" y="59"/>
                  </a:lnTo>
                  <a:lnTo>
                    <a:pt x="0" y="12"/>
                  </a:lnTo>
                  <a:lnTo>
                    <a:pt x="17" y="12"/>
                  </a:lnTo>
                  <a:lnTo>
                    <a:pt x="31" y="12"/>
                  </a:lnTo>
                  <a:lnTo>
                    <a:pt x="44" y="10"/>
                  </a:lnTo>
                  <a:lnTo>
                    <a:pt x="56" y="8"/>
                  </a:lnTo>
                  <a:lnTo>
                    <a:pt x="56" y="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25"/>
            <p:cNvSpPr/>
            <p:nvPr/>
          </p:nvSpPr>
          <p:spPr bwMode="auto">
            <a:xfrm>
              <a:off x="2657476" y="3101976"/>
              <a:ext cx="258763" cy="119063"/>
            </a:xfrm>
            <a:custGeom>
              <a:avLst/>
              <a:gdLst>
                <a:gd name="T0" fmla="*/ 205 w 326"/>
                <a:gd name="T1" fmla="*/ 51 h 150"/>
                <a:gd name="T2" fmla="*/ 216 w 326"/>
                <a:gd name="T3" fmla="*/ 41 h 150"/>
                <a:gd name="T4" fmla="*/ 224 w 326"/>
                <a:gd name="T5" fmla="*/ 31 h 150"/>
                <a:gd name="T6" fmla="*/ 226 w 326"/>
                <a:gd name="T7" fmla="*/ 23 h 150"/>
                <a:gd name="T8" fmla="*/ 222 w 326"/>
                <a:gd name="T9" fmla="*/ 14 h 150"/>
                <a:gd name="T10" fmla="*/ 222 w 326"/>
                <a:gd name="T11" fmla="*/ 4 h 150"/>
                <a:gd name="T12" fmla="*/ 226 w 326"/>
                <a:gd name="T13" fmla="*/ 2 h 150"/>
                <a:gd name="T14" fmla="*/ 234 w 326"/>
                <a:gd name="T15" fmla="*/ 2 h 150"/>
                <a:gd name="T16" fmla="*/ 244 w 326"/>
                <a:gd name="T17" fmla="*/ 6 h 150"/>
                <a:gd name="T18" fmla="*/ 257 w 326"/>
                <a:gd name="T19" fmla="*/ 8 h 150"/>
                <a:gd name="T20" fmla="*/ 279 w 326"/>
                <a:gd name="T21" fmla="*/ 18 h 150"/>
                <a:gd name="T22" fmla="*/ 302 w 326"/>
                <a:gd name="T23" fmla="*/ 33 h 150"/>
                <a:gd name="T24" fmla="*/ 318 w 326"/>
                <a:gd name="T25" fmla="*/ 47 h 150"/>
                <a:gd name="T26" fmla="*/ 324 w 326"/>
                <a:gd name="T27" fmla="*/ 57 h 150"/>
                <a:gd name="T28" fmla="*/ 326 w 326"/>
                <a:gd name="T29" fmla="*/ 62 h 150"/>
                <a:gd name="T30" fmla="*/ 324 w 326"/>
                <a:gd name="T31" fmla="*/ 68 h 150"/>
                <a:gd name="T32" fmla="*/ 322 w 326"/>
                <a:gd name="T33" fmla="*/ 72 h 150"/>
                <a:gd name="T34" fmla="*/ 318 w 326"/>
                <a:gd name="T35" fmla="*/ 74 h 150"/>
                <a:gd name="T36" fmla="*/ 312 w 326"/>
                <a:gd name="T37" fmla="*/ 78 h 150"/>
                <a:gd name="T38" fmla="*/ 298 w 326"/>
                <a:gd name="T39" fmla="*/ 84 h 150"/>
                <a:gd name="T40" fmla="*/ 277 w 326"/>
                <a:gd name="T41" fmla="*/ 92 h 150"/>
                <a:gd name="T42" fmla="*/ 248 w 326"/>
                <a:gd name="T43" fmla="*/ 101 h 150"/>
                <a:gd name="T44" fmla="*/ 213 w 326"/>
                <a:gd name="T45" fmla="*/ 111 h 150"/>
                <a:gd name="T46" fmla="*/ 135 w 326"/>
                <a:gd name="T47" fmla="*/ 129 h 150"/>
                <a:gd name="T48" fmla="*/ 94 w 326"/>
                <a:gd name="T49" fmla="*/ 139 h 150"/>
                <a:gd name="T50" fmla="*/ 72 w 326"/>
                <a:gd name="T51" fmla="*/ 144 h 150"/>
                <a:gd name="T52" fmla="*/ 55 w 326"/>
                <a:gd name="T53" fmla="*/ 146 h 150"/>
                <a:gd name="T54" fmla="*/ 39 w 326"/>
                <a:gd name="T55" fmla="*/ 148 h 150"/>
                <a:gd name="T56" fmla="*/ 27 w 326"/>
                <a:gd name="T57" fmla="*/ 150 h 150"/>
                <a:gd name="T58" fmla="*/ 16 w 326"/>
                <a:gd name="T59" fmla="*/ 150 h 150"/>
                <a:gd name="T60" fmla="*/ 10 w 326"/>
                <a:gd name="T61" fmla="*/ 148 h 150"/>
                <a:gd name="T62" fmla="*/ 4 w 326"/>
                <a:gd name="T63" fmla="*/ 146 h 150"/>
                <a:gd name="T64" fmla="*/ 0 w 326"/>
                <a:gd name="T65" fmla="*/ 142 h 150"/>
                <a:gd name="T66" fmla="*/ 0 w 326"/>
                <a:gd name="T67" fmla="*/ 140 h 150"/>
                <a:gd name="T68" fmla="*/ 4 w 326"/>
                <a:gd name="T69" fmla="*/ 139 h 150"/>
                <a:gd name="T70" fmla="*/ 10 w 326"/>
                <a:gd name="T71" fmla="*/ 135 h 150"/>
                <a:gd name="T72" fmla="*/ 18 w 326"/>
                <a:gd name="T73" fmla="*/ 131 h 150"/>
                <a:gd name="T74" fmla="*/ 29 w 326"/>
                <a:gd name="T75" fmla="*/ 125 h 150"/>
                <a:gd name="T76" fmla="*/ 43 w 326"/>
                <a:gd name="T77" fmla="*/ 119 h 150"/>
                <a:gd name="T78" fmla="*/ 60 w 326"/>
                <a:gd name="T79" fmla="*/ 113 h 150"/>
                <a:gd name="T80" fmla="*/ 80 w 326"/>
                <a:gd name="T81" fmla="*/ 107 h 150"/>
                <a:gd name="T82" fmla="*/ 117 w 326"/>
                <a:gd name="T83" fmla="*/ 94 h 150"/>
                <a:gd name="T84" fmla="*/ 148 w 326"/>
                <a:gd name="T85" fmla="*/ 80 h 150"/>
                <a:gd name="T86" fmla="*/ 176 w 326"/>
                <a:gd name="T87" fmla="*/ 66 h 150"/>
                <a:gd name="T88" fmla="*/ 197 w 326"/>
                <a:gd name="T89" fmla="*/ 5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6" h="150">
                  <a:moveTo>
                    <a:pt x="197" y="57"/>
                  </a:moveTo>
                  <a:lnTo>
                    <a:pt x="205" y="51"/>
                  </a:lnTo>
                  <a:lnTo>
                    <a:pt x="211" y="45"/>
                  </a:lnTo>
                  <a:lnTo>
                    <a:pt x="216" y="41"/>
                  </a:lnTo>
                  <a:lnTo>
                    <a:pt x="220" y="35"/>
                  </a:lnTo>
                  <a:lnTo>
                    <a:pt x="224" y="31"/>
                  </a:lnTo>
                  <a:lnTo>
                    <a:pt x="224" y="27"/>
                  </a:lnTo>
                  <a:lnTo>
                    <a:pt x="226" y="23"/>
                  </a:lnTo>
                  <a:lnTo>
                    <a:pt x="224" y="20"/>
                  </a:lnTo>
                  <a:lnTo>
                    <a:pt x="222" y="14"/>
                  </a:lnTo>
                  <a:lnTo>
                    <a:pt x="220" y="8"/>
                  </a:lnTo>
                  <a:lnTo>
                    <a:pt x="222" y="4"/>
                  </a:lnTo>
                  <a:lnTo>
                    <a:pt x="224" y="0"/>
                  </a:lnTo>
                  <a:lnTo>
                    <a:pt x="226" y="2"/>
                  </a:lnTo>
                  <a:lnTo>
                    <a:pt x="230" y="2"/>
                  </a:lnTo>
                  <a:lnTo>
                    <a:pt x="234" y="2"/>
                  </a:lnTo>
                  <a:lnTo>
                    <a:pt x="238" y="4"/>
                  </a:lnTo>
                  <a:lnTo>
                    <a:pt x="244" y="6"/>
                  </a:lnTo>
                  <a:lnTo>
                    <a:pt x="250" y="6"/>
                  </a:lnTo>
                  <a:lnTo>
                    <a:pt x="257" y="8"/>
                  </a:lnTo>
                  <a:lnTo>
                    <a:pt x="265" y="10"/>
                  </a:lnTo>
                  <a:lnTo>
                    <a:pt x="279" y="18"/>
                  </a:lnTo>
                  <a:lnTo>
                    <a:pt x="291" y="25"/>
                  </a:lnTo>
                  <a:lnTo>
                    <a:pt x="302" y="33"/>
                  </a:lnTo>
                  <a:lnTo>
                    <a:pt x="312" y="43"/>
                  </a:lnTo>
                  <a:lnTo>
                    <a:pt x="318" y="47"/>
                  </a:lnTo>
                  <a:lnTo>
                    <a:pt x="320" y="53"/>
                  </a:lnTo>
                  <a:lnTo>
                    <a:pt x="324" y="57"/>
                  </a:lnTo>
                  <a:lnTo>
                    <a:pt x="324" y="59"/>
                  </a:lnTo>
                  <a:lnTo>
                    <a:pt x="326" y="62"/>
                  </a:lnTo>
                  <a:lnTo>
                    <a:pt x="324" y="66"/>
                  </a:lnTo>
                  <a:lnTo>
                    <a:pt x="324" y="68"/>
                  </a:lnTo>
                  <a:lnTo>
                    <a:pt x="322" y="70"/>
                  </a:lnTo>
                  <a:lnTo>
                    <a:pt x="322" y="72"/>
                  </a:lnTo>
                  <a:lnTo>
                    <a:pt x="320" y="74"/>
                  </a:lnTo>
                  <a:lnTo>
                    <a:pt x="318" y="74"/>
                  </a:lnTo>
                  <a:lnTo>
                    <a:pt x="314" y="76"/>
                  </a:lnTo>
                  <a:lnTo>
                    <a:pt x="312" y="78"/>
                  </a:lnTo>
                  <a:lnTo>
                    <a:pt x="308" y="80"/>
                  </a:lnTo>
                  <a:lnTo>
                    <a:pt x="298" y="84"/>
                  </a:lnTo>
                  <a:lnTo>
                    <a:pt x="289" y="88"/>
                  </a:lnTo>
                  <a:lnTo>
                    <a:pt x="277" y="92"/>
                  </a:lnTo>
                  <a:lnTo>
                    <a:pt x="263" y="98"/>
                  </a:lnTo>
                  <a:lnTo>
                    <a:pt x="248" y="101"/>
                  </a:lnTo>
                  <a:lnTo>
                    <a:pt x="230" y="107"/>
                  </a:lnTo>
                  <a:lnTo>
                    <a:pt x="213" y="111"/>
                  </a:lnTo>
                  <a:lnTo>
                    <a:pt x="174" y="121"/>
                  </a:lnTo>
                  <a:lnTo>
                    <a:pt x="135" y="129"/>
                  </a:lnTo>
                  <a:lnTo>
                    <a:pt x="115" y="135"/>
                  </a:lnTo>
                  <a:lnTo>
                    <a:pt x="94" y="139"/>
                  </a:lnTo>
                  <a:lnTo>
                    <a:pt x="84" y="140"/>
                  </a:lnTo>
                  <a:lnTo>
                    <a:pt x="72" y="144"/>
                  </a:lnTo>
                  <a:lnTo>
                    <a:pt x="64" y="144"/>
                  </a:lnTo>
                  <a:lnTo>
                    <a:pt x="55" y="146"/>
                  </a:lnTo>
                  <a:lnTo>
                    <a:pt x="47" y="148"/>
                  </a:lnTo>
                  <a:lnTo>
                    <a:pt x="39" y="148"/>
                  </a:lnTo>
                  <a:lnTo>
                    <a:pt x="33" y="150"/>
                  </a:lnTo>
                  <a:lnTo>
                    <a:pt x="27" y="150"/>
                  </a:lnTo>
                  <a:lnTo>
                    <a:pt x="21" y="150"/>
                  </a:lnTo>
                  <a:lnTo>
                    <a:pt x="16" y="150"/>
                  </a:lnTo>
                  <a:lnTo>
                    <a:pt x="12" y="148"/>
                  </a:lnTo>
                  <a:lnTo>
                    <a:pt x="10" y="148"/>
                  </a:lnTo>
                  <a:lnTo>
                    <a:pt x="6" y="148"/>
                  </a:lnTo>
                  <a:lnTo>
                    <a:pt x="4" y="146"/>
                  </a:lnTo>
                  <a:lnTo>
                    <a:pt x="2" y="144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2" y="140"/>
                  </a:lnTo>
                  <a:lnTo>
                    <a:pt x="4" y="139"/>
                  </a:lnTo>
                  <a:lnTo>
                    <a:pt x="6" y="137"/>
                  </a:lnTo>
                  <a:lnTo>
                    <a:pt x="10" y="135"/>
                  </a:lnTo>
                  <a:lnTo>
                    <a:pt x="14" y="133"/>
                  </a:lnTo>
                  <a:lnTo>
                    <a:pt x="18" y="131"/>
                  </a:lnTo>
                  <a:lnTo>
                    <a:pt x="23" y="129"/>
                  </a:lnTo>
                  <a:lnTo>
                    <a:pt x="29" y="125"/>
                  </a:lnTo>
                  <a:lnTo>
                    <a:pt x="35" y="123"/>
                  </a:lnTo>
                  <a:lnTo>
                    <a:pt x="43" y="119"/>
                  </a:lnTo>
                  <a:lnTo>
                    <a:pt x="51" y="117"/>
                  </a:lnTo>
                  <a:lnTo>
                    <a:pt x="60" y="113"/>
                  </a:lnTo>
                  <a:lnTo>
                    <a:pt x="70" y="109"/>
                  </a:lnTo>
                  <a:lnTo>
                    <a:pt x="80" y="107"/>
                  </a:lnTo>
                  <a:lnTo>
                    <a:pt x="99" y="100"/>
                  </a:lnTo>
                  <a:lnTo>
                    <a:pt x="117" y="94"/>
                  </a:lnTo>
                  <a:lnTo>
                    <a:pt x="133" y="86"/>
                  </a:lnTo>
                  <a:lnTo>
                    <a:pt x="148" y="80"/>
                  </a:lnTo>
                  <a:lnTo>
                    <a:pt x="164" y="74"/>
                  </a:lnTo>
                  <a:lnTo>
                    <a:pt x="176" y="66"/>
                  </a:lnTo>
                  <a:lnTo>
                    <a:pt x="187" y="62"/>
                  </a:lnTo>
                  <a:lnTo>
                    <a:pt x="197" y="57"/>
                  </a:lnTo>
                  <a:lnTo>
                    <a:pt x="197" y="5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26"/>
            <p:cNvSpPr/>
            <p:nvPr/>
          </p:nvSpPr>
          <p:spPr bwMode="auto">
            <a:xfrm>
              <a:off x="2606676" y="3284538"/>
              <a:ext cx="88900" cy="79375"/>
            </a:xfrm>
            <a:custGeom>
              <a:avLst/>
              <a:gdLst>
                <a:gd name="T0" fmla="*/ 0 w 113"/>
                <a:gd name="T1" fmla="*/ 10 h 102"/>
                <a:gd name="T2" fmla="*/ 2 w 113"/>
                <a:gd name="T3" fmla="*/ 8 h 102"/>
                <a:gd name="T4" fmla="*/ 4 w 113"/>
                <a:gd name="T5" fmla="*/ 6 h 102"/>
                <a:gd name="T6" fmla="*/ 7 w 113"/>
                <a:gd name="T7" fmla="*/ 4 h 102"/>
                <a:gd name="T8" fmla="*/ 11 w 113"/>
                <a:gd name="T9" fmla="*/ 4 h 102"/>
                <a:gd name="T10" fmla="*/ 15 w 113"/>
                <a:gd name="T11" fmla="*/ 2 h 102"/>
                <a:gd name="T12" fmla="*/ 21 w 113"/>
                <a:gd name="T13" fmla="*/ 2 h 102"/>
                <a:gd name="T14" fmla="*/ 29 w 113"/>
                <a:gd name="T15" fmla="*/ 0 h 102"/>
                <a:gd name="T16" fmla="*/ 37 w 113"/>
                <a:gd name="T17" fmla="*/ 0 h 102"/>
                <a:gd name="T18" fmla="*/ 44 w 113"/>
                <a:gd name="T19" fmla="*/ 0 h 102"/>
                <a:gd name="T20" fmla="*/ 50 w 113"/>
                <a:gd name="T21" fmla="*/ 2 h 102"/>
                <a:gd name="T22" fmla="*/ 58 w 113"/>
                <a:gd name="T23" fmla="*/ 4 h 102"/>
                <a:gd name="T24" fmla="*/ 64 w 113"/>
                <a:gd name="T25" fmla="*/ 6 h 102"/>
                <a:gd name="T26" fmla="*/ 72 w 113"/>
                <a:gd name="T27" fmla="*/ 10 h 102"/>
                <a:gd name="T28" fmla="*/ 80 w 113"/>
                <a:gd name="T29" fmla="*/ 14 h 102"/>
                <a:gd name="T30" fmla="*/ 85 w 113"/>
                <a:gd name="T31" fmla="*/ 18 h 102"/>
                <a:gd name="T32" fmla="*/ 93 w 113"/>
                <a:gd name="T33" fmla="*/ 24 h 102"/>
                <a:gd name="T34" fmla="*/ 99 w 113"/>
                <a:gd name="T35" fmla="*/ 31 h 102"/>
                <a:gd name="T36" fmla="*/ 105 w 113"/>
                <a:gd name="T37" fmla="*/ 37 h 102"/>
                <a:gd name="T38" fmla="*/ 109 w 113"/>
                <a:gd name="T39" fmla="*/ 45 h 102"/>
                <a:gd name="T40" fmla="*/ 111 w 113"/>
                <a:gd name="T41" fmla="*/ 51 h 102"/>
                <a:gd name="T42" fmla="*/ 113 w 113"/>
                <a:gd name="T43" fmla="*/ 57 h 102"/>
                <a:gd name="T44" fmla="*/ 113 w 113"/>
                <a:gd name="T45" fmla="*/ 63 h 102"/>
                <a:gd name="T46" fmla="*/ 113 w 113"/>
                <a:gd name="T47" fmla="*/ 69 h 102"/>
                <a:gd name="T48" fmla="*/ 111 w 113"/>
                <a:gd name="T49" fmla="*/ 74 h 102"/>
                <a:gd name="T50" fmla="*/ 109 w 113"/>
                <a:gd name="T51" fmla="*/ 80 h 102"/>
                <a:gd name="T52" fmla="*/ 105 w 113"/>
                <a:gd name="T53" fmla="*/ 86 h 102"/>
                <a:gd name="T54" fmla="*/ 103 w 113"/>
                <a:gd name="T55" fmla="*/ 92 h 102"/>
                <a:gd name="T56" fmla="*/ 101 w 113"/>
                <a:gd name="T57" fmla="*/ 96 h 102"/>
                <a:gd name="T58" fmla="*/ 99 w 113"/>
                <a:gd name="T59" fmla="*/ 98 h 102"/>
                <a:gd name="T60" fmla="*/ 97 w 113"/>
                <a:gd name="T61" fmla="*/ 100 h 102"/>
                <a:gd name="T62" fmla="*/ 95 w 113"/>
                <a:gd name="T63" fmla="*/ 102 h 102"/>
                <a:gd name="T64" fmla="*/ 93 w 113"/>
                <a:gd name="T65" fmla="*/ 102 h 102"/>
                <a:gd name="T66" fmla="*/ 91 w 113"/>
                <a:gd name="T67" fmla="*/ 102 h 102"/>
                <a:gd name="T68" fmla="*/ 87 w 113"/>
                <a:gd name="T69" fmla="*/ 100 h 102"/>
                <a:gd name="T70" fmla="*/ 84 w 113"/>
                <a:gd name="T71" fmla="*/ 98 h 102"/>
                <a:gd name="T72" fmla="*/ 80 w 113"/>
                <a:gd name="T73" fmla="*/ 96 h 102"/>
                <a:gd name="T74" fmla="*/ 74 w 113"/>
                <a:gd name="T75" fmla="*/ 92 h 102"/>
                <a:gd name="T76" fmla="*/ 66 w 113"/>
                <a:gd name="T77" fmla="*/ 86 h 102"/>
                <a:gd name="T78" fmla="*/ 58 w 113"/>
                <a:gd name="T79" fmla="*/ 80 h 102"/>
                <a:gd name="T80" fmla="*/ 50 w 113"/>
                <a:gd name="T81" fmla="*/ 74 h 102"/>
                <a:gd name="T82" fmla="*/ 43 w 113"/>
                <a:gd name="T83" fmla="*/ 67 h 102"/>
                <a:gd name="T84" fmla="*/ 35 w 113"/>
                <a:gd name="T85" fmla="*/ 61 h 102"/>
                <a:gd name="T86" fmla="*/ 29 w 113"/>
                <a:gd name="T87" fmla="*/ 55 h 102"/>
                <a:gd name="T88" fmla="*/ 23 w 113"/>
                <a:gd name="T89" fmla="*/ 49 h 102"/>
                <a:gd name="T90" fmla="*/ 19 w 113"/>
                <a:gd name="T91" fmla="*/ 43 h 102"/>
                <a:gd name="T92" fmla="*/ 15 w 113"/>
                <a:gd name="T93" fmla="*/ 39 h 102"/>
                <a:gd name="T94" fmla="*/ 11 w 113"/>
                <a:gd name="T95" fmla="*/ 33 h 102"/>
                <a:gd name="T96" fmla="*/ 9 w 113"/>
                <a:gd name="T97" fmla="*/ 28 h 102"/>
                <a:gd name="T98" fmla="*/ 5 w 113"/>
                <a:gd name="T99" fmla="*/ 22 h 102"/>
                <a:gd name="T100" fmla="*/ 4 w 113"/>
                <a:gd name="T101" fmla="*/ 18 h 102"/>
                <a:gd name="T102" fmla="*/ 0 w 113"/>
                <a:gd name="T103" fmla="*/ 14 h 102"/>
                <a:gd name="T104" fmla="*/ 0 w 113"/>
                <a:gd name="T105" fmla="*/ 10 h 102"/>
                <a:gd name="T106" fmla="*/ 0 w 113"/>
                <a:gd name="T107" fmla="*/ 1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02">
                  <a:moveTo>
                    <a:pt x="0" y="10"/>
                  </a:moveTo>
                  <a:lnTo>
                    <a:pt x="2" y="8"/>
                  </a:lnTo>
                  <a:lnTo>
                    <a:pt x="4" y="6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21" y="2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8" y="4"/>
                  </a:lnTo>
                  <a:lnTo>
                    <a:pt x="64" y="6"/>
                  </a:lnTo>
                  <a:lnTo>
                    <a:pt x="72" y="10"/>
                  </a:lnTo>
                  <a:lnTo>
                    <a:pt x="80" y="14"/>
                  </a:lnTo>
                  <a:lnTo>
                    <a:pt x="85" y="18"/>
                  </a:lnTo>
                  <a:lnTo>
                    <a:pt x="93" y="24"/>
                  </a:lnTo>
                  <a:lnTo>
                    <a:pt x="99" y="31"/>
                  </a:lnTo>
                  <a:lnTo>
                    <a:pt x="105" y="37"/>
                  </a:lnTo>
                  <a:lnTo>
                    <a:pt x="109" y="45"/>
                  </a:lnTo>
                  <a:lnTo>
                    <a:pt x="111" y="51"/>
                  </a:lnTo>
                  <a:lnTo>
                    <a:pt x="113" y="57"/>
                  </a:lnTo>
                  <a:lnTo>
                    <a:pt x="113" y="63"/>
                  </a:lnTo>
                  <a:lnTo>
                    <a:pt x="113" y="69"/>
                  </a:lnTo>
                  <a:lnTo>
                    <a:pt x="111" y="74"/>
                  </a:lnTo>
                  <a:lnTo>
                    <a:pt x="109" y="80"/>
                  </a:lnTo>
                  <a:lnTo>
                    <a:pt x="105" y="86"/>
                  </a:lnTo>
                  <a:lnTo>
                    <a:pt x="103" y="92"/>
                  </a:lnTo>
                  <a:lnTo>
                    <a:pt x="101" y="96"/>
                  </a:lnTo>
                  <a:lnTo>
                    <a:pt x="99" y="98"/>
                  </a:lnTo>
                  <a:lnTo>
                    <a:pt x="97" y="100"/>
                  </a:lnTo>
                  <a:lnTo>
                    <a:pt x="95" y="102"/>
                  </a:lnTo>
                  <a:lnTo>
                    <a:pt x="93" y="102"/>
                  </a:lnTo>
                  <a:lnTo>
                    <a:pt x="91" y="102"/>
                  </a:lnTo>
                  <a:lnTo>
                    <a:pt x="87" y="100"/>
                  </a:lnTo>
                  <a:lnTo>
                    <a:pt x="84" y="98"/>
                  </a:lnTo>
                  <a:lnTo>
                    <a:pt x="80" y="96"/>
                  </a:lnTo>
                  <a:lnTo>
                    <a:pt x="74" y="92"/>
                  </a:lnTo>
                  <a:lnTo>
                    <a:pt x="66" y="86"/>
                  </a:lnTo>
                  <a:lnTo>
                    <a:pt x="58" y="80"/>
                  </a:lnTo>
                  <a:lnTo>
                    <a:pt x="50" y="74"/>
                  </a:lnTo>
                  <a:lnTo>
                    <a:pt x="43" y="67"/>
                  </a:lnTo>
                  <a:lnTo>
                    <a:pt x="35" y="61"/>
                  </a:lnTo>
                  <a:lnTo>
                    <a:pt x="29" y="55"/>
                  </a:lnTo>
                  <a:lnTo>
                    <a:pt x="23" y="49"/>
                  </a:lnTo>
                  <a:lnTo>
                    <a:pt x="19" y="43"/>
                  </a:lnTo>
                  <a:lnTo>
                    <a:pt x="15" y="39"/>
                  </a:lnTo>
                  <a:lnTo>
                    <a:pt x="11" y="33"/>
                  </a:lnTo>
                  <a:lnTo>
                    <a:pt x="9" y="28"/>
                  </a:lnTo>
                  <a:lnTo>
                    <a:pt x="5" y="22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27"/>
            <p:cNvSpPr/>
            <p:nvPr/>
          </p:nvSpPr>
          <p:spPr bwMode="auto">
            <a:xfrm>
              <a:off x="2724151" y="3248026"/>
              <a:ext cx="76200" cy="79375"/>
            </a:xfrm>
            <a:custGeom>
              <a:avLst/>
              <a:gdLst>
                <a:gd name="T0" fmla="*/ 70 w 95"/>
                <a:gd name="T1" fmla="*/ 100 h 100"/>
                <a:gd name="T2" fmla="*/ 68 w 95"/>
                <a:gd name="T3" fmla="*/ 100 h 100"/>
                <a:gd name="T4" fmla="*/ 66 w 95"/>
                <a:gd name="T5" fmla="*/ 98 h 100"/>
                <a:gd name="T6" fmla="*/ 60 w 95"/>
                <a:gd name="T7" fmla="*/ 94 h 100"/>
                <a:gd name="T8" fmla="*/ 56 w 95"/>
                <a:gd name="T9" fmla="*/ 90 h 100"/>
                <a:gd name="T10" fmla="*/ 51 w 95"/>
                <a:gd name="T11" fmla="*/ 84 h 100"/>
                <a:gd name="T12" fmla="*/ 45 w 95"/>
                <a:gd name="T13" fmla="*/ 76 h 100"/>
                <a:gd name="T14" fmla="*/ 37 w 95"/>
                <a:gd name="T15" fmla="*/ 67 h 100"/>
                <a:gd name="T16" fmla="*/ 29 w 95"/>
                <a:gd name="T17" fmla="*/ 55 h 100"/>
                <a:gd name="T18" fmla="*/ 21 w 95"/>
                <a:gd name="T19" fmla="*/ 45 h 100"/>
                <a:gd name="T20" fmla="*/ 14 w 95"/>
                <a:gd name="T21" fmla="*/ 35 h 100"/>
                <a:gd name="T22" fmla="*/ 8 w 95"/>
                <a:gd name="T23" fmla="*/ 28 h 100"/>
                <a:gd name="T24" fmla="*/ 4 w 95"/>
                <a:gd name="T25" fmla="*/ 22 h 100"/>
                <a:gd name="T26" fmla="*/ 2 w 95"/>
                <a:gd name="T27" fmla="*/ 14 h 100"/>
                <a:gd name="T28" fmla="*/ 0 w 95"/>
                <a:gd name="T29" fmla="*/ 10 h 100"/>
                <a:gd name="T30" fmla="*/ 0 w 95"/>
                <a:gd name="T31" fmla="*/ 6 h 100"/>
                <a:gd name="T32" fmla="*/ 0 w 95"/>
                <a:gd name="T33" fmla="*/ 4 h 100"/>
                <a:gd name="T34" fmla="*/ 2 w 95"/>
                <a:gd name="T35" fmla="*/ 2 h 100"/>
                <a:gd name="T36" fmla="*/ 2 w 95"/>
                <a:gd name="T37" fmla="*/ 2 h 100"/>
                <a:gd name="T38" fmla="*/ 4 w 95"/>
                <a:gd name="T39" fmla="*/ 0 h 100"/>
                <a:gd name="T40" fmla="*/ 8 w 95"/>
                <a:gd name="T41" fmla="*/ 0 h 100"/>
                <a:gd name="T42" fmla="*/ 12 w 95"/>
                <a:gd name="T43" fmla="*/ 0 h 100"/>
                <a:gd name="T44" fmla="*/ 15 w 95"/>
                <a:gd name="T45" fmla="*/ 0 h 100"/>
                <a:gd name="T46" fmla="*/ 21 w 95"/>
                <a:gd name="T47" fmla="*/ 0 h 100"/>
                <a:gd name="T48" fmla="*/ 29 w 95"/>
                <a:gd name="T49" fmla="*/ 0 h 100"/>
                <a:gd name="T50" fmla="*/ 35 w 95"/>
                <a:gd name="T51" fmla="*/ 0 h 100"/>
                <a:gd name="T52" fmla="*/ 41 w 95"/>
                <a:gd name="T53" fmla="*/ 0 h 100"/>
                <a:gd name="T54" fmla="*/ 47 w 95"/>
                <a:gd name="T55" fmla="*/ 2 h 100"/>
                <a:gd name="T56" fmla="*/ 53 w 95"/>
                <a:gd name="T57" fmla="*/ 4 h 100"/>
                <a:gd name="T58" fmla="*/ 58 w 95"/>
                <a:gd name="T59" fmla="*/ 6 h 100"/>
                <a:gd name="T60" fmla="*/ 66 w 95"/>
                <a:gd name="T61" fmla="*/ 10 h 100"/>
                <a:gd name="T62" fmla="*/ 72 w 95"/>
                <a:gd name="T63" fmla="*/ 14 h 100"/>
                <a:gd name="T64" fmla="*/ 80 w 95"/>
                <a:gd name="T65" fmla="*/ 18 h 100"/>
                <a:gd name="T66" fmla="*/ 84 w 95"/>
                <a:gd name="T67" fmla="*/ 24 h 100"/>
                <a:gd name="T68" fmla="*/ 88 w 95"/>
                <a:gd name="T69" fmla="*/ 30 h 100"/>
                <a:gd name="T70" fmla="*/ 92 w 95"/>
                <a:gd name="T71" fmla="*/ 35 h 100"/>
                <a:gd name="T72" fmla="*/ 93 w 95"/>
                <a:gd name="T73" fmla="*/ 41 h 100"/>
                <a:gd name="T74" fmla="*/ 95 w 95"/>
                <a:gd name="T75" fmla="*/ 49 h 100"/>
                <a:gd name="T76" fmla="*/ 95 w 95"/>
                <a:gd name="T77" fmla="*/ 55 h 100"/>
                <a:gd name="T78" fmla="*/ 95 w 95"/>
                <a:gd name="T79" fmla="*/ 61 h 100"/>
                <a:gd name="T80" fmla="*/ 93 w 95"/>
                <a:gd name="T81" fmla="*/ 69 h 100"/>
                <a:gd name="T82" fmla="*/ 92 w 95"/>
                <a:gd name="T83" fmla="*/ 76 h 100"/>
                <a:gd name="T84" fmla="*/ 90 w 95"/>
                <a:gd name="T85" fmla="*/ 84 h 100"/>
                <a:gd name="T86" fmla="*/ 88 w 95"/>
                <a:gd name="T87" fmla="*/ 88 h 100"/>
                <a:gd name="T88" fmla="*/ 84 w 95"/>
                <a:gd name="T89" fmla="*/ 94 h 100"/>
                <a:gd name="T90" fmla="*/ 80 w 95"/>
                <a:gd name="T91" fmla="*/ 96 h 100"/>
                <a:gd name="T92" fmla="*/ 78 w 95"/>
                <a:gd name="T93" fmla="*/ 100 h 100"/>
                <a:gd name="T94" fmla="*/ 74 w 95"/>
                <a:gd name="T95" fmla="*/ 100 h 100"/>
                <a:gd name="T96" fmla="*/ 70 w 95"/>
                <a:gd name="T97" fmla="*/ 100 h 100"/>
                <a:gd name="T98" fmla="*/ 70 w 95"/>
                <a:gd name="T9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" h="100">
                  <a:moveTo>
                    <a:pt x="70" y="100"/>
                  </a:moveTo>
                  <a:lnTo>
                    <a:pt x="68" y="100"/>
                  </a:lnTo>
                  <a:lnTo>
                    <a:pt x="66" y="98"/>
                  </a:lnTo>
                  <a:lnTo>
                    <a:pt x="60" y="94"/>
                  </a:lnTo>
                  <a:lnTo>
                    <a:pt x="56" y="90"/>
                  </a:lnTo>
                  <a:lnTo>
                    <a:pt x="51" y="84"/>
                  </a:lnTo>
                  <a:lnTo>
                    <a:pt x="45" y="76"/>
                  </a:lnTo>
                  <a:lnTo>
                    <a:pt x="37" y="67"/>
                  </a:lnTo>
                  <a:lnTo>
                    <a:pt x="29" y="55"/>
                  </a:lnTo>
                  <a:lnTo>
                    <a:pt x="21" y="45"/>
                  </a:lnTo>
                  <a:lnTo>
                    <a:pt x="14" y="35"/>
                  </a:lnTo>
                  <a:lnTo>
                    <a:pt x="8" y="28"/>
                  </a:lnTo>
                  <a:lnTo>
                    <a:pt x="4" y="22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2"/>
                  </a:lnTo>
                  <a:lnTo>
                    <a:pt x="53" y="4"/>
                  </a:lnTo>
                  <a:lnTo>
                    <a:pt x="58" y="6"/>
                  </a:lnTo>
                  <a:lnTo>
                    <a:pt x="66" y="10"/>
                  </a:lnTo>
                  <a:lnTo>
                    <a:pt x="72" y="14"/>
                  </a:lnTo>
                  <a:lnTo>
                    <a:pt x="80" y="18"/>
                  </a:lnTo>
                  <a:lnTo>
                    <a:pt x="84" y="24"/>
                  </a:lnTo>
                  <a:lnTo>
                    <a:pt x="88" y="30"/>
                  </a:lnTo>
                  <a:lnTo>
                    <a:pt x="92" y="35"/>
                  </a:lnTo>
                  <a:lnTo>
                    <a:pt x="93" y="41"/>
                  </a:lnTo>
                  <a:lnTo>
                    <a:pt x="95" y="49"/>
                  </a:lnTo>
                  <a:lnTo>
                    <a:pt x="95" y="55"/>
                  </a:lnTo>
                  <a:lnTo>
                    <a:pt x="95" y="61"/>
                  </a:lnTo>
                  <a:lnTo>
                    <a:pt x="93" y="69"/>
                  </a:lnTo>
                  <a:lnTo>
                    <a:pt x="92" y="76"/>
                  </a:lnTo>
                  <a:lnTo>
                    <a:pt x="90" y="84"/>
                  </a:lnTo>
                  <a:lnTo>
                    <a:pt x="88" y="88"/>
                  </a:lnTo>
                  <a:lnTo>
                    <a:pt x="84" y="94"/>
                  </a:lnTo>
                  <a:lnTo>
                    <a:pt x="80" y="96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0" y="100"/>
                  </a:lnTo>
                  <a:lnTo>
                    <a:pt x="70" y="10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28"/>
            <p:cNvSpPr/>
            <p:nvPr/>
          </p:nvSpPr>
          <p:spPr bwMode="auto">
            <a:xfrm>
              <a:off x="2838451" y="3197226"/>
              <a:ext cx="134938" cy="150813"/>
            </a:xfrm>
            <a:custGeom>
              <a:avLst/>
              <a:gdLst>
                <a:gd name="T0" fmla="*/ 0 w 170"/>
                <a:gd name="T1" fmla="*/ 185 h 189"/>
                <a:gd name="T2" fmla="*/ 2 w 170"/>
                <a:gd name="T3" fmla="*/ 178 h 189"/>
                <a:gd name="T4" fmla="*/ 8 w 170"/>
                <a:gd name="T5" fmla="*/ 164 h 189"/>
                <a:gd name="T6" fmla="*/ 22 w 170"/>
                <a:gd name="T7" fmla="*/ 144 h 189"/>
                <a:gd name="T8" fmla="*/ 37 w 170"/>
                <a:gd name="T9" fmla="*/ 121 h 189"/>
                <a:gd name="T10" fmla="*/ 53 w 170"/>
                <a:gd name="T11" fmla="*/ 99 h 189"/>
                <a:gd name="T12" fmla="*/ 66 w 170"/>
                <a:gd name="T13" fmla="*/ 82 h 189"/>
                <a:gd name="T14" fmla="*/ 76 w 170"/>
                <a:gd name="T15" fmla="*/ 66 h 189"/>
                <a:gd name="T16" fmla="*/ 82 w 170"/>
                <a:gd name="T17" fmla="*/ 49 h 189"/>
                <a:gd name="T18" fmla="*/ 82 w 170"/>
                <a:gd name="T19" fmla="*/ 29 h 189"/>
                <a:gd name="T20" fmla="*/ 76 w 170"/>
                <a:gd name="T21" fmla="*/ 18 h 189"/>
                <a:gd name="T22" fmla="*/ 74 w 170"/>
                <a:gd name="T23" fmla="*/ 10 h 189"/>
                <a:gd name="T24" fmla="*/ 74 w 170"/>
                <a:gd name="T25" fmla="*/ 6 h 189"/>
                <a:gd name="T26" fmla="*/ 80 w 170"/>
                <a:gd name="T27" fmla="*/ 2 h 189"/>
                <a:gd name="T28" fmla="*/ 94 w 170"/>
                <a:gd name="T29" fmla="*/ 2 h 189"/>
                <a:gd name="T30" fmla="*/ 115 w 170"/>
                <a:gd name="T31" fmla="*/ 8 h 189"/>
                <a:gd name="T32" fmla="*/ 139 w 170"/>
                <a:gd name="T33" fmla="*/ 21 h 189"/>
                <a:gd name="T34" fmla="*/ 154 w 170"/>
                <a:gd name="T35" fmla="*/ 37 h 189"/>
                <a:gd name="T36" fmla="*/ 164 w 170"/>
                <a:gd name="T37" fmla="*/ 45 h 189"/>
                <a:gd name="T38" fmla="*/ 168 w 170"/>
                <a:gd name="T39" fmla="*/ 53 h 189"/>
                <a:gd name="T40" fmla="*/ 170 w 170"/>
                <a:gd name="T41" fmla="*/ 60 h 189"/>
                <a:gd name="T42" fmla="*/ 168 w 170"/>
                <a:gd name="T43" fmla="*/ 66 h 189"/>
                <a:gd name="T44" fmla="*/ 164 w 170"/>
                <a:gd name="T45" fmla="*/ 70 h 189"/>
                <a:gd name="T46" fmla="*/ 158 w 170"/>
                <a:gd name="T47" fmla="*/ 76 h 189"/>
                <a:gd name="T48" fmla="*/ 148 w 170"/>
                <a:gd name="T49" fmla="*/ 84 h 189"/>
                <a:gd name="T50" fmla="*/ 133 w 170"/>
                <a:gd name="T51" fmla="*/ 98 h 189"/>
                <a:gd name="T52" fmla="*/ 105 w 170"/>
                <a:gd name="T53" fmla="*/ 119 h 189"/>
                <a:gd name="T54" fmla="*/ 80 w 170"/>
                <a:gd name="T55" fmla="*/ 140 h 189"/>
                <a:gd name="T56" fmla="*/ 63 w 170"/>
                <a:gd name="T57" fmla="*/ 154 h 189"/>
                <a:gd name="T58" fmla="*/ 49 w 170"/>
                <a:gd name="T59" fmla="*/ 166 h 189"/>
                <a:gd name="T60" fmla="*/ 35 w 170"/>
                <a:gd name="T61" fmla="*/ 174 h 189"/>
                <a:gd name="T62" fmla="*/ 24 w 170"/>
                <a:gd name="T63" fmla="*/ 181 h 189"/>
                <a:gd name="T64" fmla="*/ 16 w 170"/>
                <a:gd name="T65" fmla="*/ 185 h 189"/>
                <a:gd name="T66" fmla="*/ 8 w 170"/>
                <a:gd name="T67" fmla="*/ 187 h 189"/>
                <a:gd name="T68" fmla="*/ 2 w 170"/>
                <a:gd name="T69" fmla="*/ 189 h 189"/>
                <a:gd name="T70" fmla="*/ 0 w 170"/>
                <a:gd name="T71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0" h="189">
                  <a:moveTo>
                    <a:pt x="0" y="187"/>
                  </a:moveTo>
                  <a:lnTo>
                    <a:pt x="0" y="185"/>
                  </a:lnTo>
                  <a:lnTo>
                    <a:pt x="0" y="181"/>
                  </a:lnTo>
                  <a:lnTo>
                    <a:pt x="2" y="178"/>
                  </a:lnTo>
                  <a:lnTo>
                    <a:pt x="4" y="170"/>
                  </a:lnTo>
                  <a:lnTo>
                    <a:pt x="8" y="164"/>
                  </a:lnTo>
                  <a:lnTo>
                    <a:pt x="14" y="154"/>
                  </a:lnTo>
                  <a:lnTo>
                    <a:pt x="22" y="144"/>
                  </a:lnTo>
                  <a:lnTo>
                    <a:pt x="29" y="133"/>
                  </a:lnTo>
                  <a:lnTo>
                    <a:pt x="37" y="121"/>
                  </a:lnTo>
                  <a:lnTo>
                    <a:pt x="45" y="109"/>
                  </a:lnTo>
                  <a:lnTo>
                    <a:pt x="53" y="99"/>
                  </a:lnTo>
                  <a:lnTo>
                    <a:pt x="59" y="90"/>
                  </a:lnTo>
                  <a:lnTo>
                    <a:pt x="66" y="82"/>
                  </a:lnTo>
                  <a:lnTo>
                    <a:pt x="72" y="74"/>
                  </a:lnTo>
                  <a:lnTo>
                    <a:pt x="76" y="66"/>
                  </a:lnTo>
                  <a:lnTo>
                    <a:pt x="80" y="59"/>
                  </a:lnTo>
                  <a:lnTo>
                    <a:pt x="82" y="49"/>
                  </a:lnTo>
                  <a:lnTo>
                    <a:pt x="84" y="39"/>
                  </a:lnTo>
                  <a:lnTo>
                    <a:pt x="82" y="29"/>
                  </a:lnTo>
                  <a:lnTo>
                    <a:pt x="80" y="21"/>
                  </a:lnTo>
                  <a:lnTo>
                    <a:pt x="76" y="18"/>
                  </a:lnTo>
                  <a:lnTo>
                    <a:pt x="74" y="14"/>
                  </a:lnTo>
                  <a:lnTo>
                    <a:pt x="74" y="10"/>
                  </a:lnTo>
                  <a:lnTo>
                    <a:pt x="74" y="8"/>
                  </a:lnTo>
                  <a:lnTo>
                    <a:pt x="74" y="6"/>
                  </a:lnTo>
                  <a:lnTo>
                    <a:pt x="76" y="4"/>
                  </a:lnTo>
                  <a:lnTo>
                    <a:pt x="80" y="2"/>
                  </a:lnTo>
                  <a:lnTo>
                    <a:pt x="86" y="0"/>
                  </a:lnTo>
                  <a:lnTo>
                    <a:pt x="94" y="2"/>
                  </a:lnTo>
                  <a:lnTo>
                    <a:pt x="104" y="4"/>
                  </a:lnTo>
                  <a:lnTo>
                    <a:pt x="115" y="8"/>
                  </a:lnTo>
                  <a:lnTo>
                    <a:pt x="127" y="14"/>
                  </a:lnTo>
                  <a:lnTo>
                    <a:pt x="139" y="21"/>
                  </a:lnTo>
                  <a:lnTo>
                    <a:pt x="150" y="31"/>
                  </a:lnTo>
                  <a:lnTo>
                    <a:pt x="154" y="37"/>
                  </a:lnTo>
                  <a:lnTo>
                    <a:pt x="160" y="41"/>
                  </a:lnTo>
                  <a:lnTo>
                    <a:pt x="164" y="45"/>
                  </a:lnTo>
                  <a:lnTo>
                    <a:pt x="166" y="49"/>
                  </a:lnTo>
                  <a:lnTo>
                    <a:pt x="168" y="53"/>
                  </a:lnTo>
                  <a:lnTo>
                    <a:pt x="170" y="57"/>
                  </a:lnTo>
                  <a:lnTo>
                    <a:pt x="170" y="60"/>
                  </a:lnTo>
                  <a:lnTo>
                    <a:pt x="168" y="64"/>
                  </a:lnTo>
                  <a:lnTo>
                    <a:pt x="168" y="66"/>
                  </a:lnTo>
                  <a:lnTo>
                    <a:pt x="166" y="68"/>
                  </a:lnTo>
                  <a:lnTo>
                    <a:pt x="164" y="70"/>
                  </a:lnTo>
                  <a:lnTo>
                    <a:pt x="160" y="72"/>
                  </a:lnTo>
                  <a:lnTo>
                    <a:pt x="158" y="76"/>
                  </a:lnTo>
                  <a:lnTo>
                    <a:pt x="154" y="80"/>
                  </a:lnTo>
                  <a:lnTo>
                    <a:pt x="148" y="84"/>
                  </a:lnTo>
                  <a:lnTo>
                    <a:pt x="144" y="88"/>
                  </a:lnTo>
                  <a:lnTo>
                    <a:pt x="133" y="98"/>
                  </a:lnTo>
                  <a:lnTo>
                    <a:pt x="121" y="107"/>
                  </a:lnTo>
                  <a:lnTo>
                    <a:pt x="105" y="119"/>
                  </a:lnTo>
                  <a:lnTo>
                    <a:pt x="90" y="133"/>
                  </a:lnTo>
                  <a:lnTo>
                    <a:pt x="80" y="140"/>
                  </a:lnTo>
                  <a:lnTo>
                    <a:pt x="72" y="146"/>
                  </a:lnTo>
                  <a:lnTo>
                    <a:pt x="63" y="154"/>
                  </a:lnTo>
                  <a:lnTo>
                    <a:pt x="55" y="160"/>
                  </a:lnTo>
                  <a:lnTo>
                    <a:pt x="49" y="166"/>
                  </a:lnTo>
                  <a:lnTo>
                    <a:pt x="41" y="170"/>
                  </a:lnTo>
                  <a:lnTo>
                    <a:pt x="35" y="174"/>
                  </a:lnTo>
                  <a:lnTo>
                    <a:pt x="29" y="178"/>
                  </a:lnTo>
                  <a:lnTo>
                    <a:pt x="24" y="181"/>
                  </a:lnTo>
                  <a:lnTo>
                    <a:pt x="20" y="183"/>
                  </a:lnTo>
                  <a:lnTo>
                    <a:pt x="16" y="185"/>
                  </a:lnTo>
                  <a:lnTo>
                    <a:pt x="12" y="187"/>
                  </a:lnTo>
                  <a:lnTo>
                    <a:pt x="8" y="187"/>
                  </a:lnTo>
                  <a:lnTo>
                    <a:pt x="6" y="189"/>
                  </a:lnTo>
                  <a:lnTo>
                    <a:pt x="2" y="189"/>
                  </a:lnTo>
                  <a:lnTo>
                    <a:pt x="0" y="187"/>
                  </a:lnTo>
                  <a:lnTo>
                    <a:pt x="0" y="18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29"/>
            <p:cNvSpPr/>
            <p:nvPr/>
          </p:nvSpPr>
          <p:spPr bwMode="auto">
            <a:xfrm>
              <a:off x="2519363" y="3382963"/>
              <a:ext cx="76200" cy="157163"/>
            </a:xfrm>
            <a:custGeom>
              <a:avLst/>
              <a:gdLst>
                <a:gd name="T0" fmla="*/ 49 w 96"/>
                <a:gd name="T1" fmla="*/ 170 h 197"/>
                <a:gd name="T2" fmla="*/ 43 w 96"/>
                <a:gd name="T3" fmla="*/ 176 h 197"/>
                <a:gd name="T4" fmla="*/ 39 w 96"/>
                <a:gd name="T5" fmla="*/ 182 h 197"/>
                <a:gd name="T6" fmla="*/ 36 w 96"/>
                <a:gd name="T7" fmla="*/ 187 h 197"/>
                <a:gd name="T8" fmla="*/ 32 w 96"/>
                <a:gd name="T9" fmla="*/ 191 h 197"/>
                <a:gd name="T10" fmla="*/ 28 w 96"/>
                <a:gd name="T11" fmla="*/ 193 h 197"/>
                <a:gd name="T12" fmla="*/ 26 w 96"/>
                <a:gd name="T13" fmla="*/ 195 h 197"/>
                <a:gd name="T14" fmla="*/ 24 w 96"/>
                <a:gd name="T15" fmla="*/ 197 h 197"/>
                <a:gd name="T16" fmla="*/ 22 w 96"/>
                <a:gd name="T17" fmla="*/ 197 h 197"/>
                <a:gd name="T18" fmla="*/ 18 w 96"/>
                <a:gd name="T19" fmla="*/ 197 h 197"/>
                <a:gd name="T20" fmla="*/ 16 w 96"/>
                <a:gd name="T21" fmla="*/ 195 h 197"/>
                <a:gd name="T22" fmla="*/ 12 w 96"/>
                <a:gd name="T23" fmla="*/ 191 h 197"/>
                <a:gd name="T24" fmla="*/ 10 w 96"/>
                <a:gd name="T25" fmla="*/ 187 h 197"/>
                <a:gd name="T26" fmla="*/ 8 w 96"/>
                <a:gd name="T27" fmla="*/ 182 h 197"/>
                <a:gd name="T28" fmla="*/ 6 w 96"/>
                <a:gd name="T29" fmla="*/ 176 h 197"/>
                <a:gd name="T30" fmla="*/ 4 w 96"/>
                <a:gd name="T31" fmla="*/ 168 h 197"/>
                <a:gd name="T32" fmla="*/ 2 w 96"/>
                <a:gd name="T33" fmla="*/ 160 h 197"/>
                <a:gd name="T34" fmla="*/ 0 w 96"/>
                <a:gd name="T35" fmla="*/ 152 h 197"/>
                <a:gd name="T36" fmla="*/ 0 w 96"/>
                <a:gd name="T37" fmla="*/ 144 h 197"/>
                <a:gd name="T38" fmla="*/ 0 w 96"/>
                <a:gd name="T39" fmla="*/ 137 h 197"/>
                <a:gd name="T40" fmla="*/ 0 w 96"/>
                <a:gd name="T41" fmla="*/ 129 h 197"/>
                <a:gd name="T42" fmla="*/ 2 w 96"/>
                <a:gd name="T43" fmla="*/ 123 h 197"/>
                <a:gd name="T44" fmla="*/ 4 w 96"/>
                <a:gd name="T45" fmla="*/ 117 h 197"/>
                <a:gd name="T46" fmla="*/ 8 w 96"/>
                <a:gd name="T47" fmla="*/ 111 h 197"/>
                <a:gd name="T48" fmla="*/ 12 w 96"/>
                <a:gd name="T49" fmla="*/ 105 h 197"/>
                <a:gd name="T50" fmla="*/ 14 w 96"/>
                <a:gd name="T51" fmla="*/ 103 h 197"/>
                <a:gd name="T52" fmla="*/ 18 w 96"/>
                <a:gd name="T53" fmla="*/ 100 h 197"/>
                <a:gd name="T54" fmla="*/ 20 w 96"/>
                <a:gd name="T55" fmla="*/ 96 h 197"/>
                <a:gd name="T56" fmla="*/ 22 w 96"/>
                <a:gd name="T57" fmla="*/ 90 h 197"/>
                <a:gd name="T58" fmla="*/ 26 w 96"/>
                <a:gd name="T59" fmla="*/ 86 h 197"/>
                <a:gd name="T60" fmla="*/ 28 w 96"/>
                <a:gd name="T61" fmla="*/ 80 h 197"/>
                <a:gd name="T62" fmla="*/ 32 w 96"/>
                <a:gd name="T63" fmla="*/ 74 h 197"/>
                <a:gd name="T64" fmla="*/ 34 w 96"/>
                <a:gd name="T65" fmla="*/ 68 h 197"/>
                <a:gd name="T66" fmla="*/ 39 w 96"/>
                <a:gd name="T67" fmla="*/ 53 h 197"/>
                <a:gd name="T68" fmla="*/ 45 w 96"/>
                <a:gd name="T69" fmla="*/ 37 h 197"/>
                <a:gd name="T70" fmla="*/ 51 w 96"/>
                <a:gd name="T71" fmla="*/ 20 h 197"/>
                <a:gd name="T72" fmla="*/ 59 w 96"/>
                <a:gd name="T73" fmla="*/ 0 h 197"/>
                <a:gd name="T74" fmla="*/ 67 w 96"/>
                <a:gd name="T75" fmla="*/ 8 h 197"/>
                <a:gd name="T76" fmla="*/ 75 w 96"/>
                <a:gd name="T77" fmla="*/ 16 h 197"/>
                <a:gd name="T78" fmla="*/ 80 w 96"/>
                <a:gd name="T79" fmla="*/ 23 h 197"/>
                <a:gd name="T80" fmla="*/ 86 w 96"/>
                <a:gd name="T81" fmla="*/ 31 h 197"/>
                <a:gd name="T82" fmla="*/ 90 w 96"/>
                <a:gd name="T83" fmla="*/ 37 h 197"/>
                <a:gd name="T84" fmla="*/ 94 w 96"/>
                <a:gd name="T85" fmla="*/ 43 h 197"/>
                <a:gd name="T86" fmla="*/ 96 w 96"/>
                <a:gd name="T87" fmla="*/ 49 h 197"/>
                <a:gd name="T88" fmla="*/ 96 w 96"/>
                <a:gd name="T89" fmla="*/ 55 h 197"/>
                <a:gd name="T90" fmla="*/ 94 w 96"/>
                <a:gd name="T91" fmla="*/ 64 h 197"/>
                <a:gd name="T92" fmla="*/ 92 w 96"/>
                <a:gd name="T93" fmla="*/ 76 h 197"/>
                <a:gd name="T94" fmla="*/ 92 w 96"/>
                <a:gd name="T95" fmla="*/ 82 h 197"/>
                <a:gd name="T96" fmla="*/ 90 w 96"/>
                <a:gd name="T97" fmla="*/ 90 h 197"/>
                <a:gd name="T98" fmla="*/ 88 w 96"/>
                <a:gd name="T99" fmla="*/ 98 h 197"/>
                <a:gd name="T100" fmla="*/ 86 w 96"/>
                <a:gd name="T101" fmla="*/ 105 h 197"/>
                <a:gd name="T102" fmla="*/ 78 w 96"/>
                <a:gd name="T103" fmla="*/ 123 h 197"/>
                <a:gd name="T104" fmla="*/ 69 w 96"/>
                <a:gd name="T105" fmla="*/ 139 h 197"/>
                <a:gd name="T106" fmla="*/ 59 w 96"/>
                <a:gd name="T107" fmla="*/ 154 h 197"/>
                <a:gd name="T108" fmla="*/ 49 w 96"/>
                <a:gd name="T109" fmla="*/ 170 h 197"/>
                <a:gd name="T110" fmla="*/ 49 w 96"/>
                <a:gd name="T111" fmla="*/ 17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197">
                  <a:moveTo>
                    <a:pt x="49" y="170"/>
                  </a:moveTo>
                  <a:lnTo>
                    <a:pt x="43" y="176"/>
                  </a:lnTo>
                  <a:lnTo>
                    <a:pt x="39" y="182"/>
                  </a:lnTo>
                  <a:lnTo>
                    <a:pt x="36" y="187"/>
                  </a:lnTo>
                  <a:lnTo>
                    <a:pt x="32" y="191"/>
                  </a:lnTo>
                  <a:lnTo>
                    <a:pt x="28" y="193"/>
                  </a:lnTo>
                  <a:lnTo>
                    <a:pt x="26" y="195"/>
                  </a:lnTo>
                  <a:lnTo>
                    <a:pt x="24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6" y="195"/>
                  </a:lnTo>
                  <a:lnTo>
                    <a:pt x="12" y="191"/>
                  </a:lnTo>
                  <a:lnTo>
                    <a:pt x="10" y="187"/>
                  </a:lnTo>
                  <a:lnTo>
                    <a:pt x="8" y="182"/>
                  </a:lnTo>
                  <a:lnTo>
                    <a:pt x="6" y="176"/>
                  </a:lnTo>
                  <a:lnTo>
                    <a:pt x="4" y="168"/>
                  </a:lnTo>
                  <a:lnTo>
                    <a:pt x="2" y="160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37"/>
                  </a:lnTo>
                  <a:lnTo>
                    <a:pt x="0" y="129"/>
                  </a:lnTo>
                  <a:lnTo>
                    <a:pt x="2" y="123"/>
                  </a:lnTo>
                  <a:lnTo>
                    <a:pt x="4" y="117"/>
                  </a:lnTo>
                  <a:lnTo>
                    <a:pt x="8" y="111"/>
                  </a:lnTo>
                  <a:lnTo>
                    <a:pt x="12" y="105"/>
                  </a:lnTo>
                  <a:lnTo>
                    <a:pt x="14" y="103"/>
                  </a:lnTo>
                  <a:lnTo>
                    <a:pt x="18" y="100"/>
                  </a:lnTo>
                  <a:lnTo>
                    <a:pt x="20" y="96"/>
                  </a:lnTo>
                  <a:lnTo>
                    <a:pt x="22" y="90"/>
                  </a:lnTo>
                  <a:lnTo>
                    <a:pt x="26" y="86"/>
                  </a:lnTo>
                  <a:lnTo>
                    <a:pt x="28" y="80"/>
                  </a:lnTo>
                  <a:lnTo>
                    <a:pt x="32" y="74"/>
                  </a:lnTo>
                  <a:lnTo>
                    <a:pt x="34" y="68"/>
                  </a:lnTo>
                  <a:lnTo>
                    <a:pt x="39" y="53"/>
                  </a:lnTo>
                  <a:lnTo>
                    <a:pt x="45" y="37"/>
                  </a:lnTo>
                  <a:lnTo>
                    <a:pt x="51" y="20"/>
                  </a:lnTo>
                  <a:lnTo>
                    <a:pt x="59" y="0"/>
                  </a:lnTo>
                  <a:lnTo>
                    <a:pt x="67" y="8"/>
                  </a:lnTo>
                  <a:lnTo>
                    <a:pt x="75" y="16"/>
                  </a:lnTo>
                  <a:lnTo>
                    <a:pt x="80" y="23"/>
                  </a:lnTo>
                  <a:lnTo>
                    <a:pt x="86" y="31"/>
                  </a:lnTo>
                  <a:lnTo>
                    <a:pt x="90" y="37"/>
                  </a:lnTo>
                  <a:lnTo>
                    <a:pt x="94" y="43"/>
                  </a:lnTo>
                  <a:lnTo>
                    <a:pt x="96" y="49"/>
                  </a:lnTo>
                  <a:lnTo>
                    <a:pt x="96" y="55"/>
                  </a:lnTo>
                  <a:lnTo>
                    <a:pt x="94" y="64"/>
                  </a:lnTo>
                  <a:lnTo>
                    <a:pt x="92" y="76"/>
                  </a:lnTo>
                  <a:lnTo>
                    <a:pt x="92" y="82"/>
                  </a:lnTo>
                  <a:lnTo>
                    <a:pt x="90" y="90"/>
                  </a:lnTo>
                  <a:lnTo>
                    <a:pt x="88" y="98"/>
                  </a:lnTo>
                  <a:lnTo>
                    <a:pt x="86" y="105"/>
                  </a:lnTo>
                  <a:lnTo>
                    <a:pt x="78" y="123"/>
                  </a:lnTo>
                  <a:lnTo>
                    <a:pt x="69" y="139"/>
                  </a:lnTo>
                  <a:lnTo>
                    <a:pt x="59" y="154"/>
                  </a:lnTo>
                  <a:lnTo>
                    <a:pt x="49" y="170"/>
                  </a:lnTo>
                  <a:lnTo>
                    <a:pt x="49" y="17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30"/>
            <p:cNvSpPr/>
            <p:nvPr/>
          </p:nvSpPr>
          <p:spPr bwMode="auto">
            <a:xfrm>
              <a:off x="2576513" y="3335338"/>
              <a:ext cx="520700" cy="131763"/>
            </a:xfrm>
            <a:custGeom>
              <a:avLst/>
              <a:gdLst>
                <a:gd name="T0" fmla="*/ 384 w 655"/>
                <a:gd name="T1" fmla="*/ 44 h 165"/>
                <a:gd name="T2" fmla="*/ 425 w 655"/>
                <a:gd name="T3" fmla="*/ 37 h 165"/>
                <a:gd name="T4" fmla="*/ 454 w 655"/>
                <a:gd name="T5" fmla="*/ 31 h 165"/>
                <a:gd name="T6" fmla="*/ 475 w 655"/>
                <a:gd name="T7" fmla="*/ 23 h 165"/>
                <a:gd name="T8" fmla="*/ 489 w 655"/>
                <a:gd name="T9" fmla="*/ 17 h 165"/>
                <a:gd name="T10" fmla="*/ 497 w 655"/>
                <a:gd name="T11" fmla="*/ 9 h 165"/>
                <a:gd name="T12" fmla="*/ 511 w 655"/>
                <a:gd name="T13" fmla="*/ 0 h 165"/>
                <a:gd name="T14" fmla="*/ 520 w 655"/>
                <a:gd name="T15" fmla="*/ 2 h 165"/>
                <a:gd name="T16" fmla="*/ 536 w 655"/>
                <a:gd name="T17" fmla="*/ 5 h 165"/>
                <a:gd name="T18" fmla="*/ 553 w 655"/>
                <a:gd name="T19" fmla="*/ 11 h 165"/>
                <a:gd name="T20" fmla="*/ 577 w 655"/>
                <a:gd name="T21" fmla="*/ 23 h 165"/>
                <a:gd name="T22" fmla="*/ 604 w 655"/>
                <a:gd name="T23" fmla="*/ 39 h 165"/>
                <a:gd name="T24" fmla="*/ 631 w 655"/>
                <a:gd name="T25" fmla="*/ 58 h 165"/>
                <a:gd name="T26" fmla="*/ 649 w 655"/>
                <a:gd name="T27" fmla="*/ 74 h 165"/>
                <a:gd name="T28" fmla="*/ 655 w 655"/>
                <a:gd name="T29" fmla="*/ 83 h 165"/>
                <a:gd name="T30" fmla="*/ 651 w 655"/>
                <a:gd name="T31" fmla="*/ 91 h 165"/>
                <a:gd name="T32" fmla="*/ 637 w 655"/>
                <a:gd name="T33" fmla="*/ 95 h 165"/>
                <a:gd name="T34" fmla="*/ 614 w 655"/>
                <a:gd name="T35" fmla="*/ 99 h 165"/>
                <a:gd name="T36" fmla="*/ 585 w 655"/>
                <a:gd name="T37" fmla="*/ 107 h 165"/>
                <a:gd name="T38" fmla="*/ 553 w 655"/>
                <a:gd name="T39" fmla="*/ 124 h 165"/>
                <a:gd name="T40" fmla="*/ 522 w 655"/>
                <a:gd name="T41" fmla="*/ 148 h 165"/>
                <a:gd name="T42" fmla="*/ 503 w 655"/>
                <a:gd name="T43" fmla="*/ 163 h 165"/>
                <a:gd name="T44" fmla="*/ 493 w 655"/>
                <a:gd name="T45" fmla="*/ 165 h 165"/>
                <a:gd name="T46" fmla="*/ 491 w 655"/>
                <a:gd name="T47" fmla="*/ 156 h 165"/>
                <a:gd name="T48" fmla="*/ 495 w 655"/>
                <a:gd name="T49" fmla="*/ 136 h 165"/>
                <a:gd name="T50" fmla="*/ 507 w 655"/>
                <a:gd name="T51" fmla="*/ 105 h 165"/>
                <a:gd name="T52" fmla="*/ 516 w 655"/>
                <a:gd name="T53" fmla="*/ 82 h 165"/>
                <a:gd name="T54" fmla="*/ 518 w 655"/>
                <a:gd name="T55" fmla="*/ 66 h 165"/>
                <a:gd name="T56" fmla="*/ 511 w 655"/>
                <a:gd name="T57" fmla="*/ 64 h 165"/>
                <a:gd name="T58" fmla="*/ 489 w 655"/>
                <a:gd name="T59" fmla="*/ 66 h 165"/>
                <a:gd name="T60" fmla="*/ 450 w 655"/>
                <a:gd name="T61" fmla="*/ 70 h 165"/>
                <a:gd name="T62" fmla="*/ 397 w 655"/>
                <a:gd name="T63" fmla="*/ 78 h 165"/>
                <a:gd name="T64" fmla="*/ 329 w 655"/>
                <a:gd name="T65" fmla="*/ 87 h 165"/>
                <a:gd name="T66" fmla="*/ 245 w 655"/>
                <a:gd name="T67" fmla="*/ 101 h 165"/>
                <a:gd name="T68" fmla="*/ 167 w 655"/>
                <a:gd name="T69" fmla="*/ 113 h 165"/>
                <a:gd name="T70" fmla="*/ 105 w 655"/>
                <a:gd name="T71" fmla="*/ 121 h 165"/>
                <a:gd name="T72" fmla="*/ 54 w 655"/>
                <a:gd name="T73" fmla="*/ 128 h 165"/>
                <a:gd name="T74" fmla="*/ 19 w 655"/>
                <a:gd name="T75" fmla="*/ 132 h 165"/>
                <a:gd name="T76" fmla="*/ 0 w 655"/>
                <a:gd name="T77" fmla="*/ 132 h 165"/>
                <a:gd name="T78" fmla="*/ 54 w 655"/>
                <a:gd name="T79" fmla="*/ 97 h 165"/>
                <a:gd name="T80" fmla="*/ 130 w 655"/>
                <a:gd name="T81" fmla="*/ 85 h 165"/>
                <a:gd name="T82" fmla="*/ 199 w 655"/>
                <a:gd name="T83" fmla="*/ 74 h 165"/>
                <a:gd name="T84" fmla="*/ 263 w 655"/>
                <a:gd name="T85" fmla="*/ 64 h 165"/>
                <a:gd name="T86" fmla="*/ 319 w 655"/>
                <a:gd name="T87" fmla="*/ 56 h 165"/>
                <a:gd name="T88" fmla="*/ 353 w 655"/>
                <a:gd name="T89" fmla="*/ 5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55" h="165">
                  <a:moveTo>
                    <a:pt x="353" y="50"/>
                  </a:moveTo>
                  <a:lnTo>
                    <a:pt x="370" y="48"/>
                  </a:lnTo>
                  <a:lnTo>
                    <a:pt x="384" y="44"/>
                  </a:lnTo>
                  <a:lnTo>
                    <a:pt x="399" y="43"/>
                  </a:lnTo>
                  <a:lnTo>
                    <a:pt x="411" y="41"/>
                  </a:lnTo>
                  <a:lnTo>
                    <a:pt x="425" y="37"/>
                  </a:lnTo>
                  <a:lnTo>
                    <a:pt x="434" y="35"/>
                  </a:lnTo>
                  <a:lnTo>
                    <a:pt x="446" y="33"/>
                  </a:lnTo>
                  <a:lnTo>
                    <a:pt x="454" y="31"/>
                  </a:lnTo>
                  <a:lnTo>
                    <a:pt x="462" y="29"/>
                  </a:lnTo>
                  <a:lnTo>
                    <a:pt x="470" y="25"/>
                  </a:lnTo>
                  <a:lnTo>
                    <a:pt x="475" y="23"/>
                  </a:lnTo>
                  <a:lnTo>
                    <a:pt x="481" y="21"/>
                  </a:lnTo>
                  <a:lnTo>
                    <a:pt x="485" y="19"/>
                  </a:lnTo>
                  <a:lnTo>
                    <a:pt x="489" y="17"/>
                  </a:lnTo>
                  <a:lnTo>
                    <a:pt x="491" y="15"/>
                  </a:lnTo>
                  <a:lnTo>
                    <a:pt x="493" y="13"/>
                  </a:lnTo>
                  <a:lnTo>
                    <a:pt x="497" y="9"/>
                  </a:lnTo>
                  <a:lnTo>
                    <a:pt x="501" y="7"/>
                  </a:lnTo>
                  <a:lnTo>
                    <a:pt x="505" y="4"/>
                  </a:lnTo>
                  <a:lnTo>
                    <a:pt x="511" y="0"/>
                  </a:lnTo>
                  <a:lnTo>
                    <a:pt x="514" y="0"/>
                  </a:lnTo>
                  <a:lnTo>
                    <a:pt x="516" y="2"/>
                  </a:lnTo>
                  <a:lnTo>
                    <a:pt x="520" y="2"/>
                  </a:lnTo>
                  <a:lnTo>
                    <a:pt x="524" y="4"/>
                  </a:lnTo>
                  <a:lnTo>
                    <a:pt x="530" y="4"/>
                  </a:lnTo>
                  <a:lnTo>
                    <a:pt x="536" y="5"/>
                  </a:lnTo>
                  <a:lnTo>
                    <a:pt x="542" y="7"/>
                  </a:lnTo>
                  <a:lnTo>
                    <a:pt x="550" y="9"/>
                  </a:lnTo>
                  <a:lnTo>
                    <a:pt x="553" y="11"/>
                  </a:lnTo>
                  <a:lnTo>
                    <a:pt x="561" y="13"/>
                  </a:lnTo>
                  <a:lnTo>
                    <a:pt x="569" y="17"/>
                  </a:lnTo>
                  <a:lnTo>
                    <a:pt x="577" y="23"/>
                  </a:lnTo>
                  <a:lnTo>
                    <a:pt x="585" y="27"/>
                  </a:lnTo>
                  <a:lnTo>
                    <a:pt x="594" y="33"/>
                  </a:lnTo>
                  <a:lnTo>
                    <a:pt x="604" y="39"/>
                  </a:lnTo>
                  <a:lnTo>
                    <a:pt x="614" y="46"/>
                  </a:lnTo>
                  <a:lnTo>
                    <a:pt x="624" y="52"/>
                  </a:lnTo>
                  <a:lnTo>
                    <a:pt x="631" y="58"/>
                  </a:lnTo>
                  <a:lnTo>
                    <a:pt x="639" y="64"/>
                  </a:lnTo>
                  <a:lnTo>
                    <a:pt x="645" y="70"/>
                  </a:lnTo>
                  <a:lnTo>
                    <a:pt x="649" y="74"/>
                  </a:lnTo>
                  <a:lnTo>
                    <a:pt x="653" y="78"/>
                  </a:lnTo>
                  <a:lnTo>
                    <a:pt x="655" y="82"/>
                  </a:lnTo>
                  <a:lnTo>
                    <a:pt x="655" y="83"/>
                  </a:lnTo>
                  <a:lnTo>
                    <a:pt x="655" y="85"/>
                  </a:lnTo>
                  <a:lnTo>
                    <a:pt x="655" y="89"/>
                  </a:lnTo>
                  <a:lnTo>
                    <a:pt x="651" y="91"/>
                  </a:lnTo>
                  <a:lnTo>
                    <a:pt x="649" y="93"/>
                  </a:lnTo>
                  <a:lnTo>
                    <a:pt x="643" y="95"/>
                  </a:lnTo>
                  <a:lnTo>
                    <a:pt x="637" y="95"/>
                  </a:lnTo>
                  <a:lnTo>
                    <a:pt x="631" y="97"/>
                  </a:lnTo>
                  <a:lnTo>
                    <a:pt x="624" y="97"/>
                  </a:lnTo>
                  <a:lnTo>
                    <a:pt x="614" y="99"/>
                  </a:lnTo>
                  <a:lnTo>
                    <a:pt x="604" y="101"/>
                  </a:lnTo>
                  <a:lnTo>
                    <a:pt x="594" y="103"/>
                  </a:lnTo>
                  <a:lnTo>
                    <a:pt x="585" y="107"/>
                  </a:lnTo>
                  <a:lnTo>
                    <a:pt x="575" y="113"/>
                  </a:lnTo>
                  <a:lnTo>
                    <a:pt x="565" y="119"/>
                  </a:lnTo>
                  <a:lnTo>
                    <a:pt x="553" y="124"/>
                  </a:lnTo>
                  <a:lnTo>
                    <a:pt x="544" y="132"/>
                  </a:lnTo>
                  <a:lnTo>
                    <a:pt x="532" y="142"/>
                  </a:lnTo>
                  <a:lnTo>
                    <a:pt x="522" y="148"/>
                  </a:lnTo>
                  <a:lnTo>
                    <a:pt x="514" y="156"/>
                  </a:lnTo>
                  <a:lnTo>
                    <a:pt x="509" y="160"/>
                  </a:lnTo>
                  <a:lnTo>
                    <a:pt x="503" y="163"/>
                  </a:lnTo>
                  <a:lnTo>
                    <a:pt x="499" y="165"/>
                  </a:lnTo>
                  <a:lnTo>
                    <a:pt x="495" y="165"/>
                  </a:lnTo>
                  <a:lnTo>
                    <a:pt x="493" y="165"/>
                  </a:lnTo>
                  <a:lnTo>
                    <a:pt x="491" y="163"/>
                  </a:lnTo>
                  <a:lnTo>
                    <a:pt x="491" y="160"/>
                  </a:lnTo>
                  <a:lnTo>
                    <a:pt x="491" y="156"/>
                  </a:lnTo>
                  <a:lnTo>
                    <a:pt x="491" y="150"/>
                  </a:lnTo>
                  <a:lnTo>
                    <a:pt x="491" y="144"/>
                  </a:lnTo>
                  <a:lnTo>
                    <a:pt x="495" y="136"/>
                  </a:lnTo>
                  <a:lnTo>
                    <a:pt x="497" y="126"/>
                  </a:lnTo>
                  <a:lnTo>
                    <a:pt x="503" y="115"/>
                  </a:lnTo>
                  <a:lnTo>
                    <a:pt x="507" y="105"/>
                  </a:lnTo>
                  <a:lnTo>
                    <a:pt x="511" y="95"/>
                  </a:lnTo>
                  <a:lnTo>
                    <a:pt x="514" y="87"/>
                  </a:lnTo>
                  <a:lnTo>
                    <a:pt x="516" y="82"/>
                  </a:lnTo>
                  <a:lnTo>
                    <a:pt x="518" y="76"/>
                  </a:lnTo>
                  <a:lnTo>
                    <a:pt x="518" y="70"/>
                  </a:lnTo>
                  <a:lnTo>
                    <a:pt x="518" y="66"/>
                  </a:lnTo>
                  <a:lnTo>
                    <a:pt x="516" y="64"/>
                  </a:lnTo>
                  <a:lnTo>
                    <a:pt x="514" y="64"/>
                  </a:lnTo>
                  <a:lnTo>
                    <a:pt x="511" y="64"/>
                  </a:lnTo>
                  <a:lnTo>
                    <a:pt x="505" y="64"/>
                  </a:lnTo>
                  <a:lnTo>
                    <a:pt x="499" y="64"/>
                  </a:lnTo>
                  <a:lnTo>
                    <a:pt x="489" y="66"/>
                  </a:lnTo>
                  <a:lnTo>
                    <a:pt x="477" y="66"/>
                  </a:lnTo>
                  <a:lnTo>
                    <a:pt x="466" y="68"/>
                  </a:lnTo>
                  <a:lnTo>
                    <a:pt x="450" y="70"/>
                  </a:lnTo>
                  <a:lnTo>
                    <a:pt x="434" y="72"/>
                  </a:lnTo>
                  <a:lnTo>
                    <a:pt x="417" y="76"/>
                  </a:lnTo>
                  <a:lnTo>
                    <a:pt x="397" y="78"/>
                  </a:lnTo>
                  <a:lnTo>
                    <a:pt x="376" y="82"/>
                  </a:lnTo>
                  <a:lnTo>
                    <a:pt x="353" y="83"/>
                  </a:lnTo>
                  <a:lnTo>
                    <a:pt x="329" y="87"/>
                  </a:lnTo>
                  <a:lnTo>
                    <a:pt x="302" y="91"/>
                  </a:lnTo>
                  <a:lnTo>
                    <a:pt x="275" y="97"/>
                  </a:lnTo>
                  <a:lnTo>
                    <a:pt x="245" y="101"/>
                  </a:lnTo>
                  <a:lnTo>
                    <a:pt x="218" y="105"/>
                  </a:lnTo>
                  <a:lnTo>
                    <a:pt x="193" y="109"/>
                  </a:lnTo>
                  <a:lnTo>
                    <a:pt x="167" y="113"/>
                  </a:lnTo>
                  <a:lnTo>
                    <a:pt x="146" y="115"/>
                  </a:lnTo>
                  <a:lnTo>
                    <a:pt x="124" y="119"/>
                  </a:lnTo>
                  <a:lnTo>
                    <a:pt x="105" y="121"/>
                  </a:lnTo>
                  <a:lnTo>
                    <a:pt x="85" y="124"/>
                  </a:lnTo>
                  <a:lnTo>
                    <a:pt x="70" y="126"/>
                  </a:lnTo>
                  <a:lnTo>
                    <a:pt x="54" y="128"/>
                  </a:lnTo>
                  <a:lnTo>
                    <a:pt x="42" y="130"/>
                  </a:lnTo>
                  <a:lnTo>
                    <a:pt x="31" y="130"/>
                  </a:lnTo>
                  <a:lnTo>
                    <a:pt x="19" y="132"/>
                  </a:lnTo>
                  <a:lnTo>
                    <a:pt x="11" y="132"/>
                  </a:lnTo>
                  <a:lnTo>
                    <a:pt x="5" y="132"/>
                  </a:lnTo>
                  <a:lnTo>
                    <a:pt x="0" y="132"/>
                  </a:lnTo>
                  <a:lnTo>
                    <a:pt x="0" y="105"/>
                  </a:lnTo>
                  <a:lnTo>
                    <a:pt x="27" y="101"/>
                  </a:lnTo>
                  <a:lnTo>
                    <a:pt x="54" y="97"/>
                  </a:lnTo>
                  <a:lnTo>
                    <a:pt x="80" y="93"/>
                  </a:lnTo>
                  <a:lnTo>
                    <a:pt x="105" y="89"/>
                  </a:lnTo>
                  <a:lnTo>
                    <a:pt x="130" y="85"/>
                  </a:lnTo>
                  <a:lnTo>
                    <a:pt x="154" y="82"/>
                  </a:lnTo>
                  <a:lnTo>
                    <a:pt x="177" y="78"/>
                  </a:lnTo>
                  <a:lnTo>
                    <a:pt x="199" y="74"/>
                  </a:lnTo>
                  <a:lnTo>
                    <a:pt x="220" y="72"/>
                  </a:lnTo>
                  <a:lnTo>
                    <a:pt x="241" y="68"/>
                  </a:lnTo>
                  <a:lnTo>
                    <a:pt x="263" y="64"/>
                  </a:lnTo>
                  <a:lnTo>
                    <a:pt x="282" y="62"/>
                  </a:lnTo>
                  <a:lnTo>
                    <a:pt x="300" y="58"/>
                  </a:lnTo>
                  <a:lnTo>
                    <a:pt x="319" y="56"/>
                  </a:lnTo>
                  <a:lnTo>
                    <a:pt x="337" y="52"/>
                  </a:lnTo>
                  <a:lnTo>
                    <a:pt x="353" y="50"/>
                  </a:lnTo>
                  <a:lnTo>
                    <a:pt x="353" y="5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31"/>
            <p:cNvSpPr/>
            <p:nvPr/>
          </p:nvSpPr>
          <p:spPr bwMode="auto">
            <a:xfrm>
              <a:off x="2476501" y="3473451"/>
              <a:ext cx="196850" cy="231775"/>
            </a:xfrm>
            <a:custGeom>
              <a:avLst/>
              <a:gdLst>
                <a:gd name="T0" fmla="*/ 168 w 248"/>
                <a:gd name="T1" fmla="*/ 65 h 293"/>
                <a:gd name="T2" fmla="*/ 173 w 248"/>
                <a:gd name="T3" fmla="*/ 47 h 293"/>
                <a:gd name="T4" fmla="*/ 175 w 248"/>
                <a:gd name="T5" fmla="*/ 33 h 293"/>
                <a:gd name="T6" fmla="*/ 175 w 248"/>
                <a:gd name="T7" fmla="*/ 24 h 293"/>
                <a:gd name="T8" fmla="*/ 171 w 248"/>
                <a:gd name="T9" fmla="*/ 18 h 293"/>
                <a:gd name="T10" fmla="*/ 169 w 248"/>
                <a:gd name="T11" fmla="*/ 14 h 293"/>
                <a:gd name="T12" fmla="*/ 171 w 248"/>
                <a:gd name="T13" fmla="*/ 8 h 293"/>
                <a:gd name="T14" fmla="*/ 175 w 248"/>
                <a:gd name="T15" fmla="*/ 4 h 293"/>
                <a:gd name="T16" fmla="*/ 179 w 248"/>
                <a:gd name="T17" fmla="*/ 0 h 293"/>
                <a:gd name="T18" fmla="*/ 187 w 248"/>
                <a:gd name="T19" fmla="*/ 0 h 293"/>
                <a:gd name="T20" fmla="*/ 197 w 248"/>
                <a:gd name="T21" fmla="*/ 4 h 293"/>
                <a:gd name="T22" fmla="*/ 210 w 248"/>
                <a:gd name="T23" fmla="*/ 10 h 293"/>
                <a:gd name="T24" fmla="*/ 226 w 248"/>
                <a:gd name="T25" fmla="*/ 20 h 293"/>
                <a:gd name="T26" fmla="*/ 236 w 248"/>
                <a:gd name="T27" fmla="*/ 29 h 293"/>
                <a:gd name="T28" fmla="*/ 244 w 248"/>
                <a:gd name="T29" fmla="*/ 37 h 293"/>
                <a:gd name="T30" fmla="*/ 248 w 248"/>
                <a:gd name="T31" fmla="*/ 43 h 293"/>
                <a:gd name="T32" fmla="*/ 246 w 248"/>
                <a:gd name="T33" fmla="*/ 51 h 293"/>
                <a:gd name="T34" fmla="*/ 236 w 248"/>
                <a:gd name="T35" fmla="*/ 67 h 293"/>
                <a:gd name="T36" fmla="*/ 226 w 248"/>
                <a:gd name="T37" fmla="*/ 80 h 293"/>
                <a:gd name="T38" fmla="*/ 218 w 248"/>
                <a:gd name="T39" fmla="*/ 94 h 293"/>
                <a:gd name="T40" fmla="*/ 208 w 248"/>
                <a:gd name="T41" fmla="*/ 109 h 293"/>
                <a:gd name="T42" fmla="*/ 197 w 248"/>
                <a:gd name="T43" fmla="*/ 125 h 293"/>
                <a:gd name="T44" fmla="*/ 177 w 248"/>
                <a:gd name="T45" fmla="*/ 152 h 293"/>
                <a:gd name="T46" fmla="*/ 150 w 248"/>
                <a:gd name="T47" fmla="*/ 186 h 293"/>
                <a:gd name="T48" fmla="*/ 123 w 248"/>
                <a:gd name="T49" fmla="*/ 215 h 293"/>
                <a:gd name="T50" fmla="*/ 93 w 248"/>
                <a:gd name="T51" fmla="*/ 242 h 293"/>
                <a:gd name="T52" fmla="*/ 72 w 248"/>
                <a:gd name="T53" fmla="*/ 260 h 293"/>
                <a:gd name="T54" fmla="*/ 58 w 248"/>
                <a:gd name="T55" fmla="*/ 269 h 293"/>
                <a:gd name="T56" fmla="*/ 47 w 248"/>
                <a:gd name="T57" fmla="*/ 277 h 293"/>
                <a:gd name="T58" fmla="*/ 29 w 248"/>
                <a:gd name="T59" fmla="*/ 287 h 293"/>
                <a:gd name="T60" fmla="*/ 13 w 248"/>
                <a:gd name="T61" fmla="*/ 291 h 293"/>
                <a:gd name="T62" fmla="*/ 0 w 248"/>
                <a:gd name="T63" fmla="*/ 291 h 293"/>
                <a:gd name="T64" fmla="*/ 31 w 248"/>
                <a:gd name="T65" fmla="*/ 260 h 293"/>
                <a:gd name="T66" fmla="*/ 58 w 248"/>
                <a:gd name="T67" fmla="*/ 230 h 293"/>
                <a:gd name="T68" fmla="*/ 95 w 248"/>
                <a:gd name="T69" fmla="*/ 187 h 293"/>
                <a:gd name="T70" fmla="*/ 117 w 248"/>
                <a:gd name="T71" fmla="*/ 156 h 293"/>
                <a:gd name="T72" fmla="*/ 134 w 248"/>
                <a:gd name="T73" fmla="*/ 129 h 293"/>
                <a:gd name="T74" fmla="*/ 150 w 248"/>
                <a:gd name="T75" fmla="*/ 106 h 293"/>
                <a:gd name="T76" fmla="*/ 160 w 248"/>
                <a:gd name="T77" fmla="*/ 84 h 293"/>
                <a:gd name="T78" fmla="*/ 164 w 248"/>
                <a:gd name="T79" fmla="*/ 7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48" h="293">
                  <a:moveTo>
                    <a:pt x="164" y="74"/>
                  </a:moveTo>
                  <a:lnTo>
                    <a:pt x="168" y="65"/>
                  </a:lnTo>
                  <a:lnTo>
                    <a:pt x="171" y="57"/>
                  </a:lnTo>
                  <a:lnTo>
                    <a:pt x="173" y="47"/>
                  </a:lnTo>
                  <a:lnTo>
                    <a:pt x="175" y="41"/>
                  </a:lnTo>
                  <a:lnTo>
                    <a:pt x="175" y="33"/>
                  </a:lnTo>
                  <a:lnTo>
                    <a:pt x="175" y="29"/>
                  </a:lnTo>
                  <a:lnTo>
                    <a:pt x="175" y="24"/>
                  </a:lnTo>
                  <a:lnTo>
                    <a:pt x="173" y="20"/>
                  </a:lnTo>
                  <a:lnTo>
                    <a:pt x="171" y="18"/>
                  </a:lnTo>
                  <a:lnTo>
                    <a:pt x="171" y="16"/>
                  </a:lnTo>
                  <a:lnTo>
                    <a:pt x="169" y="14"/>
                  </a:lnTo>
                  <a:lnTo>
                    <a:pt x="169" y="10"/>
                  </a:lnTo>
                  <a:lnTo>
                    <a:pt x="171" y="8"/>
                  </a:lnTo>
                  <a:lnTo>
                    <a:pt x="173" y="6"/>
                  </a:lnTo>
                  <a:lnTo>
                    <a:pt x="175" y="4"/>
                  </a:lnTo>
                  <a:lnTo>
                    <a:pt x="177" y="2"/>
                  </a:lnTo>
                  <a:lnTo>
                    <a:pt x="179" y="0"/>
                  </a:lnTo>
                  <a:lnTo>
                    <a:pt x="183" y="0"/>
                  </a:lnTo>
                  <a:lnTo>
                    <a:pt x="187" y="0"/>
                  </a:lnTo>
                  <a:lnTo>
                    <a:pt x="191" y="2"/>
                  </a:lnTo>
                  <a:lnTo>
                    <a:pt x="197" y="4"/>
                  </a:lnTo>
                  <a:lnTo>
                    <a:pt x="205" y="6"/>
                  </a:lnTo>
                  <a:lnTo>
                    <a:pt x="210" y="10"/>
                  </a:lnTo>
                  <a:lnTo>
                    <a:pt x="220" y="16"/>
                  </a:lnTo>
                  <a:lnTo>
                    <a:pt x="226" y="20"/>
                  </a:lnTo>
                  <a:lnTo>
                    <a:pt x="232" y="26"/>
                  </a:lnTo>
                  <a:lnTo>
                    <a:pt x="236" y="29"/>
                  </a:lnTo>
                  <a:lnTo>
                    <a:pt x="240" y="33"/>
                  </a:lnTo>
                  <a:lnTo>
                    <a:pt x="244" y="37"/>
                  </a:lnTo>
                  <a:lnTo>
                    <a:pt x="246" y="41"/>
                  </a:lnTo>
                  <a:lnTo>
                    <a:pt x="248" y="43"/>
                  </a:lnTo>
                  <a:lnTo>
                    <a:pt x="248" y="47"/>
                  </a:lnTo>
                  <a:lnTo>
                    <a:pt x="246" y="51"/>
                  </a:lnTo>
                  <a:lnTo>
                    <a:pt x="242" y="59"/>
                  </a:lnTo>
                  <a:lnTo>
                    <a:pt x="236" y="67"/>
                  </a:lnTo>
                  <a:lnTo>
                    <a:pt x="230" y="76"/>
                  </a:lnTo>
                  <a:lnTo>
                    <a:pt x="226" y="80"/>
                  </a:lnTo>
                  <a:lnTo>
                    <a:pt x="222" y="88"/>
                  </a:lnTo>
                  <a:lnTo>
                    <a:pt x="218" y="94"/>
                  </a:lnTo>
                  <a:lnTo>
                    <a:pt x="212" y="102"/>
                  </a:lnTo>
                  <a:lnTo>
                    <a:pt x="208" y="109"/>
                  </a:lnTo>
                  <a:lnTo>
                    <a:pt x="203" y="117"/>
                  </a:lnTo>
                  <a:lnTo>
                    <a:pt x="197" y="125"/>
                  </a:lnTo>
                  <a:lnTo>
                    <a:pt x="191" y="135"/>
                  </a:lnTo>
                  <a:lnTo>
                    <a:pt x="177" y="152"/>
                  </a:lnTo>
                  <a:lnTo>
                    <a:pt x="164" y="170"/>
                  </a:lnTo>
                  <a:lnTo>
                    <a:pt x="150" y="186"/>
                  </a:lnTo>
                  <a:lnTo>
                    <a:pt x="136" y="201"/>
                  </a:lnTo>
                  <a:lnTo>
                    <a:pt x="123" y="215"/>
                  </a:lnTo>
                  <a:lnTo>
                    <a:pt x="107" y="228"/>
                  </a:lnTo>
                  <a:lnTo>
                    <a:pt x="93" y="242"/>
                  </a:lnTo>
                  <a:lnTo>
                    <a:pt x="80" y="254"/>
                  </a:lnTo>
                  <a:lnTo>
                    <a:pt x="72" y="260"/>
                  </a:lnTo>
                  <a:lnTo>
                    <a:pt x="66" y="266"/>
                  </a:lnTo>
                  <a:lnTo>
                    <a:pt x="58" y="269"/>
                  </a:lnTo>
                  <a:lnTo>
                    <a:pt x="52" y="275"/>
                  </a:lnTo>
                  <a:lnTo>
                    <a:pt x="47" y="277"/>
                  </a:lnTo>
                  <a:lnTo>
                    <a:pt x="41" y="281"/>
                  </a:lnTo>
                  <a:lnTo>
                    <a:pt x="29" y="287"/>
                  </a:lnTo>
                  <a:lnTo>
                    <a:pt x="21" y="291"/>
                  </a:lnTo>
                  <a:lnTo>
                    <a:pt x="13" y="291"/>
                  </a:lnTo>
                  <a:lnTo>
                    <a:pt x="6" y="293"/>
                  </a:lnTo>
                  <a:lnTo>
                    <a:pt x="0" y="291"/>
                  </a:lnTo>
                  <a:lnTo>
                    <a:pt x="15" y="275"/>
                  </a:lnTo>
                  <a:lnTo>
                    <a:pt x="31" y="260"/>
                  </a:lnTo>
                  <a:lnTo>
                    <a:pt x="45" y="246"/>
                  </a:lnTo>
                  <a:lnTo>
                    <a:pt x="58" y="230"/>
                  </a:lnTo>
                  <a:lnTo>
                    <a:pt x="84" y="201"/>
                  </a:lnTo>
                  <a:lnTo>
                    <a:pt x="95" y="187"/>
                  </a:lnTo>
                  <a:lnTo>
                    <a:pt x="107" y="172"/>
                  </a:lnTo>
                  <a:lnTo>
                    <a:pt x="117" y="156"/>
                  </a:lnTo>
                  <a:lnTo>
                    <a:pt x="127" y="143"/>
                  </a:lnTo>
                  <a:lnTo>
                    <a:pt x="134" y="129"/>
                  </a:lnTo>
                  <a:lnTo>
                    <a:pt x="142" y="117"/>
                  </a:lnTo>
                  <a:lnTo>
                    <a:pt x="150" y="106"/>
                  </a:lnTo>
                  <a:lnTo>
                    <a:pt x="156" y="94"/>
                  </a:lnTo>
                  <a:lnTo>
                    <a:pt x="160" y="84"/>
                  </a:lnTo>
                  <a:lnTo>
                    <a:pt x="164" y="74"/>
                  </a:lnTo>
                  <a:lnTo>
                    <a:pt x="164" y="7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32"/>
            <p:cNvSpPr/>
            <p:nvPr/>
          </p:nvSpPr>
          <p:spPr bwMode="auto">
            <a:xfrm>
              <a:off x="2476501" y="3549651"/>
              <a:ext cx="263525" cy="373063"/>
            </a:xfrm>
            <a:custGeom>
              <a:avLst/>
              <a:gdLst>
                <a:gd name="T0" fmla="*/ 2 w 331"/>
                <a:gd name="T1" fmla="*/ 462 h 470"/>
                <a:gd name="T2" fmla="*/ 13 w 331"/>
                <a:gd name="T3" fmla="*/ 446 h 470"/>
                <a:gd name="T4" fmla="*/ 43 w 331"/>
                <a:gd name="T5" fmla="*/ 423 h 470"/>
                <a:gd name="T6" fmla="*/ 80 w 331"/>
                <a:gd name="T7" fmla="*/ 388 h 470"/>
                <a:gd name="T8" fmla="*/ 119 w 331"/>
                <a:gd name="T9" fmla="*/ 343 h 470"/>
                <a:gd name="T10" fmla="*/ 158 w 331"/>
                <a:gd name="T11" fmla="*/ 288 h 470"/>
                <a:gd name="T12" fmla="*/ 195 w 331"/>
                <a:gd name="T13" fmla="*/ 228 h 470"/>
                <a:gd name="T14" fmla="*/ 224 w 331"/>
                <a:gd name="T15" fmla="*/ 166 h 470"/>
                <a:gd name="T16" fmla="*/ 240 w 331"/>
                <a:gd name="T17" fmla="*/ 121 h 470"/>
                <a:gd name="T18" fmla="*/ 248 w 331"/>
                <a:gd name="T19" fmla="*/ 93 h 470"/>
                <a:gd name="T20" fmla="*/ 253 w 331"/>
                <a:gd name="T21" fmla="*/ 72 h 470"/>
                <a:gd name="T22" fmla="*/ 257 w 331"/>
                <a:gd name="T23" fmla="*/ 54 h 470"/>
                <a:gd name="T24" fmla="*/ 257 w 331"/>
                <a:gd name="T25" fmla="*/ 45 h 470"/>
                <a:gd name="T26" fmla="*/ 253 w 331"/>
                <a:gd name="T27" fmla="*/ 39 h 470"/>
                <a:gd name="T28" fmla="*/ 238 w 331"/>
                <a:gd name="T29" fmla="*/ 41 h 470"/>
                <a:gd name="T30" fmla="*/ 222 w 331"/>
                <a:gd name="T31" fmla="*/ 47 h 470"/>
                <a:gd name="T32" fmla="*/ 191 w 331"/>
                <a:gd name="T33" fmla="*/ 50 h 470"/>
                <a:gd name="T34" fmla="*/ 164 w 331"/>
                <a:gd name="T35" fmla="*/ 23 h 470"/>
                <a:gd name="T36" fmla="*/ 197 w 331"/>
                <a:gd name="T37" fmla="*/ 21 h 470"/>
                <a:gd name="T38" fmla="*/ 224 w 331"/>
                <a:gd name="T39" fmla="*/ 15 h 470"/>
                <a:gd name="T40" fmla="*/ 249 w 331"/>
                <a:gd name="T41" fmla="*/ 6 h 470"/>
                <a:gd name="T42" fmla="*/ 275 w 331"/>
                <a:gd name="T43" fmla="*/ 0 h 470"/>
                <a:gd name="T44" fmla="*/ 285 w 331"/>
                <a:gd name="T45" fmla="*/ 2 h 470"/>
                <a:gd name="T46" fmla="*/ 298 w 331"/>
                <a:gd name="T47" fmla="*/ 10 h 470"/>
                <a:gd name="T48" fmla="*/ 314 w 331"/>
                <a:gd name="T49" fmla="*/ 23 h 470"/>
                <a:gd name="T50" fmla="*/ 326 w 331"/>
                <a:gd name="T51" fmla="*/ 35 h 470"/>
                <a:gd name="T52" fmla="*/ 331 w 331"/>
                <a:gd name="T53" fmla="*/ 45 h 470"/>
                <a:gd name="T54" fmla="*/ 327 w 331"/>
                <a:gd name="T55" fmla="*/ 56 h 470"/>
                <a:gd name="T56" fmla="*/ 322 w 331"/>
                <a:gd name="T57" fmla="*/ 66 h 470"/>
                <a:gd name="T58" fmla="*/ 316 w 331"/>
                <a:gd name="T59" fmla="*/ 74 h 470"/>
                <a:gd name="T60" fmla="*/ 308 w 331"/>
                <a:gd name="T61" fmla="*/ 88 h 470"/>
                <a:gd name="T62" fmla="*/ 298 w 331"/>
                <a:gd name="T63" fmla="*/ 107 h 470"/>
                <a:gd name="T64" fmla="*/ 288 w 331"/>
                <a:gd name="T65" fmla="*/ 134 h 470"/>
                <a:gd name="T66" fmla="*/ 275 w 331"/>
                <a:gd name="T67" fmla="*/ 169 h 470"/>
                <a:gd name="T68" fmla="*/ 246 w 331"/>
                <a:gd name="T69" fmla="*/ 242 h 470"/>
                <a:gd name="T70" fmla="*/ 208 w 331"/>
                <a:gd name="T71" fmla="*/ 302 h 470"/>
                <a:gd name="T72" fmla="*/ 168 w 331"/>
                <a:gd name="T73" fmla="*/ 353 h 470"/>
                <a:gd name="T74" fmla="*/ 123 w 331"/>
                <a:gd name="T75" fmla="*/ 398 h 470"/>
                <a:gd name="T76" fmla="*/ 80 w 331"/>
                <a:gd name="T77" fmla="*/ 431 h 470"/>
                <a:gd name="T78" fmla="*/ 51 w 331"/>
                <a:gd name="T79" fmla="*/ 448 h 470"/>
                <a:gd name="T80" fmla="*/ 29 w 331"/>
                <a:gd name="T81" fmla="*/ 462 h 470"/>
                <a:gd name="T82" fmla="*/ 8 w 331"/>
                <a:gd name="T83" fmla="*/ 470 h 470"/>
                <a:gd name="T84" fmla="*/ 0 w 331"/>
                <a:gd name="T85" fmla="*/ 46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1" h="470">
                  <a:moveTo>
                    <a:pt x="0" y="468"/>
                  </a:moveTo>
                  <a:lnTo>
                    <a:pt x="0" y="466"/>
                  </a:lnTo>
                  <a:lnTo>
                    <a:pt x="2" y="462"/>
                  </a:lnTo>
                  <a:lnTo>
                    <a:pt x="4" y="458"/>
                  </a:lnTo>
                  <a:lnTo>
                    <a:pt x="8" y="452"/>
                  </a:lnTo>
                  <a:lnTo>
                    <a:pt x="13" y="446"/>
                  </a:lnTo>
                  <a:lnTo>
                    <a:pt x="21" y="439"/>
                  </a:lnTo>
                  <a:lnTo>
                    <a:pt x="31" y="431"/>
                  </a:lnTo>
                  <a:lnTo>
                    <a:pt x="43" y="423"/>
                  </a:lnTo>
                  <a:lnTo>
                    <a:pt x="54" y="411"/>
                  </a:lnTo>
                  <a:lnTo>
                    <a:pt x="68" y="400"/>
                  </a:lnTo>
                  <a:lnTo>
                    <a:pt x="80" y="388"/>
                  </a:lnTo>
                  <a:lnTo>
                    <a:pt x="91" y="374"/>
                  </a:lnTo>
                  <a:lnTo>
                    <a:pt x="105" y="359"/>
                  </a:lnTo>
                  <a:lnTo>
                    <a:pt x="119" y="343"/>
                  </a:lnTo>
                  <a:lnTo>
                    <a:pt x="132" y="326"/>
                  </a:lnTo>
                  <a:lnTo>
                    <a:pt x="146" y="308"/>
                  </a:lnTo>
                  <a:lnTo>
                    <a:pt x="158" y="288"/>
                  </a:lnTo>
                  <a:lnTo>
                    <a:pt x="171" y="269"/>
                  </a:lnTo>
                  <a:lnTo>
                    <a:pt x="183" y="249"/>
                  </a:lnTo>
                  <a:lnTo>
                    <a:pt x="195" y="228"/>
                  </a:lnTo>
                  <a:lnTo>
                    <a:pt x="205" y="208"/>
                  </a:lnTo>
                  <a:lnTo>
                    <a:pt x="214" y="187"/>
                  </a:lnTo>
                  <a:lnTo>
                    <a:pt x="224" y="166"/>
                  </a:lnTo>
                  <a:lnTo>
                    <a:pt x="234" y="142"/>
                  </a:lnTo>
                  <a:lnTo>
                    <a:pt x="238" y="130"/>
                  </a:lnTo>
                  <a:lnTo>
                    <a:pt x="240" y="121"/>
                  </a:lnTo>
                  <a:lnTo>
                    <a:pt x="244" y="111"/>
                  </a:lnTo>
                  <a:lnTo>
                    <a:pt x="246" y="101"/>
                  </a:lnTo>
                  <a:lnTo>
                    <a:pt x="248" y="93"/>
                  </a:lnTo>
                  <a:lnTo>
                    <a:pt x="249" y="86"/>
                  </a:lnTo>
                  <a:lnTo>
                    <a:pt x="251" y="78"/>
                  </a:lnTo>
                  <a:lnTo>
                    <a:pt x="253" y="72"/>
                  </a:lnTo>
                  <a:lnTo>
                    <a:pt x="255" y="64"/>
                  </a:lnTo>
                  <a:lnTo>
                    <a:pt x="257" y="60"/>
                  </a:lnTo>
                  <a:lnTo>
                    <a:pt x="257" y="54"/>
                  </a:lnTo>
                  <a:lnTo>
                    <a:pt x="257" y="50"/>
                  </a:lnTo>
                  <a:lnTo>
                    <a:pt x="257" y="47"/>
                  </a:lnTo>
                  <a:lnTo>
                    <a:pt x="257" y="45"/>
                  </a:lnTo>
                  <a:lnTo>
                    <a:pt x="257" y="43"/>
                  </a:lnTo>
                  <a:lnTo>
                    <a:pt x="257" y="41"/>
                  </a:lnTo>
                  <a:lnTo>
                    <a:pt x="253" y="39"/>
                  </a:lnTo>
                  <a:lnTo>
                    <a:pt x="248" y="39"/>
                  </a:lnTo>
                  <a:lnTo>
                    <a:pt x="242" y="39"/>
                  </a:lnTo>
                  <a:lnTo>
                    <a:pt x="238" y="41"/>
                  </a:lnTo>
                  <a:lnTo>
                    <a:pt x="234" y="43"/>
                  </a:lnTo>
                  <a:lnTo>
                    <a:pt x="228" y="45"/>
                  </a:lnTo>
                  <a:lnTo>
                    <a:pt x="222" y="47"/>
                  </a:lnTo>
                  <a:lnTo>
                    <a:pt x="212" y="49"/>
                  </a:lnTo>
                  <a:lnTo>
                    <a:pt x="203" y="49"/>
                  </a:lnTo>
                  <a:lnTo>
                    <a:pt x="191" y="50"/>
                  </a:lnTo>
                  <a:lnTo>
                    <a:pt x="179" y="50"/>
                  </a:lnTo>
                  <a:lnTo>
                    <a:pt x="164" y="50"/>
                  </a:lnTo>
                  <a:lnTo>
                    <a:pt x="164" y="23"/>
                  </a:lnTo>
                  <a:lnTo>
                    <a:pt x="175" y="23"/>
                  </a:lnTo>
                  <a:lnTo>
                    <a:pt x="187" y="21"/>
                  </a:lnTo>
                  <a:lnTo>
                    <a:pt x="197" y="21"/>
                  </a:lnTo>
                  <a:lnTo>
                    <a:pt x="207" y="19"/>
                  </a:lnTo>
                  <a:lnTo>
                    <a:pt x="214" y="17"/>
                  </a:lnTo>
                  <a:lnTo>
                    <a:pt x="224" y="15"/>
                  </a:lnTo>
                  <a:lnTo>
                    <a:pt x="232" y="13"/>
                  </a:lnTo>
                  <a:lnTo>
                    <a:pt x="238" y="10"/>
                  </a:lnTo>
                  <a:lnTo>
                    <a:pt x="249" y="6"/>
                  </a:lnTo>
                  <a:lnTo>
                    <a:pt x="259" y="4"/>
                  </a:lnTo>
                  <a:lnTo>
                    <a:pt x="267" y="2"/>
                  </a:lnTo>
                  <a:lnTo>
                    <a:pt x="275" y="0"/>
                  </a:lnTo>
                  <a:lnTo>
                    <a:pt x="277" y="0"/>
                  </a:lnTo>
                  <a:lnTo>
                    <a:pt x="281" y="2"/>
                  </a:lnTo>
                  <a:lnTo>
                    <a:pt x="285" y="2"/>
                  </a:lnTo>
                  <a:lnTo>
                    <a:pt x="288" y="4"/>
                  </a:lnTo>
                  <a:lnTo>
                    <a:pt x="292" y="6"/>
                  </a:lnTo>
                  <a:lnTo>
                    <a:pt x="298" y="10"/>
                  </a:lnTo>
                  <a:lnTo>
                    <a:pt x="302" y="13"/>
                  </a:lnTo>
                  <a:lnTo>
                    <a:pt x="308" y="19"/>
                  </a:lnTo>
                  <a:lnTo>
                    <a:pt x="314" y="23"/>
                  </a:lnTo>
                  <a:lnTo>
                    <a:pt x="318" y="27"/>
                  </a:lnTo>
                  <a:lnTo>
                    <a:pt x="322" y="33"/>
                  </a:lnTo>
                  <a:lnTo>
                    <a:pt x="326" y="35"/>
                  </a:lnTo>
                  <a:lnTo>
                    <a:pt x="327" y="39"/>
                  </a:lnTo>
                  <a:lnTo>
                    <a:pt x="329" y="41"/>
                  </a:lnTo>
                  <a:lnTo>
                    <a:pt x="331" y="45"/>
                  </a:lnTo>
                  <a:lnTo>
                    <a:pt x="331" y="47"/>
                  </a:lnTo>
                  <a:lnTo>
                    <a:pt x="331" y="52"/>
                  </a:lnTo>
                  <a:lnTo>
                    <a:pt x="327" y="56"/>
                  </a:lnTo>
                  <a:lnTo>
                    <a:pt x="326" y="60"/>
                  </a:lnTo>
                  <a:lnTo>
                    <a:pt x="322" y="64"/>
                  </a:lnTo>
                  <a:lnTo>
                    <a:pt x="322" y="66"/>
                  </a:lnTo>
                  <a:lnTo>
                    <a:pt x="320" y="68"/>
                  </a:lnTo>
                  <a:lnTo>
                    <a:pt x="318" y="70"/>
                  </a:lnTo>
                  <a:lnTo>
                    <a:pt x="316" y="74"/>
                  </a:lnTo>
                  <a:lnTo>
                    <a:pt x="314" y="78"/>
                  </a:lnTo>
                  <a:lnTo>
                    <a:pt x="312" y="82"/>
                  </a:lnTo>
                  <a:lnTo>
                    <a:pt x="308" y="88"/>
                  </a:lnTo>
                  <a:lnTo>
                    <a:pt x="306" y="93"/>
                  </a:lnTo>
                  <a:lnTo>
                    <a:pt x="302" y="99"/>
                  </a:lnTo>
                  <a:lnTo>
                    <a:pt x="298" y="107"/>
                  </a:lnTo>
                  <a:lnTo>
                    <a:pt x="296" y="115"/>
                  </a:lnTo>
                  <a:lnTo>
                    <a:pt x="292" y="125"/>
                  </a:lnTo>
                  <a:lnTo>
                    <a:pt x="288" y="134"/>
                  </a:lnTo>
                  <a:lnTo>
                    <a:pt x="285" y="146"/>
                  </a:lnTo>
                  <a:lnTo>
                    <a:pt x="281" y="158"/>
                  </a:lnTo>
                  <a:lnTo>
                    <a:pt x="275" y="169"/>
                  </a:lnTo>
                  <a:lnTo>
                    <a:pt x="267" y="195"/>
                  </a:lnTo>
                  <a:lnTo>
                    <a:pt x="257" y="218"/>
                  </a:lnTo>
                  <a:lnTo>
                    <a:pt x="246" y="242"/>
                  </a:lnTo>
                  <a:lnTo>
                    <a:pt x="234" y="263"/>
                  </a:lnTo>
                  <a:lnTo>
                    <a:pt x="222" y="283"/>
                  </a:lnTo>
                  <a:lnTo>
                    <a:pt x="208" y="302"/>
                  </a:lnTo>
                  <a:lnTo>
                    <a:pt x="197" y="320"/>
                  </a:lnTo>
                  <a:lnTo>
                    <a:pt x="183" y="335"/>
                  </a:lnTo>
                  <a:lnTo>
                    <a:pt x="168" y="353"/>
                  </a:lnTo>
                  <a:lnTo>
                    <a:pt x="152" y="368"/>
                  </a:lnTo>
                  <a:lnTo>
                    <a:pt x="136" y="382"/>
                  </a:lnTo>
                  <a:lnTo>
                    <a:pt x="123" y="398"/>
                  </a:lnTo>
                  <a:lnTo>
                    <a:pt x="109" y="409"/>
                  </a:lnTo>
                  <a:lnTo>
                    <a:pt x="93" y="421"/>
                  </a:lnTo>
                  <a:lnTo>
                    <a:pt x="80" y="431"/>
                  </a:lnTo>
                  <a:lnTo>
                    <a:pt x="66" y="441"/>
                  </a:lnTo>
                  <a:lnTo>
                    <a:pt x="58" y="445"/>
                  </a:lnTo>
                  <a:lnTo>
                    <a:pt x="51" y="448"/>
                  </a:lnTo>
                  <a:lnTo>
                    <a:pt x="45" y="452"/>
                  </a:lnTo>
                  <a:lnTo>
                    <a:pt x="39" y="456"/>
                  </a:lnTo>
                  <a:lnTo>
                    <a:pt x="29" y="462"/>
                  </a:lnTo>
                  <a:lnTo>
                    <a:pt x="19" y="466"/>
                  </a:lnTo>
                  <a:lnTo>
                    <a:pt x="12" y="468"/>
                  </a:lnTo>
                  <a:lnTo>
                    <a:pt x="8" y="470"/>
                  </a:lnTo>
                  <a:lnTo>
                    <a:pt x="4" y="470"/>
                  </a:lnTo>
                  <a:lnTo>
                    <a:pt x="0" y="468"/>
                  </a:lnTo>
                  <a:lnTo>
                    <a:pt x="0" y="46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33"/>
            <p:cNvSpPr/>
            <p:nvPr/>
          </p:nvSpPr>
          <p:spPr bwMode="auto">
            <a:xfrm>
              <a:off x="2562226" y="3633788"/>
              <a:ext cx="80963" cy="80963"/>
            </a:xfrm>
            <a:custGeom>
              <a:avLst/>
              <a:gdLst>
                <a:gd name="T0" fmla="*/ 0 w 103"/>
                <a:gd name="T1" fmla="*/ 0 h 102"/>
                <a:gd name="T2" fmla="*/ 18 w 103"/>
                <a:gd name="T3" fmla="*/ 6 h 102"/>
                <a:gd name="T4" fmla="*/ 33 w 103"/>
                <a:gd name="T5" fmla="*/ 12 h 102"/>
                <a:gd name="T6" fmla="*/ 47 w 103"/>
                <a:gd name="T7" fmla="*/ 20 h 102"/>
                <a:gd name="T8" fmla="*/ 61 w 103"/>
                <a:gd name="T9" fmla="*/ 27 h 102"/>
                <a:gd name="T10" fmla="*/ 70 w 103"/>
                <a:gd name="T11" fmla="*/ 35 h 102"/>
                <a:gd name="T12" fmla="*/ 80 w 103"/>
                <a:gd name="T13" fmla="*/ 43 h 102"/>
                <a:gd name="T14" fmla="*/ 88 w 103"/>
                <a:gd name="T15" fmla="*/ 51 h 102"/>
                <a:gd name="T16" fmla="*/ 94 w 103"/>
                <a:gd name="T17" fmla="*/ 61 h 102"/>
                <a:gd name="T18" fmla="*/ 98 w 103"/>
                <a:gd name="T19" fmla="*/ 70 h 102"/>
                <a:gd name="T20" fmla="*/ 101 w 103"/>
                <a:gd name="T21" fmla="*/ 78 h 102"/>
                <a:gd name="T22" fmla="*/ 103 w 103"/>
                <a:gd name="T23" fmla="*/ 86 h 102"/>
                <a:gd name="T24" fmla="*/ 103 w 103"/>
                <a:gd name="T25" fmla="*/ 92 h 102"/>
                <a:gd name="T26" fmla="*/ 103 w 103"/>
                <a:gd name="T27" fmla="*/ 96 h 102"/>
                <a:gd name="T28" fmla="*/ 101 w 103"/>
                <a:gd name="T29" fmla="*/ 100 h 102"/>
                <a:gd name="T30" fmla="*/ 98 w 103"/>
                <a:gd name="T31" fmla="*/ 102 h 102"/>
                <a:gd name="T32" fmla="*/ 94 w 103"/>
                <a:gd name="T33" fmla="*/ 102 h 102"/>
                <a:gd name="T34" fmla="*/ 86 w 103"/>
                <a:gd name="T35" fmla="*/ 102 h 102"/>
                <a:gd name="T36" fmla="*/ 80 w 103"/>
                <a:gd name="T37" fmla="*/ 100 h 102"/>
                <a:gd name="T38" fmla="*/ 70 w 103"/>
                <a:gd name="T39" fmla="*/ 96 h 102"/>
                <a:gd name="T40" fmla="*/ 62 w 103"/>
                <a:gd name="T41" fmla="*/ 92 h 102"/>
                <a:gd name="T42" fmla="*/ 55 w 103"/>
                <a:gd name="T43" fmla="*/ 86 h 102"/>
                <a:gd name="T44" fmla="*/ 47 w 103"/>
                <a:gd name="T45" fmla="*/ 80 h 102"/>
                <a:gd name="T46" fmla="*/ 37 w 103"/>
                <a:gd name="T47" fmla="*/ 72 h 102"/>
                <a:gd name="T48" fmla="*/ 29 w 103"/>
                <a:gd name="T49" fmla="*/ 64 h 102"/>
                <a:gd name="T50" fmla="*/ 22 w 103"/>
                <a:gd name="T51" fmla="*/ 57 h 102"/>
                <a:gd name="T52" fmla="*/ 14 w 103"/>
                <a:gd name="T53" fmla="*/ 47 h 102"/>
                <a:gd name="T54" fmla="*/ 8 w 103"/>
                <a:gd name="T55" fmla="*/ 39 h 102"/>
                <a:gd name="T56" fmla="*/ 4 w 103"/>
                <a:gd name="T57" fmla="*/ 31 h 102"/>
                <a:gd name="T58" fmla="*/ 2 w 103"/>
                <a:gd name="T59" fmla="*/ 24 h 102"/>
                <a:gd name="T60" fmla="*/ 0 w 103"/>
                <a:gd name="T61" fmla="*/ 16 h 102"/>
                <a:gd name="T62" fmla="*/ 0 w 103"/>
                <a:gd name="T63" fmla="*/ 8 h 102"/>
                <a:gd name="T64" fmla="*/ 0 w 103"/>
                <a:gd name="T65" fmla="*/ 0 h 102"/>
                <a:gd name="T66" fmla="*/ 0 w 103"/>
                <a:gd name="T6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02">
                  <a:moveTo>
                    <a:pt x="0" y="0"/>
                  </a:moveTo>
                  <a:lnTo>
                    <a:pt x="18" y="6"/>
                  </a:lnTo>
                  <a:lnTo>
                    <a:pt x="33" y="12"/>
                  </a:lnTo>
                  <a:lnTo>
                    <a:pt x="47" y="20"/>
                  </a:lnTo>
                  <a:lnTo>
                    <a:pt x="61" y="27"/>
                  </a:lnTo>
                  <a:lnTo>
                    <a:pt x="70" y="35"/>
                  </a:lnTo>
                  <a:lnTo>
                    <a:pt x="80" y="43"/>
                  </a:lnTo>
                  <a:lnTo>
                    <a:pt x="88" y="51"/>
                  </a:lnTo>
                  <a:lnTo>
                    <a:pt x="94" y="61"/>
                  </a:lnTo>
                  <a:lnTo>
                    <a:pt x="98" y="70"/>
                  </a:lnTo>
                  <a:lnTo>
                    <a:pt x="101" y="78"/>
                  </a:lnTo>
                  <a:lnTo>
                    <a:pt x="103" y="86"/>
                  </a:lnTo>
                  <a:lnTo>
                    <a:pt x="103" y="92"/>
                  </a:lnTo>
                  <a:lnTo>
                    <a:pt x="103" y="96"/>
                  </a:lnTo>
                  <a:lnTo>
                    <a:pt x="101" y="100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6" y="102"/>
                  </a:lnTo>
                  <a:lnTo>
                    <a:pt x="80" y="100"/>
                  </a:lnTo>
                  <a:lnTo>
                    <a:pt x="70" y="96"/>
                  </a:lnTo>
                  <a:lnTo>
                    <a:pt x="62" y="92"/>
                  </a:lnTo>
                  <a:lnTo>
                    <a:pt x="55" y="86"/>
                  </a:lnTo>
                  <a:lnTo>
                    <a:pt x="47" y="80"/>
                  </a:lnTo>
                  <a:lnTo>
                    <a:pt x="37" y="72"/>
                  </a:lnTo>
                  <a:lnTo>
                    <a:pt x="29" y="64"/>
                  </a:lnTo>
                  <a:lnTo>
                    <a:pt x="22" y="57"/>
                  </a:lnTo>
                  <a:lnTo>
                    <a:pt x="14" y="47"/>
                  </a:lnTo>
                  <a:lnTo>
                    <a:pt x="8" y="39"/>
                  </a:lnTo>
                  <a:lnTo>
                    <a:pt x="4" y="31"/>
                  </a:lnTo>
                  <a:lnTo>
                    <a:pt x="2" y="24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34"/>
            <p:cNvSpPr/>
            <p:nvPr/>
          </p:nvSpPr>
          <p:spPr bwMode="auto">
            <a:xfrm>
              <a:off x="2776538" y="3521076"/>
              <a:ext cx="220663" cy="63500"/>
            </a:xfrm>
            <a:custGeom>
              <a:avLst/>
              <a:gdLst>
                <a:gd name="T0" fmla="*/ 125 w 277"/>
                <a:gd name="T1" fmla="*/ 21 h 80"/>
                <a:gd name="T2" fmla="*/ 148 w 277"/>
                <a:gd name="T3" fmla="*/ 15 h 80"/>
                <a:gd name="T4" fmla="*/ 170 w 277"/>
                <a:gd name="T5" fmla="*/ 11 h 80"/>
                <a:gd name="T6" fmla="*/ 189 w 277"/>
                <a:gd name="T7" fmla="*/ 8 h 80"/>
                <a:gd name="T8" fmla="*/ 207 w 277"/>
                <a:gd name="T9" fmla="*/ 6 h 80"/>
                <a:gd name="T10" fmla="*/ 221 w 277"/>
                <a:gd name="T11" fmla="*/ 4 h 80"/>
                <a:gd name="T12" fmla="*/ 232 w 277"/>
                <a:gd name="T13" fmla="*/ 2 h 80"/>
                <a:gd name="T14" fmla="*/ 242 w 277"/>
                <a:gd name="T15" fmla="*/ 0 h 80"/>
                <a:gd name="T16" fmla="*/ 256 w 277"/>
                <a:gd name="T17" fmla="*/ 2 h 80"/>
                <a:gd name="T18" fmla="*/ 269 w 277"/>
                <a:gd name="T19" fmla="*/ 8 h 80"/>
                <a:gd name="T20" fmla="*/ 275 w 277"/>
                <a:gd name="T21" fmla="*/ 17 h 80"/>
                <a:gd name="T22" fmla="*/ 275 w 277"/>
                <a:gd name="T23" fmla="*/ 23 h 80"/>
                <a:gd name="T24" fmla="*/ 271 w 277"/>
                <a:gd name="T25" fmla="*/ 27 h 80"/>
                <a:gd name="T26" fmla="*/ 265 w 277"/>
                <a:gd name="T27" fmla="*/ 31 h 80"/>
                <a:gd name="T28" fmla="*/ 258 w 277"/>
                <a:gd name="T29" fmla="*/ 33 h 80"/>
                <a:gd name="T30" fmla="*/ 250 w 277"/>
                <a:gd name="T31" fmla="*/ 35 h 80"/>
                <a:gd name="T32" fmla="*/ 240 w 277"/>
                <a:gd name="T33" fmla="*/ 39 h 80"/>
                <a:gd name="T34" fmla="*/ 228 w 277"/>
                <a:gd name="T35" fmla="*/ 41 h 80"/>
                <a:gd name="T36" fmla="*/ 215 w 277"/>
                <a:gd name="T37" fmla="*/ 45 h 80"/>
                <a:gd name="T38" fmla="*/ 197 w 277"/>
                <a:gd name="T39" fmla="*/ 48 h 80"/>
                <a:gd name="T40" fmla="*/ 178 w 277"/>
                <a:gd name="T41" fmla="*/ 52 h 80"/>
                <a:gd name="T42" fmla="*/ 156 w 277"/>
                <a:gd name="T43" fmla="*/ 58 h 80"/>
                <a:gd name="T44" fmla="*/ 131 w 277"/>
                <a:gd name="T45" fmla="*/ 62 h 80"/>
                <a:gd name="T46" fmla="*/ 107 w 277"/>
                <a:gd name="T47" fmla="*/ 68 h 80"/>
                <a:gd name="T48" fmla="*/ 88 w 277"/>
                <a:gd name="T49" fmla="*/ 72 h 80"/>
                <a:gd name="T50" fmla="*/ 70 w 277"/>
                <a:gd name="T51" fmla="*/ 76 h 80"/>
                <a:gd name="T52" fmla="*/ 57 w 277"/>
                <a:gd name="T53" fmla="*/ 78 h 80"/>
                <a:gd name="T54" fmla="*/ 45 w 277"/>
                <a:gd name="T55" fmla="*/ 80 h 80"/>
                <a:gd name="T56" fmla="*/ 35 w 277"/>
                <a:gd name="T57" fmla="*/ 80 h 80"/>
                <a:gd name="T58" fmla="*/ 29 w 277"/>
                <a:gd name="T59" fmla="*/ 80 h 80"/>
                <a:gd name="T60" fmla="*/ 22 w 277"/>
                <a:gd name="T61" fmla="*/ 78 h 80"/>
                <a:gd name="T62" fmla="*/ 8 w 277"/>
                <a:gd name="T63" fmla="*/ 70 h 80"/>
                <a:gd name="T64" fmla="*/ 2 w 277"/>
                <a:gd name="T65" fmla="*/ 58 h 80"/>
                <a:gd name="T66" fmla="*/ 2 w 277"/>
                <a:gd name="T67" fmla="*/ 50 h 80"/>
                <a:gd name="T68" fmla="*/ 6 w 277"/>
                <a:gd name="T69" fmla="*/ 47 h 80"/>
                <a:gd name="T70" fmla="*/ 10 w 277"/>
                <a:gd name="T71" fmla="*/ 45 h 80"/>
                <a:gd name="T72" fmla="*/ 18 w 277"/>
                <a:gd name="T73" fmla="*/ 45 h 80"/>
                <a:gd name="T74" fmla="*/ 27 w 277"/>
                <a:gd name="T75" fmla="*/ 41 h 80"/>
                <a:gd name="T76" fmla="*/ 41 w 277"/>
                <a:gd name="T77" fmla="*/ 39 h 80"/>
                <a:gd name="T78" fmla="*/ 57 w 277"/>
                <a:gd name="T79" fmla="*/ 35 h 80"/>
                <a:gd name="T80" fmla="*/ 76 w 277"/>
                <a:gd name="T81" fmla="*/ 31 h 80"/>
                <a:gd name="T82" fmla="*/ 100 w 277"/>
                <a:gd name="T83" fmla="*/ 25 h 80"/>
                <a:gd name="T84" fmla="*/ 111 w 277"/>
                <a:gd name="T85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7" h="80">
                  <a:moveTo>
                    <a:pt x="111" y="23"/>
                  </a:moveTo>
                  <a:lnTo>
                    <a:pt x="125" y="21"/>
                  </a:lnTo>
                  <a:lnTo>
                    <a:pt x="137" y="17"/>
                  </a:lnTo>
                  <a:lnTo>
                    <a:pt x="148" y="15"/>
                  </a:lnTo>
                  <a:lnTo>
                    <a:pt x="160" y="13"/>
                  </a:lnTo>
                  <a:lnTo>
                    <a:pt x="170" y="11"/>
                  </a:lnTo>
                  <a:lnTo>
                    <a:pt x="180" y="9"/>
                  </a:lnTo>
                  <a:lnTo>
                    <a:pt x="189" y="8"/>
                  </a:lnTo>
                  <a:lnTo>
                    <a:pt x="199" y="6"/>
                  </a:lnTo>
                  <a:lnTo>
                    <a:pt x="207" y="6"/>
                  </a:lnTo>
                  <a:lnTo>
                    <a:pt x="215" y="4"/>
                  </a:lnTo>
                  <a:lnTo>
                    <a:pt x="221" y="4"/>
                  </a:lnTo>
                  <a:lnTo>
                    <a:pt x="228" y="2"/>
                  </a:lnTo>
                  <a:lnTo>
                    <a:pt x="232" y="2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6" y="2"/>
                  </a:lnTo>
                  <a:lnTo>
                    <a:pt x="263" y="4"/>
                  </a:lnTo>
                  <a:lnTo>
                    <a:pt x="269" y="8"/>
                  </a:lnTo>
                  <a:lnTo>
                    <a:pt x="275" y="13"/>
                  </a:lnTo>
                  <a:lnTo>
                    <a:pt x="275" y="17"/>
                  </a:lnTo>
                  <a:lnTo>
                    <a:pt x="277" y="19"/>
                  </a:lnTo>
                  <a:lnTo>
                    <a:pt x="275" y="23"/>
                  </a:lnTo>
                  <a:lnTo>
                    <a:pt x="275" y="25"/>
                  </a:lnTo>
                  <a:lnTo>
                    <a:pt x="271" y="27"/>
                  </a:lnTo>
                  <a:lnTo>
                    <a:pt x="269" y="29"/>
                  </a:lnTo>
                  <a:lnTo>
                    <a:pt x="265" y="31"/>
                  </a:lnTo>
                  <a:lnTo>
                    <a:pt x="260" y="33"/>
                  </a:lnTo>
                  <a:lnTo>
                    <a:pt x="258" y="33"/>
                  </a:lnTo>
                  <a:lnTo>
                    <a:pt x="254" y="35"/>
                  </a:lnTo>
                  <a:lnTo>
                    <a:pt x="250" y="35"/>
                  </a:lnTo>
                  <a:lnTo>
                    <a:pt x="246" y="37"/>
                  </a:lnTo>
                  <a:lnTo>
                    <a:pt x="240" y="39"/>
                  </a:lnTo>
                  <a:lnTo>
                    <a:pt x="234" y="39"/>
                  </a:lnTo>
                  <a:lnTo>
                    <a:pt x="228" y="41"/>
                  </a:lnTo>
                  <a:lnTo>
                    <a:pt x="222" y="43"/>
                  </a:lnTo>
                  <a:lnTo>
                    <a:pt x="215" y="45"/>
                  </a:lnTo>
                  <a:lnTo>
                    <a:pt x="207" y="47"/>
                  </a:lnTo>
                  <a:lnTo>
                    <a:pt x="197" y="48"/>
                  </a:lnTo>
                  <a:lnTo>
                    <a:pt x="187" y="50"/>
                  </a:lnTo>
                  <a:lnTo>
                    <a:pt x="178" y="52"/>
                  </a:lnTo>
                  <a:lnTo>
                    <a:pt x="168" y="54"/>
                  </a:lnTo>
                  <a:lnTo>
                    <a:pt x="156" y="58"/>
                  </a:lnTo>
                  <a:lnTo>
                    <a:pt x="144" y="60"/>
                  </a:lnTo>
                  <a:lnTo>
                    <a:pt x="131" y="62"/>
                  </a:lnTo>
                  <a:lnTo>
                    <a:pt x="119" y="64"/>
                  </a:lnTo>
                  <a:lnTo>
                    <a:pt x="107" y="68"/>
                  </a:lnTo>
                  <a:lnTo>
                    <a:pt x="98" y="70"/>
                  </a:lnTo>
                  <a:lnTo>
                    <a:pt x="88" y="72"/>
                  </a:lnTo>
                  <a:lnTo>
                    <a:pt x="78" y="74"/>
                  </a:lnTo>
                  <a:lnTo>
                    <a:pt x="70" y="76"/>
                  </a:lnTo>
                  <a:lnTo>
                    <a:pt x="63" y="76"/>
                  </a:lnTo>
                  <a:lnTo>
                    <a:pt x="57" y="78"/>
                  </a:lnTo>
                  <a:lnTo>
                    <a:pt x="51" y="78"/>
                  </a:lnTo>
                  <a:lnTo>
                    <a:pt x="45" y="80"/>
                  </a:lnTo>
                  <a:lnTo>
                    <a:pt x="39" y="80"/>
                  </a:lnTo>
                  <a:lnTo>
                    <a:pt x="35" y="80"/>
                  </a:lnTo>
                  <a:lnTo>
                    <a:pt x="33" y="80"/>
                  </a:lnTo>
                  <a:lnTo>
                    <a:pt x="29" y="80"/>
                  </a:lnTo>
                  <a:lnTo>
                    <a:pt x="27" y="78"/>
                  </a:lnTo>
                  <a:lnTo>
                    <a:pt x="22" y="78"/>
                  </a:lnTo>
                  <a:lnTo>
                    <a:pt x="14" y="76"/>
                  </a:lnTo>
                  <a:lnTo>
                    <a:pt x="8" y="70"/>
                  </a:lnTo>
                  <a:lnTo>
                    <a:pt x="4" y="64"/>
                  </a:lnTo>
                  <a:lnTo>
                    <a:pt x="2" y="58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7"/>
                  </a:lnTo>
                  <a:lnTo>
                    <a:pt x="6" y="47"/>
                  </a:lnTo>
                  <a:lnTo>
                    <a:pt x="8" y="47"/>
                  </a:lnTo>
                  <a:lnTo>
                    <a:pt x="10" y="45"/>
                  </a:lnTo>
                  <a:lnTo>
                    <a:pt x="14" y="45"/>
                  </a:lnTo>
                  <a:lnTo>
                    <a:pt x="18" y="45"/>
                  </a:lnTo>
                  <a:lnTo>
                    <a:pt x="22" y="43"/>
                  </a:lnTo>
                  <a:lnTo>
                    <a:pt x="27" y="41"/>
                  </a:lnTo>
                  <a:lnTo>
                    <a:pt x="33" y="41"/>
                  </a:lnTo>
                  <a:lnTo>
                    <a:pt x="41" y="39"/>
                  </a:lnTo>
                  <a:lnTo>
                    <a:pt x="49" y="37"/>
                  </a:lnTo>
                  <a:lnTo>
                    <a:pt x="57" y="35"/>
                  </a:lnTo>
                  <a:lnTo>
                    <a:pt x="66" y="33"/>
                  </a:lnTo>
                  <a:lnTo>
                    <a:pt x="76" y="31"/>
                  </a:lnTo>
                  <a:lnTo>
                    <a:pt x="88" y="29"/>
                  </a:lnTo>
                  <a:lnTo>
                    <a:pt x="100" y="25"/>
                  </a:lnTo>
                  <a:lnTo>
                    <a:pt x="111" y="23"/>
                  </a:lnTo>
                  <a:lnTo>
                    <a:pt x="111" y="2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35"/>
            <p:cNvSpPr/>
            <p:nvPr/>
          </p:nvSpPr>
          <p:spPr bwMode="auto">
            <a:xfrm>
              <a:off x="2743201" y="3605213"/>
              <a:ext cx="339725" cy="112713"/>
            </a:xfrm>
            <a:custGeom>
              <a:avLst/>
              <a:gdLst>
                <a:gd name="T0" fmla="*/ 361 w 429"/>
                <a:gd name="T1" fmla="*/ 96 h 142"/>
                <a:gd name="T2" fmla="*/ 330 w 429"/>
                <a:gd name="T3" fmla="*/ 94 h 142"/>
                <a:gd name="T4" fmla="*/ 297 w 429"/>
                <a:gd name="T5" fmla="*/ 94 h 142"/>
                <a:gd name="T6" fmla="*/ 256 w 429"/>
                <a:gd name="T7" fmla="*/ 96 h 142"/>
                <a:gd name="T8" fmla="*/ 211 w 429"/>
                <a:gd name="T9" fmla="*/ 100 h 142"/>
                <a:gd name="T10" fmla="*/ 172 w 429"/>
                <a:gd name="T11" fmla="*/ 105 h 142"/>
                <a:gd name="T12" fmla="*/ 137 w 429"/>
                <a:gd name="T13" fmla="*/ 111 h 142"/>
                <a:gd name="T14" fmla="*/ 108 w 429"/>
                <a:gd name="T15" fmla="*/ 119 h 142"/>
                <a:gd name="T16" fmla="*/ 82 w 429"/>
                <a:gd name="T17" fmla="*/ 129 h 142"/>
                <a:gd name="T18" fmla="*/ 63 w 429"/>
                <a:gd name="T19" fmla="*/ 137 h 142"/>
                <a:gd name="T20" fmla="*/ 49 w 429"/>
                <a:gd name="T21" fmla="*/ 140 h 142"/>
                <a:gd name="T22" fmla="*/ 41 w 429"/>
                <a:gd name="T23" fmla="*/ 142 h 142"/>
                <a:gd name="T24" fmla="*/ 33 w 429"/>
                <a:gd name="T25" fmla="*/ 142 h 142"/>
                <a:gd name="T26" fmla="*/ 22 w 429"/>
                <a:gd name="T27" fmla="*/ 137 h 142"/>
                <a:gd name="T28" fmla="*/ 8 w 429"/>
                <a:gd name="T29" fmla="*/ 131 h 142"/>
                <a:gd name="T30" fmla="*/ 2 w 429"/>
                <a:gd name="T31" fmla="*/ 119 h 142"/>
                <a:gd name="T32" fmla="*/ 2 w 429"/>
                <a:gd name="T33" fmla="*/ 111 h 142"/>
                <a:gd name="T34" fmla="*/ 6 w 429"/>
                <a:gd name="T35" fmla="*/ 105 h 142"/>
                <a:gd name="T36" fmla="*/ 12 w 429"/>
                <a:gd name="T37" fmla="*/ 98 h 142"/>
                <a:gd name="T38" fmla="*/ 16 w 429"/>
                <a:gd name="T39" fmla="*/ 90 h 142"/>
                <a:gd name="T40" fmla="*/ 20 w 429"/>
                <a:gd name="T41" fmla="*/ 78 h 142"/>
                <a:gd name="T42" fmla="*/ 22 w 429"/>
                <a:gd name="T43" fmla="*/ 64 h 142"/>
                <a:gd name="T44" fmla="*/ 24 w 429"/>
                <a:gd name="T45" fmla="*/ 47 h 142"/>
                <a:gd name="T46" fmla="*/ 24 w 429"/>
                <a:gd name="T47" fmla="*/ 27 h 142"/>
                <a:gd name="T48" fmla="*/ 26 w 429"/>
                <a:gd name="T49" fmla="*/ 12 h 142"/>
                <a:gd name="T50" fmla="*/ 30 w 429"/>
                <a:gd name="T51" fmla="*/ 4 h 142"/>
                <a:gd name="T52" fmla="*/ 35 w 429"/>
                <a:gd name="T53" fmla="*/ 0 h 142"/>
                <a:gd name="T54" fmla="*/ 45 w 429"/>
                <a:gd name="T55" fmla="*/ 4 h 142"/>
                <a:gd name="T56" fmla="*/ 57 w 429"/>
                <a:gd name="T57" fmla="*/ 12 h 142"/>
                <a:gd name="T58" fmla="*/ 65 w 429"/>
                <a:gd name="T59" fmla="*/ 18 h 142"/>
                <a:gd name="T60" fmla="*/ 67 w 429"/>
                <a:gd name="T61" fmla="*/ 25 h 142"/>
                <a:gd name="T62" fmla="*/ 67 w 429"/>
                <a:gd name="T63" fmla="*/ 33 h 142"/>
                <a:gd name="T64" fmla="*/ 63 w 429"/>
                <a:gd name="T65" fmla="*/ 47 h 142"/>
                <a:gd name="T66" fmla="*/ 61 w 429"/>
                <a:gd name="T67" fmla="*/ 61 h 142"/>
                <a:gd name="T68" fmla="*/ 63 w 429"/>
                <a:gd name="T69" fmla="*/ 72 h 142"/>
                <a:gd name="T70" fmla="*/ 67 w 429"/>
                <a:gd name="T71" fmla="*/ 80 h 142"/>
                <a:gd name="T72" fmla="*/ 72 w 429"/>
                <a:gd name="T73" fmla="*/ 84 h 142"/>
                <a:gd name="T74" fmla="*/ 76 w 429"/>
                <a:gd name="T75" fmla="*/ 86 h 142"/>
                <a:gd name="T76" fmla="*/ 84 w 429"/>
                <a:gd name="T77" fmla="*/ 86 h 142"/>
                <a:gd name="T78" fmla="*/ 96 w 429"/>
                <a:gd name="T79" fmla="*/ 84 h 142"/>
                <a:gd name="T80" fmla="*/ 109 w 429"/>
                <a:gd name="T81" fmla="*/ 82 h 142"/>
                <a:gd name="T82" fmla="*/ 129 w 429"/>
                <a:gd name="T83" fmla="*/ 78 h 142"/>
                <a:gd name="T84" fmla="*/ 148 w 429"/>
                <a:gd name="T85" fmla="*/ 74 h 142"/>
                <a:gd name="T86" fmla="*/ 174 w 429"/>
                <a:gd name="T87" fmla="*/ 68 h 142"/>
                <a:gd name="T88" fmla="*/ 201 w 429"/>
                <a:gd name="T89" fmla="*/ 62 h 142"/>
                <a:gd name="T90" fmla="*/ 226 w 429"/>
                <a:gd name="T91" fmla="*/ 59 h 142"/>
                <a:gd name="T92" fmla="*/ 250 w 429"/>
                <a:gd name="T93" fmla="*/ 53 h 142"/>
                <a:gd name="T94" fmla="*/ 271 w 429"/>
                <a:gd name="T95" fmla="*/ 51 h 142"/>
                <a:gd name="T96" fmla="*/ 291 w 429"/>
                <a:gd name="T97" fmla="*/ 47 h 142"/>
                <a:gd name="T98" fmla="*/ 318 w 429"/>
                <a:gd name="T99" fmla="*/ 43 h 142"/>
                <a:gd name="T100" fmla="*/ 345 w 429"/>
                <a:gd name="T101" fmla="*/ 43 h 142"/>
                <a:gd name="T102" fmla="*/ 365 w 429"/>
                <a:gd name="T103" fmla="*/ 43 h 142"/>
                <a:gd name="T104" fmla="*/ 383 w 429"/>
                <a:gd name="T105" fmla="*/ 47 h 142"/>
                <a:gd name="T106" fmla="*/ 398 w 429"/>
                <a:gd name="T107" fmla="*/ 53 h 142"/>
                <a:gd name="T108" fmla="*/ 410 w 429"/>
                <a:gd name="T109" fmla="*/ 61 h 142"/>
                <a:gd name="T110" fmla="*/ 420 w 429"/>
                <a:gd name="T111" fmla="*/ 70 h 142"/>
                <a:gd name="T112" fmla="*/ 427 w 429"/>
                <a:gd name="T113" fmla="*/ 78 h 142"/>
                <a:gd name="T114" fmla="*/ 429 w 429"/>
                <a:gd name="T115" fmla="*/ 84 h 142"/>
                <a:gd name="T116" fmla="*/ 429 w 429"/>
                <a:gd name="T117" fmla="*/ 88 h 142"/>
                <a:gd name="T118" fmla="*/ 423 w 429"/>
                <a:gd name="T119" fmla="*/ 94 h 142"/>
                <a:gd name="T120" fmla="*/ 412 w 429"/>
                <a:gd name="T121" fmla="*/ 98 h 142"/>
                <a:gd name="T122" fmla="*/ 394 w 429"/>
                <a:gd name="T123" fmla="*/ 100 h 142"/>
                <a:gd name="T124" fmla="*/ 373 w 429"/>
                <a:gd name="T125" fmla="*/ 9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9" h="142">
                  <a:moveTo>
                    <a:pt x="373" y="98"/>
                  </a:moveTo>
                  <a:lnTo>
                    <a:pt x="361" y="96"/>
                  </a:lnTo>
                  <a:lnTo>
                    <a:pt x="345" y="96"/>
                  </a:lnTo>
                  <a:lnTo>
                    <a:pt x="330" y="94"/>
                  </a:lnTo>
                  <a:lnTo>
                    <a:pt x="314" y="94"/>
                  </a:lnTo>
                  <a:lnTo>
                    <a:pt x="297" y="94"/>
                  </a:lnTo>
                  <a:lnTo>
                    <a:pt x="277" y="96"/>
                  </a:lnTo>
                  <a:lnTo>
                    <a:pt x="256" y="96"/>
                  </a:lnTo>
                  <a:lnTo>
                    <a:pt x="234" y="98"/>
                  </a:lnTo>
                  <a:lnTo>
                    <a:pt x="211" y="100"/>
                  </a:lnTo>
                  <a:lnTo>
                    <a:pt x="191" y="101"/>
                  </a:lnTo>
                  <a:lnTo>
                    <a:pt x="172" y="105"/>
                  </a:lnTo>
                  <a:lnTo>
                    <a:pt x="152" y="107"/>
                  </a:lnTo>
                  <a:lnTo>
                    <a:pt x="137" y="111"/>
                  </a:lnTo>
                  <a:lnTo>
                    <a:pt x="121" y="115"/>
                  </a:lnTo>
                  <a:lnTo>
                    <a:pt x="108" y="119"/>
                  </a:lnTo>
                  <a:lnTo>
                    <a:pt x="94" y="125"/>
                  </a:lnTo>
                  <a:lnTo>
                    <a:pt x="82" y="129"/>
                  </a:lnTo>
                  <a:lnTo>
                    <a:pt x="72" y="135"/>
                  </a:lnTo>
                  <a:lnTo>
                    <a:pt x="63" y="137"/>
                  </a:lnTo>
                  <a:lnTo>
                    <a:pt x="55" y="139"/>
                  </a:lnTo>
                  <a:lnTo>
                    <a:pt x="49" y="140"/>
                  </a:lnTo>
                  <a:lnTo>
                    <a:pt x="45" y="142"/>
                  </a:lnTo>
                  <a:lnTo>
                    <a:pt x="41" y="142"/>
                  </a:lnTo>
                  <a:lnTo>
                    <a:pt x="37" y="142"/>
                  </a:lnTo>
                  <a:lnTo>
                    <a:pt x="33" y="142"/>
                  </a:lnTo>
                  <a:lnTo>
                    <a:pt x="28" y="140"/>
                  </a:lnTo>
                  <a:lnTo>
                    <a:pt x="22" y="137"/>
                  </a:lnTo>
                  <a:lnTo>
                    <a:pt x="16" y="135"/>
                  </a:lnTo>
                  <a:lnTo>
                    <a:pt x="8" y="131"/>
                  </a:lnTo>
                  <a:lnTo>
                    <a:pt x="4" y="125"/>
                  </a:lnTo>
                  <a:lnTo>
                    <a:pt x="2" y="119"/>
                  </a:lnTo>
                  <a:lnTo>
                    <a:pt x="0" y="115"/>
                  </a:lnTo>
                  <a:lnTo>
                    <a:pt x="2" y="111"/>
                  </a:lnTo>
                  <a:lnTo>
                    <a:pt x="4" y="107"/>
                  </a:lnTo>
                  <a:lnTo>
                    <a:pt x="6" y="105"/>
                  </a:lnTo>
                  <a:lnTo>
                    <a:pt x="8" y="101"/>
                  </a:lnTo>
                  <a:lnTo>
                    <a:pt x="12" y="98"/>
                  </a:lnTo>
                  <a:lnTo>
                    <a:pt x="16" y="94"/>
                  </a:lnTo>
                  <a:lnTo>
                    <a:pt x="16" y="90"/>
                  </a:lnTo>
                  <a:lnTo>
                    <a:pt x="18" y="84"/>
                  </a:lnTo>
                  <a:lnTo>
                    <a:pt x="20" y="78"/>
                  </a:lnTo>
                  <a:lnTo>
                    <a:pt x="22" y="72"/>
                  </a:lnTo>
                  <a:lnTo>
                    <a:pt x="22" y="64"/>
                  </a:lnTo>
                  <a:lnTo>
                    <a:pt x="24" y="57"/>
                  </a:lnTo>
                  <a:lnTo>
                    <a:pt x="24" y="47"/>
                  </a:lnTo>
                  <a:lnTo>
                    <a:pt x="24" y="37"/>
                  </a:lnTo>
                  <a:lnTo>
                    <a:pt x="24" y="27"/>
                  </a:lnTo>
                  <a:lnTo>
                    <a:pt x="26" y="20"/>
                  </a:lnTo>
                  <a:lnTo>
                    <a:pt x="26" y="12"/>
                  </a:lnTo>
                  <a:lnTo>
                    <a:pt x="28" y="8"/>
                  </a:lnTo>
                  <a:lnTo>
                    <a:pt x="30" y="4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45" y="4"/>
                  </a:lnTo>
                  <a:lnTo>
                    <a:pt x="51" y="8"/>
                  </a:lnTo>
                  <a:lnTo>
                    <a:pt x="57" y="12"/>
                  </a:lnTo>
                  <a:lnTo>
                    <a:pt x="61" y="16"/>
                  </a:lnTo>
                  <a:lnTo>
                    <a:pt x="65" y="18"/>
                  </a:lnTo>
                  <a:lnTo>
                    <a:pt x="65" y="23"/>
                  </a:lnTo>
                  <a:lnTo>
                    <a:pt x="67" y="25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67" y="37"/>
                  </a:lnTo>
                  <a:lnTo>
                    <a:pt x="63" y="47"/>
                  </a:lnTo>
                  <a:lnTo>
                    <a:pt x="63" y="55"/>
                  </a:lnTo>
                  <a:lnTo>
                    <a:pt x="61" y="61"/>
                  </a:lnTo>
                  <a:lnTo>
                    <a:pt x="61" y="64"/>
                  </a:lnTo>
                  <a:lnTo>
                    <a:pt x="63" y="72"/>
                  </a:lnTo>
                  <a:lnTo>
                    <a:pt x="65" y="76"/>
                  </a:lnTo>
                  <a:lnTo>
                    <a:pt x="67" y="80"/>
                  </a:lnTo>
                  <a:lnTo>
                    <a:pt x="70" y="84"/>
                  </a:lnTo>
                  <a:lnTo>
                    <a:pt x="72" y="84"/>
                  </a:lnTo>
                  <a:lnTo>
                    <a:pt x="74" y="86"/>
                  </a:lnTo>
                  <a:lnTo>
                    <a:pt x="76" y="86"/>
                  </a:lnTo>
                  <a:lnTo>
                    <a:pt x="80" y="86"/>
                  </a:lnTo>
                  <a:lnTo>
                    <a:pt x="84" y="86"/>
                  </a:lnTo>
                  <a:lnTo>
                    <a:pt x="90" y="84"/>
                  </a:lnTo>
                  <a:lnTo>
                    <a:pt x="96" y="84"/>
                  </a:lnTo>
                  <a:lnTo>
                    <a:pt x="104" y="84"/>
                  </a:lnTo>
                  <a:lnTo>
                    <a:pt x="109" y="82"/>
                  </a:lnTo>
                  <a:lnTo>
                    <a:pt x="119" y="80"/>
                  </a:lnTo>
                  <a:lnTo>
                    <a:pt x="129" y="78"/>
                  </a:lnTo>
                  <a:lnTo>
                    <a:pt x="139" y="76"/>
                  </a:lnTo>
                  <a:lnTo>
                    <a:pt x="148" y="74"/>
                  </a:lnTo>
                  <a:lnTo>
                    <a:pt x="160" y="72"/>
                  </a:lnTo>
                  <a:lnTo>
                    <a:pt x="174" y="68"/>
                  </a:lnTo>
                  <a:lnTo>
                    <a:pt x="187" y="64"/>
                  </a:lnTo>
                  <a:lnTo>
                    <a:pt x="201" y="62"/>
                  </a:lnTo>
                  <a:lnTo>
                    <a:pt x="215" y="61"/>
                  </a:lnTo>
                  <a:lnTo>
                    <a:pt x="226" y="59"/>
                  </a:lnTo>
                  <a:lnTo>
                    <a:pt x="238" y="57"/>
                  </a:lnTo>
                  <a:lnTo>
                    <a:pt x="250" y="53"/>
                  </a:lnTo>
                  <a:lnTo>
                    <a:pt x="262" y="53"/>
                  </a:lnTo>
                  <a:lnTo>
                    <a:pt x="271" y="51"/>
                  </a:lnTo>
                  <a:lnTo>
                    <a:pt x="281" y="49"/>
                  </a:lnTo>
                  <a:lnTo>
                    <a:pt x="291" y="47"/>
                  </a:lnTo>
                  <a:lnTo>
                    <a:pt x="301" y="45"/>
                  </a:lnTo>
                  <a:lnTo>
                    <a:pt x="318" y="43"/>
                  </a:lnTo>
                  <a:lnTo>
                    <a:pt x="332" y="43"/>
                  </a:lnTo>
                  <a:lnTo>
                    <a:pt x="345" y="43"/>
                  </a:lnTo>
                  <a:lnTo>
                    <a:pt x="355" y="43"/>
                  </a:lnTo>
                  <a:lnTo>
                    <a:pt x="365" y="43"/>
                  </a:lnTo>
                  <a:lnTo>
                    <a:pt x="375" y="45"/>
                  </a:lnTo>
                  <a:lnTo>
                    <a:pt x="383" y="47"/>
                  </a:lnTo>
                  <a:lnTo>
                    <a:pt x="390" y="49"/>
                  </a:lnTo>
                  <a:lnTo>
                    <a:pt x="398" y="53"/>
                  </a:lnTo>
                  <a:lnTo>
                    <a:pt x="404" y="57"/>
                  </a:lnTo>
                  <a:lnTo>
                    <a:pt x="410" y="61"/>
                  </a:lnTo>
                  <a:lnTo>
                    <a:pt x="416" y="66"/>
                  </a:lnTo>
                  <a:lnTo>
                    <a:pt x="420" y="70"/>
                  </a:lnTo>
                  <a:lnTo>
                    <a:pt x="423" y="74"/>
                  </a:lnTo>
                  <a:lnTo>
                    <a:pt x="427" y="78"/>
                  </a:lnTo>
                  <a:lnTo>
                    <a:pt x="429" y="82"/>
                  </a:lnTo>
                  <a:lnTo>
                    <a:pt x="429" y="84"/>
                  </a:lnTo>
                  <a:lnTo>
                    <a:pt x="429" y="86"/>
                  </a:lnTo>
                  <a:lnTo>
                    <a:pt x="429" y="88"/>
                  </a:lnTo>
                  <a:lnTo>
                    <a:pt x="427" y="92"/>
                  </a:lnTo>
                  <a:lnTo>
                    <a:pt x="423" y="94"/>
                  </a:lnTo>
                  <a:lnTo>
                    <a:pt x="418" y="96"/>
                  </a:lnTo>
                  <a:lnTo>
                    <a:pt x="412" y="98"/>
                  </a:lnTo>
                  <a:lnTo>
                    <a:pt x="404" y="100"/>
                  </a:lnTo>
                  <a:lnTo>
                    <a:pt x="394" y="100"/>
                  </a:lnTo>
                  <a:lnTo>
                    <a:pt x="384" y="100"/>
                  </a:lnTo>
                  <a:lnTo>
                    <a:pt x="373" y="98"/>
                  </a:lnTo>
                  <a:lnTo>
                    <a:pt x="373" y="9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36"/>
            <p:cNvSpPr/>
            <p:nvPr/>
          </p:nvSpPr>
          <p:spPr bwMode="auto">
            <a:xfrm>
              <a:off x="2328863" y="3700463"/>
              <a:ext cx="136525" cy="61913"/>
            </a:xfrm>
            <a:custGeom>
              <a:avLst/>
              <a:gdLst>
                <a:gd name="T0" fmla="*/ 163 w 171"/>
                <a:gd name="T1" fmla="*/ 55 h 78"/>
                <a:gd name="T2" fmla="*/ 158 w 171"/>
                <a:gd name="T3" fmla="*/ 55 h 78"/>
                <a:gd name="T4" fmla="*/ 152 w 171"/>
                <a:gd name="T5" fmla="*/ 55 h 78"/>
                <a:gd name="T6" fmla="*/ 146 w 171"/>
                <a:gd name="T7" fmla="*/ 55 h 78"/>
                <a:gd name="T8" fmla="*/ 140 w 171"/>
                <a:gd name="T9" fmla="*/ 57 h 78"/>
                <a:gd name="T10" fmla="*/ 132 w 171"/>
                <a:gd name="T11" fmla="*/ 57 h 78"/>
                <a:gd name="T12" fmla="*/ 122 w 171"/>
                <a:gd name="T13" fmla="*/ 59 h 78"/>
                <a:gd name="T14" fmla="*/ 115 w 171"/>
                <a:gd name="T15" fmla="*/ 59 h 78"/>
                <a:gd name="T16" fmla="*/ 103 w 171"/>
                <a:gd name="T17" fmla="*/ 60 h 78"/>
                <a:gd name="T18" fmla="*/ 93 w 171"/>
                <a:gd name="T19" fmla="*/ 62 h 78"/>
                <a:gd name="T20" fmla="*/ 81 w 171"/>
                <a:gd name="T21" fmla="*/ 64 h 78"/>
                <a:gd name="T22" fmla="*/ 70 w 171"/>
                <a:gd name="T23" fmla="*/ 66 h 78"/>
                <a:gd name="T24" fmla="*/ 58 w 171"/>
                <a:gd name="T25" fmla="*/ 68 h 78"/>
                <a:gd name="T26" fmla="*/ 44 w 171"/>
                <a:gd name="T27" fmla="*/ 70 h 78"/>
                <a:gd name="T28" fmla="*/ 29 w 171"/>
                <a:gd name="T29" fmla="*/ 72 h 78"/>
                <a:gd name="T30" fmla="*/ 15 w 171"/>
                <a:gd name="T31" fmla="*/ 74 h 78"/>
                <a:gd name="T32" fmla="*/ 0 w 171"/>
                <a:gd name="T33" fmla="*/ 78 h 78"/>
                <a:gd name="T34" fmla="*/ 0 w 171"/>
                <a:gd name="T35" fmla="*/ 21 h 78"/>
                <a:gd name="T36" fmla="*/ 3 w 171"/>
                <a:gd name="T37" fmla="*/ 21 h 78"/>
                <a:gd name="T38" fmla="*/ 7 w 171"/>
                <a:gd name="T39" fmla="*/ 21 h 78"/>
                <a:gd name="T40" fmla="*/ 13 w 171"/>
                <a:gd name="T41" fmla="*/ 21 h 78"/>
                <a:gd name="T42" fmla="*/ 19 w 171"/>
                <a:gd name="T43" fmla="*/ 21 h 78"/>
                <a:gd name="T44" fmla="*/ 27 w 171"/>
                <a:gd name="T45" fmla="*/ 19 h 78"/>
                <a:gd name="T46" fmla="*/ 35 w 171"/>
                <a:gd name="T47" fmla="*/ 19 h 78"/>
                <a:gd name="T48" fmla="*/ 44 w 171"/>
                <a:gd name="T49" fmla="*/ 18 h 78"/>
                <a:gd name="T50" fmla="*/ 54 w 171"/>
                <a:gd name="T51" fmla="*/ 16 h 78"/>
                <a:gd name="T52" fmla="*/ 66 w 171"/>
                <a:gd name="T53" fmla="*/ 14 h 78"/>
                <a:gd name="T54" fmla="*/ 78 w 171"/>
                <a:gd name="T55" fmla="*/ 14 h 78"/>
                <a:gd name="T56" fmla="*/ 91 w 171"/>
                <a:gd name="T57" fmla="*/ 12 h 78"/>
                <a:gd name="T58" fmla="*/ 105 w 171"/>
                <a:gd name="T59" fmla="*/ 10 h 78"/>
                <a:gd name="T60" fmla="*/ 120 w 171"/>
                <a:gd name="T61" fmla="*/ 6 h 78"/>
                <a:gd name="T62" fmla="*/ 136 w 171"/>
                <a:gd name="T63" fmla="*/ 4 h 78"/>
                <a:gd name="T64" fmla="*/ 154 w 171"/>
                <a:gd name="T65" fmla="*/ 2 h 78"/>
                <a:gd name="T66" fmla="*/ 171 w 171"/>
                <a:gd name="T67" fmla="*/ 0 h 78"/>
                <a:gd name="T68" fmla="*/ 163 w 171"/>
                <a:gd name="T69" fmla="*/ 55 h 78"/>
                <a:gd name="T70" fmla="*/ 163 w 171"/>
                <a:gd name="T71" fmla="*/ 5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1" h="78">
                  <a:moveTo>
                    <a:pt x="163" y="55"/>
                  </a:moveTo>
                  <a:lnTo>
                    <a:pt x="158" y="55"/>
                  </a:lnTo>
                  <a:lnTo>
                    <a:pt x="152" y="55"/>
                  </a:lnTo>
                  <a:lnTo>
                    <a:pt x="146" y="55"/>
                  </a:lnTo>
                  <a:lnTo>
                    <a:pt x="140" y="57"/>
                  </a:lnTo>
                  <a:lnTo>
                    <a:pt x="132" y="57"/>
                  </a:lnTo>
                  <a:lnTo>
                    <a:pt x="122" y="59"/>
                  </a:lnTo>
                  <a:lnTo>
                    <a:pt x="115" y="59"/>
                  </a:lnTo>
                  <a:lnTo>
                    <a:pt x="103" y="60"/>
                  </a:lnTo>
                  <a:lnTo>
                    <a:pt x="93" y="62"/>
                  </a:lnTo>
                  <a:lnTo>
                    <a:pt x="81" y="64"/>
                  </a:lnTo>
                  <a:lnTo>
                    <a:pt x="70" y="66"/>
                  </a:lnTo>
                  <a:lnTo>
                    <a:pt x="58" y="68"/>
                  </a:lnTo>
                  <a:lnTo>
                    <a:pt x="44" y="70"/>
                  </a:lnTo>
                  <a:lnTo>
                    <a:pt x="29" y="72"/>
                  </a:lnTo>
                  <a:lnTo>
                    <a:pt x="15" y="74"/>
                  </a:lnTo>
                  <a:lnTo>
                    <a:pt x="0" y="78"/>
                  </a:lnTo>
                  <a:lnTo>
                    <a:pt x="0" y="21"/>
                  </a:lnTo>
                  <a:lnTo>
                    <a:pt x="3" y="21"/>
                  </a:lnTo>
                  <a:lnTo>
                    <a:pt x="7" y="21"/>
                  </a:lnTo>
                  <a:lnTo>
                    <a:pt x="13" y="21"/>
                  </a:lnTo>
                  <a:lnTo>
                    <a:pt x="19" y="21"/>
                  </a:lnTo>
                  <a:lnTo>
                    <a:pt x="27" y="19"/>
                  </a:lnTo>
                  <a:lnTo>
                    <a:pt x="35" y="19"/>
                  </a:lnTo>
                  <a:lnTo>
                    <a:pt x="44" y="18"/>
                  </a:lnTo>
                  <a:lnTo>
                    <a:pt x="54" y="16"/>
                  </a:lnTo>
                  <a:lnTo>
                    <a:pt x="66" y="14"/>
                  </a:lnTo>
                  <a:lnTo>
                    <a:pt x="78" y="14"/>
                  </a:lnTo>
                  <a:lnTo>
                    <a:pt x="91" y="12"/>
                  </a:lnTo>
                  <a:lnTo>
                    <a:pt x="105" y="10"/>
                  </a:lnTo>
                  <a:lnTo>
                    <a:pt x="120" y="6"/>
                  </a:lnTo>
                  <a:lnTo>
                    <a:pt x="136" y="4"/>
                  </a:lnTo>
                  <a:lnTo>
                    <a:pt x="154" y="2"/>
                  </a:lnTo>
                  <a:lnTo>
                    <a:pt x="171" y="0"/>
                  </a:lnTo>
                  <a:lnTo>
                    <a:pt x="163" y="55"/>
                  </a:lnTo>
                  <a:lnTo>
                    <a:pt x="163" y="5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37"/>
            <p:cNvSpPr/>
            <p:nvPr/>
          </p:nvSpPr>
          <p:spPr bwMode="auto">
            <a:xfrm>
              <a:off x="2325688" y="3540126"/>
              <a:ext cx="103188" cy="39688"/>
            </a:xfrm>
            <a:custGeom>
              <a:avLst/>
              <a:gdLst>
                <a:gd name="T0" fmla="*/ 115 w 128"/>
                <a:gd name="T1" fmla="*/ 47 h 51"/>
                <a:gd name="T2" fmla="*/ 113 w 128"/>
                <a:gd name="T3" fmla="*/ 47 h 51"/>
                <a:gd name="T4" fmla="*/ 109 w 128"/>
                <a:gd name="T5" fmla="*/ 47 h 51"/>
                <a:gd name="T6" fmla="*/ 105 w 128"/>
                <a:gd name="T7" fmla="*/ 49 h 51"/>
                <a:gd name="T8" fmla="*/ 101 w 128"/>
                <a:gd name="T9" fmla="*/ 49 h 51"/>
                <a:gd name="T10" fmla="*/ 95 w 128"/>
                <a:gd name="T11" fmla="*/ 49 h 51"/>
                <a:gd name="T12" fmla="*/ 89 w 128"/>
                <a:gd name="T13" fmla="*/ 49 h 51"/>
                <a:gd name="T14" fmla="*/ 84 w 128"/>
                <a:gd name="T15" fmla="*/ 51 h 51"/>
                <a:gd name="T16" fmla="*/ 76 w 128"/>
                <a:gd name="T17" fmla="*/ 51 h 51"/>
                <a:gd name="T18" fmla="*/ 68 w 128"/>
                <a:gd name="T19" fmla="*/ 51 h 51"/>
                <a:gd name="T20" fmla="*/ 60 w 128"/>
                <a:gd name="T21" fmla="*/ 51 h 51"/>
                <a:gd name="T22" fmla="*/ 52 w 128"/>
                <a:gd name="T23" fmla="*/ 51 h 51"/>
                <a:gd name="T24" fmla="*/ 43 w 128"/>
                <a:gd name="T25" fmla="*/ 51 h 51"/>
                <a:gd name="T26" fmla="*/ 33 w 128"/>
                <a:gd name="T27" fmla="*/ 51 h 51"/>
                <a:gd name="T28" fmla="*/ 23 w 128"/>
                <a:gd name="T29" fmla="*/ 51 h 51"/>
                <a:gd name="T30" fmla="*/ 11 w 128"/>
                <a:gd name="T31" fmla="*/ 51 h 51"/>
                <a:gd name="T32" fmla="*/ 0 w 128"/>
                <a:gd name="T33" fmla="*/ 51 h 51"/>
                <a:gd name="T34" fmla="*/ 0 w 128"/>
                <a:gd name="T35" fmla="*/ 14 h 51"/>
                <a:gd name="T36" fmla="*/ 9 w 128"/>
                <a:gd name="T37" fmla="*/ 14 h 51"/>
                <a:gd name="T38" fmla="*/ 19 w 128"/>
                <a:gd name="T39" fmla="*/ 12 h 51"/>
                <a:gd name="T40" fmla="*/ 31 w 128"/>
                <a:gd name="T41" fmla="*/ 8 h 51"/>
                <a:gd name="T42" fmla="*/ 41 w 128"/>
                <a:gd name="T43" fmla="*/ 4 h 51"/>
                <a:gd name="T44" fmla="*/ 52 w 128"/>
                <a:gd name="T45" fmla="*/ 2 h 51"/>
                <a:gd name="T46" fmla="*/ 62 w 128"/>
                <a:gd name="T47" fmla="*/ 0 h 51"/>
                <a:gd name="T48" fmla="*/ 74 w 128"/>
                <a:gd name="T49" fmla="*/ 0 h 51"/>
                <a:gd name="T50" fmla="*/ 87 w 128"/>
                <a:gd name="T51" fmla="*/ 0 h 51"/>
                <a:gd name="T52" fmla="*/ 93 w 128"/>
                <a:gd name="T53" fmla="*/ 0 h 51"/>
                <a:gd name="T54" fmla="*/ 97 w 128"/>
                <a:gd name="T55" fmla="*/ 2 h 51"/>
                <a:gd name="T56" fmla="*/ 103 w 128"/>
                <a:gd name="T57" fmla="*/ 2 h 51"/>
                <a:gd name="T58" fmla="*/ 107 w 128"/>
                <a:gd name="T59" fmla="*/ 4 h 51"/>
                <a:gd name="T60" fmla="*/ 113 w 128"/>
                <a:gd name="T61" fmla="*/ 6 h 51"/>
                <a:gd name="T62" fmla="*/ 117 w 128"/>
                <a:gd name="T63" fmla="*/ 10 h 51"/>
                <a:gd name="T64" fmla="*/ 121 w 128"/>
                <a:gd name="T65" fmla="*/ 14 h 51"/>
                <a:gd name="T66" fmla="*/ 124 w 128"/>
                <a:gd name="T67" fmla="*/ 18 h 51"/>
                <a:gd name="T68" fmla="*/ 126 w 128"/>
                <a:gd name="T69" fmla="*/ 24 h 51"/>
                <a:gd name="T70" fmla="*/ 126 w 128"/>
                <a:gd name="T71" fmla="*/ 27 h 51"/>
                <a:gd name="T72" fmla="*/ 128 w 128"/>
                <a:gd name="T73" fmla="*/ 31 h 51"/>
                <a:gd name="T74" fmla="*/ 126 w 128"/>
                <a:gd name="T75" fmla="*/ 35 h 51"/>
                <a:gd name="T76" fmla="*/ 126 w 128"/>
                <a:gd name="T77" fmla="*/ 39 h 51"/>
                <a:gd name="T78" fmla="*/ 123 w 128"/>
                <a:gd name="T79" fmla="*/ 41 h 51"/>
                <a:gd name="T80" fmla="*/ 121 w 128"/>
                <a:gd name="T81" fmla="*/ 45 h 51"/>
                <a:gd name="T82" fmla="*/ 115 w 128"/>
                <a:gd name="T83" fmla="*/ 47 h 51"/>
                <a:gd name="T84" fmla="*/ 115 w 128"/>
                <a:gd name="T85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8" h="51">
                  <a:moveTo>
                    <a:pt x="115" y="47"/>
                  </a:moveTo>
                  <a:lnTo>
                    <a:pt x="113" y="47"/>
                  </a:lnTo>
                  <a:lnTo>
                    <a:pt x="109" y="47"/>
                  </a:lnTo>
                  <a:lnTo>
                    <a:pt x="105" y="49"/>
                  </a:lnTo>
                  <a:lnTo>
                    <a:pt x="101" y="49"/>
                  </a:lnTo>
                  <a:lnTo>
                    <a:pt x="95" y="49"/>
                  </a:lnTo>
                  <a:lnTo>
                    <a:pt x="89" y="49"/>
                  </a:lnTo>
                  <a:lnTo>
                    <a:pt x="84" y="51"/>
                  </a:lnTo>
                  <a:lnTo>
                    <a:pt x="76" y="51"/>
                  </a:lnTo>
                  <a:lnTo>
                    <a:pt x="68" y="51"/>
                  </a:lnTo>
                  <a:lnTo>
                    <a:pt x="60" y="51"/>
                  </a:lnTo>
                  <a:lnTo>
                    <a:pt x="52" y="51"/>
                  </a:lnTo>
                  <a:lnTo>
                    <a:pt x="43" y="51"/>
                  </a:lnTo>
                  <a:lnTo>
                    <a:pt x="33" y="51"/>
                  </a:lnTo>
                  <a:lnTo>
                    <a:pt x="23" y="51"/>
                  </a:lnTo>
                  <a:lnTo>
                    <a:pt x="11" y="51"/>
                  </a:lnTo>
                  <a:lnTo>
                    <a:pt x="0" y="51"/>
                  </a:lnTo>
                  <a:lnTo>
                    <a:pt x="0" y="14"/>
                  </a:lnTo>
                  <a:lnTo>
                    <a:pt x="9" y="14"/>
                  </a:lnTo>
                  <a:lnTo>
                    <a:pt x="19" y="12"/>
                  </a:lnTo>
                  <a:lnTo>
                    <a:pt x="31" y="8"/>
                  </a:lnTo>
                  <a:lnTo>
                    <a:pt x="41" y="4"/>
                  </a:lnTo>
                  <a:lnTo>
                    <a:pt x="52" y="2"/>
                  </a:lnTo>
                  <a:lnTo>
                    <a:pt x="62" y="0"/>
                  </a:lnTo>
                  <a:lnTo>
                    <a:pt x="74" y="0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7" y="2"/>
                  </a:lnTo>
                  <a:lnTo>
                    <a:pt x="103" y="2"/>
                  </a:lnTo>
                  <a:lnTo>
                    <a:pt x="107" y="4"/>
                  </a:lnTo>
                  <a:lnTo>
                    <a:pt x="113" y="6"/>
                  </a:lnTo>
                  <a:lnTo>
                    <a:pt x="117" y="10"/>
                  </a:lnTo>
                  <a:lnTo>
                    <a:pt x="121" y="14"/>
                  </a:lnTo>
                  <a:lnTo>
                    <a:pt x="124" y="18"/>
                  </a:lnTo>
                  <a:lnTo>
                    <a:pt x="126" y="24"/>
                  </a:lnTo>
                  <a:lnTo>
                    <a:pt x="126" y="27"/>
                  </a:lnTo>
                  <a:lnTo>
                    <a:pt x="128" y="31"/>
                  </a:lnTo>
                  <a:lnTo>
                    <a:pt x="126" y="35"/>
                  </a:lnTo>
                  <a:lnTo>
                    <a:pt x="126" y="39"/>
                  </a:lnTo>
                  <a:lnTo>
                    <a:pt x="123" y="41"/>
                  </a:lnTo>
                  <a:lnTo>
                    <a:pt x="121" y="45"/>
                  </a:lnTo>
                  <a:lnTo>
                    <a:pt x="115" y="47"/>
                  </a:lnTo>
                  <a:lnTo>
                    <a:pt x="115" y="4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38"/>
            <p:cNvSpPr/>
            <p:nvPr/>
          </p:nvSpPr>
          <p:spPr bwMode="auto">
            <a:xfrm>
              <a:off x="2841626" y="3435351"/>
              <a:ext cx="71438" cy="563563"/>
            </a:xfrm>
            <a:custGeom>
              <a:avLst/>
              <a:gdLst>
                <a:gd name="T0" fmla="*/ 80 w 90"/>
                <a:gd name="T1" fmla="*/ 133 h 710"/>
                <a:gd name="T2" fmla="*/ 78 w 90"/>
                <a:gd name="T3" fmla="*/ 170 h 710"/>
                <a:gd name="T4" fmla="*/ 76 w 90"/>
                <a:gd name="T5" fmla="*/ 217 h 710"/>
                <a:gd name="T6" fmla="*/ 76 w 90"/>
                <a:gd name="T7" fmla="*/ 274 h 710"/>
                <a:gd name="T8" fmla="*/ 76 w 90"/>
                <a:gd name="T9" fmla="*/ 340 h 710"/>
                <a:gd name="T10" fmla="*/ 76 w 90"/>
                <a:gd name="T11" fmla="*/ 414 h 710"/>
                <a:gd name="T12" fmla="*/ 76 w 90"/>
                <a:gd name="T13" fmla="*/ 484 h 710"/>
                <a:gd name="T14" fmla="*/ 74 w 90"/>
                <a:gd name="T15" fmla="*/ 545 h 710"/>
                <a:gd name="T16" fmla="*/ 72 w 90"/>
                <a:gd name="T17" fmla="*/ 591 h 710"/>
                <a:gd name="T18" fmla="*/ 70 w 90"/>
                <a:gd name="T19" fmla="*/ 629 h 710"/>
                <a:gd name="T20" fmla="*/ 66 w 90"/>
                <a:gd name="T21" fmla="*/ 656 h 710"/>
                <a:gd name="T22" fmla="*/ 59 w 90"/>
                <a:gd name="T23" fmla="*/ 689 h 710"/>
                <a:gd name="T24" fmla="*/ 51 w 90"/>
                <a:gd name="T25" fmla="*/ 707 h 710"/>
                <a:gd name="T26" fmla="*/ 47 w 90"/>
                <a:gd name="T27" fmla="*/ 710 h 710"/>
                <a:gd name="T28" fmla="*/ 41 w 90"/>
                <a:gd name="T29" fmla="*/ 703 h 710"/>
                <a:gd name="T30" fmla="*/ 35 w 90"/>
                <a:gd name="T31" fmla="*/ 685 h 710"/>
                <a:gd name="T32" fmla="*/ 33 w 90"/>
                <a:gd name="T33" fmla="*/ 673 h 710"/>
                <a:gd name="T34" fmla="*/ 31 w 90"/>
                <a:gd name="T35" fmla="*/ 660 h 710"/>
                <a:gd name="T36" fmla="*/ 31 w 90"/>
                <a:gd name="T37" fmla="*/ 644 h 710"/>
                <a:gd name="T38" fmla="*/ 29 w 90"/>
                <a:gd name="T39" fmla="*/ 623 h 710"/>
                <a:gd name="T40" fmla="*/ 29 w 90"/>
                <a:gd name="T41" fmla="*/ 597 h 710"/>
                <a:gd name="T42" fmla="*/ 27 w 90"/>
                <a:gd name="T43" fmla="*/ 566 h 710"/>
                <a:gd name="T44" fmla="*/ 27 w 90"/>
                <a:gd name="T45" fmla="*/ 531 h 710"/>
                <a:gd name="T46" fmla="*/ 25 w 90"/>
                <a:gd name="T47" fmla="*/ 492 h 710"/>
                <a:gd name="T48" fmla="*/ 25 w 90"/>
                <a:gd name="T49" fmla="*/ 447 h 710"/>
                <a:gd name="T50" fmla="*/ 25 w 90"/>
                <a:gd name="T51" fmla="*/ 396 h 710"/>
                <a:gd name="T52" fmla="*/ 25 w 90"/>
                <a:gd name="T53" fmla="*/ 342 h 710"/>
                <a:gd name="T54" fmla="*/ 25 w 90"/>
                <a:gd name="T55" fmla="*/ 289 h 710"/>
                <a:gd name="T56" fmla="*/ 23 w 90"/>
                <a:gd name="T57" fmla="*/ 240 h 710"/>
                <a:gd name="T58" fmla="*/ 23 w 90"/>
                <a:gd name="T59" fmla="*/ 197 h 710"/>
                <a:gd name="T60" fmla="*/ 23 w 90"/>
                <a:gd name="T61" fmla="*/ 158 h 710"/>
                <a:gd name="T62" fmla="*/ 22 w 90"/>
                <a:gd name="T63" fmla="*/ 125 h 710"/>
                <a:gd name="T64" fmla="*/ 20 w 90"/>
                <a:gd name="T65" fmla="*/ 98 h 710"/>
                <a:gd name="T66" fmla="*/ 20 w 90"/>
                <a:gd name="T67" fmla="*/ 75 h 710"/>
                <a:gd name="T68" fmla="*/ 18 w 90"/>
                <a:gd name="T69" fmla="*/ 55 h 710"/>
                <a:gd name="T70" fmla="*/ 16 w 90"/>
                <a:gd name="T71" fmla="*/ 41 h 710"/>
                <a:gd name="T72" fmla="*/ 12 w 90"/>
                <a:gd name="T73" fmla="*/ 34 h 710"/>
                <a:gd name="T74" fmla="*/ 8 w 90"/>
                <a:gd name="T75" fmla="*/ 28 h 710"/>
                <a:gd name="T76" fmla="*/ 2 w 90"/>
                <a:gd name="T77" fmla="*/ 20 h 710"/>
                <a:gd name="T78" fmla="*/ 0 w 90"/>
                <a:gd name="T79" fmla="*/ 10 h 710"/>
                <a:gd name="T80" fmla="*/ 4 w 90"/>
                <a:gd name="T81" fmla="*/ 4 h 710"/>
                <a:gd name="T82" fmla="*/ 18 w 90"/>
                <a:gd name="T83" fmla="*/ 0 h 710"/>
                <a:gd name="T84" fmla="*/ 43 w 90"/>
                <a:gd name="T85" fmla="*/ 2 h 710"/>
                <a:gd name="T86" fmla="*/ 68 w 90"/>
                <a:gd name="T87" fmla="*/ 10 h 710"/>
                <a:gd name="T88" fmla="*/ 84 w 90"/>
                <a:gd name="T89" fmla="*/ 18 h 710"/>
                <a:gd name="T90" fmla="*/ 90 w 90"/>
                <a:gd name="T91" fmla="*/ 30 h 710"/>
                <a:gd name="T92" fmla="*/ 88 w 90"/>
                <a:gd name="T93" fmla="*/ 53 h 710"/>
                <a:gd name="T94" fmla="*/ 84 w 90"/>
                <a:gd name="T95" fmla="*/ 73 h 710"/>
                <a:gd name="T96" fmla="*/ 82 w 90"/>
                <a:gd name="T97" fmla="*/ 94 h 710"/>
                <a:gd name="T98" fmla="*/ 80 w 90"/>
                <a:gd name="T99" fmla="*/ 114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" h="710">
                  <a:moveTo>
                    <a:pt x="80" y="114"/>
                  </a:moveTo>
                  <a:lnTo>
                    <a:pt x="80" y="121"/>
                  </a:lnTo>
                  <a:lnTo>
                    <a:pt x="80" y="133"/>
                  </a:lnTo>
                  <a:lnTo>
                    <a:pt x="78" y="143"/>
                  </a:lnTo>
                  <a:lnTo>
                    <a:pt x="78" y="156"/>
                  </a:lnTo>
                  <a:lnTo>
                    <a:pt x="78" y="170"/>
                  </a:lnTo>
                  <a:lnTo>
                    <a:pt x="78" y="184"/>
                  </a:lnTo>
                  <a:lnTo>
                    <a:pt x="76" y="199"/>
                  </a:lnTo>
                  <a:lnTo>
                    <a:pt x="76" y="217"/>
                  </a:lnTo>
                  <a:lnTo>
                    <a:pt x="76" y="234"/>
                  </a:lnTo>
                  <a:lnTo>
                    <a:pt x="76" y="252"/>
                  </a:lnTo>
                  <a:lnTo>
                    <a:pt x="76" y="274"/>
                  </a:lnTo>
                  <a:lnTo>
                    <a:pt x="76" y="293"/>
                  </a:lnTo>
                  <a:lnTo>
                    <a:pt x="76" y="316"/>
                  </a:lnTo>
                  <a:lnTo>
                    <a:pt x="76" y="340"/>
                  </a:lnTo>
                  <a:lnTo>
                    <a:pt x="76" y="363"/>
                  </a:lnTo>
                  <a:lnTo>
                    <a:pt x="76" y="389"/>
                  </a:lnTo>
                  <a:lnTo>
                    <a:pt x="76" y="414"/>
                  </a:lnTo>
                  <a:lnTo>
                    <a:pt x="76" y="439"/>
                  </a:lnTo>
                  <a:lnTo>
                    <a:pt x="76" y="463"/>
                  </a:lnTo>
                  <a:lnTo>
                    <a:pt x="76" y="484"/>
                  </a:lnTo>
                  <a:lnTo>
                    <a:pt x="74" y="506"/>
                  </a:lnTo>
                  <a:lnTo>
                    <a:pt x="74" y="525"/>
                  </a:lnTo>
                  <a:lnTo>
                    <a:pt x="74" y="545"/>
                  </a:lnTo>
                  <a:lnTo>
                    <a:pt x="72" y="562"/>
                  </a:lnTo>
                  <a:lnTo>
                    <a:pt x="72" y="578"/>
                  </a:lnTo>
                  <a:lnTo>
                    <a:pt x="72" y="591"/>
                  </a:lnTo>
                  <a:lnTo>
                    <a:pt x="70" y="605"/>
                  </a:lnTo>
                  <a:lnTo>
                    <a:pt x="70" y="617"/>
                  </a:lnTo>
                  <a:lnTo>
                    <a:pt x="70" y="629"/>
                  </a:lnTo>
                  <a:lnTo>
                    <a:pt x="68" y="638"/>
                  </a:lnTo>
                  <a:lnTo>
                    <a:pt x="68" y="648"/>
                  </a:lnTo>
                  <a:lnTo>
                    <a:pt x="66" y="656"/>
                  </a:lnTo>
                  <a:lnTo>
                    <a:pt x="64" y="668"/>
                  </a:lnTo>
                  <a:lnTo>
                    <a:pt x="61" y="679"/>
                  </a:lnTo>
                  <a:lnTo>
                    <a:pt x="59" y="689"/>
                  </a:lnTo>
                  <a:lnTo>
                    <a:pt x="57" y="697"/>
                  </a:lnTo>
                  <a:lnTo>
                    <a:pt x="53" y="703"/>
                  </a:lnTo>
                  <a:lnTo>
                    <a:pt x="51" y="707"/>
                  </a:lnTo>
                  <a:lnTo>
                    <a:pt x="51" y="709"/>
                  </a:lnTo>
                  <a:lnTo>
                    <a:pt x="49" y="710"/>
                  </a:lnTo>
                  <a:lnTo>
                    <a:pt x="47" y="710"/>
                  </a:lnTo>
                  <a:lnTo>
                    <a:pt x="45" y="709"/>
                  </a:lnTo>
                  <a:lnTo>
                    <a:pt x="43" y="707"/>
                  </a:lnTo>
                  <a:lnTo>
                    <a:pt x="41" y="703"/>
                  </a:lnTo>
                  <a:lnTo>
                    <a:pt x="39" y="699"/>
                  </a:lnTo>
                  <a:lnTo>
                    <a:pt x="37" y="693"/>
                  </a:lnTo>
                  <a:lnTo>
                    <a:pt x="35" y="685"/>
                  </a:lnTo>
                  <a:lnTo>
                    <a:pt x="33" y="677"/>
                  </a:lnTo>
                  <a:lnTo>
                    <a:pt x="33" y="675"/>
                  </a:lnTo>
                  <a:lnTo>
                    <a:pt x="33" y="673"/>
                  </a:lnTo>
                  <a:lnTo>
                    <a:pt x="33" y="670"/>
                  </a:lnTo>
                  <a:lnTo>
                    <a:pt x="33" y="666"/>
                  </a:lnTo>
                  <a:lnTo>
                    <a:pt x="31" y="660"/>
                  </a:lnTo>
                  <a:lnTo>
                    <a:pt x="31" y="656"/>
                  </a:lnTo>
                  <a:lnTo>
                    <a:pt x="31" y="650"/>
                  </a:lnTo>
                  <a:lnTo>
                    <a:pt x="31" y="644"/>
                  </a:lnTo>
                  <a:lnTo>
                    <a:pt x="31" y="638"/>
                  </a:lnTo>
                  <a:lnTo>
                    <a:pt x="29" y="631"/>
                  </a:lnTo>
                  <a:lnTo>
                    <a:pt x="29" y="623"/>
                  </a:lnTo>
                  <a:lnTo>
                    <a:pt x="29" y="615"/>
                  </a:lnTo>
                  <a:lnTo>
                    <a:pt x="29" y="607"/>
                  </a:lnTo>
                  <a:lnTo>
                    <a:pt x="29" y="597"/>
                  </a:lnTo>
                  <a:lnTo>
                    <a:pt x="27" y="588"/>
                  </a:lnTo>
                  <a:lnTo>
                    <a:pt x="27" y="578"/>
                  </a:lnTo>
                  <a:lnTo>
                    <a:pt x="27" y="566"/>
                  </a:lnTo>
                  <a:lnTo>
                    <a:pt x="27" y="556"/>
                  </a:lnTo>
                  <a:lnTo>
                    <a:pt x="27" y="543"/>
                  </a:lnTo>
                  <a:lnTo>
                    <a:pt x="27" y="531"/>
                  </a:lnTo>
                  <a:lnTo>
                    <a:pt x="25" y="519"/>
                  </a:lnTo>
                  <a:lnTo>
                    <a:pt x="25" y="506"/>
                  </a:lnTo>
                  <a:lnTo>
                    <a:pt x="25" y="492"/>
                  </a:lnTo>
                  <a:lnTo>
                    <a:pt x="25" y="476"/>
                  </a:lnTo>
                  <a:lnTo>
                    <a:pt x="25" y="463"/>
                  </a:lnTo>
                  <a:lnTo>
                    <a:pt x="25" y="447"/>
                  </a:lnTo>
                  <a:lnTo>
                    <a:pt x="25" y="432"/>
                  </a:lnTo>
                  <a:lnTo>
                    <a:pt x="25" y="414"/>
                  </a:lnTo>
                  <a:lnTo>
                    <a:pt x="25" y="396"/>
                  </a:lnTo>
                  <a:lnTo>
                    <a:pt x="25" y="379"/>
                  </a:lnTo>
                  <a:lnTo>
                    <a:pt x="25" y="361"/>
                  </a:lnTo>
                  <a:lnTo>
                    <a:pt x="25" y="342"/>
                  </a:lnTo>
                  <a:lnTo>
                    <a:pt x="25" y="324"/>
                  </a:lnTo>
                  <a:lnTo>
                    <a:pt x="25" y="307"/>
                  </a:lnTo>
                  <a:lnTo>
                    <a:pt x="25" y="289"/>
                  </a:lnTo>
                  <a:lnTo>
                    <a:pt x="25" y="274"/>
                  </a:lnTo>
                  <a:lnTo>
                    <a:pt x="25" y="256"/>
                  </a:lnTo>
                  <a:lnTo>
                    <a:pt x="23" y="240"/>
                  </a:lnTo>
                  <a:lnTo>
                    <a:pt x="23" y="227"/>
                  </a:lnTo>
                  <a:lnTo>
                    <a:pt x="23" y="211"/>
                  </a:lnTo>
                  <a:lnTo>
                    <a:pt x="23" y="197"/>
                  </a:lnTo>
                  <a:lnTo>
                    <a:pt x="23" y="184"/>
                  </a:lnTo>
                  <a:lnTo>
                    <a:pt x="23" y="172"/>
                  </a:lnTo>
                  <a:lnTo>
                    <a:pt x="23" y="158"/>
                  </a:lnTo>
                  <a:lnTo>
                    <a:pt x="23" y="147"/>
                  </a:lnTo>
                  <a:lnTo>
                    <a:pt x="22" y="137"/>
                  </a:lnTo>
                  <a:lnTo>
                    <a:pt x="22" y="125"/>
                  </a:lnTo>
                  <a:lnTo>
                    <a:pt x="22" y="116"/>
                  </a:lnTo>
                  <a:lnTo>
                    <a:pt x="22" y="106"/>
                  </a:lnTo>
                  <a:lnTo>
                    <a:pt x="20" y="98"/>
                  </a:lnTo>
                  <a:lnTo>
                    <a:pt x="20" y="88"/>
                  </a:lnTo>
                  <a:lnTo>
                    <a:pt x="20" y="80"/>
                  </a:lnTo>
                  <a:lnTo>
                    <a:pt x="20" y="75"/>
                  </a:lnTo>
                  <a:lnTo>
                    <a:pt x="18" y="67"/>
                  </a:lnTo>
                  <a:lnTo>
                    <a:pt x="18" y="61"/>
                  </a:lnTo>
                  <a:lnTo>
                    <a:pt x="18" y="55"/>
                  </a:lnTo>
                  <a:lnTo>
                    <a:pt x="16" y="49"/>
                  </a:lnTo>
                  <a:lnTo>
                    <a:pt x="16" y="45"/>
                  </a:lnTo>
                  <a:lnTo>
                    <a:pt x="16" y="41"/>
                  </a:lnTo>
                  <a:lnTo>
                    <a:pt x="14" y="37"/>
                  </a:lnTo>
                  <a:lnTo>
                    <a:pt x="14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8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8" y="0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43" y="2"/>
                  </a:lnTo>
                  <a:lnTo>
                    <a:pt x="53" y="4"/>
                  </a:lnTo>
                  <a:lnTo>
                    <a:pt x="62" y="6"/>
                  </a:lnTo>
                  <a:lnTo>
                    <a:pt x="68" y="10"/>
                  </a:lnTo>
                  <a:lnTo>
                    <a:pt x="76" y="12"/>
                  </a:lnTo>
                  <a:lnTo>
                    <a:pt x="80" y="16"/>
                  </a:lnTo>
                  <a:lnTo>
                    <a:pt x="84" y="18"/>
                  </a:lnTo>
                  <a:lnTo>
                    <a:pt x="88" y="22"/>
                  </a:lnTo>
                  <a:lnTo>
                    <a:pt x="90" y="26"/>
                  </a:lnTo>
                  <a:lnTo>
                    <a:pt x="90" y="30"/>
                  </a:lnTo>
                  <a:lnTo>
                    <a:pt x="90" y="36"/>
                  </a:lnTo>
                  <a:lnTo>
                    <a:pt x="88" y="43"/>
                  </a:lnTo>
                  <a:lnTo>
                    <a:pt x="88" y="53"/>
                  </a:lnTo>
                  <a:lnTo>
                    <a:pt x="86" y="59"/>
                  </a:lnTo>
                  <a:lnTo>
                    <a:pt x="86" y="65"/>
                  </a:lnTo>
                  <a:lnTo>
                    <a:pt x="84" y="73"/>
                  </a:lnTo>
                  <a:lnTo>
                    <a:pt x="84" y="78"/>
                  </a:lnTo>
                  <a:lnTo>
                    <a:pt x="84" y="86"/>
                  </a:lnTo>
                  <a:lnTo>
                    <a:pt x="82" y="94"/>
                  </a:lnTo>
                  <a:lnTo>
                    <a:pt x="82" y="104"/>
                  </a:lnTo>
                  <a:lnTo>
                    <a:pt x="80" y="114"/>
                  </a:lnTo>
                  <a:lnTo>
                    <a:pt x="80" y="11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2" name="Freeform 133"/>
          <p:cNvSpPr/>
          <p:nvPr/>
        </p:nvSpPr>
        <p:spPr bwMode="auto">
          <a:xfrm>
            <a:off x="2014710" y="3159144"/>
            <a:ext cx="161967" cy="161968"/>
          </a:xfrm>
          <a:custGeom>
            <a:avLst/>
            <a:gdLst>
              <a:gd name="T0" fmla="*/ 0 w 103"/>
              <a:gd name="T1" fmla="*/ 0 h 102"/>
              <a:gd name="T2" fmla="*/ 18 w 103"/>
              <a:gd name="T3" fmla="*/ 6 h 102"/>
              <a:gd name="T4" fmla="*/ 33 w 103"/>
              <a:gd name="T5" fmla="*/ 12 h 102"/>
              <a:gd name="T6" fmla="*/ 47 w 103"/>
              <a:gd name="T7" fmla="*/ 20 h 102"/>
              <a:gd name="T8" fmla="*/ 61 w 103"/>
              <a:gd name="T9" fmla="*/ 27 h 102"/>
              <a:gd name="T10" fmla="*/ 70 w 103"/>
              <a:gd name="T11" fmla="*/ 35 h 102"/>
              <a:gd name="T12" fmla="*/ 80 w 103"/>
              <a:gd name="T13" fmla="*/ 43 h 102"/>
              <a:gd name="T14" fmla="*/ 88 w 103"/>
              <a:gd name="T15" fmla="*/ 51 h 102"/>
              <a:gd name="T16" fmla="*/ 94 w 103"/>
              <a:gd name="T17" fmla="*/ 61 h 102"/>
              <a:gd name="T18" fmla="*/ 98 w 103"/>
              <a:gd name="T19" fmla="*/ 70 h 102"/>
              <a:gd name="T20" fmla="*/ 101 w 103"/>
              <a:gd name="T21" fmla="*/ 78 h 102"/>
              <a:gd name="T22" fmla="*/ 103 w 103"/>
              <a:gd name="T23" fmla="*/ 86 h 102"/>
              <a:gd name="T24" fmla="*/ 103 w 103"/>
              <a:gd name="T25" fmla="*/ 92 h 102"/>
              <a:gd name="T26" fmla="*/ 103 w 103"/>
              <a:gd name="T27" fmla="*/ 96 h 102"/>
              <a:gd name="T28" fmla="*/ 101 w 103"/>
              <a:gd name="T29" fmla="*/ 100 h 102"/>
              <a:gd name="T30" fmla="*/ 98 w 103"/>
              <a:gd name="T31" fmla="*/ 102 h 102"/>
              <a:gd name="T32" fmla="*/ 94 w 103"/>
              <a:gd name="T33" fmla="*/ 102 h 102"/>
              <a:gd name="T34" fmla="*/ 86 w 103"/>
              <a:gd name="T35" fmla="*/ 102 h 102"/>
              <a:gd name="T36" fmla="*/ 80 w 103"/>
              <a:gd name="T37" fmla="*/ 100 h 102"/>
              <a:gd name="T38" fmla="*/ 70 w 103"/>
              <a:gd name="T39" fmla="*/ 96 h 102"/>
              <a:gd name="T40" fmla="*/ 62 w 103"/>
              <a:gd name="T41" fmla="*/ 92 h 102"/>
              <a:gd name="T42" fmla="*/ 55 w 103"/>
              <a:gd name="T43" fmla="*/ 86 h 102"/>
              <a:gd name="T44" fmla="*/ 47 w 103"/>
              <a:gd name="T45" fmla="*/ 80 h 102"/>
              <a:gd name="T46" fmla="*/ 37 w 103"/>
              <a:gd name="T47" fmla="*/ 72 h 102"/>
              <a:gd name="T48" fmla="*/ 29 w 103"/>
              <a:gd name="T49" fmla="*/ 64 h 102"/>
              <a:gd name="T50" fmla="*/ 22 w 103"/>
              <a:gd name="T51" fmla="*/ 57 h 102"/>
              <a:gd name="T52" fmla="*/ 14 w 103"/>
              <a:gd name="T53" fmla="*/ 47 h 102"/>
              <a:gd name="T54" fmla="*/ 8 w 103"/>
              <a:gd name="T55" fmla="*/ 39 h 102"/>
              <a:gd name="T56" fmla="*/ 4 w 103"/>
              <a:gd name="T57" fmla="*/ 31 h 102"/>
              <a:gd name="T58" fmla="*/ 2 w 103"/>
              <a:gd name="T59" fmla="*/ 24 h 102"/>
              <a:gd name="T60" fmla="*/ 0 w 103"/>
              <a:gd name="T61" fmla="*/ 16 h 102"/>
              <a:gd name="T62" fmla="*/ 0 w 103"/>
              <a:gd name="T63" fmla="*/ 8 h 102"/>
              <a:gd name="T64" fmla="*/ 0 w 103"/>
              <a:gd name="T65" fmla="*/ 0 h 102"/>
              <a:gd name="T66" fmla="*/ 0 w 103"/>
              <a:gd name="T67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3" h="102">
                <a:moveTo>
                  <a:pt x="0" y="0"/>
                </a:moveTo>
                <a:lnTo>
                  <a:pt x="18" y="6"/>
                </a:lnTo>
                <a:lnTo>
                  <a:pt x="33" y="12"/>
                </a:lnTo>
                <a:lnTo>
                  <a:pt x="47" y="20"/>
                </a:lnTo>
                <a:lnTo>
                  <a:pt x="61" y="27"/>
                </a:lnTo>
                <a:lnTo>
                  <a:pt x="70" y="35"/>
                </a:lnTo>
                <a:lnTo>
                  <a:pt x="80" y="43"/>
                </a:lnTo>
                <a:lnTo>
                  <a:pt x="88" y="51"/>
                </a:lnTo>
                <a:lnTo>
                  <a:pt x="94" y="61"/>
                </a:lnTo>
                <a:lnTo>
                  <a:pt x="98" y="70"/>
                </a:lnTo>
                <a:lnTo>
                  <a:pt x="101" y="78"/>
                </a:lnTo>
                <a:lnTo>
                  <a:pt x="103" y="86"/>
                </a:lnTo>
                <a:lnTo>
                  <a:pt x="103" y="92"/>
                </a:lnTo>
                <a:lnTo>
                  <a:pt x="103" y="96"/>
                </a:lnTo>
                <a:lnTo>
                  <a:pt x="101" y="100"/>
                </a:lnTo>
                <a:lnTo>
                  <a:pt x="98" y="102"/>
                </a:lnTo>
                <a:lnTo>
                  <a:pt x="94" y="102"/>
                </a:lnTo>
                <a:lnTo>
                  <a:pt x="86" y="102"/>
                </a:lnTo>
                <a:lnTo>
                  <a:pt x="80" y="100"/>
                </a:lnTo>
                <a:lnTo>
                  <a:pt x="70" y="96"/>
                </a:lnTo>
                <a:lnTo>
                  <a:pt x="62" y="92"/>
                </a:lnTo>
                <a:lnTo>
                  <a:pt x="55" y="86"/>
                </a:lnTo>
                <a:lnTo>
                  <a:pt x="47" y="80"/>
                </a:lnTo>
                <a:lnTo>
                  <a:pt x="37" y="72"/>
                </a:lnTo>
                <a:lnTo>
                  <a:pt x="29" y="64"/>
                </a:lnTo>
                <a:lnTo>
                  <a:pt x="22" y="57"/>
                </a:lnTo>
                <a:lnTo>
                  <a:pt x="14" y="47"/>
                </a:lnTo>
                <a:lnTo>
                  <a:pt x="8" y="39"/>
                </a:lnTo>
                <a:lnTo>
                  <a:pt x="4" y="31"/>
                </a:lnTo>
                <a:lnTo>
                  <a:pt x="2" y="24"/>
                </a:lnTo>
                <a:lnTo>
                  <a:pt x="0" y="16"/>
                </a:lnTo>
                <a:lnTo>
                  <a:pt x="0" y="8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0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3728275" y="2315111"/>
            <a:ext cx="50197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书写时要注意最右边部件上半部分不要少一点。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8"/>
          <p:cNvSpPr txBox="1">
            <a:spLocks noChangeArrowheads="1"/>
          </p:cNvSpPr>
          <p:nvPr/>
        </p:nvSpPr>
        <p:spPr bwMode="auto">
          <a:xfrm>
            <a:off x="1137218" y="411750"/>
            <a:ext cx="23606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 smtClean="0">
                <a:latin typeface="汉语拼音" panose="000B0604020202020204" pitchFamily="34" charset="0"/>
                <a:ea typeface="+mn-ea"/>
                <a:cs typeface="汉语拼音" panose="000B0604020202020204" pitchFamily="34" charset="0"/>
              </a:rPr>
              <a:t>níng</a:t>
            </a:r>
            <a:endParaRPr lang="zh-CN" altLang="en-US" sz="6000" b="1" dirty="0">
              <a:latin typeface="+mj-ea"/>
              <a:ea typeface="+mj-ea"/>
              <a:cs typeface="汉语拼音" panose="000B0604020202020204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122671" y="1641660"/>
            <a:ext cx="2318547" cy="2326669"/>
            <a:chOff x="5534807" y="1672548"/>
            <a:chExt cx="2318547" cy="2326669"/>
          </a:xfrm>
        </p:grpSpPr>
        <p:sp>
          <p:nvSpPr>
            <p:cNvPr id="63" name="矩形 62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1397405" y="1874487"/>
            <a:ext cx="1769078" cy="1861014"/>
            <a:chOff x="2978151" y="3157538"/>
            <a:chExt cx="1008063" cy="1060450"/>
          </a:xfrm>
          <a:solidFill>
            <a:schemeClr val="tx1"/>
          </a:solidFill>
        </p:grpSpPr>
        <p:sp>
          <p:nvSpPr>
            <p:cNvPr id="92" name="Freeform 7"/>
            <p:cNvSpPr/>
            <p:nvPr/>
          </p:nvSpPr>
          <p:spPr bwMode="auto">
            <a:xfrm>
              <a:off x="3044826" y="3295651"/>
              <a:ext cx="130175" cy="150813"/>
            </a:xfrm>
            <a:custGeom>
              <a:avLst/>
              <a:gdLst>
                <a:gd name="T0" fmla="*/ 158 w 166"/>
                <a:gd name="T1" fmla="*/ 91 h 190"/>
                <a:gd name="T2" fmla="*/ 160 w 166"/>
                <a:gd name="T3" fmla="*/ 99 h 190"/>
                <a:gd name="T4" fmla="*/ 162 w 166"/>
                <a:gd name="T5" fmla="*/ 108 h 190"/>
                <a:gd name="T6" fmla="*/ 164 w 166"/>
                <a:gd name="T7" fmla="*/ 123 h 190"/>
                <a:gd name="T8" fmla="*/ 164 w 166"/>
                <a:gd name="T9" fmla="*/ 133 h 190"/>
                <a:gd name="T10" fmla="*/ 166 w 166"/>
                <a:gd name="T11" fmla="*/ 140 h 190"/>
                <a:gd name="T12" fmla="*/ 164 w 166"/>
                <a:gd name="T13" fmla="*/ 150 h 190"/>
                <a:gd name="T14" fmla="*/ 162 w 166"/>
                <a:gd name="T15" fmla="*/ 157 h 190"/>
                <a:gd name="T16" fmla="*/ 160 w 166"/>
                <a:gd name="T17" fmla="*/ 163 h 190"/>
                <a:gd name="T18" fmla="*/ 158 w 166"/>
                <a:gd name="T19" fmla="*/ 171 h 190"/>
                <a:gd name="T20" fmla="*/ 156 w 166"/>
                <a:gd name="T21" fmla="*/ 176 h 190"/>
                <a:gd name="T22" fmla="*/ 152 w 166"/>
                <a:gd name="T23" fmla="*/ 180 h 190"/>
                <a:gd name="T24" fmla="*/ 148 w 166"/>
                <a:gd name="T25" fmla="*/ 184 h 190"/>
                <a:gd name="T26" fmla="*/ 147 w 166"/>
                <a:gd name="T27" fmla="*/ 188 h 190"/>
                <a:gd name="T28" fmla="*/ 145 w 166"/>
                <a:gd name="T29" fmla="*/ 190 h 190"/>
                <a:gd name="T30" fmla="*/ 141 w 166"/>
                <a:gd name="T31" fmla="*/ 190 h 190"/>
                <a:gd name="T32" fmla="*/ 137 w 166"/>
                <a:gd name="T33" fmla="*/ 190 h 190"/>
                <a:gd name="T34" fmla="*/ 131 w 166"/>
                <a:gd name="T35" fmla="*/ 188 h 190"/>
                <a:gd name="T36" fmla="*/ 126 w 166"/>
                <a:gd name="T37" fmla="*/ 184 h 190"/>
                <a:gd name="T38" fmla="*/ 118 w 166"/>
                <a:gd name="T39" fmla="*/ 178 h 190"/>
                <a:gd name="T40" fmla="*/ 110 w 166"/>
                <a:gd name="T41" fmla="*/ 173 h 190"/>
                <a:gd name="T42" fmla="*/ 103 w 166"/>
                <a:gd name="T43" fmla="*/ 165 h 190"/>
                <a:gd name="T44" fmla="*/ 93 w 166"/>
                <a:gd name="T45" fmla="*/ 156 h 190"/>
                <a:gd name="T46" fmla="*/ 84 w 166"/>
                <a:gd name="T47" fmla="*/ 144 h 190"/>
                <a:gd name="T48" fmla="*/ 72 w 166"/>
                <a:gd name="T49" fmla="*/ 133 h 190"/>
                <a:gd name="T50" fmla="*/ 67 w 166"/>
                <a:gd name="T51" fmla="*/ 127 h 190"/>
                <a:gd name="T52" fmla="*/ 61 w 166"/>
                <a:gd name="T53" fmla="*/ 119 h 190"/>
                <a:gd name="T54" fmla="*/ 55 w 166"/>
                <a:gd name="T55" fmla="*/ 114 h 190"/>
                <a:gd name="T56" fmla="*/ 51 w 166"/>
                <a:gd name="T57" fmla="*/ 106 h 190"/>
                <a:gd name="T58" fmla="*/ 46 w 166"/>
                <a:gd name="T59" fmla="*/ 97 h 190"/>
                <a:gd name="T60" fmla="*/ 40 w 166"/>
                <a:gd name="T61" fmla="*/ 89 h 190"/>
                <a:gd name="T62" fmla="*/ 34 w 166"/>
                <a:gd name="T63" fmla="*/ 79 h 190"/>
                <a:gd name="T64" fmla="*/ 31 w 166"/>
                <a:gd name="T65" fmla="*/ 70 h 190"/>
                <a:gd name="T66" fmla="*/ 25 w 166"/>
                <a:gd name="T67" fmla="*/ 60 h 190"/>
                <a:gd name="T68" fmla="*/ 19 w 166"/>
                <a:gd name="T69" fmla="*/ 49 h 190"/>
                <a:gd name="T70" fmla="*/ 15 w 166"/>
                <a:gd name="T71" fmla="*/ 38 h 190"/>
                <a:gd name="T72" fmla="*/ 10 w 166"/>
                <a:gd name="T73" fmla="*/ 26 h 190"/>
                <a:gd name="T74" fmla="*/ 6 w 166"/>
                <a:gd name="T75" fmla="*/ 13 h 190"/>
                <a:gd name="T76" fmla="*/ 0 w 166"/>
                <a:gd name="T77" fmla="*/ 0 h 190"/>
                <a:gd name="T78" fmla="*/ 17 w 166"/>
                <a:gd name="T79" fmla="*/ 5 h 190"/>
                <a:gd name="T80" fmla="*/ 34 w 166"/>
                <a:gd name="T81" fmla="*/ 9 h 190"/>
                <a:gd name="T82" fmla="*/ 50 w 166"/>
                <a:gd name="T83" fmla="*/ 15 h 190"/>
                <a:gd name="T84" fmla="*/ 63 w 166"/>
                <a:gd name="T85" fmla="*/ 19 h 190"/>
                <a:gd name="T86" fmla="*/ 76 w 166"/>
                <a:gd name="T87" fmla="*/ 24 h 190"/>
                <a:gd name="T88" fmla="*/ 90 w 166"/>
                <a:gd name="T89" fmla="*/ 28 h 190"/>
                <a:gd name="T90" fmla="*/ 101 w 166"/>
                <a:gd name="T91" fmla="*/ 34 h 190"/>
                <a:gd name="T92" fmla="*/ 110 w 166"/>
                <a:gd name="T93" fmla="*/ 40 h 190"/>
                <a:gd name="T94" fmla="*/ 120 w 166"/>
                <a:gd name="T95" fmla="*/ 43 h 190"/>
                <a:gd name="T96" fmla="*/ 128 w 166"/>
                <a:gd name="T97" fmla="*/ 49 h 190"/>
                <a:gd name="T98" fmla="*/ 135 w 166"/>
                <a:gd name="T99" fmla="*/ 57 h 190"/>
                <a:gd name="T100" fmla="*/ 141 w 166"/>
                <a:gd name="T101" fmla="*/ 62 h 190"/>
                <a:gd name="T102" fmla="*/ 147 w 166"/>
                <a:gd name="T103" fmla="*/ 70 h 190"/>
                <a:gd name="T104" fmla="*/ 152 w 166"/>
                <a:gd name="T105" fmla="*/ 78 h 190"/>
                <a:gd name="T106" fmla="*/ 154 w 166"/>
                <a:gd name="T107" fmla="*/ 83 h 190"/>
                <a:gd name="T108" fmla="*/ 158 w 166"/>
                <a:gd name="T109" fmla="*/ 91 h 190"/>
                <a:gd name="T110" fmla="*/ 158 w 166"/>
                <a:gd name="T111" fmla="*/ 9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6" h="190">
                  <a:moveTo>
                    <a:pt x="158" y="91"/>
                  </a:moveTo>
                  <a:lnTo>
                    <a:pt x="160" y="99"/>
                  </a:lnTo>
                  <a:lnTo>
                    <a:pt x="162" y="108"/>
                  </a:lnTo>
                  <a:lnTo>
                    <a:pt x="164" y="123"/>
                  </a:lnTo>
                  <a:lnTo>
                    <a:pt x="164" y="133"/>
                  </a:lnTo>
                  <a:lnTo>
                    <a:pt x="166" y="140"/>
                  </a:lnTo>
                  <a:lnTo>
                    <a:pt x="164" y="150"/>
                  </a:lnTo>
                  <a:lnTo>
                    <a:pt x="162" y="157"/>
                  </a:lnTo>
                  <a:lnTo>
                    <a:pt x="160" y="163"/>
                  </a:lnTo>
                  <a:lnTo>
                    <a:pt x="158" y="171"/>
                  </a:lnTo>
                  <a:lnTo>
                    <a:pt x="156" y="176"/>
                  </a:lnTo>
                  <a:lnTo>
                    <a:pt x="152" y="180"/>
                  </a:lnTo>
                  <a:lnTo>
                    <a:pt x="148" y="184"/>
                  </a:lnTo>
                  <a:lnTo>
                    <a:pt x="147" y="188"/>
                  </a:lnTo>
                  <a:lnTo>
                    <a:pt x="145" y="190"/>
                  </a:lnTo>
                  <a:lnTo>
                    <a:pt x="141" y="190"/>
                  </a:lnTo>
                  <a:lnTo>
                    <a:pt x="137" y="190"/>
                  </a:lnTo>
                  <a:lnTo>
                    <a:pt x="131" y="188"/>
                  </a:lnTo>
                  <a:lnTo>
                    <a:pt x="126" y="184"/>
                  </a:lnTo>
                  <a:lnTo>
                    <a:pt x="118" y="178"/>
                  </a:lnTo>
                  <a:lnTo>
                    <a:pt x="110" y="173"/>
                  </a:lnTo>
                  <a:lnTo>
                    <a:pt x="103" y="165"/>
                  </a:lnTo>
                  <a:lnTo>
                    <a:pt x="93" y="156"/>
                  </a:lnTo>
                  <a:lnTo>
                    <a:pt x="84" y="144"/>
                  </a:lnTo>
                  <a:lnTo>
                    <a:pt x="72" y="133"/>
                  </a:lnTo>
                  <a:lnTo>
                    <a:pt x="67" y="127"/>
                  </a:lnTo>
                  <a:lnTo>
                    <a:pt x="61" y="119"/>
                  </a:lnTo>
                  <a:lnTo>
                    <a:pt x="55" y="114"/>
                  </a:lnTo>
                  <a:lnTo>
                    <a:pt x="51" y="106"/>
                  </a:lnTo>
                  <a:lnTo>
                    <a:pt x="46" y="97"/>
                  </a:lnTo>
                  <a:lnTo>
                    <a:pt x="40" y="89"/>
                  </a:lnTo>
                  <a:lnTo>
                    <a:pt x="34" y="79"/>
                  </a:lnTo>
                  <a:lnTo>
                    <a:pt x="31" y="70"/>
                  </a:lnTo>
                  <a:lnTo>
                    <a:pt x="25" y="60"/>
                  </a:lnTo>
                  <a:lnTo>
                    <a:pt x="19" y="49"/>
                  </a:lnTo>
                  <a:lnTo>
                    <a:pt x="15" y="38"/>
                  </a:lnTo>
                  <a:lnTo>
                    <a:pt x="10" y="26"/>
                  </a:lnTo>
                  <a:lnTo>
                    <a:pt x="6" y="13"/>
                  </a:lnTo>
                  <a:lnTo>
                    <a:pt x="0" y="0"/>
                  </a:lnTo>
                  <a:lnTo>
                    <a:pt x="17" y="5"/>
                  </a:lnTo>
                  <a:lnTo>
                    <a:pt x="34" y="9"/>
                  </a:lnTo>
                  <a:lnTo>
                    <a:pt x="50" y="15"/>
                  </a:lnTo>
                  <a:lnTo>
                    <a:pt x="63" y="19"/>
                  </a:lnTo>
                  <a:lnTo>
                    <a:pt x="76" y="24"/>
                  </a:lnTo>
                  <a:lnTo>
                    <a:pt x="90" y="28"/>
                  </a:lnTo>
                  <a:lnTo>
                    <a:pt x="101" y="34"/>
                  </a:lnTo>
                  <a:lnTo>
                    <a:pt x="110" y="40"/>
                  </a:lnTo>
                  <a:lnTo>
                    <a:pt x="120" y="43"/>
                  </a:lnTo>
                  <a:lnTo>
                    <a:pt x="128" y="49"/>
                  </a:lnTo>
                  <a:lnTo>
                    <a:pt x="135" y="57"/>
                  </a:lnTo>
                  <a:lnTo>
                    <a:pt x="141" y="62"/>
                  </a:lnTo>
                  <a:lnTo>
                    <a:pt x="147" y="70"/>
                  </a:lnTo>
                  <a:lnTo>
                    <a:pt x="152" y="78"/>
                  </a:lnTo>
                  <a:lnTo>
                    <a:pt x="154" y="83"/>
                  </a:lnTo>
                  <a:lnTo>
                    <a:pt x="158" y="91"/>
                  </a:lnTo>
                  <a:lnTo>
                    <a:pt x="158" y="91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"/>
            <p:cNvSpPr/>
            <p:nvPr/>
          </p:nvSpPr>
          <p:spPr bwMode="auto">
            <a:xfrm>
              <a:off x="2978151" y="3567113"/>
              <a:ext cx="212725" cy="474663"/>
            </a:xfrm>
            <a:custGeom>
              <a:avLst/>
              <a:gdLst>
                <a:gd name="T0" fmla="*/ 178 w 268"/>
                <a:gd name="T1" fmla="*/ 337 h 599"/>
                <a:gd name="T2" fmla="*/ 163 w 268"/>
                <a:gd name="T3" fmla="*/ 386 h 599"/>
                <a:gd name="T4" fmla="*/ 150 w 268"/>
                <a:gd name="T5" fmla="*/ 428 h 599"/>
                <a:gd name="T6" fmla="*/ 136 w 268"/>
                <a:gd name="T7" fmla="*/ 466 h 599"/>
                <a:gd name="T8" fmla="*/ 125 w 268"/>
                <a:gd name="T9" fmla="*/ 500 h 599"/>
                <a:gd name="T10" fmla="*/ 115 w 268"/>
                <a:gd name="T11" fmla="*/ 529 h 599"/>
                <a:gd name="T12" fmla="*/ 106 w 268"/>
                <a:gd name="T13" fmla="*/ 552 h 599"/>
                <a:gd name="T14" fmla="*/ 98 w 268"/>
                <a:gd name="T15" fmla="*/ 571 h 599"/>
                <a:gd name="T16" fmla="*/ 93 w 268"/>
                <a:gd name="T17" fmla="*/ 584 h 599"/>
                <a:gd name="T18" fmla="*/ 87 w 268"/>
                <a:gd name="T19" fmla="*/ 594 h 599"/>
                <a:gd name="T20" fmla="*/ 83 w 268"/>
                <a:gd name="T21" fmla="*/ 597 h 599"/>
                <a:gd name="T22" fmla="*/ 77 w 268"/>
                <a:gd name="T23" fmla="*/ 599 h 599"/>
                <a:gd name="T24" fmla="*/ 70 w 268"/>
                <a:gd name="T25" fmla="*/ 595 h 599"/>
                <a:gd name="T26" fmla="*/ 60 w 268"/>
                <a:gd name="T27" fmla="*/ 586 h 599"/>
                <a:gd name="T28" fmla="*/ 49 w 268"/>
                <a:gd name="T29" fmla="*/ 571 h 599"/>
                <a:gd name="T30" fmla="*/ 36 w 268"/>
                <a:gd name="T31" fmla="*/ 554 h 599"/>
                <a:gd name="T32" fmla="*/ 15 w 268"/>
                <a:gd name="T33" fmla="*/ 517 h 599"/>
                <a:gd name="T34" fmla="*/ 1 w 268"/>
                <a:gd name="T35" fmla="*/ 479 h 599"/>
                <a:gd name="T36" fmla="*/ 0 w 268"/>
                <a:gd name="T37" fmla="*/ 447 h 599"/>
                <a:gd name="T38" fmla="*/ 1 w 268"/>
                <a:gd name="T39" fmla="*/ 430 h 599"/>
                <a:gd name="T40" fmla="*/ 9 w 268"/>
                <a:gd name="T41" fmla="*/ 424 h 599"/>
                <a:gd name="T42" fmla="*/ 20 w 268"/>
                <a:gd name="T43" fmla="*/ 430 h 599"/>
                <a:gd name="T44" fmla="*/ 32 w 268"/>
                <a:gd name="T45" fmla="*/ 432 h 599"/>
                <a:gd name="T46" fmla="*/ 43 w 268"/>
                <a:gd name="T47" fmla="*/ 430 h 599"/>
                <a:gd name="T48" fmla="*/ 53 w 268"/>
                <a:gd name="T49" fmla="*/ 420 h 599"/>
                <a:gd name="T50" fmla="*/ 70 w 268"/>
                <a:gd name="T51" fmla="*/ 398 h 599"/>
                <a:gd name="T52" fmla="*/ 95 w 268"/>
                <a:gd name="T53" fmla="*/ 361 h 599"/>
                <a:gd name="T54" fmla="*/ 106 w 268"/>
                <a:gd name="T55" fmla="*/ 337 h 599"/>
                <a:gd name="T56" fmla="*/ 121 w 268"/>
                <a:gd name="T57" fmla="*/ 304 h 599"/>
                <a:gd name="T58" fmla="*/ 140 w 268"/>
                <a:gd name="T59" fmla="*/ 264 h 599"/>
                <a:gd name="T60" fmla="*/ 159 w 268"/>
                <a:gd name="T61" fmla="*/ 219 h 599"/>
                <a:gd name="T62" fmla="*/ 180 w 268"/>
                <a:gd name="T63" fmla="*/ 164 h 599"/>
                <a:gd name="T64" fmla="*/ 203 w 268"/>
                <a:gd name="T65" fmla="*/ 110 h 599"/>
                <a:gd name="T66" fmla="*/ 222 w 268"/>
                <a:gd name="T67" fmla="*/ 67 h 599"/>
                <a:gd name="T68" fmla="*/ 239 w 268"/>
                <a:gd name="T69" fmla="*/ 34 h 599"/>
                <a:gd name="T70" fmla="*/ 252 w 268"/>
                <a:gd name="T71" fmla="*/ 11 h 599"/>
                <a:gd name="T72" fmla="*/ 262 w 268"/>
                <a:gd name="T73" fmla="*/ 0 h 599"/>
                <a:gd name="T74" fmla="*/ 268 w 268"/>
                <a:gd name="T75" fmla="*/ 2 h 599"/>
                <a:gd name="T76" fmla="*/ 268 w 268"/>
                <a:gd name="T77" fmla="*/ 8 h 599"/>
                <a:gd name="T78" fmla="*/ 266 w 268"/>
                <a:gd name="T79" fmla="*/ 19 h 599"/>
                <a:gd name="T80" fmla="*/ 262 w 268"/>
                <a:gd name="T81" fmla="*/ 34 h 599"/>
                <a:gd name="T82" fmla="*/ 256 w 268"/>
                <a:gd name="T83" fmla="*/ 55 h 599"/>
                <a:gd name="T84" fmla="*/ 250 w 268"/>
                <a:gd name="T85" fmla="*/ 80 h 599"/>
                <a:gd name="T86" fmla="*/ 243 w 268"/>
                <a:gd name="T87" fmla="*/ 110 h 599"/>
                <a:gd name="T88" fmla="*/ 231 w 268"/>
                <a:gd name="T89" fmla="*/ 147 h 599"/>
                <a:gd name="T90" fmla="*/ 220 w 268"/>
                <a:gd name="T91" fmla="*/ 186 h 599"/>
                <a:gd name="T92" fmla="*/ 209 w 268"/>
                <a:gd name="T93" fmla="*/ 234 h 599"/>
                <a:gd name="T94" fmla="*/ 193 w 268"/>
                <a:gd name="T95" fmla="*/ 285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8" h="599">
                  <a:moveTo>
                    <a:pt x="188" y="303"/>
                  </a:moveTo>
                  <a:lnTo>
                    <a:pt x="182" y="320"/>
                  </a:lnTo>
                  <a:lnTo>
                    <a:pt x="178" y="337"/>
                  </a:lnTo>
                  <a:lnTo>
                    <a:pt x="173" y="354"/>
                  </a:lnTo>
                  <a:lnTo>
                    <a:pt x="169" y="369"/>
                  </a:lnTo>
                  <a:lnTo>
                    <a:pt x="163" y="386"/>
                  </a:lnTo>
                  <a:lnTo>
                    <a:pt x="159" y="400"/>
                  </a:lnTo>
                  <a:lnTo>
                    <a:pt x="154" y="415"/>
                  </a:lnTo>
                  <a:lnTo>
                    <a:pt x="150" y="428"/>
                  </a:lnTo>
                  <a:lnTo>
                    <a:pt x="146" y="441"/>
                  </a:lnTo>
                  <a:lnTo>
                    <a:pt x="140" y="455"/>
                  </a:lnTo>
                  <a:lnTo>
                    <a:pt x="136" y="466"/>
                  </a:lnTo>
                  <a:lnTo>
                    <a:pt x="133" y="478"/>
                  </a:lnTo>
                  <a:lnTo>
                    <a:pt x="129" y="489"/>
                  </a:lnTo>
                  <a:lnTo>
                    <a:pt x="125" y="500"/>
                  </a:lnTo>
                  <a:lnTo>
                    <a:pt x="121" y="510"/>
                  </a:lnTo>
                  <a:lnTo>
                    <a:pt x="119" y="519"/>
                  </a:lnTo>
                  <a:lnTo>
                    <a:pt x="115" y="529"/>
                  </a:lnTo>
                  <a:lnTo>
                    <a:pt x="112" y="536"/>
                  </a:lnTo>
                  <a:lnTo>
                    <a:pt x="110" y="544"/>
                  </a:lnTo>
                  <a:lnTo>
                    <a:pt x="106" y="552"/>
                  </a:lnTo>
                  <a:lnTo>
                    <a:pt x="104" y="559"/>
                  </a:lnTo>
                  <a:lnTo>
                    <a:pt x="100" y="565"/>
                  </a:lnTo>
                  <a:lnTo>
                    <a:pt x="98" y="571"/>
                  </a:lnTo>
                  <a:lnTo>
                    <a:pt x="96" y="576"/>
                  </a:lnTo>
                  <a:lnTo>
                    <a:pt x="95" y="580"/>
                  </a:lnTo>
                  <a:lnTo>
                    <a:pt x="93" y="584"/>
                  </a:lnTo>
                  <a:lnTo>
                    <a:pt x="91" y="588"/>
                  </a:lnTo>
                  <a:lnTo>
                    <a:pt x="89" y="592"/>
                  </a:lnTo>
                  <a:lnTo>
                    <a:pt x="87" y="594"/>
                  </a:lnTo>
                  <a:lnTo>
                    <a:pt x="85" y="595"/>
                  </a:lnTo>
                  <a:lnTo>
                    <a:pt x="85" y="597"/>
                  </a:lnTo>
                  <a:lnTo>
                    <a:pt x="83" y="597"/>
                  </a:lnTo>
                  <a:lnTo>
                    <a:pt x="81" y="599"/>
                  </a:lnTo>
                  <a:lnTo>
                    <a:pt x="79" y="599"/>
                  </a:lnTo>
                  <a:lnTo>
                    <a:pt x="77" y="599"/>
                  </a:lnTo>
                  <a:lnTo>
                    <a:pt x="76" y="597"/>
                  </a:lnTo>
                  <a:lnTo>
                    <a:pt x="72" y="597"/>
                  </a:lnTo>
                  <a:lnTo>
                    <a:pt x="70" y="595"/>
                  </a:lnTo>
                  <a:lnTo>
                    <a:pt x="66" y="592"/>
                  </a:lnTo>
                  <a:lnTo>
                    <a:pt x="62" y="590"/>
                  </a:lnTo>
                  <a:lnTo>
                    <a:pt x="60" y="586"/>
                  </a:lnTo>
                  <a:lnTo>
                    <a:pt x="57" y="582"/>
                  </a:lnTo>
                  <a:lnTo>
                    <a:pt x="53" y="576"/>
                  </a:lnTo>
                  <a:lnTo>
                    <a:pt x="49" y="571"/>
                  </a:lnTo>
                  <a:lnTo>
                    <a:pt x="45" y="565"/>
                  </a:lnTo>
                  <a:lnTo>
                    <a:pt x="41" y="559"/>
                  </a:lnTo>
                  <a:lnTo>
                    <a:pt x="36" y="554"/>
                  </a:lnTo>
                  <a:lnTo>
                    <a:pt x="32" y="546"/>
                  </a:lnTo>
                  <a:lnTo>
                    <a:pt x="22" y="531"/>
                  </a:lnTo>
                  <a:lnTo>
                    <a:pt x="15" y="517"/>
                  </a:lnTo>
                  <a:lnTo>
                    <a:pt x="9" y="504"/>
                  </a:lnTo>
                  <a:lnTo>
                    <a:pt x="3" y="491"/>
                  </a:lnTo>
                  <a:lnTo>
                    <a:pt x="1" y="479"/>
                  </a:lnTo>
                  <a:lnTo>
                    <a:pt x="0" y="468"/>
                  </a:lnTo>
                  <a:lnTo>
                    <a:pt x="0" y="457"/>
                  </a:lnTo>
                  <a:lnTo>
                    <a:pt x="0" y="447"/>
                  </a:lnTo>
                  <a:lnTo>
                    <a:pt x="0" y="439"/>
                  </a:lnTo>
                  <a:lnTo>
                    <a:pt x="1" y="436"/>
                  </a:lnTo>
                  <a:lnTo>
                    <a:pt x="1" y="430"/>
                  </a:lnTo>
                  <a:lnTo>
                    <a:pt x="3" y="428"/>
                  </a:lnTo>
                  <a:lnTo>
                    <a:pt x="5" y="426"/>
                  </a:lnTo>
                  <a:lnTo>
                    <a:pt x="9" y="424"/>
                  </a:lnTo>
                  <a:lnTo>
                    <a:pt x="13" y="426"/>
                  </a:lnTo>
                  <a:lnTo>
                    <a:pt x="15" y="428"/>
                  </a:lnTo>
                  <a:lnTo>
                    <a:pt x="20" y="430"/>
                  </a:lnTo>
                  <a:lnTo>
                    <a:pt x="24" y="432"/>
                  </a:lnTo>
                  <a:lnTo>
                    <a:pt x="28" y="432"/>
                  </a:lnTo>
                  <a:lnTo>
                    <a:pt x="32" y="432"/>
                  </a:lnTo>
                  <a:lnTo>
                    <a:pt x="36" y="432"/>
                  </a:lnTo>
                  <a:lnTo>
                    <a:pt x="39" y="432"/>
                  </a:lnTo>
                  <a:lnTo>
                    <a:pt x="43" y="430"/>
                  </a:lnTo>
                  <a:lnTo>
                    <a:pt x="47" y="428"/>
                  </a:lnTo>
                  <a:lnTo>
                    <a:pt x="49" y="424"/>
                  </a:lnTo>
                  <a:lnTo>
                    <a:pt x="53" y="420"/>
                  </a:lnTo>
                  <a:lnTo>
                    <a:pt x="57" y="415"/>
                  </a:lnTo>
                  <a:lnTo>
                    <a:pt x="62" y="407"/>
                  </a:lnTo>
                  <a:lnTo>
                    <a:pt x="70" y="398"/>
                  </a:lnTo>
                  <a:lnTo>
                    <a:pt x="77" y="388"/>
                  </a:lnTo>
                  <a:lnTo>
                    <a:pt x="85" y="377"/>
                  </a:lnTo>
                  <a:lnTo>
                    <a:pt x="95" y="361"/>
                  </a:lnTo>
                  <a:lnTo>
                    <a:pt x="98" y="354"/>
                  </a:lnTo>
                  <a:lnTo>
                    <a:pt x="102" y="346"/>
                  </a:lnTo>
                  <a:lnTo>
                    <a:pt x="106" y="337"/>
                  </a:lnTo>
                  <a:lnTo>
                    <a:pt x="112" y="325"/>
                  </a:lnTo>
                  <a:lnTo>
                    <a:pt x="117" y="316"/>
                  </a:lnTo>
                  <a:lnTo>
                    <a:pt x="121" y="304"/>
                  </a:lnTo>
                  <a:lnTo>
                    <a:pt x="127" y="291"/>
                  </a:lnTo>
                  <a:lnTo>
                    <a:pt x="133" y="278"/>
                  </a:lnTo>
                  <a:lnTo>
                    <a:pt x="140" y="264"/>
                  </a:lnTo>
                  <a:lnTo>
                    <a:pt x="146" y="249"/>
                  </a:lnTo>
                  <a:lnTo>
                    <a:pt x="152" y="234"/>
                  </a:lnTo>
                  <a:lnTo>
                    <a:pt x="159" y="219"/>
                  </a:lnTo>
                  <a:lnTo>
                    <a:pt x="167" y="202"/>
                  </a:lnTo>
                  <a:lnTo>
                    <a:pt x="173" y="183"/>
                  </a:lnTo>
                  <a:lnTo>
                    <a:pt x="180" y="164"/>
                  </a:lnTo>
                  <a:lnTo>
                    <a:pt x="188" y="145"/>
                  </a:lnTo>
                  <a:lnTo>
                    <a:pt x="195" y="128"/>
                  </a:lnTo>
                  <a:lnTo>
                    <a:pt x="203" y="110"/>
                  </a:lnTo>
                  <a:lnTo>
                    <a:pt x="211" y="95"/>
                  </a:lnTo>
                  <a:lnTo>
                    <a:pt x="216" y="80"/>
                  </a:lnTo>
                  <a:lnTo>
                    <a:pt x="222" y="67"/>
                  </a:lnTo>
                  <a:lnTo>
                    <a:pt x="228" y="55"/>
                  </a:lnTo>
                  <a:lnTo>
                    <a:pt x="233" y="44"/>
                  </a:lnTo>
                  <a:lnTo>
                    <a:pt x="239" y="34"/>
                  </a:lnTo>
                  <a:lnTo>
                    <a:pt x="243" y="25"/>
                  </a:lnTo>
                  <a:lnTo>
                    <a:pt x="249" y="17"/>
                  </a:lnTo>
                  <a:lnTo>
                    <a:pt x="252" y="11"/>
                  </a:lnTo>
                  <a:lnTo>
                    <a:pt x="256" y="6"/>
                  </a:lnTo>
                  <a:lnTo>
                    <a:pt x="258" y="4"/>
                  </a:lnTo>
                  <a:lnTo>
                    <a:pt x="262" y="0"/>
                  </a:lnTo>
                  <a:lnTo>
                    <a:pt x="264" y="0"/>
                  </a:lnTo>
                  <a:lnTo>
                    <a:pt x="266" y="0"/>
                  </a:lnTo>
                  <a:lnTo>
                    <a:pt x="268" y="2"/>
                  </a:lnTo>
                  <a:lnTo>
                    <a:pt x="268" y="4"/>
                  </a:lnTo>
                  <a:lnTo>
                    <a:pt x="268" y="6"/>
                  </a:lnTo>
                  <a:lnTo>
                    <a:pt x="268" y="8"/>
                  </a:lnTo>
                  <a:lnTo>
                    <a:pt x="266" y="11"/>
                  </a:lnTo>
                  <a:lnTo>
                    <a:pt x="266" y="13"/>
                  </a:lnTo>
                  <a:lnTo>
                    <a:pt x="266" y="19"/>
                  </a:lnTo>
                  <a:lnTo>
                    <a:pt x="264" y="23"/>
                  </a:lnTo>
                  <a:lnTo>
                    <a:pt x="264" y="29"/>
                  </a:lnTo>
                  <a:lnTo>
                    <a:pt x="262" y="34"/>
                  </a:lnTo>
                  <a:lnTo>
                    <a:pt x="260" y="40"/>
                  </a:lnTo>
                  <a:lnTo>
                    <a:pt x="258" y="48"/>
                  </a:lnTo>
                  <a:lnTo>
                    <a:pt x="256" y="55"/>
                  </a:lnTo>
                  <a:lnTo>
                    <a:pt x="254" y="63"/>
                  </a:lnTo>
                  <a:lnTo>
                    <a:pt x="252" y="70"/>
                  </a:lnTo>
                  <a:lnTo>
                    <a:pt x="250" y="80"/>
                  </a:lnTo>
                  <a:lnTo>
                    <a:pt x="249" y="89"/>
                  </a:lnTo>
                  <a:lnTo>
                    <a:pt x="245" y="101"/>
                  </a:lnTo>
                  <a:lnTo>
                    <a:pt x="243" y="110"/>
                  </a:lnTo>
                  <a:lnTo>
                    <a:pt x="239" y="122"/>
                  </a:lnTo>
                  <a:lnTo>
                    <a:pt x="235" y="133"/>
                  </a:lnTo>
                  <a:lnTo>
                    <a:pt x="231" y="147"/>
                  </a:lnTo>
                  <a:lnTo>
                    <a:pt x="230" y="160"/>
                  </a:lnTo>
                  <a:lnTo>
                    <a:pt x="226" y="173"/>
                  </a:lnTo>
                  <a:lnTo>
                    <a:pt x="220" y="186"/>
                  </a:lnTo>
                  <a:lnTo>
                    <a:pt x="216" y="202"/>
                  </a:lnTo>
                  <a:lnTo>
                    <a:pt x="212" y="217"/>
                  </a:lnTo>
                  <a:lnTo>
                    <a:pt x="209" y="234"/>
                  </a:lnTo>
                  <a:lnTo>
                    <a:pt x="203" y="249"/>
                  </a:lnTo>
                  <a:lnTo>
                    <a:pt x="199" y="266"/>
                  </a:lnTo>
                  <a:lnTo>
                    <a:pt x="193" y="285"/>
                  </a:lnTo>
                  <a:lnTo>
                    <a:pt x="188" y="303"/>
                  </a:lnTo>
                  <a:lnTo>
                    <a:pt x="188" y="303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"/>
            <p:cNvSpPr/>
            <p:nvPr/>
          </p:nvSpPr>
          <p:spPr bwMode="auto">
            <a:xfrm>
              <a:off x="3240088" y="3157538"/>
              <a:ext cx="246063" cy="360363"/>
            </a:xfrm>
            <a:custGeom>
              <a:avLst/>
              <a:gdLst>
                <a:gd name="T0" fmla="*/ 78 w 310"/>
                <a:gd name="T1" fmla="*/ 106 h 454"/>
                <a:gd name="T2" fmla="*/ 74 w 310"/>
                <a:gd name="T3" fmla="*/ 142 h 454"/>
                <a:gd name="T4" fmla="*/ 73 w 310"/>
                <a:gd name="T5" fmla="*/ 188 h 454"/>
                <a:gd name="T6" fmla="*/ 73 w 310"/>
                <a:gd name="T7" fmla="*/ 254 h 454"/>
                <a:gd name="T8" fmla="*/ 73 w 310"/>
                <a:gd name="T9" fmla="*/ 300 h 454"/>
                <a:gd name="T10" fmla="*/ 74 w 310"/>
                <a:gd name="T11" fmla="*/ 336 h 454"/>
                <a:gd name="T12" fmla="*/ 90 w 310"/>
                <a:gd name="T13" fmla="*/ 363 h 454"/>
                <a:gd name="T14" fmla="*/ 114 w 310"/>
                <a:gd name="T15" fmla="*/ 378 h 454"/>
                <a:gd name="T16" fmla="*/ 145 w 310"/>
                <a:gd name="T17" fmla="*/ 382 h 454"/>
                <a:gd name="T18" fmla="*/ 175 w 310"/>
                <a:gd name="T19" fmla="*/ 382 h 454"/>
                <a:gd name="T20" fmla="*/ 208 w 310"/>
                <a:gd name="T21" fmla="*/ 374 h 454"/>
                <a:gd name="T22" fmla="*/ 232 w 310"/>
                <a:gd name="T23" fmla="*/ 353 h 454"/>
                <a:gd name="T24" fmla="*/ 251 w 310"/>
                <a:gd name="T25" fmla="*/ 315 h 454"/>
                <a:gd name="T26" fmla="*/ 257 w 310"/>
                <a:gd name="T27" fmla="*/ 283 h 454"/>
                <a:gd name="T28" fmla="*/ 261 w 310"/>
                <a:gd name="T29" fmla="*/ 264 h 454"/>
                <a:gd name="T30" fmla="*/ 266 w 310"/>
                <a:gd name="T31" fmla="*/ 249 h 454"/>
                <a:gd name="T32" fmla="*/ 270 w 310"/>
                <a:gd name="T33" fmla="*/ 239 h 454"/>
                <a:gd name="T34" fmla="*/ 274 w 310"/>
                <a:gd name="T35" fmla="*/ 234 h 454"/>
                <a:gd name="T36" fmla="*/ 278 w 310"/>
                <a:gd name="T37" fmla="*/ 237 h 454"/>
                <a:gd name="T38" fmla="*/ 282 w 310"/>
                <a:gd name="T39" fmla="*/ 253 h 454"/>
                <a:gd name="T40" fmla="*/ 285 w 310"/>
                <a:gd name="T41" fmla="*/ 281 h 454"/>
                <a:gd name="T42" fmla="*/ 291 w 310"/>
                <a:gd name="T43" fmla="*/ 315 h 454"/>
                <a:gd name="T44" fmla="*/ 299 w 310"/>
                <a:gd name="T45" fmla="*/ 346 h 454"/>
                <a:gd name="T46" fmla="*/ 308 w 310"/>
                <a:gd name="T47" fmla="*/ 371 h 454"/>
                <a:gd name="T48" fmla="*/ 310 w 310"/>
                <a:gd name="T49" fmla="*/ 393 h 454"/>
                <a:gd name="T50" fmla="*/ 306 w 310"/>
                <a:gd name="T51" fmla="*/ 410 h 454"/>
                <a:gd name="T52" fmla="*/ 291 w 310"/>
                <a:gd name="T53" fmla="*/ 422 h 454"/>
                <a:gd name="T54" fmla="*/ 263 w 310"/>
                <a:gd name="T55" fmla="*/ 437 h 454"/>
                <a:gd name="T56" fmla="*/ 223 w 310"/>
                <a:gd name="T57" fmla="*/ 447 h 454"/>
                <a:gd name="T58" fmla="*/ 175 w 310"/>
                <a:gd name="T59" fmla="*/ 454 h 454"/>
                <a:gd name="T60" fmla="*/ 131 w 310"/>
                <a:gd name="T61" fmla="*/ 454 h 454"/>
                <a:gd name="T62" fmla="*/ 99 w 310"/>
                <a:gd name="T63" fmla="*/ 443 h 454"/>
                <a:gd name="T64" fmla="*/ 69 w 310"/>
                <a:gd name="T65" fmla="*/ 426 h 454"/>
                <a:gd name="T66" fmla="*/ 48 w 310"/>
                <a:gd name="T67" fmla="*/ 403 h 454"/>
                <a:gd name="T68" fmla="*/ 40 w 310"/>
                <a:gd name="T69" fmla="*/ 380 h 454"/>
                <a:gd name="T70" fmla="*/ 35 w 310"/>
                <a:gd name="T71" fmla="*/ 357 h 454"/>
                <a:gd name="T72" fmla="*/ 31 w 310"/>
                <a:gd name="T73" fmla="*/ 327 h 454"/>
                <a:gd name="T74" fmla="*/ 27 w 310"/>
                <a:gd name="T75" fmla="*/ 289 h 454"/>
                <a:gd name="T76" fmla="*/ 27 w 310"/>
                <a:gd name="T77" fmla="*/ 243 h 454"/>
                <a:gd name="T78" fmla="*/ 25 w 310"/>
                <a:gd name="T79" fmla="*/ 188 h 454"/>
                <a:gd name="T80" fmla="*/ 23 w 310"/>
                <a:gd name="T81" fmla="*/ 137 h 454"/>
                <a:gd name="T82" fmla="*/ 19 w 310"/>
                <a:gd name="T83" fmla="*/ 97 h 454"/>
                <a:gd name="T84" fmla="*/ 17 w 310"/>
                <a:gd name="T85" fmla="*/ 64 h 454"/>
                <a:gd name="T86" fmla="*/ 14 w 310"/>
                <a:gd name="T87" fmla="*/ 43 h 454"/>
                <a:gd name="T88" fmla="*/ 10 w 310"/>
                <a:gd name="T89" fmla="*/ 32 h 454"/>
                <a:gd name="T90" fmla="*/ 4 w 310"/>
                <a:gd name="T91" fmla="*/ 24 h 454"/>
                <a:gd name="T92" fmla="*/ 0 w 310"/>
                <a:gd name="T93" fmla="*/ 17 h 454"/>
                <a:gd name="T94" fmla="*/ 4 w 310"/>
                <a:gd name="T95" fmla="*/ 3 h 454"/>
                <a:gd name="T96" fmla="*/ 16 w 310"/>
                <a:gd name="T97" fmla="*/ 0 h 454"/>
                <a:gd name="T98" fmla="*/ 35 w 310"/>
                <a:gd name="T99" fmla="*/ 3 h 454"/>
                <a:gd name="T100" fmla="*/ 61 w 310"/>
                <a:gd name="T101" fmla="*/ 15 h 454"/>
                <a:gd name="T102" fmla="*/ 80 w 310"/>
                <a:gd name="T103" fmla="*/ 30 h 454"/>
                <a:gd name="T104" fmla="*/ 92 w 310"/>
                <a:gd name="T105" fmla="*/ 40 h 454"/>
                <a:gd name="T106" fmla="*/ 92 w 310"/>
                <a:gd name="T107" fmla="*/ 53 h 454"/>
                <a:gd name="T108" fmla="*/ 84 w 310"/>
                <a:gd name="T109" fmla="*/ 81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0" h="454">
                  <a:moveTo>
                    <a:pt x="82" y="89"/>
                  </a:moveTo>
                  <a:lnTo>
                    <a:pt x="80" y="97"/>
                  </a:lnTo>
                  <a:lnTo>
                    <a:pt x="78" y="106"/>
                  </a:lnTo>
                  <a:lnTo>
                    <a:pt x="78" y="118"/>
                  </a:lnTo>
                  <a:lnTo>
                    <a:pt x="76" y="129"/>
                  </a:lnTo>
                  <a:lnTo>
                    <a:pt x="74" y="142"/>
                  </a:lnTo>
                  <a:lnTo>
                    <a:pt x="73" y="156"/>
                  </a:lnTo>
                  <a:lnTo>
                    <a:pt x="73" y="171"/>
                  </a:lnTo>
                  <a:lnTo>
                    <a:pt x="73" y="188"/>
                  </a:lnTo>
                  <a:lnTo>
                    <a:pt x="73" y="222"/>
                  </a:lnTo>
                  <a:lnTo>
                    <a:pt x="73" y="239"/>
                  </a:lnTo>
                  <a:lnTo>
                    <a:pt x="73" y="254"/>
                  </a:lnTo>
                  <a:lnTo>
                    <a:pt x="73" y="270"/>
                  </a:lnTo>
                  <a:lnTo>
                    <a:pt x="73" y="285"/>
                  </a:lnTo>
                  <a:lnTo>
                    <a:pt x="73" y="300"/>
                  </a:lnTo>
                  <a:lnTo>
                    <a:pt x="73" y="312"/>
                  </a:lnTo>
                  <a:lnTo>
                    <a:pt x="73" y="325"/>
                  </a:lnTo>
                  <a:lnTo>
                    <a:pt x="74" y="336"/>
                  </a:lnTo>
                  <a:lnTo>
                    <a:pt x="78" y="346"/>
                  </a:lnTo>
                  <a:lnTo>
                    <a:pt x="84" y="355"/>
                  </a:lnTo>
                  <a:lnTo>
                    <a:pt x="90" y="363"/>
                  </a:lnTo>
                  <a:lnTo>
                    <a:pt x="97" y="369"/>
                  </a:lnTo>
                  <a:lnTo>
                    <a:pt x="105" y="374"/>
                  </a:lnTo>
                  <a:lnTo>
                    <a:pt x="114" y="378"/>
                  </a:lnTo>
                  <a:lnTo>
                    <a:pt x="124" y="380"/>
                  </a:lnTo>
                  <a:lnTo>
                    <a:pt x="133" y="382"/>
                  </a:lnTo>
                  <a:lnTo>
                    <a:pt x="145" y="382"/>
                  </a:lnTo>
                  <a:lnTo>
                    <a:pt x="154" y="384"/>
                  </a:lnTo>
                  <a:lnTo>
                    <a:pt x="164" y="382"/>
                  </a:lnTo>
                  <a:lnTo>
                    <a:pt x="175" y="382"/>
                  </a:lnTo>
                  <a:lnTo>
                    <a:pt x="187" y="380"/>
                  </a:lnTo>
                  <a:lnTo>
                    <a:pt x="198" y="378"/>
                  </a:lnTo>
                  <a:lnTo>
                    <a:pt x="208" y="374"/>
                  </a:lnTo>
                  <a:lnTo>
                    <a:pt x="217" y="369"/>
                  </a:lnTo>
                  <a:lnTo>
                    <a:pt x="225" y="363"/>
                  </a:lnTo>
                  <a:lnTo>
                    <a:pt x="232" y="353"/>
                  </a:lnTo>
                  <a:lnTo>
                    <a:pt x="240" y="342"/>
                  </a:lnTo>
                  <a:lnTo>
                    <a:pt x="246" y="331"/>
                  </a:lnTo>
                  <a:lnTo>
                    <a:pt x="251" y="315"/>
                  </a:lnTo>
                  <a:lnTo>
                    <a:pt x="255" y="298"/>
                  </a:lnTo>
                  <a:lnTo>
                    <a:pt x="257" y="291"/>
                  </a:lnTo>
                  <a:lnTo>
                    <a:pt x="257" y="283"/>
                  </a:lnTo>
                  <a:lnTo>
                    <a:pt x="259" y="275"/>
                  </a:lnTo>
                  <a:lnTo>
                    <a:pt x="261" y="270"/>
                  </a:lnTo>
                  <a:lnTo>
                    <a:pt x="261" y="264"/>
                  </a:lnTo>
                  <a:lnTo>
                    <a:pt x="263" y="258"/>
                  </a:lnTo>
                  <a:lnTo>
                    <a:pt x="265" y="253"/>
                  </a:lnTo>
                  <a:lnTo>
                    <a:pt x="266" y="249"/>
                  </a:lnTo>
                  <a:lnTo>
                    <a:pt x="266" y="245"/>
                  </a:lnTo>
                  <a:lnTo>
                    <a:pt x="268" y="243"/>
                  </a:lnTo>
                  <a:lnTo>
                    <a:pt x="270" y="239"/>
                  </a:lnTo>
                  <a:lnTo>
                    <a:pt x="272" y="237"/>
                  </a:lnTo>
                  <a:lnTo>
                    <a:pt x="272" y="235"/>
                  </a:lnTo>
                  <a:lnTo>
                    <a:pt x="274" y="234"/>
                  </a:lnTo>
                  <a:lnTo>
                    <a:pt x="276" y="234"/>
                  </a:lnTo>
                  <a:lnTo>
                    <a:pt x="276" y="234"/>
                  </a:lnTo>
                  <a:lnTo>
                    <a:pt x="278" y="237"/>
                  </a:lnTo>
                  <a:lnTo>
                    <a:pt x="280" y="241"/>
                  </a:lnTo>
                  <a:lnTo>
                    <a:pt x="280" y="247"/>
                  </a:lnTo>
                  <a:lnTo>
                    <a:pt x="282" y="253"/>
                  </a:lnTo>
                  <a:lnTo>
                    <a:pt x="284" y="262"/>
                  </a:lnTo>
                  <a:lnTo>
                    <a:pt x="284" y="270"/>
                  </a:lnTo>
                  <a:lnTo>
                    <a:pt x="285" y="281"/>
                  </a:lnTo>
                  <a:lnTo>
                    <a:pt x="287" y="293"/>
                  </a:lnTo>
                  <a:lnTo>
                    <a:pt x="289" y="304"/>
                  </a:lnTo>
                  <a:lnTo>
                    <a:pt x="291" y="315"/>
                  </a:lnTo>
                  <a:lnTo>
                    <a:pt x="293" y="327"/>
                  </a:lnTo>
                  <a:lnTo>
                    <a:pt x="295" y="336"/>
                  </a:lnTo>
                  <a:lnTo>
                    <a:pt x="299" y="346"/>
                  </a:lnTo>
                  <a:lnTo>
                    <a:pt x="301" y="355"/>
                  </a:lnTo>
                  <a:lnTo>
                    <a:pt x="304" y="363"/>
                  </a:lnTo>
                  <a:lnTo>
                    <a:pt x="308" y="371"/>
                  </a:lnTo>
                  <a:lnTo>
                    <a:pt x="310" y="378"/>
                  </a:lnTo>
                  <a:lnTo>
                    <a:pt x="310" y="386"/>
                  </a:lnTo>
                  <a:lnTo>
                    <a:pt x="310" y="393"/>
                  </a:lnTo>
                  <a:lnTo>
                    <a:pt x="310" y="399"/>
                  </a:lnTo>
                  <a:lnTo>
                    <a:pt x="308" y="405"/>
                  </a:lnTo>
                  <a:lnTo>
                    <a:pt x="306" y="410"/>
                  </a:lnTo>
                  <a:lnTo>
                    <a:pt x="303" y="414"/>
                  </a:lnTo>
                  <a:lnTo>
                    <a:pt x="297" y="418"/>
                  </a:lnTo>
                  <a:lnTo>
                    <a:pt x="291" y="422"/>
                  </a:lnTo>
                  <a:lnTo>
                    <a:pt x="284" y="428"/>
                  </a:lnTo>
                  <a:lnTo>
                    <a:pt x="274" y="431"/>
                  </a:lnTo>
                  <a:lnTo>
                    <a:pt x="263" y="437"/>
                  </a:lnTo>
                  <a:lnTo>
                    <a:pt x="251" y="441"/>
                  </a:lnTo>
                  <a:lnTo>
                    <a:pt x="238" y="445"/>
                  </a:lnTo>
                  <a:lnTo>
                    <a:pt x="223" y="447"/>
                  </a:lnTo>
                  <a:lnTo>
                    <a:pt x="208" y="450"/>
                  </a:lnTo>
                  <a:lnTo>
                    <a:pt x="190" y="452"/>
                  </a:lnTo>
                  <a:lnTo>
                    <a:pt x="175" y="454"/>
                  </a:lnTo>
                  <a:lnTo>
                    <a:pt x="160" y="454"/>
                  </a:lnTo>
                  <a:lnTo>
                    <a:pt x="145" y="454"/>
                  </a:lnTo>
                  <a:lnTo>
                    <a:pt x="131" y="454"/>
                  </a:lnTo>
                  <a:lnTo>
                    <a:pt x="120" y="450"/>
                  </a:lnTo>
                  <a:lnTo>
                    <a:pt x="109" y="449"/>
                  </a:lnTo>
                  <a:lnTo>
                    <a:pt x="99" y="443"/>
                  </a:lnTo>
                  <a:lnTo>
                    <a:pt x="88" y="439"/>
                  </a:lnTo>
                  <a:lnTo>
                    <a:pt x="76" y="433"/>
                  </a:lnTo>
                  <a:lnTo>
                    <a:pt x="69" y="426"/>
                  </a:lnTo>
                  <a:lnTo>
                    <a:pt x="59" y="418"/>
                  </a:lnTo>
                  <a:lnTo>
                    <a:pt x="54" y="410"/>
                  </a:lnTo>
                  <a:lnTo>
                    <a:pt x="48" y="403"/>
                  </a:lnTo>
                  <a:lnTo>
                    <a:pt x="44" y="393"/>
                  </a:lnTo>
                  <a:lnTo>
                    <a:pt x="40" y="384"/>
                  </a:lnTo>
                  <a:lnTo>
                    <a:pt x="40" y="380"/>
                  </a:lnTo>
                  <a:lnTo>
                    <a:pt x="38" y="372"/>
                  </a:lnTo>
                  <a:lnTo>
                    <a:pt x="36" y="365"/>
                  </a:lnTo>
                  <a:lnTo>
                    <a:pt x="35" y="357"/>
                  </a:lnTo>
                  <a:lnTo>
                    <a:pt x="33" y="348"/>
                  </a:lnTo>
                  <a:lnTo>
                    <a:pt x="33" y="338"/>
                  </a:lnTo>
                  <a:lnTo>
                    <a:pt x="31" y="327"/>
                  </a:lnTo>
                  <a:lnTo>
                    <a:pt x="29" y="315"/>
                  </a:lnTo>
                  <a:lnTo>
                    <a:pt x="29" y="302"/>
                  </a:lnTo>
                  <a:lnTo>
                    <a:pt x="27" y="289"/>
                  </a:lnTo>
                  <a:lnTo>
                    <a:pt x="27" y="274"/>
                  </a:lnTo>
                  <a:lnTo>
                    <a:pt x="27" y="258"/>
                  </a:lnTo>
                  <a:lnTo>
                    <a:pt x="27" y="243"/>
                  </a:lnTo>
                  <a:lnTo>
                    <a:pt x="25" y="226"/>
                  </a:lnTo>
                  <a:lnTo>
                    <a:pt x="25" y="207"/>
                  </a:lnTo>
                  <a:lnTo>
                    <a:pt x="25" y="188"/>
                  </a:lnTo>
                  <a:lnTo>
                    <a:pt x="25" y="169"/>
                  </a:lnTo>
                  <a:lnTo>
                    <a:pt x="23" y="152"/>
                  </a:lnTo>
                  <a:lnTo>
                    <a:pt x="23" y="137"/>
                  </a:lnTo>
                  <a:lnTo>
                    <a:pt x="21" y="121"/>
                  </a:lnTo>
                  <a:lnTo>
                    <a:pt x="21" y="108"/>
                  </a:lnTo>
                  <a:lnTo>
                    <a:pt x="19" y="97"/>
                  </a:lnTo>
                  <a:lnTo>
                    <a:pt x="19" y="85"/>
                  </a:lnTo>
                  <a:lnTo>
                    <a:pt x="17" y="74"/>
                  </a:lnTo>
                  <a:lnTo>
                    <a:pt x="17" y="64"/>
                  </a:lnTo>
                  <a:lnTo>
                    <a:pt x="16" y="57"/>
                  </a:lnTo>
                  <a:lnTo>
                    <a:pt x="16" y="49"/>
                  </a:lnTo>
                  <a:lnTo>
                    <a:pt x="14" y="43"/>
                  </a:lnTo>
                  <a:lnTo>
                    <a:pt x="12" y="38"/>
                  </a:lnTo>
                  <a:lnTo>
                    <a:pt x="12" y="34"/>
                  </a:lnTo>
                  <a:lnTo>
                    <a:pt x="10" y="32"/>
                  </a:lnTo>
                  <a:lnTo>
                    <a:pt x="10" y="30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2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2" y="13"/>
                  </a:lnTo>
                  <a:lnTo>
                    <a:pt x="2" y="9"/>
                  </a:lnTo>
                  <a:lnTo>
                    <a:pt x="4" y="3"/>
                  </a:lnTo>
                  <a:lnTo>
                    <a:pt x="8" y="2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7" y="2"/>
                  </a:lnTo>
                  <a:lnTo>
                    <a:pt x="35" y="3"/>
                  </a:lnTo>
                  <a:lnTo>
                    <a:pt x="42" y="5"/>
                  </a:lnTo>
                  <a:lnTo>
                    <a:pt x="52" y="11"/>
                  </a:lnTo>
                  <a:lnTo>
                    <a:pt x="61" y="15"/>
                  </a:lnTo>
                  <a:lnTo>
                    <a:pt x="69" y="21"/>
                  </a:lnTo>
                  <a:lnTo>
                    <a:pt x="74" y="24"/>
                  </a:lnTo>
                  <a:lnTo>
                    <a:pt x="80" y="30"/>
                  </a:lnTo>
                  <a:lnTo>
                    <a:pt x="84" y="34"/>
                  </a:lnTo>
                  <a:lnTo>
                    <a:pt x="88" y="38"/>
                  </a:lnTo>
                  <a:lnTo>
                    <a:pt x="92" y="40"/>
                  </a:lnTo>
                  <a:lnTo>
                    <a:pt x="93" y="43"/>
                  </a:lnTo>
                  <a:lnTo>
                    <a:pt x="93" y="47"/>
                  </a:lnTo>
                  <a:lnTo>
                    <a:pt x="92" y="53"/>
                  </a:lnTo>
                  <a:lnTo>
                    <a:pt x="90" y="64"/>
                  </a:lnTo>
                  <a:lnTo>
                    <a:pt x="86" y="76"/>
                  </a:lnTo>
                  <a:lnTo>
                    <a:pt x="84" y="81"/>
                  </a:lnTo>
                  <a:lnTo>
                    <a:pt x="82" y="89"/>
                  </a:lnTo>
                  <a:lnTo>
                    <a:pt x="82" y="89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0"/>
            <p:cNvSpPr/>
            <p:nvPr/>
          </p:nvSpPr>
          <p:spPr bwMode="auto">
            <a:xfrm>
              <a:off x="3281363" y="3209926"/>
              <a:ext cx="169863" cy="158750"/>
            </a:xfrm>
            <a:custGeom>
              <a:avLst/>
              <a:gdLst>
                <a:gd name="T0" fmla="*/ 5 w 214"/>
                <a:gd name="T1" fmla="*/ 173 h 200"/>
                <a:gd name="T2" fmla="*/ 32 w 214"/>
                <a:gd name="T3" fmla="*/ 152 h 200"/>
                <a:gd name="T4" fmla="*/ 57 w 214"/>
                <a:gd name="T5" fmla="*/ 133 h 200"/>
                <a:gd name="T6" fmla="*/ 78 w 214"/>
                <a:gd name="T7" fmla="*/ 118 h 200"/>
                <a:gd name="T8" fmla="*/ 95 w 214"/>
                <a:gd name="T9" fmla="*/ 103 h 200"/>
                <a:gd name="T10" fmla="*/ 110 w 214"/>
                <a:gd name="T11" fmla="*/ 91 h 200"/>
                <a:gd name="T12" fmla="*/ 121 w 214"/>
                <a:gd name="T13" fmla="*/ 80 h 200"/>
                <a:gd name="T14" fmla="*/ 131 w 214"/>
                <a:gd name="T15" fmla="*/ 71 h 200"/>
                <a:gd name="T16" fmla="*/ 135 w 214"/>
                <a:gd name="T17" fmla="*/ 63 h 200"/>
                <a:gd name="T18" fmla="*/ 142 w 214"/>
                <a:gd name="T19" fmla="*/ 53 h 200"/>
                <a:gd name="T20" fmla="*/ 146 w 214"/>
                <a:gd name="T21" fmla="*/ 42 h 200"/>
                <a:gd name="T22" fmla="*/ 148 w 214"/>
                <a:gd name="T23" fmla="*/ 33 h 200"/>
                <a:gd name="T24" fmla="*/ 146 w 214"/>
                <a:gd name="T25" fmla="*/ 23 h 200"/>
                <a:gd name="T26" fmla="*/ 142 w 214"/>
                <a:gd name="T27" fmla="*/ 17 h 200"/>
                <a:gd name="T28" fmla="*/ 142 w 214"/>
                <a:gd name="T29" fmla="*/ 13 h 200"/>
                <a:gd name="T30" fmla="*/ 146 w 214"/>
                <a:gd name="T31" fmla="*/ 8 h 200"/>
                <a:gd name="T32" fmla="*/ 152 w 214"/>
                <a:gd name="T33" fmla="*/ 4 h 200"/>
                <a:gd name="T34" fmla="*/ 157 w 214"/>
                <a:gd name="T35" fmla="*/ 0 h 200"/>
                <a:gd name="T36" fmla="*/ 165 w 214"/>
                <a:gd name="T37" fmla="*/ 4 h 200"/>
                <a:gd name="T38" fmla="*/ 176 w 214"/>
                <a:gd name="T39" fmla="*/ 12 h 200"/>
                <a:gd name="T40" fmla="*/ 188 w 214"/>
                <a:gd name="T41" fmla="*/ 23 h 200"/>
                <a:gd name="T42" fmla="*/ 199 w 214"/>
                <a:gd name="T43" fmla="*/ 36 h 200"/>
                <a:gd name="T44" fmla="*/ 207 w 214"/>
                <a:gd name="T45" fmla="*/ 48 h 200"/>
                <a:gd name="T46" fmla="*/ 213 w 214"/>
                <a:gd name="T47" fmla="*/ 59 h 200"/>
                <a:gd name="T48" fmla="*/ 214 w 214"/>
                <a:gd name="T49" fmla="*/ 69 h 200"/>
                <a:gd name="T50" fmla="*/ 213 w 214"/>
                <a:gd name="T51" fmla="*/ 74 h 200"/>
                <a:gd name="T52" fmla="*/ 211 w 214"/>
                <a:gd name="T53" fmla="*/ 80 h 200"/>
                <a:gd name="T54" fmla="*/ 205 w 214"/>
                <a:gd name="T55" fmla="*/ 88 h 200"/>
                <a:gd name="T56" fmla="*/ 197 w 214"/>
                <a:gd name="T57" fmla="*/ 93 h 200"/>
                <a:gd name="T58" fmla="*/ 188 w 214"/>
                <a:gd name="T59" fmla="*/ 103 h 200"/>
                <a:gd name="T60" fmla="*/ 176 w 214"/>
                <a:gd name="T61" fmla="*/ 112 h 200"/>
                <a:gd name="T62" fmla="*/ 163 w 214"/>
                <a:gd name="T63" fmla="*/ 124 h 200"/>
                <a:gd name="T64" fmla="*/ 146 w 214"/>
                <a:gd name="T65" fmla="*/ 135 h 200"/>
                <a:gd name="T66" fmla="*/ 110 w 214"/>
                <a:gd name="T67" fmla="*/ 158 h 200"/>
                <a:gd name="T68" fmla="*/ 74 w 214"/>
                <a:gd name="T69" fmla="*/ 175 h 200"/>
                <a:gd name="T70" fmla="*/ 36 w 214"/>
                <a:gd name="T71" fmla="*/ 188 h 200"/>
                <a:gd name="T72" fmla="*/ 0 w 214"/>
                <a:gd name="T73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4" h="200">
                  <a:moveTo>
                    <a:pt x="0" y="200"/>
                  </a:moveTo>
                  <a:lnTo>
                    <a:pt x="5" y="173"/>
                  </a:lnTo>
                  <a:lnTo>
                    <a:pt x="19" y="164"/>
                  </a:lnTo>
                  <a:lnTo>
                    <a:pt x="32" y="152"/>
                  </a:lnTo>
                  <a:lnTo>
                    <a:pt x="45" y="143"/>
                  </a:lnTo>
                  <a:lnTo>
                    <a:pt x="57" y="133"/>
                  </a:lnTo>
                  <a:lnTo>
                    <a:pt x="68" y="126"/>
                  </a:lnTo>
                  <a:lnTo>
                    <a:pt x="78" y="118"/>
                  </a:lnTo>
                  <a:lnTo>
                    <a:pt x="87" y="111"/>
                  </a:lnTo>
                  <a:lnTo>
                    <a:pt x="95" y="103"/>
                  </a:lnTo>
                  <a:lnTo>
                    <a:pt x="102" y="97"/>
                  </a:lnTo>
                  <a:lnTo>
                    <a:pt x="110" y="91"/>
                  </a:lnTo>
                  <a:lnTo>
                    <a:pt x="116" y="86"/>
                  </a:lnTo>
                  <a:lnTo>
                    <a:pt x="121" y="80"/>
                  </a:lnTo>
                  <a:lnTo>
                    <a:pt x="127" y="74"/>
                  </a:lnTo>
                  <a:lnTo>
                    <a:pt x="131" y="71"/>
                  </a:lnTo>
                  <a:lnTo>
                    <a:pt x="133" y="67"/>
                  </a:lnTo>
                  <a:lnTo>
                    <a:pt x="135" y="63"/>
                  </a:lnTo>
                  <a:lnTo>
                    <a:pt x="138" y="57"/>
                  </a:lnTo>
                  <a:lnTo>
                    <a:pt x="142" y="53"/>
                  </a:lnTo>
                  <a:lnTo>
                    <a:pt x="144" y="48"/>
                  </a:lnTo>
                  <a:lnTo>
                    <a:pt x="146" y="42"/>
                  </a:lnTo>
                  <a:lnTo>
                    <a:pt x="148" y="38"/>
                  </a:lnTo>
                  <a:lnTo>
                    <a:pt x="148" y="33"/>
                  </a:lnTo>
                  <a:lnTo>
                    <a:pt x="148" y="29"/>
                  </a:lnTo>
                  <a:lnTo>
                    <a:pt x="146" y="23"/>
                  </a:lnTo>
                  <a:lnTo>
                    <a:pt x="144" y="21"/>
                  </a:lnTo>
                  <a:lnTo>
                    <a:pt x="142" y="17"/>
                  </a:lnTo>
                  <a:lnTo>
                    <a:pt x="142" y="15"/>
                  </a:lnTo>
                  <a:lnTo>
                    <a:pt x="142" y="13"/>
                  </a:lnTo>
                  <a:lnTo>
                    <a:pt x="144" y="12"/>
                  </a:lnTo>
                  <a:lnTo>
                    <a:pt x="146" y="8"/>
                  </a:lnTo>
                  <a:lnTo>
                    <a:pt x="148" y="6"/>
                  </a:lnTo>
                  <a:lnTo>
                    <a:pt x="152" y="4"/>
                  </a:lnTo>
                  <a:lnTo>
                    <a:pt x="154" y="2"/>
                  </a:lnTo>
                  <a:lnTo>
                    <a:pt x="157" y="0"/>
                  </a:lnTo>
                  <a:lnTo>
                    <a:pt x="161" y="2"/>
                  </a:lnTo>
                  <a:lnTo>
                    <a:pt x="165" y="4"/>
                  </a:lnTo>
                  <a:lnTo>
                    <a:pt x="171" y="6"/>
                  </a:lnTo>
                  <a:lnTo>
                    <a:pt x="176" y="12"/>
                  </a:lnTo>
                  <a:lnTo>
                    <a:pt x="182" y="15"/>
                  </a:lnTo>
                  <a:lnTo>
                    <a:pt x="188" y="23"/>
                  </a:lnTo>
                  <a:lnTo>
                    <a:pt x="194" y="31"/>
                  </a:lnTo>
                  <a:lnTo>
                    <a:pt x="199" y="36"/>
                  </a:lnTo>
                  <a:lnTo>
                    <a:pt x="203" y="42"/>
                  </a:lnTo>
                  <a:lnTo>
                    <a:pt x="207" y="48"/>
                  </a:lnTo>
                  <a:lnTo>
                    <a:pt x="211" y="53"/>
                  </a:lnTo>
                  <a:lnTo>
                    <a:pt x="213" y="59"/>
                  </a:lnTo>
                  <a:lnTo>
                    <a:pt x="213" y="65"/>
                  </a:lnTo>
                  <a:lnTo>
                    <a:pt x="214" y="69"/>
                  </a:lnTo>
                  <a:lnTo>
                    <a:pt x="214" y="72"/>
                  </a:lnTo>
                  <a:lnTo>
                    <a:pt x="213" y="74"/>
                  </a:lnTo>
                  <a:lnTo>
                    <a:pt x="213" y="76"/>
                  </a:lnTo>
                  <a:lnTo>
                    <a:pt x="211" y="80"/>
                  </a:lnTo>
                  <a:lnTo>
                    <a:pt x="207" y="84"/>
                  </a:lnTo>
                  <a:lnTo>
                    <a:pt x="205" y="88"/>
                  </a:lnTo>
                  <a:lnTo>
                    <a:pt x="201" y="90"/>
                  </a:lnTo>
                  <a:lnTo>
                    <a:pt x="197" y="93"/>
                  </a:lnTo>
                  <a:lnTo>
                    <a:pt x="194" y="99"/>
                  </a:lnTo>
                  <a:lnTo>
                    <a:pt x="188" y="103"/>
                  </a:lnTo>
                  <a:lnTo>
                    <a:pt x="182" y="107"/>
                  </a:lnTo>
                  <a:lnTo>
                    <a:pt x="176" y="112"/>
                  </a:lnTo>
                  <a:lnTo>
                    <a:pt x="169" y="118"/>
                  </a:lnTo>
                  <a:lnTo>
                    <a:pt x="163" y="124"/>
                  </a:lnTo>
                  <a:lnTo>
                    <a:pt x="154" y="130"/>
                  </a:lnTo>
                  <a:lnTo>
                    <a:pt x="146" y="135"/>
                  </a:lnTo>
                  <a:lnTo>
                    <a:pt x="129" y="147"/>
                  </a:lnTo>
                  <a:lnTo>
                    <a:pt x="110" y="158"/>
                  </a:lnTo>
                  <a:lnTo>
                    <a:pt x="91" y="166"/>
                  </a:lnTo>
                  <a:lnTo>
                    <a:pt x="74" y="175"/>
                  </a:lnTo>
                  <a:lnTo>
                    <a:pt x="55" y="183"/>
                  </a:lnTo>
                  <a:lnTo>
                    <a:pt x="36" y="188"/>
                  </a:lnTo>
                  <a:lnTo>
                    <a:pt x="17" y="194"/>
                  </a:lnTo>
                  <a:lnTo>
                    <a:pt x="0" y="200"/>
                  </a:lnTo>
                  <a:lnTo>
                    <a:pt x="0" y="200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1"/>
            <p:cNvSpPr/>
            <p:nvPr/>
          </p:nvSpPr>
          <p:spPr bwMode="auto">
            <a:xfrm>
              <a:off x="3508376" y="3192463"/>
              <a:ext cx="300038" cy="290513"/>
            </a:xfrm>
            <a:custGeom>
              <a:avLst/>
              <a:gdLst>
                <a:gd name="T0" fmla="*/ 188 w 376"/>
                <a:gd name="T1" fmla="*/ 303 h 367"/>
                <a:gd name="T2" fmla="*/ 211 w 376"/>
                <a:gd name="T3" fmla="*/ 231 h 367"/>
                <a:gd name="T4" fmla="*/ 230 w 376"/>
                <a:gd name="T5" fmla="*/ 173 h 367"/>
                <a:gd name="T6" fmla="*/ 241 w 376"/>
                <a:gd name="T7" fmla="*/ 134 h 367"/>
                <a:gd name="T8" fmla="*/ 247 w 376"/>
                <a:gd name="T9" fmla="*/ 111 h 367"/>
                <a:gd name="T10" fmla="*/ 245 w 376"/>
                <a:gd name="T11" fmla="*/ 105 h 367"/>
                <a:gd name="T12" fmla="*/ 237 w 376"/>
                <a:gd name="T13" fmla="*/ 103 h 367"/>
                <a:gd name="T14" fmla="*/ 224 w 376"/>
                <a:gd name="T15" fmla="*/ 107 h 367"/>
                <a:gd name="T16" fmla="*/ 205 w 376"/>
                <a:gd name="T17" fmla="*/ 113 h 367"/>
                <a:gd name="T18" fmla="*/ 182 w 376"/>
                <a:gd name="T19" fmla="*/ 120 h 367"/>
                <a:gd name="T20" fmla="*/ 152 w 376"/>
                <a:gd name="T21" fmla="*/ 132 h 367"/>
                <a:gd name="T22" fmla="*/ 121 w 376"/>
                <a:gd name="T23" fmla="*/ 145 h 367"/>
                <a:gd name="T24" fmla="*/ 99 w 376"/>
                <a:gd name="T25" fmla="*/ 156 h 367"/>
                <a:gd name="T26" fmla="*/ 80 w 376"/>
                <a:gd name="T27" fmla="*/ 164 h 367"/>
                <a:gd name="T28" fmla="*/ 66 w 376"/>
                <a:gd name="T29" fmla="*/ 168 h 367"/>
                <a:gd name="T30" fmla="*/ 59 w 376"/>
                <a:gd name="T31" fmla="*/ 172 h 367"/>
                <a:gd name="T32" fmla="*/ 47 w 376"/>
                <a:gd name="T33" fmla="*/ 168 h 367"/>
                <a:gd name="T34" fmla="*/ 26 w 376"/>
                <a:gd name="T35" fmla="*/ 149 h 367"/>
                <a:gd name="T36" fmla="*/ 0 w 376"/>
                <a:gd name="T37" fmla="*/ 118 h 367"/>
                <a:gd name="T38" fmla="*/ 53 w 376"/>
                <a:gd name="T39" fmla="*/ 101 h 367"/>
                <a:gd name="T40" fmla="*/ 99 w 376"/>
                <a:gd name="T41" fmla="*/ 86 h 367"/>
                <a:gd name="T42" fmla="*/ 137 w 376"/>
                <a:gd name="T43" fmla="*/ 75 h 367"/>
                <a:gd name="T44" fmla="*/ 167 w 376"/>
                <a:gd name="T45" fmla="*/ 63 h 367"/>
                <a:gd name="T46" fmla="*/ 188 w 376"/>
                <a:gd name="T47" fmla="*/ 56 h 367"/>
                <a:gd name="T48" fmla="*/ 211 w 376"/>
                <a:gd name="T49" fmla="*/ 46 h 367"/>
                <a:gd name="T50" fmla="*/ 230 w 376"/>
                <a:gd name="T51" fmla="*/ 35 h 367"/>
                <a:gd name="T52" fmla="*/ 241 w 376"/>
                <a:gd name="T53" fmla="*/ 19 h 367"/>
                <a:gd name="T54" fmla="*/ 249 w 376"/>
                <a:gd name="T55" fmla="*/ 8 h 367"/>
                <a:gd name="T56" fmla="*/ 258 w 376"/>
                <a:gd name="T57" fmla="*/ 2 h 367"/>
                <a:gd name="T58" fmla="*/ 270 w 376"/>
                <a:gd name="T59" fmla="*/ 0 h 367"/>
                <a:gd name="T60" fmla="*/ 287 w 376"/>
                <a:gd name="T61" fmla="*/ 10 h 367"/>
                <a:gd name="T62" fmla="*/ 317 w 376"/>
                <a:gd name="T63" fmla="*/ 25 h 367"/>
                <a:gd name="T64" fmla="*/ 350 w 376"/>
                <a:gd name="T65" fmla="*/ 48 h 367"/>
                <a:gd name="T66" fmla="*/ 370 w 376"/>
                <a:gd name="T67" fmla="*/ 67 h 367"/>
                <a:gd name="T68" fmla="*/ 376 w 376"/>
                <a:gd name="T69" fmla="*/ 78 h 367"/>
                <a:gd name="T70" fmla="*/ 374 w 376"/>
                <a:gd name="T71" fmla="*/ 94 h 367"/>
                <a:gd name="T72" fmla="*/ 365 w 376"/>
                <a:gd name="T73" fmla="*/ 105 h 367"/>
                <a:gd name="T74" fmla="*/ 350 w 376"/>
                <a:gd name="T75" fmla="*/ 114 h 367"/>
                <a:gd name="T76" fmla="*/ 329 w 376"/>
                <a:gd name="T77" fmla="*/ 135 h 367"/>
                <a:gd name="T78" fmla="*/ 306 w 376"/>
                <a:gd name="T79" fmla="*/ 166 h 367"/>
                <a:gd name="T80" fmla="*/ 291 w 376"/>
                <a:gd name="T81" fmla="*/ 194 h 367"/>
                <a:gd name="T82" fmla="*/ 275 w 376"/>
                <a:gd name="T83" fmla="*/ 221 h 367"/>
                <a:gd name="T84" fmla="*/ 258 w 376"/>
                <a:gd name="T85" fmla="*/ 255 h 367"/>
                <a:gd name="T86" fmla="*/ 239 w 376"/>
                <a:gd name="T87" fmla="*/ 293 h 367"/>
                <a:gd name="T88" fmla="*/ 218 w 376"/>
                <a:gd name="T89" fmla="*/ 337 h 367"/>
                <a:gd name="T90" fmla="*/ 167 w 376"/>
                <a:gd name="T91" fmla="*/ 362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6" h="367">
                  <a:moveTo>
                    <a:pt x="167" y="362"/>
                  </a:moveTo>
                  <a:lnTo>
                    <a:pt x="178" y="331"/>
                  </a:lnTo>
                  <a:lnTo>
                    <a:pt x="188" y="303"/>
                  </a:lnTo>
                  <a:lnTo>
                    <a:pt x="196" y="276"/>
                  </a:lnTo>
                  <a:lnTo>
                    <a:pt x="205" y="253"/>
                  </a:lnTo>
                  <a:lnTo>
                    <a:pt x="211" y="231"/>
                  </a:lnTo>
                  <a:lnTo>
                    <a:pt x="218" y="210"/>
                  </a:lnTo>
                  <a:lnTo>
                    <a:pt x="224" y="191"/>
                  </a:lnTo>
                  <a:lnTo>
                    <a:pt x="230" y="173"/>
                  </a:lnTo>
                  <a:lnTo>
                    <a:pt x="234" y="158"/>
                  </a:lnTo>
                  <a:lnTo>
                    <a:pt x="237" y="145"/>
                  </a:lnTo>
                  <a:lnTo>
                    <a:pt x="241" y="134"/>
                  </a:lnTo>
                  <a:lnTo>
                    <a:pt x="243" y="124"/>
                  </a:lnTo>
                  <a:lnTo>
                    <a:pt x="245" y="116"/>
                  </a:lnTo>
                  <a:lnTo>
                    <a:pt x="247" y="111"/>
                  </a:lnTo>
                  <a:lnTo>
                    <a:pt x="247" y="107"/>
                  </a:lnTo>
                  <a:lnTo>
                    <a:pt x="245" y="105"/>
                  </a:lnTo>
                  <a:lnTo>
                    <a:pt x="245" y="105"/>
                  </a:lnTo>
                  <a:lnTo>
                    <a:pt x="243" y="103"/>
                  </a:lnTo>
                  <a:lnTo>
                    <a:pt x="239" y="103"/>
                  </a:lnTo>
                  <a:lnTo>
                    <a:pt x="237" y="103"/>
                  </a:lnTo>
                  <a:lnTo>
                    <a:pt x="234" y="105"/>
                  </a:lnTo>
                  <a:lnTo>
                    <a:pt x="230" y="105"/>
                  </a:lnTo>
                  <a:lnTo>
                    <a:pt x="224" y="107"/>
                  </a:lnTo>
                  <a:lnTo>
                    <a:pt x="218" y="109"/>
                  </a:lnTo>
                  <a:lnTo>
                    <a:pt x="213" y="111"/>
                  </a:lnTo>
                  <a:lnTo>
                    <a:pt x="205" y="113"/>
                  </a:lnTo>
                  <a:lnTo>
                    <a:pt x="197" y="114"/>
                  </a:lnTo>
                  <a:lnTo>
                    <a:pt x="190" y="118"/>
                  </a:lnTo>
                  <a:lnTo>
                    <a:pt x="182" y="120"/>
                  </a:lnTo>
                  <a:lnTo>
                    <a:pt x="173" y="124"/>
                  </a:lnTo>
                  <a:lnTo>
                    <a:pt x="161" y="128"/>
                  </a:lnTo>
                  <a:lnTo>
                    <a:pt x="152" y="132"/>
                  </a:lnTo>
                  <a:lnTo>
                    <a:pt x="140" y="135"/>
                  </a:lnTo>
                  <a:lnTo>
                    <a:pt x="131" y="141"/>
                  </a:lnTo>
                  <a:lnTo>
                    <a:pt x="121" y="145"/>
                  </a:lnTo>
                  <a:lnTo>
                    <a:pt x="114" y="149"/>
                  </a:lnTo>
                  <a:lnTo>
                    <a:pt x="106" y="153"/>
                  </a:lnTo>
                  <a:lnTo>
                    <a:pt x="99" y="156"/>
                  </a:lnTo>
                  <a:lnTo>
                    <a:pt x="91" y="158"/>
                  </a:lnTo>
                  <a:lnTo>
                    <a:pt x="85" y="162"/>
                  </a:lnTo>
                  <a:lnTo>
                    <a:pt x="80" y="164"/>
                  </a:lnTo>
                  <a:lnTo>
                    <a:pt x="74" y="166"/>
                  </a:lnTo>
                  <a:lnTo>
                    <a:pt x="70" y="168"/>
                  </a:lnTo>
                  <a:lnTo>
                    <a:pt x="66" y="168"/>
                  </a:lnTo>
                  <a:lnTo>
                    <a:pt x="62" y="170"/>
                  </a:lnTo>
                  <a:lnTo>
                    <a:pt x="61" y="170"/>
                  </a:lnTo>
                  <a:lnTo>
                    <a:pt x="59" y="172"/>
                  </a:lnTo>
                  <a:lnTo>
                    <a:pt x="57" y="172"/>
                  </a:lnTo>
                  <a:lnTo>
                    <a:pt x="53" y="170"/>
                  </a:lnTo>
                  <a:lnTo>
                    <a:pt x="47" y="168"/>
                  </a:lnTo>
                  <a:lnTo>
                    <a:pt x="42" y="162"/>
                  </a:lnTo>
                  <a:lnTo>
                    <a:pt x="34" y="156"/>
                  </a:lnTo>
                  <a:lnTo>
                    <a:pt x="26" y="149"/>
                  </a:lnTo>
                  <a:lnTo>
                    <a:pt x="19" y="141"/>
                  </a:lnTo>
                  <a:lnTo>
                    <a:pt x="9" y="130"/>
                  </a:lnTo>
                  <a:lnTo>
                    <a:pt x="0" y="118"/>
                  </a:lnTo>
                  <a:lnTo>
                    <a:pt x="19" y="113"/>
                  </a:lnTo>
                  <a:lnTo>
                    <a:pt x="36" y="107"/>
                  </a:lnTo>
                  <a:lnTo>
                    <a:pt x="53" y="101"/>
                  </a:lnTo>
                  <a:lnTo>
                    <a:pt x="68" y="95"/>
                  </a:lnTo>
                  <a:lnTo>
                    <a:pt x="83" y="92"/>
                  </a:lnTo>
                  <a:lnTo>
                    <a:pt x="99" y="86"/>
                  </a:lnTo>
                  <a:lnTo>
                    <a:pt x="112" y="82"/>
                  </a:lnTo>
                  <a:lnTo>
                    <a:pt x="125" y="78"/>
                  </a:lnTo>
                  <a:lnTo>
                    <a:pt x="137" y="75"/>
                  </a:lnTo>
                  <a:lnTo>
                    <a:pt x="148" y="71"/>
                  </a:lnTo>
                  <a:lnTo>
                    <a:pt x="158" y="67"/>
                  </a:lnTo>
                  <a:lnTo>
                    <a:pt x="167" y="63"/>
                  </a:lnTo>
                  <a:lnTo>
                    <a:pt x="175" y="61"/>
                  </a:lnTo>
                  <a:lnTo>
                    <a:pt x="182" y="57"/>
                  </a:lnTo>
                  <a:lnTo>
                    <a:pt x="188" y="56"/>
                  </a:lnTo>
                  <a:lnTo>
                    <a:pt x="194" y="52"/>
                  </a:lnTo>
                  <a:lnTo>
                    <a:pt x="203" y="50"/>
                  </a:lnTo>
                  <a:lnTo>
                    <a:pt x="211" y="46"/>
                  </a:lnTo>
                  <a:lnTo>
                    <a:pt x="218" y="42"/>
                  </a:lnTo>
                  <a:lnTo>
                    <a:pt x="224" y="38"/>
                  </a:lnTo>
                  <a:lnTo>
                    <a:pt x="230" y="35"/>
                  </a:lnTo>
                  <a:lnTo>
                    <a:pt x="235" y="29"/>
                  </a:lnTo>
                  <a:lnTo>
                    <a:pt x="237" y="25"/>
                  </a:lnTo>
                  <a:lnTo>
                    <a:pt x="241" y="19"/>
                  </a:lnTo>
                  <a:lnTo>
                    <a:pt x="243" y="16"/>
                  </a:lnTo>
                  <a:lnTo>
                    <a:pt x="245" y="12"/>
                  </a:lnTo>
                  <a:lnTo>
                    <a:pt x="249" y="8"/>
                  </a:lnTo>
                  <a:lnTo>
                    <a:pt x="253" y="4"/>
                  </a:lnTo>
                  <a:lnTo>
                    <a:pt x="254" y="2"/>
                  </a:lnTo>
                  <a:lnTo>
                    <a:pt x="258" y="2"/>
                  </a:lnTo>
                  <a:lnTo>
                    <a:pt x="262" y="0"/>
                  </a:lnTo>
                  <a:lnTo>
                    <a:pt x="266" y="0"/>
                  </a:lnTo>
                  <a:lnTo>
                    <a:pt x="270" y="0"/>
                  </a:lnTo>
                  <a:lnTo>
                    <a:pt x="273" y="2"/>
                  </a:lnTo>
                  <a:lnTo>
                    <a:pt x="279" y="6"/>
                  </a:lnTo>
                  <a:lnTo>
                    <a:pt x="287" y="10"/>
                  </a:lnTo>
                  <a:lnTo>
                    <a:pt x="294" y="14"/>
                  </a:lnTo>
                  <a:lnTo>
                    <a:pt x="306" y="19"/>
                  </a:lnTo>
                  <a:lnTo>
                    <a:pt x="317" y="25"/>
                  </a:lnTo>
                  <a:lnTo>
                    <a:pt x="329" y="33"/>
                  </a:lnTo>
                  <a:lnTo>
                    <a:pt x="340" y="40"/>
                  </a:lnTo>
                  <a:lnTo>
                    <a:pt x="350" y="48"/>
                  </a:lnTo>
                  <a:lnTo>
                    <a:pt x="359" y="54"/>
                  </a:lnTo>
                  <a:lnTo>
                    <a:pt x="365" y="61"/>
                  </a:lnTo>
                  <a:lnTo>
                    <a:pt x="370" y="67"/>
                  </a:lnTo>
                  <a:lnTo>
                    <a:pt x="374" y="73"/>
                  </a:lnTo>
                  <a:lnTo>
                    <a:pt x="376" y="76"/>
                  </a:lnTo>
                  <a:lnTo>
                    <a:pt x="376" y="78"/>
                  </a:lnTo>
                  <a:lnTo>
                    <a:pt x="376" y="84"/>
                  </a:lnTo>
                  <a:lnTo>
                    <a:pt x="376" y="88"/>
                  </a:lnTo>
                  <a:lnTo>
                    <a:pt x="374" y="94"/>
                  </a:lnTo>
                  <a:lnTo>
                    <a:pt x="372" y="97"/>
                  </a:lnTo>
                  <a:lnTo>
                    <a:pt x="369" y="101"/>
                  </a:lnTo>
                  <a:lnTo>
                    <a:pt x="365" y="105"/>
                  </a:lnTo>
                  <a:lnTo>
                    <a:pt x="361" y="109"/>
                  </a:lnTo>
                  <a:lnTo>
                    <a:pt x="355" y="113"/>
                  </a:lnTo>
                  <a:lnTo>
                    <a:pt x="350" y="114"/>
                  </a:lnTo>
                  <a:lnTo>
                    <a:pt x="344" y="120"/>
                  </a:lnTo>
                  <a:lnTo>
                    <a:pt x="336" y="126"/>
                  </a:lnTo>
                  <a:lnTo>
                    <a:pt x="329" y="135"/>
                  </a:lnTo>
                  <a:lnTo>
                    <a:pt x="321" y="143"/>
                  </a:lnTo>
                  <a:lnTo>
                    <a:pt x="313" y="154"/>
                  </a:lnTo>
                  <a:lnTo>
                    <a:pt x="306" y="166"/>
                  </a:lnTo>
                  <a:lnTo>
                    <a:pt x="298" y="177"/>
                  </a:lnTo>
                  <a:lnTo>
                    <a:pt x="294" y="185"/>
                  </a:lnTo>
                  <a:lnTo>
                    <a:pt x="291" y="194"/>
                  </a:lnTo>
                  <a:lnTo>
                    <a:pt x="285" y="202"/>
                  </a:lnTo>
                  <a:lnTo>
                    <a:pt x="281" y="211"/>
                  </a:lnTo>
                  <a:lnTo>
                    <a:pt x="275" y="221"/>
                  </a:lnTo>
                  <a:lnTo>
                    <a:pt x="270" y="232"/>
                  </a:lnTo>
                  <a:lnTo>
                    <a:pt x="264" y="244"/>
                  </a:lnTo>
                  <a:lnTo>
                    <a:pt x="258" y="255"/>
                  </a:lnTo>
                  <a:lnTo>
                    <a:pt x="253" y="267"/>
                  </a:lnTo>
                  <a:lnTo>
                    <a:pt x="247" y="280"/>
                  </a:lnTo>
                  <a:lnTo>
                    <a:pt x="239" y="293"/>
                  </a:lnTo>
                  <a:lnTo>
                    <a:pt x="234" y="307"/>
                  </a:lnTo>
                  <a:lnTo>
                    <a:pt x="226" y="322"/>
                  </a:lnTo>
                  <a:lnTo>
                    <a:pt x="218" y="337"/>
                  </a:lnTo>
                  <a:lnTo>
                    <a:pt x="211" y="352"/>
                  </a:lnTo>
                  <a:lnTo>
                    <a:pt x="203" y="367"/>
                  </a:lnTo>
                  <a:lnTo>
                    <a:pt x="167" y="362"/>
                  </a:lnTo>
                  <a:lnTo>
                    <a:pt x="167" y="362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2"/>
            <p:cNvSpPr/>
            <p:nvPr/>
          </p:nvSpPr>
          <p:spPr bwMode="auto">
            <a:xfrm>
              <a:off x="3563938" y="3435351"/>
              <a:ext cx="123825" cy="111125"/>
            </a:xfrm>
            <a:custGeom>
              <a:avLst/>
              <a:gdLst>
                <a:gd name="T0" fmla="*/ 120 w 158"/>
                <a:gd name="T1" fmla="*/ 21 h 140"/>
                <a:gd name="T2" fmla="*/ 129 w 158"/>
                <a:gd name="T3" fmla="*/ 28 h 140"/>
                <a:gd name="T4" fmla="*/ 137 w 158"/>
                <a:gd name="T5" fmla="*/ 36 h 140"/>
                <a:gd name="T6" fmla="*/ 145 w 158"/>
                <a:gd name="T7" fmla="*/ 45 h 140"/>
                <a:gd name="T8" fmla="*/ 150 w 158"/>
                <a:gd name="T9" fmla="*/ 53 h 140"/>
                <a:gd name="T10" fmla="*/ 154 w 158"/>
                <a:gd name="T11" fmla="*/ 62 h 140"/>
                <a:gd name="T12" fmla="*/ 158 w 158"/>
                <a:gd name="T13" fmla="*/ 72 h 140"/>
                <a:gd name="T14" fmla="*/ 158 w 158"/>
                <a:gd name="T15" fmla="*/ 81 h 140"/>
                <a:gd name="T16" fmla="*/ 158 w 158"/>
                <a:gd name="T17" fmla="*/ 87 h 140"/>
                <a:gd name="T18" fmla="*/ 156 w 158"/>
                <a:gd name="T19" fmla="*/ 93 h 140"/>
                <a:gd name="T20" fmla="*/ 154 w 158"/>
                <a:gd name="T21" fmla="*/ 104 h 140"/>
                <a:gd name="T22" fmla="*/ 152 w 158"/>
                <a:gd name="T23" fmla="*/ 114 h 140"/>
                <a:gd name="T24" fmla="*/ 150 w 158"/>
                <a:gd name="T25" fmla="*/ 123 h 140"/>
                <a:gd name="T26" fmla="*/ 148 w 158"/>
                <a:gd name="T27" fmla="*/ 129 h 140"/>
                <a:gd name="T28" fmla="*/ 147 w 158"/>
                <a:gd name="T29" fmla="*/ 133 h 140"/>
                <a:gd name="T30" fmla="*/ 145 w 158"/>
                <a:gd name="T31" fmla="*/ 137 h 140"/>
                <a:gd name="T32" fmla="*/ 143 w 158"/>
                <a:gd name="T33" fmla="*/ 138 h 140"/>
                <a:gd name="T34" fmla="*/ 141 w 158"/>
                <a:gd name="T35" fmla="*/ 140 h 140"/>
                <a:gd name="T36" fmla="*/ 141 w 158"/>
                <a:gd name="T37" fmla="*/ 140 h 140"/>
                <a:gd name="T38" fmla="*/ 139 w 158"/>
                <a:gd name="T39" fmla="*/ 140 h 140"/>
                <a:gd name="T40" fmla="*/ 137 w 158"/>
                <a:gd name="T41" fmla="*/ 140 h 140"/>
                <a:gd name="T42" fmla="*/ 133 w 158"/>
                <a:gd name="T43" fmla="*/ 140 h 140"/>
                <a:gd name="T44" fmla="*/ 129 w 158"/>
                <a:gd name="T45" fmla="*/ 138 h 140"/>
                <a:gd name="T46" fmla="*/ 128 w 158"/>
                <a:gd name="T47" fmla="*/ 137 h 140"/>
                <a:gd name="T48" fmla="*/ 122 w 158"/>
                <a:gd name="T49" fmla="*/ 135 h 140"/>
                <a:gd name="T50" fmla="*/ 118 w 158"/>
                <a:gd name="T51" fmla="*/ 131 h 140"/>
                <a:gd name="T52" fmla="*/ 114 w 158"/>
                <a:gd name="T53" fmla="*/ 127 h 140"/>
                <a:gd name="T54" fmla="*/ 109 w 158"/>
                <a:gd name="T55" fmla="*/ 123 h 140"/>
                <a:gd name="T56" fmla="*/ 103 w 158"/>
                <a:gd name="T57" fmla="*/ 118 h 140"/>
                <a:gd name="T58" fmla="*/ 97 w 158"/>
                <a:gd name="T59" fmla="*/ 114 h 140"/>
                <a:gd name="T60" fmla="*/ 90 w 158"/>
                <a:gd name="T61" fmla="*/ 108 h 140"/>
                <a:gd name="T62" fmla="*/ 84 w 158"/>
                <a:gd name="T63" fmla="*/ 100 h 140"/>
                <a:gd name="T64" fmla="*/ 76 w 158"/>
                <a:gd name="T65" fmla="*/ 95 h 140"/>
                <a:gd name="T66" fmla="*/ 69 w 158"/>
                <a:gd name="T67" fmla="*/ 87 h 140"/>
                <a:gd name="T68" fmla="*/ 59 w 158"/>
                <a:gd name="T69" fmla="*/ 81 h 140"/>
                <a:gd name="T70" fmla="*/ 51 w 158"/>
                <a:gd name="T71" fmla="*/ 74 h 140"/>
                <a:gd name="T72" fmla="*/ 44 w 158"/>
                <a:gd name="T73" fmla="*/ 68 h 140"/>
                <a:gd name="T74" fmla="*/ 38 w 158"/>
                <a:gd name="T75" fmla="*/ 62 h 140"/>
                <a:gd name="T76" fmla="*/ 32 w 158"/>
                <a:gd name="T77" fmla="*/ 57 h 140"/>
                <a:gd name="T78" fmla="*/ 27 w 158"/>
                <a:gd name="T79" fmla="*/ 51 h 140"/>
                <a:gd name="T80" fmla="*/ 21 w 158"/>
                <a:gd name="T81" fmla="*/ 45 h 140"/>
                <a:gd name="T82" fmla="*/ 17 w 158"/>
                <a:gd name="T83" fmla="*/ 40 h 140"/>
                <a:gd name="T84" fmla="*/ 13 w 158"/>
                <a:gd name="T85" fmla="*/ 34 h 140"/>
                <a:gd name="T86" fmla="*/ 10 w 158"/>
                <a:gd name="T87" fmla="*/ 28 h 140"/>
                <a:gd name="T88" fmla="*/ 6 w 158"/>
                <a:gd name="T89" fmla="*/ 24 h 140"/>
                <a:gd name="T90" fmla="*/ 4 w 158"/>
                <a:gd name="T91" fmla="*/ 19 h 140"/>
                <a:gd name="T92" fmla="*/ 2 w 158"/>
                <a:gd name="T93" fmla="*/ 15 h 140"/>
                <a:gd name="T94" fmla="*/ 2 w 158"/>
                <a:gd name="T95" fmla="*/ 9 h 140"/>
                <a:gd name="T96" fmla="*/ 0 w 158"/>
                <a:gd name="T97" fmla="*/ 5 h 140"/>
                <a:gd name="T98" fmla="*/ 0 w 158"/>
                <a:gd name="T99" fmla="*/ 1 h 140"/>
                <a:gd name="T100" fmla="*/ 19 w 158"/>
                <a:gd name="T101" fmla="*/ 0 h 140"/>
                <a:gd name="T102" fmla="*/ 38 w 158"/>
                <a:gd name="T103" fmla="*/ 0 h 140"/>
                <a:gd name="T104" fmla="*/ 53 w 158"/>
                <a:gd name="T105" fmla="*/ 0 h 140"/>
                <a:gd name="T106" fmla="*/ 71 w 158"/>
                <a:gd name="T107" fmla="*/ 1 h 140"/>
                <a:gd name="T108" fmla="*/ 84 w 158"/>
                <a:gd name="T109" fmla="*/ 5 h 140"/>
                <a:gd name="T110" fmla="*/ 97 w 158"/>
                <a:gd name="T111" fmla="*/ 9 h 140"/>
                <a:gd name="T112" fmla="*/ 110 w 158"/>
                <a:gd name="T113" fmla="*/ 15 h 140"/>
                <a:gd name="T114" fmla="*/ 120 w 158"/>
                <a:gd name="T115" fmla="*/ 21 h 140"/>
                <a:gd name="T116" fmla="*/ 120 w 158"/>
                <a:gd name="T117" fmla="*/ 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8" h="140">
                  <a:moveTo>
                    <a:pt x="120" y="21"/>
                  </a:moveTo>
                  <a:lnTo>
                    <a:pt x="129" y="28"/>
                  </a:lnTo>
                  <a:lnTo>
                    <a:pt x="137" y="36"/>
                  </a:lnTo>
                  <a:lnTo>
                    <a:pt x="145" y="45"/>
                  </a:lnTo>
                  <a:lnTo>
                    <a:pt x="150" y="53"/>
                  </a:lnTo>
                  <a:lnTo>
                    <a:pt x="154" y="62"/>
                  </a:lnTo>
                  <a:lnTo>
                    <a:pt x="158" y="72"/>
                  </a:lnTo>
                  <a:lnTo>
                    <a:pt x="158" y="81"/>
                  </a:lnTo>
                  <a:lnTo>
                    <a:pt x="158" y="87"/>
                  </a:lnTo>
                  <a:lnTo>
                    <a:pt x="156" y="93"/>
                  </a:lnTo>
                  <a:lnTo>
                    <a:pt x="154" y="104"/>
                  </a:lnTo>
                  <a:lnTo>
                    <a:pt x="152" y="114"/>
                  </a:lnTo>
                  <a:lnTo>
                    <a:pt x="150" y="123"/>
                  </a:lnTo>
                  <a:lnTo>
                    <a:pt x="148" y="129"/>
                  </a:lnTo>
                  <a:lnTo>
                    <a:pt x="147" y="133"/>
                  </a:lnTo>
                  <a:lnTo>
                    <a:pt x="145" y="137"/>
                  </a:lnTo>
                  <a:lnTo>
                    <a:pt x="143" y="138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39" y="140"/>
                  </a:lnTo>
                  <a:lnTo>
                    <a:pt x="137" y="140"/>
                  </a:lnTo>
                  <a:lnTo>
                    <a:pt x="133" y="140"/>
                  </a:lnTo>
                  <a:lnTo>
                    <a:pt x="129" y="138"/>
                  </a:lnTo>
                  <a:lnTo>
                    <a:pt x="128" y="137"/>
                  </a:lnTo>
                  <a:lnTo>
                    <a:pt x="122" y="135"/>
                  </a:lnTo>
                  <a:lnTo>
                    <a:pt x="118" y="131"/>
                  </a:lnTo>
                  <a:lnTo>
                    <a:pt x="114" y="127"/>
                  </a:lnTo>
                  <a:lnTo>
                    <a:pt x="109" y="123"/>
                  </a:lnTo>
                  <a:lnTo>
                    <a:pt x="103" y="118"/>
                  </a:lnTo>
                  <a:lnTo>
                    <a:pt x="97" y="114"/>
                  </a:lnTo>
                  <a:lnTo>
                    <a:pt x="90" y="108"/>
                  </a:lnTo>
                  <a:lnTo>
                    <a:pt x="84" y="100"/>
                  </a:lnTo>
                  <a:lnTo>
                    <a:pt x="76" y="95"/>
                  </a:lnTo>
                  <a:lnTo>
                    <a:pt x="69" y="87"/>
                  </a:lnTo>
                  <a:lnTo>
                    <a:pt x="59" y="81"/>
                  </a:lnTo>
                  <a:lnTo>
                    <a:pt x="51" y="74"/>
                  </a:lnTo>
                  <a:lnTo>
                    <a:pt x="44" y="68"/>
                  </a:lnTo>
                  <a:lnTo>
                    <a:pt x="38" y="62"/>
                  </a:lnTo>
                  <a:lnTo>
                    <a:pt x="32" y="57"/>
                  </a:lnTo>
                  <a:lnTo>
                    <a:pt x="27" y="51"/>
                  </a:lnTo>
                  <a:lnTo>
                    <a:pt x="21" y="45"/>
                  </a:lnTo>
                  <a:lnTo>
                    <a:pt x="17" y="40"/>
                  </a:lnTo>
                  <a:lnTo>
                    <a:pt x="13" y="34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4" y="19"/>
                  </a:lnTo>
                  <a:lnTo>
                    <a:pt x="2" y="15"/>
                  </a:lnTo>
                  <a:lnTo>
                    <a:pt x="2" y="9"/>
                  </a:lnTo>
                  <a:lnTo>
                    <a:pt x="0" y="5"/>
                  </a:lnTo>
                  <a:lnTo>
                    <a:pt x="0" y="1"/>
                  </a:lnTo>
                  <a:lnTo>
                    <a:pt x="19" y="0"/>
                  </a:lnTo>
                  <a:lnTo>
                    <a:pt x="38" y="0"/>
                  </a:lnTo>
                  <a:lnTo>
                    <a:pt x="53" y="0"/>
                  </a:lnTo>
                  <a:lnTo>
                    <a:pt x="71" y="1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0" y="15"/>
                  </a:lnTo>
                  <a:lnTo>
                    <a:pt x="120" y="21"/>
                  </a:lnTo>
                  <a:lnTo>
                    <a:pt x="120" y="21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3"/>
            <p:cNvSpPr/>
            <p:nvPr/>
          </p:nvSpPr>
          <p:spPr bwMode="auto">
            <a:xfrm>
              <a:off x="3484563" y="3519488"/>
              <a:ext cx="401638" cy="173038"/>
            </a:xfrm>
            <a:custGeom>
              <a:avLst/>
              <a:gdLst>
                <a:gd name="T0" fmla="*/ 390 w 506"/>
                <a:gd name="T1" fmla="*/ 200 h 219"/>
                <a:gd name="T2" fmla="*/ 371 w 506"/>
                <a:gd name="T3" fmla="*/ 217 h 219"/>
                <a:gd name="T4" fmla="*/ 360 w 506"/>
                <a:gd name="T5" fmla="*/ 217 h 219"/>
                <a:gd name="T6" fmla="*/ 358 w 506"/>
                <a:gd name="T7" fmla="*/ 204 h 219"/>
                <a:gd name="T8" fmla="*/ 360 w 506"/>
                <a:gd name="T9" fmla="*/ 181 h 219"/>
                <a:gd name="T10" fmla="*/ 369 w 506"/>
                <a:gd name="T11" fmla="*/ 147 h 219"/>
                <a:gd name="T12" fmla="*/ 377 w 506"/>
                <a:gd name="T13" fmla="*/ 116 h 219"/>
                <a:gd name="T14" fmla="*/ 377 w 506"/>
                <a:gd name="T15" fmla="*/ 95 h 219"/>
                <a:gd name="T16" fmla="*/ 371 w 506"/>
                <a:gd name="T17" fmla="*/ 90 h 219"/>
                <a:gd name="T18" fmla="*/ 358 w 506"/>
                <a:gd name="T19" fmla="*/ 86 h 219"/>
                <a:gd name="T20" fmla="*/ 350 w 506"/>
                <a:gd name="T21" fmla="*/ 88 h 219"/>
                <a:gd name="T22" fmla="*/ 335 w 506"/>
                <a:gd name="T23" fmla="*/ 91 h 219"/>
                <a:gd name="T24" fmla="*/ 312 w 506"/>
                <a:gd name="T25" fmla="*/ 99 h 219"/>
                <a:gd name="T26" fmla="*/ 280 w 506"/>
                <a:gd name="T27" fmla="*/ 112 h 219"/>
                <a:gd name="T28" fmla="*/ 240 w 506"/>
                <a:gd name="T29" fmla="*/ 128 h 219"/>
                <a:gd name="T30" fmla="*/ 192 w 506"/>
                <a:gd name="T31" fmla="*/ 145 h 219"/>
                <a:gd name="T32" fmla="*/ 149 w 506"/>
                <a:gd name="T33" fmla="*/ 162 h 219"/>
                <a:gd name="T34" fmla="*/ 114 w 506"/>
                <a:gd name="T35" fmla="*/ 173 h 219"/>
                <a:gd name="T36" fmla="*/ 86 w 506"/>
                <a:gd name="T37" fmla="*/ 183 h 219"/>
                <a:gd name="T38" fmla="*/ 67 w 506"/>
                <a:gd name="T39" fmla="*/ 188 h 219"/>
                <a:gd name="T40" fmla="*/ 57 w 506"/>
                <a:gd name="T41" fmla="*/ 190 h 219"/>
                <a:gd name="T42" fmla="*/ 44 w 506"/>
                <a:gd name="T43" fmla="*/ 192 h 219"/>
                <a:gd name="T44" fmla="*/ 27 w 506"/>
                <a:gd name="T45" fmla="*/ 185 h 219"/>
                <a:gd name="T46" fmla="*/ 10 w 506"/>
                <a:gd name="T47" fmla="*/ 164 h 219"/>
                <a:gd name="T48" fmla="*/ 0 w 506"/>
                <a:gd name="T49" fmla="*/ 150 h 219"/>
                <a:gd name="T50" fmla="*/ 2 w 506"/>
                <a:gd name="T51" fmla="*/ 141 h 219"/>
                <a:gd name="T52" fmla="*/ 12 w 506"/>
                <a:gd name="T53" fmla="*/ 137 h 219"/>
                <a:gd name="T54" fmla="*/ 31 w 506"/>
                <a:gd name="T55" fmla="*/ 133 h 219"/>
                <a:gd name="T56" fmla="*/ 59 w 506"/>
                <a:gd name="T57" fmla="*/ 126 h 219"/>
                <a:gd name="T58" fmla="*/ 99 w 506"/>
                <a:gd name="T59" fmla="*/ 112 h 219"/>
                <a:gd name="T60" fmla="*/ 149 w 506"/>
                <a:gd name="T61" fmla="*/ 97 h 219"/>
                <a:gd name="T62" fmla="*/ 208 w 506"/>
                <a:gd name="T63" fmla="*/ 80 h 219"/>
                <a:gd name="T64" fmla="*/ 261 w 506"/>
                <a:gd name="T65" fmla="*/ 63 h 219"/>
                <a:gd name="T66" fmla="*/ 304 w 506"/>
                <a:gd name="T67" fmla="*/ 48 h 219"/>
                <a:gd name="T68" fmla="*/ 337 w 506"/>
                <a:gd name="T69" fmla="*/ 34 h 219"/>
                <a:gd name="T70" fmla="*/ 360 w 506"/>
                <a:gd name="T71" fmla="*/ 23 h 219"/>
                <a:gd name="T72" fmla="*/ 371 w 506"/>
                <a:gd name="T73" fmla="*/ 13 h 219"/>
                <a:gd name="T74" fmla="*/ 381 w 506"/>
                <a:gd name="T75" fmla="*/ 4 h 219"/>
                <a:gd name="T76" fmla="*/ 392 w 506"/>
                <a:gd name="T77" fmla="*/ 0 h 219"/>
                <a:gd name="T78" fmla="*/ 405 w 506"/>
                <a:gd name="T79" fmla="*/ 12 h 219"/>
                <a:gd name="T80" fmla="*/ 430 w 506"/>
                <a:gd name="T81" fmla="*/ 27 h 219"/>
                <a:gd name="T82" fmla="*/ 460 w 506"/>
                <a:gd name="T83" fmla="*/ 44 h 219"/>
                <a:gd name="T84" fmla="*/ 487 w 506"/>
                <a:gd name="T85" fmla="*/ 61 h 219"/>
                <a:gd name="T86" fmla="*/ 504 w 506"/>
                <a:gd name="T87" fmla="*/ 78 h 219"/>
                <a:gd name="T88" fmla="*/ 506 w 506"/>
                <a:gd name="T89" fmla="*/ 91 h 219"/>
                <a:gd name="T90" fmla="*/ 500 w 506"/>
                <a:gd name="T91" fmla="*/ 101 h 219"/>
                <a:gd name="T92" fmla="*/ 487 w 506"/>
                <a:gd name="T93" fmla="*/ 110 h 219"/>
                <a:gd name="T94" fmla="*/ 464 w 506"/>
                <a:gd name="T95" fmla="*/ 120 h 219"/>
                <a:gd name="T96" fmla="*/ 436 w 506"/>
                <a:gd name="T97" fmla="*/ 145 h 219"/>
                <a:gd name="T98" fmla="*/ 407 w 506"/>
                <a:gd name="T99" fmla="*/ 17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6" h="219">
                  <a:moveTo>
                    <a:pt x="407" y="177"/>
                  </a:moveTo>
                  <a:lnTo>
                    <a:pt x="398" y="190"/>
                  </a:lnTo>
                  <a:lnTo>
                    <a:pt x="390" y="200"/>
                  </a:lnTo>
                  <a:lnTo>
                    <a:pt x="382" y="207"/>
                  </a:lnTo>
                  <a:lnTo>
                    <a:pt x="377" y="213"/>
                  </a:lnTo>
                  <a:lnTo>
                    <a:pt x="371" y="217"/>
                  </a:lnTo>
                  <a:lnTo>
                    <a:pt x="367" y="219"/>
                  </a:lnTo>
                  <a:lnTo>
                    <a:pt x="363" y="219"/>
                  </a:lnTo>
                  <a:lnTo>
                    <a:pt x="360" y="217"/>
                  </a:lnTo>
                  <a:lnTo>
                    <a:pt x="360" y="215"/>
                  </a:lnTo>
                  <a:lnTo>
                    <a:pt x="358" y="209"/>
                  </a:lnTo>
                  <a:lnTo>
                    <a:pt x="358" y="204"/>
                  </a:lnTo>
                  <a:lnTo>
                    <a:pt x="358" y="198"/>
                  </a:lnTo>
                  <a:lnTo>
                    <a:pt x="358" y="190"/>
                  </a:lnTo>
                  <a:lnTo>
                    <a:pt x="360" y="181"/>
                  </a:lnTo>
                  <a:lnTo>
                    <a:pt x="362" y="169"/>
                  </a:lnTo>
                  <a:lnTo>
                    <a:pt x="365" y="158"/>
                  </a:lnTo>
                  <a:lnTo>
                    <a:pt x="369" y="147"/>
                  </a:lnTo>
                  <a:lnTo>
                    <a:pt x="373" y="135"/>
                  </a:lnTo>
                  <a:lnTo>
                    <a:pt x="375" y="126"/>
                  </a:lnTo>
                  <a:lnTo>
                    <a:pt x="377" y="116"/>
                  </a:lnTo>
                  <a:lnTo>
                    <a:pt x="379" y="109"/>
                  </a:lnTo>
                  <a:lnTo>
                    <a:pt x="379" y="101"/>
                  </a:lnTo>
                  <a:lnTo>
                    <a:pt x="377" y="95"/>
                  </a:lnTo>
                  <a:lnTo>
                    <a:pt x="377" y="93"/>
                  </a:lnTo>
                  <a:lnTo>
                    <a:pt x="375" y="90"/>
                  </a:lnTo>
                  <a:lnTo>
                    <a:pt x="371" y="90"/>
                  </a:lnTo>
                  <a:lnTo>
                    <a:pt x="365" y="88"/>
                  </a:lnTo>
                  <a:lnTo>
                    <a:pt x="360" y="86"/>
                  </a:lnTo>
                  <a:lnTo>
                    <a:pt x="358" y="86"/>
                  </a:lnTo>
                  <a:lnTo>
                    <a:pt x="356" y="86"/>
                  </a:lnTo>
                  <a:lnTo>
                    <a:pt x="352" y="86"/>
                  </a:lnTo>
                  <a:lnTo>
                    <a:pt x="350" y="88"/>
                  </a:lnTo>
                  <a:lnTo>
                    <a:pt x="346" y="88"/>
                  </a:lnTo>
                  <a:lnTo>
                    <a:pt x="341" y="90"/>
                  </a:lnTo>
                  <a:lnTo>
                    <a:pt x="335" y="91"/>
                  </a:lnTo>
                  <a:lnTo>
                    <a:pt x="327" y="93"/>
                  </a:lnTo>
                  <a:lnTo>
                    <a:pt x="320" y="97"/>
                  </a:lnTo>
                  <a:lnTo>
                    <a:pt x="312" y="99"/>
                  </a:lnTo>
                  <a:lnTo>
                    <a:pt x="303" y="103"/>
                  </a:lnTo>
                  <a:lnTo>
                    <a:pt x="291" y="107"/>
                  </a:lnTo>
                  <a:lnTo>
                    <a:pt x="280" y="112"/>
                  </a:lnTo>
                  <a:lnTo>
                    <a:pt x="268" y="116"/>
                  </a:lnTo>
                  <a:lnTo>
                    <a:pt x="255" y="122"/>
                  </a:lnTo>
                  <a:lnTo>
                    <a:pt x="240" y="128"/>
                  </a:lnTo>
                  <a:lnTo>
                    <a:pt x="225" y="133"/>
                  </a:lnTo>
                  <a:lnTo>
                    <a:pt x="209" y="139"/>
                  </a:lnTo>
                  <a:lnTo>
                    <a:pt x="192" y="145"/>
                  </a:lnTo>
                  <a:lnTo>
                    <a:pt x="177" y="150"/>
                  </a:lnTo>
                  <a:lnTo>
                    <a:pt x="164" y="156"/>
                  </a:lnTo>
                  <a:lnTo>
                    <a:pt x="149" y="162"/>
                  </a:lnTo>
                  <a:lnTo>
                    <a:pt x="137" y="166"/>
                  </a:lnTo>
                  <a:lnTo>
                    <a:pt x="124" y="169"/>
                  </a:lnTo>
                  <a:lnTo>
                    <a:pt x="114" y="173"/>
                  </a:lnTo>
                  <a:lnTo>
                    <a:pt x="103" y="177"/>
                  </a:lnTo>
                  <a:lnTo>
                    <a:pt x="95" y="181"/>
                  </a:lnTo>
                  <a:lnTo>
                    <a:pt x="86" y="183"/>
                  </a:lnTo>
                  <a:lnTo>
                    <a:pt x="80" y="187"/>
                  </a:lnTo>
                  <a:lnTo>
                    <a:pt x="73" y="188"/>
                  </a:lnTo>
                  <a:lnTo>
                    <a:pt x="67" y="188"/>
                  </a:lnTo>
                  <a:lnTo>
                    <a:pt x="63" y="190"/>
                  </a:lnTo>
                  <a:lnTo>
                    <a:pt x="59" y="190"/>
                  </a:lnTo>
                  <a:lnTo>
                    <a:pt x="57" y="190"/>
                  </a:lnTo>
                  <a:lnTo>
                    <a:pt x="54" y="192"/>
                  </a:lnTo>
                  <a:lnTo>
                    <a:pt x="48" y="194"/>
                  </a:lnTo>
                  <a:lnTo>
                    <a:pt x="44" y="192"/>
                  </a:lnTo>
                  <a:lnTo>
                    <a:pt x="38" y="190"/>
                  </a:lnTo>
                  <a:lnTo>
                    <a:pt x="33" y="188"/>
                  </a:lnTo>
                  <a:lnTo>
                    <a:pt x="27" y="185"/>
                  </a:lnTo>
                  <a:lnTo>
                    <a:pt x="21" y="179"/>
                  </a:lnTo>
                  <a:lnTo>
                    <a:pt x="16" y="171"/>
                  </a:lnTo>
                  <a:lnTo>
                    <a:pt x="10" y="164"/>
                  </a:lnTo>
                  <a:lnTo>
                    <a:pt x="6" y="158"/>
                  </a:lnTo>
                  <a:lnTo>
                    <a:pt x="2" y="154"/>
                  </a:lnTo>
                  <a:lnTo>
                    <a:pt x="0" y="150"/>
                  </a:lnTo>
                  <a:lnTo>
                    <a:pt x="0" y="147"/>
                  </a:lnTo>
                  <a:lnTo>
                    <a:pt x="0" y="143"/>
                  </a:lnTo>
                  <a:lnTo>
                    <a:pt x="2" y="141"/>
                  </a:lnTo>
                  <a:lnTo>
                    <a:pt x="4" y="139"/>
                  </a:lnTo>
                  <a:lnTo>
                    <a:pt x="8" y="139"/>
                  </a:lnTo>
                  <a:lnTo>
                    <a:pt x="12" y="137"/>
                  </a:lnTo>
                  <a:lnTo>
                    <a:pt x="16" y="137"/>
                  </a:lnTo>
                  <a:lnTo>
                    <a:pt x="23" y="135"/>
                  </a:lnTo>
                  <a:lnTo>
                    <a:pt x="31" y="133"/>
                  </a:lnTo>
                  <a:lnTo>
                    <a:pt x="38" y="131"/>
                  </a:lnTo>
                  <a:lnTo>
                    <a:pt x="48" y="128"/>
                  </a:lnTo>
                  <a:lnTo>
                    <a:pt x="59" y="126"/>
                  </a:lnTo>
                  <a:lnTo>
                    <a:pt x="71" y="122"/>
                  </a:lnTo>
                  <a:lnTo>
                    <a:pt x="84" y="118"/>
                  </a:lnTo>
                  <a:lnTo>
                    <a:pt x="99" y="112"/>
                  </a:lnTo>
                  <a:lnTo>
                    <a:pt x="114" y="109"/>
                  </a:lnTo>
                  <a:lnTo>
                    <a:pt x="131" y="103"/>
                  </a:lnTo>
                  <a:lnTo>
                    <a:pt x="149" y="97"/>
                  </a:lnTo>
                  <a:lnTo>
                    <a:pt x="168" y="91"/>
                  </a:lnTo>
                  <a:lnTo>
                    <a:pt x="189" y="86"/>
                  </a:lnTo>
                  <a:lnTo>
                    <a:pt x="208" y="80"/>
                  </a:lnTo>
                  <a:lnTo>
                    <a:pt x="227" y="74"/>
                  </a:lnTo>
                  <a:lnTo>
                    <a:pt x="246" y="69"/>
                  </a:lnTo>
                  <a:lnTo>
                    <a:pt x="261" y="63"/>
                  </a:lnTo>
                  <a:lnTo>
                    <a:pt x="278" y="57"/>
                  </a:lnTo>
                  <a:lnTo>
                    <a:pt x="291" y="51"/>
                  </a:lnTo>
                  <a:lnTo>
                    <a:pt x="304" y="48"/>
                  </a:lnTo>
                  <a:lnTo>
                    <a:pt x="316" y="42"/>
                  </a:lnTo>
                  <a:lnTo>
                    <a:pt x="327" y="38"/>
                  </a:lnTo>
                  <a:lnTo>
                    <a:pt x="337" y="34"/>
                  </a:lnTo>
                  <a:lnTo>
                    <a:pt x="346" y="31"/>
                  </a:lnTo>
                  <a:lnTo>
                    <a:pt x="354" y="27"/>
                  </a:lnTo>
                  <a:lnTo>
                    <a:pt x="360" y="23"/>
                  </a:lnTo>
                  <a:lnTo>
                    <a:pt x="365" y="19"/>
                  </a:lnTo>
                  <a:lnTo>
                    <a:pt x="369" y="17"/>
                  </a:lnTo>
                  <a:lnTo>
                    <a:pt x="371" y="13"/>
                  </a:lnTo>
                  <a:lnTo>
                    <a:pt x="373" y="12"/>
                  </a:lnTo>
                  <a:lnTo>
                    <a:pt x="375" y="10"/>
                  </a:lnTo>
                  <a:lnTo>
                    <a:pt x="381" y="4"/>
                  </a:lnTo>
                  <a:lnTo>
                    <a:pt x="386" y="2"/>
                  </a:lnTo>
                  <a:lnTo>
                    <a:pt x="390" y="0"/>
                  </a:lnTo>
                  <a:lnTo>
                    <a:pt x="392" y="0"/>
                  </a:lnTo>
                  <a:lnTo>
                    <a:pt x="394" y="4"/>
                  </a:lnTo>
                  <a:lnTo>
                    <a:pt x="400" y="8"/>
                  </a:lnTo>
                  <a:lnTo>
                    <a:pt x="405" y="12"/>
                  </a:lnTo>
                  <a:lnTo>
                    <a:pt x="411" y="15"/>
                  </a:lnTo>
                  <a:lnTo>
                    <a:pt x="420" y="21"/>
                  </a:lnTo>
                  <a:lnTo>
                    <a:pt x="430" y="27"/>
                  </a:lnTo>
                  <a:lnTo>
                    <a:pt x="441" y="32"/>
                  </a:lnTo>
                  <a:lnTo>
                    <a:pt x="455" y="40"/>
                  </a:lnTo>
                  <a:lnTo>
                    <a:pt x="460" y="44"/>
                  </a:lnTo>
                  <a:lnTo>
                    <a:pt x="468" y="48"/>
                  </a:lnTo>
                  <a:lnTo>
                    <a:pt x="477" y="55"/>
                  </a:lnTo>
                  <a:lnTo>
                    <a:pt x="487" y="61"/>
                  </a:lnTo>
                  <a:lnTo>
                    <a:pt x="495" y="69"/>
                  </a:lnTo>
                  <a:lnTo>
                    <a:pt x="500" y="74"/>
                  </a:lnTo>
                  <a:lnTo>
                    <a:pt x="504" y="78"/>
                  </a:lnTo>
                  <a:lnTo>
                    <a:pt x="506" y="84"/>
                  </a:lnTo>
                  <a:lnTo>
                    <a:pt x="506" y="86"/>
                  </a:lnTo>
                  <a:lnTo>
                    <a:pt x="506" y="91"/>
                  </a:lnTo>
                  <a:lnTo>
                    <a:pt x="504" y="95"/>
                  </a:lnTo>
                  <a:lnTo>
                    <a:pt x="502" y="99"/>
                  </a:lnTo>
                  <a:lnTo>
                    <a:pt x="500" y="101"/>
                  </a:lnTo>
                  <a:lnTo>
                    <a:pt x="497" y="105"/>
                  </a:lnTo>
                  <a:lnTo>
                    <a:pt x="491" y="107"/>
                  </a:lnTo>
                  <a:lnTo>
                    <a:pt x="487" y="110"/>
                  </a:lnTo>
                  <a:lnTo>
                    <a:pt x="481" y="112"/>
                  </a:lnTo>
                  <a:lnTo>
                    <a:pt x="472" y="116"/>
                  </a:lnTo>
                  <a:lnTo>
                    <a:pt x="464" y="120"/>
                  </a:lnTo>
                  <a:lnTo>
                    <a:pt x="455" y="128"/>
                  </a:lnTo>
                  <a:lnTo>
                    <a:pt x="445" y="135"/>
                  </a:lnTo>
                  <a:lnTo>
                    <a:pt x="436" y="145"/>
                  </a:lnTo>
                  <a:lnTo>
                    <a:pt x="426" y="154"/>
                  </a:lnTo>
                  <a:lnTo>
                    <a:pt x="417" y="166"/>
                  </a:lnTo>
                  <a:lnTo>
                    <a:pt x="407" y="177"/>
                  </a:lnTo>
                  <a:lnTo>
                    <a:pt x="407" y="177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4"/>
            <p:cNvSpPr/>
            <p:nvPr/>
          </p:nvSpPr>
          <p:spPr bwMode="auto">
            <a:xfrm>
              <a:off x="3675063" y="3773488"/>
              <a:ext cx="150813" cy="65088"/>
            </a:xfrm>
            <a:custGeom>
              <a:avLst/>
              <a:gdLst>
                <a:gd name="T0" fmla="*/ 0 w 190"/>
                <a:gd name="T1" fmla="*/ 28 h 81"/>
                <a:gd name="T2" fmla="*/ 15 w 190"/>
                <a:gd name="T3" fmla="*/ 24 h 81"/>
                <a:gd name="T4" fmla="*/ 30 w 190"/>
                <a:gd name="T5" fmla="*/ 21 h 81"/>
                <a:gd name="T6" fmla="*/ 44 w 190"/>
                <a:gd name="T7" fmla="*/ 19 h 81"/>
                <a:gd name="T8" fmla="*/ 57 w 190"/>
                <a:gd name="T9" fmla="*/ 15 h 81"/>
                <a:gd name="T10" fmla="*/ 70 w 190"/>
                <a:gd name="T11" fmla="*/ 13 h 81"/>
                <a:gd name="T12" fmla="*/ 82 w 190"/>
                <a:gd name="T13" fmla="*/ 9 h 81"/>
                <a:gd name="T14" fmla="*/ 91 w 190"/>
                <a:gd name="T15" fmla="*/ 7 h 81"/>
                <a:gd name="T16" fmla="*/ 103 w 190"/>
                <a:gd name="T17" fmla="*/ 5 h 81"/>
                <a:gd name="T18" fmla="*/ 112 w 190"/>
                <a:gd name="T19" fmla="*/ 3 h 81"/>
                <a:gd name="T20" fmla="*/ 120 w 190"/>
                <a:gd name="T21" fmla="*/ 2 h 81"/>
                <a:gd name="T22" fmla="*/ 129 w 190"/>
                <a:gd name="T23" fmla="*/ 2 h 81"/>
                <a:gd name="T24" fmla="*/ 135 w 190"/>
                <a:gd name="T25" fmla="*/ 2 h 81"/>
                <a:gd name="T26" fmla="*/ 142 w 190"/>
                <a:gd name="T27" fmla="*/ 0 h 81"/>
                <a:gd name="T28" fmla="*/ 148 w 190"/>
                <a:gd name="T29" fmla="*/ 2 h 81"/>
                <a:gd name="T30" fmla="*/ 152 w 190"/>
                <a:gd name="T31" fmla="*/ 2 h 81"/>
                <a:gd name="T32" fmla="*/ 158 w 190"/>
                <a:gd name="T33" fmla="*/ 2 h 81"/>
                <a:gd name="T34" fmla="*/ 163 w 190"/>
                <a:gd name="T35" fmla="*/ 5 h 81"/>
                <a:gd name="T36" fmla="*/ 167 w 190"/>
                <a:gd name="T37" fmla="*/ 9 h 81"/>
                <a:gd name="T38" fmla="*/ 173 w 190"/>
                <a:gd name="T39" fmla="*/ 11 h 81"/>
                <a:gd name="T40" fmla="*/ 177 w 190"/>
                <a:gd name="T41" fmla="*/ 15 h 81"/>
                <a:gd name="T42" fmla="*/ 180 w 190"/>
                <a:gd name="T43" fmla="*/ 19 h 81"/>
                <a:gd name="T44" fmla="*/ 184 w 190"/>
                <a:gd name="T45" fmla="*/ 22 h 81"/>
                <a:gd name="T46" fmla="*/ 186 w 190"/>
                <a:gd name="T47" fmla="*/ 26 h 81"/>
                <a:gd name="T48" fmla="*/ 188 w 190"/>
                <a:gd name="T49" fmla="*/ 28 h 81"/>
                <a:gd name="T50" fmla="*/ 190 w 190"/>
                <a:gd name="T51" fmla="*/ 32 h 81"/>
                <a:gd name="T52" fmla="*/ 190 w 190"/>
                <a:gd name="T53" fmla="*/ 34 h 81"/>
                <a:gd name="T54" fmla="*/ 188 w 190"/>
                <a:gd name="T55" fmla="*/ 38 h 81"/>
                <a:gd name="T56" fmla="*/ 186 w 190"/>
                <a:gd name="T57" fmla="*/ 43 h 81"/>
                <a:gd name="T58" fmla="*/ 182 w 190"/>
                <a:gd name="T59" fmla="*/ 47 h 81"/>
                <a:gd name="T60" fmla="*/ 177 w 190"/>
                <a:gd name="T61" fmla="*/ 51 h 81"/>
                <a:gd name="T62" fmla="*/ 169 w 190"/>
                <a:gd name="T63" fmla="*/ 55 h 81"/>
                <a:gd name="T64" fmla="*/ 161 w 190"/>
                <a:gd name="T65" fmla="*/ 59 h 81"/>
                <a:gd name="T66" fmla="*/ 152 w 190"/>
                <a:gd name="T67" fmla="*/ 61 h 81"/>
                <a:gd name="T68" fmla="*/ 146 w 190"/>
                <a:gd name="T69" fmla="*/ 64 h 81"/>
                <a:gd name="T70" fmla="*/ 141 w 190"/>
                <a:gd name="T71" fmla="*/ 66 h 81"/>
                <a:gd name="T72" fmla="*/ 135 w 190"/>
                <a:gd name="T73" fmla="*/ 68 h 81"/>
                <a:gd name="T74" fmla="*/ 127 w 190"/>
                <a:gd name="T75" fmla="*/ 70 h 81"/>
                <a:gd name="T76" fmla="*/ 120 w 190"/>
                <a:gd name="T77" fmla="*/ 72 h 81"/>
                <a:gd name="T78" fmla="*/ 112 w 190"/>
                <a:gd name="T79" fmla="*/ 74 h 81"/>
                <a:gd name="T80" fmla="*/ 103 w 190"/>
                <a:gd name="T81" fmla="*/ 76 h 81"/>
                <a:gd name="T82" fmla="*/ 93 w 190"/>
                <a:gd name="T83" fmla="*/ 76 h 81"/>
                <a:gd name="T84" fmla="*/ 83 w 190"/>
                <a:gd name="T85" fmla="*/ 78 h 81"/>
                <a:gd name="T86" fmla="*/ 74 w 190"/>
                <a:gd name="T87" fmla="*/ 78 h 81"/>
                <a:gd name="T88" fmla="*/ 63 w 190"/>
                <a:gd name="T89" fmla="*/ 80 h 81"/>
                <a:gd name="T90" fmla="*/ 51 w 190"/>
                <a:gd name="T91" fmla="*/ 80 h 81"/>
                <a:gd name="T92" fmla="*/ 40 w 190"/>
                <a:gd name="T93" fmla="*/ 80 h 81"/>
                <a:gd name="T94" fmla="*/ 26 w 190"/>
                <a:gd name="T95" fmla="*/ 81 h 81"/>
                <a:gd name="T96" fmla="*/ 13 w 190"/>
                <a:gd name="T97" fmla="*/ 81 h 81"/>
                <a:gd name="T98" fmla="*/ 0 w 190"/>
                <a:gd name="T99" fmla="*/ 81 h 81"/>
                <a:gd name="T100" fmla="*/ 0 w 190"/>
                <a:gd name="T101" fmla="*/ 28 h 81"/>
                <a:gd name="T102" fmla="*/ 0 w 190"/>
                <a:gd name="T103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0" h="81">
                  <a:moveTo>
                    <a:pt x="0" y="28"/>
                  </a:moveTo>
                  <a:lnTo>
                    <a:pt x="15" y="24"/>
                  </a:lnTo>
                  <a:lnTo>
                    <a:pt x="30" y="21"/>
                  </a:lnTo>
                  <a:lnTo>
                    <a:pt x="44" y="19"/>
                  </a:lnTo>
                  <a:lnTo>
                    <a:pt x="57" y="15"/>
                  </a:lnTo>
                  <a:lnTo>
                    <a:pt x="70" y="13"/>
                  </a:lnTo>
                  <a:lnTo>
                    <a:pt x="82" y="9"/>
                  </a:lnTo>
                  <a:lnTo>
                    <a:pt x="91" y="7"/>
                  </a:lnTo>
                  <a:lnTo>
                    <a:pt x="103" y="5"/>
                  </a:lnTo>
                  <a:lnTo>
                    <a:pt x="112" y="3"/>
                  </a:lnTo>
                  <a:lnTo>
                    <a:pt x="120" y="2"/>
                  </a:lnTo>
                  <a:lnTo>
                    <a:pt x="129" y="2"/>
                  </a:lnTo>
                  <a:lnTo>
                    <a:pt x="135" y="2"/>
                  </a:lnTo>
                  <a:lnTo>
                    <a:pt x="142" y="0"/>
                  </a:lnTo>
                  <a:lnTo>
                    <a:pt x="148" y="2"/>
                  </a:lnTo>
                  <a:lnTo>
                    <a:pt x="152" y="2"/>
                  </a:lnTo>
                  <a:lnTo>
                    <a:pt x="158" y="2"/>
                  </a:lnTo>
                  <a:lnTo>
                    <a:pt x="163" y="5"/>
                  </a:lnTo>
                  <a:lnTo>
                    <a:pt x="167" y="9"/>
                  </a:lnTo>
                  <a:lnTo>
                    <a:pt x="173" y="11"/>
                  </a:lnTo>
                  <a:lnTo>
                    <a:pt x="177" y="15"/>
                  </a:lnTo>
                  <a:lnTo>
                    <a:pt x="180" y="19"/>
                  </a:lnTo>
                  <a:lnTo>
                    <a:pt x="184" y="22"/>
                  </a:lnTo>
                  <a:lnTo>
                    <a:pt x="186" y="26"/>
                  </a:lnTo>
                  <a:lnTo>
                    <a:pt x="188" y="28"/>
                  </a:lnTo>
                  <a:lnTo>
                    <a:pt x="190" y="32"/>
                  </a:lnTo>
                  <a:lnTo>
                    <a:pt x="190" y="34"/>
                  </a:lnTo>
                  <a:lnTo>
                    <a:pt x="188" y="38"/>
                  </a:lnTo>
                  <a:lnTo>
                    <a:pt x="186" y="43"/>
                  </a:lnTo>
                  <a:lnTo>
                    <a:pt x="182" y="47"/>
                  </a:lnTo>
                  <a:lnTo>
                    <a:pt x="177" y="51"/>
                  </a:lnTo>
                  <a:lnTo>
                    <a:pt x="169" y="55"/>
                  </a:lnTo>
                  <a:lnTo>
                    <a:pt x="161" y="59"/>
                  </a:lnTo>
                  <a:lnTo>
                    <a:pt x="152" y="61"/>
                  </a:lnTo>
                  <a:lnTo>
                    <a:pt x="146" y="64"/>
                  </a:lnTo>
                  <a:lnTo>
                    <a:pt x="141" y="66"/>
                  </a:lnTo>
                  <a:lnTo>
                    <a:pt x="135" y="68"/>
                  </a:lnTo>
                  <a:lnTo>
                    <a:pt x="127" y="70"/>
                  </a:lnTo>
                  <a:lnTo>
                    <a:pt x="120" y="72"/>
                  </a:lnTo>
                  <a:lnTo>
                    <a:pt x="112" y="74"/>
                  </a:lnTo>
                  <a:lnTo>
                    <a:pt x="103" y="76"/>
                  </a:lnTo>
                  <a:lnTo>
                    <a:pt x="93" y="76"/>
                  </a:lnTo>
                  <a:lnTo>
                    <a:pt x="83" y="78"/>
                  </a:lnTo>
                  <a:lnTo>
                    <a:pt x="74" y="78"/>
                  </a:lnTo>
                  <a:lnTo>
                    <a:pt x="63" y="80"/>
                  </a:lnTo>
                  <a:lnTo>
                    <a:pt x="51" y="80"/>
                  </a:lnTo>
                  <a:lnTo>
                    <a:pt x="40" y="80"/>
                  </a:lnTo>
                  <a:lnTo>
                    <a:pt x="26" y="81"/>
                  </a:lnTo>
                  <a:lnTo>
                    <a:pt x="13" y="81"/>
                  </a:lnTo>
                  <a:lnTo>
                    <a:pt x="0" y="81"/>
                  </a:lnTo>
                  <a:lnTo>
                    <a:pt x="0" y="28"/>
                  </a:lnTo>
                  <a:lnTo>
                    <a:pt x="0" y="28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5"/>
            <p:cNvSpPr/>
            <p:nvPr/>
          </p:nvSpPr>
          <p:spPr bwMode="auto">
            <a:xfrm>
              <a:off x="3379788" y="3754438"/>
              <a:ext cx="207963" cy="433388"/>
            </a:xfrm>
            <a:custGeom>
              <a:avLst/>
              <a:gdLst>
                <a:gd name="T0" fmla="*/ 2 w 263"/>
                <a:gd name="T1" fmla="*/ 542 h 546"/>
                <a:gd name="T2" fmla="*/ 2 w 263"/>
                <a:gd name="T3" fmla="*/ 536 h 546"/>
                <a:gd name="T4" fmla="*/ 4 w 263"/>
                <a:gd name="T5" fmla="*/ 529 h 546"/>
                <a:gd name="T6" fmla="*/ 8 w 263"/>
                <a:gd name="T7" fmla="*/ 517 h 546"/>
                <a:gd name="T8" fmla="*/ 14 w 263"/>
                <a:gd name="T9" fmla="*/ 504 h 546"/>
                <a:gd name="T10" fmla="*/ 23 w 263"/>
                <a:gd name="T11" fmla="*/ 487 h 546"/>
                <a:gd name="T12" fmla="*/ 34 w 263"/>
                <a:gd name="T13" fmla="*/ 466 h 546"/>
                <a:gd name="T14" fmla="*/ 48 w 263"/>
                <a:gd name="T15" fmla="*/ 445 h 546"/>
                <a:gd name="T16" fmla="*/ 69 w 263"/>
                <a:gd name="T17" fmla="*/ 409 h 546"/>
                <a:gd name="T18" fmla="*/ 97 w 263"/>
                <a:gd name="T19" fmla="*/ 361 h 546"/>
                <a:gd name="T20" fmla="*/ 120 w 263"/>
                <a:gd name="T21" fmla="*/ 316 h 546"/>
                <a:gd name="T22" fmla="*/ 137 w 263"/>
                <a:gd name="T23" fmla="*/ 270 h 546"/>
                <a:gd name="T24" fmla="*/ 149 w 263"/>
                <a:gd name="T25" fmla="*/ 226 h 546"/>
                <a:gd name="T26" fmla="*/ 160 w 263"/>
                <a:gd name="T27" fmla="*/ 188 h 546"/>
                <a:gd name="T28" fmla="*/ 169 w 263"/>
                <a:gd name="T29" fmla="*/ 152 h 546"/>
                <a:gd name="T30" fmla="*/ 177 w 263"/>
                <a:gd name="T31" fmla="*/ 120 h 546"/>
                <a:gd name="T32" fmla="*/ 181 w 263"/>
                <a:gd name="T33" fmla="*/ 93 h 546"/>
                <a:gd name="T34" fmla="*/ 183 w 263"/>
                <a:gd name="T35" fmla="*/ 70 h 546"/>
                <a:gd name="T36" fmla="*/ 183 w 263"/>
                <a:gd name="T37" fmla="*/ 51 h 546"/>
                <a:gd name="T38" fmla="*/ 181 w 263"/>
                <a:gd name="T39" fmla="*/ 32 h 546"/>
                <a:gd name="T40" fmla="*/ 179 w 263"/>
                <a:gd name="T41" fmla="*/ 21 h 546"/>
                <a:gd name="T42" fmla="*/ 177 w 263"/>
                <a:gd name="T43" fmla="*/ 13 h 546"/>
                <a:gd name="T44" fmla="*/ 179 w 263"/>
                <a:gd name="T45" fmla="*/ 7 h 546"/>
                <a:gd name="T46" fmla="*/ 185 w 263"/>
                <a:gd name="T47" fmla="*/ 2 h 546"/>
                <a:gd name="T48" fmla="*/ 194 w 263"/>
                <a:gd name="T49" fmla="*/ 0 h 546"/>
                <a:gd name="T50" fmla="*/ 204 w 263"/>
                <a:gd name="T51" fmla="*/ 2 h 546"/>
                <a:gd name="T52" fmla="*/ 217 w 263"/>
                <a:gd name="T53" fmla="*/ 7 h 546"/>
                <a:gd name="T54" fmla="*/ 230 w 263"/>
                <a:gd name="T55" fmla="*/ 19 h 546"/>
                <a:gd name="T56" fmla="*/ 244 w 263"/>
                <a:gd name="T57" fmla="*/ 32 h 546"/>
                <a:gd name="T58" fmla="*/ 253 w 263"/>
                <a:gd name="T59" fmla="*/ 45 h 546"/>
                <a:gd name="T60" fmla="*/ 259 w 263"/>
                <a:gd name="T61" fmla="*/ 55 h 546"/>
                <a:gd name="T62" fmla="*/ 263 w 263"/>
                <a:gd name="T63" fmla="*/ 63 h 546"/>
                <a:gd name="T64" fmla="*/ 263 w 263"/>
                <a:gd name="T65" fmla="*/ 74 h 546"/>
                <a:gd name="T66" fmla="*/ 261 w 263"/>
                <a:gd name="T67" fmla="*/ 95 h 546"/>
                <a:gd name="T68" fmla="*/ 257 w 263"/>
                <a:gd name="T69" fmla="*/ 108 h 546"/>
                <a:gd name="T70" fmla="*/ 255 w 263"/>
                <a:gd name="T71" fmla="*/ 118 h 546"/>
                <a:gd name="T72" fmla="*/ 251 w 263"/>
                <a:gd name="T73" fmla="*/ 129 h 546"/>
                <a:gd name="T74" fmla="*/ 245 w 263"/>
                <a:gd name="T75" fmla="*/ 142 h 546"/>
                <a:gd name="T76" fmla="*/ 240 w 263"/>
                <a:gd name="T77" fmla="*/ 158 h 546"/>
                <a:gd name="T78" fmla="*/ 234 w 263"/>
                <a:gd name="T79" fmla="*/ 177 h 546"/>
                <a:gd name="T80" fmla="*/ 228 w 263"/>
                <a:gd name="T81" fmla="*/ 198 h 546"/>
                <a:gd name="T82" fmla="*/ 221 w 263"/>
                <a:gd name="T83" fmla="*/ 222 h 546"/>
                <a:gd name="T84" fmla="*/ 206 w 263"/>
                <a:gd name="T85" fmla="*/ 262 h 546"/>
                <a:gd name="T86" fmla="*/ 183 w 263"/>
                <a:gd name="T87" fmla="*/ 316 h 546"/>
                <a:gd name="T88" fmla="*/ 152 w 263"/>
                <a:gd name="T89" fmla="*/ 369 h 546"/>
                <a:gd name="T90" fmla="*/ 116 w 263"/>
                <a:gd name="T91" fmla="*/ 420 h 546"/>
                <a:gd name="T92" fmla="*/ 86 w 263"/>
                <a:gd name="T93" fmla="*/ 458 h 546"/>
                <a:gd name="T94" fmla="*/ 67 w 263"/>
                <a:gd name="T95" fmla="*/ 483 h 546"/>
                <a:gd name="T96" fmla="*/ 50 w 263"/>
                <a:gd name="T97" fmla="*/ 502 h 546"/>
                <a:gd name="T98" fmla="*/ 36 w 263"/>
                <a:gd name="T99" fmla="*/ 517 h 546"/>
                <a:gd name="T100" fmla="*/ 25 w 263"/>
                <a:gd name="T101" fmla="*/ 531 h 546"/>
                <a:gd name="T102" fmla="*/ 15 w 263"/>
                <a:gd name="T103" fmla="*/ 538 h 546"/>
                <a:gd name="T104" fmla="*/ 8 w 263"/>
                <a:gd name="T105" fmla="*/ 544 h 546"/>
                <a:gd name="T106" fmla="*/ 4 w 263"/>
                <a:gd name="T107" fmla="*/ 546 h 546"/>
                <a:gd name="T108" fmla="*/ 2 w 263"/>
                <a:gd name="T109" fmla="*/ 54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3" h="546">
                  <a:moveTo>
                    <a:pt x="2" y="544"/>
                  </a:moveTo>
                  <a:lnTo>
                    <a:pt x="2" y="542"/>
                  </a:lnTo>
                  <a:lnTo>
                    <a:pt x="0" y="540"/>
                  </a:lnTo>
                  <a:lnTo>
                    <a:pt x="2" y="536"/>
                  </a:lnTo>
                  <a:lnTo>
                    <a:pt x="2" y="532"/>
                  </a:lnTo>
                  <a:lnTo>
                    <a:pt x="4" y="529"/>
                  </a:lnTo>
                  <a:lnTo>
                    <a:pt x="6" y="523"/>
                  </a:lnTo>
                  <a:lnTo>
                    <a:pt x="8" y="517"/>
                  </a:lnTo>
                  <a:lnTo>
                    <a:pt x="12" y="510"/>
                  </a:lnTo>
                  <a:lnTo>
                    <a:pt x="14" y="504"/>
                  </a:lnTo>
                  <a:lnTo>
                    <a:pt x="19" y="494"/>
                  </a:lnTo>
                  <a:lnTo>
                    <a:pt x="23" y="487"/>
                  </a:lnTo>
                  <a:lnTo>
                    <a:pt x="29" y="477"/>
                  </a:lnTo>
                  <a:lnTo>
                    <a:pt x="34" y="466"/>
                  </a:lnTo>
                  <a:lnTo>
                    <a:pt x="40" y="456"/>
                  </a:lnTo>
                  <a:lnTo>
                    <a:pt x="48" y="445"/>
                  </a:lnTo>
                  <a:lnTo>
                    <a:pt x="53" y="432"/>
                  </a:lnTo>
                  <a:lnTo>
                    <a:pt x="69" y="409"/>
                  </a:lnTo>
                  <a:lnTo>
                    <a:pt x="84" y="384"/>
                  </a:lnTo>
                  <a:lnTo>
                    <a:pt x="97" y="361"/>
                  </a:lnTo>
                  <a:lnTo>
                    <a:pt x="109" y="338"/>
                  </a:lnTo>
                  <a:lnTo>
                    <a:pt x="120" y="316"/>
                  </a:lnTo>
                  <a:lnTo>
                    <a:pt x="129" y="293"/>
                  </a:lnTo>
                  <a:lnTo>
                    <a:pt x="137" y="270"/>
                  </a:lnTo>
                  <a:lnTo>
                    <a:pt x="143" y="249"/>
                  </a:lnTo>
                  <a:lnTo>
                    <a:pt x="149" y="226"/>
                  </a:lnTo>
                  <a:lnTo>
                    <a:pt x="154" y="207"/>
                  </a:lnTo>
                  <a:lnTo>
                    <a:pt x="160" y="188"/>
                  </a:lnTo>
                  <a:lnTo>
                    <a:pt x="166" y="169"/>
                  </a:lnTo>
                  <a:lnTo>
                    <a:pt x="169" y="152"/>
                  </a:lnTo>
                  <a:lnTo>
                    <a:pt x="173" y="135"/>
                  </a:lnTo>
                  <a:lnTo>
                    <a:pt x="177" y="120"/>
                  </a:lnTo>
                  <a:lnTo>
                    <a:pt x="179" y="104"/>
                  </a:lnTo>
                  <a:lnTo>
                    <a:pt x="181" y="93"/>
                  </a:lnTo>
                  <a:lnTo>
                    <a:pt x="183" y="82"/>
                  </a:lnTo>
                  <a:lnTo>
                    <a:pt x="183" y="70"/>
                  </a:lnTo>
                  <a:lnTo>
                    <a:pt x="183" y="61"/>
                  </a:lnTo>
                  <a:lnTo>
                    <a:pt x="183" y="51"/>
                  </a:lnTo>
                  <a:lnTo>
                    <a:pt x="183" y="42"/>
                  </a:lnTo>
                  <a:lnTo>
                    <a:pt x="181" y="32"/>
                  </a:lnTo>
                  <a:lnTo>
                    <a:pt x="179" y="25"/>
                  </a:lnTo>
                  <a:lnTo>
                    <a:pt x="179" y="21"/>
                  </a:lnTo>
                  <a:lnTo>
                    <a:pt x="177" y="17"/>
                  </a:lnTo>
                  <a:lnTo>
                    <a:pt x="177" y="13"/>
                  </a:lnTo>
                  <a:lnTo>
                    <a:pt x="177" y="9"/>
                  </a:lnTo>
                  <a:lnTo>
                    <a:pt x="179" y="7"/>
                  </a:lnTo>
                  <a:lnTo>
                    <a:pt x="181" y="4"/>
                  </a:lnTo>
                  <a:lnTo>
                    <a:pt x="185" y="2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4" y="2"/>
                  </a:lnTo>
                  <a:lnTo>
                    <a:pt x="209" y="6"/>
                  </a:lnTo>
                  <a:lnTo>
                    <a:pt x="217" y="7"/>
                  </a:lnTo>
                  <a:lnTo>
                    <a:pt x="223" y="13"/>
                  </a:lnTo>
                  <a:lnTo>
                    <a:pt x="230" y="19"/>
                  </a:lnTo>
                  <a:lnTo>
                    <a:pt x="238" y="25"/>
                  </a:lnTo>
                  <a:lnTo>
                    <a:pt x="244" y="32"/>
                  </a:lnTo>
                  <a:lnTo>
                    <a:pt x="247" y="40"/>
                  </a:lnTo>
                  <a:lnTo>
                    <a:pt x="253" y="45"/>
                  </a:lnTo>
                  <a:lnTo>
                    <a:pt x="257" y="49"/>
                  </a:lnTo>
                  <a:lnTo>
                    <a:pt x="259" y="55"/>
                  </a:lnTo>
                  <a:lnTo>
                    <a:pt x="261" y="59"/>
                  </a:lnTo>
                  <a:lnTo>
                    <a:pt x="263" y="63"/>
                  </a:lnTo>
                  <a:lnTo>
                    <a:pt x="263" y="65"/>
                  </a:lnTo>
                  <a:lnTo>
                    <a:pt x="263" y="74"/>
                  </a:lnTo>
                  <a:lnTo>
                    <a:pt x="263" y="84"/>
                  </a:lnTo>
                  <a:lnTo>
                    <a:pt x="261" y="95"/>
                  </a:lnTo>
                  <a:lnTo>
                    <a:pt x="259" y="104"/>
                  </a:lnTo>
                  <a:lnTo>
                    <a:pt x="257" y="108"/>
                  </a:lnTo>
                  <a:lnTo>
                    <a:pt x="255" y="112"/>
                  </a:lnTo>
                  <a:lnTo>
                    <a:pt x="255" y="118"/>
                  </a:lnTo>
                  <a:lnTo>
                    <a:pt x="253" y="123"/>
                  </a:lnTo>
                  <a:lnTo>
                    <a:pt x="251" y="129"/>
                  </a:lnTo>
                  <a:lnTo>
                    <a:pt x="247" y="135"/>
                  </a:lnTo>
                  <a:lnTo>
                    <a:pt x="245" y="142"/>
                  </a:lnTo>
                  <a:lnTo>
                    <a:pt x="244" y="150"/>
                  </a:lnTo>
                  <a:lnTo>
                    <a:pt x="240" y="158"/>
                  </a:lnTo>
                  <a:lnTo>
                    <a:pt x="238" y="167"/>
                  </a:lnTo>
                  <a:lnTo>
                    <a:pt x="234" y="177"/>
                  </a:lnTo>
                  <a:lnTo>
                    <a:pt x="230" y="188"/>
                  </a:lnTo>
                  <a:lnTo>
                    <a:pt x="228" y="198"/>
                  </a:lnTo>
                  <a:lnTo>
                    <a:pt x="225" y="209"/>
                  </a:lnTo>
                  <a:lnTo>
                    <a:pt x="221" y="222"/>
                  </a:lnTo>
                  <a:lnTo>
                    <a:pt x="217" y="236"/>
                  </a:lnTo>
                  <a:lnTo>
                    <a:pt x="206" y="262"/>
                  </a:lnTo>
                  <a:lnTo>
                    <a:pt x="194" y="289"/>
                  </a:lnTo>
                  <a:lnTo>
                    <a:pt x="183" y="316"/>
                  </a:lnTo>
                  <a:lnTo>
                    <a:pt x="168" y="342"/>
                  </a:lnTo>
                  <a:lnTo>
                    <a:pt x="152" y="369"/>
                  </a:lnTo>
                  <a:lnTo>
                    <a:pt x="135" y="395"/>
                  </a:lnTo>
                  <a:lnTo>
                    <a:pt x="116" y="420"/>
                  </a:lnTo>
                  <a:lnTo>
                    <a:pt x="95" y="445"/>
                  </a:lnTo>
                  <a:lnTo>
                    <a:pt x="86" y="458"/>
                  </a:lnTo>
                  <a:lnTo>
                    <a:pt x="76" y="472"/>
                  </a:lnTo>
                  <a:lnTo>
                    <a:pt x="67" y="483"/>
                  </a:lnTo>
                  <a:lnTo>
                    <a:pt x="59" y="492"/>
                  </a:lnTo>
                  <a:lnTo>
                    <a:pt x="50" y="502"/>
                  </a:lnTo>
                  <a:lnTo>
                    <a:pt x="42" y="510"/>
                  </a:lnTo>
                  <a:lnTo>
                    <a:pt x="36" y="517"/>
                  </a:lnTo>
                  <a:lnTo>
                    <a:pt x="31" y="525"/>
                  </a:lnTo>
                  <a:lnTo>
                    <a:pt x="25" y="531"/>
                  </a:lnTo>
                  <a:lnTo>
                    <a:pt x="19" y="534"/>
                  </a:lnTo>
                  <a:lnTo>
                    <a:pt x="15" y="538"/>
                  </a:lnTo>
                  <a:lnTo>
                    <a:pt x="12" y="542"/>
                  </a:lnTo>
                  <a:lnTo>
                    <a:pt x="8" y="544"/>
                  </a:lnTo>
                  <a:lnTo>
                    <a:pt x="6" y="544"/>
                  </a:lnTo>
                  <a:lnTo>
                    <a:pt x="4" y="546"/>
                  </a:lnTo>
                  <a:lnTo>
                    <a:pt x="2" y="544"/>
                  </a:lnTo>
                  <a:lnTo>
                    <a:pt x="2" y="544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6"/>
            <p:cNvSpPr/>
            <p:nvPr/>
          </p:nvSpPr>
          <p:spPr bwMode="auto">
            <a:xfrm>
              <a:off x="3521076" y="3906838"/>
              <a:ext cx="465138" cy="311150"/>
            </a:xfrm>
            <a:custGeom>
              <a:avLst/>
              <a:gdLst>
                <a:gd name="T0" fmla="*/ 585 w 585"/>
                <a:gd name="T1" fmla="*/ 323 h 394"/>
                <a:gd name="T2" fmla="*/ 582 w 585"/>
                <a:gd name="T3" fmla="*/ 331 h 394"/>
                <a:gd name="T4" fmla="*/ 572 w 585"/>
                <a:gd name="T5" fmla="*/ 339 h 394"/>
                <a:gd name="T6" fmla="*/ 559 w 585"/>
                <a:gd name="T7" fmla="*/ 344 h 394"/>
                <a:gd name="T8" fmla="*/ 540 w 585"/>
                <a:gd name="T9" fmla="*/ 352 h 394"/>
                <a:gd name="T10" fmla="*/ 517 w 585"/>
                <a:gd name="T11" fmla="*/ 361 h 394"/>
                <a:gd name="T12" fmla="*/ 490 w 585"/>
                <a:gd name="T13" fmla="*/ 371 h 394"/>
                <a:gd name="T14" fmla="*/ 464 w 585"/>
                <a:gd name="T15" fmla="*/ 377 h 394"/>
                <a:gd name="T16" fmla="*/ 437 w 585"/>
                <a:gd name="T17" fmla="*/ 382 h 394"/>
                <a:gd name="T18" fmla="*/ 412 w 585"/>
                <a:gd name="T19" fmla="*/ 388 h 394"/>
                <a:gd name="T20" fmla="*/ 390 w 585"/>
                <a:gd name="T21" fmla="*/ 392 h 394"/>
                <a:gd name="T22" fmla="*/ 373 w 585"/>
                <a:gd name="T23" fmla="*/ 394 h 394"/>
                <a:gd name="T24" fmla="*/ 365 w 585"/>
                <a:gd name="T25" fmla="*/ 392 h 394"/>
                <a:gd name="T26" fmla="*/ 357 w 585"/>
                <a:gd name="T27" fmla="*/ 388 h 394"/>
                <a:gd name="T28" fmla="*/ 350 w 585"/>
                <a:gd name="T29" fmla="*/ 382 h 394"/>
                <a:gd name="T30" fmla="*/ 338 w 585"/>
                <a:gd name="T31" fmla="*/ 373 h 394"/>
                <a:gd name="T32" fmla="*/ 325 w 585"/>
                <a:gd name="T33" fmla="*/ 361 h 394"/>
                <a:gd name="T34" fmla="*/ 310 w 585"/>
                <a:gd name="T35" fmla="*/ 348 h 394"/>
                <a:gd name="T36" fmla="*/ 291 w 585"/>
                <a:gd name="T37" fmla="*/ 331 h 394"/>
                <a:gd name="T38" fmla="*/ 270 w 585"/>
                <a:gd name="T39" fmla="*/ 310 h 394"/>
                <a:gd name="T40" fmla="*/ 247 w 585"/>
                <a:gd name="T41" fmla="*/ 289 h 394"/>
                <a:gd name="T42" fmla="*/ 222 w 585"/>
                <a:gd name="T43" fmla="*/ 263 h 394"/>
                <a:gd name="T44" fmla="*/ 194 w 585"/>
                <a:gd name="T45" fmla="*/ 236 h 394"/>
                <a:gd name="T46" fmla="*/ 165 w 585"/>
                <a:gd name="T47" fmla="*/ 205 h 394"/>
                <a:gd name="T48" fmla="*/ 133 w 585"/>
                <a:gd name="T49" fmla="*/ 171 h 394"/>
                <a:gd name="T50" fmla="*/ 97 w 585"/>
                <a:gd name="T51" fmla="*/ 135 h 394"/>
                <a:gd name="T52" fmla="*/ 61 w 585"/>
                <a:gd name="T53" fmla="*/ 97 h 394"/>
                <a:gd name="T54" fmla="*/ 21 w 585"/>
                <a:gd name="T55" fmla="*/ 55 h 394"/>
                <a:gd name="T56" fmla="*/ 9 w 585"/>
                <a:gd name="T57" fmla="*/ 15 h 394"/>
                <a:gd name="T58" fmla="*/ 40 w 585"/>
                <a:gd name="T59" fmla="*/ 21 h 394"/>
                <a:gd name="T60" fmla="*/ 87 w 585"/>
                <a:gd name="T61" fmla="*/ 61 h 394"/>
                <a:gd name="T62" fmla="*/ 131 w 585"/>
                <a:gd name="T63" fmla="*/ 97 h 394"/>
                <a:gd name="T64" fmla="*/ 173 w 585"/>
                <a:gd name="T65" fmla="*/ 129 h 394"/>
                <a:gd name="T66" fmla="*/ 213 w 585"/>
                <a:gd name="T67" fmla="*/ 156 h 394"/>
                <a:gd name="T68" fmla="*/ 249 w 585"/>
                <a:gd name="T69" fmla="*/ 181 h 394"/>
                <a:gd name="T70" fmla="*/ 283 w 585"/>
                <a:gd name="T71" fmla="*/ 200 h 394"/>
                <a:gd name="T72" fmla="*/ 316 w 585"/>
                <a:gd name="T73" fmla="*/ 217 h 394"/>
                <a:gd name="T74" fmla="*/ 359 w 585"/>
                <a:gd name="T75" fmla="*/ 234 h 394"/>
                <a:gd name="T76" fmla="*/ 412 w 585"/>
                <a:gd name="T77" fmla="*/ 257 h 394"/>
                <a:gd name="T78" fmla="*/ 458 w 585"/>
                <a:gd name="T79" fmla="*/ 274 h 394"/>
                <a:gd name="T80" fmla="*/ 500 w 585"/>
                <a:gd name="T81" fmla="*/ 285 h 394"/>
                <a:gd name="T82" fmla="*/ 527 w 585"/>
                <a:gd name="T83" fmla="*/ 291 h 394"/>
                <a:gd name="T84" fmla="*/ 542 w 585"/>
                <a:gd name="T85" fmla="*/ 295 h 394"/>
                <a:gd name="T86" fmla="*/ 555 w 585"/>
                <a:gd name="T87" fmla="*/ 301 h 394"/>
                <a:gd name="T88" fmla="*/ 566 w 585"/>
                <a:gd name="T89" fmla="*/ 304 h 394"/>
                <a:gd name="T90" fmla="*/ 574 w 585"/>
                <a:gd name="T91" fmla="*/ 310 h 394"/>
                <a:gd name="T92" fmla="*/ 580 w 585"/>
                <a:gd name="T93" fmla="*/ 314 h 394"/>
                <a:gd name="T94" fmla="*/ 584 w 585"/>
                <a:gd name="T95" fmla="*/ 318 h 394"/>
                <a:gd name="T96" fmla="*/ 585 w 585"/>
                <a:gd name="T97" fmla="*/ 320 h 394"/>
                <a:gd name="T98" fmla="*/ 585 w 585"/>
                <a:gd name="T99" fmla="*/ 322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85" h="394">
                  <a:moveTo>
                    <a:pt x="585" y="322"/>
                  </a:moveTo>
                  <a:lnTo>
                    <a:pt x="585" y="323"/>
                  </a:lnTo>
                  <a:lnTo>
                    <a:pt x="584" y="327"/>
                  </a:lnTo>
                  <a:lnTo>
                    <a:pt x="582" y="331"/>
                  </a:lnTo>
                  <a:lnTo>
                    <a:pt x="578" y="335"/>
                  </a:lnTo>
                  <a:lnTo>
                    <a:pt x="572" y="339"/>
                  </a:lnTo>
                  <a:lnTo>
                    <a:pt x="566" y="341"/>
                  </a:lnTo>
                  <a:lnTo>
                    <a:pt x="559" y="344"/>
                  </a:lnTo>
                  <a:lnTo>
                    <a:pt x="549" y="348"/>
                  </a:lnTo>
                  <a:lnTo>
                    <a:pt x="540" y="352"/>
                  </a:lnTo>
                  <a:lnTo>
                    <a:pt x="528" y="358"/>
                  </a:lnTo>
                  <a:lnTo>
                    <a:pt x="517" y="361"/>
                  </a:lnTo>
                  <a:lnTo>
                    <a:pt x="504" y="367"/>
                  </a:lnTo>
                  <a:lnTo>
                    <a:pt x="490" y="371"/>
                  </a:lnTo>
                  <a:lnTo>
                    <a:pt x="477" y="375"/>
                  </a:lnTo>
                  <a:lnTo>
                    <a:pt x="464" y="377"/>
                  </a:lnTo>
                  <a:lnTo>
                    <a:pt x="451" y="380"/>
                  </a:lnTo>
                  <a:lnTo>
                    <a:pt x="437" y="382"/>
                  </a:lnTo>
                  <a:lnTo>
                    <a:pt x="424" y="384"/>
                  </a:lnTo>
                  <a:lnTo>
                    <a:pt x="412" y="388"/>
                  </a:lnTo>
                  <a:lnTo>
                    <a:pt x="401" y="390"/>
                  </a:lnTo>
                  <a:lnTo>
                    <a:pt x="390" y="392"/>
                  </a:lnTo>
                  <a:lnTo>
                    <a:pt x="382" y="392"/>
                  </a:lnTo>
                  <a:lnTo>
                    <a:pt x="373" y="394"/>
                  </a:lnTo>
                  <a:lnTo>
                    <a:pt x="367" y="394"/>
                  </a:lnTo>
                  <a:lnTo>
                    <a:pt x="365" y="392"/>
                  </a:lnTo>
                  <a:lnTo>
                    <a:pt x="361" y="390"/>
                  </a:lnTo>
                  <a:lnTo>
                    <a:pt x="357" y="388"/>
                  </a:lnTo>
                  <a:lnTo>
                    <a:pt x="354" y="386"/>
                  </a:lnTo>
                  <a:lnTo>
                    <a:pt x="350" y="382"/>
                  </a:lnTo>
                  <a:lnTo>
                    <a:pt x="344" y="379"/>
                  </a:lnTo>
                  <a:lnTo>
                    <a:pt x="338" y="373"/>
                  </a:lnTo>
                  <a:lnTo>
                    <a:pt x="333" y="367"/>
                  </a:lnTo>
                  <a:lnTo>
                    <a:pt x="325" y="361"/>
                  </a:lnTo>
                  <a:lnTo>
                    <a:pt x="317" y="354"/>
                  </a:lnTo>
                  <a:lnTo>
                    <a:pt x="310" y="348"/>
                  </a:lnTo>
                  <a:lnTo>
                    <a:pt x="300" y="339"/>
                  </a:lnTo>
                  <a:lnTo>
                    <a:pt x="291" y="331"/>
                  </a:lnTo>
                  <a:lnTo>
                    <a:pt x="281" y="322"/>
                  </a:lnTo>
                  <a:lnTo>
                    <a:pt x="270" y="310"/>
                  </a:lnTo>
                  <a:lnTo>
                    <a:pt x="258" y="301"/>
                  </a:lnTo>
                  <a:lnTo>
                    <a:pt x="247" y="289"/>
                  </a:lnTo>
                  <a:lnTo>
                    <a:pt x="236" y="276"/>
                  </a:lnTo>
                  <a:lnTo>
                    <a:pt x="222" y="263"/>
                  </a:lnTo>
                  <a:lnTo>
                    <a:pt x="209" y="249"/>
                  </a:lnTo>
                  <a:lnTo>
                    <a:pt x="194" y="236"/>
                  </a:lnTo>
                  <a:lnTo>
                    <a:pt x="181" y="221"/>
                  </a:lnTo>
                  <a:lnTo>
                    <a:pt x="165" y="205"/>
                  </a:lnTo>
                  <a:lnTo>
                    <a:pt x="148" y="188"/>
                  </a:lnTo>
                  <a:lnTo>
                    <a:pt x="133" y="171"/>
                  </a:lnTo>
                  <a:lnTo>
                    <a:pt x="116" y="154"/>
                  </a:lnTo>
                  <a:lnTo>
                    <a:pt x="97" y="135"/>
                  </a:lnTo>
                  <a:lnTo>
                    <a:pt x="80" y="116"/>
                  </a:lnTo>
                  <a:lnTo>
                    <a:pt x="61" y="97"/>
                  </a:lnTo>
                  <a:lnTo>
                    <a:pt x="42" y="76"/>
                  </a:lnTo>
                  <a:lnTo>
                    <a:pt x="21" y="55"/>
                  </a:lnTo>
                  <a:lnTo>
                    <a:pt x="0" y="32"/>
                  </a:lnTo>
                  <a:lnTo>
                    <a:pt x="9" y="15"/>
                  </a:lnTo>
                  <a:lnTo>
                    <a:pt x="17" y="0"/>
                  </a:lnTo>
                  <a:lnTo>
                    <a:pt x="40" y="21"/>
                  </a:lnTo>
                  <a:lnTo>
                    <a:pt x="65" y="42"/>
                  </a:lnTo>
                  <a:lnTo>
                    <a:pt x="87" y="61"/>
                  </a:lnTo>
                  <a:lnTo>
                    <a:pt x="108" y="80"/>
                  </a:lnTo>
                  <a:lnTo>
                    <a:pt x="131" y="97"/>
                  </a:lnTo>
                  <a:lnTo>
                    <a:pt x="152" y="114"/>
                  </a:lnTo>
                  <a:lnTo>
                    <a:pt x="173" y="129"/>
                  </a:lnTo>
                  <a:lnTo>
                    <a:pt x="192" y="143"/>
                  </a:lnTo>
                  <a:lnTo>
                    <a:pt x="213" y="156"/>
                  </a:lnTo>
                  <a:lnTo>
                    <a:pt x="230" y="169"/>
                  </a:lnTo>
                  <a:lnTo>
                    <a:pt x="249" y="181"/>
                  </a:lnTo>
                  <a:lnTo>
                    <a:pt x="266" y="190"/>
                  </a:lnTo>
                  <a:lnTo>
                    <a:pt x="283" y="200"/>
                  </a:lnTo>
                  <a:lnTo>
                    <a:pt x="300" y="209"/>
                  </a:lnTo>
                  <a:lnTo>
                    <a:pt x="316" y="217"/>
                  </a:lnTo>
                  <a:lnTo>
                    <a:pt x="331" y="223"/>
                  </a:lnTo>
                  <a:lnTo>
                    <a:pt x="359" y="234"/>
                  </a:lnTo>
                  <a:lnTo>
                    <a:pt x="386" y="245"/>
                  </a:lnTo>
                  <a:lnTo>
                    <a:pt x="412" y="257"/>
                  </a:lnTo>
                  <a:lnTo>
                    <a:pt x="435" y="266"/>
                  </a:lnTo>
                  <a:lnTo>
                    <a:pt x="458" y="274"/>
                  </a:lnTo>
                  <a:lnTo>
                    <a:pt x="481" y="280"/>
                  </a:lnTo>
                  <a:lnTo>
                    <a:pt x="500" y="285"/>
                  </a:lnTo>
                  <a:lnTo>
                    <a:pt x="519" y="289"/>
                  </a:lnTo>
                  <a:lnTo>
                    <a:pt x="527" y="291"/>
                  </a:lnTo>
                  <a:lnTo>
                    <a:pt x="534" y="293"/>
                  </a:lnTo>
                  <a:lnTo>
                    <a:pt x="542" y="295"/>
                  </a:lnTo>
                  <a:lnTo>
                    <a:pt x="549" y="299"/>
                  </a:lnTo>
                  <a:lnTo>
                    <a:pt x="555" y="301"/>
                  </a:lnTo>
                  <a:lnTo>
                    <a:pt x="561" y="302"/>
                  </a:lnTo>
                  <a:lnTo>
                    <a:pt x="566" y="304"/>
                  </a:lnTo>
                  <a:lnTo>
                    <a:pt x="570" y="308"/>
                  </a:lnTo>
                  <a:lnTo>
                    <a:pt x="574" y="310"/>
                  </a:lnTo>
                  <a:lnTo>
                    <a:pt x="578" y="312"/>
                  </a:lnTo>
                  <a:lnTo>
                    <a:pt x="580" y="314"/>
                  </a:lnTo>
                  <a:lnTo>
                    <a:pt x="582" y="316"/>
                  </a:lnTo>
                  <a:lnTo>
                    <a:pt x="584" y="318"/>
                  </a:lnTo>
                  <a:lnTo>
                    <a:pt x="585" y="318"/>
                  </a:lnTo>
                  <a:lnTo>
                    <a:pt x="585" y="320"/>
                  </a:lnTo>
                  <a:lnTo>
                    <a:pt x="585" y="322"/>
                  </a:lnTo>
                  <a:lnTo>
                    <a:pt x="585" y="322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7"/>
            <p:cNvSpPr/>
            <p:nvPr/>
          </p:nvSpPr>
          <p:spPr bwMode="auto">
            <a:xfrm>
              <a:off x="3168651" y="3562351"/>
              <a:ext cx="152400" cy="230188"/>
            </a:xfrm>
            <a:custGeom>
              <a:avLst/>
              <a:gdLst>
                <a:gd name="T0" fmla="*/ 110 w 194"/>
                <a:gd name="T1" fmla="*/ 19 h 291"/>
                <a:gd name="T2" fmla="*/ 108 w 194"/>
                <a:gd name="T3" fmla="*/ 10 h 291"/>
                <a:gd name="T4" fmla="*/ 108 w 194"/>
                <a:gd name="T5" fmla="*/ 4 h 291"/>
                <a:gd name="T6" fmla="*/ 112 w 194"/>
                <a:gd name="T7" fmla="*/ 0 h 291"/>
                <a:gd name="T8" fmla="*/ 120 w 194"/>
                <a:gd name="T9" fmla="*/ 0 h 291"/>
                <a:gd name="T10" fmla="*/ 131 w 194"/>
                <a:gd name="T11" fmla="*/ 2 h 291"/>
                <a:gd name="T12" fmla="*/ 143 w 194"/>
                <a:gd name="T13" fmla="*/ 6 h 291"/>
                <a:gd name="T14" fmla="*/ 156 w 194"/>
                <a:gd name="T15" fmla="*/ 12 h 291"/>
                <a:gd name="T16" fmla="*/ 169 w 194"/>
                <a:gd name="T17" fmla="*/ 17 h 291"/>
                <a:gd name="T18" fmla="*/ 179 w 194"/>
                <a:gd name="T19" fmla="*/ 25 h 291"/>
                <a:gd name="T20" fmla="*/ 186 w 194"/>
                <a:gd name="T21" fmla="*/ 33 h 291"/>
                <a:gd name="T22" fmla="*/ 192 w 194"/>
                <a:gd name="T23" fmla="*/ 37 h 291"/>
                <a:gd name="T24" fmla="*/ 194 w 194"/>
                <a:gd name="T25" fmla="*/ 40 h 291"/>
                <a:gd name="T26" fmla="*/ 194 w 194"/>
                <a:gd name="T27" fmla="*/ 46 h 291"/>
                <a:gd name="T28" fmla="*/ 190 w 194"/>
                <a:gd name="T29" fmla="*/ 54 h 291"/>
                <a:gd name="T30" fmla="*/ 186 w 194"/>
                <a:gd name="T31" fmla="*/ 63 h 291"/>
                <a:gd name="T32" fmla="*/ 181 w 194"/>
                <a:gd name="T33" fmla="*/ 75 h 291"/>
                <a:gd name="T34" fmla="*/ 173 w 194"/>
                <a:gd name="T35" fmla="*/ 88 h 291"/>
                <a:gd name="T36" fmla="*/ 164 w 194"/>
                <a:gd name="T37" fmla="*/ 103 h 291"/>
                <a:gd name="T38" fmla="*/ 154 w 194"/>
                <a:gd name="T39" fmla="*/ 122 h 291"/>
                <a:gd name="T40" fmla="*/ 143 w 194"/>
                <a:gd name="T41" fmla="*/ 143 h 291"/>
                <a:gd name="T42" fmla="*/ 124 w 194"/>
                <a:gd name="T43" fmla="*/ 172 h 291"/>
                <a:gd name="T44" fmla="*/ 101 w 194"/>
                <a:gd name="T45" fmla="*/ 206 h 291"/>
                <a:gd name="T46" fmla="*/ 78 w 194"/>
                <a:gd name="T47" fmla="*/ 234 h 291"/>
                <a:gd name="T48" fmla="*/ 53 w 194"/>
                <a:gd name="T49" fmla="*/ 257 h 291"/>
                <a:gd name="T50" fmla="*/ 32 w 194"/>
                <a:gd name="T51" fmla="*/ 274 h 291"/>
                <a:gd name="T52" fmla="*/ 17 w 194"/>
                <a:gd name="T53" fmla="*/ 286 h 291"/>
                <a:gd name="T54" fmla="*/ 8 w 194"/>
                <a:gd name="T55" fmla="*/ 291 h 291"/>
                <a:gd name="T56" fmla="*/ 2 w 194"/>
                <a:gd name="T57" fmla="*/ 289 h 291"/>
                <a:gd name="T58" fmla="*/ 0 w 194"/>
                <a:gd name="T59" fmla="*/ 286 h 291"/>
                <a:gd name="T60" fmla="*/ 4 w 194"/>
                <a:gd name="T61" fmla="*/ 276 h 291"/>
                <a:gd name="T62" fmla="*/ 11 w 194"/>
                <a:gd name="T63" fmla="*/ 263 h 291"/>
                <a:gd name="T64" fmla="*/ 17 w 194"/>
                <a:gd name="T65" fmla="*/ 253 h 291"/>
                <a:gd name="T66" fmla="*/ 25 w 194"/>
                <a:gd name="T67" fmla="*/ 240 h 291"/>
                <a:gd name="T68" fmla="*/ 32 w 194"/>
                <a:gd name="T69" fmla="*/ 225 h 291"/>
                <a:gd name="T70" fmla="*/ 57 w 194"/>
                <a:gd name="T71" fmla="*/ 187 h 291"/>
                <a:gd name="T72" fmla="*/ 74 w 194"/>
                <a:gd name="T73" fmla="*/ 158 h 291"/>
                <a:gd name="T74" fmla="*/ 88 w 194"/>
                <a:gd name="T75" fmla="*/ 128 h 291"/>
                <a:gd name="T76" fmla="*/ 101 w 194"/>
                <a:gd name="T77" fmla="*/ 99 h 291"/>
                <a:gd name="T78" fmla="*/ 110 w 194"/>
                <a:gd name="T79" fmla="*/ 75 h 291"/>
                <a:gd name="T80" fmla="*/ 114 w 194"/>
                <a:gd name="T81" fmla="*/ 56 h 291"/>
                <a:gd name="T82" fmla="*/ 114 w 194"/>
                <a:gd name="T83" fmla="*/ 38 h 291"/>
                <a:gd name="T84" fmla="*/ 110 w 194"/>
                <a:gd name="T85" fmla="*/ 2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4" h="291">
                  <a:moveTo>
                    <a:pt x="110" y="27"/>
                  </a:moveTo>
                  <a:lnTo>
                    <a:pt x="110" y="19"/>
                  </a:lnTo>
                  <a:lnTo>
                    <a:pt x="108" y="14"/>
                  </a:lnTo>
                  <a:lnTo>
                    <a:pt x="108" y="10"/>
                  </a:lnTo>
                  <a:lnTo>
                    <a:pt x="108" y="6"/>
                  </a:lnTo>
                  <a:lnTo>
                    <a:pt x="108" y="4"/>
                  </a:lnTo>
                  <a:lnTo>
                    <a:pt x="110" y="2"/>
                  </a:lnTo>
                  <a:lnTo>
                    <a:pt x="112" y="0"/>
                  </a:lnTo>
                  <a:lnTo>
                    <a:pt x="116" y="0"/>
                  </a:lnTo>
                  <a:lnTo>
                    <a:pt x="120" y="0"/>
                  </a:lnTo>
                  <a:lnTo>
                    <a:pt x="126" y="0"/>
                  </a:lnTo>
                  <a:lnTo>
                    <a:pt x="131" y="2"/>
                  </a:lnTo>
                  <a:lnTo>
                    <a:pt x="137" y="4"/>
                  </a:lnTo>
                  <a:lnTo>
                    <a:pt x="143" y="6"/>
                  </a:lnTo>
                  <a:lnTo>
                    <a:pt x="148" y="8"/>
                  </a:lnTo>
                  <a:lnTo>
                    <a:pt x="156" y="12"/>
                  </a:lnTo>
                  <a:lnTo>
                    <a:pt x="164" y="14"/>
                  </a:lnTo>
                  <a:lnTo>
                    <a:pt x="169" y="17"/>
                  </a:lnTo>
                  <a:lnTo>
                    <a:pt x="175" y="21"/>
                  </a:lnTo>
                  <a:lnTo>
                    <a:pt x="179" y="25"/>
                  </a:lnTo>
                  <a:lnTo>
                    <a:pt x="183" y="29"/>
                  </a:lnTo>
                  <a:lnTo>
                    <a:pt x="186" y="33"/>
                  </a:lnTo>
                  <a:lnTo>
                    <a:pt x="190" y="35"/>
                  </a:lnTo>
                  <a:lnTo>
                    <a:pt x="192" y="37"/>
                  </a:lnTo>
                  <a:lnTo>
                    <a:pt x="194" y="40"/>
                  </a:lnTo>
                  <a:lnTo>
                    <a:pt x="194" y="40"/>
                  </a:lnTo>
                  <a:lnTo>
                    <a:pt x="194" y="44"/>
                  </a:lnTo>
                  <a:lnTo>
                    <a:pt x="194" y="46"/>
                  </a:lnTo>
                  <a:lnTo>
                    <a:pt x="192" y="50"/>
                  </a:lnTo>
                  <a:lnTo>
                    <a:pt x="190" y="54"/>
                  </a:lnTo>
                  <a:lnTo>
                    <a:pt x="188" y="57"/>
                  </a:lnTo>
                  <a:lnTo>
                    <a:pt x="186" y="63"/>
                  </a:lnTo>
                  <a:lnTo>
                    <a:pt x="183" y="69"/>
                  </a:lnTo>
                  <a:lnTo>
                    <a:pt x="181" y="75"/>
                  </a:lnTo>
                  <a:lnTo>
                    <a:pt x="177" y="80"/>
                  </a:lnTo>
                  <a:lnTo>
                    <a:pt x="173" y="88"/>
                  </a:lnTo>
                  <a:lnTo>
                    <a:pt x="167" y="95"/>
                  </a:lnTo>
                  <a:lnTo>
                    <a:pt x="164" y="103"/>
                  </a:lnTo>
                  <a:lnTo>
                    <a:pt x="158" y="113"/>
                  </a:lnTo>
                  <a:lnTo>
                    <a:pt x="154" y="122"/>
                  </a:lnTo>
                  <a:lnTo>
                    <a:pt x="148" y="132"/>
                  </a:lnTo>
                  <a:lnTo>
                    <a:pt x="143" y="143"/>
                  </a:lnTo>
                  <a:lnTo>
                    <a:pt x="137" y="153"/>
                  </a:lnTo>
                  <a:lnTo>
                    <a:pt x="124" y="172"/>
                  </a:lnTo>
                  <a:lnTo>
                    <a:pt x="112" y="191"/>
                  </a:lnTo>
                  <a:lnTo>
                    <a:pt x="101" y="206"/>
                  </a:lnTo>
                  <a:lnTo>
                    <a:pt x="89" y="221"/>
                  </a:lnTo>
                  <a:lnTo>
                    <a:pt x="78" y="234"/>
                  </a:lnTo>
                  <a:lnTo>
                    <a:pt x="65" y="246"/>
                  </a:lnTo>
                  <a:lnTo>
                    <a:pt x="53" y="257"/>
                  </a:lnTo>
                  <a:lnTo>
                    <a:pt x="42" y="265"/>
                  </a:lnTo>
                  <a:lnTo>
                    <a:pt x="32" y="274"/>
                  </a:lnTo>
                  <a:lnTo>
                    <a:pt x="25" y="280"/>
                  </a:lnTo>
                  <a:lnTo>
                    <a:pt x="17" y="286"/>
                  </a:lnTo>
                  <a:lnTo>
                    <a:pt x="11" y="289"/>
                  </a:lnTo>
                  <a:lnTo>
                    <a:pt x="8" y="291"/>
                  </a:lnTo>
                  <a:lnTo>
                    <a:pt x="4" y="291"/>
                  </a:lnTo>
                  <a:lnTo>
                    <a:pt x="2" y="289"/>
                  </a:lnTo>
                  <a:lnTo>
                    <a:pt x="0" y="288"/>
                  </a:lnTo>
                  <a:lnTo>
                    <a:pt x="0" y="286"/>
                  </a:lnTo>
                  <a:lnTo>
                    <a:pt x="2" y="282"/>
                  </a:lnTo>
                  <a:lnTo>
                    <a:pt x="4" y="276"/>
                  </a:lnTo>
                  <a:lnTo>
                    <a:pt x="8" y="269"/>
                  </a:lnTo>
                  <a:lnTo>
                    <a:pt x="11" y="263"/>
                  </a:lnTo>
                  <a:lnTo>
                    <a:pt x="13" y="259"/>
                  </a:lnTo>
                  <a:lnTo>
                    <a:pt x="17" y="253"/>
                  </a:lnTo>
                  <a:lnTo>
                    <a:pt x="21" y="246"/>
                  </a:lnTo>
                  <a:lnTo>
                    <a:pt x="25" y="240"/>
                  </a:lnTo>
                  <a:lnTo>
                    <a:pt x="29" y="232"/>
                  </a:lnTo>
                  <a:lnTo>
                    <a:pt x="32" y="225"/>
                  </a:lnTo>
                  <a:lnTo>
                    <a:pt x="38" y="217"/>
                  </a:lnTo>
                  <a:lnTo>
                    <a:pt x="57" y="187"/>
                  </a:lnTo>
                  <a:lnTo>
                    <a:pt x="65" y="172"/>
                  </a:lnTo>
                  <a:lnTo>
                    <a:pt x="74" y="158"/>
                  </a:lnTo>
                  <a:lnTo>
                    <a:pt x="82" y="143"/>
                  </a:lnTo>
                  <a:lnTo>
                    <a:pt x="88" y="128"/>
                  </a:lnTo>
                  <a:lnTo>
                    <a:pt x="95" y="113"/>
                  </a:lnTo>
                  <a:lnTo>
                    <a:pt x="101" y="99"/>
                  </a:lnTo>
                  <a:lnTo>
                    <a:pt x="107" y="86"/>
                  </a:lnTo>
                  <a:lnTo>
                    <a:pt x="110" y="75"/>
                  </a:lnTo>
                  <a:lnTo>
                    <a:pt x="112" y="65"/>
                  </a:lnTo>
                  <a:lnTo>
                    <a:pt x="114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12" y="33"/>
                  </a:lnTo>
                  <a:lnTo>
                    <a:pt x="110" y="27"/>
                  </a:lnTo>
                  <a:lnTo>
                    <a:pt x="110" y="27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8"/>
            <p:cNvSpPr/>
            <p:nvPr/>
          </p:nvSpPr>
          <p:spPr bwMode="auto">
            <a:xfrm>
              <a:off x="3260726" y="3613151"/>
              <a:ext cx="190500" cy="74613"/>
            </a:xfrm>
            <a:custGeom>
              <a:avLst/>
              <a:gdLst>
                <a:gd name="T0" fmla="*/ 224 w 241"/>
                <a:gd name="T1" fmla="*/ 59 h 93"/>
                <a:gd name="T2" fmla="*/ 224 w 241"/>
                <a:gd name="T3" fmla="*/ 61 h 93"/>
                <a:gd name="T4" fmla="*/ 221 w 241"/>
                <a:gd name="T5" fmla="*/ 63 h 93"/>
                <a:gd name="T6" fmla="*/ 215 w 241"/>
                <a:gd name="T7" fmla="*/ 65 h 93"/>
                <a:gd name="T8" fmla="*/ 207 w 241"/>
                <a:gd name="T9" fmla="*/ 67 h 93"/>
                <a:gd name="T10" fmla="*/ 200 w 241"/>
                <a:gd name="T11" fmla="*/ 69 h 93"/>
                <a:gd name="T12" fmla="*/ 188 w 241"/>
                <a:gd name="T13" fmla="*/ 70 h 93"/>
                <a:gd name="T14" fmla="*/ 177 w 241"/>
                <a:gd name="T15" fmla="*/ 72 h 93"/>
                <a:gd name="T16" fmla="*/ 164 w 241"/>
                <a:gd name="T17" fmla="*/ 74 h 93"/>
                <a:gd name="T18" fmla="*/ 148 w 241"/>
                <a:gd name="T19" fmla="*/ 76 h 93"/>
                <a:gd name="T20" fmla="*/ 133 w 241"/>
                <a:gd name="T21" fmla="*/ 78 h 93"/>
                <a:gd name="T22" fmla="*/ 114 w 241"/>
                <a:gd name="T23" fmla="*/ 80 h 93"/>
                <a:gd name="T24" fmla="*/ 95 w 241"/>
                <a:gd name="T25" fmla="*/ 84 h 93"/>
                <a:gd name="T26" fmla="*/ 72 w 241"/>
                <a:gd name="T27" fmla="*/ 86 h 93"/>
                <a:gd name="T28" fmla="*/ 51 w 241"/>
                <a:gd name="T29" fmla="*/ 88 h 93"/>
                <a:gd name="T30" fmla="*/ 27 w 241"/>
                <a:gd name="T31" fmla="*/ 89 h 93"/>
                <a:gd name="T32" fmla="*/ 0 w 241"/>
                <a:gd name="T33" fmla="*/ 93 h 93"/>
                <a:gd name="T34" fmla="*/ 6 w 241"/>
                <a:gd name="T35" fmla="*/ 48 h 93"/>
                <a:gd name="T36" fmla="*/ 15 w 241"/>
                <a:gd name="T37" fmla="*/ 46 h 93"/>
                <a:gd name="T38" fmla="*/ 27 w 241"/>
                <a:gd name="T39" fmla="*/ 46 h 93"/>
                <a:gd name="T40" fmla="*/ 40 w 241"/>
                <a:gd name="T41" fmla="*/ 44 h 93"/>
                <a:gd name="T42" fmla="*/ 51 w 241"/>
                <a:gd name="T43" fmla="*/ 42 h 93"/>
                <a:gd name="T44" fmla="*/ 67 w 241"/>
                <a:gd name="T45" fmla="*/ 38 h 93"/>
                <a:gd name="T46" fmla="*/ 80 w 241"/>
                <a:gd name="T47" fmla="*/ 32 h 93"/>
                <a:gd name="T48" fmla="*/ 95 w 241"/>
                <a:gd name="T49" fmla="*/ 27 h 93"/>
                <a:gd name="T50" fmla="*/ 110 w 241"/>
                <a:gd name="T51" fmla="*/ 21 h 93"/>
                <a:gd name="T52" fmla="*/ 126 w 241"/>
                <a:gd name="T53" fmla="*/ 15 h 93"/>
                <a:gd name="T54" fmla="*/ 139 w 241"/>
                <a:gd name="T55" fmla="*/ 11 h 93"/>
                <a:gd name="T56" fmla="*/ 150 w 241"/>
                <a:gd name="T57" fmla="*/ 8 h 93"/>
                <a:gd name="T58" fmla="*/ 162 w 241"/>
                <a:gd name="T59" fmla="*/ 6 h 93"/>
                <a:gd name="T60" fmla="*/ 171 w 241"/>
                <a:gd name="T61" fmla="*/ 4 h 93"/>
                <a:gd name="T62" fmla="*/ 179 w 241"/>
                <a:gd name="T63" fmla="*/ 2 h 93"/>
                <a:gd name="T64" fmla="*/ 184 w 241"/>
                <a:gd name="T65" fmla="*/ 2 h 93"/>
                <a:gd name="T66" fmla="*/ 188 w 241"/>
                <a:gd name="T67" fmla="*/ 0 h 93"/>
                <a:gd name="T68" fmla="*/ 190 w 241"/>
                <a:gd name="T69" fmla="*/ 0 h 93"/>
                <a:gd name="T70" fmla="*/ 194 w 241"/>
                <a:gd name="T71" fmla="*/ 0 h 93"/>
                <a:gd name="T72" fmla="*/ 196 w 241"/>
                <a:gd name="T73" fmla="*/ 2 h 93"/>
                <a:gd name="T74" fmla="*/ 200 w 241"/>
                <a:gd name="T75" fmla="*/ 2 h 93"/>
                <a:gd name="T76" fmla="*/ 205 w 241"/>
                <a:gd name="T77" fmla="*/ 2 h 93"/>
                <a:gd name="T78" fmla="*/ 209 w 241"/>
                <a:gd name="T79" fmla="*/ 4 h 93"/>
                <a:gd name="T80" fmla="*/ 215 w 241"/>
                <a:gd name="T81" fmla="*/ 6 h 93"/>
                <a:gd name="T82" fmla="*/ 221 w 241"/>
                <a:gd name="T83" fmla="*/ 8 h 93"/>
                <a:gd name="T84" fmla="*/ 226 w 241"/>
                <a:gd name="T85" fmla="*/ 10 h 93"/>
                <a:gd name="T86" fmla="*/ 230 w 241"/>
                <a:gd name="T87" fmla="*/ 13 h 93"/>
                <a:gd name="T88" fmla="*/ 234 w 241"/>
                <a:gd name="T89" fmla="*/ 17 h 93"/>
                <a:gd name="T90" fmla="*/ 236 w 241"/>
                <a:gd name="T91" fmla="*/ 21 h 93"/>
                <a:gd name="T92" fmla="*/ 238 w 241"/>
                <a:gd name="T93" fmla="*/ 25 h 93"/>
                <a:gd name="T94" fmla="*/ 240 w 241"/>
                <a:gd name="T95" fmla="*/ 29 h 93"/>
                <a:gd name="T96" fmla="*/ 241 w 241"/>
                <a:gd name="T97" fmla="*/ 30 h 93"/>
                <a:gd name="T98" fmla="*/ 241 w 241"/>
                <a:gd name="T99" fmla="*/ 34 h 93"/>
                <a:gd name="T100" fmla="*/ 241 w 241"/>
                <a:gd name="T101" fmla="*/ 36 h 93"/>
                <a:gd name="T102" fmla="*/ 240 w 241"/>
                <a:gd name="T103" fmla="*/ 40 h 93"/>
                <a:gd name="T104" fmla="*/ 240 w 241"/>
                <a:gd name="T105" fmla="*/ 44 h 93"/>
                <a:gd name="T106" fmla="*/ 238 w 241"/>
                <a:gd name="T107" fmla="*/ 48 h 93"/>
                <a:gd name="T108" fmla="*/ 234 w 241"/>
                <a:gd name="T109" fmla="*/ 49 h 93"/>
                <a:gd name="T110" fmla="*/ 232 w 241"/>
                <a:gd name="T111" fmla="*/ 53 h 93"/>
                <a:gd name="T112" fmla="*/ 228 w 241"/>
                <a:gd name="T113" fmla="*/ 57 h 93"/>
                <a:gd name="T114" fmla="*/ 224 w 241"/>
                <a:gd name="T115" fmla="*/ 59 h 93"/>
                <a:gd name="T116" fmla="*/ 224 w 241"/>
                <a:gd name="T117" fmla="*/ 5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1" h="93">
                  <a:moveTo>
                    <a:pt x="224" y="59"/>
                  </a:moveTo>
                  <a:lnTo>
                    <a:pt x="224" y="61"/>
                  </a:lnTo>
                  <a:lnTo>
                    <a:pt x="221" y="63"/>
                  </a:lnTo>
                  <a:lnTo>
                    <a:pt x="215" y="65"/>
                  </a:lnTo>
                  <a:lnTo>
                    <a:pt x="207" y="67"/>
                  </a:lnTo>
                  <a:lnTo>
                    <a:pt x="200" y="69"/>
                  </a:lnTo>
                  <a:lnTo>
                    <a:pt x="188" y="70"/>
                  </a:lnTo>
                  <a:lnTo>
                    <a:pt x="177" y="72"/>
                  </a:lnTo>
                  <a:lnTo>
                    <a:pt x="164" y="74"/>
                  </a:lnTo>
                  <a:lnTo>
                    <a:pt x="148" y="76"/>
                  </a:lnTo>
                  <a:lnTo>
                    <a:pt x="133" y="78"/>
                  </a:lnTo>
                  <a:lnTo>
                    <a:pt x="114" y="80"/>
                  </a:lnTo>
                  <a:lnTo>
                    <a:pt x="95" y="84"/>
                  </a:lnTo>
                  <a:lnTo>
                    <a:pt x="72" y="86"/>
                  </a:lnTo>
                  <a:lnTo>
                    <a:pt x="51" y="88"/>
                  </a:lnTo>
                  <a:lnTo>
                    <a:pt x="27" y="89"/>
                  </a:lnTo>
                  <a:lnTo>
                    <a:pt x="0" y="93"/>
                  </a:lnTo>
                  <a:lnTo>
                    <a:pt x="6" y="48"/>
                  </a:lnTo>
                  <a:lnTo>
                    <a:pt x="15" y="46"/>
                  </a:lnTo>
                  <a:lnTo>
                    <a:pt x="27" y="46"/>
                  </a:lnTo>
                  <a:lnTo>
                    <a:pt x="40" y="44"/>
                  </a:lnTo>
                  <a:lnTo>
                    <a:pt x="51" y="42"/>
                  </a:lnTo>
                  <a:lnTo>
                    <a:pt x="67" y="38"/>
                  </a:lnTo>
                  <a:lnTo>
                    <a:pt x="80" y="32"/>
                  </a:lnTo>
                  <a:lnTo>
                    <a:pt x="95" y="27"/>
                  </a:lnTo>
                  <a:lnTo>
                    <a:pt x="110" y="21"/>
                  </a:lnTo>
                  <a:lnTo>
                    <a:pt x="126" y="15"/>
                  </a:lnTo>
                  <a:lnTo>
                    <a:pt x="139" y="11"/>
                  </a:lnTo>
                  <a:lnTo>
                    <a:pt x="150" y="8"/>
                  </a:lnTo>
                  <a:lnTo>
                    <a:pt x="162" y="6"/>
                  </a:lnTo>
                  <a:lnTo>
                    <a:pt x="171" y="4"/>
                  </a:lnTo>
                  <a:lnTo>
                    <a:pt x="179" y="2"/>
                  </a:lnTo>
                  <a:lnTo>
                    <a:pt x="184" y="2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6" y="2"/>
                  </a:lnTo>
                  <a:lnTo>
                    <a:pt x="200" y="2"/>
                  </a:lnTo>
                  <a:lnTo>
                    <a:pt x="205" y="2"/>
                  </a:lnTo>
                  <a:lnTo>
                    <a:pt x="209" y="4"/>
                  </a:lnTo>
                  <a:lnTo>
                    <a:pt x="215" y="6"/>
                  </a:lnTo>
                  <a:lnTo>
                    <a:pt x="221" y="8"/>
                  </a:lnTo>
                  <a:lnTo>
                    <a:pt x="226" y="10"/>
                  </a:lnTo>
                  <a:lnTo>
                    <a:pt x="230" y="13"/>
                  </a:lnTo>
                  <a:lnTo>
                    <a:pt x="234" y="17"/>
                  </a:lnTo>
                  <a:lnTo>
                    <a:pt x="236" y="21"/>
                  </a:lnTo>
                  <a:lnTo>
                    <a:pt x="238" y="25"/>
                  </a:lnTo>
                  <a:lnTo>
                    <a:pt x="240" y="29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41" y="36"/>
                  </a:lnTo>
                  <a:lnTo>
                    <a:pt x="240" y="40"/>
                  </a:lnTo>
                  <a:lnTo>
                    <a:pt x="240" y="44"/>
                  </a:lnTo>
                  <a:lnTo>
                    <a:pt x="238" y="48"/>
                  </a:lnTo>
                  <a:lnTo>
                    <a:pt x="234" y="49"/>
                  </a:lnTo>
                  <a:lnTo>
                    <a:pt x="232" y="53"/>
                  </a:lnTo>
                  <a:lnTo>
                    <a:pt x="228" y="57"/>
                  </a:lnTo>
                  <a:lnTo>
                    <a:pt x="224" y="59"/>
                  </a:lnTo>
                  <a:lnTo>
                    <a:pt x="224" y="59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9"/>
            <p:cNvSpPr/>
            <p:nvPr/>
          </p:nvSpPr>
          <p:spPr bwMode="auto">
            <a:xfrm>
              <a:off x="3309938" y="3946526"/>
              <a:ext cx="111125" cy="125413"/>
            </a:xfrm>
            <a:custGeom>
              <a:avLst/>
              <a:gdLst>
                <a:gd name="T0" fmla="*/ 0 w 140"/>
                <a:gd name="T1" fmla="*/ 0 h 158"/>
                <a:gd name="T2" fmla="*/ 17 w 140"/>
                <a:gd name="T3" fmla="*/ 2 h 158"/>
                <a:gd name="T4" fmla="*/ 32 w 140"/>
                <a:gd name="T5" fmla="*/ 4 h 158"/>
                <a:gd name="T6" fmla="*/ 47 w 140"/>
                <a:gd name="T7" fmla="*/ 6 h 158"/>
                <a:gd name="T8" fmla="*/ 61 w 140"/>
                <a:gd name="T9" fmla="*/ 10 h 158"/>
                <a:gd name="T10" fmla="*/ 72 w 140"/>
                <a:gd name="T11" fmla="*/ 14 h 158"/>
                <a:gd name="T12" fmla="*/ 83 w 140"/>
                <a:gd name="T13" fmla="*/ 19 h 158"/>
                <a:gd name="T14" fmla="*/ 95 w 140"/>
                <a:gd name="T15" fmla="*/ 27 h 158"/>
                <a:gd name="T16" fmla="*/ 104 w 140"/>
                <a:gd name="T17" fmla="*/ 35 h 158"/>
                <a:gd name="T18" fmla="*/ 114 w 140"/>
                <a:gd name="T19" fmla="*/ 44 h 158"/>
                <a:gd name="T20" fmla="*/ 121 w 140"/>
                <a:gd name="T21" fmla="*/ 54 h 158"/>
                <a:gd name="T22" fmla="*/ 127 w 140"/>
                <a:gd name="T23" fmla="*/ 63 h 158"/>
                <a:gd name="T24" fmla="*/ 133 w 140"/>
                <a:gd name="T25" fmla="*/ 73 h 158"/>
                <a:gd name="T26" fmla="*/ 137 w 140"/>
                <a:gd name="T27" fmla="*/ 82 h 158"/>
                <a:gd name="T28" fmla="*/ 139 w 140"/>
                <a:gd name="T29" fmla="*/ 94 h 158"/>
                <a:gd name="T30" fmla="*/ 140 w 140"/>
                <a:gd name="T31" fmla="*/ 103 h 158"/>
                <a:gd name="T32" fmla="*/ 140 w 140"/>
                <a:gd name="T33" fmla="*/ 113 h 158"/>
                <a:gd name="T34" fmla="*/ 140 w 140"/>
                <a:gd name="T35" fmla="*/ 124 h 158"/>
                <a:gd name="T36" fmla="*/ 140 w 140"/>
                <a:gd name="T37" fmla="*/ 134 h 158"/>
                <a:gd name="T38" fmla="*/ 139 w 140"/>
                <a:gd name="T39" fmla="*/ 141 h 158"/>
                <a:gd name="T40" fmla="*/ 137 w 140"/>
                <a:gd name="T41" fmla="*/ 149 h 158"/>
                <a:gd name="T42" fmla="*/ 135 w 140"/>
                <a:gd name="T43" fmla="*/ 153 h 158"/>
                <a:gd name="T44" fmla="*/ 131 w 140"/>
                <a:gd name="T45" fmla="*/ 156 h 158"/>
                <a:gd name="T46" fmla="*/ 125 w 140"/>
                <a:gd name="T47" fmla="*/ 158 h 158"/>
                <a:gd name="T48" fmla="*/ 120 w 140"/>
                <a:gd name="T49" fmla="*/ 158 h 158"/>
                <a:gd name="T50" fmla="*/ 118 w 140"/>
                <a:gd name="T51" fmla="*/ 158 h 158"/>
                <a:gd name="T52" fmla="*/ 114 w 140"/>
                <a:gd name="T53" fmla="*/ 156 h 158"/>
                <a:gd name="T54" fmla="*/ 110 w 140"/>
                <a:gd name="T55" fmla="*/ 153 h 158"/>
                <a:gd name="T56" fmla="*/ 104 w 140"/>
                <a:gd name="T57" fmla="*/ 149 h 158"/>
                <a:gd name="T58" fmla="*/ 99 w 140"/>
                <a:gd name="T59" fmla="*/ 143 h 158"/>
                <a:gd name="T60" fmla="*/ 93 w 140"/>
                <a:gd name="T61" fmla="*/ 137 h 158"/>
                <a:gd name="T62" fmla="*/ 87 w 140"/>
                <a:gd name="T63" fmla="*/ 128 h 158"/>
                <a:gd name="T64" fmla="*/ 80 w 140"/>
                <a:gd name="T65" fmla="*/ 120 h 158"/>
                <a:gd name="T66" fmla="*/ 72 w 140"/>
                <a:gd name="T67" fmla="*/ 109 h 158"/>
                <a:gd name="T68" fmla="*/ 64 w 140"/>
                <a:gd name="T69" fmla="*/ 97 h 158"/>
                <a:gd name="T70" fmla="*/ 55 w 140"/>
                <a:gd name="T71" fmla="*/ 84 h 158"/>
                <a:gd name="T72" fmla="*/ 45 w 140"/>
                <a:gd name="T73" fmla="*/ 71 h 158"/>
                <a:gd name="T74" fmla="*/ 34 w 140"/>
                <a:gd name="T75" fmla="*/ 56 h 158"/>
                <a:gd name="T76" fmla="*/ 24 w 140"/>
                <a:gd name="T77" fmla="*/ 38 h 158"/>
                <a:gd name="T78" fmla="*/ 13 w 140"/>
                <a:gd name="T79" fmla="*/ 19 h 158"/>
                <a:gd name="T80" fmla="*/ 0 w 140"/>
                <a:gd name="T81" fmla="*/ 0 h 158"/>
                <a:gd name="T82" fmla="*/ 0 w 140"/>
                <a:gd name="T83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0" h="158">
                  <a:moveTo>
                    <a:pt x="0" y="0"/>
                  </a:moveTo>
                  <a:lnTo>
                    <a:pt x="17" y="2"/>
                  </a:lnTo>
                  <a:lnTo>
                    <a:pt x="32" y="4"/>
                  </a:lnTo>
                  <a:lnTo>
                    <a:pt x="47" y="6"/>
                  </a:lnTo>
                  <a:lnTo>
                    <a:pt x="61" y="10"/>
                  </a:lnTo>
                  <a:lnTo>
                    <a:pt x="72" y="14"/>
                  </a:lnTo>
                  <a:lnTo>
                    <a:pt x="83" y="19"/>
                  </a:lnTo>
                  <a:lnTo>
                    <a:pt x="95" y="27"/>
                  </a:lnTo>
                  <a:lnTo>
                    <a:pt x="104" y="35"/>
                  </a:lnTo>
                  <a:lnTo>
                    <a:pt x="114" y="44"/>
                  </a:lnTo>
                  <a:lnTo>
                    <a:pt x="121" y="54"/>
                  </a:lnTo>
                  <a:lnTo>
                    <a:pt x="127" y="63"/>
                  </a:lnTo>
                  <a:lnTo>
                    <a:pt x="133" y="73"/>
                  </a:lnTo>
                  <a:lnTo>
                    <a:pt x="137" y="82"/>
                  </a:lnTo>
                  <a:lnTo>
                    <a:pt x="139" y="94"/>
                  </a:lnTo>
                  <a:lnTo>
                    <a:pt x="140" y="103"/>
                  </a:lnTo>
                  <a:lnTo>
                    <a:pt x="140" y="113"/>
                  </a:lnTo>
                  <a:lnTo>
                    <a:pt x="140" y="124"/>
                  </a:lnTo>
                  <a:lnTo>
                    <a:pt x="140" y="134"/>
                  </a:lnTo>
                  <a:lnTo>
                    <a:pt x="139" y="141"/>
                  </a:lnTo>
                  <a:lnTo>
                    <a:pt x="137" y="149"/>
                  </a:lnTo>
                  <a:lnTo>
                    <a:pt x="135" y="153"/>
                  </a:lnTo>
                  <a:lnTo>
                    <a:pt x="131" y="156"/>
                  </a:lnTo>
                  <a:lnTo>
                    <a:pt x="125" y="158"/>
                  </a:lnTo>
                  <a:lnTo>
                    <a:pt x="120" y="158"/>
                  </a:lnTo>
                  <a:lnTo>
                    <a:pt x="118" y="158"/>
                  </a:lnTo>
                  <a:lnTo>
                    <a:pt x="114" y="156"/>
                  </a:lnTo>
                  <a:lnTo>
                    <a:pt x="110" y="153"/>
                  </a:lnTo>
                  <a:lnTo>
                    <a:pt x="104" y="149"/>
                  </a:lnTo>
                  <a:lnTo>
                    <a:pt x="99" y="143"/>
                  </a:lnTo>
                  <a:lnTo>
                    <a:pt x="93" y="137"/>
                  </a:lnTo>
                  <a:lnTo>
                    <a:pt x="87" y="128"/>
                  </a:lnTo>
                  <a:lnTo>
                    <a:pt x="80" y="120"/>
                  </a:lnTo>
                  <a:lnTo>
                    <a:pt x="72" y="109"/>
                  </a:lnTo>
                  <a:lnTo>
                    <a:pt x="64" y="97"/>
                  </a:lnTo>
                  <a:lnTo>
                    <a:pt x="55" y="84"/>
                  </a:lnTo>
                  <a:lnTo>
                    <a:pt x="45" y="71"/>
                  </a:lnTo>
                  <a:lnTo>
                    <a:pt x="34" y="56"/>
                  </a:lnTo>
                  <a:lnTo>
                    <a:pt x="24" y="38"/>
                  </a:lnTo>
                  <a:lnTo>
                    <a:pt x="13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20"/>
            <p:cNvSpPr/>
            <p:nvPr/>
          </p:nvSpPr>
          <p:spPr bwMode="auto">
            <a:xfrm>
              <a:off x="3130551" y="3775076"/>
              <a:ext cx="366713" cy="150813"/>
            </a:xfrm>
            <a:custGeom>
              <a:avLst/>
              <a:gdLst>
                <a:gd name="T0" fmla="*/ 462 w 462"/>
                <a:gd name="T1" fmla="*/ 34 h 190"/>
                <a:gd name="T2" fmla="*/ 454 w 462"/>
                <a:gd name="T3" fmla="*/ 40 h 190"/>
                <a:gd name="T4" fmla="*/ 442 w 462"/>
                <a:gd name="T5" fmla="*/ 47 h 190"/>
                <a:gd name="T6" fmla="*/ 425 w 462"/>
                <a:gd name="T7" fmla="*/ 55 h 190"/>
                <a:gd name="T8" fmla="*/ 401 w 462"/>
                <a:gd name="T9" fmla="*/ 66 h 190"/>
                <a:gd name="T10" fmla="*/ 370 w 462"/>
                <a:gd name="T11" fmla="*/ 79 h 190"/>
                <a:gd name="T12" fmla="*/ 334 w 462"/>
                <a:gd name="T13" fmla="*/ 95 h 190"/>
                <a:gd name="T14" fmla="*/ 292 w 462"/>
                <a:gd name="T15" fmla="*/ 110 h 190"/>
                <a:gd name="T16" fmla="*/ 245 w 462"/>
                <a:gd name="T17" fmla="*/ 127 h 190"/>
                <a:gd name="T18" fmla="*/ 201 w 462"/>
                <a:gd name="T19" fmla="*/ 142 h 190"/>
                <a:gd name="T20" fmla="*/ 163 w 462"/>
                <a:gd name="T21" fmla="*/ 156 h 190"/>
                <a:gd name="T22" fmla="*/ 133 w 462"/>
                <a:gd name="T23" fmla="*/ 167 h 190"/>
                <a:gd name="T24" fmla="*/ 106 w 462"/>
                <a:gd name="T25" fmla="*/ 176 h 190"/>
                <a:gd name="T26" fmla="*/ 85 w 462"/>
                <a:gd name="T27" fmla="*/ 184 h 190"/>
                <a:gd name="T28" fmla="*/ 72 w 462"/>
                <a:gd name="T29" fmla="*/ 188 h 190"/>
                <a:gd name="T30" fmla="*/ 62 w 462"/>
                <a:gd name="T31" fmla="*/ 190 h 190"/>
                <a:gd name="T32" fmla="*/ 55 w 462"/>
                <a:gd name="T33" fmla="*/ 190 h 190"/>
                <a:gd name="T34" fmla="*/ 47 w 462"/>
                <a:gd name="T35" fmla="*/ 186 h 190"/>
                <a:gd name="T36" fmla="*/ 38 w 462"/>
                <a:gd name="T37" fmla="*/ 176 h 190"/>
                <a:gd name="T38" fmla="*/ 28 w 462"/>
                <a:gd name="T39" fmla="*/ 165 h 190"/>
                <a:gd name="T40" fmla="*/ 17 w 462"/>
                <a:gd name="T41" fmla="*/ 150 h 190"/>
                <a:gd name="T42" fmla="*/ 7 w 462"/>
                <a:gd name="T43" fmla="*/ 138 h 190"/>
                <a:gd name="T44" fmla="*/ 1 w 462"/>
                <a:gd name="T45" fmla="*/ 129 h 190"/>
                <a:gd name="T46" fmla="*/ 0 w 462"/>
                <a:gd name="T47" fmla="*/ 121 h 190"/>
                <a:gd name="T48" fmla="*/ 1 w 462"/>
                <a:gd name="T49" fmla="*/ 116 h 190"/>
                <a:gd name="T50" fmla="*/ 9 w 462"/>
                <a:gd name="T51" fmla="*/ 112 h 190"/>
                <a:gd name="T52" fmla="*/ 20 w 462"/>
                <a:gd name="T53" fmla="*/ 108 h 190"/>
                <a:gd name="T54" fmla="*/ 41 w 462"/>
                <a:gd name="T55" fmla="*/ 106 h 190"/>
                <a:gd name="T56" fmla="*/ 53 w 462"/>
                <a:gd name="T57" fmla="*/ 106 h 190"/>
                <a:gd name="T58" fmla="*/ 66 w 462"/>
                <a:gd name="T59" fmla="*/ 104 h 190"/>
                <a:gd name="T60" fmla="*/ 83 w 462"/>
                <a:gd name="T61" fmla="*/ 102 h 190"/>
                <a:gd name="T62" fmla="*/ 102 w 462"/>
                <a:gd name="T63" fmla="*/ 98 h 190"/>
                <a:gd name="T64" fmla="*/ 125 w 462"/>
                <a:gd name="T65" fmla="*/ 91 h 190"/>
                <a:gd name="T66" fmla="*/ 150 w 462"/>
                <a:gd name="T67" fmla="*/ 83 h 190"/>
                <a:gd name="T68" fmla="*/ 180 w 462"/>
                <a:gd name="T69" fmla="*/ 76 h 190"/>
                <a:gd name="T70" fmla="*/ 212 w 462"/>
                <a:gd name="T71" fmla="*/ 64 h 190"/>
                <a:gd name="T72" fmla="*/ 247 w 462"/>
                <a:gd name="T73" fmla="*/ 53 h 190"/>
                <a:gd name="T74" fmla="*/ 283 w 462"/>
                <a:gd name="T75" fmla="*/ 41 h 190"/>
                <a:gd name="T76" fmla="*/ 313 w 462"/>
                <a:gd name="T77" fmla="*/ 30 h 190"/>
                <a:gd name="T78" fmla="*/ 340 w 462"/>
                <a:gd name="T79" fmla="*/ 22 h 190"/>
                <a:gd name="T80" fmla="*/ 361 w 462"/>
                <a:gd name="T81" fmla="*/ 15 h 190"/>
                <a:gd name="T82" fmla="*/ 380 w 462"/>
                <a:gd name="T83" fmla="*/ 9 h 190"/>
                <a:gd name="T84" fmla="*/ 393 w 462"/>
                <a:gd name="T85" fmla="*/ 3 h 190"/>
                <a:gd name="T86" fmla="*/ 403 w 462"/>
                <a:gd name="T87" fmla="*/ 1 h 190"/>
                <a:gd name="T88" fmla="*/ 408 w 462"/>
                <a:gd name="T89" fmla="*/ 0 h 190"/>
                <a:gd name="T90" fmla="*/ 414 w 462"/>
                <a:gd name="T91" fmla="*/ 0 h 190"/>
                <a:gd name="T92" fmla="*/ 422 w 462"/>
                <a:gd name="T93" fmla="*/ 1 h 190"/>
                <a:gd name="T94" fmla="*/ 429 w 462"/>
                <a:gd name="T95" fmla="*/ 3 h 190"/>
                <a:gd name="T96" fmla="*/ 441 w 462"/>
                <a:gd name="T97" fmla="*/ 7 h 190"/>
                <a:gd name="T98" fmla="*/ 450 w 462"/>
                <a:gd name="T99" fmla="*/ 13 h 190"/>
                <a:gd name="T100" fmla="*/ 458 w 462"/>
                <a:gd name="T101" fmla="*/ 20 h 190"/>
                <a:gd name="T102" fmla="*/ 460 w 462"/>
                <a:gd name="T103" fmla="*/ 28 h 190"/>
                <a:gd name="T104" fmla="*/ 462 w 462"/>
                <a:gd name="T105" fmla="*/ 3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2" h="190">
                  <a:moveTo>
                    <a:pt x="462" y="34"/>
                  </a:moveTo>
                  <a:lnTo>
                    <a:pt x="462" y="34"/>
                  </a:lnTo>
                  <a:lnTo>
                    <a:pt x="458" y="38"/>
                  </a:lnTo>
                  <a:lnTo>
                    <a:pt x="454" y="40"/>
                  </a:lnTo>
                  <a:lnTo>
                    <a:pt x="450" y="43"/>
                  </a:lnTo>
                  <a:lnTo>
                    <a:pt x="442" y="47"/>
                  </a:lnTo>
                  <a:lnTo>
                    <a:pt x="435" y="51"/>
                  </a:lnTo>
                  <a:lnTo>
                    <a:pt x="425" y="55"/>
                  </a:lnTo>
                  <a:lnTo>
                    <a:pt x="414" y="60"/>
                  </a:lnTo>
                  <a:lnTo>
                    <a:pt x="401" y="66"/>
                  </a:lnTo>
                  <a:lnTo>
                    <a:pt x="387" y="72"/>
                  </a:lnTo>
                  <a:lnTo>
                    <a:pt x="370" y="79"/>
                  </a:lnTo>
                  <a:lnTo>
                    <a:pt x="353" y="87"/>
                  </a:lnTo>
                  <a:lnTo>
                    <a:pt x="334" y="95"/>
                  </a:lnTo>
                  <a:lnTo>
                    <a:pt x="313" y="102"/>
                  </a:lnTo>
                  <a:lnTo>
                    <a:pt x="292" y="110"/>
                  </a:lnTo>
                  <a:lnTo>
                    <a:pt x="268" y="119"/>
                  </a:lnTo>
                  <a:lnTo>
                    <a:pt x="245" y="127"/>
                  </a:lnTo>
                  <a:lnTo>
                    <a:pt x="222" y="135"/>
                  </a:lnTo>
                  <a:lnTo>
                    <a:pt x="201" y="142"/>
                  </a:lnTo>
                  <a:lnTo>
                    <a:pt x="182" y="150"/>
                  </a:lnTo>
                  <a:lnTo>
                    <a:pt x="163" y="156"/>
                  </a:lnTo>
                  <a:lnTo>
                    <a:pt x="148" y="161"/>
                  </a:lnTo>
                  <a:lnTo>
                    <a:pt x="133" y="167"/>
                  </a:lnTo>
                  <a:lnTo>
                    <a:pt x="119" y="173"/>
                  </a:lnTo>
                  <a:lnTo>
                    <a:pt x="106" y="176"/>
                  </a:lnTo>
                  <a:lnTo>
                    <a:pt x="95" y="180"/>
                  </a:lnTo>
                  <a:lnTo>
                    <a:pt x="85" y="184"/>
                  </a:lnTo>
                  <a:lnTo>
                    <a:pt x="77" y="186"/>
                  </a:lnTo>
                  <a:lnTo>
                    <a:pt x="72" y="188"/>
                  </a:lnTo>
                  <a:lnTo>
                    <a:pt x="66" y="190"/>
                  </a:lnTo>
                  <a:lnTo>
                    <a:pt x="62" y="190"/>
                  </a:lnTo>
                  <a:lnTo>
                    <a:pt x="58" y="190"/>
                  </a:lnTo>
                  <a:lnTo>
                    <a:pt x="55" y="190"/>
                  </a:lnTo>
                  <a:lnTo>
                    <a:pt x="51" y="188"/>
                  </a:lnTo>
                  <a:lnTo>
                    <a:pt x="47" y="186"/>
                  </a:lnTo>
                  <a:lnTo>
                    <a:pt x="43" y="182"/>
                  </a:lnTo>
                  <a:lnTo>
                    <a:pt x="38" y="176"/>
                  </a:lnTo>
                  <a:lnTo>
                    <a:pt x="34" y="171"/>
                  </a:lnTo>
                  <a:lnTo>
                    <a:pt x="28" y="165"/>
                  </a:lnTo>
                  <a:lnTo>
                    <a:pt x="22" y="157"/>
                  </a:lnTo>
                  <a:lnTo>
                    <a:pt x="17" y="150"/>
                  </a:lnTo>
                  <a:lnTo>
                    <a:pt x="11" y="144"/>
                  </a:lnTo>
                  <a:lnTo>
                    <a:pt x="7" y="138"/>
                  </a:lnTo>
                  <a:lnTo>
                    <a:pt x="3" y="133"/>
                  </a:lnTo>
                  <a:lnTo>
                    <a:pt x="1" y="129"/>
                  </a:lnTo>
                  <a:lnTo>
                    <a:pt x="0" y="125"/>
                  </a:lnTo>
                  <a:lnTo>
                    <a:pt x="0" y="121"/>
                  </a:lnTo>
                  <a:lnTo>
                    <a:pt x="1" y="119"/>
                  </a:lnTo>
                  <a:lnTo>
                    <a:pt x="1" y="116"/>
                  </a:lnTo>
                  <a:lnTo>
                    <a:pt x="5" y="114"/>
                  </a:lnTo>
                  <a:lnTo>
                    <a:pt x="9" y="112"/>
                  </a:lnTo>
                  <a:lnTo>
                    <a:pt x="15" y="110"/>
                  </a:lnTo>
                  <a:lnTo>
                    <a:pt x="20" y="108"/>
                  </a:lnTo>
                  <a:lnTo>
                    <a:pt x="30" y="106"/>
                  </a:lnTo>
                  <a:lnTo>
                    <a:pt x="41" y="106"/>
                  </a:lnTo>
                  <a:lnTo>
                    <a:pt x="47" y="106"/>
                  </a:lnTo>
                  <a:lnTo>
                    <a:pt x="53" y="106"/>
                  </a:lnTo>
                  <a:lnTo>
                    <a:pt x="60" y="106"/>
                  </a:lnTo>
                  <a:lnTo>
                    <a:pt x="66" y="104"/>
                  </a:lnTo>
                  <a:lnTo>
                    <a:pt x="76" y="104"/>
                  </a:lnTo>
                  <a:lnTo>
                    <a:pt x="83" y="102"/>
                  </a:lnTo>
                  <a:lnTo>
                    <a:pt x="93" y="100"/>
                  </a:lnTo>
                  <a:lnTo>
                    <a:pt x="102" y="98"/>
                  </a:lnTo>
                  <a:lnTo>
                    <a:pt x="114" y="95"/>
                  </a:lnTo>
                  <a:lnTo>
                    <a:pt x="125" y="91"/>
                  </a:lnTo>
                  <a:lnTo>
                    <a:pt x="138" y="89"/>
                  </a:lnTo>
                  <a:lnTo>
                    <a:pt x="150" y="83"/>
                  </a:lnTo>
                  <a:lnTo>
                    <a:pt x="165" y="79"/>
                  </a:lnTo>
                  <a:lnTo>
                    <a:pt x="180" y="76"/>
                  </a:lnTo>
                  <a:lnTo>
                    <a:pt x="195" y="70"/>
                  </a:lnTo>
                  <a:lnTo>
                    <a:pt x="212" y="64"/>
                  </a:lnTo>
                  <a:lnTo>
                    <a:pt x="230" y="59"/>
                  </a:lnTo>
                  <a:lnTo>
                    <a:pt x="247" y="53"/>
                  </a:lnTo>
                  <a:lnTo>
                    <a:pt x="266" y="47"/>
                  </a:lnTo>
                  <a:lnTo>
                    <a:pt x="283" y="41"/>
                  </a:lnTo>
                  <a:lnTo>
                    <a:pt x="298" y="36"/>
                  </a:lnTo>
                  <a:lnTo>
                    <a:pt x="313" y="30"/>
                  </a:lnTo>
                  <a:lnTo>
                    <a:pt x="327" y="26"/>
                  </a:lnTo>
                  <a:lnTo>
                    <a:pt x="340" y="22"/>
                  </a:lnTo>
                  <a:lnTo>
                    <a:pt x="351" y="19"/>
                  </a:lnTo>
                  <a:lnTo>
                    <a:pt x="361" y="15"/>
                  </a:lnTo>
                  <a:lnTo>
                    <a:pt x="370" y="11"/>
                  </a:lnTo>
                  <a:lnTo>
                    <a:pt x="380" y="9"/>
                  </a:lnTo>
                  <a:lnTo>
                    <a:pt x="387" y="5"/>
                  </a:lnTo>
                  <a:lnTo>
                    <a:pt x="393" y="3"/>
                  </a:lnTo>
                  <a:lnTo>
                    <a:pt x="399" y="1"/>
                  </a:lnTo>
                  <a:lnTo>
                    <a:pt x="403" y="1"/>
                  </a:lnTo>
                  <a:lnTo>
                    <a:pt x="406" y="1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4" y="0"/>
                  </a:lnTo>
                  <a:lnTo>
                    <a:pt x="418" y="1"/>
                  </a:lnTo>
                  <a:lnTo>
                    <a:pt x="422" y="1"/>
                  </a:lnTo>
                  <a:lnTo>
                    <a:pt x="425" y="1"/>
                  </a:lnTo>
                  <a:lnTo>
                    <a:pt x="429" y="3"/>
                  </a:lnTo>
                  <a:lnTo>
                    <a:pt x="435" y="5"/>
                  </a:lnTo>
                  <a:lnTo>
                    <a:pt x="441" y="7"/>
                  </a:lnTo>
                  <a:lnTo>
                    <a:pt x="446" y="9"/>
                  </a:lnTo>
                  <a:lnTo>
                    <a:pt x="450" y="13"/>
                  </a:lnTo>
                  <a:lnTo>
                    <a:pt x="454" y="17"/>
                  </a:lnTo>
                  <a:lnTo>
                    <a:pt x="458" y="20"/>
                  </a:lnTo>
                  <a:lnTo>
                    <a:pt x="460" y="24"/>
                  </a:lnTo>
                  <a:lnTo>
                    <a:pt x="460" y="28"/>
                  </a:lnTo>
                  <a:lnTo>
                    <a:pt x="462" y="30"/>
                  </a:lnTo>
                  <a:lnTo>
                    <a:pt x="462" y="34"/>
                  </a:lnTo>
                  <a:lnTo>
                    <a:pt x="462" y="34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1"/>
            <p:cNvSpPr/>
            <p:nvPr/>
          </p:nvSpPr>
          <p:spPr bwMode="auto">
            <a:xfrm>
              <a:off x="3636963" y="3603626"/>
              <a:ext cx="63500" cy="474663"/>
            </a:xfrm>
            <a:custGeom>
              <a:avLst/>
              <a:gdLst>
                <a:gd name="T0" fmla="*/ 17 w 80"/>
                <a:gd name="T1" fmla="*/ 13 h 597"/>
                <a:gd name="T2" fmla="*/ 33 w 80"/>
                <a:gd name="T3" fmla="*/ 26 h 597"/>
                <a:gd name="T4" fmla="*/ 46 w 80"/>
                <a:gd name="T5" fmla="*/ 38 h 597"/>
                <a:gd name="T6" fmla="*/ 55 w 80"/>
                <a:gd name="T7" fmla="*/ 47 h 597"/>
                <a:gd name="T8" fmla="*/ 65 w 80"/>
                <a:gd name="T9" fmla="*/ 55 h 597"/>
                <a:gd name="T10" fmla="*/ 73 w 80"/>
                <a:gd name="T11" fmla="*/ 62 h 597"/>
                <a:gd name="T12" fmla="*/ 76 w 80"/>
                <a:gd name="T13" fmla="*/ 68 h 597"/>
                <a:gd name="T14" fmla="*/ 80 w 80"/>
                <a:gd name="T15" fmla="*/ 70 h 597"/>
                <a:gd name="T16" fmla="*/ 80 w 80"/>
                <a:gd name="T17" fmla="*/ 78 h 597"/>
                <a:gd name="T18" fmla="*/ 78 w 80"/>
                <a:gd name="T19" fmla="*/ 91 h 597"/>
                <a:gd name="T20" fmla="*/ 78 w 80"/>
                <a:gd name="T21" fmla="*/ 108 h 597"/>
                <a:gd name="T22" fmla="*/ 74 w 80"/>
                <a:gd name="T23" fmla="*/ 131 h 597"/>
                <a:gd name="T24" fmla="*/ 73 w 80"/>
                <a:gd name="T25" fmla="*/ 137 h 597"/>
                <a:gd name="T26" fmla="*/ 73 w 80"/>
                <a:gd name="T27" fmla="*/ 148 h 597"/>
                <a:gd name="T28" fmla="*/ 71 w 80"/>
                <a:gd name="T29" fmla="*/ 161 h 597"/>
                <a:gd name="T30" fmla="*/ 71 w 80"/>
                <a:gd name="T31" fmla="*/ 177 h 597"/>
                <a:gd name="T32" fmla="*/ 71 w 80"/>
                <a:gd name="T33" fmla="*/ 196 h 597"/>
                <a:gd name="T34" fmla="*/ 69 w 80"/>
                <a:gd name="T35" fmla="*/ 218 h 597"/>
                <a:gd name="T36" fmla="*/ 69 w 80"/>
                <a:gd name="T37" fmla="*/ 241 h 597"/>
                <a:gd name="T38" fmla="*/ 67 w 80"/>
                <a:gd name="T39" fmla="*/ 270 h 597"/>
                <a:gd name="T40" fmla="*/ 67 w 80"/>
                <a:gd name="T41" fmla="*/ 300 h 597"/>
                <a:gd name="T42" fmla="*/ 67 w 80"/>
                <a:gd name="T43" fmla="*/ 332 h 597"/>
                <a:gd name="T44" fmla="*/ 65 w 80"/>
                <a:gd name="T45" fmla="*/ 371 h 597"/>
                <a:gd name="T46" fmla="*/ 65 w 80"/>
                <a:gd name="T47" fmla="*/ 409 h 597"/>
                <a:gd name="T48" fmla="*/ 65 w 80"/>
                <a:gd name="T49" fmla="*/ 450 h 597"/>
                <a:gd name="T50" fmla="*/ 65 w 80"/>
                <a:gd name="T51" fmla="*/ 496 h 597"/>
                <a:gd name="T52" fmla="*/ 63 w 80"/>
                <a:gd name="T53" fmla="*/ 546 h 597"/>
                <a:gd name="T54" fmla="*/ 63 w 80"/>
                <a:gd name="T55" fmla="*/ 597 h 597"/>
                <a:gd name="T56" fmla="*/ 12 w 80"/>
                <a:gd name="T57" fmla="*/ 557 h 597"/>
                <a:gd name="T58" fmla="*/ 12 w 80"/>
                <a:gd name="T59" fmla="*/ 479 h 597"/>
                <a:gd name="T60" fmla="*/ 10 w 80"/>
                <a:gd name="T61" fmla="*/ 405 h 597"/>
                <a:gd name="T62" fmla="*/ 10 w 80"/>
                <a:gd name="T63" fmla="*/ 331 h 597"/>
                <a:gd name="T64" fmla="*/ 8 w 80"/>
                <a:gd name="T65" fmla="*/ 260 h 597"/>
                <a:gd name="T66" fmla="*/ 6 w 80"/>
                <a:gd name="T67" fmla="*/ 192 h 597"/>
                <a:gd name="T68" fmla="*/ 4 w 80"/>
                <a:gd name="T69" fmla="*/ 125 h 597"/>
                <a:gd name="T70" fmla="*/ 2 w 80"/>
                <a:gd name="T71" fmla="*/ 60 h 597"/>
                <a:gd name="T72" fmla="*/ 0 w 80"/>
                <a:gd name="T73" fmla="*/ 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597">
                  <a:moveTo>
                    <a:pt x="0" y="0"/>
                  </a:moveTo>
                  <a:lnTo>
                    <a:pt x="17" y="13"/>
                  </a:lnTo>
                  <a:lnTo>
                    <a:pt x="25" y="21"/>
                  </a:lnTo>
                  <a:lnTo>
                    <a:pt x="33" y="26"/>
                  </a:lnTo>
                  <a:lnTo>
                    <a:pt x="38" y="32"/>
                  </a:lnTo>
                  <a:lnTo>
                    <a:pt x="46" y="38"/>
                  </a:lnTo>
                  <a:lnTo>
                    <a:pt x="52" y="43"/>
                  </a:lnTo>
                  <a:lnTo>
                    <a:pt x="55" y="47"/>
                  </a:lnTo>
                  <a:lnTo>
                    <a:pt x="61" y="51"/>
                  </a:lnTo>
                  <a:lnTo>
                    <a:pt x="65" y="55"/>
                  </a:lnTo>
                  <a:lnTo>
                    <a:pt x="69" y="59"/>
                  </a:lnTo>
                  <a:lnTo>
                    <a:pt x="73" y="62"/>
                  </a:lnTo>
                  <a:lnTo>
                    <a:pt x="74" y="64"/>
                  </a:lnTo>
                  <a:lnTo>
                    <a:pt x="76" y="68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0" y="78"/>
                  </a:lnTo>
                  <a:lnTo>
                    <a:pt x="80" y="83"/>
                  </a:lnTo>
                  <a:lnTo>
                    <a:pt x="78" y="91"/>
                  </a:lnTo>
                  <a:lnTo>
                    <a:pt x="78" y="99"/>
                  </a:lnTo>
                  <a:lnTo>
                    <a:pt x="78" y="108"/>
                  </a:lnTo>
                  <a:lnTo>
                    <a:pt x="76" y="118"/>
                  </a:lnTo>
                  <a:lnTo>
                    <a:pt x="74" y="131"/>
                  </a:lnTo>
                  <a:lnTo>
                    <a:pt x="74" y="133"/>
                  </a:lnTo>
                  <a:lnTo>
                    <a:pt x="73" y="137"/>
                  </a:lnTo>
                  <a:lnTo>
                    <a:pt x="73" y="142"/>
                  </a:lnTo>
                  <a:lnTo>
                    <a:pt x="73" y="148"/>
                  </a:lnTo>
                  <a:lnTo>
                    <a:pt x="73" y="154"/>
                  </a:lnTo>
                  <a:lnTo>
                    <a:pt x="71" y="161"/>
                  </a:lnTo>
                  <a:lnTo>
                    <a:pt x="71" y="169"/>
                  </a:lnTo>
                  <a:lnTo>
                    <a:pt x="71" y="177"/>
                  </a:lnTo>
                  <a:lnTo>
                    <a:pt x="71" y="186"/>
                  </a:lnTo>
                  <a:lnTo>
                    <a:pt x="71" y="196"/>
                  </a:lnTo>
                  <a:lnTo>
                    <a:pt x="69" y="207"/>
                  </a:lnTo>
                  <a:lnTo>
                    <a:pt x="69" y="218"/>
                  </a:lnTo>
                  <a:lnTo>
                    <a:pt x="69" y="230"/>
                  </a:lnTo>
                  <a:lnTo>
                    <a:pt x="69" y="241"/>
                  </a:lnTo>
                  <a:lnTo>
                    <a:pt x="67" y="256"/>
                  </a:lnTo>
                  <a:lnTo>
                    <a:pt x="67" y="270"/>
                  </a:lnTo>
                  <a:lnTo>
                    <a:pt x="67" y="285"/>
                  </a:lnTo>
                  <a:lnTo>
                    <a:pt x="67" y="300"/>
                  </a:lnTo>
                  <a:lnTo>
                    <a:pt x="67" y="315"/>
                  </a:lnTo>
                  <a:lnTo>
                    <a:pt x="67" y="332"/>
                  </a:lnTo>
                  <a:lnTo>
                    <a:pt x="65" y="352"/>
                  </a:lnTo>
                  <a:lnTo>
                    <a:pt x="65" y="371"/>
                  </a:lnTo>
                  <a:lnTo>
                    <a:pt x="65" y="390"/>
                  </a:lnTo>
                  <a:lnTo>
                    <a:pt x="65" y="409"/>
                  </a:lnTo>
                  <a:lnTo>
                    <a:pt x="65" y="430"/>
                  </a:lnTo>
                  <a:lnTo>
                    <a:pt x="65" y="450"/>
                  </a:lnTo>
                  <a:lnTo>
                    <a:pt x="65" y="473"/>
                  </a:lnTo>
                  <a:lnTo>
                    <a:pt x="65" y="496"/>
                  </a:lnTo>
                  <a:lnTo>
                    <a:pt x="65" y="521"/>
                  </a:lnTo>
                  <a:lnTo>
                    <a:pt x="63" y="546"/>
                  </a:lnTo>
                  <a:lnTo>
                    <a:pt x="63" y="570"/>
                  </a:lnTo>
                  <a:lnTo>
                    <a:pt x="63" y="597"/>
                  </a:lnTo>
                  <a:lnTo>
                    <a:pt x="38" y="576"/>
                  </a:lnTo>
                  <a:lnTo>
                    <a:pt x="12" y="557"/>
                  </a:lnTo>
                  <a:lnTo>
                    <a:pt x="12" y="517"/>
                  </a:lnTo>
                  <a:lnTo>
                    <a:pt x="12" y="479"/>
                  </a:lnTo>
                  <a:lnTo>
                    <a:pt x="12" y="441"/>
                  </a:lnTo>
                  <a:lnTo>
                    <a:pt x="10" y="405"/>
                  </a:lnTo>
                  <a:lnTo>
                    <a:pt x="10" y="367"/>
                  </a:lnTo>
                  <a:lnTo>
                    <a:pt x="10" y="331"/>
                  </a:lnTo>
                  <a:lnTo>
                    <a:pt x="10" y="296"/>
                  </a:lnTo>
                  <a:lnTo>
                    <a:pt x="8" y="260"/>
                  </a:lnTo>
                  <a:lnTo>
                    <a:pt x="8" y="226"/>
                  </a:lnTo>
                  <a:lnTo>
                    <a:pt x="6" y="192"/>
                  </a:lnTo>
                  <a:lnTo>
                    <a:pt x="6" y="159"/>
                  </a:lnTo>
                  <a:lnTo>
                    <a:pt x="4" y="125"/>
                  </a:lnTo>
                  <a:lnTo>
                    <a:pt x="4" y="93"/>
                  </a:lnTo>
                  <a:lnTo>
                    <a:pt x="2" y="60"/>
                  </a:lnTo>
                  <a:lnTo>
                    <a:pt x="2" y="3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22"/>
            <p:cNvSpPr/>
            <p:nvPr/>
          </p:nvSpPr>
          <p:spPr bwMode="auto">
            <a:xfrm>
              <a:off x="3127376" y="3656013"/>
              <a:ext cx="236538" cy="531813"/>
            </a:xfrm>
            <a:custGeom>
              <a:avLst/>
              <a:gdLst>
                <a:gd name="T0" fmla="*/ 169 w 298"/>
                <a:gd name="T1" fmla="*/ 529 h 672"/>
                <a:gd name="T2" fmla="*/ 144 w 298"/>
                <a:gd name="T3" fmla="*/ 560 h 672"/>
                <a:gd name="T4" fmla="*/ 114 w 298"/>
                <a:gd name="T5" fmla="*/ 594 h 672"/>
                <a:gd name="T6" fmla="*/ 85 w 298"/>
                <a:gd name="T7" fmla="*/ 622 h 672"/>
                <a:gd name="T8" fmla="*/ 57 w 298"/>
                <a:gd name="T9" fmla="*/ 643 h 672"/>
                <a:gd name="T10" fmla="*/ 45 w 298"/>
                <a:gd name="T11" fmla="*/ 653 h 672"/>
                <a:gd name="T12" fmla="*/ 24 w 298"/>
                <a:gd name="T13" fmla="*/ 666 h 672"/>
                <a:gd name="T14" fmla="*/ 11 w 298"/>
                <a:gd name="T15" fmla="*/ 672 h 672"/>
                <a:gd name="T16" fmla="*/ 4 w 298"/>
                <a:gd name="T17" fmla="*/ 672 h 672"/>
                <a:gd name="T18" fmla="*/ 0 w 298"/>
                <a:gd name="T19" fmla="*/ 668 h 672"/>
                <a:gd name="T20" fmla="*/ 0 w 298"/>
                <a:gd name="T21" fmla="*/ 664 h 672"/>
                <a:gd name="T22" fmla="*/ 4 w 298"/>
                <a:gd name="T23" fmla="*/ 657 h 672"/>
                <a:gd name="T24" fmla="*/ 11 w 298"/>
                <a:gd name="T25" fmla="*/ 647 h 672"/>
                <a:gd name="T26" fmla="*/ 19 w 298"/>
                <a:gd name="T27" fmla="*/ 634 h 672"/>
                <a:gd name="T28" fmla="*/ 30 w 298"/>
                <a:gd name="T29" fmla="*/ 618 h 672"/>
                <a:gd name="T30" fmla="*/ 43 w 298"/>
                <a:gd name="T31" fmla="*/ 601 h 672"/>
                <a:gd name="T32" fmla="*/ 61 w 298"/>
                <a:gd name="T33" fmla="*/ 582 h 672"/>
                <a:gd name="T34" fmla="*/ 85 w 298"/>
                <a:gd name="T35" fmla="*/ 550 h 672"/>
                <a:gd name="T36" fmla="*/ 118 w 298"/>
                <a:gd name="T37" fmla="*/ 504 h 672"/>
                <a:gd name="T38" fmla="*/ 150 w 298"/>
                <a:gd name="T39" fmla="*/ 451 h 672"/>
                <a:gd name="T40" fmla="*/ 177 w 298"/>
                <a:gd name="T41" fmla="*/ 392 h 672"/>
                <a:gd name="T42" fmla="*/ 194 w 298"/>
                <a:gd name="T43" fmla="*/ 345 h 672"/>
                <a:gd name="T44" fmla="*/ 205 w 298"/>
                <a:gd name="T45" fmla="*/ 310 h 672"/>
                <a:gd name="T46" fmla="*/ 213 w 298"/>
                <a:gd name="T47" fmla="*/ 272 h 672"/>
                <a:gd name="T48" fmla="*/ 220 w 298"/>
                <a:gd name="T49" fmla="*/ 232 h 672"/>
                <a:gd name="T50" fmla="*/ 226 w 298"/>
                <a:gd name="T51" fmla="*/ 189 h 672"/>
                <a:gd name="T52" fmla="*/ 230 w 298"/>
                <a:gd name="T53" fmla="*/ 143 h 672"/>
                <a:gd name="T54" fmla="*/ 234 w 298"/>
                <a:gd name="T55" fmla="*/ 95 h 672"/>
                <a:gd name="T56" fmla="*/ 235 w 298"/>
                <a:gd name="T57" fmla="*/ 46 h 672"/>
                <a:gd name="T58" fmla="*/ 298 w 298"/>
                <a:gd name="T59" fmla="*/ 0 h 672"/>
                <a:gd name="T60" fmla="*/ 296 w 298"/>
                <a:gd name="T61" fmla="*/ 69 h 672"/>
                <a:gd name="T62" fmla="*/ 291 w 298"/>
                <a:gd name="T63" fmla="*/ 139 h 672"/>
                <a:gd name="T64" fmla="*/ 283 w 298"/>
                <a:gd name="T65" fmla="*/ 210 h 672"/>
                <a:gd name="T66" fmla="*/ 272 w 298"/>
                <a:gd name="T67" fmla="*/ 282 h 672"/>
                <a:gd name="T68" fmla="*/ 258 w 298"/>
                <a:gd name="T69" fmla="*/ 352 h 672"/>
                <a:gd name="T70" fmla="*/ 237 w 298"/>
                <a:gd name="T71" fmla="*/ 415 h 672"/>
                <a:gd name="T72" fmla="*/ 211 w 298"/>
                <a:gd name="T73" fmla="*/ 470 h 672"/>
                <a:gd name="T74" fmla="*/ 178 w 298"/>
                <a:gd name="T75" fmla="*/ 52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8" h="672">
                  <a:moveTo>
                    <a:pt x="178" y="520"/>
                  </a:moveTo>
                  <a:lnTo>
                    <a:pt x="169" y="529"/>
                  </a:lnTo>
                  <a:lnTo>
                    <a:pt x="161" y="540"/>
                  </a:lnTo>
                  <a:lnTo>
                    <a:pt x="144" y="560"/>
                  </a:lnTo>
                  <a:lnTo>
                    <a:pt x="129" y="577"/>
                  </a:lnTo>
                  <a:lnTo>
                    <a:pt x="114" y="594"/>
                  </a:lnTo>
                  <a:lnTo>
                    <a:pt x="99" y="609"/>
                  </a:lnTo>
                  <a:lnTo>
                    <a:pt x="85" y="622"/>
                  </a:lnTo>
                  <a:lnTo>
                    <a:pt x="72" y="634"/>
                  </a:lnTo>
                  <a:lnTo>
                    <a:pt x="57" y="643"/>
                  </a:lnTo>
                  <a:lnTo>
                    <a:pt x="51" y="649"/>
                  </a:lnTo>
                  <a:lnTo>
                    <a:pt x="45" y="653"/>
                  </a:lnTo>
                  <a:lnTo>
                    <a:pt x="34" y="660"/>
                  </a:lnTo>
                  <a:lnTo>
                    <a:pt x="24" y="666"/>
                  </a:lnTo>
                  <a:lnTo>
                    <a:pt x="17" y="670"/>
                  </a:lnTo>
                  <a:lnTo>
                    <a:pt x="11" y="672"/>
                  </a:lnTo>
                  <a:lnTo>
                    <a:pt x="5" y="672"/>
                  </a:lnTo>
                  <a:lnTo>
                    <a:pt x="4" y="672"/>
                  </a:lnTo>
                  <a:lnTo>
                    <a:pt x="0" y="670"/>
                  </a:lnTo>
                  <a:lnTo>
                    <a:pt x="0" y="668"/>
                  </a:lnTo>
                  <a:lnTo>
                    <a:pt x="0" y="666"/>
                  </a:lnTo>
                  <a:lnTo>
                    <a:pt x="0" y="664"/>
                  </a:lnTo>
                  <a:lnTo>
                    <a:pt x="2" y="660"/>
                  </a:lnTo>
                  <a:lnTo>
                    <a:pt x="4" y="657"/>
                  </a:lnTo>
                  <a:lnTo>
                    <a:pt x="7" y="651"/>
                  </a:lnTo>
                  <a:lnTo>
                    <a:pt x="11" y="647"/>
                  </a:lnTo>
                  <a:lnTo>
                    <a:pt x="15" y="641"/>
                  </a:lnTo>
                  <a:lnTo>
                    <a:pt x="19" y="634"/>
                  </a:lnTo>
                  <a:lnTo>
                    <a:pt x="24" y="628"/>
                  </a:lnTo>
                  <a:lnTo>
                    <a:pt x="30" y="618"/>
                  </a:lnTo>
                  <a:lnTo>
                    <a:pt x="38" y="611"/>
                  </a:lnTo>
                  <a:lnTo>
                    <a:pt x="43" y="601"/>
                  </a:lnTo>
                  <a:lnTo>
                    <a:pt x="51" y="592"/>
                  </a:lnTo>
                  <a:lnTo>
                    <a:pt x="61" y="582"/>
                  </a:lnTo>
                  <a:lnTo>
                    <a:pt x="68" y="571"/>
                  </a:lnTo>
                  <a:lnTo>
                    <a:pt x="85" y="550"/>
                  </a:lnTo>
                  <a:lnTo>
                    <a:pt x="102" y="529"/>
                  </a:lnTo>
                  <a:lnTo>
                    <a:pt x="118" y="504"/>
                  </a:lnTo>
                  <a:lnTo>
                    <a:pt x="135" y="480"/>
                  </a:lnTo>
                  <a:lnTo>
                    <a:pt x="150" y="451"/>
                  </a:lnTo>
                  <a:lnTo>
                    <a:pt x="163" y="423"/>
                  </a:lnTo>
                  <a:lnTo>
                    <a:pt x="177" y="392"/>
                  </a:lnTo>
                  <a:lnTo>
                    <a:pt x="188" y="362"/>
                  </a:lnTo>
                  <a:lnTo>
                    <a:pt x="194" y="345"/>
                  </a:lnTo>
                  <a:lnTo>
                    <a:pt x="199" y="327"/>
                  </a:lnTo>
                  <a:lnTo>
                    <a:pt x="205" y="310"/>
                  </a:lnTo>
                  <a:lnTo>
                    <a:pt x="209" y="291"/>
                  </a:lnTo>
                  <a:lnTo>
                    <a:pt x="213" y="272"/>
                  </a:lnTo>
                  <a:lnTo>
                    <a:pt x="216" y="251"/>
                  </a:lnTo>
                  <a:lnTo>
                    <a:pt x="220" y="232"/>
                  </a:lnTo>
                  <a:lnTo>
                    <a:pt x="224" y="210"/>
                  </a:lnTo>
                  <a:lnTo>
                    <a:pt x="226" y="189"/>
                  </a:lnTo>
                  <a:lnTo>
                    <a:pt x="228" y="166"/>
                  </a:lnTo>
                  <a:lnTo>
                    <a:pt x="230" y="143"/>
                  </a:lnTo>
                  <a:lnTo>
                    <a:pt x="232" y="120"/>
                  </a:lnTo>
                  <a:lnTo>
                    <a:pt x="234" y="95"/>
                  </a:lnTo>
                  <a:lnTo>
                    <a:pt x="235" y="71"/>
                  </a:lnTo>
                  <a:lnTo>
                    <a:pt x="235" y="46"/>
                  </a:lnTo>
                  <a:lnTo>
                    <a:pt x="235" y="19"/>
                  </a:lnTo>
                  <a:lnTo>
                    <a:pt x="298" y="0"/>
                  </a:lnTo>
                  <a:lnTo>
                    <a:pt x="298" y="35"/>
                  </a:lnTo>
                  <a:lnTo>
                    <a:pt x="296" y="69"/>
                  </a:lnTo>
                  <a:lnTo>
                    <a:pt x="294" y="105"/>
                  </a:lnTo>
                  <a:lnTo>
                    <a:pt x="291" y="139"/>
                  </a:lnTo>
                  <a:lnTo>
                    <a:pt x="287" y="173"/>
                  </a:lnTo>
                  <a:lnTo>
                    <a:pt x="283" y="210"/>
                  </a:lnTo>
                  <a:lnTo>
                    <a:pt x="277" y="246"/>
                  </a:lnTo>
                  <a:lnTo>
                    <a:pt x="272" y="282"/>
                  </a:lnTo>
                  <a:lnTo>
                    <a:pt x="266" y="318"/>
                  </a:lnTo>
                  <a:lnTo>
                    <a:pt x="258" y="352"/>
                  </a:lnTo>
                  <a:lnTo>
                    <a:pt x="247" y="385"/>
                  </a:lnTo>
                  <a:lnTo>
                    <a:pt x="237" y="415"/>
                  </a:lnTo>
                  <a:lnTo>
                    <a:pt x="224" y="443"/>
                  </a:lnTo>
                  <a:lnTo>
                    <a:pt x="211" y="470"/>
                  </a:lnTo>
                  <a:lnTo>
                    <a:pt x="196" y="495"/>
                  </a:lnTo>
                  <a:lnTo>
                    <a:pt x="178" y="520"/>
                  </a:lnTo>
                  <a:lnTo>
                    <a:pt x="178" y="520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4" name="Freeform 12"/>
          <p:cNvSpPr/>
          <p:nvPr/>
        </p:nvSpPr>
        <p:spPr bwMode="auto">
          <a:xfrm>
            <a:off x="2420052" y="2362029"/>
            <a:ext cx="217304" cy="195016"/>
          </a:xfrm>
          <a:custGeom>
            <a:avLst/>
            <a:gdLst>
              <a:gd name="T0" fmla="*/ 120 w 158"/>
              <a:gd name="T1" fmla="*/ 21 h 140"/>
              <a:gd name="T2" fmla="*/ 129 w 158"/>
              <a:gd name="T3" fmla="*/ 28 h 140"/>
              <a:gd name="T4" fmla="*/ 137 w 158"/>
              <a:gd name="T5" fmla="*/ 36 h 140"/>
              <a:gd name="T6" fmla="*/ 145 w 158"/>
              <a:gd name="T7" fmla="*/ 45 h 140"/>
              <a:gd name="T8" fmla="*/ 150 w 158"/>
              <a:gd name="T9" fmla="*/ 53 h 140"/>
              <a:gd name="T10" fmla="*/ 154 w 158"/>
              <a:gd name="T11" fmla="*/ 62 h 140"/>
              <a:gd name="T12" fmla="*/ 158 w 158"/>
              <a:gd name="T13" fmla="*/ 72 h 140"/>
              <a:gd name="T14" fmla="*/ 158 w 158"/>
              <a:gd name="T15" fmla="*/ 81 h 140"/>
              <a:gd name="T16" fmla="*/ 158 w 158"/>
              <a:gd name="T17" fmla="*/ 87 h 140"/>
              <a:gd name="T18" fmla="*/ 156 w 158"/>
              <a:gd name="T19" fmla="*/ 93 h 140"/>
              <a:gd name="T20" fmla="*/ 154 w 158"/>
              <a:gd name="T21" fmla="*/ 104 h 140"/>
              <a:gd name="T22" fmla="*/ 152 w 158"/>
              <a:gd name="T23" fmla="*/ 114 h 140"/>
              <a:gd name="T24" fmla="*/ 150 w 158"/>
              <a:gd name="T25" fmla="*/ 123 h 140"/>
              <a:gd name="T26" fmla="*/ 148 w 158"/>
              <a:gd name="T27" fmla="*/ 129 h 140"/>
              <a:gd name="T28" fmla="*/ 147 w 158"/>
              <a:gd name="T29" fmla="*/ 133 h 140"/>
              <a:gd name="T30" fmla="*/ 145 w 158"/>
              <a:gd name="T31" fmla="*/ 137 h 140"/>
              <a:gd name="T32" fmla="*/ 143 w 158"/>
              <a:gd name="T33" fmla="*/ 138 h 140"/>
              <a:gd name="T34" fmla="*/ 141 w 158"/>
              <a:gd name="T35" fmla="*/ 140 h 140"/>
              <a:gd name="T36" fmla="*/ 141 w 158"/>
              <a:gd name="T37" fmla="*/ 140 h 140"/>
              <a:gd name="T38" fmla="*/ 139 w 158"/>
              <a:gd name="T39" fmla="*/ 140 h 140"/>
              <a:gd name="T40" fmla="*/ 137 w 158"/>
              <a:gd name="T41" fmla="*/ 140 h 140"/>
              <a:gd name="T42" fmla="*/ 133 w 158"/>
              <a:gd name="T43" fmla="*/ 140 h 140"/>
              <a:gd name="T44" fmla="*/ 129 w 158"/>
              <a:gd name="T45" fmla="*/ 138 h 140"/>
              <a:gd name="T46" fmla="*/ 128 w 158"/>
              <a:gd name="T47" fmla="*/ 137 h 140"/>
              <a:gd name="T48" fmla="*/ 122 w 158"/>
              <a:gd name="T49" fmla="*/ 135 h 140"/>
              <a:gd name="T50" fmla="*/ 118 w 158"/>
              <a:gd name="T51" fmla="*/ 131 h 140"/>
              <a:gd name="T52" fmla="*/ 114 w 158"/>
              <a:gd name="T53" fmla="*/ 127 h 140"/>
              <a:gd name="T54" fmla="*/ 109 w 158"/>
              <a:gd name="T55" fmla="*/ 123 h 140"/>
              <a:gd name="T56" fmla="*/ 103 w 158"/>
              <a:gd name="T57" fmla="*/ 118 h 140"/>
              <a:gd name="T58" fmla="*/ 97 w 158"/>
              <a:gd name="T59" fmla="*/ 114 h 140"/>
              <a:gd name="T60" fmla="*/ 90 w 158"/>
              <a:gd name="T61" fmla="*/ 108 h 140"/>
              <a:gd name="T62" fmla="*/ 84 w 158"/>
              <a:gd name="T63" fmla="*/ 100 h 140"/>
              <a:gd name="T64" fmla="*/ 76 w 158"/>
              <a:gd name="T65" fmla="*/ 95 h 140"/>
              <a:gd name="T66" fmla="*/ 69 w 158"/>
              <a:gd name="T67" fmla="*/ 87 h 140"/>
              <a:gd name="T68" fmla="*/ 59 w 158"/>
              <a:gd name="T69" fmla="*/ 81 h 140"/>
              <a:gd name="T70" fmla="*/ 51 w 158"/>
              <a:gd name="T71" fmla="*/ 74 h 140"/>
              <a:gd name="T72" fmla="*/ 44 w 158"/>
              <a:gd name="T73" fmla="*/ 68 h 140"/>
              <a:gd name="T74" fmla="*/ 38 w 158"/>
              <a:gd name="T75" fmla="*/ 62 h 140"/>
              <a:gd name="T76" fmla="*/ 32 w 158"/>
              <a:gd name="T77" fmla="*/ 57 h 140"/>
              <a:gd name="T78" fmla="*/ 27 w 158"/>
              <a:gd name="T79" fmla="*/ 51 h 140"/>
              <a:gd name="T80" fmla="*/ 21 w 158"/>
              <a:gd name="T81" fmla="*/ 45 h 140"/>
              <a:gd name="T82" fmla="*/ 17 w 158"/>
              <a:gd name="T83" fmla="*/ 40 h 140"/>
              <a:gd name="T84" fmla="*/ 13 w 158"/>
              <a:gd name="T85" fmla="*/ 34 h 140"/>
              <a:gd name="T86" fmla="*/ 10 w 158"/>
              <a:gd name="T87" fmla="*/ 28 h 140"/>
              <a:gd name="T88" fmla="*/ 6 w 158"/>
              <a:gd name="T89" fmla="*/ 24 h 140"/>
              <a:gd name="T90" fmla="*/ 4 w 158"/>
              <a:gd name="T91" fmla="*/ 19 h 140"/>
              <a:gd name="T92" fmla="*/ 2 w 158"/>
              <a:gd name="T93" fmla="*/ 15 h 140"/>
              <a:gd name="T94" fmla="*/ 2 w 158"/>
              <a:gd name="T95" fmla="*/ 9 h 140"/>
              <a:gd name="T96" fmla="*/ 0 w 158"/>
              <a:gd name="T97" fmla="*/ 5 h 140"/>
              <a:gd name="T98" fmla="*/ 0 w 158"/>
              <a:gd name="T99" fmla="*/ 1 h 140"/>
              <a:gd name="T100" fmla="*/ 19 w 158"/>
              <a:gd name="T101" fmla="*/ 0 h 140"/>
              <a:gd name="T102" fmla="*/ 38 w 158"/>
              <a:gd name="T103" fmla="*/ 0 h 140"/>
              <a:gd name="T104" fmla="*/ 53 w 158"/>
              <a:gd name="T105" fmla="*/ 0 h 140"/>
              <a:gd name="T106" fmla="*/ 71 w 158"/>
              <a:gd name="T107" fmla="*/ 1 h 140"/>
              <a:gd name="T108" fmla="*/ 84 w 158"/>
              <a:gd name="T109" fmla="*/ 5 h 140"/>
              <a:gd name="T110" fmla="*/ 97 w 158"/>
              <a:gd name="T111" fmla="*/ 9 h 140"/>
              <a:gd name="T112" fmla="*/ 110 w 158"/>
              <a:gd name="T113" fmla="*/ 15 h 140"/>
              <a:gd name="T114" fmla="*/ 120 w 158"/>
              <a:gd name="T115" fmla="*/ 21 h 140"/>
              <a:gd name="T116" fmla="*/ 120 w 158"/>
              <a:gd name="T117" fmla="*/ 21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8" h="140">
                <a:moveTo>
                  <a:pt x="120" y="21"/>
                </a:moveTo>
                <a:lnTo>
                  <a:pt x="129" y="28"/>
                </a:lnTo>
                <a:lnTo>
                  <a:pt x="137" y="36"/>
                </a:lnTo>
                <a:lnTo>
                  <a:pt x="145" y="45"/>
                </a:lnTo>
                <a:lnTo>
                  <a:pt x="150" y="53"/>
                </a:lnTo>
                <a:lnTo>
                  <a:pt x="154" y="62"/>
                </a:lnTo>
                <a:lnTo>
                  <a:pt x="158" y="72"/>
                </a:lnTo>
                <a:lnTo>
                  <a:pt x="158" y="81"/>
                </a:lnTo>
                <a:lnTo>
                  <a:pt x="158" y="87"/>
                </a:lnTo>
                <a:lnTo>
                  <a:pt x="156" y="93"/>
                </a:lnTo>
                <a:lnTo>
                  <a:pt x="154" y="104"/>
                </a:lnTo>
                <a:lnTo>
                  <a:pt x="152" y="114"/>
                </a:lnTo>
                <a:lnTo>
                  <a:pt x="150" y="123"/>
                </a:lnTo>
                <a:lnTo>
                  <a:pt x="148" y="129"/>
                </a:lnTo>
                <a:lnTo>
                  <a:pt x="147" y="133"/>
                </a:lnTo>
                <a:lnTo>
                  <a:pt x="145" y="137"/>
                </a:lnTo>
                <a:lnTo>
                  <a:pt x="143" y="138"/>
                </a:lnTo>
                <a:lnTo>
                  <a:pt x="141" y="140"/>
                </a:lnTo>
                <a:lnTo>
                  <a:pt x="141" y="140"/>
                </a:lnTo>
                <a:lnTo>
                  <a:pt x="139" y="140"/>
                </a:lnTo>
                <a:lnTo>
                  <a:pt x="137" y="140"/>
                </a:lnTo>
                <a:lnTo>
                  <a:pt x="133" y="140"/>
                </a:lnTo>
                <a:lnTo>
                  <a:pt x="129" y="138"/>
                </a:lnTo>
                <a:lnTo>
                  <a:pt x="128" y="137"/>
                </a:lnTo>
                <a:lnTo>
                  <a:pt x="122" y="135"/>
                </a:lnTo>
                <a:lnTo>
                  <a:pt x="118" y="131"/>
                </a:lnTo>
                <a:lnTo>
                  <a:pt x="114" y="127"/>
                </a:lnTo>
                <a:lnTo>
                  <a:pt x="109" y="123"/>
                </a:lnTo>
                <a:lnTo>
                  <a:pt x="103" y="118"/>
                </a:lnTo>
                <a:lnTo>
                  <a:pt x="97" y="114"/>
                </a:lnTo>
                <a:lnTo>
                  <a:pt x="90" y="108"/>
                </a:lnTo>
                <a:lnTo>
                  <a:pt x="84" y="100"/>
                </a:lnTo>
                <a:lnTo>
                  <a:pt x="76" y="95"/>
                </a:lnTo>
                <a:lnTo>
                  <a:pt x="69" y="87"/>
                </a:lnTo>
                <a:lnTo>
                  <a:pt x="59" y="81"/>
                </a:lnTo>
                <a:lnTo>
                  <a:pt x="51" y="74"/>
                </a:lnTo>
                <a:lnTo>
                  <a:pt x="44" y="68"/>
                </a:lnTo>
                <a:lnTo>
                  <a:pt x="38" y="62"/>
                </a:lnTo>
                <a:lnTo>
                  <a:pt x="32" y="57"/>
                </a:lnTo>
                <a:lnTo>
                  <a:pt x="27" y="51"/>
                </a:lnTo>
                <a:lnTo>
                  <a:pt x="21" y="45"/>
                </a:lnTo>
                <a:lnTo>
                  <a:pt x="17" y="40"/>
                </a:lnTo>
                <a:lnTo>
                  <a:pt x="13" y="34"/>
                </a:lnTo>
                <a:lnTo>
                  <a:pt x="10" y="28"/>
                </a:lnTo>
                <a:lnTo>
                  <a:pt x="6" y="24"/>
                </a:lnTo>
                <a:lnTo>
                  <a:pt x="4" y="19"/>
                </a:lnTo>
                <a:lnTo>
                  <a:pt x="2" y="15"/>
                </a:lnTo>
                <a:lnTo>
                  <a:pt x="2" y="9"/>
                </a:lnTo>
                <a:lnTo>
                  <a:pt x="0" y="5"/>
                </a:lnTo>
                <a:lnTo>
                  <a:pt x="0" y="1"/>
                </a:lnTo>
                <a:lnTo>
                  <a:pt x="19" y="0"/>
                </a:lnTo>
                <a:lnTo>
                  <a:pt x="38" y="0"/>
                </a:lnTo>
                <a:lnTo>
                  <a:pt x="53" y="0"/>
                </a:lnTo>
                <a:lnTo>
                  <a:pt x="71" y="1"/>
                </a:lnTo>
                <a:lnTo>
                  <a:pt x="84" y="5"/>
                </a:lnTo>
                <a:lnTo>
                  <a:pt x="97" y="9"/>
                </a:lnTo>
                <a:lnTo>
                  <a:pt x="110" y="15"/>
                </a:lnTo>
                <a:lnTo>
                  <a:pt x="120" y="21"/>
                </a:lnTo>
                <a:lnTo>
                  <a:pt x="120" y="21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3757785" y="2139750"/>
            <a:ext cx="50197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书写时要注意最后一笔是捺不是点。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8"/>
          <p:cNvSpPr txBox="1">
            <a:spLocks noChangeArrowheads="1"/>
          </p:cNvSpPr>
          <p:nvPr/>
        </p:nvSpPr>
        <p:spPr bwMode="auto">
          <a:xfrm>
            <a:off x="862564" y="385888"/>
            <a:ext cx="307327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zhòu</a:t>
            </a:r>
            <a:endParaRPr lang="en-US" altLang="zh-CN" sz="6000" dirty="0" err="1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84345" y="1469081"/>
            <a:ext cx="2318547" cy="2326669"/>
            <a:chOff x="5534807" y="1672548"/>
            <a:chExt cx="2318547" cy="2326669"/>
          </a:xfrm>
        </p:grpSpPr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1346922" y="1724079"/>
            <a:ext cx="1993392" cy="1816673"/>
            <a:chOff x="5999163" y="4181475"/>
            <a:chExt cx="895350" cy="815975"/>
          </a:xfrm>
        </p:grpSpPr>
        <p:sp>
          <p:nvSpPr>
            <p:cNvPr id="34" name="Freeform 280"/>
            <p:cNvSpPr/>
            <p:nvPr/>
          </p:nvSpPr>
          <p:spPr bwMode="auto">
            <a:xfrm>
              <a:off x="6081713" y="4205288"/>
              <a:ext cx="249238" cy="369888"/>
            </a:xfrm>
            <a:custGeom>
              <a:avLst/>
              <a:gdLst>
                <a:gd name="T0" fmla="*/ 92 w 316"/>
                <a:gd name="T1" fmla="*/ 44 h 465"/>
                <a:gd name="T2" fmla="*/ 155 w 316"/>
                <a:gd name="T3" fmla="*/ 31 h 465"/>
                <a:gd name="T4" fmla="*/ 184 w 316"/>
                <a:gd name="T5" fmla="*/ 23 h 465"/>
                <a:gd name="T6" fmla="*/ 201 w 316"/>
                <a:gd name="T7" fmla="*/ 14 h 465"/>
                <a:gd name="T8" fmla="*/ 213 w 316"/>
                <a:gd name="T9" fmla="*/ 2 h 465"/>
                <a:gd name="T10" fmla="*/ 226 w 316"/>
                <a:gd name="T11" fmla="*/ 0 h 465"/>
                <a:gd name="T12" fmla="*/ 243 w 316"/>
                <a:gd name="T13" fmla="*/ 4 h 465"/>
                <a:gd name="T14" fmla="*/ 268 w 316"/>
                <a:gd name="T15" fmla="*/ 14 h 465"/>
                <a:gd name="T16" fmla="*/ 293 w 316"/>
                <a:gd name="T17" fmla="*/ 29 h 465"/>
                <a:gd name="T18" fmla="*/ 310 w 316"/>
                <a:gd name="T19" fmla="*/ 44 h 465"/>
                <a:gd name="T20" fmla="*/ 316 w 316"/>
                <a:gd name="T21" fmla="*/ 54 h 465"/>
                <a:gd name="T22" fmla="*/ 310 w 316"/>
                <a:gd name="T23" fmla="*/ 73 h 465"/>
                <a:gd name="T24" fmla="*/ 303 w 316"/>
                <a:gd name="T25" fmla="*/ 86 h 465"/>
                <a:gd name="T26" fmla="*/ 295 w 316"/>
                <a:gd name="T27" fmla="*/ 109 h 465"/>
                <a:gd name="T28" fmla="*/ 287 w 316"/>
                <a:gd name="T29" fmla="*/ 142 h 465"/>
                <a:gd name="T30" fmla="*/ 282 w 316"/>
                <a:gd name="T31" fmla="*/ 169 h 465"/>
                <a:gd name="T32" fmla="*/ 274 w 316"/>
                <a:gd name="T33" fmla="*/ 211 h 465"/>
                <a:gd name="T34" fmla="*/ 264 w 316"/>
                <a:gd name="T35" fmla="*/ 268 h 465"/>
                <a:gd name="T36" fmla="*/ 253 w 316"/>
                <a:gd name="T37" fmla="*/ 341 h 465"/>
                <a:gd name="T38" fmla="*/ 241 w 316"/>
                <a:gd name="T39" fmla="*/ 427 h 465"/>
                <a:gd name="T40" fmla="*/ 199 w 316"/>
                <a:gd name="T41" fmla="*/ 446 h 465"/>
                <a:gd name="T42" fmla="*/ 203 w 316"/>
                <a:gd name="T43" fmla="*/ 383 h 465"/>
                <a:gd name="T44" fmla="*/ 211 w 316"/>
                <a:gd name="T45" fmla="*/ 305 h 465"/>
                <a:gd name="T46" fmla="*/ 216 w 316"/>
                <a:gd name="T47" fmla="*/ 243 h 465"/>
                <a:gd name="T48" fmla="*/ 220 w 316"/>
                <a:gd name="T49" fmla="*/ 205 h 465"/>
                <a:gd name="T50" fmla="*/ 224 w 316"/>
                <a:gd name="T51" fmla="*/ 173 h 465"/>
                <a:gd name="T52" fmla="*/ 228 w 316"/>
                <a:gd name="T53" fmla="*/ 148 h 465"/>
                <a:gd name="T54" fmla="*/ 230 w 316"/>
                <a:gd name="T55" fmla="*/ 127 h 465"/>
                <a:gd name="T56" fmla="*/ 232 w 316"/>
                <a:gd name="T57" fmla="*/ 109 h 465"/>
                <a:gd name="T58" fmla="*/ 232 w 316"/>
                <a:gd name="T59" fmla="*/ 92 h 465"/>
                <a:gd name="T60" fmla="*/ 230 w 316"/>
                <a:gd name="T61" fmla="*/ 81 h 465"/>
                <a:gd name="T62" fmla="*/ 218 w 316"/>
                <a:gd name="T63" fmla="*/ 73 h 465"/>
                <a:gd name="T64" fmla="*/ 199 w 316"/>
                <a:gd name="T65" fmla="*/ 67 h 465"/>
                <a:gd name="T66" fmla="*/ 176 w 316"/>
                <a:gd name="T67" fmla="*/ 71 h 465"/>
                <a:gd name="T68" fmla="*/ 144 w 316"/>
                <a:gd name="T69" fmla="*/ 75 h 465"/>
                <a:gd name="T70" fmla="*/ 105 w 316"/>
                <a:gd name="T71" fmla="*/ 85 h 465"/>
                <a:gd name="T72" fmla="*/ 77 w 316"/>
                <a:gd name="T73" fmla="*/ 90 h 465"/>
                <a:gd name="T74" fmla="*/ 56 w 316"/>
                <a:gd name="T75" fmla="*/ 92 h 465"/>
                <a:gd name="T76" fmla="*/ 42 w 316"/>
                <a:gd name="T77" fmla="*/ 94 h 465"/>
                <a:gd name="T78" fmla="*/ 29 w 316"/>
                <a:gd name="T79" fmla="*/ 86 h 465"/>
                <a:gd name="T80" fmla="*/ 16 w 316"/>
                <a:gd name="T81" fmla="*/ 73 h 465"/>
                <a:gd name="T82" fmla="*/ 4 w 316"/>
                <a:gd name="T83" fmla="*/ 63 h 465"/>
                <a:gd name="T84" fmla="*/ 0 w 316"/>
                <a:gd name="T85" fmla="*/ 56 h 465"/>
                <a:gd name="T86" fmla="*/ 4 w 316"/>
                <a:gd name="T87" fmla="*/ 50 h 465"/>
                <a:gd name="T88" fmla="*/ 17 w 316"/>
                <a:gd name="T89" fmla="*/ 46 h 465"/>
                <a:gd name="T90" fmla="*/ 42 w 316"/>
                <a:gd name="T91" fmla="*/ 48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6" h="465">
                  <a:moveTo>
                    <a:pt x="42" y="48"/>
                  </a:moveTo>
                  <a:lnTo>
                    <a:pt x="67" y="48"/>
                  </a:lnTo>
                  <a:lnTo>
                    <a:pt x="92" y="44"/>
                  </a:lnTo>
                  <a:lnTo>
                    <a:pt x="117" y="41"/>
                  </a:lnTo>
                  <a:lnTo>
                    <a:pt x="144" y="33"/>
                  </a:lnTo>
                  <a:lnTo>
                    <a:pt x="155" y="31"/>
                  </a:lnTo>
                  <a:lnTo>
                    <a:pt x="167" y="29"/>
                  </a:lnTo>
                  <a:lnTo>
                    <a:pt x="176" y="27"/>
                  </a:lnTo>
                  <a:lnTo>
                    <a:pt x="184" y="23"/>
                  </a:lnTo>
                  <a:lnTo>
                    <a:pt x="192" y="19"/>
                  </a:lnTo>
                  <a:lnTo>
                    <a:pt x="197" y="16"/>
                  </a:lnTo>
                  <a:lnTo>
                    <a:pt x="201" y="14"/>
                  </a:lnTo>
                  <a:lnTo>
                    <a:pt x="205" y="10"/>
                  </a:lnTo>
                  <a:lnTo>
                    <a:pt x="207" y="6"/>
                  </a:lnTo>
                  <a:lnTo>
                    <a:pt x="213" y="2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4"/>
                  </a:lnTo>
                  <a:lnTo>
                    <a:pt x="251" y="6"/>
                  </a:lnTo>
                  <a:lnTo>
                    <a:pt x="259" y="10"/>
                  </a:lnTo>
                  <a:lnTo>
                    <a:pt x="268" y="14"/>
                  </a:lnTo>
                  <a:lnTo>
                    <a:pt x="278" y="19"/>
                  </a:lnTo>
                  <a:lnTo>
                    <a:pt x="287" y="25"/>
                  </a:lnTo>
                  <a:lnTo>
                    <a:pt x="293" y="29"/>
                  </a:lnTo>
                  <a:lnTo>
                    <a:pt x="301" y="35"/>
                  </a:lnTo>
                  <a:lnTo>
                    <a:pt x="306" y="41"/>
                  </a:lnTo>
                  <a:lnTo>
                    <a:pt x="310" y="44"/>
                  </a:lnTo>
                  <a:lnTo>
                    <a:pt x="312" y="48"/>
                  </a:lnTo>
                  <a:lnTo>
                    <a:pt x="314" y="50"/>
                  </a:lnTo>
                  <a:lnTo>
                    <a:pt x="316" y="54"/>
                  </a:lnTo>
                  <a:lnTo>
                    <a:pt x="314" y="60"/>
                  </a:lnTo>
                  <a:lnTo>
                    <a:pt x="312" y="67"/>
                  </a:lnTo>
                  <a:lnTo>
                    <a:pt x="310" y="73"/>
                  </a:lnTo>
                  <a:lnTo>
                    <a:pt x="306" y="77"/>
                  </a:lnTo>
                  <a:lnTo>
                    <a:pt x="304" y="83"/>
                  </a:lnTo>
                  <a:lnTo>
                    <a:pt x="303" y="86"/>
                  </a:lnTo>
                  <a:lnTo>
                    <a:pt x="299" y="92"/>
                  </a:lnTo>
                  <a:lnTo>
                    <a:pt x="297" y="100"/>
                  </a:lnTo>
                  <a:lnTo>
                    <a:pt x="295" y="109"/>
                  </a:lnTo>
                  <a:lnTo>
                    <a:pt x="291" y="119"/>
                  </a:lnTo>
                  <a:lnTo>
                    <a:pt x="289" y="129"/>
                  </a:lnTo>
                  <a:lnTo>
                    <a:pt x="287" y="142"/>
                  </a:lnTo>
                  <a:lnTo>
                    <a:pt x="285" y="148"/>
                  </a:lnTo>
                  <a:lnTo>
                    <a:pt x="283" y="157"/>
                  </a:lnTo>
                  <a:lnTo>
                    <a:pt x="282" y="169"/>
                  </a:lnTo>
                  <a:lnTo>
                    <a:pt x="280" y="180"/>
                  </a:lnTo>
                  <a:lnTo>
                    <a:pt x="276" y="196"/>
                  </a:lnTo>
                  <a:lnTo>
                    <a:pt x="274" y="211"/>
                  </a:lnTo>
                  <a:lnTo>
                    <a:pt x="270" y="228"/>
                  </a:lnTo>
                  <a:lnTo>
                    <a:pt x="268" y="247"/>
                  </a:lnTo>
                  <a:lnTo>
                    <a:pt x="264" y="268"/>
                  </a:lnTo>
                  <a:lnTo>
                    <a:pt x="260" y="291"/>
                  </a:lnTo>
                  <a:lnTo>
                    <a:pt x="257" y="314"/>
                  </a:lnTo>
                  <a:lnTo>
                    <a:pt x="253" y="341"/>
                  </a:lnTo>
                  <a:lnTo>
                    <a:pt x="249" y="368"/>
                  </a:lnTo>
                  <a:lnTo>
                    <a:pt x="245" y="396"/>
                  </a:lnTo>
                  <a:lnTo>
                    <a:pt x="241" y="427"/>
                  </a:lnTo>
                  <a:lnTo>
                    <a:pt x="238" y="460"/>
                  </a:lnTo>
                  <a:lnTo>
                    <a:pt x="199" y="465"/>
                  </a:lnTo>
                  <a:lnTo>
                    <a:pt x="199" y="446"/>
                  </a:lnTo>
                  <a:lnTo>
                    <a:pt x="201" y="427"/>
                  </a:lnTo>
                  <a:lnTo>
                    <a:pt x="201" y="406"/>
                  </a:lnTo>
                  <a:lnTo>
                    <a:pt x="203" y="383"/>
                  </a:lnTo>
                  <a:lnTo>
                    <a:pt x="205" y="358"/>
                  </a:lnTo>
                  <a:lnTo>
                    <a:pt x="207" y="331"/>
                  </a:lnTo>
                  <a:lnTo>
                    <a:pt x="211" y="305"/>
                  </a:lnTo>
                  <a:lnTo>
                    <a:pt x="215" y="274"/>
                  </a:lnTo>
                  <a:lnTo>
                    <a:pt x="215" y="259"/>
                  </a:lnTo>
                  <a:lnTo>
                    <a:pt x="216" y="243"/>
                  </a:lnTo>
                  <a:lnTo>
                    <a:pt x="218" y="230"/>
                  </a:lnTo>
                  <a:lnTo>
                    <a:pt x="220" y="217"/>
                  </a:lnTo>
                  <a:lnTo>
                    <a:pt x="220" y="205"/>
                  </a:lnTo>
                  <a:lnTo>
                    <a:pt x="222" y="194"/>
                  </a:lnTo>
                  <a:lnTo>
                    <a:pt x="224" y="184"/>
                  </a:lnTo>
                  <a:lnTo>
                    <a:pt x="224" y="173"/>
                  </a:lnTo>
                  <a:lnTo>
                    <a:pt x="226" y="163"/>
                  </a:lnTo>
                  <a:lnTo>
                    <a:pt x="226" y="155"/>
                  </a:lnTo>
                  <a:lnTo>
                    <a:pt x="228" y="148"/>
                  </a:lnTo>
                  <a:lnTo>
                    <a:pt x="228" y="140"/>
                  </a:lnTo>
                  <a:lnTo>
                    <a:pt x="230" y="132"/>
                  </a:lnTo>
                  <a:lnTo>
                    <a:pt x="230" y="127"/>
                  </a:lnTo>
                  <a:lnTo>
                    <a:pt x="232" y="121"/>
                  </a:lnTo>
                  <a:lnTo>
                    <a:pt x="232" y="117"/>
                  </a:lnTo>
                  <a:lnTo>
                    <a:pt x="232" y="109"/>
                  </a:lnTo>
                  <a:lnTo>
                    <a:pt x="232" y="104"/>
                  </a:lnTo>
                  <a:lnTo>
                    <a:pt x="232" y="98"/>
                  </a:lnTo>
                  <a:lnTo>
                    <a:pt x="232" y="92"/>
                  </a:lnTo>
                  <a:lnTo>
                    <a:pt x="232" y="86"/>
                  </a:lnTo>
                  <a:lnTo>
                    <a:pt x="230" y="83"/>
                  </a:lnTo>
                  <a:lnTo>
                    <a:pt x="230" y="81"/>
                  </a:lnTo>
                  <a:lnTo>
                    <a:pt x="228" y="77"/>
                  </a:lnTo>
                  <a:lnTo>
                    <a:pt x="224" y="75"/>
                  </a:lnTo>
                  <a:lnTo>
                    <a:pt x="218" y="73"/>
                  </a:lnTo>
                  <a:lnTo>
                    <a:pt x="211" y="71"/>
                  </a:lnTo>
                  <a:lnTo>
                    <a:pt x="205" y="67"/>
                  </a:lnTo>
                  <a:lnTo>
                    <a:pt x="199" y="67"/>
                  </a:lnTo>
                  <a:lnTo>
                    <a:pt x="192" y="69"/>
                  </a:lnTo>
                  <a:lnTo>
                    <a:pt x="184" y="69"/>
                  </a:lnTo>
                  <a:lnTo>
                    <a:pt x="176" y="71"/>
                  </a:lnTo>
                  <a:lnTo>
                    <a:pt x="167" y="73"/>
                  </a:lnTo>
                  <a:lnTo>
                    <a:pt x="155" y="73"/>
                  </a:lnTo>
                  <a:lnTo>
                    <a:pt x="144" y="75"/>
                  </a:lnTo>
                  <a:lnTo>
                    <a:pt x="130" y="77"/>
                  </a:lnTo>
                  <a:lnTo>
                    <a:pt x="117" y="81"/>
                  </a:lnTo>
                  <a:lnTo>
                    <a:pt x="105" y="85"/>
                  </a:lnTo>
                  <a:lnTo>
                    <a:pt x="94" y="86"/>
                  </a:lnTo>
                  <a:lnTo>
                    <a:pt x="84" y="88"/>
                  </a:lnTo>
                  <a:lnTo>
                    <a:pt x="77" y="90"/>
                  </a:lnTo>
                  <a:lnTo>
                    <a:pt x="69" y="92"/>
                  </a:lnTo>
                  <a:lnTo>
                    <a:pt x="61" y="92"/>
                  </a:lnTo>
                  <a:lnTo>
                    <a:pt x="56" y="92"/>
                  </a:lnTo>
                  <a:lnTo>
                    <a:pt x="52" y="94"/>
                  </a:lnTo>
                  <a:lnTo>
                    <a:pt x="46" y="94"/>
                  </a:lnTo>
                  <a:lnTo>
                    <a:pt x="42" y="94"/>
                  </a:lnTo>
                  <a:lnTo>
                    <a:pt x="38" y="92"/>
                  </a:lnTo>
                  <a:lnTo>
                    <a:pt x="33" y="90"/>
                  </a:lnTo>
                  <a:lnTo>
                    <a:pt x="29" y="86"/>
                  </a:lnTo>
                  <a:lnTo>
                    <a:pt x="25" y="83"/>
                  </a:lnTo>
                  <a:lnTo>
                    <a:pt x="19" y="77"/>
                  </a:lnTo>
                  <a:lnTo>
                    <a:pt x="16" y="73"/>
                  </a:lnTo>
                  <a:lnTo>
                    <a:pt x="10" y="71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12" y="46"/>
                  </a:lnTo>
                  <a:lnTo>
                    <a:pt x="17" y="46"/>
                  </a:lnTo>
                  <a:lnTo>
                    <a:pt x="25" y="46"/>
                  </a:lnTo>
                  <a:lnTo>
                    <a:pt x="33" y="46"/>
                  </a:lnTo>
                  <a:lnTo>
                    <a:pt x="42" y="48"/>
                  </a:lnTo>
                  <a:lnTo>
                    <a:pt x="42" y="4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81"/>
            <p:cNvSpPr/>
            <p:nvPr/>
          </p:nvSpPr>
          <p:spPr bwMode="auto">
            <a:xfrm>
              <a:off x="6096000" y="4330700"/>
              <a:ext cx="279400" cy="615950"/>
            </a:xfrm>
            <a:custGeom>
              <a:avLst/>
              <a:gdLst>
                <a:gd name="T0" fmla="*/ 58 w 352"/>
                <a:gd name="T1" fmla="*/ 86 h 777"/>
                <a:gd name="T2" fmla="*/ 60 w 352"/>
                <a:gd name="T3" fmla="*/ 50 h 777"/>
                <a:gd name="T4" fmla="*/ 58 w 352"/>
                <a:gd name="T5" fmla="*/ 29 h 777"/>
                <a:gd name="T6" fmla="*/ 48 w 352"/>
                <a:gd name="T7" fmla="*/ 16 h 777"/>
                <a:gd name="T8" fmla="*/ 52 w 352"/>
                <a:gd name="T9" fmla="*/ 4 h 777"/>
                <a:gd name="T10" fmla="*/ 67 w 352"/>
                <a:gd name="T11" fmla="*/ 0 h 777"/>
                <a:gd name="T12" fmla="*/ 100 w 352"/>
                <a:gd name="T13" fmla="*/ 12 h 777"/>
                <a:gd name="T14" fmla="*/ 115 w 352"/>
                <a:gd name="T15" fmla="*/ 27 h 777"/>
                <a:gd name="T16" fmla="*/ 115 w 352"/>
                <a:gd name="T17" fmla="*/ 50 h 777"/>
                <a:gd name="T18" fmla="*/ 109 w 352"/>
                <a:gd name="T19" fmla="*/ 106 h 777"/>
                <a:gd name="T20" fmla="*/ 98 w 352"/>
                <a:gd name="T21" fmla="*/ 199 h 777"/>
                <a:gd name="T22" fmla="*/ 73 w 352"/>
                <a:gd name="T23" fmla="*/ 284 h 777"/>
                <a:gd name="T24" fmla="*/ 73 w 352"/>
                <a:gd name="T25" fmla="*/ 310 h 777"/>
                <a:gd name="T26" fmla="*/ 92 w 352"/>
                <a:gd name="T27" fmla="*/ 316 h 777"/>
                <a:gd name="T28" fmla="*/ 142 w 352"/>
                <a:gd name="T29" fmla="*/ 305 h 777"/>
                <a:gd name="T30" fmla="*/ 190 w 352"/>
                <a:gd name="T31" fmla="*/ 291 h 777"/>
                <a:gd name="T32" fmla="*/ 240 w 352"/>
                <a:gd name="T33" fmla="*/ 278 h 777"/>
                <a:gd name="T34" fmla="*/ 274 w 352"/>
                <a:gd name="T35" fmla="*/ 268 h 777"/>
                <a:gd name="T36" fmla="*/ 293 w 352"/>
                <a:gd name="T37" fmla="*/ 276 h 777"/>
                <a:gd name="T38" fmla="*/ 330 w 352"/>
                <a:gd name="T39" fmla="*/ 299 h 777"/>
                <a:gd name="T40" fmla="*/ 351 w 352"/>
                <a:gd name="T41" fmla="*/ 316 h 777"/>
                <a:gd name="T42" fmla="*/ 343 w 352"/>
                <a:gd name="T43" fmla="*/ 341 h 777"/>
                <a:gd name="T44" fmla="*/ 333 w 352"/>
                <a:gd name="T45" fmla="*/ 356 h 777"/>
                <a:gd name="T46" fmla="*/ 326 w 352"/>
                <a:gd name="T47" fmla="*/ 389 h 777"/>
                <a:gd name="T48" fmla="*/ 320 w 352"/>
                <a:gd name="T49" fmla="*/ 439 h 777"/>
                <a:gd name="T50" fmla="*/ 307 w 352"/>
                <a:gd name="T51" fmla="*/ 548 h 777"/>
                <a:gd name="T52" fmla="*/ 276 w 352"/>
                <a:gd name="T53" fmla="*/ 657 h 777"/>
                <a:gd name="T54" fmla="*/ 259 w 352"/>
                <a:gd name="T55" fmla="*/ 701 h 777"/>
                <a:gd name="T56" fmla="*/ 243 w 352"/>
                <a:gd name="T57" fmla="*/ 733 h 777"/>
                <a:gd name="T58" fmla="*/ 224 w 352"/>
                <a:gd name="T59" fmla="*/ 754 h 777"/>
                <a:gd name="T60" fmla="*/ 196 w 352"/>
                <a:gd name="T61" fmla="*/ 775 h 777"/>
                <a:gd name="T62" fmla="*/ 175 w 352"/>
                <a:gd name="T63" fmla="*/ 773 h 777"/>
                <a:gd name="T64" fmla="*/ 171 w 352"/>
                <a:gd name="T65" fmla="*/ 743 h 777"/>
                <a:gd name="T66" fmla="*/ 159 w 352"/>
                <a:gd name="T67" fmla="*/ 697 h 777"/>
                <a:gd name="T68" fmla="*/ 125 w 352"/>
                <a:gd name="T69" fmla="*/ 647 h 777"/>
                <a:gd name="T70" fmla="*/ 109 w 352"/>
                <a:gd name="T71" fmla="*/ 618 h 777"/>
                <a:gd name="T72" fmla="*/ 121 w 352"/>
                <a:gd name="T73" fmla="*/ 615 h 777"/>
                <a:gd name="T74" fmla="*/ 157 w 352"/>
                <a:gd name="T75" fmla="*/ 630 h 777"/>
                <a:gd name="T76" fmla="*/ 192 w 352"/>
                <a:gd name="T77" fmla="*/ 641 h 777"/>
                <a:gd name="T78" fmla="*/ 211 w 352"/>
                <a:gd name="T79" fmla="*/ 634 h 777"/>
                <a:gd name="T80" fmla="*/ 220 w 352"/>
                <a:gd name="T81" fmla="*/ 613 h 777"/>
                <a:gd name="T82" fmla="*/ 232 w 352"/>
                <a:gd name="T83" fmla="*/ 580 h 777"/>
                <a:gd name="T84" fmla="*/ 249 w 352"/>
                <a:gd name="T85" fmla="*/ 507 h 777"/>
                <a:gd name="T86" fmla="*/ 261 w 352"/>
                <a:gd name="T87" fmla="*/ 385 h 777"/>
                <a:gd name="T88" fmla="*/ 257 w 352"/>
                <a:gd name="T89" fmla="*/ 337 h 777"/>
                <a:gd name="T90" fmla="*/ 232 w 352"/>
                <a:gd name="T91" fmla="*/ 329 h 777"/>
                <a:gd name="T92" fmla="*/ 201 w 352"/>
                <a:gd name="T93" fmla="*/ 331 h 777"/>
                <a:gd name="T94" fmla="*/ 148 w 352"/>
                <a:gd name="T95" fmla="*/ 343 h 777"/>
                <a:gd name="T96" fmla="*/ 83 w 352"/>
                <a:gd name="T97" fmla="*/ 364 h 777"/>
                <a:gd name="T98" fmla="*/ 54 w 352"/>
                <a:gd name="T99" fmla="*/ 383 h 777"/>
                <a:gd name="T100" fmla="*/ 37 w 352"/>
                <a:gd name="T101" fmla="*/ 391 h 777"/>
                <a:gd name="T102" fmla="*/ 23 w 352"/>
                <a:gd name="T103" fmla="*/ 383 h 777"/>
                <a:gd name="T104" fmla="*/ 4 w 352"/>
                <a:gd name="T105" fmla="*/ 356 h 777"/>
                <a:gd name="T106" fmla="*/ 8 w 352"/>
                <a:gd name="T107" fmla="*/ 329 h 777"/>
                <a:gd name="T108" fmla="*/ 23 w 352"/>
                <a:gd name="T109" fmla="*/ 305 h 777"/>
                <a:gd name="T110" fmla="*/ 39 w 352"/>
                <a:gd name="T111" fmla="*/ 251 h 777"/>
                <a:gd name="T112" fmla="*/ 52 w 352"/>
                <a:gd name="T113" fmla="*/ 167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52" h="777">
                  <a:moveTo>
                    <a:pt x="56" y="127"/>
                  </a:moveTo>
                  <a:lnTo>
                    <a:pt x="56" y="115"/>
                  </a:lnTo>
                  <a:lnTo>
                    <a:pt x="58" y="106"/>
                  </a:lnTo>
                  <a:lnTo>
                    <a:pt x="58" y="96"/>
                  </a:lnTo>
                  <a:lnTo>
                    <a:pt x="58" y="86"/>
                  </a:lnTo>
                  <a:lnTo>
                    <a:pt x="58" y="79"/>
                  </a:lnTo>
                  <a:lnTo>
                    <a:pt x="60" y="71"/>
                  </a:lnTo>
                  <a:lnTo>
                    <a:pt x="60" y="63"/>
                  </a:lnTo>
                  <a:lnTo>
                    <a:pt x="60" y="56"/>
                  </a:lnTo>
                  <a:lnTo>
                    <a:pt x="60" y="50"/>
                  </a:lnTo>
                  <a:lnTo>
                    <a:pt x="60" y="44"/>
                  </a:lnTo>
                  <a:lnTo>
                    <a:pt x="58" y="40"/>
                  </a:lnTo>
                  <a:lnTo>
                    <a:pt x="58" y="35"/>
                  </a:lnTo>
                  <a:lnTo>
                    <a:pt x="58" y="31"/>
                  </a:lnTo>
                  <a:lnTo>
                    <a:pt x="58" y="29"/>
                  </a:lnTo>
                  <a:lnTo>
                    <a:pt x="56" y="25"/>
                  </a:lnTo>
                  <a:lnTo>
                    <a:pt x="56" y="23"/>
                  </a:lnTo>
                  <a:lnTo>
                    <a:pt x="52" y="21"/>
                  </a:lnTo>
                  <a:lnTo>
                    <a:pt x="50" y="19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4" y="2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7" y="0"/>
                  </a:lnTo>
                  <a:lnTo>
                    <a:pt x="73" y="0"/>
                  </a:lnTo>
                  <a:lnTo>
                    <a:pt x="81" y="2"/>
                  </a:lnTo>
                  <a:lnTo>
                    <a:pt x="88" y="4"/>
                  </a:lnTo>
                  <a:lnTo>
                    <a:pt x="94" y="8"/>
                  </a:lnTo>
                  <a:lnTo>
                    <a:pt x="100" y="12"/>
                  </a:lnTo>
                  <a:lnTo>
                    <a:pt x="106" y="16"/>
                  </a:lnTo>
                  <a:lnTo>
                    <a:pt x="109" y="17"/>
                  </a:lnTo>
                  <a:lnTo>
                    <a:pt x="111" y="21"/>
                  </a:lnTo>
                  <a:lnTo>
                    <a:pt x="113" y="23"/>
                  </a:lnTo>
                  <a:lnTo>
                    <a:pt x="115" y="27"/>
                  </a:lnTo>
                  <a:lnTo>
                    <a:pt x="115" y="29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5" y="44"/>
                  </a:lnTo>
                  <a:lnTo>
                    <a:pt x="115" y="50"/>
                  </a:lnTo>
                  <a:lnTo>
                    <a:pt x="115" y="60"/>
                  </a:lnTo>
                  <a:lnTo>
                    <a:pt x="113" y="69"/>
                  </a:lnTo>
                  <a:lnTo>
                    <a:pt x="113" y="81"/>
                  </a:lnTo>
                  <a:lnTo>
                    <a:pt x="111" y="92"/>
                  </a:lnTo>
                  <a:lnTo>
                    <a:pt x="109" y="106"/>
                  </a:lnTo>
                  <a:lnTo>
                    <a:pt x="109" y="117"/>
                  </a:lnTo>
                  <a:lnTo>
                    <a:pt x="108" y="140"/>
                  </a:lnTo>
                  <a:lnTo>
                    <a:pt x="106" y="161"/>
                  </a:lnTo>
                  <a:lnTo>
                    <a:pt x="102" y="180"/>
                  </a:lnTo>
                  <a:lnTo>
                    <a:pt x="98" y="199"/>
                  </a:lnTo>
                  <a:lnTo>
                    <a:pt x="92" y="220"/>
                  </a:lnTo>
                  <a:lnTo>
                    <a:pt x="86" y="241"/>
                  </a:lnTo>
                  <a:lnTo>
                    <a:pt x="79" y="264"/>
                  </a:lnTo>
                  <a:lnTo>
                    <a:pt x="75" y="274"/>
                  </a:lnTo>
                  <a:lnTo>
                    <a:pt x="73" y="284"/>
                  </a:lnTo>
                  <a:lnTo>
                    <a:pt x="73" y="291"/>
                  </a:lnTo>
                  <a:lnTo>
                    <a:pt x="71" y="297"/>
                  </a:lnTo>
                  <a:lnTo>
                    <a:pt x="71" y="303"/>
                  </a:lnTo>
                  <a:lnTo>
                    <a:pt x="71" y="306"/>
                  </a:lnTo>
                  <a:lnTo>
                    <a:pt x="73" y="310"/>
                  </a:lnTo>
                  <a:lnTo>
                    <a:pt x="75" y="312"/>
                  </a:lnTo>
                  <a:lnTo>
                    <a:pt x="77" y="314"/>
                  </a:lnTo>
                  <a:lnTo>
                    <a:pt x="81" y="314"/>
                  </a:lnTo>
                  <a:lnTo>
                    <a:pt x="85" y="316"/>
                  </a:lnTo>
                  <a:lnTo>
                    <a:pt x="92" y="316"/>
                  </a:lnTo>
                  <a:lnTo>
                    <a:pt x="100" y="314"/>
                  </a:lnTo>
                  <a:lnTo>
                    <a:pt x="108" y="312"/>
                  </a:lnTo>
                  <a:lnTo>
                    <a:pt x="119" y="310"/>
                  </a:lnTo>
                  <a:lnTo>
                    <a:pt x="130" y="308"/>
                  </a:lnTo>
                  <a:lnTo>
                    <a:pt x="142" y="305"/>
                  </a:lnTo>
                  <a:lnTo>
                    <a:pt x="152" y="301"/>
                  </a:lnTo>
                  <a:lnTo>
                    <a:pt x="163" y="299"/>
                  </a:lnTo>
                  <a:lnTo>
                    <a:pt x="173" y="295"/>
                  </a:lnTo>
                  <a:lnTo>
                    <a:pt x="180" y="293"/>
                  </a:lnTo>
                  <a:lnTo>
                    <a:pt x="190" y="291"/>
                  </a:lnTo>
                  <a:lnTo>
                    <a:pt x="197" y="289"/>
                  </a:lnTo>
                  <a:lnTo>
                    <a:pt x="203" y="287"/>
                  </a:lnTo>
                  <a:lnTo>
                    <a:pt x="217" y="284"/>
                  </a:lnTo>
                  <a:lnTo>
                    <a:pt x="228" y="280"/>
                  </a:lnTo>
                  <a:lnTo>
                    <a:pt x="240" y="278"/>
                  </a:lnTo>
                  <a:lnTo>
                    <a:pt x="251" y="274"/>
                  </a:lnTo>
                  <a:lnTo>
                    <a:pt x="257" y="270"/>
                  </a:lnTo>
                  <a:lnTo>
                    <a:pt x="263" y="268"/>
                  </a:lnTo>
                  <a:lnTo>
                    <a:pt x="268" y="268"/>
                  </a:lnTo>
                  <a:lnTo>
                    <a:pt x="274" y="268"/>
                  </a:lnTo>
                  <a:lnTo>
                    <a:pt x="276" y="268"/>
                  </a:lnTo>
                  <a:lnTo>
                    <a:pt x="278" y="270"/>
                  </a:lnTo>
                  <a:lnTo>
                    <a:pt x="282" y="270"/>
                  </a:lnTo>
                  <a:lnTo>
                    <a:pt x="287" y="272"/>
                  </a:lnTo>
                  <a:lnTo>
                    <a:pt x="293" y="276"/>
                  </a:lnTo>
                  <a:lnTo>
                    <a:pt x="299" y="278"/>
                  </a:lnTo>
                  <a:lnTo>
                    <a:pt x="307" y="284"/>
                  </a:lnTo>
                  <a:lnTo>
                    <a:pt x="314" y="287"/>
                  </a:lnTo>
                  <a:lnTo>
                    <a:pt x="324" y="293"/>
                  </a:lnTo>
                  <a:lnTo>
                    <a:pt x="330" y="299"/>
                  </a:lnTo>
                  <a:lnTo>
                    <a:pt x="337" y="303"/>
                  </a:lnTo>
                  <a:lnTo>
                    <a:pt x="343" y="306"/>
                  </a:lnTo>
                  <a:lnTo>
                    <a:pt x="347" y="310"/>
                  </a:lnTo>
                  <a:lnTo>
                    <a:pt x="349" y="312"/>
                  </a:lnTo>
                  <a:lnTo>
                    <a:pt x="351" y="316"/>
                  </a:lnTo>
                  <a:lnTo>
                    <a:pt x="352" y="318"/>
                  </a:lnTo>
                  <a:lnTo>
                    <a:pt x="351" y="324"/>
                  </a:lnTo>
                  <a:lnTo>
                    <a:pt x="349" y="331"/>
                  </a:lnTo>
                  <a:lnTo>
                    <a:pt x="347" y="337"/>
                  </a:lnTo>
                  <a:lnTo>
                    <a:pt x="343" y="341"/>
                  </a:lnTo>
                  <a:lnTo>
                    <a:pt x="341" y="343"/>
                  </a:lnTo>
                  <a:lnTo>
                    <a:pt x="339" y="345"/>
                  </a:lnTo>
                  <a:lnTo>
                    <a:pt x="337" y="349"/>
                  </a:lnTo>
                  <a:lnTo>
                    <a:pt x="335" y="352"/>
                  </a:lnTo>
                  <a:lnTo>
                    <a:pt x="333" y="356"/>
                  </a:lnTo>
                  <a:lnTo>
                    <a:pt x="333" y="362"/>
                  </a:lnTo>
                  <a:lnTo>
                    <a:pt x="331" y="368"/>
                  </a:lnTo>
                  <a:lnTo>
                    <a:pt x="330" y="373"/>
                  </a:lnTo>
                  <a:lnTo>
                    <a:pt x="328" y="381"/>
                  </a:lnTo>
                  <a:lnTo>
                    <a:pt x="326" y="389"/>
                  </a:lnTo>
                  <a:lnTo>
                    <a:pt x="326" y="396"/>
                  </a:lnTo>
                  <a:lnTo>
                    <a:pt x="324" y="406"/>
                  </a:lnTo>
                  <a:lnTo>
                    <a:pt x="322" y="416"/>
                  </a:lnTo>
                  <a:lnTo>
                    <a:pt x="322" y="427"/>
                  </a:lnTo>
                  <a:lnTo>
                    <a:pt x="320" y="439"/>
                  </a:lnTo>
                  <a:lnTo>
                    <a:pt x="320" y="450"/>
                  </a:lnTo>
                  <a:lnTo>
                    <a:pt x="318" y="475"/>
                  </a:lnTo>
                  <a:lnTo>
                    <a:pt x="314" y="500"/>
                  </a:lnTo>
                  <a:lnTo>
                    <a:pt x="310" y="525"/>
                  </a:lnTo>
                  <a:lnTo>
                    <a:pt x="307" y="548"/>
                  </a:lnTo>
                  <a:lnTo>
                    <a:pt x="301" y="571"/>
                  </a:lnTo>
                  <a:lnTo>
                    <a:pt x="295" y="594"/>
                  </a:lnTo>
                  <a:lnTo>
                    <a:pt x="289" y="615"/>
                  </a:lnTo>
                  <a:lnTo>
                    <a:pt x="282" y="636"/>
                  </a:lnTo>
                  <a:lnTo>
                    <a:pt x="276" y="657"/>
                  </a:lnTo>
                  <a:lnTo>
                    <a:pt x="272" y="666"/>
                  </a:lnTo>
                  <a:lnTo>
                    <a:pt x="268" y="676"/>
                  </a:lnTo>
                  <a:lnTo>
                    <a:pt x="266" y="685"/>
                  </a:lnTo>
                  <a:lnTo>
                    <a:pt x="263" y="693"/>
                  </a:lnTo>
                  <a:lnTo>
                    <a:pt x="259" y="701"/>
                  </a:lnTo>
                  <a:lnTo>
                    <a:pt x="255" y="708"/>
                  </a:lnTo>
                  <a:lnTo>
                    <a:pt x="253" y="716"/>
                  </a:lnTo>
                  <a:lnTo>
                    <a:pt x="249" y="722"/>
                  </a:lnTo>
                  <a:lnTo>
                    <a:pt x="245" y="728"/>
                  </a:lnTo>
                  <a:lnTo>
                    <a:pt x="243" y="733"/>
                  </a:lnTo>
                  <a:lnTo>
                    <a:pt x="240" y="737"/>
                  </a:lnTo>
                  <a:lnTo>
                    <a:pt x="238" y="741"/>
                  </a:lnTo>
                  <a:lnTo>
                    <a:pt x="234" y="745"/>
                  </a:lnTo>
                  <a:lnTo>
                    <a:pt x="232" y="749"/>
                  </a:lnTo>
                  <a:lnTo>
                    <a:pt x="224" y="754"/>
                  </a:lnTo>
                  <a:lnTo>
                    <a:pt x="219" y="760"/>
                  </a:lnTo>
                  <a:lnTo>
                    <a:pt x="213" y="766"/>
                  </a:lnTo>
                  <a:lnTo>
                    <a:pt x="207" y="770"/>
                  </a:lnTo>
                  <a:lnTo>
                    <a:pt x="201" y="773"/>
                  </a:lnTo>
                  <a:lnTo>
                    <a:pt x="196" y="775"/>
                  </a:lnTo>
                  <a:lnTo>
                    <a:pt x="190" y="777"/>
                  </a:lnTo>
                  <a:lnTo>
                    <a:pt x="186" y="777"/>
                  </a:lnTo>
                  <a:lnTo>
                    <a:pt x="180" y="777"/>
                  </a:lnTo>
                  <a:lnTo>
                    <a:pt x="176" y="775"/>
                  </a:lnTo>
                  <a:lnTo>
                    <a:pt x="175" y="773"/>
                  </a:lnTo>
                  <a:lnTo>
                    <a:pt x="171" y="770"/>
                  </a:lnTo>
                  <a:lnTo>
                    <a:pt x="171" y="764"/>
                  </a:lnTo>
                  <a:lnTo>
                    <a:pt x="171" y="758"/>
                  </a:lnTo>
                  <a:lnTo>
                    <a:pt x="171" y="752"/>
                  </a:lnTo>
                  <a:lnTo>
                    <a:pt x="171" y="743"/>
                  </a:lnTo>
                  <a:lnTo>
                    <a:pt x="171" y="733"/>
                  </a:lnTo>
                  <a:lnTo>
                    <a:pt x="169" y="726"/>
                  </a:lnTo>
                  <a:lnTo>
                    <a:pt x="167" y="716"/>
                  </a:lnTo>
                  <a:lnTo>
                    <a:pt x="163" y="706"/>
                  </a:lnTo>
                  <a:lnTo>
                    <a:pt x="159" y="697"/>
                  </a:lnTo>
                  <a:lnTo>
                    <a:pt x="153" y="685"/>
                  </a:lnTo>
                  <a:lnTo>
                    <a:pt x="148" y="676"/>
                  </a:lnTo>
                  <a:lnTo>
                    <a:pt x="140" y="664"/>
                  </a:lnTo>
                  <a:lnTo>
                    <a:pt x="130" y="657"/>
                  </a:lnTo>
                  <a:lnTo>
                    <a:pt x="125" y="647"/>
                  </a:lnTo>
                  <a:lnTo>
                    <a:pt x="119" y="639"/>
                  </a:lnTo>
                  <a:lnTo>
                    <a:pt x="115" y="634"/>
                  </a:lnTo>
                  <a:lnTo>
                    <a:pt x="111" y="628"/>
                  </a:lnTo>
                  <a:lnTo>
                    <a:pt x="111" y="622"/>
                  </a:lnTo>
                  <a:lnTo>
                    <a:pt x="109" y="618"/>
                  </a:lnTo>
                  <a:lnTo>
                    <a:pt x="111" y="617"/>
                  </a:lnTo>
                  <a:lnTo>
                    <a:pt x="111" y="615"/>
                  </a:lnTo>
                  <a:lnTo>
                    <a:pt x="113" y="615"/>
                  </a:lnTo>
                  <a:lnTo>
                    <a:pt x="117" y="615"/>
                  </a:lnTo>
                  <a:lnTo>
                    <a:pt x="121" y="615"/>
                  </a:lnTo>
                  <a:lnTo>
                    <a:pt x="127" y="617"/>
                  </a:lnTo>
                  <a:lnTo>
                    <a:pt x="132" y="618"/>
                  </a:lnTo>
                  <a:lnTo>
                    <a:pt x="140" y="622"/>
                  </a:lnTo>
                  <a:lnTo>
                    <a:pt x="148" y="626"/>
                  </a:lnTo>
                  <a:lnTo>
                    <a:pt x="157" y="630"/>
                  </a:lnTo>
                  <a:lnTo>
                    <a:pt x="165" y="636"/>
                  </a:lnTo>
                  <a:lnTo>
                    <a:pt x="173" y="638"/>
                  </a:lnTo>
                  <a:lnTo>
                    <a:pt x="180" y="639"/>
                  </a:lnTo>
                  <a:lnTo>
                    <a:pt x="186" y="641"/>
                  </a:lnTo>
                  <a:lnTo>
                    <a:pt x="192" y="641"/>
                  </a:lnTo>
                  <a:lnTo>
                    <a:pt x="199" y="641"/>
                  </a:lnTo>
                  <a:lnTo>
                    <a:pt x="203" y="639"/>
                  </a:lnTo>
                  <a:lnTo>
                    <a:pt x="207" y="638"/>
                  </a:lnTo>
                  <a:lnTo>
                    <a:pt x="209" y="636"/>
                  </a:lnTo>
                  <a:lnTo>
                    <a:pt x="211" y="634"/>
                  </a:lnTo>
                  <a:lnTo>
                    <a:pt x="213" y="630"/>
                  </a:lnTo>
                  <a:lnTo>
                    <a:pt x="215" y="626"/>
                  </a:lnTo>
                  <a:lnTo>
                    <a:pt x="217" y="622"/>
                  </a:lnTo>
                  <a:lnTo>
                    <a:pt x="219" y="618"/>
                  </a:lnTo>
                  <a:lnTo>
                    <a:pt x="220" y="613"/>
                  </a:lnTo>
                  <a:lnTo>
                    <a:pt x="222" y="607"/>
                  </a:lnTo>
                  <a:lnTo>
                    <a:pt x="224" y="601"/>
                  </a:lnTo>
                  <a:lnTo>
                    <a:pt x="226" y="594"/>
                  </a:lnTo>
                  <a:lnTo>
                    <a:pt x="228" y="588"/>
                  </a:lnTo>
                  <a:lnTo>
                    <a:pt x="232" y="580"/>
                  </a:lnTo>
                  <a:lnTo>
                    <a:pt x="234" y="571"/>
                  </a:lnTo>
                  <a:lnTo>
                    <a:pt x="236" y="563"/>
                  </a:lnTo>
                  <a:lnTo>
                    <a:pt x="241" y="544"/>
                  </a:lnTo>
                  <a:lnTo>
                    <a:pt x="245" y="525"/>
                  </a:lnTo>
                  <a:lnTo>
                    <a:pt x="249" y="507"/>
                  </a:lnTo>
                  <a:lnTo>
                    <a:pt x="251" y="488"/>
                  </a:lnTo>
                  <a:lnTo>
                    <a:pt x="257" y="452"/>
                  </a:lnTo>
                  <a:lnTo>
                    <a:pt x="259" y="416"/>
                  </a:lnTo>
                  <a:lnTo>
                    <a:pt x="261" y="400"/>
                  </a:lnTo>
                  <a:lnTo>
                    <a:pt x="261" y="385"/>
                  </a:lnTo>
                  <a:lnTo>
                    <a:pt x="261" y="372"/>
                  </a:lnTo>
                  <a:lnTo>
                    <a:pt x="261" y="360"/>
                  </a:lnTo>
                  <a:lnTo>
                    <a:pt x="259" y="350"/>
                  </a:lnTo>
                  <a:lnTo>
                    <a:pt x="259" y="343"/>
                  </a:lnTo>
                  <a:lnTo>
                    <a:pt x="257" y="337"/>
                  </a:lnTo>
                  <a:lnTo>
                    <a:pt x="255" y="331"/>
                  </a:lnTo>
                  <a:lnTo>
                    <a:pt x="251" y="329"/>
                  </a:lnTo>
                  <a:lnTo>
                    <a:pt x="243" y="329"/>
                  </a:lnTo>
                  <a:lnTo>
                    <a:pt x="236" y="329"/>
                  </a:lnTo>
                  <a:lnTo>
                    <a:pt x="232" y="329"/>
                  </a:lnTo>
                  <a:lnTo>
                    <a:pt x="226" y="329"/>
                  </a:lnTo>
                  <a:lnTo>
                    <a:pt x="220" y="329"/>
                  </a:lnTo>
                  <a:lnTo>
                    <a:pt x="215" y="329"/>
                  </a:lnTo>
                  <a:lnTo>
                    <a:pt x="207" y="329"/>
                  </a:lnTo>
                  <a:lnTo>
                    <a:pt x="201" y="331"/>
                  </a:lnTo>
                  <a:lnTo>
                    <a:pt x="194" y="331"/>
                  </a:lnTo>
                  <a:lnTo>
                    <a:pt x="184" y="333"/>
                  </a:lnTo>
                  <a:lnTo>
                    <a:pt x="176" y="335"/>
                  </a:lnTo>
                  <a:lnTo>
                    <a:pt x="167" y="337"/>
                  </a:lnTo>
                  <a:lnTo>
                    <a:pt x="148" y="343"/>
                  </a:lnTo>
                  <a:lnTo>
                    <a:pt x="132" y="347"/>
                  </a:lnTo>
                  <a:lnTo>
                    <a:pt x="117" y="352"/>
                  </a:lnTo>
                  <a:lnTo>
                    <a:pt x="104" y="356"/>
                  </a:lnTo>
                  <a:lnTo>
                    <a:pt x="92" y="360"/>
                  </a:lnTo>
                  <a:lnTo>
                    <a:pt x="83" y="364"/>
                  </a:lnTo>
                  <a:lnTo>
                    <a:pt x="75" y="368"/>
                  </a:lnTo>
                  <a:lnTo>
                    <a:pt x="69" y="372"/>
                  </a:lnTo>
                  <a:lnTo>
                    <a:pt x="65" y="375"/>
                  </a:lnTo>
                  <a:lnTo>
                    <a:pt x="60" y="381"/>
                  </a:lnTo>
                  <a:lnTo>
                    <a:pt x="54" y="383"/>
                  </a:lnTo>
                  <a:lnTo>
                    <a:pt x="50" y="387"/>
                  </a:lnTo>
                  <a:lnTo>
                    <a:pt x="46" y="389"/>
                  </a:lnTo>
                  <a:lnTo>
                    <a:pt x="42" y="391"/>
                  </a:lnTo>
                  <a:lnTo>
                    <a:pt x="39" y="391"/>
                  </a:lnTo>
                  <a:lnTo>
                    <a:pt x="37" y="391"/>
                  </a:lnTo>
                  <a:lnTo>
                    <a:pt x="35" y="391"/>
                  </a:lnTo>
                  <a:lnTo>
                    <a:pt x="33" y="391"/>
                  </a:lnTo>
                  <a:lnTo>
                    <a:pt x="31" y="389"/>
                  </a:lnTo>
                  <a:lnTo>
                    <a:pt x="27" y="387"/>
                  </a:lnTo>
                  <a:lnTo>
                    <a:pt x="23" y="383"/>
                  </a:lnTo>
                  <a:lnTo>
                    <a:pt x="21" y="381"/>
                  </a:lnTo>
                  <a:lnTo>
                    <a:pt x="18" y="375"/>
                  </a:lnTo>
                  <a:lnTo>
                    <a:pt x="14" y="372"/>
                  </a:lnTo>
                  <a:lnTo>
                    <a:pt x="8" y="364"/>
                  </a:lnTo>
                  <a:lnTo>
                    <a:pt x="4" y="356"/>
                  </a:lnTo>
                  <a:lnTo>
                    <a:pt x="0" y="350"/>
                  </a:lnTo>
                  <a:lnTo>
                    <a:pt x="0" y="347"/>
                  </a:lnTo>
                  <a:lnTo>
                    <a:pt x="0" y="343"/>
                  </a:lnTo>
                  <a:lnTo>
                    <a:pt x="4" y="337"/>
                  </a:lnTo>
                  <a:lnTo>
                    <a:pt x="8" y="329"/>
                  </a:lnTo>
                  <a:lnTo>
                    <a:pt x="14" y="322"/>
                  </a:lnTo>
                  <a:lnTo>
                    <a:pt x="16" y="320"/>
                  </a:lnTo>
                  <a:lnTo>
                    <a:pt x="18" y="316"/>
                  </a:lnTo>
                  <a:lnTo>
                    <a:pt x="21" y="310"/>
                  </a:lnTo>
                  <a:lnTo>
                    <a:pt x="23" y="305"/>
                  </a:lnTo>
                  <a:lnTo>
                    <a:pt x="27" y="295"/>
                  </a:lnTo>
                  <a:lnTo>
                    <a:pt x="31" y="285"/>
                  </a:lnTo>
                  <a:lnTo>
                    <a:pt x="33" y="276"/>
                  </a:lnTo>
                  <a:lnTo>
                    <a:pt x="37" y="264"/>
                  </a:lnTo>
                  <a:lnTo>
                    <a:pt x="39" y="251"/>
                  </a:lnTo>
                  <a:lnTo>
                    <a:pt x="41" y="236"/>
                  </a:lnTo>
                  <a:lnTo>
                    <a:pt x="44" y="220"/>
                  </a:lnTo>
                  <a:lnTo>
                    <a:pt x="46" y="203"/>
                  </a:lnTo>
                  <a:lnTo>
                    <a:pt x="50" y="186"/>
                  </a:lnTo>
                  <a:lnTo>
                    <a:pt x="52" y="167"/>
                  </a:lnTo>
                  <a:lnTo>
                    <a:pt x="54" y="148"/>
                  </a:lnTo>
                  <a:lnTo>
                    <a:pt x="56" y="127"/>
                  </a:lnTo>
                  <a:lnTo>
                    <a:pt x="56" y="12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2"/>
            <p:cNvSpPr/>
            <p:nvPr/>
          </p:nvSpPr>
          <p:spPr bwMode="auto">
            <a:xfrm>
              <a:off x="5999163" y="4684713"/>
              <a:ext cx="288925" cy="114300"/>
            </a:xfrm>
            <a:custGeom>
              <a:avLst/>
              <a:gdLst>
                <a:gd name="T0" fmla="*/ 228 w 363"/>
                <a:gd name="T1" fmla="*/ 27 h 146"/>
                <a:gd name="T2" fmla="*/ 260 w 363"/>
                <a:gd name="T3" fmla="*/ 17 h 146"/>
                <a:gd name="T4" fmla="*/ 287 w 363"/>
                <a:gd name="T5" fmla="*/ 10 h 146"/>
                <a:gd name="T6" fmla="*/ 312 w 363"/>
                <a:gd name="T7" fmla="*/ 6 h 146"/>
                <a:gd name="T8" fmla="*/ 331 w 363"/>
                <a:gd name="T9" fmla="*/ 2 h 146"/>
                <a:gd name="T10" fmla="*/ 344 w 363"/>
                <a:gd name="T11" fmla="*/ 0 h 146"/>
                <a:gd name="T12" fmla="*/ 356 w 363"/>
                <a:gd name="T13" fmla="*/ 0 h 146"/>
                <a:gd name="T14" fmla="*/ 362 w 363"/>
                <a:gd name="T15" fmla="*/ 2 h 146"/>
                <a:gd name="T16" fmla="*/ 362 w 363"/>
                <a:gd name="T17" fmla="*/ 6 h 146"/>
                <a:gd name="T18" fmla="*/ 358 w 363"/>
                <a:gd name="T19" fmla="*/ 10 h 146"/>
                <a:gd name="T20" fmla="*/ 348 w 363"/>
                <a:gd name="T21" fmla="*/ 17 h 146"/>
                <a:gd name="T22" fmla="*/ 337 w 363"/>
                <a:gd name="T23" fmla="*/ 25 h 146"/>
                <a:gd name="T24" fmla="*/ 318 w 363"/>
                <a:gd name="T25" fmla="*/ 35 h 146"/>
                <a:gd name="T26" fmla="*/ 297 w 363"/>
                <a:gd name="T27" fmla="*/ 46 h 146"/>
                <a:gd name="T28" fmla="*/ 268 w 363"/>
                <a:gd name="T29" fmla="*/ 60 h 146"/>
                <a:gd name="T30" fmla="*/ 237 w 363"/>
                <a:gd name="T31" fmla="*/ 73 h 146"/>
                <a:gd name="T32" fmla="*/ 203 w 363"/>
                <a:gd name="T33" fmla="*/ 90 h 146"/>
                <a:gd name="T34" fmla="*/ 168 w 363"/>
                <a:gd name="T35" fmla="*/ 105 h 146"/>
                <a:gd name="T36" fmla="*/ 140 w 363"/>
                <a:gd name="T37" fmla="*/ 117 h 146"/>
                <a:gd name="T38" fmla="*/ 115 w 363"/>
                <a:gd name="T39" fmla="*/ 128 h 146"/>
                <a:gd name="T40" fmla="*/ 92 w 363"/>
                <a:gd name="T41" fmla="*/ 136 h 146"/>
                <a:gd name="T42" fmla="*/ 75 w 363"/>
                <a:gd name="T43" fmla="*/ 142 h 146"/>
                <a:gd name="T44" fmla="*/ 61 w 363"/>
                <a:gd name="T45" fmla="*/ 146 h 146"/>
                <a:gd name="T46" fmla="*/ 52 w 363"/>
                <a:gd name="T47" fmla="*/ 146 h 146"/>
                <a:gd name="T48" fmla="*/ 42 w 363"/>
                <a:gd name="T49" fmla="*/ 146 h 146"/>
                <a:gd name="T50" fmla="*/ 29 w 363"/>
                <a:gd name="T51" fmla="*/ 140 h 146"/>
                <a:gd name="T52" fmla="*/ 19 w 363"/>
                <a:gd name="T53" fmla="*/ 130 h 146"/>
                <a:gd name="T54" fmla="*/ 9 w 363"/>
                <a:gd name="T55" fmla="*/ 115 h 146"/>
                <a:gd name="T56" fmla="*/ 4 w 363"/>
                <a:gd name="T57" fmla="*/ 98 h 146"/>
                <a:gd name="T58" fmla="*/ 0 w 363"/>
                <a:gd name="T59" fmla="*/ 82 h 146"/>
                <a:gd name="T60" fmla="*/ 0 w 363"/>
                <a:gd name="T61" fmla="*/ 71 h 146"/>
                <a:gd name="T62" fmla="*/ 0 w 363"/>
                <a:gd name="T63" fmla="*/ 65 h 146"/>
                <a:gd name="T64" fmla="*/ 6 w 363"/>
                <a:gd name="T65" fmla="*/ 60 h 146"/>
                <a:gd name="T66" fmla="*/ 13 w 363"/>
                <a:gd name="T67" fmla="*/ 60 h 146"/>
                <a:gd name="T68" fmla="*/ 21 w 363"/>
                <a:gd name="T69" fmla="*/ 61 h 146"/>
                <a:gd name="T70" fmla="*/ 32 w 363"/>
                <a:gd name="T71" fmla="*/ 65 h 146"/>
                <a:gd name="T72" fmla="*/ 46 w 363"/>
                <a:gd name="T73" fmla="*/ 71 h 146"/>
                <a:gd name="T74" fmla="*/ 53 w 363"/>
                <a:gd name="T75" fmla="*/ 73 h 146"/>
                <a:gd name="T76" fmla="*/ 61 w 363"/>
                <a:gd name="T77" fmla="*/ 73 h 146"/>
                <a:gd name="T78" fmla="*/ 73 w 363"/>
                <a:gd name="T79" fmla="*/ 71 h 146"/>
                <a:gd name="T80" fmla="*/ 88 w 363"/>
                <a:gd name="T81" fmla="*/ 67 h 146"/>
                <a:gd name="T82" fmla="*/ 107 w 363"/>
                <a:gd name="T83" fmla="*/ 63 h 146"/>
                <a:gd name="T84" fmla="*/ 132 w 363"/>
                <a:gd name="T85" fmla="*/ 56 h 146"/>
                <a:gd name="T86" fmla="*/ 161 w 363"/>
                <a:gd name="T87" fmla="*/ 48 h 146"/>
                <a:gd name="T88" fmla="*/ 193 w 363"/>
                <a:gd name="T89" fmla="*/ 38 h 146"/>
                <a:gd name="T90" fmla="*/ 210 w 363"/>
                <a:gd name="T91" fmla="*/ 3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3" h="146">
                  <a:moveTo>
                    <a:pt x="210" y="33"/>
                  </a:moveTo>
                  <a:lnTo>
                    <a:pt x="228" y="27"/>
                  </a:lnTo>
                  <a:lnTo>
                    <a:pt x="245" y="23"/>
                  </a:lnTo>
                  <a:lnTo>
                    <a:pt x="260" y="17"/>
                  </a:lnTo>
                  <a:lnTo>
                    <a:pt x="274" y="14"/>
                  </a:lnTo>
                  <a:lnTo>
                    <a:pt x="287" y="10"/>
                  </a:lnTo>
                  <a:lnTo>
                    <a:pt x="300" y="8"/>
                  </a:lnTo>
                  <a:lnTo>
                    <a:pt x="312" y="6"/>
                  </a:lnTo>
                  <a:lnTo>
                    <a:pt x="321" y="4"/>
                  </a:lnTo>
                  <a:lnTo>
                    <a:pt x="331" y="2"/>
                  </a:lnTo>
                  <a:lnTo>
                    <a:pt x="339" y="0"/>
                  </a:lnTo>
                  <a:lnTo>
                    <a:pt x="344" y="0"/>
                  </a:lnTo>
                  <a:lnTo>
                    <a:pt x="350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2" y="2"/>
                  </a:lnTo>
                  <a:lnTo>
                    <a:pt x="363" y="4"/>
                  </a:lnTo>
                  <a:lnTo>
                    <a:pt x="362" y="6"/>
                  </a:lnTo>
                  <a:lnTo>
                    <a:pt x="360" y="8"/>
                  </a:lnTo>
                  <a:lnTo>
                    <a:pt x="358" y="10"/>
                  </a:lnTo>
                  <a:lnTo>
                    <a:pt x="354" y="14"/>
                  </a:lnTo>
                  <a:lnTo>
                    <a:pt x="348" y="17"/>
                  </a:lnTo>
                  <a:lnTo>
                    <a:pt x="342" y="21"/>
                  </a:lnTo>
                  <a:lnTo>
                    <a:pt x="337" y="25"/>
                  </a:lnTo>
                  <a:lnTo>
                    <a:pt x="327" y="29"/>
                  </a:lnTo>
                  <a:lnTo>
                    <a:pt x="318" y="35"/>
                  </a:lnTo>
                  <a:lnTo>
                    <a:pt x="308" y="40"/>
                  </a:lnTo>
                  <a:lnTo>
                    <a:pt x="297" y="46"/>
                  </a:lnTo>
                  <a:lnTo>
                    <a:pt x="283" y="52"/>
                  </a:lnTo>
                  <a:lnTo>
                    <a:pt x="268" y="60"/>
                  </a:lnTo>
                  <a:lnTo>
                    <a:pt x="252" y="65"/>
                  </a:lnTo>
                  <a:lnTo>
                    <a:pt x="237" y="73"/>
                  </a:lnTo>
                  <a:lnTo>
                    <a:pt x="220" y="82"/>
                  </a:lnTo>
                  <a:lnTo>
                    <a:pt x="203" y="90"/>
                  </a:lnTo>
                  <a:lnTo>
                    <a:pt x="186" y="98"/>
                  </a:lnTo>
                  <a:lnTo>
                    <a:pt x="168" y="105"/>
                  </a:lnTo>
                  <a:lnTo>
                    <a:pt x="153" y="111"/>
                  </a:lnTo>
                  <a:lnTo>
                    <a:pt x="140" y="117"/>
                  </a:lnTo>
                  <a:lnTo>
                    <a:pt x="126" y="123"/>
                  </a:lnTo>
                  <a:lnTo>
                    <a:pt x="115" y="128"/>
                  </a:lnTo>
                  <a:lnTo>
                    <a:pt x="103" y="132"/>
                  </a:lnTo>
                  <a:lnTo>
                    <a:pt x="92" y="136"/>
                  </a:lnTo>
                  <a:lnTo>
                    <a:pt x="82" y="140"/>
                  </a:lnTo>
                  <a:lnTo>
                    <a:pt x="75" y="142"/>
                  </a:lnTo>
                  <a:lnTo>
                    <a:pt x="67" y="144"/>
                  </a:lnTo>
                  <a:lnTo>
                    <a:pt x="61" y="146"/>
                  </a:lnTo>
                  <a:lnTo>
                    <a:pt x="55" y="146"/>
                  </a:lnTo>
                  <a:lnTo>
                    <a:pt x="52" y="146"/>
                  </a:lnTo>
                  <a:lnTo>
                    <a:pt x="48" y="146"/>
                  </a:lnTo>
                  <a:lnTo>
                    <a:pt x="42" y="146"/>
                  </a:lnTo>
                  <a:lnTo>
                    <a:pt x="34" y="144"/>
                  </a:lnTo>
                  <a:lnTo>
                    <a:pt x="29" y="140"/>
                  </a:lnTo>
                  <a:lnTo>
                    <a:pt x="25" y="134"/>
                  </a:lnTo>
                  <a:lnTo>
                    <a:pt x="19" y="130"/>
                  </a:lnTo>
                  <a:lnTo>
                    <a:pt x="15" y="123"/>
                  </a:lnTo>
                  <a:lnTo>
                    <a:pt x="9" y="115"/>
                  </a:lnTo>
                  <a:lnTo>
                    <a:pt x="8" y="105"/>
                  </a:lnTo>
                  <a:lnTo>
                    <a:pt x="4" y="98"/>
                  </a:lnTo>
                  <a:lnTo>
                    <a:pt x="2" y="90"/>
                  </a:lnTo>
                  <a:lnTo>
                    <a:pt x="0" y="82"/>
                  </a:lnTo>
                  <a:lnTo>
                    <a:pt x="0" y="77"/>
                  </a:lnTo>
                  <a:lnTo>
                    <a:pt x="0" y="71"/>
                  </a:lnTo>
                  <a:lnTo>
                    <a:pt x="0" y="67"/>
                  </a:lnTo>
                  <a:lnTo>
                    <a:pt x="0" y="65"/>
                  </a:lnTo>
                  <a:lnTo>
                    <a:pt x="2" y="61"/>
                  </a:lnTo>
                  <a:lnTo>
                    <a:pt x="6" y="60"/>
                  </a:lnTo>
                  <a:lnTo>
                    <a:pt x="9" y="58"/>
                  </a:lnTo>
                  <a:lnTo>
                    <a:pt x="13" y="60"/>
                  </a:lnTo>
                  <a:lnTo>
                    <a:pt x="17" y="60"/>
                  </a:lnTo>
                  <a:lnTo>
                    <a:pt x="21" y="61"/>
                  </a:lnTo>
                  <a:lnTo>
                    <a:pt x="25" y="61"/>
                  </a:lnTo>
                  <a:lnTo>
                    <a:pt x="32" y="65"/>
                  </a:lnTo>
                  <a:lnTo>
                    <a:pt x="38" y="69"/>
                  </a:lnTo>
                  <a:lnTo>
                    <a:pt x="46" y="71"/>
                  </a:lnTo>
                  <a:lnTo>
                    <a:pt x="53" y="73"/>
                  </a:lnTo>
                  <a:lnTo>
                    <a:pt x="53" y="73"/>
                  </a:lnTo>
                  <a:lnTo>
                    <a:pt x="57" y="73"/>
                  </a:lnTo>
                  <a:lnTo>
                    <a:pt x="61" y="73"/>
                  </a:lnTo>
                  <a:lnTo>
                    <a:pt x="65" y="73"/>
                  </a:lnTo>
                  <a:lnTo>
                    <a:pt x="73" y="71"/>
                  </a:lnTo>
                  <a:lnTo>
                    <a:pt x="78" y="69"/>
                  </a:lnTo>
                  <a:lnTo>
                    <a:pt x="88" y="67"/>
                  </a:lnTo>
                  <a:lnTo>
                    <a:pt x="97" y="65"/>
                  </a:lnTo>
                  <a:lnTo>
                    <a:pt x="107" y="63"/>
                  </a:lnTo>
                  <a:lnTo>
                    <a:pt x="119" y="60"/>
                  </a:lnTo>
                  <a:lnTo>
                    <a:pt x="132" y="56"/>
                  </a:lnTo>
                  <a:lnTo>
                    <a:pt x="145" y="52"/>
                  </a:lnTo>
                  <a:lnTo>
                    <a:pt x="161" y="48"/>
                  </a:lnTo>
                  <a:lnTo>
                    <a:pt x="176" y="42"/>
                  </a:lnTo>
                  <a:lnTo>
                    <a:pt x="193" y="38"/>
                  </a:lnTo>
                  <a:lnTo>
                    <a:pt x="210" y="33"/>
                  </a:lnTo>
                  <a:lnTo>
                    <a:pt x="210" y="3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83"/>
            <p:cNvSpPr/>
            <p:nvPr/>
          </p:nvSpPr>
          <p:spPr bwMode="auto">
            <a:xfrm>
              <a:off x="6364288" y="4181475"/>
              <a:ext cx="276225" cy="71438"/>
            </a:xfrm>
            <a:custGeom>
              <a:avLst/>
              <a:gdLst>
                <a:gd name="T0" fmla="*/ 161 w 348"/>
                <a:gd name="T1" fmla="*/ 21 h 90"/>
                <a:gd name="T2" fmla="*/ 184 w 348"/>
                <a:gd name="T3" fmla="*/ 17 h 90"/>
                <a:gd name="T4" fmla="*/ 203 w 348"/>
                <a:gd name="T5" fmla="*/ 13 h 90"/>
                <a:gd name="T6" fmla="*/ 222 w 348"/>
                <a:gd name="T7" fmla="*/ 7 h 90"/>
                <a:gd name="T8" fmla="*/ 237 w 348"/>
                <a:gd name="T9" fmla="*/ 5 h 90"/>
                <a:gd name="T10" fmla="*/ 259 w 348"/>
                <a:gd name="T11" fmla="*/ 2 h 90"/>
                <a:gd name="T12" fmla="*/ 280 w 348"/>
                <a:gd name="T13" fmla="*/ 0 h 90"/>
                <a:gd name="T14" fmla="*/ 295 w 348"/>
                <a:gd name="T15" fmla="*/ 0 h 90"/>
                <a:gd name="T16" fmla="*/ 308 w 348"/>
                <a:gd name="T17" fmla="*/ 0 h 90"/>
                <a:gd name="T18" fmla="*/ 324 w 348"/>
                <a:gd name="T19" fmla="*/ 4 h 90"/>
                <a:gd name="T20" fmla="*/ 335 w 348"/>
                <a:gd name="T21" fmla="*/ 7 h 90"/>
                <a:gd name="T22" fmla="*/ 341 w 348"/>
                <a:gd name="T23" fmla="*/ 11 h 90"/>
                <a:gd name="T24" fmla="*/ 347 w 348"/>
                <a:gd name="T25" fmla="*/ 13 h 90"/>
                <a:gd name="T26" fmla="*/ 348 w 348"/>
                <a:gd name="T27" fmla="*/ 17 h 90"/>
                <a:gd name="T28" fmla="*/ 347 w 348"/>
                <a:gd name="T29" fmla="*/ 21 h 90"/>
                <a:gd name="T30" fmla="*/ 341 w 348"/>
                <a:gd name="T31" fmla="*/ 26 h 90"/>
                <a:gd name="T32" fmla="*/ 325 w 348"/>
                <a:gd name="T33" fmla="*/ 32 h 90"/>
                <a:gd name="T34" fmla="*/ 306 w 348"/>
                <a:gd name="T35" fmla="*/ 40 h 90"/>
                <a:gd name="T36" fmla="*/ 278 w 348"/>
                <a:gd name="T37" fmla="*/ 48 h 90"/>
                <a:gd name="T38" fmla="*/ 247 w 348"/>
                <a:gd name="T39" fmla="*/ 55 h 90"/>
                <a:gd name="T40" fmla="*/ 213 w 348"/>
                <a:gd name="T41" fmla="*/ 63 h 90"/>
                <a:gd name="T42" fmla="*/ 178 w 348"/>
                <a:gd name="T43" fmla="*/ 71 h 90"/>
                <a:gd name="T44" fmla="*/ 148 w 348"/>
                <a:gd name="T45" fmla="*/ 74 h 90"/>
                <a:gd name="T46" fmla="*/ 130 w 348"/>
                <a:gd name="T47" fmla="*/ 78 h 90"/>
                <a:gd name="T48" fmla="*/ 113 w 348"/>
                <a:gd name="T49" fmla="*/ 82 h 90"/>
                <a:gd name="T50" fmla="*/ 98 w 348"/>
                <a:gd name="T51" fmla="*/ 84 h 90"/>
                <a:gd name="T52" fmla="*/ 86 w 348"/>
                <a:gd name="T53" fmla="*/ 86 h 90"/>
                <a:gd name="T54" fmla="*/ 71 w 348"/>
                <a:gd name="T55" fmla="*/ 88 h 90"/>
                <a:gd name="T56" fmla="*/ 58 w 348"/>
                <a:gd name="T57" fmla="*/ 88 h 90"/>
                <a:gd name="T58" fmla="*/ 46 w 348"/>
                <a:gd name="T59" fmla="*/ 90 h 90"/>
                <a:gd name="T60" fmla="*/ 33 w 348"/>
                <a:gd name="T61" fmla="*/ 84 h 90"/>
                <a:gd name="T62" fmla="*/ 17 w 348"/>
                <a:gd name="T63" fmla="*/ 74 h 90"/>
                <a:gd name="T64" fmla="*/ 0 w 348"/>
                <a:gd name="T65" fmla="*/ 59 h 90"/>
                <a:gd name="T66" fmla="*/ 21 w 348"/>
                <a:gd name="T67" fmla="*/ 51 h 90"/>
                <a:gd name="T68" fmla="*/ 38 w 348"/>
                <a:gd name="T69" fmla="*/ 49 h 90"/>
                <a:gd name="T70" fmla="*/ 42 w 348"/>
                <a:gd name="T71" fmla="*/ 48 h 90"/>
                <a:gd name="T72" fmla="*/ 50 w 348"/>
                <a:gd name="T73" fmla="*/ 48 h 90"/>
                <a:gd name="T74" fmla="*/ 59 w 348"/>
                <a:gd name="T75" fmla="*/ 46 h 90"/>
                <a:gd name="T76" fmla="*/ 73 w 348"/>
                <a:gd name="T77" fmla="*/ 42 h 90"/>
                <a:gd name="T78" fmla="*/ 88 w 348"/>
                <a:gd name="T79" fmla="*/ 38 h 90"/>
                <a:gd name="T80" fmla="*/ 105 w 348"/>
                <a:gd name="T81" fmla="*/ 34 h 90"/>
                <a:gd name="T82" fmla="*/ 126 w 348"/>
                <a:gd name="T83" fmla="*/ 30 h 90"/>
                <a:gd name="T84" fmla="*/ 149 w 348"/>
                <a:gd name="T85" fmla="*/ 2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48" h="90">
                  <a:moveTo>
                    <a:pt x="149" y="25"/>
                  </a:moveTo>
                  <a:lnTo>
                    <a:pt x="161" y="21"/>
                  </a:lnTo>
                  <a:lnTo>
                    <a:pt x="172" y="19"/>
                  </a:lnTo>
                  <a:lnTo>
                    <a:pt x="184" y="17"/>
                  </a:lnTo>
                  <a:lnTo>
                    <a:pt x="193" y="15"/>
                  </a:lnTo>
                  <a:lnTo>
                    <a:pt x="203" y="13"/>
                  </a:lnTo>
                  <a:lnTo>
                    <a:pt x="213" y="9"/>
                  </a:lnTo>
                  <a:lnTo>
                    <a:pt x="222" y="7"/>
                  </a:lnTo>
                  <a:lnTo>
                    <a:pt x="230" y="7"/>
                  </a:lnTo>
                  <a:lnTo>
                    <a:pt x="237" y="5"/>
                  </a:lnTo>
                  <a:lnTo>
                    <a:pt x="245" y="4"/>
                  </a:lnTo>
                  <a:lnTo>
                    <a:pt x="259" y="2"/>
                  </a:lnTo>
                  <a:lnTo>
                    <a:pt x="270" y="0"/>
                  </a:lnTo>
                  <a:lnTo>
                    <a:pt x="280" y="0"/>
                  </a:lnTo>
                  <a:lnTo>
                    <a:pt x="287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8" y="0"/>
                  </a:lnTo>
                  <a:lnTo>
                    <a:pt x="320" y="2"/>
                  </a:lnTo>
                  <a:lnTo>
                    <a:pt x="324" y="4"/>
                  </a:lnTo>
                  <a:lnTo>
                    <a:pt x="329" y="5"/>
                  </a:lnTo>
                  <a:lnTo>
                    <a:pt x="335" y="7"/>
                  </a:lnTo>
                  <a:lnTo>
                    <a:pt x="339" y="9"/>
                  </a:lnTo>
                  <a:lnTo>
                    <a:pt x="341" y="11"/>
                  </a:lnTo>
                  <a:lnTo>
                    <a:pt x="345" y="13"/>
                  </a:lnTo>
                  <a:lnTo>
                    <a:pt x="347" y="13"/>
                  </a:lnTo>
                  <a:lnTo>
                    <a:pt x="347" y="15"/>
                  </a:lnTo>
                  <a:lnTo>
                    <a:pt x="348" y="17"/>
                  </a:lnTo>
                  <a:lnTo>
                    <a:pt x="348" y="19"/>
                  </a:lnTo>
                  <a:lnTo>
                    <a:pt x="347" y="21"/>
                  </a:lnTo>
                  <a:lnTo>
                    <a:pt x="345" y="25"/>
                  </a:lnTo>
                  <a:lnTo>
                    <a:pt x="341" y="26"/>
                  </a:lnTo>
                  <a:lnTo>
                    <a:pt x="335" y="30"/>
                  </a:lnTo>
                  <a:lnTo>
                    <a:pt x="325" y="32"/>
                  </a:lnTo>
                  <a:lnTo>
                    <a:pt x="316" y="36"/>
                  </a:lnTo>
                  <a:lnTo>
                    <a:pt x="306" y="40"/>
                  </a:lnTo>
                  <a:lnTo>
                    <a:pt x="293" y="44"/>
                  </a:lnTo>
                  <a:lnTo>
                    <a:pt x="278" y="48"/>
                  </a:lnTo>
                  <a:lnTo>
                    <a:pt x="262" y="51"/>
                  </a:lnTo>
                  <a:lnTo>
                    <a:pt x="247" y="55"/>
                  </a:lnTo>
                  <a:lnTo>
                    <a:pt x="230" y="59"/>
                  </a:lnTo>
                  <a:lnTo>
                    <a:pt x="213" y="63"/>
                  </a:lnTo>
                  <a:lnTo>
                    <a:pt x="195" y="67"/>
                  </a:lnTo>
                  <a:lnTo>
                    <a:pt x="178" y="71"/>
                  </a:lnTo>
                  <a:lnTo>
                    <a:pt x="159" y="74"/>
                  </a:lnTo>
                  <a:lnTo>
                    <a:pt x="148" y="74"/>
                  </a:lnTo>
                  <a:lnTo>
                    <a:pt x="138" y="76"/>
                  </a:lnTo>
                  <a:lnTo>
                    <a:pt x="130" y="78"/>
                  </a:lnTo>
                  <a:lnTo>
                    <a:pt x="121" y="80"/>
                  </a:lnTo>
                  <a:lnTo>
                    <a:pt x="113" y="82"/>
                  </a:lnTo>
                  <a:lnTo>
                    <a:pt x="105" y="82"/>
                  </a:lnTo>
                  <a:lnTo>
                    <a:pt x="98" y="84"/>
                  </a:lnTo>
                  <a:lnTo>
                    <a:pt x="92" y="84"/>
                  </a:lnTo>
                  <a:lnTo>
                    <a:pt x="86" y="86"/>
                  </a:lnTo>
                  <a:lnTo>
                    <a:pt x="81" y="86"/>
                  </a:lnTo>
                  <a:lnTo>
                    <a:pt x="71" y="88"/>
                  </a:lnTo>
                  <a:lnTo>
                    <a:pt x="63" y="88"/>
                  </a:lnTo>
                  <a:lnTo>
                    <a:pt x="58" y="88"/>
                  </a:lnTo>
                  <a:lnTo>
                    <a:pt x="52" y="90"/>
                  </a:lnTo>
                  <a:lnTo>
                    <a:pt x="46" y="90"/>
                  </a:lnTo>
                  <a:lnTo>
                    <a:pt x="38" y="88"/>
                  </a:lnTo>
                  <a:lnTo>
                    <a:pt x="33" y="84"/>
                  </a:lnTo>
                  <a:lnTo>
                    <a:pt x="25" y="80"/>
                  </a:lnTo>
                  <a:lnTo>
                    <a:pt x="17" y="74"/>
                  </a:lnTo>
                  <a:lnTo>
                    <a:pt x="10" y="67"/>
                  </a:lnTo>
                  <a:lnTo>
                    <a:pt x="0" y="59"/>
                  </a:lnTo>
                  <a:lnTo>
                    <a:pt x="12" y="55"/>
                  </a:lnTo>
                  <a:lnTo>
                    <a:pt x="21" y="51"/>
                  </a:lnTo>
                  <a:lnTo>
                    <a:pt x="31" y="49"/>
                  </a:lnTo>
                  <a:lnTo>
                    <a:pt x="38" y="49"/>
                  </a:lnTo>
                  <a:lnTo>
                    <a:pt x="40" y="49"/>
                  </a:lnTo>
                  <a:lnTo>
                    <a:pt x="42" y="48"/>
                  </a:lnTo>
                  <a:lnTo>
                    <a:pt x="46" y="48"/>
                  </a:lnTo>
                  <a:lnTo>
                    <a:pt x="50" y="48"/>
                  </a:lnTo>
                  <a:lnTo>
                    <a:pt x="56" y="46"/>
                  </a:lnTo>
                  <a:lnTo>
                    <a:pt x="59" y="46"/>
                  </a:lnTo>
                  <a:lnTo>
                    <a:pt x="67" y="44"/>
                  </a:lnTo>
                  <a:lnTo>
                    <a:pt x="73" y="42"/>
                  </a:lnTo>
                  <a:lnTo>
                    <a:pt x="81" y="40"/>
                  </a:lnTo>
                  <a:lnTo>
                    <a:pt x="88" y="38"/>
                  </a:lnTo>
                  <a:lnTo>
                    <a:pt x="96" y="36"/>
                  </a:lnTo>
                  <a:lnTo>
                    <a:pt x="105" y="34"/>
                  </a:lnTo>
                  <a:lnTo>
                    <a:pt x="115" y="32"/>
                  </a:lnTo>
                  <a:lnTo>
                    <a:pt x="126" y="30"/>
                  </a:lnTo>
                  <a:lnTo>
                    <a:pt x="138" y="26"/>
                  </a:lnTo>
                  <a:lnTo>
                    <a:pt x="149" y="25"/>
                  </a:lnTo>
                  <a:lnTo>
                    <a:pt x="149" y="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84"/>
            <p:cNvSpPr/>
            <p:nvPr/>
          </p:nvSpPr>
          <p:spPr bwMode="auto">
            <a:xfrm>
              <a:off x="6403975" y="4230688"/>
              <a:ext cx="41275" cy="292100"/>
            </a:xfrm>
            <a:custGeom>
              <a:avLst/>
              <a:gdLst>
                <a:gd name="T0" fmla="*/ 0 w 52"/>
                <a:gd name="T1" fmla="*/ 0 h 367"/>
                <a:gd name="T2" fmla="*/ 52 w 52"/>
                <a:gd name="T3" fmla="*/ 0 h 367"/>
                <a:gd name="T4" fmla="*/ 36 w 52"/>
                <a:gd name="T5" fmla="*/ 367 h 367"/>
                <a:gd name="T6" fmla="*/ 0 w 52"/>
                <a:gd name="T7" fmla="*/ 367 h 367"/>
                <a:gd name="T8" fmla="*/ 0 w 52"/>
                <a:gd name="T9" fmla="*/ 342 h 367"/>
                <a:gd name="T10" fmla="*/ 0 w 52"/>
                <a:gd name="T11" fmla="*/ 316 h 367"/>
                <a:gd name="T12" fmla="*/ 2 w 52"/>
                <a:gd name="T13" fmla="*/ 291 h 367"/>
                <a:gd name="T14" fmla="*/ 6 w 52"/>
                <a:gd name="T15" fmla="*/ 266 h 367"/>
                <a:gd name="T16" fmla="*/ 6 w 52"/>
                <a:gd name="T17" fmla="*/ 258 h 367"/>
                <a:gd name="T18" fmla="*/ 6 w 52"/>
                <a:gd name="T19" fmla="*/ 251 h 367"/>
                <a:gd name="T20" fmla="*/ 6 w 52"/>
                <a:gd name="T21" fmla="*/ 243 h 367"/>
                <a:gd name="T22" fmla="*/ 6 w 52"/>
                <a:gd name="T23" fmla="*/ 231 h 367"/>
                <a:gd name="T24" fmla="*/ 6 w 52"/>
                <a:gd name="T25" fmla="*/ 220 h 367"/>
                <a:gd name="T26" fmla="*/ 6 w 52"/>
                <a:gd name="T27" fmla="*/ 207 h 367"/>
                <a:gd name="T28" fmla="*/ 6 w 52"/>
                <a:gd name="T29" fmla="*/ 193 h 367"/>
                <a:gd name="T30" fmla="*/ 6 w 52"/>
                <a:gd name="T31" fmla="*/ 176 h 367"/>
                <a:gd name="T32" fmla="*/ 6 w 52"/>
                <a:gd name="T33" fmla="*/ 159 h 367"/>
                <a:gd name="T34" fmla="*/ 6 w 52"/>
                <a:gd name="T35" fmla="*/ 141 h 367"/>
                <a:gd name="T36" fmla="*/ 4 w 52"/>
                <a:gd name="T37" fmla="*/ 120 h 367"/>
                <a:gd name="T38" fmla="*/ 4 w 52"/>
                <a:gd name="T39" fmla="*/ 99 h 367"/>
                <a:gd name="T40" fmla="*/ 2 w 52"/>
                <a:gd name="T41" fmla="*/ 76 h 367"/>
                <a:gd name="T42" fmla="*/ 2 w 52"/>
                <a:gd name="T43" fmla="*/ 53 h 367"/>
                <a:gd name="T44" fmla="*/ 2 w 52"/>
                <a:gd name="T45" fmla="*/ 27 h 367"/>
                <a:gd name="T46" fmla="*/ 0 w 52"/>
                <a:gd name="T47" fmla="*/ 0 h 367"/>
                <a:gd name="T48" fmla="*/ 0 w 52"/>
                <a:gd name="T4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" h="367">
                  <a:moveTo>
                    <a:pt x="0" y="0"/>
                  </a:moveTo>
                  <a:lnTo>
                    <a:pt x="52" y="0"/>
                  </a:lnTo>
                  <a:lnTo>
                    <a:pt x="36" y="367"/>
                  </a:lnTo>
                  <a:lnTo>
                    <a:pt x="0" y="367"/>
                  </a:lnTo>
                  <a:lnTo>
                    <a:pt x="0" y="342"/>
                  </a:lnTo>
                  <a:lnTo>
                    <a:pt x="0" y="316"/>
                  </a:lnTo>
                  <a:lnTo>
                    <a:pt x="2" y="291"/>
                  </a:lnTo>
                  <a:lnTo>
                    <a:pt x="6" y="266"/>
                  </a:lnTo>
                  <a:lnTo>
                    <a:pt x="6" y="258"/>
                  </a:lnTo>
                  <a:lnTo>
                    <a:pt x="6" y="251"/>
                  </a:lnTo>
                  <a:lnTo>
                    <a:pt x="6" y="243"/>
                  </a:lnTo>
                  <a:lnTo>
                    <a:pt x="6" y="231"/>
                  </a:lnTo>
                  <a:lnTo>
                    <a:pt x="6" y="220"/>
                  </a:lnTo>
                  <a:lnTo>
                    <a:pt x="6" y="207"/>
                  </a:lnTo>
                  <a:lnTo>
                    <a:pt x="6" y="193"/>
                  </a:lnTo>
                  <a:lnTo>
                    <a:pt x="6" y="176"/>
                  </a:lnTo>
                  <a:lnTo>
                    <a:pt x="6" y="159"/>
                  </a:lnTo>
                  <a:lnTo>
                    <a:pt x="6" y="141"/>
                  </a:lnTo>
                  <a:lnTo>
                    <a:pt x="4" y="120"/>
                  </a:lnTo>
                  <a:lnTo>
                    <a:pt x="4" y="99"/>
                  </a:lnTo>
                  <a:lnTo>
                    <a:pt x="2" y="76"/>
                  </a:lnTo>
                  <a:lnTo>
                    <a:pt x="2" y="53"/>
                  </a:lnTo>
                  <a:lnTo>
                    <a:pt x="2" y="2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85"/>
            <p:cNvSpPr/>
            <p:nvPr/>
          </p:nvSpPr>
          <p:spPr bwMode="auto">
            <a:xfrm>
              <a:off x="6423025" y="4318000"/>
              <a:ext cx="71438" cy="30163"/>
            </a:xfrm>
            <a:custGeom>
              <a:avLst/>
              <a:gdLst>
                <a:gd name="T0" fmla="*/ 32 w 90"/>
                <a:gd name="T1" fmla="*/ 10 h 38"/>
                <a:gd name="T2" fmla="*/ 38 w 90"/>
                <a:gd name="T3" fmla="*/ 8 h 38"/>
                <a:gd name="T4" fmla="*/ 42 w 90"/>
                <a:gd name="T5" fmla="*/ 6 h 38"/>
                <a:gd name="T6" fmla="*/ 46 w 90"/>
                <a:gd name="T7" fmla="*/ 4 h 38"/>
                <a:gd name="T8" fmla="*/ 48 w 90"/>
                <a:gd name="T9" fmla="*/ 2 h 38"/>
                <a:gd name="T10" fmla="*/ 51 w 90"/>
                <a:gd name="T11" fmla="*/ 0 h 38"/>
                <a:gd name="T12" fmla="*/ 55 w 90"/>
                <a:gd name="T13" fmla="*/ 0 h 38"/>
                <a:gd name="T14" fmla="*/ 59 w 90"/>
                <a:gd name="T15" fmla="*/ 0 h 38"/>
                <a:gd name="T16" fmla="*/ 63 w 90"/>
                <a:gd name="T17" fmla="*/ 0 h 38"/>
                <a:gd name="T18" fmla="*/ 67 w 90"/>
                <a:gd name="T19" fmla="*/ 0 h 38"/>
                <a:gd name="T20" fmla="*/ 71 w 90"/>
                <a:gd name="T21" fmla="*/ 2 h 38"/>
                <a:gd name="T22" fmla="*/ 74 w 90"/>
                <a:gd name="T23" fmla="*/ 2 h 38"/>
                <a:gd name="T24" fmla="*/ 78 w 90"/>
                <a:gd name="T25" fmla="*/ 4 h 38"/>
                <a:gd name="T26" fmla="*/ 84 w 90"/>
                <a:gd name="T27" fmla="*/ 6 h 38"/>
                <a:gd name="T28" fmla="*/ 86 w 90"/>
                <a:gd name="T29" fmla="*/ 10 h 38"/>
                <a:gd name="T30" fmla="*/ 88 w 90"/>
                <a:gd name="T31" fmla="*/ 11 h 38"/>
                <a:gd name="T32" fmla="*/ 90 w 90"/>
                <a:gd name="T33" fmla="*/ 13 h 38"/>
                <a:gd name="T34" fmla="*/ 88 w 90"/>
                <a:gd name="T35" fmla="*/ 17 h 38"/>
                <a:gd name="T36" fmla="*/ 86 w 90"/>
                <a:gd name="T37" fmla="*/ 19 h 38"/>
                <a:gd name="T38" fmla="*/ 84 w 90"/>
                <a:gd name="T39" fmla="*/ 21 h 38"/>
                <a:gd name="T40" fmla="*/ 78 w 90"/>
                <a:gd name="T41" fmla="*/ 25 h 38"/>
                <a:gd name="T42" fmla="*/ 73 w 90"/>
                <a:gd name="T43" fmla="*/ 27 h 38"/>
                <a:gd name="T44" fmla="*/ 67 w 90"/>
                <a:gd name="T45" fmla="*/ 31 h 38"/>
                <a:gd name="T46" fmla="*/ 59 w 90"/>
                <a:gd name="T47" fmla="*/ 32 h 38"/>
                <a:gd name="T48" fmla="*/ 50 w 90"/>
                <a:gd name="T49" fmla="*/ 34 h 38"/>
                <a:gd name="T50" fmla="*/ 40 w 90"/>
                <a:gd name="T51" fmla="*/ 36 h 38"/>
                <a:gd name="T52" fmla="*/ 29 w 90"/>
                <a:gd name="T53" fmla="*/ 38 h 38"/>
                <a:gd name="T54" fmla="*/ 15 w 90"/>
                <a:gd name="T55" fmla="*/ 38 h 38"/>
                <a:gd name="T56" fmla="*/ 0 w 90"/>
                <a:gd name="T57" fmla="*/ 38 h 38"/>
                <a:gd name="T58" fmla="*/ 0 w 90"/>
                <a:gd name="T59" fmla="*/ 13 h 38"/>
                <a:gd name="T60" fmla="*/ 7 w 90"/>
                <a:gd name="T61" fmla="*/ 13 h 38"/>
                <a:gd name="T62" fmla="*/ 15 w 90"/>
                <a:gd name="T63" fmla="*/ 13 h 38"/>
                <a:gd name="T64" fmla="*/ 23 w 90"/>
                <a:gd name="T65" fmla="*/ 11 h 38"/>
                <a:gd name="T66" fmla="*/ 32 w 90"/>
                <a:gd name="T67" fmla="*/ 10 h 38"/>
                <a:gd name="T68" fmla="*/ 32 w 90"/>
                <a:gd name="T6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" h="38">
                  <a:moveTo>
                    <a:pt x="32" y="10"/>
                  </a:moveTo>
                  <a:lnTo>
                    <a:pt x="38" y="8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48" y="2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7" y="0"/>
                  </a:lnTo>
                  <a:lnTo>
                    <a:pt x="71" y="2"/>
                  </a:lnTo>
                  <a:lnTo>
                    <a:pt x="74" y="2"/>
                  </a:lnTo>
                  <a:lnTo>
                    <a:pt x="78" y="4"/>
                  </a:lnTo>
                  <a:lnTo>
                    <a:pt x="84" y="6"/>
                  </a:lnTo>
                  <a:lnTo>
                    <a:pt x="86" y="10"/>
                  </a:lnTo>
                  <a:lnTo>
                    <a:pt x="88" y="11"/>
                  </a:lnTo>
                  <a:lnTo>
                    <a:pt x="90" y="13"/>
                  </a:lnTo>
                  <a:lnTo>
                    <a:pt x="88" y="17"/>
                  </a:lnTo>
                  <a:lnTo>
                    <a:pt x="86" y="19"/>
                  </a:lnTo>
                  <a:lnTo>
                    <a:pt x="84" y="21"/>
                  </a:lnTo>
                  <a:lnTo>
                    <a:pt x="78" y="25"/>
                  </a:lnTo>
                  <a:lnTo>
                    <a:pt x="73" y="27"/>
                  </a:lnTo>
                  <a:lnTo>
                    <a:pt x="67" y="31"/>
                  </a:lnTo>
                  <a:lnTo>
                    <a:pt x="59" y="32"/>
                  </a:lnTo>
                  <a:lnTo>
                    <a:pt x="50" y="34"/>
                  </a:lnTo>
                  <a:lnTo>
                    <a:pt x="40" y="36"/>
                  </a:lnTo>
                  <a:lnTo>
                    <a:pt x="29" y="38"/>
                  </a:lnTo>
                  <a:lnTo>
                    <a:pt x="15" y="38"/>
                  </a:lnTo>
                  <a:lnTo>
                    <a:pt x="0" y="38"/>
                  </a:lnTo>
                  <a:lnTo>
                    <a:pt x="0" y="13"/>
                  </a:lnTo>
                  <a:lnTo>
                    <a:pt x="7" y="13"/>
                  </a:lnTo>
                  <a:lnTo>
                    <a:pt x="15" y="13"/>
                  </a:lnTo>
                  <a:lnTo>
                    <a:pt x="23" y="11"/>
                  </a:lnTo>
                  <a:lnTo>
                    <a:pt x="32" y="10"/>
                  </a:lnTo>
                  <a:lnTo>
                    <a:pt x="32" y="1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86"/>
            <p:cNvSpPr/>
            <p:nvPr/>
          </p:nvSpPr>
          <p:spPr bwMode="auto">
            <a:xfrm>
              <a:off x="6423025" y="4398963"/>
              <a:ext cx="69850" cy="31750"/>
            </a:xfrm>
            <a:custGeom>
              <a:avLst/>
              <a:gdLst>
                <a:gd name="T0" fmla="*/ 32 w 88"/>
                <a:gd name="T1" fmla="*/ 12 h 41"/>
                <a:gd name="T2" fmla="*/ 42 w 88"/>
                <a:gd name="T3" fmla="*/ 8 h 41"/>
                <a:gd name="T4" fmla="*/ 51 w 88"/>
                <a:gd name="T5" fmla="*/ 4 h 41"/>
                <a:gd name="T6" fmla="*/ 59 w 88"/>
                <a:gd name="T7" fmla="*/ 2 h 41"/>
                <a:gd name="T8" fmla="*/ 69 w 88"/>
                <a:gd name="T9" fmla="*/ 0 h 41"/>
                <a:gd name="T10" fmla="*/ 74 w 88"/>
                <a:gd name="T11" fmla="*/ 2 h 41"/>
                <a:gd name="T12" fmla="*/ 78 w 88"/>
                <a:gd name="T13" fmla="*/ 2 h 41"/>
                <a:gd name="T14" fmla="*/ 82 w 88"/>
                <a:gd name="T15" fmla="*/ 2 h 41"/>
                <a:gd name="T16" fmla="*/ 84 w 88"/>
                <a:gd name="T17" fmla="*/ 4 h 41"/>
                <a:gd name="T18" fmla="*/ 86 w 88"/>
                <a:gd name="T19" fmla="*/ 6 h 41"/>
                <a:gd name="T20" fmla="*/ 88 w 88"/>
                <a:gd name="T21" fmla="*/ 8 h 41"/>
                <a:gd name="T22" fmla="*/ 88 w 88"/>
                <a:gd name="T23" fmla="*/ 10 h 41"/>
                <a:gd name="T24" fmla="*/ 88 w 88"/>
                <a:gd name="T25" fmla="*/ 12 h 41"/>
                <a:gd name="T26" fmla="*/ 88 w 88"/>
                <a:gd name="T27" fmla="*/ 14 h 41"/>
                <a:gd name="T28" fmla="*/ 88 w 88"/>
                <a:gd name="T29" fmla="*/ 18 h 41"/>
                <a:gd name="T30" fmla="*/ 86 w 88"/>
                <a:gd name="T31" fmla="*/ 20 h 41"/>
                <a:gd name="T32" fmla="*/ 84 w 88"/>
                <a:gd name="T33" fmla="*/ 23 h 41"/>
                <a:gd name="T34" fmla="*/ 82 w 88"/>
                <a:gd name="T35" fmla="*/ 25 h 41"/>
                <a:gd name="T36" fmla="*/ 78 w 88"/>
                <a:gd name="T37" fmla="*/ 27 h 41"/>
                <a:gd name="T38" fmla="*/ 74 w 88"/>
                <a:gd name="T39" fmla="*/ 29 h 41"/>
                <a:gd name="T40" fmla="*/ 69 w 88"/>
                <a:gd name="T41" fmla="*/ 31 h 41"/>
                <a:gd name="T42" fmla="*/ 63 w 88"/>
                <a:gd name="T43" fmla="*/ 33 h 41"/>
                <a:gd name="T44" fmla="*/ 57 w 88"/>
                <a:gd name="T45" fmla="*/ 35 h 41"/>
                <a:gd name="T46" fmla="*/ 50 w 88"/>
                <a:gd name="T47" fmla="*/ 37 h 41"/>
                <a:gd name="T48" fmla="*/ 42 w 88"/>
                <a:gd name="T49" fmla="*/ 37 h 41"/>
                <a:gd name="T50" fmla="*/ 32 w 88"/>
                <a:gd name="T51" fmla="*/ 39 h 41"/>
                <a:gd name="T52" fmla="*/ 23 w 88"/>
                <a:gd name="T53" fmla="*/ 39 h 41"/>
                <a:gd name="T54" fmla="*/ 11 w 88"/>
                <a:gd name="T55" fmla="*/ 41 h 41"/>
                <a:gd name="T56" fmla="*/ 0 w 88"/>
                <a:gd name="T57" fmla="*/ 41 h 41"/>
                <a:gd name="T58" fmla="*/ 0 w 88"/>
                <a:gd name="T59" fmla="*/ 16 h 41"/>
                <a:gd name="T60" fmla="*/ 7 w 88"/>
                <a:gd name="T61" fmla="*/ 16 h 41"/>
                <a:gd name="T62" fmla="*/ 15 w 88"/>
                <a:gd name="T63" fmla="*/ 16 h 41"/>
                <a:gd name="T64" fmla="*/ 23 w 88"/>
                <a:gd name="T65" fmla="*/ 14 h 41"/>
                <a:gd name="T66" fmla="*/ 29 w 88"/>
                <a:gd name="T67" fmla="*/ 12 h 41"/>
                <a:gd name="T68" fmla="*/ 32 w 88"/>
                <a:gd name="T69" fmla="*/ 12 h 41"/>
                <a:gd name="T70" fmla="*/ 32 w 88"/>
                <a:gd name="T7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41">
                  <a:moveTo>
                    <a:pt x="32" y="12"/>
                  </a:moveTo>
                  <a:lnTo>
                    <a:pt x="42" y="8"/>
                  </a:lnTo>
                  <a:lnTo>
                    <a:pt x="51" y="4"/>
                  </a:lnTo>
                  <a:lnTo>
                    <a:pt x="59" y="2"/>
                  </a:lnTo>
                  <a:lnTo>
                    <a:pt x="69" y="0"/>
                  </a:lnTo>
                  <a:lnTo>
                    <a:pt x="74" y="2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4" y="4"/>
                  </a:lnTo>
                  <a:lnTo>
                    <a:pt x="86" y="6"/>
                  </a:lnTo>
                  <a:lnTo>
                    <a:pt x="88" y="8"/>
                  </a:lnTo>
                  <a:lnTo>
                    <a:pt x="88" y="10"/>
                  </a:lnTo>
                  <a:lnTo>
                    <a:pt x="88" y="12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0"/>
                  </a:lnTo>
                  <a:lnTo>
                    <a:pt x="84" y="23"/>
                  </a:lnTo>
                  <a:lnTo>
                    <a:pt x="82" y="25"/>
                  </a:lnTo>
                  <a:lnTo>
                    <a:pt x="78" y="27"/>
                  </a:lnTo>
                  <a:lnTo>
                    <a:pt x="74" y="29"/>
                  </a:lnTo>
                  <a:lnTo>
                    <a:pt x="69" y="31"/>
                  </a:lnTo>
                  <a:lnTo>
                    <a:pt x="63" y="33"/>
                  </a:lnTo>
                  <a:lnTo>
                    <a:pt x="57" y="35"/>
                  </a:lnTo>
                  <a:lnTo>
                    <a:pt x="50" y="37"/>
                  </a:lnTo>
                  <a:lnTo>
                    <a:pt x="42" y="37"/>
                  </a:lnTo>
                  <a:lnTo>
                    <a:pt x="32" y="39"/>
                  </a:lnTo>
                  <a:lnTo>
                    <a:pt x="23" y="39"/>
                  </a:lnTo>
                  <a:lnTo>
                    <a:pt x="11" y="41"/>
                  </a:lnTo>
                  <a:lnTo>
                    <a:pt x="0" y="41"/>
                  </a:lnTo>
                  <a:lnTo>
                    <a:pt x="0" y="16"/>
                  </a:lnTo>
                  <a:lnTo>
                    <a:pt x="7" y="16"/>
                  </a:lnTo>
                  <a:lnTo>
                    <a:pt x="15" y="16"/>
                  </a:lnTo>
                  <a:lnTo>
                    <a:pt x="23" y="14"/>
                  </a:lnTo>
                  <a:lnTo>
                    <a:pt x="29" y="12"/>
                  </a:lnTo>
                  <a:lnTo>
                    <a:pt x="32" y="12"/>
                  </a:lnTo>
                  <a:lnTo>
                    <a:pt x="32" y="1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87"/>
            <p:cNvSpPr/>
            <p:nvPr/>
          </p:nvSpPr>
          <p:spPr bwMode="auto">
            <a:xfrm>
              <a:off x="6510338" y="4213225"/>
              <a:ext cx="41275" cy="334963"/>
            </a:xfrm>
            <a:custGeom>
              <a:avLst/>
              <a:gdLst>
                <a:gd name="T0" fmla="*/ 51 w 51"/>
                <a:gd name="T1" fmla="*/ 0 h 423"/>
                <a:gd name="T2" fmla="*/ 51 w 51"/>
                <a:gd name="T3" fmla="*/ 8 h 423"/>
                <a:gd name="T4" fmla="*/ 51 w 51"/>
                <a:gd name="T5" fmla="*/ 21 h 423"/>
                <a:gd name="T6" fmla="*/ 51 w 51"/>
                <a:gd name="T7" fmla="*/ 40 h 423"/>
                <a:gd name="T8" fmla="*/ 50 w 51"/>
                <a:gd name="T9" fmla="*/ 65 h 423"/>
                <a:gd name="T10" fmla="*/ 50 w 51"/>
                <a:gd name="T11" fmla="*/ 94 h 423"/>
                <a:gd name="T12" fmla="*/ 50 w 51"/>
                <a:gd name="T13" fmla="*/ 130 h 423"/>
                <a:gd name="T14" fmla="*/ 48 w 51"/>
                <a:gd name="T15" fmla="*/ 170 h 423"/>
                <a:gd name="T16" fmla="*/ 46 w 51"/>
                <a:gd name="T17" fmla="*/ 214 h 423"/>
                <a:gd name="T18" fmla="*/ 44 w 51"/>
                <a:gd name="T19" fmla="*/ 260 h 423"/>
                <a:gd name="T20" fmla="*/ 42 w 51"/>
                <a:gd name="T21" fmla="*/ 298 h 423"/>
                <a:gd name="T22" fmla="*/ 40 w 51"/>
                <a:gd name="T23" fmla="*/ 333 h 423"/>
                <a:gd name="T24" fmla="*/ 38 w 51"/>
                <a:gd name="T25" fmla="*/ 362 h 423"/>
                <a:gd name="T26" fmla="*/ 34 w 51"/>
                <a:gd name="T27" fmla="*/ 383 h 423"/>
                <a:gd name="T28" fmla="*/ 32 w 51"/>
                <a:gd name="T29" fmla="*/ 400 h 423"/>
                <a:gd name="T30" fmla="*/ 30 w 51"/>
                <a:gd name="T31" fmla="*/ 411 h 423"/>
                <a:gd name="T32" fmla="*/ 28 w 51"/>
                <a:gd name="T33" fmla="*/ 415 h 423"/>
                <a:gd name="T34" fmla="*/ 23 w 51"/>
                <a:gd name="T35" fmla="*/ 421 h 423"/>
                <a:gd name="T36" fmla="*/ 17 w 51"/>
                <a:gd name="T37" fmla="*/ 423 h 423"/>
                <a:gd name="T38" fmla="*/ 13 w 51"/>
                <a:gd name="T39" fmla="*/ 419 h 423"/>
                <a:gd name="T40" fmla="*/ 9 w 51"/>
                <a:gd name="T41" fmla="*/ 411 h 423"/>
                <a:gd name="T42" fmla="*/ 9 w 51"/>
                <a:gd name="T43" fmla="*/ 406 h 423"/>
                <a:gd name="T44" fmla="*/ 7 w 51"/>
                <a:gd name="T45" fmla="*/ 400 h 423"/>
                <a:gd name="T46" fmla="*/ 7 w 51"/>
                <a:gd name="T47" fmla="*/ 388 h 423"/>
                <a:gd name="T48" fmla="*/ 6 w 51"/>
                <a:gd name="T49" fmla="*/ 377 h 423"/>
                <a:gd name="T50" fmla="*/ 6 w 51"/>
                <a:gd name="T51" fmla="*/ 362 h 423"/>
                <a:gd name="T52" fmla="*/ 4 w 51"/>
                <a:gd name="T53" fmla="*/ 342 h 423"/>
                <a:gd name="T54" fmla="*/ 4 w 51"/>
                <a:gd name="T55" fmla="*/ 321 h 423"/>
                <a:gd name="T56" fmla="*/ 4 w 51"/>
                <a:gd name="T57" fmla="*/ 297 h 423"/>
                <a:gd name="T58" fmla="*/ 2 w 51"/>
                <a:gd name="T59" fmla="*/ 270 h 423"/>
                <a:gd name="T60" fmla="*/ 2 w 51"/>
                <a:gd name="T61" fmla="*/ 239 h 423"/>
                <a:gd name="T62" fmla="*/ 2 w 51"/>
                <a:gd name="T63" fmla="*/ 207 h 423"/>
                <a:gd name="T64" fmla="*/ 2 w 51"/>
                <a:gd name="T65" fmla="*/ 170 h 423"/>
                <a:gd name="T66" fmla="*/ 0 w 51"/>
                <a:gd name="T67" fmla="*/ 132 h 423"/>
                <a:gd name="T68" fmla="*/ 0 w 51"/>
                <a:gd name="T69" fmla="*/ 90 h 423"/>
                <a:gd name="T70" fmla="*/ 0 w 51"/>
                <a:gd name="T71" fmla="*/ 46 h 423"/>
                <a:gd name="T72" fmla="*/ 0 w 51"/>
                <a:gd name="T7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423">
                  <a:moveTo>
                    <a:pt x="0" y="0"/>
                  </a:moveTo>
                  <a:lnTo>
                    <a:pt x="51" y="0"/>
                  </a:lnTo>
                  <a:lnTo>
                    <a:pt x="51" y="2"/>
                  </a:lnTo>
                  <a:lnTo>
                    <a:pt x="51" y="8"/>
                  </a:lnTo>
                  <a:lnTo>
                    <a:pt x="51" y="13"/>
                  </a:lnTo>
                  <a:lnTo>
                    <a:pt x="51" y="21"/>
                  </a:lnTo>
                  <a:lnTo>
                    <a:pt x="51" y="31"/>
                  </a:lnTo>
                  <a:lnTo>
                    <a:pt x="51" y="40"/>
                  </a:lnTo>
                  <a:lnTo>
                    <a:pt x="51" y="52"/>
                  </a:lnTo>
                  <a:lnTo>
                    <a:pt x="50" y="65"/>
                  </a:lnTo>
                  <a:lnTo>
                    <a:pt x="50" y="78"/>
                  </a:lnTo>
                  <a:lnTo>
                    <a:pt x="50" y="94"/>
                  </a:lnTo>
                  <a:lnTo>
                    <a:pt x="50" y="111"/>
                  </a:lnTo>
                  <a:lnTo>
                    <a:pt x="50" y="130"/>
                  </a:lnTo>
                  <a:lnTo>
                    <a:pt x="48" y="149"/>
                  </a:lnTo>
                  <a:lnTo>
                    <a:pt x="48" y="170"/>
                  </a:lnTo>
                  <a:lnTo>
                    <a:pt x="48" y="191"/>
                  </a:lnTo>
                  <a:lnTo>
                    <a:pt x="46" y="214"/>
                  </a:lnTo>
                  <a:lnTo>
                    <a:pt x="46" y="237"/>
                  </a:lnTo>
                  <a:lnTo>
                    <a:pt x="44" y="260"/>
                  </a:lnTo>
                  <a:lnTo>
                    <a:pt x="44" y="279"/>
                  </a:lnTo>
                  <a:lnTo>
                    <a:pt x="42" y="298"/>
                  </a:lnTo>
                  <a:lnTo>
                    <a:pt x="42" y="316"/>
                  </a:lnTo>
                  <a:lnTo>
                    <a:pt x="40" y="333"/>
                  </a:lnTo>
                  <a:lnTo>
                    <a:pt x="38" y="348"/>
                  </a:lnTo>
                  <a:lnTo>
                    <a:pt x="38" y="362"/>
                  </a:lnTo>
                  <a:lnTo>
                    <a:pt x="36" y="373"/>
                  </a:lnTo>
                  <a:lnTo>
                    <a:pt x="34" y="383"/>
                  </a:lnTo>
                  <a:lnTo>
                    <a:pt x="34" y="392"/>
                  </a:lnTo>
                  <a:lnTo>
                    <a:pt x="32" y="400"/>
                  </a:lnTo>
                  <a:lnTo>
                    <a:pt x="30" y="406"/>
                  </a:lnTo>
                  <a:lnTo>
                    <a:pt x="30" y="411"/>
                  </a:lnTo>
                  <a:lnTo>
                    <a:pt x="28" y="413"/>
                  </a:lnTo>
                  <a:lnTo>
                    <a:pt x="28" y="415"/>
                  </a:lnTo>
                  <a:lnTo>
                    <a:pt x="25" y="419"/>
                  </a:lnTo>
                  <a:lnTo>
                    <a:pt x="23" y="421"/>
                  </a:lnTo>
                  <a:lnTo>
                    <a:pt x="19" y="423"/>
                  </a:lnTo>
                  <a:lnTo>
                    <a:pt x="17" y="423"/>
                  </a:lnTo>
                  <a:lnTo>
                    <a:pt x="15" y="421"/>
                  </a:lnTo>
                  <a:lnTo>
                    <a:pt x="13" y="419"/>
                  </a:lnTo>
                  <a:lnTo>
                    <a:pt x="11" y="415"/>
                  </a:lnTo>
                  <a:lnTo>
                    <a:pt x="9" y="411"/>
                  </a:lnTo>
                  <a:lnTo>
                    <a:pt x="9" y="409"/>
                  </a:lnTo>
                  <a:lnTo>
                    <a:pt x="9" y="406"/>
                  </a:lnTo>
                  <a:lnTo>
                    <a:pt x="7" y="404"/>
                  </a:lnTo>
                  <a:lnTo>
                    <a:pt x="7" y="400"/>
                  </a:lnTo>
                  <a:lnTo>
                    <a:pt x="7" y="394"/>
                  </a:lnTo>
                  <a:lnTo>
                    <a:pt x="7" y="388"/>
                  </a:lnTo>
                  <a:lnTo>
                    <a:pt x="6" y="383"/>
                  </a:lnTo>
                  <a:lnTo>
                    <a:pt x="6" y="377"/>
                  </a:lnTo>
                  <a:lnTo>
                    <a:pt x="6" y="369"/>
                  </a:lnTo>
                  <a:lnTo>
                    <a:pt x="6" y="362"/>
                  </a:lnTo>
                  <a:lnTo>
                    <a:pt x="6" y="352"/>
                  </a:lnTo>
                  <a:lnTo>
                    <a:pt x="4" y="342"/>
                  </a:lnTo>
                  <a:lnTo>
                    <a:pt x="4" y="331"/>
                  </a:lnTo>
                  <a:lnTo>
                    <a:pt x="4" y="321"/>
                  </a:lnTo>
                  <a:lnTo>
                    <a:pt x="4" y="310"/>
                  </a:lnTo>
                  <a:lnTo>
                    <a:pt x="4" y="297"/>
                  </a:lnTo>
                  <a:lnTo>
                    <a:pt x="4" y="283"/>
                  </a:lnTo>
                  <a:lnTo>
                    <a:pt x="2" y="270"/>
                  </a:lnTo>
                  <a:lnTo>
                    <a:pt x="2" y="254"/>
                  </a:lnTo>
                  <a:lnTo>
                    <a:pt x="2" y="239"/>
                  </a:lnTo>
                  <a:lnTo>
                    <a:pt x="2" y="224"/>
                  </a:lnTo>
                  <a:lnTo>
                    <a:pt x="2" y="207"/>
                  </a:lnTo>
                  <a:lnTo>
                    <a:pt x="2" y="189"/>
                  </a:lnTo>
                  <a:lnTo>
                    <a:pt x="2" y="170"/>
                  </a:lnTo>
                  <a:lnTo>
                    <a:pt x="0" y="151"/>
                  </a:lnTo>
                  <a:lnTo>
                    <a:pt x="0" y="132"/>
                  </a:lnTo>
                  <a:lnTo>
                    <a:pt x="0" y="111"/>
                  </a:lnTo>
                  <a:lnTo>
                    <a:pt x="0" y="90"/>
                  </a:lnTo>
                  <a:lnTo>
                    <a:pt x="0" y="69"/>
                  </a:lnTo>
                  <a:lnTo>
                    <a:pt x="0" y="46"/>
                  </a:lnTo>
                  <a:lnTo>
                    <a:pt x="0" y="2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88"/>
            <p:cNvSpPr/>
            <p:nvPr/>
          </p:nvSpPr>
          <p:spPr bwMode="auto">
            <a:xfrm>
              <a:off x="6588125" y="4246563"/>
              <a:ext cx="201613" cy="219075"/>
            </a:xfrm>
            <a:custGeom>
              <a:avLst/>
              <a:gdLst>
                <a:gd name="T0" fmla="*/ 184 w 255"/>
                <a:gd name="T1" fmla="*/ 0 h 276"/>
                <a:gd name="T2" fmla="*/ 199 w 255"/>
                <a:gd name="T3" fmla="*/ 4 h 276"/>
                <a:gd name="T4" fmla="*/ 222 w 255"/>
                <a:gd name="T5" fmla="*/ 15 h 276"/>
                <a:gd name="T6" fmla="*/ 240 w 255"/>
                <a:gd name="T7" fmla="*/ 31 h 276"/>
                <a:gd name="T8" fmla="*/ 251 w 255"/>
                <a:gd name="T9" fmla="*/ 40 h 276"/>
                <a:gd name="T10" fmla="*/ 255 w 255"/>
                <a:gd name="T11" fmla="*/ 50 h 276"/>
                <a:gd name="T12" fmla="*/ 242 w 255"/>
                <a:gd name="T13" fmla="*/ 59 h 276"/>
                <a:gd name="T14" fmla="*/ 230 w 255"/>
                <a:gd name="T15" fmla="*/ 71 h 276"/>
                <a:gd name="T16" fmla="*/ 219 w 255"/>
                <a:gd name="T17" fmla="*/ 94 h 276"/>
                <a:gd name="T18" fmla="*/ 203 w 255"/>
                <a:gd name="T19" fmla="*/ 124 h 276"/>
                <a:gd name="T20" fmla="*/ 182 w 255"/>
                <a:gd name="T21" fmla="*/ 157 h 276"/>
                <a:gd name="T22" fmla="*/ 153 w 255"/>
                <a:gd name="T23" fmla="*/ 188 h 276"/>
                <a:gd name="T24" fmla="*/ 123 w 255"/>
                <a:gd name="T25" fmla="*/ 214 h 276"/>
                <a:gd name="T26" fmla="*/ 75 w 255"/>
                <a:gd name="T27" fmla="*/ 243 h 276"/>
                <a:gd name="T28" fmla="*/ 29 w 255"/>
                <a:gd name="T29" fmla="*/ 266 h 276"/>
                <a:gd name="T30" fmla="*/ 8 w 255"/>
                <a:gd name="T31" fmla="*/ 276 h 276"/>
                <a:gd name="T32" fmla="*/ 0 w 255"/>
                <a:gd name="T33" fmla="*/ 276 h 276"/>
                <a:gd name="T34" fmla="*/ 0 w 255"/>
                <a:gd name="T35" fmla="*/ 272 h 276"/>
                <a:gd name="T36" fmla="*/ 6 w 255"/>
                <a:gd name="T37" fmla="*/ 264 h 276"/>
                <a:gd name="T38" fmla="*/ 18 w 255"/>
                <a:gd name="T39" fmla="*/ 253 h 276"/>
                <a:gd name="T40" fmla="*/ 33 w 255"/>
                <a:gd name="T41" fmla="*/ 237 h 276"/>
                <a:gd name="T42" fmla="*/ 75 w 255"/>
                <a:gd name="T43" fmla="*/ 199 h 276"/>
                <a:gd name="T44" fmla="*/ 113 w 255"/>
                <a:gd name="T45" fmla="*/ 161 h 276"/>
                <a:gd name="T46" fmla="*/ 138 w 255"/>
                <a:gd name="T47" fmla="*/ 128 h 276"/>
                <a:gd name="T48" fmla="*/ 150 w 255"/>
                <a:gd name="T49" fmla="*/ 101 h 276"/>
                <a:gd name="T50" fmla="*/ 152 w 255"/>
                <a:gd name="T51" fmla="*/ 82 h 276"/>
                <a:gd name="T52" fmla="*/ 148 w 255"/>
                <a:gd name="T53" fmla="*/ 69 h 276"/>
                <a:gd name="T54" fmla="*/ 138 w 255"/>
                <a:gd name="T55" fmla="*/ 67 h 276"/>
                <a:gd name="T56" fmla="*/ 117 w 255"/>
                <a:gd name="T57" fmla="*/ 69 h 276"/>
                <a:gd name="T58" fmla="*/ 87 w 255"/>
                <a:gd name="T59" fmla="*/ 78 h 276"/>
                <a:gd name="T60" fmla="*/ 60 w 255"/>
                <a:gd name="T61" fmla="*/ 86 h 276"/>
                <a:gd name="T62" fmla="*/ 44 w 255"/>
                <a:gd name="T63" fmla="*/ 90 h 276"/>
                <a:gd name="T64" fmla="*/ 31 w 255"/>
                <a:gd name="T65" fmla="*/ 86 h 276"/>
                <a:gd name="T66" fmla="*/ 20 w 255"/>
                <a:gd name="T67" fmla="*/ 77 h 276"/>
                <a:gd name="T68" fmla="*/ 14 w 255"/>
                <a:gd name="T69" fmla="*/ 65 h 276"/>
                <a:gd name="T70" fmla="*/ 18 w 255"/>
                <a:gd name="T71" fmla="*/ 61 h 276"/>
                <a:gd name="T72" fmla="*/ 25 w 255"/>
                <a:gd name="T73" fmla="*/ 59 h 276"/>
                <a:gd name="T74" fmla="*/ 37 w 255"/>
                <a:gd name="T75" fmla="*/ 55 h 276"/>
                <a:gd name="T76" fmla="*/ 56 w 255"/>
                <a:gd name="T77" fmla="*/ 50 h 276"/>
                <a:gd name="T78" fmla="*/ 79 w 255"/>
                <a:gd name="T79" fmla="*/ 42 h 276"/>
                <a:gd name="T80" fmla="*/ 104 w 255"/>
                <a:gd name="T81" fmla="*/ 34 h 276"/>
                <a:gd name="T82" fmla="*/ 125 w 255"/>
                <a:gd name="T83" fmla="*/ 29 h 276"/>
                <a:gd name="T84" fmla="*/ 140 w 255"/>
                <a:gd name="T85" fmla="*/ 21 h 276"/>
                <a:gd name="T86" fmla="*/ 155 w 255"/>
                <a:gd name="T87" fmla="*/ 15 h 276"/>
                <a:gd name="T88" fmla="*/ 165 w 255"/>
                <a:gd name="T89" fmla="*/ 8 h 276"/>
                <a:gd name="T90" fmla="*/ 176 w 255"/>
                <a:gd name="T91" fmla="*/ 2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5" h="276">
                  <a:moveTo>
                    <a:pt x="176" y="2"/>
                  </a:moveTo>
                  <a:lnTo>
                    <a:pt x="180" y="0"/>
                  </a:lnTo>
                  <a:lnTo>
                    <a:pt x="184" y="0"/>
                  </a:lnTo>
                  <a:lnTo>
                    <a:pt x="188" y="0"/>
                  </a:lnTo>
                  <a:lnTo>
                    <a:pt x="194" y="2"/>
                  </a:lnTo>
                  <a:lnTo>
                    <a:pt x="199" y="4"/>
                  </a:lnTo>
                  <a:lnTo>
                    <a:pt x="207" y="6"/>
                  </a:lnTo>
                  <a:lnTo>
                    <a:pt x="215" y="11"/>
                  </a:lnTo>
                  <a:lnTo>
                    <a:pt x="222" y="15"/>
                  </a:lnTo>
                  <a:lnTo>
                    <a:pt x="228" y="21"/>
                  </a:lnTo>
                  <a:lnTo>
                    <a:pt x="234" y="27"/>
                  </a:lnTo>
                  <a:lnTo>
                    <a:pt x="240" y="31"/>
                  </a:lnTo>
                  <a:lnTo>
                    <a:pt x="243" y="34"/>
                  </a:lnTo>
                  <a:lnTo>
                    <a:pt x="247" y="38"/>
                  </a:lnTo>
                  <a:lnTo>
                    <a:pt x="251" y="40"/>
                  </a:lnTo>
                  <a:lnTo>
                    <a:pt x="253" y="44"/>
                  </a:lnTo>
                  <a:lnTo>
                    <a:pt x="255" y="46"/>
                  </a:lnTo>
                  <a:lnTo>
                    <a:pt x="255" y="50"/>
                  </a:lnTo>
                  <a:lnTo>
                    <a:pt x="251" y="52"/>
                  </a:lnTo>
                  <a:lnTo>
                    <a:pt x="247" y="55"/>
                  </a:lnTo>
                  <a:lnTo>
                    <a:pt x="242" y="59"/>
                  </a:lnTo>
                  <a:lnTo>
                    <a:pt x="238" y="63"/>
                  </a:lnTo>
                  <a:lnTo>
                    <a:pt x="234" y="67"/>
                  </a:lnTo>
                  <a:lnTo>
                    <a:pt x="230" y="71"/>
                  </a:lnTo>
                  <a:lnTo>
                    <a:pt x="226" y="78"/>
                  </a:lnTo>
                  <a:lnTo>
                    <a:pt x="222" y="84"/>
                  </a:lnTo>
                  <a:lnTo>
                    <a:pt x="219" y="94"/>
                  </a:lnTo>
                  <a:lnTo>
                    <a:pt x="213" y="103"/>
                  </a:lnTo>
                  <a:lnTo>
                    <a:pt x="209" y="115"/>
                  </a:lnTo>
                  <a:lnTo>
                    <a:pt x="203" y="124"/>
                  </a:lnTo>
                  <a:lnTo>
                    <a:pt x="196" y="136"/>
                  </a:lnTo>
                  <a:lnTo>
                    <a:pt x="190" y="147"/>
                  </a:lnTo>
                  <a:lnTo>
                    <a:pt x="182" y="157"/>
                  </a:lnTo>
                  <a:lnTo>
                    <a:pt x="173" y="168"/>
                  </a:lnTo>
                  <a:lnTo>
                    <a:pt x="163" y="178"/>
                  </a:lnTo>
                  <a:lnTo>
                    <a:pt x="153" y="188"/>
                  </a:lnTo>
                  <a:lnTo>
                    <a:pt x="144" y="197"/>
                  </a:lnTo>
                  <a:lnTo>
                    <a:pt x="132" y="207"/>
                  </a:lnTo>
                  <a:lnTo>
                    <a:pt x="123" y="214"/>
                  </a:lnTo>
                  <a:lnTo>
                    <a:pt x="111" y="222"/>
                  </a:lnTo>
                  <a:lnTo>
                    <a:pt x="100" y="230"/>
                  </a:lnTo>
                  <a:lnTo>
                    <a:pt x="75" y="243"/>
                  </a:lnTo>
                  <a:lnTo>
                    <a:pt x="52" y="256"/>
                  </a:lnTo>
                  <a:lnTo>
                    <a:pt x="41" y="260"/>
                  </a:lnTo>
                  <a:lnTo>
                    <a:pt x="29" y="266"/>
                  </a:lnTo>
                  <a:lnTo>
                    <a:pt x="21" y="270"/>
                  </a:lnTo>
                  <a:lnTo>
                    <a:pt x="14" y="274"/>
                  </a:lnTo>
                  <a:lnTo>
                    <a:pt x="8" y="276"/>
                  </a:lnTo>
                  <a:lnTo>
                    <a:pt x="4" y="276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74"/>
                  </a:lnTo>
                  <a:lnTo>
                    <a:pt x="0" y="274"/>
                  </a:lnTo>
                  <a:lnTo>
                    <a:pt x="0" y="272"/>
                  </a:lnTo>
                  <a:lnTo>
                    <a:pt x="2" y="268"/>
                  </a:lnTo>
                  <a:lnTo>
                    <a:pt x="4" y="266"/>
                  </a:lnTo>
                  <a:lnTo>
                    <a:pt x="6" y="264"/>
                  </a:lnTo>
                  <a:lnTo>
                    <a:pt x="10" y="260"/>
                  </a:lnTo>
                  <a:lnTo>
                    <a:pt x="14" y="256"/>
                  </a:lnTo>
                  <a:lnTo>
                    <a:pt x="18" y="253"/>
                  </a:lnTo>
                  <a:lnTo>
                    <a:pt x="21" y="249"/>
                  </a:lnTo>
                  <a:lnTo>
                    <a:pt x="27" y="243"/>
                  </a:lnTo>
                  <a:lnTo>
                    <a:pt x="33" y="237"/>
                  </a:lnTo>
                  <a:lnTo>
                    <a:pt x="46" y="226"/>
                  </a:lnTo>
                  <a:lnTo>
                    <a:pt x="60" y="212"/>
                  </a:lnTo>
                  <a:lnTo>
                    <a:pt x="75" y="199"/>
                  </a:lnTo>
                  <a:lnTo>
                    <a:pt x="88" y="186"/>
                  </a:lnTo>
                  <a:lnTo>
                    <a:pt x="102" y="174"/>
                  </a:lnTo>
                  <a:lnTo>
                    <a:pt x="113" y="161"/>
                  </a:lnTo>
                  <a:lnTo>
                    <a:pt x="123" y="149"/>
                  </a:lnTo>
                  <a:lnTo>
                    <a:pt x="131" y="140"/>
                  </a:lnTo>
                  <a:lnTo>
                    <a:pt x="138" y="128"/>
                  </a:lnTo>
                  <a:lnTo>
                    <a:pt x="144" y="119"/>
                  </a:lnTo>
                  <a:lnTo>
                    <a:pt x="148" y="109"/>
                  </a:lnTo>
                  <a:lnTo>
                    <a:pt x="150" y="101"/>
                  </a:lnTo>
                  <a:lnTo>
                    <a:pt x="150" y="96"/>
                  </a:lnTo>
                  <a:lnTo>
                    <a:pt x="152" y="88"/>
                  </a:lnTo>
                  <a:lnTo>
                    <a:pt x="152" y="82"/>
                  </a:lnTo>
                  <a:lnTo>
                    <a:pt x="152" y="78"/>
                  </a:lnTo>
                  <a:lnTo>
                    <a:pt x="150" y="73"/>
                  </a:lnTo>
                  <a:lnTo>
                    <a:pt x="148" y="69"/>
                  </a:lnTo>
                  <a:lnTo>
                    <a:pt x="146" y="69"/>
                  </a:lnTo>
                  <a:lnTo>
                    <a:pt x="142" y="67"/>
                  </a:lnTo>
                  <a:lnTo>
                    <a:pt x="138" y="67"/>
                  </a:lnTo>
                  <a:lnTo>
                    <a:pt x="132" y="67"/>
                  </a:lnTo>
                  <a:lnTo>
                    <a:pt x="125" y="67"/>
                  </a:lnTo>
                  <a:lnTo>
                    <a:pt x="117" y="69"/>
                  </a:lnTo>
                  <a:lnTo>
                    <a:pt x="108" y="71"/>
                  </a:lnTo>
                  <a:lnTo>
                    <a:pt x="98" y="75"/>
                  </a:lnTo>
                  <a:lnTo>
                    <a:pt x="87" y="78"/>
                  </a:lnTo>
                  <a:lnTo>
                    <a:pt x="75" y="80"/>
                  </a:lnTo>
                  <a:lnTo>
                    <a:pt x="67" y="84"/>
                  </a:lnTo>
                  <a:lnTo>
                    <a:pt x="60" y="86"/>
                  </a:lnTo>
                  <a:lnTo>
                    <a:pt x="54" y="88"/>
                  </a:lnTo>
                  <a:lnTo>
                    <a:pt x="48" y="88"/>
                  </a:lnTo>
                  <a:lnTo>
                    <a:pt x="44" y="90"/>
                  </a:lnTo>
                  <a:lnTo>
                    <a:pt x="42" y="90"/>
                  </a:lnTo>
                  <a:lnTo>
                    <a:pt x="37" y="88"/>
                  </a:lnTo>
                  <a:lnTo>
                    <a:pt x="31" y="86"/>
                  </a:lnTo>
                  <a:lnTo>
                    <a:pt x="27" y="82"/>
                  </a:lnTo>
                  <a:lnTo>
                    <a:pt x="23" y="80"/>
                  </a:lnTo>
                  <a:lnTo>
                    <a:pt x="20" y="77"/>
                  </a:lnTo>
                  <a:lnTo>
                    <a:pt x="18" y="73"/>
                  </a:lnTo>
                  <a:lnTo>
                    <a:pt x="16" y="69"/>
                  </a:lnTo>
                  <a:lnTo>
                    <a:pt x="14" y="65"/>
                  </a:lnTo>
                  <a:lnTo>
                    <a:pt x="14" y="63"/>
                  </a:lnTo>
                  <a:lnTo>
                    <a:pt x="16" y="63"/>
                  </a:lnTo>
                  <a:lnTo>
                    <a:pt x="18" y="61"/>
                  </a:lnTo>
                  <a:lnTo>
                    <a:pt x="20" y="61"/>
                  </a:lnTo>
                  <a:lnTo>
                    <a:pt x="21" y="59"/>
                  </a:lnTo>
                  <a:lnTo>
                    <a:pt x="25" y="59"/>
                  </a:lnTo>
                  <a:lnTo>
                    <a:pt x="27" y="57"/>
                  </a:lnTo>
                  <a:lnTo>
                    <a:pt x="33" y="55"/>
                  </a:lnTo>
                  <a:lnTo>
                    <a:pt x="37" y="55"/>
                  </a:lnTo>
                  <a:lnTo>
                    <a:pt x="42" y="54"/>
                  </a:lnTo>
                  <a:lnTo>
                    <a:pt x="48" y="52"/>
                  </a:lnTo>
                  <a:lnTo>
                    <a:pt x="56" y="50"/>
                  </a:lnTo>
                  <a:lnTo>
                    <a:pt x="62" y="48"/>
                  </a:lnTo>
                  <a:lnTo>
                    <a:pt x="71" y="46"/>
                  </a:lnTo>
                  <a:lnTo>
                    <a:pt x="79" y="42"/>
                  </a:lnTo>
                  <a:lnTo>
                    <a:pt x="88" y="40"/>
                  </a:lnTo>
                  <a:lnTo>
                    <a:pt x="96" y="38"/>
                  </a:lnTo>
                  <a:lnTo>
                    <a:pt x="104" y="34"/>
                  </a:lnTo>
                  <a:lnTo>
                    <a:pt x="111" y="33"/>
                  </a:lnTo>
                  <a:lnTo>
                    <a:pt x="119" y="31"/>
                  </a:lnTo>
                  <a:lnTo>
                    <a:pt x="125" y="29"/>
                  </a:lnTo>
                  <a:lnTo>
                    <a:pt x="131" y="25"/>
                  </a:lnTo>
                  <a:lnTo>
                    <a:pt x="136" y="23"/>
                  </a:lnTo>
                  <a:lnTo>
                    <a:pt x="140" y="21"/>
                  </a:lnTo>
                  <a:lnTo>
                    <a:pt x="146" y="21"/>
                  </a:lnTo>
                  <a:lnTo>
                    <a:pt x="150" y="19"/>
                  </a:lnTo>
                  <a:lnTo>
                    <a:pt x="155" y="15"/>
                  </a:lnTo>
                  <a:lnTo>
                    <a:pt x="159" y="13"/>
                  </a:lnTo>
                  <a:lnTo>
                    <a:pt x="163" y="11"/>
                  </a:lnTo>
                  <a:lnTo>
                    <a:pt x="165" y="8"/>
                  </a:lnTo>
                  <a:lnTo>
                    <a:pt x="169" y="4"/>
                  </a:lnTo>
                  <a:lnTo>
                    <a:pt x="173" y="2"/>
                  </a:lnTo>
                  <a:lnTo>
                    <a:pt x="176" y="2"/>
                  </a:lnTo>
                  <a:lnTo>
                    <a:pt x="176" y="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89"/>
            <p:cNvSpPr/>
            <p:nvPr/>
          </p:nvSpPr>
          <p:spPr bwMode="auto">
            <a:xfrm>
              <a:off x="6591300" y="4360863"/>
              <a:ext cx="207963" cy="139700"/>
            </a:xfrm>
            <a:custGeom>
              <a:avLst/>
              <a:gdLst>
                <a:gd name="T0" fmla="*/ 188 w 262"/>
                <a:gd name="T1" fmla="*/ 67 h 176"/>
                <a:gd name="T2" fmla="*/ 216 w 262"/>
                <a:gd name="T3" fmla="*/ 84 h 176"/>
                <a:gd name="T4" fmla="*/ 238 w 262"/>
                <a:gd name="T5" fmla="*/ 99 h 176"/>
                <a:gd name="T6" fmla="*/ 251 w 262"/>
                <a:gd name="T7" fmla="*/ 111 h 176"/>
                <a:gd name="T8" fmla="*/ 259 w 262"/>
                <a:gd name="T9" fmla="*/ 122 h 176"/>
                <a:gd name="T10" fmla="*/ 262 w 262"/>
                <a:gd name="T11" fmla="*/ 134 h 176"/>
                <a:gd name="T12" fmla="*/ 262 w 262"/>
                <a:gd name="T13" fmla="*/ 143 h 176"/>
                <a:gd name="T14" fmla="*/ 259 w 262"/>
                <a:gd name="T15" fmla="*/ 153 h 176"/>
                <a:gd name="T16" fmla="*/ 253 w 262"/>
                <a:gd name="T17" fmla="*/ 160 h 176"/>
                <a:gd name="T18" fmla="*/ 247 w 262"/>
                <a:gd name="T19" fmla="*/ 168 h 176"/>
                <a:gd name="T20" fmla="*/ 243 w 262"/>
                <a:gd name="T21" fmla="*/ 174 h 176"/>
                <a:gd name="T22" fmla="*/ 239 w 262"/>
                <a:gd name="T23" fmla="*/ 176 h 176"/>
                <a:gd name="T24" fmla="*/ 236 w 262"/>
                <a:gd name="T25" fmla="*/ 176 h 176"/>
                <a:gd name="T26" fmla="*/ 230 w 262"/>
                <a:gd name="T27" fmla="*/ 172 h 176"/>
                <a:gd name="T28" fmla="*/ 222 w 262"/>
                <a:gd name="T29" fmla="*/ 168 h 176"/>
                <a:gd name="T30" fmla="*/ 211 w 262"/>
                <a:gd name="T31" fmla="*/ 158 h 176"/>
                <a:gd name="T32" fmla="*/ 195 w 262"/>
                <a:gd name="T33" fmla="*/ 149 h 176"/>
                <a:gd name="T34" fmla="*/ 176 w 262"/>
                <a:gd name="T35" fmla="*/ 135 h 176"/>
                <a:gd name="T36" fmla="*/ 155 w 262"/>
                <a:gd name="T37" fmla="*/ 120 h 176"/>
                <a:gd name="T38" fmla="*/ 130 w 262"/>
                <a:gd name="T39" fmla="*/ 103 h 176"/>
                <a:gd name="T40" fmla="*/ 102 w 262"/>
                <a:gd name="T41" fmla="*/ 82 h 176"/>
                <a:gd name="T42" fmla="*/ 77 w 262"/>
                <a:gd name="T43" fmla="*/ 65 h 176"/>
                <a:gd name="T44" fmla="*/ 56 w 262"/>
                <a:gd name="T45" fmla="*/ 49 h 176"/>
                <a:gd name="T46" fmla="*/ 37 w 262"/>
                <a:gd name="T47" fmla="*/ 36 h 176"/>
                <a:gd name="T48" fmla="*/ 23 w 262"/>
                <a:gd name="T49" fmla="*/ 24 h 176"/>
                <a:gd name="T50" fmla="*/ 12 w 262"/>
                <a:gd name="T51" fmla="*/ 15 h 176"/>
                <a:gd name="T52" fmla="*/ 4 w 262"/>
                <a:gd name="T53" fmla="*/ 9 h 176"/>
                <a:gd name="T54" fmla="*/ 2 w 262"/>
                <a:gd name="T55" fmla="*/ 5 h 176"/>
                <a:gd name="T56" fmla="*/ 0 w 262"/>
                <a:gd name="T57" fmla="*/ 3 h 176"/>
                <a:gd name="T58" fmla="*/ 0 w 262"/>
                <a:gd name="T59" fmla="*/ 1 h 176"/>
                <a:gd name="T60" fmla="*/ 4 w 262"/>
                <a:gd name="T61" fmla="*/ 1 h 176"/>
                <a:gd name="T62" fmla="*/ 8 w 262"/>
                <a:gd name="T63" fmla="*/ 0 h 176"/>
                <a:gd name="T64" fmla="*/ 14 w 262"/>
                <a:gd name="T65" fmla="*/ 0 h 176"/>
                <a:gd name="T66" fmla="*/ 27 w 262"/>
                <a:gd name="T67" fmla="*/ 1 h 176"/>
                <a:gd name="T68" fmla="*/ 52 w 262"/>
                <a:gd name="T69" fmla="*/ 3 h 176"/>
                <a:gd name="T70" fmla="*/ 79 w 262"/>
                <a:gd name="T71" fmla="*/ 11 h 176"/>
                <a:gd name="T72" fmla="*/ 107 w 262"/>
                <a:gd name="T73" fmla="*/ 23 h 176"/>
                <a:gd name="T74" fmla="*/ 138 w 262"/>
                <a:gd name="T75" fmla="*/ 38 h 176"/>
                <a:gd name="T76" fmla="*/ 172 w 262"/>
                <a:gd name="T77" fmla="*/ 5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2" h="176">
                  <a:moveTo>
                    <a:pt x="172" y="59"/>
                  </a:moveTo>
                  <a:lnTo>
                    <a:pt x="188" y="67"/>
                  </a:lnTo>
                  <a:lnTo>
                    <a:pt x="203" y="76"/>
                  </a:lnTo>
                  <a:lnTo>
                    <a:pt x="216" y="84"/>
                  </a:lnTo>
                  <a:lnTo>
                    <a:pt x="228" y="91"/>
                  </a:lnTo>
                  <a:lnTo>
                    <a:pt x="238" y="99"/>
                  </a:lnTo>
                  <a:lnTo>
                    <a:pt x="245" y="105"/>
                  </a:lnTo>
                  <a:lnTo>
                    <a:pt x="251" y="111"/>
                  </a:lnTo>
                  <a:lnTo>
                    <a:pt x="255" y="116"/>
                  </a:lnTo>
                  <a:lnTo>
                    <a:pt x="259" y="122"/>
                  </a:lnTo>
                  <a:lnTo>
                    <a:pt x="260" y="128"/>
                  </a:lnTo>
                  <a:lnTo>
                    <a:pt x="262" y="134"/>
                  </a:lnTo>
                  <a:lnTo>
                    <a:pt x="262" y="137"/>
                  </a:lnTo>
                  <a:lnTo>
                    <a:pt x="262" y="143"/>
                  </a:lnTo>
                  <a:lnTo>
                    <a:pt x="260" y="147"/>
                  </a:lnTo>
                  <a:lnTo>
                    <a:pt x="259" y="153"/>
                  </a:lnTo>
                  <a:lnTo>
                    <a:pt x="255" y="156"/>
                  </a:lnTo>
                  <a:lnTo>
                    <a:pt x="253" y="160"/>
                  </a:lnTo>
                  <a:lnTo>
                    <a:pt x="249" y="166"/>
                  </a:lnTo>
                  <a:lnTo>
                    <a:pt x="247" y="168"/>
                  </a:lnTo>
                  <a:lnTo>
                    <a:pt x="245" y="172"/>
                  </a:lnTo>
                  <a:lnTo>
                    <a:pt x="243" y="174"/>
                  </a:lnTo>
                  <a:lnTo>
                    <a:pt x="241" y="174"/>
                  </a:lnTo>
                  <a:lnTo>
                    <a:pt x="239" y="176"/>
                  </a:lnTo>
                  <a:lnTo>
                    <a:pt x="238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0" y="172"/>
                  </a:lnTo>
                  <a:lnTo>
                    <a:pt x="226" y="170"/>
                  </a:lnTo>
                  <a:lnTo>
                    <a:pt x="222" y="168"/>
                  </a:lnTo>
                  <a:lnTo>
                    <a:pt x="216" y="164"/>
                  </a:lnTo>
                  <a:lnTo>
                    <a:pt x="211" y="158"/>
                  </a:lnTo>
                  <a:lnTo>
                    <a:pt x="203" y="155"/>
                  </a:lnTo>
                  <a:lnTo>
                    <a:pt x="195" y="149"/>
                  </a:lnTo>
                  <a:lnTo>
                    <a:pt x="186" y="143"/>
                  </a:lnTo>
                  <a:lnTo>
                    <a:pt x="176" y="135"/>
                  </a:lnTo>
                  <a:lnTo>
                    <a:pt x="167" y="128"/>
                  </a:lnTo>
                  <a:lnTo>
                    <a:pt x="155" y="120"/>
                  </a:lnTo>
                  <a:lnTo>
                    <a:pt x="144" y="111"/>
                  </a:lnTo>
                  <a:lnTo>
                    <a:pt x="130" y="103"/>
                  </a:lnTo>
                  <a:lnTo>
                    <a:pt x="117" y="91"/>
                  </a:lnTo>
                  <a:lnTo>
                    <a:pt x="102" y="82"/>
                  </a:lnTo>
                  <a:lnTo>
                    <a:pt x="90" y="72"/>
                  </a:lnTo>
                  <a:lnTo>
                    <a:pt x="77" y="65"/>
                  </a:lnTo>
                  <a:lnTo>
                    <a:pt x="65" y="57"/>
                  </a:lnTo>
                  <a:lnTo>
                    <a:pt x="56" y="49"/>
                  </a:lnTo>
                  <a:lnTo>
                    <a:pt x="46" y="42"/>
                  </a:lnTo>
                  <a:lnTo>
                    <a:pt x="37" y="36"/>
                  </a:lnTo>
                  <a:lnTo>
                    <a:pt x="29" y="30"/>
                  </a:lnTo>
                  <a:lnTo>
                    <a:pt x="23" y="24"/>
                  </a:lnTo>
                  <a:lnTo>
                    <a:pt x="17" y="21"/>
                  </a:lnTo>
                  <a:lnTo>
                    <a:pt x="12" y="15"/>
                  </a:lnTo>
                  <a:lnTo>
                    <a:pt x="8" y="13"/>
                  </a:lnTo>
                  <a:lnTo>
                    <a:pt x="4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1"/>
                  </a:lnTo>
                  <a:lnTo>
                    <a:pt x="4" y="1"/>
                  </a:lnTo>
                  <a:lnTo>
                    <a:pt x="6" y="1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7" y="1"/>
                  </a:lnTo>
                  <a:lnTo>
                    <a:pt x="27" y="1"/>
                  </a:lnTo>
                  <a:lnTo>
                    <a:pt x="38" y="3"/>
                  </a:lnTo>
                  <a:lnTo>
                    <a:pt x="52" y="3"/>
                  </a:lnTo>
                  <a:lnTo>
                    <a:pt x="65" y="7"/>
                  </a:lnTo>
                  <a:lnTo>
                    <a:pt x="79" y="11"/>
                  </a:lnTo>
                  <a:lnTo>
                    <a:pt x="92" y="15"/>
                  </a:lnTo>
                  <a:lnTo>
                    <a:pt x="107" y="23"/>
                  </a:lnTo>
                  <a:lnTo>
                    <a:pt x="123" y="28"/>
                  </a:lnTo>
                  <a:lnTo>
                    <a:pt x="138" y="38"/>
                  </a:lnTo>
                  <a:lnTo>
                    <a:pt x="155" y="47"/>
                  </a:lnTo>
                  <a:lnTo>
                    <a:pt x="172" y="59"/>
                  </a:lnTo>
                  <a:lnTo>
                    <a:pt x="172" y="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90"/>
            <p:cNvSpPr/>
            <p:nvPr/>
          </p:nvSpPr>
          <p:spPr bwMode="auto">
            <a:xfrm>
              <a:off x="6356350" y="4449763"/>
              <a:ext cx="214313" cy="109538"/>
            </a:xfrm>
            <a:custGeom>
              <a:avLst/>
              <a:gdLst>
                <a:gd name="T0" fmla="*/ 53 w 269"/>
                <a:gd name="T1" fmla="*/ 75 h 138"/>
                <a:gd name="T2" fmla="*/ 70 w 269"/>
                <a:gd name="T3" fmla="*/ 69 h 138"/>
                <a:gd name="T4" fmla="*/ 82 w 269"/>
                <a:gd name="T5" fmla="*/ 64 h 138"/>
                <a:gd name="T6" fmla="*/ 95 w 269"/>
                <a:gd name="T7" fmla="*/ 58 h 138"/>
                <a:gd name="T8" fmla="*/ 113 w 269"/>
                <a:gd name="T9" fmla="*/ 50 h 138"/>
                <a:gd name="T10" fmla="*/ 130 w 269"/>
                <a:gd name="T11" fmla="*/ 43 h 138"/>
                <a:gd name="T12" fmla="*/ 149 w 269"/>
                <a:gd name="T13" fmla="*/ 35 h 138"/>
                <a:gd name="T14" fmla="*/ 168 w 269"/>
                <a:gd name="T15" fmla="*/ 25 h 138"/>
                <a:gd name="T16" fmla="*/ 187 w 269"/>
                <a:gd name="T17" fmla="*/ 18 h 138"/>
                <a:gd name="T18" fmla="*/ 202 w 269"/>
                <a:gd name="T19" fmla="*/ 12 h 138"/>
                <a:gd name="T20" fmla="*/ 216 w 269"/>
                <a:gd name="T21" fmla="*/ 8 h 138"/>
                <a:gd name="T22" fmla="*/ 227 w 269"/>
                <a:gd name="T23" fmla="*/ 4 h 138"/>
                <a:gd name="T24" fmla="*/ 245 w 269"/>
                <a:gd name="T25" fmla="*/ 0 h 138"/>
                <a:gd name="T26" fmla="*/ 256 w 269"/>
                <a:gd name="T27" fmla="*/ 0 h 138"/>
                <a:gd name="T28" fmla="*/ 264 w 269"/>
                <a:gd name="T29" fmla="*/ 0 h 138"/>
                <a:gd name="T30" fmla="*/ 268 w 269"/>
                <a:gd name="T31" fmla="*/ 0 h 138"/>
                <a:gd name="T32" fmla="*/ 269 w 269"/>
                <a:gd name="T33" fmla="*/ 2 h 138"/>
                <a:gd name="T34" fmla="*/ 268 w 269"/>
                <a:gd name="T35" fmla="*/ 6 h 138"/>
                <a:gd name="T36" fmla="*/ 264 w 269"/>
                <a:gd name="T37" fmla="*/ 10 h 138"/>
                <a:gd name="T38" fmla="*/ 256 w 269"/>
                <a:gd name="T39" fmla="*/ 14 h 138"/>
                <a:gd name="T40" fmla="*/ 246 w 269"/>
                <a:gd name="T41" fmla="*/ 22 h 138"/>
                <a:gd name="T42" fmla="*/ 233 w 269"/>
                <a:gd name="T43" fmla="*/ 31 h 138"/>
                <a:gd name="T44" fmla="*/ 218 w 269"/>
                <a:gd name="T45" fmla="*/ 41 h 138"/>
                <a:gd name="T46" fmla="*/ 199 w 269"/>
                <a:gd name="T47" fmla="*/ 52 h 138"/>
                <a:gd name="T48" fmla="*/ 176 w 269"/>
                <a:gd name="T49" fmla="*/ 66 h 138"/>
                <a:gd name="T50" fmla="*/ 151 w 269"/>
                <a:gd name="T51" fmla="*/ 81 h 138"/>
                <a:gd name="T52" fmla="*/ 126 w 269"/>
                <a:gd name="T53" fmla="*/ 94 h 138"/>
                <a:gd name="T54" fmla="*/ 107 w 269"/>
                <a:gd name="T55" fmla="*/ 104 h 138"/>
                <a:gd name="T56" fmla="*/ 88 w 269"/>
                <a:gd name="T57" fmla="*/ 113 h 138"/>
                <a:gd name="T58" fmla="*/ 74 w 269"/>
                <a:gd name="T59" fmla="*/ 121 h 138"/>
                <a:gd name="T60" fmla="*/ 63 w 269"/>
                <a:gd name="T61" fmla="*/ 129 h 138"/>
                <a:gd name="T62" fmla="*/ 53 w 269"/>
                <a:gd name="T63" fmla="*/ 133 h 138"/>
                <a:gd name="T64" fmla="*/ 49 w 269"/>
                <a:gd name="T65" fmla="*/ 136 h 138"/>
                <a:gd name="T66" fmla="*/ 44 w 269"/>
                <a:gd name="T67" fmla="*/ 138 h 138"/>
                <a:gd name="T68" fmla="*/ 36 w 269"/>
                <a:gd name="T69" fmla="*/ 136 h 138"/>
                <a:gd name="T70" fmla="*/ 28 w 269"/>
                <a:gd name="T71" fmla="*/ 131 h 138"/>
                <a:gd name="T72" fmla="*/ 19 w 269"/>
                <a:gd name="T73" fmla="*/ 123 h 138"/>
                <a:gd name="T74" fmla="*/ 9 w 269"/>
                <a:gd name="T75" fmla="*/ 111 h 138"/>
                <a:gd name="T76" fmla="*/ 3 w 269"/>
                <a:gd name="T77" fmla="*/ 102 h 138"/>
                <a:gd name="T78" fmla="*/ 0 w 269"/>
                <a:gd name="T79" fmla="*/ 90 h 138"/>
                <a:gd name="T80" fmla="*/ 0 w 269"/>
                <a:gd name="T81" fmla="*/ 83 h 138"/>
                <a:gd name="T82" fmla="*/ 3 w 269"/>
                <a:gd name="T83" fmla="*/ 75 h 138"/>
                <a:gd name="T84" fmla="*/ 11 w 269"/>
                <a:gd name="T85" fmla="*/ 71 h 138"/>
                <a:gd name="T86" fmla="*/ 17 w 269"/>
                <a:gd name="T87" fmla="*/ 71 h 138"/>
                <a:gd name="T88" fmla="*/ 24 w 269"/>
                <a:gd name="T89" fmla="*/ 77 h 138"/>
                <a:gd name="T90" fmla="*/ 34 w 269"/>
                <a:gd name="T91" fmla="*/ 81 h 138"/>
                <a:gd name="T92" fmla="*/ 42 w 269"/>
                <a:gd name="T93" fmla="*/ 79 h 138"/>
                <a:gd name="T94" fmla="*/ 47 w 269"/>
                <a:gd name="T95" fmla="*/ 7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9" h="138">
                  <a:moveTo>
                    <a:pt x="47" y="79"/>
                  </a:moveTo>
                  <a:lnTo>
                    <a:pt x="53" y="75"/>
                  </a:lnTo>
                  <a:lnTo>
                    <a:pt x="61" y="73"/>
                  </a:lnTo>
                  <a:lnTo>
                    <a:pt x="70" y="69"/>
                  </a:lnTo>
                  <a:lnTo>
                    <a:pt x="76" y="66"/>
                  </a:lnTo>
                  <a:lnTo>
                    <a:pt x="82" y="64"/>
                  </a:lnTo>
                  <a:lnTo>
                    <a:pt x="90" y="60"/>
                  </a:lnTo>
                  <a:lnTo>
                    <a:pt x="95" y="58"/>
                  </a:lnTo>
                  <a:lnTo>
                    <a:pt x="103" y="54"/>
                  </a:lnTo>
                  <a:lnTo>
                    <a:pt x="113" y="50"/>
                  </a:lnTo>
                  <a:lnTo>
                    <a:pt x="120" y="46"/>
                  </a:lnTo>
                  <a:lnTo>
                    <a:pt x="130" y="43"/>
                  </a:lnTo>
                  <a:lnTo>
                    <a:pt x="139" y="39"/>
                  </a:lnTo>
                  <a:lnTo>
                    <a:pt x="149" y="35"/>
                  </a:lnTo>
                  <a:lnTo>
                    <a:pt x="158" y="29"/>
                  </a:lnTo>
                  <a:lnTo>
                    <a:pt x="168" y="25"/>
                  </a:lnTo>
                  <a:lnTo>
                    <a:pt x="178" y="22"/>
                  </a:lnTo>
                  <a:lnTo>
                    <a:pt x="187" y="18"/>
                  </a:lnTo>
                  <a:lnTo>
                    <a:pt x="195" y="16"/>
                  </a:lnTo>
                  <a:lnTo>
                    <a:pt x="202" y="12"/>
                  </a:lnTo>
                  <a:lnTo>
                    <a:pt x="208" y="10"/>
                  </a:lnTo>
                  <a:lnTo>
                    <a:pt x="216" y="8"/>
                  </a:lnTo>
                  <a:lnTo>
                    <a:pt x="222" y="6"/>
                  </a:lnTo>
                  <a:lnTo>
                    <a:pt x="227" y="4"/>
                  </a:lnTo>
                  <a:lnTo>
                    <a:pt x="237" y="2"/>
                  </a:lnTo>
                  <a:lnTo>
                    <a:pt x="245" y="0"/>
                  </a:lnTo>
                  <a:lnTo>
                    <a:pt x="250" y="0"/>
                  </a:lnTo>
                  <a:lnTo>
                    <a:pt x="256" y="0"/>
                  </a:lnTo>
                  <a:lnTo>
                    <a:pt x="260" y="0"/>
                  </a:lnTo>
                  <a:lnTo>
                    <a:pt x="264" y="0"/>
                  </a:lnTo>
                  <a:lnTo>
                    <a:pt x="266" y="0"/>
                  </a:lnTo>
                  <a:lnTo>
                    <a:pt x="268" y="0"/>
                  </a:lnTo>
                  <a:lnTo>
                    <a:pt x="268" y="2"/>
                  </a:lnTo>
                  <a:lnTo>
                    <a:pt x="269" y="2"/>
                  </a:lnTo>
                  <a:lnTo>
                    <a:pt x="269" y="4"/>
                  </a:lnTo>
                  <a:lnTo>
                    <a:pt x="268" y="6"/>
                  </a:lnTo>
                  <a:lnTo>
                    <a:pt x="266" y="8"/>
                  </a:lnTo>
                  <a:lnTo>
                    <a:pt x="264" y="10"/>
                  </a:lnTo>
                  <a:lnTo>
                    <a:pt x="260" y="12"/>
                  </a:lnTo>
                  <a:lnTo>
                    <a:pt x="256" y="14"/>
                  </a:lnTo>
                  <a:lnTo>
                    <a:pt x="252" y="18"/>
                  </a:lnTo>
                  <a:lnTo>
                    <a:pt x="246" y="22"/>
                  </a:lnTo>
                  <a:lnTo>
                    <a:pt x="241" y="25"/>
                  </a:lnTo>
                  <a:lnTo>
                    <a:pt x="233" y="31"/>
                  </a:lnTo>
                  <a:lnTo>
                    <a:pt x="225" y="35"/>
                  </a:lnTo>
                  <a:lnTo>
                    <a:pt x="218" y="41"/>
                  </a:lnTo>
                  <a:lnTo>
                    <a:pt x="208" y="46"/>
                  </a:lnTo>
                  <a:lnTo>
                    <a:pt x="199" y="52"/>
                  </a:lnTo>
                  <a:lnTo>
                    <a:pt x="187" y="60"/>
                  </a:lnTo>
                  <a:lnTo>
                    <a:pt x="176" y="66"/>
                  </a:lnTo>
                  <a:lnTo>
                    <a:pt x="162" y="73"/>
                  </a:lnTo>
                  <a:lnTo>
                    <a:pt x="151" y="81"/>
                  </a:lnTo>
                  <a:lnTo>
                    <a:pt x="137" y="87"/>
                  </a:lnTo>
                  <a:lnTo>
                    <a:pt x="126" y="94"/>
                  </a:lnTo>
                  <a:lnTo>
                    <a:pt x="116" y="100"/>
                  </a:lnTo>
                  <a:lnTo>
                    <a:pt x="107" y="104"/>
                  </a:lnTo>
                  <a:lnTo>
                    <a:pt x="97" y="110"/>
                  </a:lnTo>
                  <a:lnTo>
                    <a:pt x="88" y="113"/>
                  </a:lnTo>
                  <a:lnTo>
                    <a:pt x="80" y="117"/>
                  </a:lnTo>
                  <a:lnTo>
                    <a:pt x="74" y="121"/>
                  </a:lnTo>
                  <a:lnTo>
                    <a:pt x="67" y="125"/>
                  </a:lnTo>
                  <a:lnTo>
                    <a:pt x="63" y="129"/>
                  </a:lnTo>
                  <a:lnTo>
                    <a:pt x="57" y="131"/>
                  </a:lnTo>
                  <a:lnTo>
                    <a:pt x="53" y="133"/>
                  </a:lnTo>
                  <a:lnTo>
                    <a:pt x="51" y="134"/>
                  </a:lnTo>
                  <a:lnTo>
                    <a:pt x="49" y="136"/>
                  </a:lnTo>
                  <a:lnTo>
                    <a:pt x="47" y="136"/>
                  </a:lnTo>
                  <a:lnTo>
                    <a:pt x="44" y="138"/>
                  </a:lnTo>
                  <a:lnTo>
                    <a:pt x="40" y="138"/>
                  </a:lnTo>
                  <a:lnTo>
                    <a:pt x="36" y="136"/>
                  </a:lnTo>
                  <a:lnTo>
                    <a:pt x="32" y="134"/>
                  </a:lnTo>
                  <a:lnTo>
                    <a:pt x="28" y="131"/>
                  </a:lnTo>
                  <a:lnTo>
                    <a:pt x="24" y="127"/>
                  </a:lnTo>
                  <a:lnTo>
                    <a:pt x="19" y="123"/>
                  </a:lnTo>
                  <a:lnTo>
                    <a:pt x="15" y="117"/>
                  </a:lnTo>
                  <a:lnTo>
                    <a:pt x="9" y="111"/>
                  </a:lnTo>
                  <a:lnTo>
                    <a:pt x="5" y="106"/>
                  </a:lnTo>
                  <a:lnTo>
                    <a:pt x="3" y="102"/>
                  </a:lnTo>
                  <a:lnTo>
                    <a:pt x="2" y="96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0" y="83"/>
                  </a:lnTo>
                  <a:lnTo>
                    <a:pt x="2" y="79"/>
                  </a:lnTo>
                  <a:lnTo>
                    <a:pt x="3" y="75"/>
                  </a:lnTo>
                  <a:lnTo>
                    <a:pt x="9" y="71"/>
                  </a:lnTo>
                  <a:lnTo>
                    <a:pt x="11" y="71"/>
                  </a:lnTo>
                  <a:lnTo>
                    <a:pt x="13" y="71"/>
                  </a:lnTo>
                  <a:lnTo>
                    <a:pt x="17" y="71"/>
                  </a:lnTo>
                  <a:lnTo>
                    <a:pt x="19" y="73"/>
                  </a:lnTo>
                  <a:lnTo>
                    <a:pt x="24" y="77"/>
                  </a:lnTo>
                  <a:lnTo>
                    <a:pt x="30" y="79"/>
                  </a:lnTo>
                  <a:lnTo>
                    <a:pt x="34" y="81"/>
                  </a:lnTo>
                  <a:lnTo>
                    <a:pt x="38" y="81"/>
                  </a:lnTo>
                  <a:lnTo>
                    <a:pt x="42" y="79"/>
                  </a:lnTo>
                  <a:lnTo>
                    <a:pt x="47" y="79"/>
                  </a:lnTo>
                  <a:lnTo>
                    <a:pt x="47" y="7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91"/>
            <p:cNvSpPr/>
            <p:nvPr/>
          </p:nvSpPr>
          <p:spPr bwMode="auto">
            <a:xfrm>
              <a:off x="6464300" y="4514850"/>
              <a:ext cx="173038" cy="107950"/>
            </a:xfrm>
            <a:custGeom>
              <a:avLst/>
              <a:gdLst>
                <a:gd name="T0" fmla="*/ 215 w 219"/>
                <a:gd name="T1" fmla="*/ 63 h 136"/>
                <a:gd name="T2" fmla="*/ 205 w 219"/>
                <a:gd name="T3" fmla="*/ 71 h 136"/>
                <a:gd name="T4" fmla="*/ 190 w 219"/>
                <a:gd name="T5" fmla="*/ 78 h 136"/>
                <a:gd name="T6" fmla="*/ 180 w 219"/>
                <a:gd name="T7" fmla="*/ 82 h 136"/>
                <a:gd name="T8" fmla="*/ 167 w 219"/>
                <a:gd name="T9" fmla="*/ 88 h 136"/>
                <a:gd name="T10" fmla="*/ 154 w 219"/>
                <a:gd name="T11" fmla="*/ 94 h 136"/>
                <a:gd name="T12" fmla="*/ 123 w 219"/>
                <a:gd name="T13" fmla="*/ 103 h 136"/>
                <a:gd name="T14" fmla="*/ 96 w 219"/>
                <a:gd name="T15" fmla="*/ 115 h 136"/>
                <a:gd name="T16" fmla="*/ 71 w 219"/>
                <a:gd name="T17" fmla="*/ 122 h 136"/>
                <a:gd name="T18" fmla="*/ 46 w 219"/>
                <a:gd name="T19" fmla="*/ 128 h 136"/>
                <a:gd name="T20" fmla="*/ 25 w 219"/>
                <a:gd name="T21" fmla="*/ 134 h 136"/>
                <a:gd name="T22" fmla="*/ 12 w 219"/>
                <a:gd name="T23" fmla="*/ 136 h 136"/>
                <a:gd name="T24" fmla="*/ 2 w 219"/>
                <a:gd name="T25" fmla="*/ 134 h 136"/>
                <a:gd name="T26" fmla="*/ 0 w 219"/>
                <a:gd name="T27" fmla="*/ 128 h 136"/>
                <a:gd name="T28" fmla="*/ 2 w 219"/>
                <a:gd name="T29" fmla="*/ 122 h 136"/>
                <a:gd name="T30" fmla="*/ 10 w 219"/>
                <a:gd name="T31" fmla="*/ 116 h 136"/>
                <a:gd name="T32" fmla="*/ 23 w 219"/>
                <a:gd name="T33" fmla="*/ 109 h 136"/>
                <a:gd name="T34" fmla="*/ 43 w 219"/>
                <a:gd name="T35" fmla="*/ 97 h 136"/>
                <a:gd name="T36" fmla="*/ 83 w 219"/>
                <a:gd name="T37" fmla="*/ 80 h 136"/>
                <a:gd name="T38" fmla="*/ 121 w 219"/>
                <a:gd name="T39" fmla="*/ 59 h 136"/>
                <a:gd name="T40" fmla="*/ 134 w 219"/>
                <a:gd name="T41" fmla="*/ 48 h 136"/>
                <a:gd name="T42" fmla="*/ 146 w 219"/>
                <a:gd name="T43" fmla="*/ 36 h 136"/>
                <a:gd name="T44" fmla="*/ 152 w 219"/>
                <a:gd name="T45" fmla="*/ 27 h 136"/>
                <a:gd name="T46" fmla="*/ 154 w 219"/>
                <a:gd name="T47" fmla="*/ 15 h 136"/>
                <a:gd name="T48" fmla="*/ 152 w 219"/>
                <a:gd name="T49" fmla="*/ 7 h 136"/>
                <a:gd name="T50" fmla="*/ 152 w 219"/>
                <a:gd name="T51" fmla="*/ 4 h 136"/>
                <a:gd name="T52" fmla="*/ 155 w 219"/>
                <a:gd name="T53" fmla="*/ 2 h 136"/>
                <a:gd name="T54" fmla="*/ 161 w 219"/>
                <a:gd name="T55" fmla="*/ 0 h 136"/>
                <a:gd name="T56" fmla="*/ 167 w 219"/>
                <a:gd name="T57" fmla="*/ 2 h 136"/>
                <a:gd name="T58" fmla="*/ 175 w 219"/>
                <a:gd name="T59" fmla="*/ 4 h 136"/>
                <a:gd name="T60" fmla="*/ 186 w 219"/>
                <a:gd name="T61" fmla="*/ 9 h 136"/>
                <a:gd name="T62" fmla="*/ 199 w 219"/>
                <a:gd name="T63" fmla="*/ 19 h 136"/>
                <a:gd name="T64" fmla="*/ 209 w 219"/>
                <a:gd name="T65" fmla="*/ 30 h 136"/>
                <a:gd name="T66" fmla="*/ 215 w 219"/>
                <a:gd name="T67" fmla="*/ 42 h 136"/>
                <a:gd name="T68" fmla="*/ 219 w 219"/>
                <a:gd name="T69" fmla="*/ 51 h 136"/>
                <a:gd name="T70" fmla="*/ 217 w 219"/>
                <a:gd name="T71" fmla="*/ 5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9" h="136">
                  <a:moveTo>
                    <a:pt x="217" y="59"/>
                  </a:moveTo>
                  <a:lnTo>
                    <a:pt x="215" y="63"/>
                  </a:lnTo>
                  <a:lnTo>
                    <a:pt x="211" y="67"/>
                  </a:lnTo>
                  <a:lnTo>
                    <a:pt x="205" y="71"/>
                  </a:lnTo>
                  <a:lnTo>
                    <a:pt x="199" y="74"/>
                  </a:lnTo>
                  <a:lnTo>
                    <a:pt x="190" y="78"/>
                  </a:lnTo>
                  <a:lnTo>
                    <a:pt x="186" y="80"/>
                  </a:lnTo>
                  <a:lnTo>
                    <a:pt x="180" y="82"/>
                  </a:lnTo>
                  <a:lnTo>
                    <a:pt x="175" y="86"/>
                  </a:lnTo>
                  <a:lnTo>
                    <a:pt x="167" y="88"/>
                  </a:lnTo>
                  <a:lnTo>
                    <a:pt x="159" y="90"/>
                  </a:lnTo>
                  <a:lnTo>
                    <a:pt x="154" y="94"/>
                  </a:lnTo>
                  <a:lnTo>
                    <a:pt x="138" y="99"/>
                  </a:lnTo>
                  <a:lnTo>
                    <a:pt x="123" y="103"/>
                  </a:lnTo>
                  <a:lnTo>
                    <a:pt x="110" y="109"/>
                  </a:lnTo>
                  <a:lnTo>
                    <a:pt x="96" y="115"/>
                  </a:lnTo>
                  <a:lnTo>
                    <a:pt x="83" y="118"/>
                  </a:lnTo>
                  <a:lnTo>
                    <a:pt x="71" y="122"/>
                  </a:lnTo>
                  <a:lnTo>
                    <a:pt x="58" y="124"/>
                  </a:lnTo>
                  <a:lnTo>
                    <a:pt x="46" y="128"/>
                  </a:lnTo>
                  <a:lnTo>
                    <a:pt x="35" y="130"/>
                  </a:lnTo>
                  <a:lnTo>
                    <a:pt x="25" y="134"/>
                  </a:lnTo>
                  <a:lnTo>
                    <a:pt x="18" y="134"/>
                  </a:lnTo>
                  <a:lnTo>
                    <a:pt x="12" y="136"/>
                  </a:lnTo>
                  <a:lnTo>
                    <a:pt x="6" y="134"/>
                  </a:lnTo>
                  <a:lnTo>
                    <a:pt x="2" y="134"/>
                  </a:lnTo>
                  <a:lnTo>
                    <a:pt x="0" y="130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2" y="122"/>
                  </a:lnTo>
                  <a:lnTo>
                    <a:pt x="6" y="120"/>
                  </a:lnTo>
                  <a:lnTo>
                    <a:pt x="10" y="116"/>
                  </a:lnTo>
                  <a:lnTo>
                    <a:pt x="16" y="113"/>
                  </a:lnTo>
                  <a:lnTo>
                    <a:pt x="23" y="109"/>
                  </a:lnTo>
                  <a:lnTo>
                    <a:pt x="31" y="103"/>
                  </a:lnTo>
                  <a:lnTo>
                    <a:pt x="43" y="97"/>
                  </a:lnTo>
                  <a:lnTo>
                    <a:pt x="62" y="90"/>
                  </a:lnTo>
                  <a:lnTo>
                    <a:pt x="83" y="80"/>
                  </a:lnTo>
                  <a:lnTo>
                    <a:pt x="102" y="71"/>
                  </a:lnTo>
                  <a:lnTo>
                    <a:pt x="121" y="59"/>
                  </a:lnTo>
                  <a:lnTo>
                    <a:pt x="129" y="53"/>
                  </a:lnTo>
                  <a:lnTo>
                    <a:pt x="134" y="48"/>
                  </a:lnTo>
                  <a:lnTo>
                    <a:pt x="140" y="42"/>
                  </a:lnTo>
                  <a:lnTo>
                    <a:pt x="146" y="36"/>
                  </a:lnTo>
                  <a:lnTo>
                    <a:pt x="148" y="30"/>
                  </a:lnTo>
                  <a:lnTo>
                    <a:pt x="152" y="27"/>
                  </a:lnTo>
                  <a:lnTo>
                    <a:pt x="152" y="21"/>
                  </a:lnTo>
                  <a:lnTo>
                    <a:pt x="154" y="15"/>
                  </a:lnTo>
                  <a:lnTo>
                    <a:pt x="152" y="11"/>
                  </a:lnTo>
                  <a:lnTo>
                    <a:pt x="152" y="7"/>
                  </a:lnTo>
                  <a:lnTo>
                    <a:pt x="152" y="5"/>
                  </a:lnTo>
                  <a:lnTo>
                    <a:pt x="152" y="4"/>
                  </a:lnTo>
                  <a:lnTo>
                    <a:pt x="154" y="2"/>
                  </a:lnTo>
                  <a:lnTo>
                    <a:pt x="155" y="2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7" y="2"/>
                  </a:lnTo>
                  <a:lnTo>
                    <a:pt x="171" y="2"/>
                  </a:lnTo>
                  <a:lnTo>
                    <a:pt x="175" y="4"/>
                  </a:lnTo>
                  <a:lnTo>
                    <a:pt x="180" y="7"/>
                  </a:lnTo>
                  <a:lnTo>
                    <a:pt x="186" y="9"/>
                  </a:lnTo>
                  <a:lnTo>
                    <a:pt x="192" y="15"/>
                  </a:lnTo>
                  <a:lnTo>
                    <a:pt x="199" y="19"/>
                  </a:lnTo>
                  <a:lnTo>
                    <a:pt x="203" y="25"/>
                  </a:lnTo>
                  <a:lnTo>
                    <a:pt x="209" y="30"/>
                  </a:lnTo>
                  <a:lnTo>
                    <a:pt x="213" y="36"/>
                  </a:lnTo>
                  <a:lnTo>
                    <a:pt x="215" y="42"/>
                  </a:lnTo>
                  <a:lnTo>
                    <a:pt x="217" y="46"/>
                  </a:lnTo>
                  <a:lnTo>
                    <a:pt x="219" y="51"/>
                  </a:lnTo>
                  <a:lnTo>
                    <a:pt x="219" y="55"/>
                  </a:lnTo>
                  <a:lnTo>
                    <a:pt x="217" y="59"/>
                  </a:lnTo>
                  <a:lnTo>
                    <a:pt x="217" y="5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92"/>
            <p:cNvSpPr/>
            <p:nvPr/>
          </p:nvSpPr>
          <p:spPr bwMode="auto">
            <a:xfrm>
              <a:off x="6526213" y="4578350"/>
              <a:ext cx="44450" cy="419100"/>
            </a:xfrm>
            <a:custGeom>
              <a:avLst/>
              <a:gdLst>
                <a:gd name="T0" fmla="*/ 55 w 55"/>
                <a:gd name="T1" fmla="*/ 29 h 528"/>
                <a:gd name="T2" fmla="*/ 55 w 55"/>
                <a:gd name="T3" fmla="*/ 86 h 528"/>
                <a:gd name="T4" fmla="*/ 55 w 55"/>
                <a:gd name="T5" fmla="*/ 138 h 528"/>
                <a:gd name="T6" fmla="*/ 55 w 55"/>
                <a:gd name="T7" fmla="*/ 188 h 528"/>
                <a:gd name="T8" fmla="*/ 54 w 55"/>
                <a:gd name="T9" fmla="*/ 234 h 528"/>
                <a:gd name="T10" fmla="*/ 54 w 55"/>
                <a:gd name="T11" fmla="*/ 276 h 528"/>
                <a:gd name="T12" fmla="*/ 54 w 55"/>
                <a:gd name="T13" fmla="*/ 314 h 528"/>
                <a:gd name="T14" fmla="*/ 54 w 55"/>
                <a:gd name="T15" fmla="*/ 350 h 528"/>
                <a:gd name="T16" fmla="*/ 52 w 55"/>
                <a:gd name="T17" fmla="*/ 381 h 528"/>
                <a:gd name="T18" fmla="*/ 52 w 55"/>
                <a:gd name="T19" fmla="*/ 410 h 528"/>
                <a:gd name="T20" fmla="*/ 50 w 55"/>
                <a:gd name="T21" fmla="*/ 435 h 528"/>
                <a:gd name="T22" fmla="*/ 50 w 55"/>
                <a:gd name="T23" fmla="*/ 456 h 528"/>
                <a:gd name="T24" fmla="*/ 50 w 55"/>
                <a:gd name="T25" fmla="*/ 473 h 528"/>
                <a:gd name="T26" fmla="*/ 48 w 55"/>
                <a:gd name="T27" fmla="*/ 486 h 528"/>
                <a:gd name="T28" fmla="*/ 48 w 55"/>
                <a:gd name="T29" fmla="*/ 496 h 528"/>
                <a:gd name="T30" fmla="*/ 46 w 55"/>
                <a:gd name="T31" fmla="*/ 504 h 528"/>
                <a:gd name="T32" fmla="*/ 44 w 55"/>
                <a:gd name="T33" fmla="*/ 509 h 528"/>
                <a:gd name="T34" fmla="*/ 40 w 55"/>
                <a:gd name="T35" fmla="*/ 519 h 528"/>
                <a:gd name="T36" fmla="*/ 38 w 55"/>
                <a:gd name="T37" fmla="*/ 525 h 528"/>
                <a:gd name="T38" fmla="*/ 34 w 55"/>
                <a:gd name="T39" fmla="*/ 528 h 528"/>
                <a:gd name="T40" fmla="*/ 31 w 55"/>
                <a:gd name="T41" fmla="*/ 528 h 528"/>
                <a:gd name="T42" fmla="*/ 25 w 55"/>
                <a:gd name="T43" fmla="*/ 523 h 528"/>
                <a:gd name="T44" fmla="*/ 21 w 55"/>
                <a:gd name="T45" fmla="*/ 513 h 528"/>
                <a:gd name="T46" fmla="*/ 15 w 55"/>
                <a:gd name="T47" fmla="*/ 498 h 528"/>
                <a:gd name="T48" fmla="*/ 9 w 55"/>
                <a:gd name="T49" fmla="*/ 479 h 528"/>
                <a:gd name="T50" fmla="*/ 6 w 55"/>
                <a:gd name="T51" fmla="*/ 461 h 528"/>
                <a:gd name="T52" fmla="*/ 2 w 55"/>
                <a:gd name="T53" fmla="*/ 444 h 528"/>
                <a:gd name="T54" fmla="*/ 0 w 55"/>
                <a:gd name="T55" fmla="*/ 433 h 528"/>
                <a:gd name="T56" fmla="*/ 0 w 55"/>
                <a:gd name="T57" fmla="*/ 425 h 528"/>
                <a:gd name="T58" fmla="*/ 0 w 55"/>
                <a:gd name="T59" fmla="*/ 417 h 528"/>
                <a:gd name="T60" fmla="*/ 2 w 55"/>
                <a:gd name="T61" fmla="*/ 408 h 528"/>
                <a:gd name="T62" fmla="*/ 2 w 55"/>
                <a:gd name="T63" fmla="*/ 396 h 528"/>
                <a:gd name="T64" fmla="*/ 4 w 55"/>
                <a:gd name="T65" fmla="*/ 381 h 528"/>
                <a:gd name="T66" fmla="*/ 6 w 55"/>
                <a:gd name="T67" fmla="*/ 364 h 528"/>
                <a:gd name="T68" fmla="*/ 6 w 55"/>
                <a:gd name="T69" fmla="*/ 345 h 528"/>
                <a:gd name="T70" fmla="*/ 8 w 55"/>
                <a:gd name="T71" fmla="*/ 322 h 528"/>
                <a:gd name="T72" fmla="*/ 9 w 55"/>
                <a:gd name="T73" fmla="*/ 295 h 528"/>
                <a:gd name="T74" fmla="*/ 11 w 55"/>
                <a:gd name="T75" fmla="*/ 266 h 528"/>
                <a:gd name="T76" fmla="*/ 11 w 55"/>
                <a:gd name="T77" fmla="*/ 236 h 528"/>
                <a:gd name="T78" fmla="*/ 13 w 55"/>
                <a:gd name="T79" fmla="*/ 201 h 528"/>
                <a:gd name="T80" fmla="*/ 13 w 55"/>
                <a:gd name="T81" fmla="*/ 165 h 528"/>
                <a:gd name="T82" fmla="*/ 13 w 55"/>
                <a:gd name="T83" fmla="*/ 127 h 528"/>
                <a:gd name="T84" fmla="*/ 13 w 55"/>
                <a:gd name="T85" fmla="*/ 84 h 528"/>
                <a:gd name="T86" fmla="*/ 13 w 55"/>
                <a:gd name="T87" fmla="*/ 38 h 528"/>
                <a:gd name="T88" fmla="*/ 55 w 55"/>
                <a:gd name="T89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" h="528">
                  <a:moveTo>
                    <a:pt x="55" y="0"/>
                  </a:moveTo>
                  <a:lnTo>
                    <a:pt x="55" y="29"/>
                  </a:lnTo>
                  <a:lnTo>
                    <a:pt x="55" y="58"/>
                  </a:lnTo>
                  <a:lnTo>
                    <a:pt x="55" y="86"/>
                  </a:lnTo>
                  <a:lnTo>
                    <a:pt x="55" y="113"/>
                  </a:lnTo>
                  <a:lnTo>
                    <a:pt x="55" y="138"/>
                  </a:lnTo>
                  <a:lnTo>
                    <a:pt x="55" y="163"/>
                  </a:lnTo>
                  <a:lnTo>
                    <a:pt x="55" y="188"/>
                  </a:lnTo>
                  <a:lnTo>
                    <a:pt x="54" y="211"/>
                  </a:lnTo>
                  <a:lnTo>
                    <a:pt x="54" y="234"/>
                  </a:lnTo>
                  <a:lnTo>
                    <a:pt x="54" y="255"/>
                  </a:lnTo>
                  <a:lnTo>
                    <a:pt x="54" y="276"/>
                  </a:lnTo>
                  <a:lnTo>
                    <a:pt x="54" y="295"/>
                  </a:lnTo>
                  <a:lnTo>
                    <a:pt x="54" y="314"/>
                  </a:lnTo>
                  <a:lnTo>
                    <a:pt x="54" y="333"/>
                  </a:lnTo>
                  <a:lnTo>
                    <a:pt x="54" y="350"/>
                  </a:lnTo>
                  <a:lnTo>
                    <a:pt x="52" y="366"/>
                  </a:lnTo>
                  <a:lnTo>
                    <a:pt x="52" y="381"/>
                  </a:lnTo>
                  <a:lnTo>
                    <a:pt x="52" y="396"/>
                  </a:lnTo>
                  <a:lnTo>
                    <a:pt x="52" y="410"/>
                  </a:lnTo>
                  <a:lnTo>
                    <a:pt x="52" y="423"/>
                  </a:lnTo>
                  <a:lnTo>
                    <a:pt x="50" y="435"/>
                  </a:lnTo>
                  <a:lnTo>
                    <a:pt x="50" y="446"/>
                  </a:lnTo>
                  <a:lnTo>
                    <a:pt x="50" y="456"/>
                  </a:lnTo>
                  <a:lnTo>
                    <a:pt x="50" y="465"/>
                  </a:lnTo>
                  <a:lnTo>
                    <a:pt x="50" y="473"/>
                  </a:lnTo>
                  <a:lnTo>
                    <a:pt x="48" y="481"/>
                  </a:lnTo>
                  <a:lnTo>
                    <a:pt x="48" y="486"/>
                  </a:lnTo>
                  <a:lnTo>
                    <a:pt x="48" y="492"/>
                  </a:lnTo>
                  <a:lnTo>
                    <a:pt x="48" y="496"/>
                  </a:lnTo>
                  <a:lnTo>
                    <a:pt x="46" y="500"/>
                  </a:lnTo>
                  <a:lnTo>
                    <a:pt x="46" y="504"/>
                  </a:lnTo>
                  <a:lnTo>
                    <a:pt x="46" y="505"/>
                  </a:lnTo>
                  <a:lnTo>
                    <a:pt x="44" y="509"/>
                  </a:lnTo>
                  <a:lnTo>
                    <a:pt x="42" y="515"/>
                  </a:lnTo>
                  <a:lnTo>
                    <a:pt x="40" y="519"/>
                  </a:lnTo>
                  <a:lnTo>
                    <a:pt x="38" y="523"/>
                  </a:lnTo>
                  <a:lnTo>
                    <a:pt x="38" y="525"/>
                  </a:lnTo>
                  <a:lnTo>
                    <a:pt x="36" y="527"/>
                  </a:lnTo>
                  <a:lnTo>
                    <a:pt x="34" y="528"/>
                  </a:lnTo>
                  <a:lnTo>
                    <a:pt x="32" y="528"/>
                  </a:lnTo>
                  <a:lnTo>
                    <a:pt x="31" y="528"/>
                  </a:lnTo>
                  <a:lnTo>
                    <a:pt x="29" y="527"/>
                  </a:lnTo>
                  <a:lnTo>
                    <a:pt x="25" y="523"/>
                  </a:lnTo>
                  <a:lnTo>
                    <a:pt x="23" y="519"/>
                  </a:lnTo>
                  <a:lnTo>
                    <a:pt x="21" y="513"/>
                  </a:lnTo>
                  <a:lnTo>
                    <a:pt x="17" y="505"/>
                  </a:lnTo>
                  <a:lnTo>
                    <a:pt x="15" y="498"/>
                  </a:lnTo>
                  <a:lnTo>
                    <a:pt x="13" y="490"/>
                  </a:lnTo>
                  <a:lnTo>
                    <a:pt x="9" y="479"/>
                  </a:lnTo>
                  <a:lnTo>
                    <a:pt x="8" y="469"/>
                  </a:lnTo>
                  <a:lnTo>
                    <a:pt x="6" y="461"/>
                  </a:lnTo>
                  <a:lnTo>
                    <a:pt x="4" y="452"/>
                  </a:lnTo>
                  <a:lnTo>
                    <a:pt x="2" y="444"/>
                  </a:lnTo>
                  <a:lnTo>
                    <a:pt x="0" y="438"/>
                  </a:lnTo>
                  <a:lnTo>
                    <a:pt x="0" y="433"/>
                  </a:lnTo>
                  <a:lnTo>
                    <a:pt x="0" y="427"/>
                  </a:lnTo>
                  <a:lnTo>
                    <a:pt x="0" y="425"/>
                  </a:lnTo>
                  <a:lnTo>
                    <a:pt x="0" y="421"/>
                  </a:lnTo>
                  <a:lnTo>
                    <a:pt x="0" y="417"/>
                  </a:lnTo>
                  <a:lnTo>
                    <a:pt x="0" y="414"/>
                  </a:lnTo>
                  <a:lnTo>
                    <a:pt x="2" y="408"/>
                  </a:lnTo>
                  <a:lnTo>
                    <a:pt x="2" y="402"/>
                  </a:lnTo>
                  <a:lnTo>
                    <a:pt x="2" y="396"/>
                  </a:lnTo>
                  <a:lnTo>
                    <a:pt x="2" y="389"/>
                  </a:lnTo>
                  <a:lnTo>
                    <a:pt x="4" y="381"/>
                  </a:lnTo>
                  <a:lnTo>
                    <a:pt x="4" y="373"/>
                  </a:lnTo>
                  <a:lnTo>
                    <a:pt x="6" y="364"/>
                  </a:lnTo>
                  <a:lnTo>
                    <a:pt x="6" y="354"/>
                  </a:lnTo>
                  <a:lnTo>
                    <a:pt x="6" y="345"/>
                  </a:lnTo>
                  <a:lnTo>
                    <a:pt x="8" y="333"/>
                  </a:lnTo>
                  <a:lnTo>
                    <a:pt x="8" y="322"/>
                  </a:lnTo>
                  <a:lnTo>
                    <a:pt x="9" y="308"/>
                  </a:lnTo>
                  <a:lnTo>
                    <a:pt x="9" y="295"/>
                  </a:lnTo>
                  <a:lnTo>
                    <a:pt x="11" y="282"/>
                  </a:lnTo>
                  <a:lnTo>
                    <a:pt x="11" y="266"/>
                  </a:lnTo>
                  <a:lnTo>
                    <a:pt x="11" y="253"/>
                  </a:lnTo>
                  <a:lnTo>
                    <a:pt x="11" y="236"/>
                  </a:lnTo>
                  <a:lnTo>
                    <a:pt x="13" y="218"/>
                  </a:lnTo>
                  <a:lnTo>
                    <a:pt x="13" y="201"/>
                  </a:lnTo>
                  <a:lnTo>
                    <a:pt x="13" y="184"/>
                  </a:lnTo>
                  <a:lnTo>
                    <a:pt x="13" y="165"/>
                  </a:lnTo>
                  <a:lnTo>
                    <a:pt x="13" y="146"/>
                  </a:lnTo>
                  <a:lnTo>
                    <a:pt x="13" y="127"/>
                  </a:lnTo>
                  <a:lnTo>
                    <a:pt x="13" y="105"/>
                  </a:lnTo>
                  <a:lnTo>
                    <a:pt x="13" y="84"/>
                  </a:lnTo>
                  <a:lnTo>
                    <a:pt x="13" y="61"/>
                  </a:lnTo>
                  <a:lnTo>
                    <a:pt x="13" y="38"/>
                  </a:lnTo>
                  <a:lnTo>
                    <a:pt x="13" y="16"/>
                  </a:lnTo>
                  <a:lnTo>
                    <a:pt x="55" y="0"/>
                  </a:lnTo>
                  <a:lnTo>
                    <a:pt x="55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93"/>
            <p:cNvSpPr/>
            <p:nvPr/>
          </p:nvSpPr>
          <p:spPr bwMode="auto">
            <a:xfrm>
              <a:off x="6327775" y="4700588"/>
              <a:ext cx="176213" cy="193675"/>
            </a:xfrm>
            <a:custGeom>
              <a:avLst/>
              <a:gdLst>
                <a:gd name="T0" fmla="*/ 159 w 222"/>
                <a:gd name="T1" fmla="*/ 132 h 243"/>
                <a:gd name="T2" fmla="*/ 134 w 222"/>
                <a:gd name="T3" fmla="*/ 157 h 243"/>
                <a:gd name="T4" fmla="*/ 105 w 222"/>
                <a:gd name="T5" fmla="*/ 182 h 243"/>
                <a:gd name="T6" fmla="*/ 77 w 222"/>
                <a:gd name="T7" fmla="*/ 203 h 243"/>
                <a:gd name="T8" fmla="*/ 54 w 222"/>
                <a:gd name="T9" fmla="*/ 216 h 243"/>
                <a:gd name="T10" fmla="*/ 40 w 222"/>
                <a:gd name="T11" fmla="*/ 224 h 243"/>
                <a:gd name="T12" fmla="*/ 29 w 222"/>
                <a:gd name="T13" fmla="*/ 232 h 243"/>
                <a:gd name="T14" fmla="*/ 19 w 222"/>
                <a:gd name="T15" fmla="*/ 236 h 243"/>
                <a:gd name="T16" fmla="*/ 12 w 222"/>
                <a:gd name="T17" fmla="*/ 239 h 243"/>
                <a:gd name="T18" fmla="*/ 4 w 222"/>
                <a:gd name="T19" fmla="*/ 243 h 243"/>
                <a:gd name="T20" fmla="*/ 0 w 222"/>
                <a:gd name="T21" fmla="*/ 241 h 243"/>
                <a:gd name="T22" fmla="*/ 0 w 222"/>
                <a:gd name="T23" fmla="*/ 239 h 243"/>
                <a:gd name="T24" fmla="*/ 2 w 222"/>
                <a:gd name="T25" fmla="*/ 236 h 243"/>
                <a:gd name="T26" fmla="*/ 6 w 222"/>
                <a:gd name="T27" fmla="*/ 230 h 243"/>
                <a:gd name="T28" fmla="*/ 12 w 222"/>
                <a:gd name="T29" fmla="*/ 222 h 243"/>
                <a:gd name="T30" fmla="*/ 17 w 222"/>
                <a:gd name="T31" fmla="*/ 215 h 243"/>
                <a:gd name="T32" fmla="*/ 39 w 222"/>
                <a:gd name="T33" fmla="*/ 192 h 243"/>
                <a:gd name="T34" fmla="*/ 75 w 222"/>
                <a:gd name="T35" fmla="*/ 153 h 243"/>
                <a:gd name="T36" fmla="*/ 107 w 222"/>
                <a:gd name="T37" fmla="*/ 115 h 243"/>
                <a:gd name="T38" fmla="*/ 127 w 222"/>
                <a:gd name="T39" fmla="*/ 92 h 243"/>
                <a:gd name="T40" fmla="*/ 142 w 222"/>
                <a:gd name="T41" fmla="*/ 69 h 243"/>
                <a:gd name="T42" fmla="*/ 150 w 222"/>
                <a:gd name="T43" fmla="*/ 52 h 243"/>
                <a:gd name="T44" fmla="*/ 155 w 222"/>
                <a:gd name="T45" fmla="*/ 37 h 243"/>
                <a:gd name="T46" fmla="*/ 155 w 222"/>
                <a:gd name="T47" fmla="*/ 25 h 243"/>
                <a:gd name="T48" fmla="*/ 151 w 222"/>
                <a:gd name="T49" fmla="*/ 19 h 243"/>
                <a:gd name="T50" fmla="*/ 151 w 222"/>
                <a:gd name="T51" fmla="*/ 14 h 243"/>
                <a:gd name="T52" fmla="*/ 151 w 222"/>
                <a:gd name="T53" fmla="*/ 10 h 243"/>
                <a:gd name="T54" fmla="*/ 155 w 222"/>
                <a:gd name="T55" fmla="*/ 4 h 243"/>
                <a:gd name="T56" fmla="*/ 161 w 222"/>
                <a:gd name="T57" fmla="*/ 0 h 243"/>
                <a:gd name="T58" fmla="*/ 167 w 222"/>
                <a:gd name="T59" fmla="*/ 0 h 243"/>
                <a:gd name="T60" fmla="*/ 176 w 222"/>
                <a:gd name="T61" fmla="*/ 2 h 243"/>
                <a:gd name="T62" fmla="*/ 188 w 222"/>
                <a:gd name="T63" fmla="*/ 6 h 243"/>
                <a:gd name="T64" fmla="*/ 205 w 222"/>
                <a:gd name="T65" fmla="*/ 14 h 243"/>
                <a:gd name="T66" fmla="*/ 218 w 222"/>
                <a:gd name="T67" fmla="*/ 31 h 243"/>
                <a:gd name="T68" fmla="*/ 222 w 222"/>
                <a:gd name="T69" fmla="*/ 48 h 243"/>
                <a:gd name="T70" fmla="*/ 215 w 222"/>
                <a:gd name="T71" fmla="*/ 61 h 243"/>
                <a:gd name="T72" fmla="*/ 203 w 222"/>
                <a:gd name="T73" fmla="*/ 81 h 243"/>
                <a:gd name="T74" fmla="*/ 184 w 222"/>
                <a:gd name="T75" fmla="*/ 105 h 243"/>
                <a:gd name="T76" fmla="*/ 172 w 222"/>
                <a:gd name="T77" fmla="*/ 11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2" h="243">
                  <a:moveTo>
                    <a:pt x="172" y="119"/>
                  </a:moveTo>
                  <a:lnTo>
                    <a:pt x="159" y="132"/>
                  </a:lnTo>
                  <a:lnTo>
                    <a:pt x="148" y="146"/>
                  </a:lnTo>
                  <a:lnTo>
                    <a:pt x="134" y="157"/>
                  </a:lnTo>
                  <a:lnTo>
                    <a:pt x="121" y="171"/>
                  </a:lnTo>
                  <a:lnTo>
                    <a:pt x="105" y="182"/>
                  </a:lnTo>
                  <a:lnTo>
                    <a:pt x="92" y="192"/>
                  </a:lnTo>
                  <a:lnTo>
                    <a:pt x="77" y="203"/>
                  </a:lnTo>
                  <a:lnTo>
                    <a:pt x="61" y="213"/>
                  </a:lnTo>
                  <a:lnTo>
                    <a:pt x="54" y="216"/>
                  </a:lnTo>
                  <a:lnTo>
                    <a:pt x="46" y="220"/>
                  </a:lnTo>
                  <a:lnTo>
                    <a:pt x="40" y="224"/>
                  </a:lnTo>
                  <a:lnTo>
                    <a:pt x="35" y="228"/>
                  </a:lnTo>
                  <a:lnTo>
                    <a:pt x="29" y="232"/>
                  </a:lnTo>
                  <a:lnTo>
                    <a:pt x="23" y="234"/>
                  </a:lnTo>
                  <a:lnTo>
                    <a:pt x="19" y="236"/>
                  </a:lnTo>
                  <a:lnTo>
                    <a:pt x="16" y="238"/>
                  </a:lnTo>
                  <a:lnTo>
                    <a:pt x="12" y="239"/>
                  </a:lnTo>
                  <a:lnTo>
                    <a:pt x="10" y="241"/>
                  </a:lnTo>
                  <a:lnTo>
                    <a:pt x="4" y="243"/>
                  </a:lnTo>
                  <a:lnTo>
                    <a:pt x="2" y="243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39"/>
                  </a:lnTo>
                  <a:lnTo>
                    <a:pt x="0" y="238"/>
                  </a:lnTo>
                  <a:lnTo>
                    <a:pt x="2" y="236"/>
                  </a:lnTo>
                  <a:lnTo>
                    <a:pt x="4" y="234"/>
                  </a:lnTo>
                  <a:lnTo>
                    <a:pt x="6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4" y="218"/>
                  </a:lnTo>
                  <a:lnTo>
                    <a:pt x="17" y="215"/>
                  </a:lnTo>
                  <a:lnTo>
                    <a:pt x="27" y="205"/>
                  </a:lnTo>
                  <a:lnTo>
                    <a:pt x="39" y="192"/>
                  </a:lnTo>
                  <a:lnTo>
                    <a:pt x="52" y="178"/>
                  </a:lnTo>
                  <a:lnTo>
                    <a:pt x="75" y="153"/>
                  </a:lnTo>
                  <a:lnTo>
                    <a:pt x="96" y="127"/>
                  </a:lnTo>
                  <a:lnTo>
                    <a:pt x="107" y="115"/>
                  </a:lnTo>
                  <a:lnTo>
                    <a:pt x="117" y="104"/>
                  </a:lnTo>
                  <a:lnTo>
                    <a:pt x="127" y="92"/>
                  </a:lnTo>
                  <a:lnTo>
                    <a:pt x="134" y="81"/>
                  </a:lnTo>
                  <a:lnTo>
                    <a:pt x="142" y="69"/>
                  </a:lnTo>
                  <a:lnTo>
                    <a:pt x="146" y="60"/>
                  </a:lnTo>
                  <a:lnTo>
                    <a:pt x="150" y="52"/>
                  </a:lnTo>
                  <a:lnTo>
                    <a:pt x="153" y="44"/>
                  </a:lnTo>
                  <a:lnTo>
                    <a:pt x="155" y="37"/>
                  </a:lnTo>
                  <a:lnTo>
                    <a:pt x="155" y="31"/>
                  </a:lnTo>
                  <a:lnTo>
                    <a:pt x="155" y="25"/>
                  </a:lnTo>
                  <a:lnTo>
                    <a:pt x="153" y="21"/>
                  </a:lnTo>
                  <a:lnTo>
                    <a:pt x="151" y="19"/>
                  </a:lnTo>
                  <a:lnTo>
                    <a:pt x="151" y="17"/>
                  </a:lnTo>
                  <a:lnTo>
                    <a:pt x="151" y="14"/>
                  </a:lnTo>
                  <a:lnTo>
                    <a:pt x="151" y="12"/>
                  </a:lnTo>
                  <a:lnTo>
                    <a:pt x="151" y="10"/>
                  </a:lnTo>
                  <a:lnTo>
                    <a:pt x="153" y="6"/>
                  </a:lnTo>
                  <a:lnTo>
                    <a:pt x="155" y="4"/>
                  </a:lnTo>
                  <a:lnTo>
                    <a:pt x="159" y="2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1" y="0"/>
                  </a:lnTo>
                  <a:lnTo>
                    <a:pt x="176" y="2"/>
                  </a:lnTo>
                  <a:lnTo>
                    <a:pt x="182" y="4"/>
                  </a:lnTo>
                  <a:lnTo>
                    <a:pt x="188" y="6"/>
                  </a:lnTo>
                  <a:lnTo>
                    <a:pt x="195" y="8"/>
                  </a:lnTo>
                  <a:lnTo>
                    <a:pt x="205" y="14"/>
                  </a:lnTo>
                  <a:lnTo>
                    <a:pt x="213" y="23"/>
                  </a:lnTo>
                  <a:lnTo>
                    <a:pt x="218" y="31"/>
                  </a:lnTo>
                  <a:lnTo>
                    <a:pt x="222" y="40"/>
                  </a:lnTo>
                  <a:lnTo>
                    <a:pt x="222" y="48"/>
                  </a:lnTo>
                  <a:lnTo>
                    <a:pt x="220" y="54"/>
                  </a:lnTo>
                  <a:lnTo>
                    <a:pt x="215" y="61"/>
                  </a:lnTo>
                  <a:lnTo>
                    <a:pt x="209" y="71"/>
                  </a:lnTo>
                  <a:lnTo>
                    <a:pt x="203" y="81"/>
                  </a:lnTo>
                  <a:lnTo>
                    <a:pt x="194" y="92"/>
                  </a:lnTo>
                  <a:lnTo>
                    <a:pt x="184" y="105"/>
                  </a:lnTo>
                  <a:lnTo>
                    <a:pt x="172" y="119"/>
                  </a:lnTo>
                  <a:lnTo>
                    <a:pt x="172" y="1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94"/>
            <p:cNvSpPr/>
            <p:nvPr/>
          </p:nvSpPr>
          <p:spPr bwMode="auto">
            <a:xfrm>
              <a:off x="6334125" y="4618038"/>
              <a:ext cx="138113" cy="115888"/>
            </a:xfrm>
            <a:custGeom>
              <a:avLst/>
              <a:gdLst>
                <a:gd name="T0" fmla="*/ 107 w 172"/>
                <a:gd name="T1" fmla="*/ 52 h 145"/>
                <a:gd name="T2" fmla="*/ 113 w 172"/>
                <a:gd name="T3" fmla="*/ 40 h 145"/>
                <a:gd name="T4" fmla="*/ 117 w 172"/>
                <a:gd name="T5" fmla="*/ 31 h 145"/>
                <a:gd name="T6" fmla="*/ 117 w 172"/>
                <a:gd name="T7" fmla="*/ 21 h 145"/>
                <a:gd name="T8" fmla="*/ 113 w 172"/>
                <a:gd name="T9" fmla="*/ 13 h 145"/>
                <a:gd name="T10" fmla="*/ 113 w 172"/>
                <a:gd name="T11" fmla="*/ 6 h 145"/>
                <a:gd name="T12" fmla="*/ 118 w 172"/>
                <a:gd name="T13" fmla="*/ 0 h 145"/>
                <a:gd name="T14" fmla="*/ 124 w 172"/>
                <a:gd name="T15" fmla="*/ 0 h 145"/>
                <a:gd name="T16" fmla="*/ 134 w 172"/>
                <a:gd name="T17" fmla="*/ 4 h 145"/>
                <a:gd name="T18" fmla="*/ 143 w 172"/>
                <a:gd name="T19" fmla="*/ 8 h 145"/>
                <a:gd name="T20" fmla="*/ 153 w 172"/>
                <a:gd name="T21" fmla="*/ 17 h 145"/>
                <a:gd name="T22" fmla="*/ 161 w 172"/>
                <a:gd name="T23" fmla="*/ 27 h 145"/>
                <a:gd name="T24" fmla="*/ 168 w 172"/>
                <a:gd name="T25" fmla="*/ 34 h 145"/>
                <a:gd name="T26" fmla="*/ 170 w 172"/>
                <a:gd name="T27" fmla="*/ 42 h 145"/>
                <a:gd name="T28" fmla="*/ 170 w 172"/>
                <a:gd name="T29" fmla="*/ 50 h 145"/>
                <a:gd name="T30" fmla="*/ 164 w 172"/>
                <a:gd name="T31" fmla="*/ 59 h 145"/>
                <a:gd name="T32" fmla="*/ 155 w 172"/>
                <a:gd name="T33" fmla="*/ 69 h 145"/>
                <a:gd name="T34" fmla="*/ 141 w 172"/>
                <a:gd name="T35" fmla="*/ 80 h 145"/>
                <a:gd name="T36" fmla="*/ 126 w 172"/>
                <a:gd name="T37" fmla="*/ 92 h 145"/>
                <a:gd name="T38" fmla="*/ 97 w 172"/>
                <a:gd name="T39" fmla="*/ 111 h 145"/>
                <a:gd name="T40" fmla="*/ 55 w 172"/>
                <a:gd name="T41" fmla="*/ 134 h 145"/>
                <a:gd name="T42" fmla="*/ 34 w 172"/>
                <a:gd name="T43" fmla="*/ 143 h 145"/>
                <a:gd name="T44" fmla="*/ 17 w 172"/>
                <a:gd name="T45" fmla="*/ 145 h 145"/>
                <a:gd name="T46" fmla="*/ 6 w 172"/>
                <a:gd name="T47" fmla="*/ 145 h 145"/>
                <a:gd name="T48" fmla="*/ 0 w 172"/>
                <a:gd name="T49" fmla="*/ 140 h 145"/>
                <a:gd name="T50" fmla="*/ 19 w 172"/>
                <a:gd name="T51" fmla="*/ 124 h 145"/>
                <a:gd name="T52" fmla="*/ 38 w 172"/>
                <a:gd name="T53" fmla="*/ 109 h 145"/>
                <a:gd name="T54" fmla="*/ 53 w 172"/>
                <a:gd name="T55" fmla="*/ 97 h 145"/>
                <a:gd name="T56" fmla="*/ 67 w 172"/>
                <a:gd name="T57" fmla="*/ 86 h 145"/>
                <a:gd name="T58" fmla="*/ 78 w 172"/>
                <a:gd name="T59" fmla="*/ 76 h 145"/>
                <a:gd name="T60" fmla="*/ 95 w 172"/>
                <a:gd name="T61" fmla="*/ 63 h 145"/>
                <a:gd name="T62" fmla="*/ 101 w 172"/>
                <a:gd name="T63" fmla="*/ 5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2" h="145">
                  <a:moveTo>
                    <a:pt x="101" y="55"/>
                  </a:moveTo>
                  <a:lnTo>
                    <a:pt x="107" y="52"/>
                  </a:lnTo>
                  <a:lnTo>
                    <a:pt x="111" y="46"/>
                  </a:lnTo>
                  <a:lnTo>
                    <a:pt x="113" y="40"/>
                  </a:lnTo>
                  <a:lnTo>
                    <a:pt x="117" y="34"/>
                  </a:lnTo>
                  <a:lnTo>
                    <a:pt x="117" y="31"/>
                  </a:lnTo>
                  <a:lnTo>
                    <a:pt x="117" y="25"/>
                  </a:lnTo>
                  <a:lnTo>
                    <a:pt x="117" y="21"/>
                  </a:lnTo>
                  <a:lnTo>
                    <a:pt x="117" y="17"/>
                  </a:lnTo>
                  <a:lnTo>
                    <a:pt x="113" y="13"/>
                  </a:lnTo>
                  <a:lnTo>
                    <a:pt x="113" y="9"/>
                  </a:lnTo>
                  <a:lnTo>
                    <a:pt x="113" y="6"/>
                  </a:lnTo>
                  <a:lnTo>
                    <a:pt x="117" y="2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4" y="0"/>
                  </a:lnTo>
                  <a:lnTo>
                    <a:pt x="128" y="2"/>
                  </a:lnTo>
                  <a:lnTo>
                    <a:pt x="134" y="4"/>
                  </a:lnTo>
                  <a:lnTo>
                    <a:pt x="138" y="6"/>
                  </a:lnTo>
                  <a:lnTo>
                    <a:pt x="143" y="8"/>
                  </a:lnTo>
                  <a:lnTo>
                    <a:pt x="149" y="11"/>
                  </a:lnTo>
                  <a:lnTo>
                    <a:pt x="153" y="17"/>
                  </a:lnTo>
                  <a:lnTo>
                    <a:pt x="157" y="23"/>
                  </a:lnTo>
                  <a:lnTo>
                    <a:pt x="161" y="27"/>
                  </a:lnTo>
                  <a:lnTo>
                    <a:pt x="164" y="31"/>
                  </a:lnTo>
                  <a:lnTo>
                    <a:pt x="168" y="34"/>
                  </a:lnTo>
                  <a:lnTo>
                    <a:pt x="170" y="38"/>
                  </a:lnTo>
                  <a:lnTo>
                    <a:pt x="170" y="42"/>
                  </a:lnTo>
                  <a:lnTo>
                    <a:pt x="172" y="46"/>
                  </a:lnTo>
                  <a:lnTo>
                    <a:pt x="170" y="50"/>
                  </a:lnTo>
                  <a:lnTo>
                    <a:pt x="166" y="53"/>
                  </a:lnTo>
                  <a:lnTo>
                    <a:pt x="164" y="59"/>
                  </a:lnTo>
                  <a:lnTo>
                    <a:pt x="161" y="63"/>
                  </a:lnTo>
                  <a:lnTo>
                    <a:pt x="155" y="69"/>
                  </a:lnTo>
                  <a:lnTo>
                    <a:pt x="149" y="75"/>
                  </a:lnTo>
                  <a:lnTo>
                    <a:pt x="141" y="80"/>
                  </a:lnTo>
                  <a:lnTo>
                    <a:pt x="134" y="86"/>
                  </a:lnTo>
                  <a:lnTo>
                    <a:pt x="126" y="92"/>
                  </a:lnTo>
                  <a:lnTo>
                    <a:pt x="117" y="99"/>
                  </a:lnTo>
                  <a:lnTo>
                    <a:pt x="97" y="111"/>
                  </a:lnTo>
                  <a:lnTo>
                    <a:pt x="76" y="122"/>
                  </a:lnTo>
                  <a:lnTo>
                    <a:pt x="55" y="134"/>
                  </a:lnTo>
                  <a:lnTo>
                    <a:pt x="44" y="140"/>
                  </a:lnTo>
                  <a:lnTo>
                    <a:pt x="34" y="143"/>
                  </a:lnTo>
                  <a:lnTo>
                    <a:pt x="25" y="145"/>
                  </a:lnTo>
                  <a:lnTo>
                    <a:pt x="17" y="145"/>
                  </a:lnTo>
                  <a:lnTo>
                    <a:pt x="11" y="145"/>
                  </a:lnTo>
                  <a:lnTo>
                    <a:pt x="6" y="145"/>
                  </a:lnTo>
                  <a:lnTo>
                    <a:pt x="2" y="143"/>
                  </a:lnTo>
                  <a:lnTo>
                    <a:pt x="0" y="140"/>
                  </a:lnTo>
                  <a:lnTo>
                    <a:pt x="9" y="132"/>
                  </a:lnTo>
                  <a:lnTo>
                    <a:pt x="19" y="124"/>
                  </a:lnTo>
                  <a:lnTo>
                    <a:pt x="29" y="117"/>
                  </a:lnTo>
                  <a:lnTo>
                    <a:pt x="38" y="109"/>
                  </a:lnTo>
                  <a:lnTo>
                    <a:pt x="46" y="103"/>
                  </a:lnTo>
                  <a:lnTo>
                    <a:pt x="53" y="97"/>
                  </a:lnTo>
                  <a:lnTo>
                    <a:pt x="59" y="92"/>
                  </a:lnTo>
                  <a:lnTo>
                    <a:pt x="67" y="86"/>
                  </a:lnTo>
                  <a:lnTo>
                    <a:pt x="73" y="82"/>
                  </a:lnTo>
                  <a:lnTo>
                    <a:pt x="78" y="76"/>
                  </a:lnTo>
                  <a:lnTo>
                    <a:pt x="88" y="69"/>
                  </a:lnTo>
                  <a:lnTo>
                    <a:pt x="95" y="63"/>
                  </a:lnTo>
                  <a:lnTo>
                    <a:pt x="101" y="55"/>
                  </a:lnTo>
                  <a:lnTo>
                    <a:pt x="101" y="5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95"/>
            <p:cNvSpPr/>
            <p:nvPr/>
          </p:nvSpPr>
          <p:spPr bwMode="auto">
            <a:xfrm>
              <a:off x="6599238" y="4560888"/>
              <a:ext cx="147638" cy="146050"/>
            </a:xfrm>
            <a:custGeom>
              <a:avLst/>
              <a:gdLst>
                <a:gd name="T0" fmla="*/ 11 w 185"/>
                <a:gd name="T1" fmla="*/ 153 h 184"/>
                <a:gd name="T2" fmla="*/ 30 w 185"/>
                <a:gd name="T3" fmla="*/ 134 h 184"/>
                <a:gd name="T4" fmla="*/ 48 w 185"/>
                <a:gd name="T5" fmla="*/ 117 h 184"/>
                <a:gd name="T6" fmla="*/ 63 w 185"/>
                <a:gd name="T7" fmla="*/ 102 h 184"/>
                <a:gd name="T8" fmla="*/ 76 w 185"/>
                <a:gd name="T9" fmla="*/ 88 h 184"/>
                <a:gd name="T10" fmla="*/ 86 w 185"/>
                <a:gd name="T11" fmla="*/ 77 h 184"/>
                <a:gd name="T12" fmla="*/ 94 w 185"/>
                <a:gd name="T13" fmla="*/ 67 h 184"/>
                <a:gd name="T14" fmla="*/ 99 w 185"/>
                <a:gd name="T15" fmla="*/ 59 h 184"/>
                <a:gd name="T16" fmla="*/ 105 w 185"/>
                <a:gd name="T17" fmla="*/ 50 h 184"/>
                <a:gd name="T18" fmla="*/ 111 w 185"/>
                <a:gd name="T19" fmla="*/ 38 h 184"/>
                <a:gd name="T20" fmla="*/ 113 w 185"/>
                <a:gd name="T21" fmla="*/ 29 h 184"/>
                <a:gd name="T22" fmla="*/ 113 w 185"/>
                <a:gd name="T23" fmla="*/ 21 h 184"/>
                <a:gd name="T24" fmla="*/ 109 w 185"/>
                <a:gd name="T25" fmla="*/ 15 h 184"/>
                <a:gd name="T26" fmla="*/ 109 w 185"/>
                <a:gd name="T27" fmla="*/ 12 h 184"/>
                <a:gd name="T28" fmla="*/ 109 w 185"/>
                <a:gd name="T29" fmla="*/ 8 h 184"/>
                <a:gd name="T30" fmla="*/ 113 w 185"/>
                <a:gd name="T31" fmla="*/ 4 h 184"/>
                <a:gd name="T32" fmla="*/ 118 w 185"/>
                <a:gd name="T33" fmla="*/ 0 h 184"/>
                <a:gd name="T34" fmla="*/ 124 w 185"/>
                <a:gd name="T35" fmla="*/ 0 h 184"/>
                <a:gd name="T36" fmla="*/ 136 w 185"/>
                <a:gd name="T37" fmla="*/ 4 h 184"/>
                <a:gd name="T38" fmla="*/ 149 w 185"/>
                <a:gd name="T39" fmla="*/ 12 h 184"/>
                <a:gd name="T40" fmla="*/ 164 w 185"/>
                <a:gd name="T41" fmla="*/ 21 h 184"/>
                <a:gd name="T42" fmla="*/ 174 w 185"/>
                <a:gd name="T43" fmla="*/ 33 h 184"/>
                <a:gd name="T44" fmla="*/ 182 w 185"/>
                <a:gd name="T45" fmla="*/ 42 h 184"/>
                <a:gd name="T46" fmla="*/ 185 w 185"/>
                <a:gd name="T47" fmla="*/ 52 h 184"/>
                <a:gd name="T48" fmla="*/ 185 w 185"/>
                <a:gd name="T49" fmla="*/ 59 h 184"/>
                <a:gd name="T50" fmla="*/ 180 w 185"/>
                <a:gd name="T51" fmla="*/ 69 h 184"/>
                <a:gd name="T52" fmla="*/ 168 w 185"/>
                <a:gd name="T53" fmla="*/ 81 h 184"/>
                <a:gd name="T54" fmla="*/ 153 w 185"/>
                <a:gd name="T55" fmla="*/ 92 h 184"/>
                <a:gd name="T56" fmla="*/ 132 w 185"/>
                <a:gd name="T57" fmla="*/ 107 h 184"/>
                <a:gd name="T58" fmla="*/ 107 w 185"/>
                <a:gd name="T59" fmla="*/ 126 h 184"/>
                <a:gd name="T60" fmla="*/ 74 w 185"/>
                <a:gd name="T61" fmla="*/ 146 h 184"/>
                <a:gd name="T62" fmla="*/ 38 w 185"/>
                <a:gd name="T63" fmla="*/ 170 h 184"/>
                <a:gd name="T64" fmla="*/ 9 w 185"/>
                <a:gd name="T65" fmla="*/ 172 h 184"/>
                <a:gd name="T66" fmla="*/ 0 w 185"/>
                <a:gd name="T67" fmla="*/ 16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5" h="184">
                  <a:moveTo>
                    <a:pt x="0" y="163"/>
                  </a:moveTo>
                  <a:lnTo>
                    <a:pt x="11" y="153"/>
                  </a:lnTo>
                  <a:lnTo>
                    <a:pt x="21" y="144"/>
                  </a:lnTo>
                  <a:lnTo>
                    <a:pt x="30" y="134"/>
                  </a:lnTo>
                  <a:lnTo>
                    <a:pt x="40" y="126"/>
                  </a:lnTo>
                  <a:lnTo>
                    <a:pt x="48" y="117"/>
                  </a:lnTo>
                  <a:lnTo>
                    <a:pt x="57" y="109"/>
                  </a:lnTo>
                  <a:lnTo>
                    <a:pt x="63" y="102"/>
                  </a:lnTo>
                  <a:lnTo>
                    <a:pt x="71" y="94"/>
                  </a:lnTo>
                  <a:lnTo>
                    <a:pt x="76" y="88"/>
                  </a:lnTo>
                  <a:lnTo>
                    <a:pt x="82" y="82"/>
                  </a:lnTo>
                  <a:lnTo>
                    <a:pt x="86" y="77"/>
                  </a:lnTo>
                  <a:lnTo>
                    <a:pt x="92" y="71"/>
                  </a:lnTo>
                  <a:lnTo>
                    <a:pt x="94" y="67"/>
                  </a:lnTo>
                  <a:lnTo>
                    <a:pt x="97" y="61"/>
                  </a:lnTo>
                  <a:lnTo>
                    <a:pt x="99" y="59"/>
                  </a:lnTo>
                  <a:lnTo>
                    <a:pt x="103" y="56"/>
                  </a:lnTo>
                  <a:lnTo>
                    <a:pt x="105" y="50"/>
                  </a:lnTo>
                  <a:lnTo>
                    <a:pt x="109" y="44"/>
                  </a:lnTo>
                  <a:lnTo>
                    <a:pt x="111" y="38"/>
                  </a:lnTo>
                  <a:lnTo>
                    <a:pt x="113" y="35"/>
                  </a:lnTo>
                  <a:lnTo>
                    <a:pt x="113" y="29"/>
                  </a:lnTo>
                  <a:lnTo>
                    <a:pt x="113" y="25"/>
                  </a:lnTo>
                  <a:lnTo>
                    <a:pt x="113" y="21"/>
                  </a:lnTo>
                  <a:lnTo>
                    <a:pt x="111" y="17"/>
                  </a:lnTo>
                  <a:lnTo>
                    <a:pt x="109" y="15"/>
                  </a:lnTo>
                  <a:lnTo>
                    <a:pt x="109" y="14"/>
                  </a:lnTo>
                  <a:lnTo>
                    <a:pt x="109" y="12"/>
                  </a:lnTo>
                  <a:lnTo>
                    <a:pt x="109" y="10"/>
                  </a:lnTo>
                  <a:lnTo>
                    <a:pt x="109" y="8"/>
                  </a:lnTo>
                  <a:lnTo>
                    <a:pt x="111" y="6"/>
                  </a:lnTo>
                  <a:lnTo>
                    <a:pt x="113" y="4"/>
                  </a:lnTo>
                  <a:lnTo>
                    <a:pt x="117" y="2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4" y="0"/>
                  </a:lnTo>
                  <a:lnTo>
                    <a:pt x="130" y="2"/>
                  </a:lnTo>
                  <a:lnTo>
                    <a:pt x="136" y="4"/>
                  </a:lnTo>
                  <a:lnTo>
                    <a:pt x="141" y="8"/>
                  </a:lnTo>
                  <a:lnTo>
                    <a:pt x="149" y="12"/>
                  </a:lnTo>
                  <a:lnTo>
                    <a:pt x="159" y="17"/>
                  </a:lnTo>
                  <a:lnTo>
                    <a:pt x="164" y="21"/>
                  </a:lnTo>
                  <a:lnTo>
                    <a:pt x="170" y="27"/>
                  </a:lnTo>
                  <a:lnTo>
                    <a:pt x="174" y="33"/>
                  </a:lnTo>
                  <a:lnTo>
                    <a:pt x="178" y="38"/>
                  </a:lnTo>
                  <a:lnTo>
                    <a:pt x="182" y="42"/>
                  </a:lnTo>
                  <a:lnTo>
                    <a:pt x="183" y="48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59"/>
                  </a:lnTo>
                  <a:lnTo>
                    <a:pt x="183" y="63"/>
                  </a:lnTo>
                  <a:lnTo>
                    <a:pt x="180" y="69"/>
                  </a:lnTo>
                  <a:lnTo>
                    <a:pt x="176" y="75"/>
                  </a:lnTo>
                  <a:lnTo>
                    <a:pt x="168" y="81"/>
                  </a:lnTo>
                  <a:lnTo>
                    <a:pt x="162" y="86"/>
                  </a:lnTo>
                  <a:lnTo>
                    <a:pt x="153" y="92"/>
                  </a:lnTo>
                  <a:lnTo>
                    <a:pt x="143" y="100"/>
                  </a:lnTo>
                  <a:lnTo>
                    <a:pt x="132" y="107"/>
                  </a:lnTo>
                  <a:lnTo>
                    <a:pt x="120" y="117"/>
                  </a:lnTo>
                  <a:lnTo>
                    <a:pt x="107" y="126"/>
                  </a:lnTo>
                  <a:lnTo>
                    <a:pt x="92" y="136"/>
                  </a:lnTo>
                  <a:lnTo>
                    <a:pt x="74" y="146"/>
                  </a:lnTo>
                  <a:lnTo>
                    <a:pt x="57" y="157"/>
                  </a:lnTo>
                  <a:lnTo>
                    <a:pt x="38" y="170"/>
                  </a:lnTo>
                  <a:lnTo>
                    <a:pt x="19" y="184"/>
                  </a:lnTo>
                  <a:lnTo>
                    <a:pt x="9" y="172"/>
                  </a:lnTo>
                  <a:lnTo>
                    <a:pt x="0" y="163"/>
                  </a:lnTo>
                  <a:lnTo>
                    <a:pt x="0" y="16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96"/>
            <p:cNvSpPr/>
            <p:nvPr/>
          </p:nvSpPr>
          <p:spPr bwMode="auto">
            <a:xfrm>
              <a:off x="6559550" y="4667250"/>
              <a:ext cx="334963" cy="207963"/>
            </a:xfrm>
            <a:custGeom>
              <a:avLst/>
              <a:gdLst>
                <a:gd name="T0" fmla="*/ 216 w 421"/>
                <a:gd name="T1" fmla="*/ 258 h 262"/>
                <a:gd name="T2" fmla="*/ 211 w 421"/>
                <a:gd name="T3" fmla="*/ 257 h 262"/>
                <a:gd name="T4" fmla="*/ 207 w 421"/>
                <a:gd name="T5" fmla="*/ 251 h 262"/>
                <a:gd name="T6" fmla="*/ 195 w 421"/>
                <a:gd name="T7" fmla="*/ 241 h 262"/>
                <a:gd name="T8" fmla="*/ 176 w 421"/>
                <a:gd name="T9" fmla="*/ 220 h 262"/>
                <a:gd name="T10" fmla="*/ 153 w 421"/>
                <a:gd name="T11" fmla="*/ 192 h 262"/>
                <a:gd name="T12" fmla="*/ 123 w 421"/>
                <a:gd name="T13" fmla="*/ 155 h 262"/>
                <a:gd name="T14" fmla="*/ 88 w 421"/>
                <a:gd name="T15" fmla="*/ 111 h 262"/>
                <a:gd name="T16" fmla="*/ 46 w 421"/>
                <a:gd name="T17" fmla="*/ 59 h 262"/>
                <a:gd name="T18" fmla="*/ 0 w 421"/>
                <a:gd name="T19" fmla="*/ 0 h 262"/>
                <a:gd name="T20" fmla="*/ 10 w 421"/>
                <a:gd name="T21" fmla="*/ 0 h 262"/>
                <a:gd name="T22" fmla="*/ 21 w 421"/>
                <a:gd name="T23" fmla="*/ 4 h 262"/>
                <a:gd name="T24" fmla="*/ 33 w 421"/>
                <a:gd name="T25" fmla="*/ 10 h 262"/>
                <a:gd name="T26" fmla="*/ 48 w 421"/>
                <a:gd name="T27" fmla="*/ 17 h 262"/>
                <a:gd name="T28" fmla="*/ 63 w 421"/>
                <a:gd name="T29" fmla="*/ 27 h 262"/>
                <a:gd name="T30" fmla="*/ 78 w 421"/>
                <a:gd name="T31" fmla="*/ 38 h 262"/>
                <a:gd name="T32" fmla="*/ 96 w 421"/>
                <a:gd name="T33" fmla="*/ 54 h 262"/>
                <a:gd name="T34" fmla="*/ 115 w 421"/>
                <a:gd name="T35" fmla="*/ 69 h 262"/>
                <a:gd name="T36" fmla="*/ 155 w 421"/>
                <a:gd name="T37" fmla="*/ 102 h 262"/>
                <a:gd name="T38" fmla="*/ 199 w 421"/>
                <a:gd name="T39" fmla="*/ 130 h 262"/>
                <a:gd name="T40" fmla="*/ 249 w 421"/>
                <a:gd name="T41" fmla="*/ 159 h 262"/>
                <a:gd name="T42" fmla="*/ 304 w 421"/>
                <a:gd name="T43" fmla="*/ 186 h 262"/>
                <a:gd name="T44" fmla="*/ 333 w 421"/>
                <a:gd name="T45" fmla="*/ 197 h 262"/>
                <a:gd name="T46" fmla="*/ 356 w 421"/>
                <a:gd name="T47" fmla="*/ 209 h 262"/>
                <a:gd name="T48" fmla="*/ 375 w 421"/>
                <a:gd name="T49" fmla="*/ 216 h 262"/>
                <a:gd name="T50" fmla="*/ 392 w 421"/>
                <a:gd name="T51" fmla="*/ 224 h 262"/>
                <a:gd name="T52" fmla="*/ 404 w 421"/>
                <a:gd name="T53" fmla="*/ 230 h 262"/>
                <a:gd name="T54" fmla="*/ 413 w 421"/>
                <a:gd name="T55" fmla="*/ 234 h 262"/>
                <a:gd name="T56" fmla="*/ 419 w 421"/>
                <a:gd name="T57" fmla="*/ 237 h 262"/>
                <a:gd name="T58" fmla="*/ 421 w 421"/>
                <a:gd name="T59" fmla="*/ 239 h 262"/>
                <a:gd name="T60" fmla="*/ 417 w 421"/>
                <a:gd name="T61" fmla="*/ 241 h 262"/>
                <a:gd name="T62" fmla="*/ 413 w 421"/>
                <a:gd name="T63" fmla="*/ 243 h 262"/>
                <a:gd name="T64" fmla="*/ 406 w 421"/>
                <a:gd name="T65" fmla="*/ 245 h 262"/>
                <a:gd name="T66" fmla="*/ 394 w 421"/>
                <a:gd name="T67" fmla="*/ 247 h 262"/>
                <a:gd name="T68" fmla="*/ 383 w 421"/>
                <a:gd name="T69" fmla="*/ 249 h 262"/>
                <a:gd name="T70" fmla="*/ 367 w 421"/>
                <a:gd name="T71" fmla="*/ 251 h 262"/>
                <a:gd name="T72" fmla="*/ 348 w 421"/>
                <a:gd name="T73" fmla="*/ 253 h 262"/>
                <a:gd name="T74" fmla="*/ 327 w 421"/>
                <a:gd name="T75" fmla="*/ 255 h 262"/>
                <a:gd name="T76" fmla="*/ 306 w 421"/>
                <a:gd name="T77" fmla="*/ 257 h 262"/>
                <a:gd name="T78" fmla="*/ 287 w 421"/>
                <a:gd name="T79" fmla="*/ 258 h 262"/>
                <a:gd name="T80" fmla="*/ 270 w 421"/>
                <a:gd name="T81" fmla="*/ 260 h 262"/>
                <a:gd name="T82" fmla="*/ 255 w 421"/>
                <a:gd name="T83" fmla="*/ 260 h 262"/>
                <a:gd name="T84" fmla="*/ 243 w 421"/>
                <a:gd name="T85" fmla="*/ 260 h 262"/>
                <a:gd name="T86" fmla="*/ 232 w 421"/>
                <a:gd name="T87" fmla="*/ 262 h 262"/>
                <a:gd name="T88" fmla="*/ 224 w 421"/>
                <a:gd name="T89" fmla="*/ 260 h 262"/>
                <a:gd name="T90" fmla="*/ 216 w 421"/>
                <a:gd name="T91" fmla="*/ 2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1" h="262">
                  <a:moveTo>
                    <a:pt x="216" y="260"/>
                  </a:moveTo>
                  <a:lnTo>
                    <a:pt x="216" y="258"/>
                  </a:lnTo>
                  <a:lnTo>
                    <a:pt x="214" y="258"/>
                  </a:lnTo>
                  <a:lnTo>
                    <a:pt x="211" y="257"/>
                  </a:lnTo>
                  <a:lnTo>
                    <a:pt x="209" y="255"/>
                  </a:lnTo>
                  <a:lnTo>
                    <a:pt x="207" y="251"/>
                  </a:lnTo>
                  <a:lnTo>
                    <a:pt x="203" y="249"/>
                  </a:lnTo>
                  <a:lnTo>
                    <a:pt x="195" y="241"/>
                  </a:lnTo>
                  <a:lnTo>
                    <a:pt x="188" y="232"/>
                  </a:lnTo>
                  <a:lnTo>
                    <a:pt x="176" y="220"/>
                  </a:lnTo>
                  <a:lnTo>
                    <a:pt x="165" y="207"/>
                  </a:lnTo>
                  <a:lnTo>
                    <a:pt x="153" y="192"/>
                  </a:lnTo>
                  <a:lnTo>
                    <a:pt x="138" y="174"/>
                  </a:lnTo>
                  <a:lnTo>
                    <a:pt x="123" y="155"/>
                  </a:lnTo>
                  <a:lnTo>
                    <a:pt x="105" y="134"/>
                  </a:lnTo>
                  <a:lnTo>
                    <a:pt x="88" y="111"/>
                  </a:lnTo>
                  <a:lnTo>
                    <a:pt x="67" y="86"/>
                  </a:lnTo>
                  <a:lnTo>
                    <a:pt x="46" y="59"/>
                  </a:lnTo>
                  <a:lnTo>
                    <a:pt x="23" y="31"/>
                  </a:lnTo>
                  <a:lnTo>
                    <a:pt x="0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3" y="2"/>
                  </a:lnTo>
                  <a:lnTo>
                    <a:pt x="21" y="4"/>
                  </a:lnTo>
                  <a:lnTo>
                    <a:pt x="27" y="8"/>
                  </a:lnTo>
                  <a:lnTo>
                    <a:pt x="33" y="10"/>
                  </a:lnTo>
                  <a:lnTo>
                    <a:pt x="40" y="14"/>
                  </a:lnTo>
                  <a:lnTo>
                    <a:pt x="48" y="17"/>
                  </a:lnTo>
                  <a:lnTo>
                    <a:pt x="54" y="21"/>
                  </a:lnTo>
                  <a:lnTo>
                    <a:pt x="63" y="27"/>
                  </a:lnTo>
                  <a:lnTo>
                    <a:pt x="71" y="33"/>
                  </a:lnTo>
                  <a:lnTo>
                    <a:pt x="78" y="38"/>
                  </a:lnTo>
                  <a:lnTo>
                    <a:pt x="88" y="46"/>
                  </a:lnTo>
                  <a:lnTo>
                    <a:pt x="96" y="54"/>
                  </a:lnTo>
                  <a:lnTo>
                    <a:pt x="105" y="61"/>
                  </a:lnTo>
                  <a:lnTo>
                    <a:pt x="115" y="69"/>
                  </a:lnTo>
                  <a:lnTo>
                    <a:pt x="134" y="84"/>
                  </a:lnTo>
                  <a:lnTo>
                    <a:pt x="155" y="102"/>
                  </a:lnTo>
                  <a:lnTo>
                    <a:pt x="176" y="117"/>
                  </a:lnTo>
                  <a:lnTo>
                    <a:pt x="199" y="130"/>
                  </a:lnTo>
                  <a:lnTo>
                    <a:pt x="224" y="146"/>
                  </a:lnTo>
                  <a:lnTo>
                    <a:pt x="249" y="159"/>
                  </a:lnTo>
                  <a:lnTo>
                    <a:pt x="276" y="172"/>
                  </a:lnTo>
                  <a:lnTo>
                    <a:pt x="304" y="186"/>
                  </a:lnTo>
                  <a:lnTo>
                    <a:pt x="320" y="192"/>
                  </a:lnTo>
                  <a:lnTo>
                    <a:pt x="333" y="197"/>
                  </a:lnTo>
                  <a:lnTo>
                    <a:pt x="344" y="203"/>
                  </a:lnTo>
                  <a:lnTo>
                    <a:pt x="356" y="209"/>
                  </a:lnTo>
                  <a:lnTo>
                    <a:pt x="366" y="213"/>
                  </a:lnTo>
                  <a:lnTo>
                    <a:pt x="375" y="216"/>
                  </a:lnTo>
                  <a:lnTo>
                    <a:pt x="385" y="220"/>
                  </a:lnTo>
                  <a:lnTo>
                    <a:pt x="392" y="224"/>
                  </a:lnTo>
                  <a:lnTo>
                    <a:pt x="398" y="228"/>
                  </a:lnTo>
                  <a:lnTo>
                    <a:pt x="404" y="230"/>
                  </a:lnTo>
                  <a:lnTo>
                    <a:pt x="410" y="232"/>
                  </a:lnTo>
                  <a:lnTo>
                    <a:pt x="413" y="234"/>
                  </a:lnTo>
                  <a:lnTo>
                    <a:pt x="417" y="236"/>
                  </a:lnTo>
                  <a:lnTo>
                    <a:pt x="419" y="237"/>
                  </a:lnTo>
                  <a:lnTo>
                    <a:pt x="419" y="239"/>
                  </a:lnTo>
                  <a:lnTo>
                    <a:pt x="421" y="239"/>
                  </a:lnTo>
                  <a:lnTo>
                    <a:pt x="419" y="241"/>
                  </a:lnTo>
                  <a:lnTo>
                    <a:pt x="417" y="241"/>
                  </a:lnTo>
                  <a:lnTo>
                    <a:pt x="415" y="243"/>
                  </a:lnTo>
                  <a:lnTo>
                    <a:pt x="413" y="243"/>
                  </a:lnTo>
                  <a:lnTo>
                    <a:pt x="410" y="245"/>
                  </a:lnTo>
                  <a:lnTo>
                    <a:pt x="406" y="245"/>
                  </a:lnTo>
                  <a:lnTo>
                    <a:pt x="400" y="247"/>
                  </a:lnTo>
                  <a:lnTo>
                    <a:pt x="394" y="247"/>
                  </a:lnTo>
                  <a:lnTo>
                    <a:pt x="389" y="249"/>
                  </a:lnTo>
                  <a:lnTo>
                    <a:pt x="383" y="249"/>
                  </a:lnTo>
                  <a:lnTo>
                    <a:pt x="375" y="249"/>
                  </a:lnTo>
                  <a:lnTo>
                    <a:pt x="367" y="251"/>
                  </a:lnTo>
                  <a:lnTo>
                    <a:pt x="358" y="251"/>
                  </a:lnTo>
                  <a:lnTo>
                    <a:pt x="348" y="253"/>
                  </a:lnTo>
                  <a:lnTo>
                    <a:pt x="339" y="253"/>
                  </a:lnTo>
                  <a:lnTo>
                    <a:pt x="327" y="255"/>
                  </a:lnTo>
                  <a:lnTo>
                    <a:pt x="318" y="255"/>
                  </a:lnTo>
                  <a:lnTo>
                    <a:pt x="306" y="257"/>
                  </a:lnTo>
                  <a:lnTo>
                    <a:pt x="297" y="257"/>
                  </a:lnTo>
                  <a:lnTo>
                    <a:pt x="287" y="258"/>
                  </a:lnTo>
                  <a:lnTo>
                    <a:pt x="278" y="258"/>
                  </a:lnTo>
                  <a:lnTo>
                    <a:pt x="270" y="260"/>
                  </a:lnTo>
                  <a:lnTo>
                    <a:pt x="262" y="260"/>
                  </a:lnTo>
                  <a:lnTo>
                    <a:pt x="255" y="260"/>
                  </a:lnTo>
                  <a:lnTo>
                    <a:pt x="249" y="260"/>
                  </a:lnTo>
                  <a:lnTo>
                    <a:pt x="243" y="260"/>
                  </a:lnTo>
                  <a:lnTo>
                    <a:pt x="237" y="262"/>
                  </a:lnTo>
                  <a:lnTo>
                    <a:pt x="232" y="262"/>
                  </a:lnTo>
                  <a:lnTo>
                    <a:pt x="228" y="260"/>
                  </a:lnTo>
                  <a:lnTo>
                    <a:pt x="224" y="260"/>
                  </a:lnTo>
                  <a:lnTo>
                    <a:pt x="220" y="260"/>
                  </a:lnTo>
                  <a:lnTo>
                    <a:pt x="216" y="260"/>
                  </a:lnTo>
                  <a:lnTo>
                    <a:pt x="216" y="26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1" name="Freeform 296"/>
          <p:cNvSpPr/>
          <p:nvPr/>
        </p:nvSpPr>
        <p:spPr bwMode="auto">
          <a:xfrm>
            <a:off x="2594558" y="2805600"/>
            <a:ext cx="745756" cy="463005"/>
          </a:xfrm>
          <a:custGeom>
            <a:avLst/>
            <a:gdLst>
              <a:gd name="T0" fmla="*/ 216 w 421"/>
              <a:gd name="T1" fmla="*/ 258 h 262"/>
              <a:gd name="T2" fmla="*/ 211 w 421"/>
              <a:gd name="T3" fmla="*/ 257 h 262"/>
              <a:gd name="T4" fmla="*/ 207 w 421"/>
              <a:gd name="T5" fmla="*/ 251 h 262"/>
              <a:gd name="T6" fmla="*/ 195 w 421"/>
              <a:gd name="T7" fmla="*/ 241 h 262"/>
              <a:gd name="T8" fmla="*/ 176 w 421"/>
              <a:gd name="T9" fmla="*/ 220 h 262"/>
              <a:gd name="T10" fmla="*/ 153 w 421"/>
              <a:gd name="T11" fmla="*/ 192 h 262"/>
              <a:gd name="T12" fmla="*/ 123 w 421"/>
              <a:gd name="T13" fmla="*/ 155 h 262"/>
              <a:gd name="T14" fmla="*/ 88 w 421"/>
              <a:gd name="T15" fmla="*/ 111 h 262"/>
              <a:gd name="T16" fmla="*/ 46 w 421"/>
              <a:gd name="T17" fmla="*/ 59 h 262"/>
              <a:gd name="T18" fmla="*/ 0 w 421"/>
              <a:gd name="T19" fmla="*/ 0 h 262"/>
              <a:gd name="T20" fmla="*/ 10 w 421"/>
              <a:gd name="T21" fmla="*/ 0 h 262"/>
              <a:gd name="T22" fmla="*/ 21 w 421"/>
              <a:gd name="T23" fmla="*/ 4 h 262"/>
              <a:gd name="T24" fmla="*/ 33 w 421"/>
              <a:gd name="T25" fmla="*/ 10 h 262"/>
              <a:gd name="T26" fmla="*/ 48 w 421"/>
              <a:gd name="T27" fmla="*/ 17 h 262"/>
              <a:gd name="T28" fmla="*/ 63 w 421"/>
              <a:gd name="T29" fmla="*/ 27 h 262"/>
              <a:gd name="T30" fmla="*/ 78 w 421"/>
              <a:gd name="T31" fmla="*/ 38 h 262"/>
              <a:gd name="T32" fmla="*/ 96 w 421"/>
              <a:gd name="T33" fmla="*/ 54 h 262"/>
              <a:gd name="T34" fmla="*/ 115 w 421"/>
              <a:gd name="T35" fmla="*/ 69 h 262"/>
              <a:gd name="T36" fmla="*/ 155 w 421"/>
              <a:gd name="T37" fmla="*/ 102 h 262"/>
              <a:gd name="T38" fmla="*/ 199 w 421"/>
              <a:gd name="T39" fmla="*/ 130 h 262"/>
              <a:gd name="T40" fmla="*/ 249 w 421"/>
              <a:gd name="T41" fmla="*/ 159 h 262"/>
              <a:gd name="T42" fmla="*/ 304 w 421"/>
              <a:gd name="T43" fmla="*/ 186 h 262"/>
              <a:gd name="T44" fmla="*/ 333 w 421"/>
              <a:gd name="T45" fmla="*/ 197 h 262"/>
              <a:gd name="T46" fmla="*/ 356 w 421"/>
              <a:gd name="T47" fmla="*/ 209 h 262"/>
              <a:gd name="T48" fmla="*/ 375 w 421"/>
              <a:gd name="T49" fmla="*/ 216 h 262"/>
              <a:gd name="T50" fmla="*/ 392 w 421"/>
              <a:gd name="T51" fmla="*/ 224 h 262"/>
              <a:gd name="T52" fmla="*/ 404 w 421"/>
              <a:gd name="T53" fmla="*/ 230 h 262"/>
              <a:gd name="T54" fmla="*/ 413 w 421"/>
              <a:gd name="T55" fmla="*/ 234 h 262"/>
              <a:gd name="T56" fmla="*/ 419 w 421"/>
              <a:gd name="T57" fmla="*/ 237 h 262"/>
              <a:gd name="T58" fmla="*/ 421 w 421"/>
              <a:gd name="T59" fmla="*/ 239 h 262"/>
              <a:gd name="T60" fmla="*/ 417 w 421"/>
              <a:gd name="T61" fmla="*/ 241 h 262"/>
              <a:gd name="T62" fmla="*/ 413 w 421"/>
              <a:gd name="T63" fmla="*/ 243 h 262"/>
              <a:gd name="T64" fmla="*/ 406 w 421"/>
              <a:gd name="T65" fmla="*/ 245 h 262"/>
              <a:gd name="T66" fmla="*/ 394 w 421"/>
              <a:gd name="T67" fmla="*/ 247 h 262"/>
              <a:gd name="T68" fmla="*/ 383 w 421"/>
              <a:gd name="T69" fmla="*/ 249 h 262"/>
              <a:gd name="T70" fmla="*/ 367 w 421"/>
              <a:gd name="T71" fmla="*/ 251 h 262"/>
              <a:gd name="T72" fmla="*/ 348 w 421"/>
              <a:gd name="T73" fmla="*/ 253 h 262"/>
              <a:gd name="T74" fmla="*/ 327 w 421"/>
              <a:gd name="T75" fmla="*/ 255 h 262"/>
              <a:gd name="T76" fmla="*/ 306 w 421"/>
              <a:gd name="T77" fmla="*/ 257 h 262"/>
              <a:gd name="T78" fmla="*/ 287 w 421"/>
              <a:gd name="T79" fmla="*/ 258 h 262"/>
              <a:gd name="T80" fmla="*/ 270 w 421"/>
              <a:gd name="T81" fmla="*/ 260 h 262"/>
              <a:gd name="T82" fmla="*/ 255 w 421"/>
              <a:gd name="T83" fmla="*/ 260 h 262"/>
              <a:gd name="T84" fmla="*/ 243 w 421"/>
              <a:gd name="T85" fmla="*/ 260 h 262"/>
              <a:gd name="T86" fmla="*/ 232 w 421"/>
              <a:gd name="T87" fmla="*/ 262 h 262"/>
              <a:gd name="T88" fmla="*/ 224 w 421"/>
              <a:gd name="T89" fmla="*/ 260 h 262"/>
              <a:gd name="T90" fmla="*/ 216 w 421"/>
              <a:gd name="T91" fmla="*/ 260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21" h="262">
                <a:moveTo>
                  <a:pt x="216" y="260"/>
                </a:moveTo>
                <a:lnTo>
                  <a:pt x="216" y="258"/>
                </a:lnTo>
                <a:lnTo>
                  <a:pt x="214" y="258"/>
                </a:lnTo>
                <a:lnTo>
                  <a:pt x="211" y="257"/>
                </a:lnTo>
                <a:lnTo>
                  <a:pt x="209" y="255"/>
                </a:lnTo>
                <a:lnTo>
                  <a:pt x="207" y="251"/>
                </a:lnTo>
                <a:lnTo>
                  <a:pt x="203" y="249"/>
                </a:lnTo>
                <a:lnTo>
                  <a:pt x="195" y="241"/>
                </a:lnTo>
                <a:lnTo>
                  <a:pt x="188" y="232"/>
                </a:lnTo>
                <a:lnTo>
                  <a:pt x="176" y="220"/>
                </a:lnTo>
                <a:lnTo>
                  <a:pt x="165" y="207"/>
                </a:lnTo>
                <a:lnTo>
                  <a:pt x="153" y="192"/>
                </a:lnTo>
                <a:lnTo>
                  <a:pt x="138" y="174"/>
                </a:lnTo>
                <a:lnTo>
                  <a:pt x="123" y="155"/>
                </a:lnTo>
                <a:lnTo>
                  <a:pt x="105" y="134"/>
                </a:lnTo>
                <a:lnTo>
                  <a:pt x="88" y="111"/>
                </a:lnTo>
                <a:lnTo>
                  <a:pt x="67" y="86"/>
                </a:lnTo>
                <a:lnTo>
                  <a:pt x="46" y="59"/>
                </a:lnTo>
                <a:lnTo>
                  <a:pt x="23" y="31"/>
                </a:lnTo>
                <a:lnTo>
                  <a:pt x="0" y="0"/>
                </a:lnTo>
                <a:lnTo>
                  <a:pt x="4" y="0"/>
                </a:lnTo>
                <a:lnTo>
                  <a:pt x="10" y="0"/>
                </a:lnTo>
                <a:lnTo>
                  <a:pt x="13" y="2"/>
                </a:lnTo>
                <a:lnTo>
                  <a:pt x="21" y="4"/>
                </a:lnTo>
                <a:lnTo>
                  <a:pt x="27" y="8"/>
                </a:lnTo>
                <a:lnTo>
                  <a:pt x="33" y="10"/>
                </a:lnTo>
                <a:lnTo>
                  <a:pt x="40" y="14"/>
                </a:lnTo>
                <a:lnTo>
                  <a:pt x="48" y="17"/>
                </a:lnTo>
                <a:lnTo>
                  <a:pt x="54" y="21"/>
                </a:lnTo>
                <a:lnTo>
                  <a:pt x="63" y="27"/>
                </a:lnTo>
                <a:lnTo>
                  <a:pt x="71" y="33"/>
                </a:lnTo>
                <a:lnTo>
                  <a:pt x="78" y="38"/>
                </a:lnTo>
                <a:lnTo>
                  <a:pt x="88" y="46"/>
                </a:lnTo>
                <a:lnTo>
                  <a:pt x="96" y="54"/>
                </a:lnTo>
                <a:lnTo>
                  <a:pt x="105" y="61"/>
                </a:lnTo>
                <a:lnTo>
                  <a:pt x="115" y="69"/>
                </a:lnTo>
                <a:lnTo>
                  <a:pt x="134" y="84"/>
                </a:lnTo>
                <a:lnTo>
                  <a:pt x="155" y="102"/>
                </a:lnTo>
                <a:lnTo>
                  <a:pt x="176" y="117"/>
                </a:lnTo>
                <a:lnTo>
                  <a:pt x="199" y="130"/>
                </a:lnTo>
                <a:lnTo>
                  <a:pt x="224" y="146"/>
                </a:lnTo>
                <a:lnTo>
                  <a:pt x="249" y="159"/>
                </a:lnTo>
                <a:lnTo>
                  <a:pt x="276" y="172"/>
                </a:lnTo>
                <a:lnTo>
                  <a:pt x="304" y="186"/>
                </a:lnTo>
                <a:lnTo>
                  <a:pt x="320" y="192"/>
                </a:lnTo>
                <a:lnTo>
                  <a:pt x="333" y="197"/>
                </a:lnTo>
                <a:lnTo>
                  <a:pt x="344" y="203"/>
                </a:lnTo>
                <a:lnTo>
                  <a:pt x="356" y="209"/>
                </a:lnTo>
                <a:lnTo>
                  <a:pt x="366" y="213"/>
                </a:lnTo>
                <a:lnTo>
                  <a:pt x="375" y="216"/>
                </a:lnTo>
                <a:lnTo>
                  <a:pt x="385" y="220"/>
                </a:lnTo>
                <a:lnTo>
                  <a:pt x="392" y="224"/>
                </a:lnTo>
                <a:lnTo>
                  <a:pt x="398" y="228"/>
                </a:lnTo>
                <a:lnTo>
                  <a:pt x="404" y="230"/>
                </a:lnTo>
                <a:lnTo>
                  <a:pt x="410" y="232"/>
                </a:lnTo>
                <a:lnTo>
                  <a:pt x="413" y="234"/>
                </a:lnTo>
                <a:lnTo>
                  <a:pt x="417" y="236"/>
                </a:lnTo>
                <a:lnTo>
                  <a:pt x="419" y="237"/>
                </a:lnTo>
                <a:lnTo>
                  <a:pt x="419" y="239"/>
                </a:lnTo>
                <a:lnTo>
                  <a:pt x="421" y="239"/>
                </a:lnTo>
                <a:lnTo>
                  <a:pt x="419" y="241"/>
                </a:lnTo>
                <a:lnTo>
                  <a:pt x="417" y="241"/>
                </a:lnTo>
                <a:lnTo>
                  <a:pt x="415" y="243"/>
                </a:lnTo>
                <a:lnTo>
                  <a:pt x="413" y="243"/>
                </a:lnTo>
                <a:lnTo>
                  <a:pt x="410" y="245"/>
                </a:lnTo>
                <a:lnTo>
                  <a:pt x="406" y="245"/>
                </a:lnTo>
                <a:lnTo>
                  <a:pt x="400" y="247"/>
                </a:lnTo>
                <a:lnTo>
                  <a:pt x="394" y="247"/>
                </a:lnTo>
                <a:lnTo>
                  <a:pt x="389" y="249"/>
                </a:lnTo>
                <a:lnTo>
                  <a:pt x="383" y="249"/>
                </a:lnTo>
                <a:lnTo>
                  <a:pt x="375" y="249"/>
                </a:lnTo>
                <a:lnTo>
                  <a:pt x="367" y="251"/>
                </a:lnTo>
                <a:lnTo>
                  <a:pt x="358" y="251"/>
                </a:lnTo>
                <a:lnTo>
                  <a:pt x="348" y="253"/>
                </a:lnTo>
                <a:lnTo>
                  <a:pt x="339" y="253"/>
                </a:lnTo>
                <a:lnTo>
                  <a:pt x="327" y="255"/>
                </a:lnTo>
                <a:lnTo>
                  <a:pt x="318" y="255"/>
                </a:lnTo>
                <a:lnTo>
                  <a:pt x="306" y="257"/>
                </a:lnTo>
                <a:lnTo>
                  <a:pt x="297" y="257"/>
                </a:lnTo>
                <a:lnTo>
                  <a:pt x="287" y="258"/>
                </a:lnTo>
                <a:lnTo>
                  <a:pt x="278" y="258"/>
                </a:lnTo>
                <a:lnTo>
                  <a:pt x="270" y="260"/>
                </a:lnTo>
                <a:lnTo>
                  <a:pt x="262" y="260"/>
                </a:lnTo>
                <a:lnTo>
                  <a:pt x="255" y="260"/>
                </a:lnTo>
                <a:lnTo>
                  <a:pt x="249" y="260"/>
                </a:lnTo>
                <a:lnTo>
                  <a:pt x="243" y="260"/>
                </a:lnTo>
                <a:lnTo>
                  <a:pt x="237" y="262"/>
                </a:lnTo>
                <a:lnTo>
                  <a:pt x="232" y="262"/>
                </a:lnTo>
                <a:lnTo>
                  <a:pt x="228" y="260"/>
                </a:lnTo>
                <a:lnTo>
                  <a:pt x="224" y="260"/>
                </a:lnTo>
                <a:lnTo>
                  <a:pt x="220" y="260"/>
                </a:lnTo>
                <a:lnTo>
                  <a:pt x="216" y="260"/>
                </a:lnTo>
                <a:lnTo>
                  <a:pt x="216" y="26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71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KSO_WPP_MARK_KEY" val="adaa09b2-fed5-4b63-b65a-b4ea866b623b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2656</Words>
  <Application>WPS 演示</Application>
  <PresentationFormat>全屏显示(16:9)</PresentationFormat>
  <Paragraphs>427</Paragraphs>
  <Slides>36</Slides>
  <Notes>12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Arial</vt:lpstr>
      <vt:lpstr>宋体</vt:lpstr>
      <vt:lpstr>Wingdings</vt:lpstr>
      <vt:lpstr>黑体</vt:lpstr>
      <vt:lpstr>楷体</vt:lpstr>
      <vt:lpstr>Kaiti SC</vt:lpstr>
      <vt:lpstr>汉语拼音</vt:lpstr>
      <vt:lpstr>Calibri</vt:lpstr>
      <vt:lpstr>GB Pinyinok-B</vt:lpstr>
      <vt:lpstr>微软雅黑</vt:lpstr>
      <vt:lpstr>Times New Roman</vt:lpstr>
      <vt:lpstr>Arial Unicode MS</vt:lpstr>
      <vt:lpstr>Calibri</vt:lpstr>
      <vt:lpstr>Tahoma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133</cp:revision>
  <dcterms:created xsi:type="dcterms:W3CDTF">2017-03-17T02:28:00Z</dcterms:created>
  <dcterms:modified xsi:type="dcterms:W3CDTF">2022-12-29T13:55:35Z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AC4B3FCBB2C04754A72F93BD2C3AEEC7</vt:lpwstr>
  </property>
</Properties>
</file>