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6" r:id="rId6"/>
  </p:sldIdLst>
  <p:sldSz cx="9144000" cy="5143500" type="screen16x9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46557" y="123478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有你，真好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6257" y="646698"/>
            <a:ext cx="6336704" cy="4092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金色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的落叶洒满树木两旁的道路，瑟瑟的秋风迎面扑来……而我却刚从那温暖又亲切的家乡来到了这繁华的城市。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初来乍到，面对陌生的城市、陌生的同学和老师，一切都让我感到惶恐不安。那时，我四年级。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新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学期第一课，一位活泼灵巧的女生已经笑盈盈地向我走来，我知道这就是我的新同桌你了。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那一天，你用你的微笑融化了我内心对新环境的恐惧，和你在一起，我的心里觉得踏实多了。渐渐地，我们成了无话不谈的好朋友。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一路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有你，我有了贴心的帮助。你还记得吗？要订新校服了，老师让我们下午带上钱。可糟糕的是，偏偏我给忘了。老师很生气地说：“今天你没交钱，你到哪里去买？”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94258" y="843558"/>
            <a:ext cx="18002" cy="3646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876256" y="653474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开篇形式新颖，倒叙手法，回忆往事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76256" y="2139702"/>
            <a:ext cx="1944216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“融化” 一词写出了同学的笑容让人感到温暖。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483518"/>
            <a:ext cx="6336704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我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很内疚。过了一会，老师见我没有说话，便缓和了语气说：“你爸爸妈妈在吗？让他们把钱送来吧。”听到这，我大气都不敢出，小声说道：“他们不在家。”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这时你二话不说就把你的校服钱塞到了我的手里，悄悄对我说：“拿去，我家离学校很近的，我现在跑步回去拿，这钱你以后再还我就是了。”你说完，就飞快地朝校门口跑去……</a:t>
            </a:r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一路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有你，我有了学习的好搭档。每次上语文课，你都鼓励我举手发言。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面对每一次老师对我的表扬，你都非常开心。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每次上数学课，你都能迅速领悟，而我却还是不会。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等到下课，你总是耐心地帮我讲解。</a:t>
            </a:r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94258" y="495442"/>
            <a:ext cx="18002" cy="3994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495442"/>
            <a:ext cx="1800200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这一场景描写得十分感动人心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77785" y="2781866"/>
            <a:ext cx="20587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列举片断，表现出同学真诚而感人的一面。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483518"/>
            <a:ext cx="6336704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一路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有你，我有了挑战自我的勇气。原本内向的我，现在却充满了自信，变得活泼开朗。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每当老师推荐我去参加演讲比赛时，你都会为我加油，替我打气。每次学校表演，我都会因为你毫不紧张地去主持。</a:t>
            </a:r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一路</a:t>
            </a:r>
            <a:r>
              <a:rPr lang="zh-CN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有你，我逐渐熟悉了这座城市。我和你一起在周末游玩，每个地方都留下我和你的足迹，深深烙印在我心底。</a:t>
            </a:r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一路</a:t>
            </a:r>
            <a:r>
              <a:rPr lang="zh-CN" altLang="zh-CN" sz="2000" b="1" kern="1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有你，让我的生活倍感温暖，让我的世界多姿多彩！有你，真好！</a:t>
            </a:r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94258" y="627534"/>
            <a:ext cx="18002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915566"/>
            <a:ext cx="180020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结尾抒发了真挚的情感。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3470111"/>
            <a:ext cx="7272808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  <a:cs typeface="仿宋" panose="02010609060101010101" charset="-122"/>
              </a:rPr>
              <a:t>总评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这篇习作，作者描写了自己的同学在学习和生活上处处给自己的关心和帮助，表现出同学间的真挚情谊。文章选取了众多的学习和生活事例、片断，展现了诸多感人场景，字里行间表达了对同学的感激之情。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tags/tag1.xml><?xml version="1.0" encoding="utf-8"?>
<p:tagLst xmlns:p="http://schemas.openxmlformats.org/presentationml/2006/main">
  <p:tag name="KSO_WPP_MARK_KEY" val="af42a6c9-82fd-4d04-abeb-ebb655a356c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899</Words>
  <Application>WPS 演示</Application>
  <PresentationFormat>全屏显示(16:9)</PresentationFormat>
  <Paragraphs>32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华文楷体</vt:lpstr>
      <vt:lpstr>微软雅黑</vt:lpstr>
      <vt:lpstr>等线</vt:lpstr>
      <vt:lpstr>Calibri</vt:lpstr>
      <vt:lpstr>黑体</vt:lpstr>
      <vt:lpstr>Arial Unicode MS</vt:lpstr>
      <vt:lpstr>暗香扑面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43</cp:revision>
  <dcterms:created xsi:type="dcterms:W3CDTF">2019-09-02T04:02:00Z</dcterms:created>
  <dcterms:modified xsi:type="dcterms:W3CDTF">2022-12-29T14:09:14Z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B34E496DA0CD4FE98C5F6455169B86DB</vt:lpwstr>
  </property>
</Properties>
</file>