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  <p:sldMasterId id="2147483816" r:id="rId16"/>
    <p:sldMasterId id="2147483828" r:id="rId17"/>
    <p:sldMasterId id="2147483840" r:id="rId18"/>
    <p:sldMasterId id="2147483852" r:id="rId19"/>
    <p:sldMasterId id="2147483864" r:id="rId20"/>
    <p:sldMasterId id="2147483876" r:id="rId21"/>
    <p:sldMasterId id="2147483888" r:id="rId22"/>
    <p:sldMasterId id="2147483900" r:id="rId23"/>
    <p:sldMasterId id="2147483912" r:id="rId24"/>
    <p:sldMasterId id="2147483924" r:id="rId25"/>
    <p:sldMasterId id="2147483936" r:id="rId26"/>
    <p:sldMasterId id="2147483948" r:id="rId27"/>
    <p:sldMasterId id="2147483960" r:id="rId28"/>
  </p:sldMasterIdLst>
  <p:notesMasterIdLst>
    <p:notesMasterId r:id="rId31"/>
  </p:notesMasterIdLst>
  <p:sldIdLst>
    <p:sldId id="504" r:id="rId29"/>
    <p:sldId id="505" r:id="rId30"/>
    <p:sldId id="506" r:id="rId32"/>
    <p:sldId id="514" r:id="rId33"/>
    <p:sldId id="512" r:id="rId34"/>
    <p:sldId id="613" r:id="rId35"/>
    <p:sldId id="647" r:id="rId36"/>
    <p:sldId id="508" r:id="rId37"/>
    <p:sldId id="509" r:id="rId38"/>
    <p:sldId id="510" r:id="rId39"/>
    <p:sldId id="668" r:id="rId40"/>
    <p:sldId id="511" r:id="rId41"/>
    <p:sldId id="513" r:id="rId42"/>
    <p:sldId id="648" r:id="rId43"/>
    <p:sldId id="558" r:id="rId44"/>
    <p:sldId id="516" r:id="rId45"/>
    <p:sldId id="649" r:id="rId46"/>
    <p:sldId id="517" r:id="rId47"/>
    <p:sldId id="551" r:id="rId48"/>
    <p:sldId id="552" r:id="rId49"/>
    <p:sldId id="555" r:id="rId50"/>
    <p:sldId id="556" r:id="rId51"/>
    <p:sldId id="559" r:id="rId52"/>
    <p:sldId id="560" r:id="rId53"/>
    <p:sldId id="574" r:id="rId54"/>
    <p:sldId id="576" r:id="rId55"/>
    <p:sldId id="577" r:id="rId56"/>
  </p:sldIdLst>
  <p:sldSz cx="9144000" cy="6858000" type="screen4x3"/>
  <p:notesSz cx="6858000" cy="9144000"/>
  <p:custDataLst>
    <p:tags r:id="rId6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  <a:sym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899" userDrawn="1">
          <p15:clr>
            <a:srgbClr val="A4A3A4"/>
          </p15:clr>
        </p15:guide>
        <p15:guide id="2" pos="2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66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899"/>
        <p:guide pos="2182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0" Type="http://schemas.openxmlformats.org/officeDocument/2006/relationships/tags" Target="tags/tag730.xml"/><Relationship Id="rId6" Type="http://schemas.openxmlformats.org/officeDocument/2006/relationships/slideMaster" Target="slideMasters/slideMaster5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27.xml"/><Relationship Id="rId55" Type="http://schemas.openxmlformats.org/officeDocument/2006/relationships/slide" Target="slides/slide26.xml"/><Relationship Id="rId54" Type="http://schemas.openxmlformats.org/officeDocument/2006/relationships/slide" Target="slides/slide25.xml"/><Relationship Id="rId53" Type="http://schemas.openxmlformats.org/officeDocument/2006/relationships/slide" Target="slides/slide24.xml"/><Relationship Id="rId52" Type="http://schemas.openxmlformats.org/officeDocument/2006/relationships/slide" Target="slides/slide23.xml"/><Relationship Id="rId51" Type="http://schemas.openxmlformats.org/officeDocument/2006/relationships/slide" Target="slides/slide22.xml"/><Relationship Id="rId50" Type="http://schemas.openxmlformats.org/officeDocument/2006/relationships/slide" Target="slides/slide2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20.xml"/><Relationship Id="rId48" Type="http://schemas.openxmlformats.org/officeDocument/2006/relationships/slide" Target="slides/slide19.xml"/><Relationship Id="rId47" Type="http://schemas.openxmlformats.org/officeDocument/2006/relationships/slide" Target="slides/slide18.xml"/><Relationship Id="rId46" Type="http://schemas.openxmlformats.org/officeDocument/2006/relationships/slide" Target="slides/slide17.xml"/><Relationship Id="rId45" Type="http://schemas.openxmlformats.org/officeDocument/2006/relationships/slide" Target="slides/slide16.xml"/><Relationship Id="rId44" Type="http://schemas.openxmlformats.org/officeDocument/2006/relationships/slide" Target="slides/slide15.xml"/><Relationship Id="rId43" Type="http://schemas.openxmlformats.org/officeDocument/2006/relationships/slide" Target="slides/slide14.xml"/><Relationship Id="rId42" Type="http://schemas.openxmlformats.org/officeDocument/2006/relationships/slide" Target="slides/slide13.xml"/><Relationship Id="rId41" Type="http://schemas.openxmlformats.org/officeDocument/2006/relationships/slide" Target="slides/slide12.xml"/><Relationship Id="rId40" Type="http://schemas.openxmlformats.org/officeDocument/2006/relationships/slide" Target="slides/slide1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0.xml"/><Relationship Id="rId38" Type="http://schemas.openxmlformats.org/officeDocument/2006/relationships/slide" Target="slides/slide9.xml"/><Relationship Id="rId37" Type="http://schemas.openxmlformats.org/officeDocument/2006/relationships/slide" Target="slides/slide8.xml"/><Relationship Id="rId36" Type="http://schemas.openxmlformats.org/officeDocument/2006/relationships/slide" Target="slides/slide7.xml"/><Relationship Id="rId35" Type="http://schemas.openxmlformats.org/officeDocument/2006/relationships/slide" Target="slides/slide6.xml"/><Relationship Id="rId34" Type="http://schemas.openxmlformats.org/officeDocument/2006/relationships/slide" Target="slides/slide5.xml"/><Relationship Id="rId33" Type="http://schemas.openxmlformats.org/officeDocument/2006/relationships/slide" Target="slides/slide4.xml"/><Relationship Id="rId32" Type="http://schemas.openxmlformats.org/officeDocument/2006/relationships/slide" Target="slides/slide3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p>
            <a:pPr lvl="0" eaLnBrk="1" fontAlgn="base" hangingPunct="1"/>
            <a:endParaRPr sz="1200" strike="noStrike" noProof="1"/>
          </a:p>
        </p:txBody>
      </p:sp>
      <p:sp>
        <p:nvSpPr>
          <p:cNvPr id="5123" name="Rectangle 3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p>
            <a:pPr lvl="0" algn="r" eaLnBrk="1" fontAlgn="base" hangingPunct="1"/>
            <a:endParaRPr sz="1200" strike="noStrike" noProof="1"/>
          </a:p>
        </p:txBody>
      </p:sp>
      <p:sp>
        <p:nvSpPr>
          <p:cNvPr id="136196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6197" name="Rectangle 5"/>
          <p:cNvSpPr>
            <a:spLocks noGrp="1"/>
          </p:cNvSpPr>
          <p:nvPr/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lvl="0"/>
            <a:r>
              <a:rPr lang="zh-CN" altLang="en-US" dirty="0"/>
              <a:t>单击以编辑母版文本样式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p>
            <a:pPr lvl="0" eaLnBrk="1" fontAlgn="base" hangingPunct="1"/>
            <a:endParaRPr sz="1200" strike="noStrike" noProof="1"/>
          </a:p>
        </p:txBody>
      </p:sp>
      <p:sp>
        <p:nvSpPr>
          <p:cNvPr id="5127" name="Rectangle 7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p>
            <a:pPr lvl="0" algn="r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6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39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4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61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2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63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0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65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7938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67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9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9986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699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4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72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2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74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0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76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8178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781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0226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80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4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41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2274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822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22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843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0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863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8418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884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0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0466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904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2514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925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62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945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2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433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7458" name="备注占位符 2"/>
          <p:cNvSpPr>
            <a:spLocks noGrp="1" noRot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 indent="0"/>
            <a:endParaRPr lang="zh-CN" altLang="en-US">
              <a:ea typeface="Arial" panose="020B0604020202020204" pitchFamily="34" charset="0"/>
            </a:endParaRPr>
          </a:p>
        </p:txBody>
      </p:sp>
      <p:sp>
        <p:nvSpPr>
          <p:cNvPr id="1474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6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495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4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51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2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53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0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55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8" name="备注占位符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Arial" panose="020B0604020202020204" pitchFamily="34" charset="0"/>
            </a:endParaRPr>
          </a:p>
        </p:txBody>
      </p:sp>
      <p:sp>
        <p:nvSpPr>
          <p:cNvPr id="157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0" hangingPunct="0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image" Target="../media/image2.png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image" Target="../media/image2.png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image" Target="../media/image2.png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2.png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image" Target="../media/image2.png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image" Target="../media/image2.png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image" Target="../media/image2.png"/><Relationship Id="rId14" Type="http://schemas.openxmlformats.org/officeDocument/2006/relationships/tags" Target="../tags/tag272.xml"/><Relationship Id="rId13" Type="http://schemas.openxmlformats.org/officeDocument/2006/relationships/tags" Target="../tags/tag271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image" Target="../media/image2.png"/><Relationship Id="rId14" Type="http://schemas.openxmlformats.org/officeDocument/2006/relationships/tags" Target="../tags/tag284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image" Target="../media/image2.png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image" Target="../media/image2.png"/><Relationship Id="rId14" Type="http://schemas.openxmlformats.org/officeDocument/2006/relationships/tags" Target="../tags/tag310.xml"/><Relationship Id="rId13" Type="http://schemas.openxmlformats.org/officeDocument/2006/relationships/tags" Target="../tags/tag309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image" Target="../media/image2.png"/><Relationship Id="rId14" Type="http://schemas.openxmlformats.org/officeDocument/2006/relationships/tags" Target="../tags/tag324.xml"/><Relationship Id="rId13" Type="http://schemas.openxmlformats.org/officeDocument/2006/relationships/tags" Target="../tags/tag323.xml"/><Relationship Id="rId12" Type="http://schemas.openxmlformats.org/officeDocument/2006/relationships/tags" Target="../tags/tag322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image" Target="../media/image2.png"/><Relationship Id="rId14" Type="http://schemas.openxmlformats.org/officeDocument/2006/relationships/tags" Target="../tags/tag336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image" Target="../media/image2.png"/><Relationship Id="rId14" Type="http://schemas.openxmlformats.org/officeDocument/2006/relationships/tags" Target="../tags/tag350.xml"/><Relationship Id="rId13" Type="http://schemas.openxmlformats.org/officeDocument/2006/relationships/tags" Target="../tags/tag349.xml"/><Relationship Id="rId12" Type="http://schemas.openxmlformats.org/officeDocument/2006/relationships/tags" Target="../tags/tag34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image" Target="../media/image2.png"/><Relationship Id="rId14" Type="http://schemas.openxmlformats.org/officeDocument/2006/relationships/tags" Target="../tags/tag362.xml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image" Target="../media/image2.png"/><Relationship Id="rId14" Type="http://schemas.openxmlformats.org/officeDocument/2006/relationships/tags" Target="../tags/tag376.xml"/><Relationship Id="rId13" Type="http://schemas.openxmlformats.org/officeDocument/2006/relationships/tags" Target="../tags/tag375.xml"/><Relationship Id="rId12" Type="http://schemas.openxmlformats.org/officeDocument/2006/relationships/tags" Target="../tags/tag374.xml"/><Relationship Id="rId11" Type="http://schemas.openxmlformats.org/officeDocument/2006/relationships/tags" Target="../tags/tag373.xml"/><Relationship Id="rId10" Type="http://schemas.openxmlformats.org/officeDocument/2006/relationships/tags" Target="../tags/tag372.xml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image" Target="../media/image2.png"/><Relationship Id="rId14" Type="http://schemas.openxmlformats.org/officeDocument/2006/relationships/tags" Target="../tags/tag388.xml"/><Relationship Id="rId13" Type="http://schemas.openxmlformats.org/officeDocument/2006/relationships/tags" Target="../tags/tag387.xml"/><Relationship Id="rId12" Type="http://schemas.openxmlformats.org/officeDocument/2006/relationships/tags" Target="../tags/tag38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tags" Target="../tags/tag396.xml"/><Relationship Id="rId7" Type="http://schemas.openxmlformats.org/officeDocument/2006/relationships/tags" Target="../tags/tag395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3" Type="http://schemas.openxmlformats.org/officeDocument/2006/relationships/tags" Target="../tags/tag391.xml"/><Relationship Id="rId2" Type="http://schemas.openxmlformats.org/officeDocument/2006/relationships/image" Target="../media/image2.png"/><Relationship Id="rId14" Type="http://schemas.openxmlformats.org/officeDocument/2006/relationships/tags" Target="../tags/tag402.xml"/><Relationship Id="rId13" Type="http://schemas.openxmlformats.org/officeDocument/2006/relationships/tags" Target="../tags/tag401.xml"/><Relationship Id="rId12" Type="http://schemas.openxmlformats.org/officeDocument/2006/relationships/tags" Target="../tags/tag400.xml"/><Relationship Id="rId11" Type="http://schemas.openxmlformats.org/officeDocument/2006/relationships/tags" Target="../tags/tag399.xml"/><Relationship Id="rId10" Type="http://schemas.openxmlformats.org/officeDocument/2006/relationships/tags" Target="../tags/tag398.xml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image" Target="../media/image2.png"/><Relationship Id="rId14" Type="http://schemas.openxmlformats.org/officeDocument/2006/relationships/tags" Target="../tags/tag414.xml"/><Relationship Id="rId13" Type="http://schemas.openxmlformats.org/officeDocument/2006/relationships/tags" Target="../tags/tag413.xml"/><Relationship Id="rId12" Type="http://schemas.openxmlformats.org/officeDocument/2006/relationships/tags" Target="../tags/tag412.xml"/><Relationship Id="rId11" Type="http://schemas.openxmlformats.org/officeDocument/2006/relationships/tags" Target="../tags/tag411.xml"/><Relationship Id="rId10" Type="http://schemas.openxmlformats.org/officeDocument/2006/relationships/tags" Target="../tags/tag410.xml"/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image" Target="../media/image2.png"/><Relationship Id="rId14" Type="http://schemas.openxmlformats.org/officeDocument/2006/relationships/tags" Target="../tags/tag428.xml"/><Relationship Id="rId13" Type="http://schemas.openxmlformats.org/officeDocument/2006/relationships/tags" Target="../tags/tag427.xml"/><Relationship Id="rId12" Type="http://schemas.openxmlformats.org/officeDocument/2006/relationships/tags" Target="../tags/tag42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9" Type="http://schemas.openxmlformats.org/officeDocument/2006/relationships/tags" Target="../tags/tag435.xml"/><Relationship Id="rId8" Type="http://schemas.openxmlformats.org/officeDocument/2006/relationships/tags" Target="../tags/tag434.xml"/><Relationship Id="rId7" Type="http://schemas.openxmlformats.org/officeDocument/2006/relationships/tags" Target="../tags/tag433.xml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" Type="http://schemas.openxmlformats.org/officeDocument/2006/relationships/image" Target="../media/image2.png"/><Relationship Id="rId14" Type="http://schemas.openxmlformats.org/officeDocument/2006/relationships/tags" Target="../tags/tag440.xml"/><Relationship Id="rId13" Type="http://schemas.openxmlformats.org/officeDocument/2006/relationships/tags" Target="../tags/tag439.xml"/><Relationship Id="rId12" Type="http://schemas.openxmlformats.org/officeDocument/2006/relationships/tags" Target="../tags/tag438.xml"/><Relationship Id="rId11" Type="http://schemas.openxmlformats.org/officeDocument/2006/relationships/tags" Target="../tags/tag437.xml"/><Relationship Id="rId10" Type="http://schemas.openxmlformats.org/officeDocument/2006/relationships/tags" Target="../tags/tag436.xml"/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image" Target="../media/image2.png"/><Relationship Id="rId14" Type="http://schemas.openxmlformats.org/officeDocument/2006/relationships/tags" Target="../tags/tag454.xml"/><Relationship Id="rId13" Type="http://schemas.openxmlformats.org/officeDocument/2006/relationships/tags" Target="../tags/tag453.xml"/><Relationship Id="rId12" Type="http://schemas.openxmlformats.org/officeDocument/2006/relationships/tags" Target="../tags/tag452.xml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9" Type="http://schemas.openxmlformats.org/officeDocument/2006/relationships/tags" Target="../tags/tag461.xml"/><Relationship Id="rId8" Type="http://schemas.openxmlformats.org/officeDocument/2006/relationships/tags" Target="../tags/tag460.xml"/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image" Target="../media/image2.png"/><Relationship Id="rId14" Type="http://schemas.openxmlformats.org/officeDocument/2006/relationships/tags" Target="../tags/tag466.xml"/><Relationship Id="rId13" Type="http://schemas.openxmlformats.org/officeDocument/2006/relationships/tags" Target="../tags/tag465.xml"/><Relationship Id="rId12" Type="http://schemas.openxmlformats.org/officeDocument/2006/relationships/tags" Target="../tags/tag464.xml"/><Relationship Id="rId11" Type="http://schemas.openxmlformats.org/officeDocument/2006/relationships/tags" Target="../tags/tag463.xml"/><Relationship Id="rId10" Type="http://schemas.openxmlformats.org/officeDocument/2006/relationships/tags" Target="../tags/tag462.xml"/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image" Target="../media/image2.png"/><Relationship Id="rId14" Type="http://schemas.openxmlformats.org/officeDocument/2006/relationships/tags" Target="../tags/tag480.xml"/><Relationship Id="rId13" Type="http://schemas.openxmlformats.org/officeDocument/2006/relationships/tags" Target="../tags/tag479.xml"/><Relationship Id="rId12" Type="http://schemas.openxmlformats.org/officeDocument/2006/relationships/tags" Target="../tags/tag478.xml"/><Relationship Id="rId11" Type="http://schemas.openxmlformats.org/officeDocument/2006/relationships/tags" Target="../tags/tag477.xml"/><Relationship Id="rId10" Type="http://schemas.openxmlformats.org/officeDocument/2006/relationships/tags" Target="../tags/tag476.xml"/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tags" Target="../tags/tag484.xml"/><Relationship Id="rId5" Type="http://schemas.openxmlformats.org/officeDocument/2006/relationships/tags" Target="../tags/tag483.xml"/><Relationship Id="rId4" Type="http://schemas.openxmlformats.org/officeDocument/2006/relationships/tags" Target="../tags/tag482.xml"/><Relationship Id="rId3" Type="http://schemas.openxmlformats.org/officeDocument/2006/relationships/tags" Target="../tags/tag481.xml"/><Relationship Id="rId2" Type="http://schemas.openxmlformats.org/officeDocument/2006/relationships/image" Target="../media/image2.png"/><Relationship Id="rId14" Type="http://schemas.openxmlformats.org/officeDocument/2006/relationships/tags" Target="../tags/tag492.xml"/><Relationship Id="rId13" Type="http://schemas.openxmlformats.org/officeDocument/2006/relationships/tags" Target="../tags/tag491.xml"/><Relationship Id="rId12" Type="http://schemas.openxmlformats.org/officeDocument/2006/relationships/tags" Target="../tags/tag490.xml"/><Relationship Id="rId11" Type="http://schemas.openxmlformats.org/officeDocument/2006/relationships/tags" Target="../tags/tag489.xml"/><Relationship Id="rId10" Type="http://schemas.openxmlformats.org/officeDocument/2006/relationships/tags" Target="../tags/tag488.xml"/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9" Type="http://schemas.openxmlformats.org/officeDocument/2006/relationships/tags" Target="../tags/tag501.xml"/><Relationship Id="rId8" Type="http://schemas.openxmlformats.org/officeDocument/2006/relationships/tags" Target="../tags/tag500.xml"/><Relationship Id="rId7" Type="http://schemas.openxmlformats.org/officeDocument/2006/relationships/tags" Target="../tags/tag499.xml"/><Relationship Id="rId6" Type="http://schemas.openxmlformats.org/officeDocument/2006/relationships/tags" Target="../tags/tag498.xml"/><Relationship Id="rId5" Type="http://schemas.openxmlformats.org/officeDocument/2006/relationships/tags" Target="../tags/tag497.xml"/><Relationship Id="rId4" Type="http://schemas.openxmlformats.org/officeDocument/2006/relationships/tags" Target="../tags/tag496.xml"/><Relationship Id="rId3" Type="http://schemas.openxmlformats.org/officeDocument/2006/relationships/tags" Target="../tags/tag495.xml"/><Relationship Id="rId2" Type="http://schemas.openxmlformats.org/officeDocument/2006/relationships/image" Target="../media/image2.png"/><Relationship Id="rId14" Type="http://schemas.openxmlformats.org/officeDocument/2006/relationships/tags" Target="../tags/tag506.xml"/><Relationship Id="rId13" Type="http://schemas.openxmlformats.org/officeDocument/2006/relationships/tags" Target="../tags/tag505.xml"/><Relationship Id="rId12" Type="http://schemas.openxmlformats.org/officeDocument/2006/relationships/tags" Target="../tags/tag504.xml"/><Relationship Id="rId11" Type="http://schemas.openxmlformats.org/officeDocument/2006/relationships/tags" Target="../tags/tag503.xml"/><Relationship Id="rId10" Type="http://schemas.openxmlformats.org/officeDocument/2006/relationships/tags" Target="../tags/tag502.xml"/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9" Type="http://schemas.openxmlformats.org/officeDocument/2006/relationships/tags" Target="../tags/tag513.xml"/><Relationship Id="rId8" Type="http://schemas.openxmlformats.org/officeDocument/2006/relationships/tags" Target="../tags/tag512.xml"/><Relationship Id="rId7" Type="http://schemas.openxmlformats.org/officeDocument/2006/relationships/tags" Target="../tags/tag511.xml"/><Relationship Id="rId6" Type="http://schemas.openxmlformats.org/officeDocument/2006/relationships/tags" Target="../tags/tag510.xml"/><Relationship Id="rId5" Type="http://schemas.openxmlformats.org/officeDocument/2006/relationships/tags" Target="../tags/tag509.xml"/><Relationship Id="rId4" Type="http://schemas.openxmlformats.org/officeDocument/2006/relationships/tags" Target="../tags/tag508.xml"/><Relationship Id="rId3" Type="http://schemas.openxmlformats.org/officeDocument/2006/relationships/tags" Target="../tags/tag507.xml"/><Relationship Id="rId2" Type="http://schemas.openxmlformats.org/officeDocument/2006/relationships/image" Target="../media/image2.png"/><Relationship Id="rId14" Type="http://schemas.openxmlformats.org/officeDocument/2006/relationships/tags" Target="../tags/tag518.xml"/><Relationship Id="rId13" Type="http://schemas.openxmlformats.org/officeDocument/2006/relationships/tags" Target="../tags/tag517.xml"/><Relationship Id="rId12" Type="http://schemas.openxmlformats.org/officeDocument/2006/relationships/tags" Target="../tags/tag516.xml"/><Relationship Id="rId11" Type="http://schemas.openxmlformats.org/officeDocument/2006/relationships/tags" Target="../tags/tag515.xml"/><Relationship Id="rId10" Type="http://schemas.openxmlformats.org/officeDocument/2006/relationships/tags" Target="../tags/tag514.xml"/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image" Target="../media/image2.png"/><Relationship Id="rId14" Type="http://schemas.openxmlformats.org/officeDocument/2006/relationships/tags" Target="../tags/tag532.xml"/><Relationship Id="rId13" Type="http://schemas.openxmlformats.org/officeDocument/2006/relationships/tags" Target="../tags/tag531.xml"/><Relationship Id="rId12" Type="http://schemas.openxmlformats.org/officeDocument/2006/relationships/tags" Target="../tags/tag530.xml"/><Relationship Id="rId11" Type="http://schemas.openxmlformats.org/officeDocument/2006/relationships/tags" Target="../tags/tag529.xml"/><Relationship Id="rId10" Type="http://schemas.openxmlformats.org/officeDocument/2006/relationships/tags" Target="../tags/tag528.xml"/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9" Type="http://schemas.openxmlformats.org/officeDocument/2006/relationships/tags" Target="../tags/tag539.xml"/><Relationship Id="rId8" Type="http://schemas.openxmlformats.org/officeDocument/2006/relationships/tags" Target="../tags/tag538.xml"/><Relationship Id="rId7" Type="http://schemas.openxmlformats.org/officeDocument/2006/relationships/tags" Target="../tags/tag537.xml"/><Relationship Id="rId6" Type="http://schemas.openxmlformats.org/officeDocument/2006/relationships/tags" Target="../tags/tag536.xml"/><Relationship Id="rId5" Type="http://schemas.openxmlformats.org/officeDocument/2006/relationships/tags" Target="../tags/tag535.xml"/><Relationship Id="rId4" Type="http://schemas.openxmlformats.org/officeDocument/2006/relationships/tags" Target="../tags/tag534.xml"/><Relationship Id="rId3" Type="http://schemas.openxmlformats.org/officeDocument/2006/relationships/tags" Target="../tags/tag533.xml"/><Relationship Id="rId2" Type="http://schemas.openxmlformats.org/officeDocument/2006/relationships/image" Target="../media/image2.png"/><Relationship Id="rId14" Type="http://schemas.openxmlformats.org/officeDocument/2006/relationships/tags" Target="../tags/tag544.xml"/><Relationship Id="rId13" Type="http://schemas.openxmlformats.org/officeDocument/2006/relationships/tags" Target="../tags/tag543.xml"/><Relationship Id="rId12" Type="http://schemas.openxmlformats.org/officeDocument/2006/relationships/tags" Target="../tags/tag542.xml"/><Relationship Id="rId11" Type="http://schemas.openxmlformats.org/officeDocument/2006/relationships/tags" Target="../tags/tag541.xml"/><Relationship Id="rId10" Type="http://schemas.openxmlformats.org/officeDocument/2006/relationships/tags" Target="../tags/tag540.xml"/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9" Type="http://schemas.openxmlformats.org/officeDocument/2006/relationships/tags" Target="../tags/tag553.xml"/><Relationship Id="rId8" Type="http://schemas.openxmlformats.org/officeDocument/2006/relationships/tags" Target="../tags/tag552.xml"/><Relationship Id="rId7" Type="http://schemas.openxmlformats.org/officeDocument/2006/relationships/tags" Target="../tags/tag551.xml"/><Relationship Id="rId6" Type="http://schemas.openxmlformats.org/officeDocument/2006/relationships/tags" Target="../tags/tag550.xml"/><Relationship Id="rId5" Type="http://schemas.openxmlformats.org/officeDocument/2006/relationships/tags" Target="../tags/tag549.xml"/><Relationship Id="rId4" Type="http://schemas.openxmlformats.org/officeDocument/2006/relationships/tags" Target="../tags/tag548.xml"/><Relationship Id="rId3" Type="http://schemas.openxmlformats.org/officeDocument/2006/relationships/tags" Target="../tags/tag547.xml"/><Relationship Id="rId2" Type="http://schemas.openxmlformats.org/officeDocument/2006/relationships/image" Target="../media/image2.png"/><Relationship Id="rId14" Type="http://schemas.openxmlformats.org/officeDocument/2006/relationships/tags" Target="../tags/tag558.xml"/><Relationship Id="rId13" Type="http://schemas.openxmlformats.org/officeDocument/2006/relationships/tags" Target="../tags/tag557.xml"/><Relationship Id="rId12" Type="http://schemas.openxmlformats.org/officeDocument/2006/relationships/tags" Target="../tags/tag556.xml"/><Relationship Id="rId11" Type="http://schemas.openxmlformats.org/officeDocument/2006/relationships/tags" Target="../tags/tag555.xml"/><Relationship Id="rId10" Type="http://schemas.openxmlformats.org/officeDocument/2006/relationships/tags" Target="../tags/tag554.xml"/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image" Target="../media/image2.png"/><Relationship Id="rId14" Type="http://schemas.openxmlformats.org/officeDocument/2006/relationships/tags" Target="../tags/tag570.xml"/><Relationship Id="rId13" Type="http://schemas.openxmlformats.org/officeDocument/2006/relationships/tags" Target="../tags/tag569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9" Type="http://schemas.openxmlformats.org/officeDocument/2006/relationships/tags" Target="../tags/tag579.xml"/><Relationship Id="rId8" Type="http://schemas.openxmlformats.org/officeDocument/2006/relationships/tags" Target="../tags/tag578.xml"/><Relationship Id="rId7" Type="http://schemas.openxmlformats.org/officeDocument/2006/relationships/tags" Target="../tags/tag577.xml"/><Relationship Id="rId6" Type="http://schemas.openxmlformats.org/officeDocument/2006/relationships/tags" Target="../tags/tag576.xml"/><Relationship Id="rId5" Type="http://schemas.openxmlformats.org/officeDocument/2006/relationships/tags" Target="../tags/tag575.xml"/><Relationship Id="rId4" Type="http://schemas.openxmlformats.org/officeDocument/2006/relationships/tags" Target="../tags/tag574.xml"/><Relationship Id="rId3" Type="http://schemas.openxmlformats.org/officeDocument/2006/relationships/tags" Target="../tags/tag573.xml"/><Relationship Id="rId2" Type="http://schemas.openxmlformats.org/officeDocument/2006/relationships/image" Target="../media/image2.png"/><Relationship Id="rId14" Type="http://schemas.openxmlformats.org/officeDocument/2006/relationships/tags" Target="../tags/tag584.xml"/><Relationship Id="rId13" Type="http://schemas.openxmlformats.org/officeDocument/2006/relationships/tags" Target="../tags/tag583.xml"/><Relationship Id="rId12" Type="http://schemas.openxmlformats.org/officeDocument/2006/relationships/tags" Target="../tags/tag582.xml"/><Relationship Id="rId11" Type="http://schemas.openxmlformats.org/officeDocument/2006/relationships/tags" Target="../tags/tag581.xml"/><Relationship Id="rId10" Type="http://schemas.openxmlformats.org/officeDocument/2006/relationships/tags" Target="../tags/tag580.xml"/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tags" Target="../tags/tag588.xml"/><Relationship Id="rId5" Type="http://schemas.openxmlformats.org/officeDocument/2006/relationships/tags" Target="../tags/tag587.xml"/><Relationship Id="rId4" Type="http://schemas.openxmlformats.org/officeDocument/2006/relationships/tags" Target="../tags/tag586.xml"/><Relationship Id="rId3" Type="http://schemas.openxmlformats.org/officeDocument/2006/relationships/tags" Target="../tags/tag585.xml"/><Relationship Id="rId2" Type="http://schemas.openxmlformats.org/officeDocument/2006/relationships/image" Target="../media/image2.png"/><Relationship Id="rId14" Type="http://schemas.openxmlformats.org/officeDocument/2006/relationships/tags" Target="../tags/tag596.xml"/><Relationship Id="rId13" Type="http://schemas.openxmlformats.org/officeDocument/2006/relationships/tags" Target="../tags/tag595.xml"/><Relationship Id="rId12" Type="http://schemas.openxmlformats.org/officeDocument/2006/relationships/tags" Target="../tags/tag594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9" Type="http://schemas.openxmlformats.org/officeDocument/2006/relationships/tags" Target="../tags/tag605.xml"/><Relationship Id="rId8" Type="http://schemas.openxmlformats.org/officeDocument/2006/relationships/tags" Target="../tags/tag604.xml"/><Relationship Id="rId7" Type="http://schemas.openxmlformats.org/officeDocument/2006/relationships/tags" Target="../tags/tag603.xml"/><Relationship Id="rId6" Type="http://schemas.openxmlformats.org/officeDocument/2006/relationships/tags" Target="../tags/tag602.xml"/><Relationship Id="rId5" Type="http://schemas.openxmlformats.org/officeDocument/2006/relationships/tags" Target="../tags/tag601.xml"/><Relationship Id="rId4" Type="http://schemas.openxmlformats.org/officeDocument/2006/relationships/tags" Target="../tags/tag600.xml"/><Relationship Id="rId3" Type="http://schemas.openxmlformats.org/officeDocument/2006/relationships/tags" Target="../tags/tag599.xml"/><Relationship Id="rId2" Type="http://schemas.openxmlformats.org/officeDocument/2006/relationships/image" Target="../media/image2.png"/><Relationship Id="rId14" Type="http://schemas.openxmlformats.org/officeDocument/2006/relationships/tags" Target="../tags/tag610.xml"/><Relationship Id="rId13" Type="http://schemas.openxmlformats.org/officeDocument/2006/relationships/tags" Target="../tags/tag609.xml"/><Relationship Id="rId12" Type="http://schemas.openxmlformats.org/officeDocument/2006/relationships/tags" Target="../tags/tag608.xml"/><Relationship Id="rId11" Type="http://schemas.openxmlformats.org/officeDocument/2006/relationships/tags" Target="../tags/tag607.xml"/><Relationship Id="rId10" Type="http://schemas.openxmlformats.org/officeDocument/2006/relationships/tags" Target="../tags/tag606.xml"/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9" Type="http://schemas.openxmlformats.org/officeDocument/2006/relationships/tags" Target="../tags/tag617.xml"/><Relationship Id="rId8" Type="http://schemas.openxmlformats.org/officeDocument/2006/relationships/tags" Target="../tags/tag616.xml"/><Relationship Id="rId7" Type="http://schemas.openxmlformats.org/officeDocument/2006/relationships/tags" Target="../tags/tag615.xml"/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tags" Target="../tags/tag612.xml"/><Relationship Id="rId3" Type="http://schemas.openxmlformats.org/officeDocument/2006/relationships/tags" Target="../tags/tag611.xml"/><Relationship Id="rId2" Type="http://schemas.openxmlformats.org/officeDocument/2006/relationships/image" Target="../media/image2.png"/><Relationship Id="rId14" Type="http://schemas.openxmlformats.org/officeDocument/2006/relationships/tags" Target="../tags/tag622.xml"/><Relationship Id="rId13" Type="http://schemas.openxmlformats.org/officeDocument/2006/relationships/tags" Target="../tags/tag621.xml"/><Relationship Id="rId12" Type="http://schemas.openxmlformats.org/officeDocument/2006/relationships/tags" Target="../tags/tag620.xml"/><Relationship Id="rId11" Type="http://schemas.openxmlformats.org/officeDocument/2006/relationships/tags" Target="../tags/tag619.xml"/><Relationship Id="rId10" Type="http://schemas.openxmlformats.org/officeDocument/2006/relationships/tags" Target="../tags/tag618.xml"/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9" Type="http://schemas.openxmlformats.org/officeDocument/2006/relationships/tags" Target="../tags/tag631.xml"/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tags" Target="../tags/tag627.xml"/><Relationship Id="rId4" Type="http://schemas.openxmlformats.org/officeDocument/2006/relationships/tags" Target="../tags/tag626.xml"/><Relationship Id="rId3" Type="http://schemas.openxmlformats.org/officeDocument/2006/relationships/tags" Target="../tags/tag625.xml"/><Relationship Id="rId2" Type="http://schemas.openxmlformats.org/officeDocument/2006/relationships/image" Target="../media/image2.png"/><Relationship Id="rId14" Type="http://schemas.openxmlformats.org/officeDocument/2006/relationships/tags" Target="../tags/tag636.xml"/><Relationship Id="rId13" Type="http://schemas.openxmlformats.org/officeDocument/2006/relationships/tags" Target="../tags/tag635.xml"/><Relationship Id="rId12" Type="http://schemas.openxmlformats.org/officeDocument/2006/relationships/tags" Target="../tags/tag634.xml"/><Relationship Id="rId11" Type="http://schemas.openxmlformats.org/officeDocument/2006/relationships/tags" Target="../tags/tag633.xml"/><Relationship Id="rId10" Type="http://schemas.openxmlformats.org/officeDocument/2006/relationships/tags" Target="../tags/tag632.xml"/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9" Type="http://schemas.openxmlformats.org/officeDocument/2006/relationships/tags" Target="../tags/tag643.xml"/><Relationship Id="rId8" Type="http://schemas.openxmlformats.org/officeDocument/2006/relationships/tags" Target="../tags/tag642.xml"/><Relationship Id="rId7" Type="http://schemas.openxmlformats.org/officeDocument/2006/relationships/tags" Target="../tags/tag641.xml"/><Relationship Id="rId6" Type="http://schemas.openxmlformats.org/officeDocument/2006/relationships/tags" Target="../tags/tag640.xml"/><Relationship Id="rId5" Type="http://schemas.openxmlformats.org/officeDocument/2006/relationships/tags" Target="../tags/tag639.xml"/><Relationship Id="rId4" Type="http://schemas.openxmlformats.org/officeDocument/2006/relationships/tags" Target="../tags/tag638.xml"/><Relationship Id="rId3" Type="http://schemas.openxmlformats.org/officeDocument/2006/relationships/tags" Target="../tags/tag637.xml"/><Relationship Id="rId2" Type="http://schemas.openxmlformats.org/officeDocument/2006/relationships/image" Target="../media/image2.png"/><Relationship Id="rId14" Type="http://schemas.openxmlformats.org/officeDocument/2006/relationships/tags" Target="../tags/tag648.xml"/><Relationship Id="rId13" Type="http://schemas.openxmlformats.org/officeDocument/2006/relationships/tags" Target="../tags/tag647.xml"/><Relationship Id="rId12" Type="http://schemas.openxmlformats.org/officeDocument/2006/relationships/tags" Target="../tags/tag646.xml"/><Relationship Id="rId11" Type="http://schemas.openxmlformats.org/officeDocument/2006/relationships/tags" Target="../tags/tag645.xml"/><Relationship Id="rId10" Type="http://schemas.openxmlformats.org/officeDocument/2006/relationships/tags" Target="../tags/tag644.xml"/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2.png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.png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2.png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2.png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2.png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2.png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2.png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2.png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2.png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2.png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2.png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image" Target="../media/image2.png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5940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940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6349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6349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6759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6759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7168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7169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7578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7578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7988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7988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5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8397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8397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8807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8807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9216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9217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4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9626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9626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0036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0036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3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0445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0445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0855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0855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1264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1265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3072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073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1674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1674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2084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2084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1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2493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2493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13312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3313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2" y="3944567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3482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482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3892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892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4301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4301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4711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4711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5120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121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lus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5530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530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791" y="394456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6" Type="http://schemas.openxmlformats.org/officeDocument/2006/relationships/theme" Target="../theme/theme10.xml"/><Relationship Id="rId15" Type="http://schemas.openxmlformats.org/officeDocument/2006/relationships/image" Target="../media/image4.png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6" Type="http://schemas.openxmlformats.org/officeDocument/2006/relationships/theme" Target="../theme/theme11.xml"/><Relationship Id="rId15" Type="http://schemas.openxmlformats.org/officeDocument/2006/relationships/image" Target="../media/image4.png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6" Type="http://schemas.openxmlformats.org/officeDocument/2006/relationships/theme" Target="../theme/theme12.xml"/><Relationship Id="rId15" Type="http://schemas.openxmlformats.org/officeDocument/2006/relationships/image" Target="../media/image4.png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6" Type="http://schemas.openxmlformats.org/officeDocument/2006/relationships/theme" Target="../theme/theme13.xml"/><Relationship Id="rId15" Type="http://schemas.openxmlformats.org/officeDocument/2006/relationships/image" Target="../media/image4.png"/><Relationship Id="rId14" Type="http://schemas.openxmlformats.org/officeDocument/2006/relationships/tags" Target="../tags/tag286.xml"/><Relationship Id="rId13" Type="http://schemas.openxmlformats.org/officeDocument/2006/relationships/tags" Target="../tags/tag28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6" Type="http://schemas.openxmlformats.org/officeDocument/2006/relationships/theme" Target="../theme/theme14.xml"/><Relationship Id="rId15" Type="http://schemas.openxmlformats.org/officeDocument/2006/relationships/image" Target="../media/image4.png"/><Relationship Id="rId14" Type="http://schemas.openxmlformats.org/officeDocument/2006/relationships/tags" Target="../tags/tag312.xml"/><Relationship Id="rId13" Type="http://schemas.openxmlformats.org/officeDocument/2006/relationships/tags" Target="../tags/tag31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6" Type="http://schemas.openxmlformats.org/officeDocument/2006/relationships/theme" Target="../theme/theme15.xml"/><Relationship Id="rId15" Type="http://schemas.openxmlformats.org/officeDocument/2006/relationships/image" Target="../media/image4.png"/><Relationship Id="rId14" Type="http://schemas.openxmlformats.org/officeDocument/2006/relationships/tags" Target="../tags/tag338.xml"/><Relationship Id="rId13" Type="http://schemas.openxmlformats.org/officeDocument/2006/relationships/tags" Target="../tags/tag33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7.xml"/><Relationship Id="rId16" Type="http://schemas.openxmlformats.org/officeDocument/2006/relationships/theme" Target="../theme/theme16.xml"/><Relationship Id="rId15" Type="http://schemas.openxmlformats.org/officeDocument/2006/relationships/image" Target="../media/image4.png"/><Relationship Id="rId14" Type="http://schemas.openxmlformats.org/officeDocument/2006/relationships/tags" Target="../tags/tag364.xml"/><Relationship Id="rId13" Type="http://schemas.openxmlformats.org/officeDocument/2006/relationships/tags" Target="../tags/tag36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8.xml"/><Relationship Id="rId16" Type="http://schemas.openxmlformats.org/officeDocument/2006/relationships/theme" Target="../theme/theme17.xml"/><Relationship Id="rId15" Type="http://schemas.openxmlformats.org/officeDocument/2006/relationships/image" Target="../media/image4.png"/><Relationship Id="rId14" Type="http://schemas.openxmlformats.org/officeDocument/2006/relationships/tags" Target="../tags/tag390.xml"/><Relationship Id="rId13" Type="http://schemas.openxmlformats.org/officeDocument/2006/relationships/tags" Target="../tags/tag38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77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9.xml"/><Relationship Id="rId16" Type="http://schemas.openxmlformats.org/officeDocument/2006/relationships/theme" Target="../theme/theme18.xml"/><Relationship Id="rId15" Type="http://schemas.openxmlformats.org/officeDocument/2006/relationships/image" Target="../media/image4.png"/><Relationship Id="rId14" Type="http://schemas.openxmlformats.org/officeDocument/2006/relationships/tags" Target="../tags/tag416.xml"/><Relationship Id="rId13" Type="http://schemas.openxmlformats.org/officeDocument/2006/relationships/tags" Target="../tags/tag41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8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0.xml"/><Relationship Id="rId16" Type="http://schemas.openxmlformats.org/officeDocument/2006/relationships/theme" Target="../theme/theme19.xml"/><Relationship Id="rId15" Type="http://schemas.openxmlformats.org/officeDocument/2006/relationships/image" Target="../media/image4.png"/><Relationship Id="rId14" Type="http://schemas.openxmlformats.org/officeDocument/2006/relationships/tags" Target="../tags/tag442.xml"/><Relationship Id="rId13" Type="http://schemas.openxmlformats.org/officeDocument/2006/relationships/tags" Target="../tags/tag44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11.xml"/><Relationship Id="rId16" Type="http://schemas.openxmlformats.org/officeDocument/2006/relationships/theme" Target="../theme/theme20.xml"/><Relationship Id="rId15" Type="http://schemas.openxmlformats.org/officeDocument/2006/relationships/image" Target="../media/image4.png"/><Relationship Id="rId14" Type="http://schemas.openxmlformats.org/officeDocument/2006/relationships/tags" Target="../tags/tag468.xml"/><Relationship Id="rId13" Type="http://schemas.openxmlformats.org/officeDocument/2006/relationships/tags" Target="../tags/tag46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9.xml"/><Relationship Id="rId8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22.xml"/><Relationship Id="rId16" Type="http://schemas.openxmlformats.org/officeDocument/2006/relationships/theme" Target="../theme/theme21.xml"/><Relationship Id="rId15" Type="http://schemas.openxmlformats.org/officeDocument/2006/relationships/image" Target="../media/image4.png"/><Relationship Id="rId14" Type="http://schemas.openxmlformats.org/officeDocument/2006/relationships/tags" Target="../tags/tag494.xml"/><Relationship Id="rId13" Type="http://schemas.openxmlformats.org/officeDocument/2006/relationships/tags" Target="../tags/tag49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33.xml"/><Relationship Id="rId16" Type="http://schemas.openxmlformats.org/officeDocument/2006/relationships/theme" Target="../theme/theme22.xml"/><Relationship Id="rId15" Type="http://schemas.openxmlformats.org/officeDocument/2006/relationships/image" Target="../media/image4.png"/><Relationship Id="rId14" Type="http://schemas.openxmlformats.org/officeDocument/2006/relationships/tags" Target="../tags/tag520.xml"/><Relationship Id="rId13" Type="http://schemas.openxmlformats.org/officeDocument/2006/relationships/tags" Target="../tags/tag51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4.xml"/><Relationship Id="rId16" Type="http://schemas.openxmlformats.org/officeDocument/2006/relationships/theme" Target="../theme/theme23.xml"/><Relationship Id="rId15" Type="http://schemas.openxmlformats.org/officeDocument/2006/relationships/image" Target="../media/image4.png"/><Relationship Id="rId14" Type="http://schemas.openxmlformats.org/officeDocument/2006/relationships/tags" Target="../tags/tag546.xml"/><Relationship Id="rId13" Type="http://schemas.openxmlformats.org/officeDocument/2006/relationships/tags" Target="../tags/tag54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2.xml"/><Relationship Id="rId8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55.xml"/><Relationship Id="rId16" Type="http://schemas.openxmlformats.org/officeDocument/2006/relationships/theme" Target="../theme/theme24.xml"/><Relationship Id="rId15" Type="http://schemas.openxmlformats.org/officeDocument/2006/relationships/image" Target="../media/image4.png"/><Relationship Id="rId14" Type="http://schemas.openxmlformats.org/officeDocument/2006/relationships/tags" Target="../tags/tag572.xml"/><Relationship Id="rId13" Type="http://schemas.openxmlformats.org/officeDocument/2006/relationships/tags" Target="../tags/tag57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54.xml"/></Relationships>
</file>

<file path=ppt/slideMasters/_rels/slideMaster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3.xml"/><Relationship Id="rId8" Type="http://schemas.openxmlformats.org/officeDocument/2006/relationships/slideLayout" Target="../slideLayouts/slideLayout272.xml"/><Relationship Id="rId7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8.xml"/><Relationship Id="rId3" Type="http://schemas.openxmlformats.org/officeDocument/2006/relationships/slideLayout" Target="../slideLayouts/slideLayout267.xml"/><Relationship Id="rId2" Type="http://schemas.openxmlformats.org/officeDocument/2006/relationships/slideLayout" Target="../slideLayouts/slideLayout266.xml"/><Relationship Id="rId16" Type="http://schemas.openxmlformats.org/officeDocument/2006/relationships/theme" Target="../theme/theme25.xml"/><Relationship Id="rId15" Type="http://schemas.openxmlformats.org/officeDocument/2006/relationships/image" Target="../media/image4.png"/><Relationship Id="rId14" Type="http://schemas.openxmlformats.org/officeDocument/2006/relationships/tags" Target="../tags/tag598.xml"/><Relationship Id="rId13" Type="http://schemas.openxmlformats.org/officeDocument/2006/relationships/tags" Target="../tags/tag59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74.xml"/><Relationship Id="rId1" Type="http://schemas.openxmlformats.org/officeDocument/2006/relationships/slideLayout" Target="../slideLayouts/slideLayout265.xml"/></Relationships>
</file>

<file path=ppt/slideMasters/_rels/slideMaster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4.xml"/><Relationship Id="rId8" Type="http://schemas.openxmlformats.org/officeDocument/2006/relationships/slideLayout" Target="../slideLayouts/slideLayout283.xml"/><Relationship Id="rId7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77.xml"/><Relationship Id="rId16" Type="http://schemas.openxmlformats.org/officeDocument/2006/relationships/theme" Target="../theme/theme26.xml"/><Relationship Id="rId15" Type="http://schemas.openxmlformats.org/officeDocument/2006/relationships/image" Target="../media/image4.png"/><Relationship Id="rId14" Type="http://schemas.openxmlformats.org/officeDocument/2006/relationships/tags" Target="../tags/tag624.xml"/><Relationship Id="rId13" Type="http://schemas.openxmlformats.org/officeDocument/2006/relationships/tags" Target="../tags/tag62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86.xml"/><Relationship Id="rId10" Type="http://schemas.openxmlformats.org/officeDocument/2006/relationships/slideLayout" Target="../slideLayouts/slideLayout285.xml"/><Relationship Id="rId1" Type="http://schemas.openxmlformats.org/officeDocument/2006/relationships/slideLayout" Target="../slideLayouts/slideLayout276.xml"/></Relationships>
</file>

<file path=ppt/slideMasters/_rels/slideMaster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5.xml"/><Relationship Id="rId8" Type="http://schemas.openxmlformats.org/officeDocument/2006/relationships/slideLayout" Target="../slideLayouts/slideLayout294.xml"/><Relationship Id="rId7" Type="http://schemas.openxmlformats.org/officeDocument/2006/relationships/slideLayout" Target="../slideLayouts/slideLayout293.xml"/><Relationship Id="rId6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90.xml"/><Relationship Id="rId3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88.xml"/><Relationship Id="rId16" Type="http://schemas.openxmlformats.org/officeDocument/2006/relationships/theme" Target="../theme/theme27.xml"/><Relationship Id="rId15" Type="http://schemas.openxmlformats.org/officeDocument/2006/relationships/image" Target="../media/image4.png"/><Relationship Id="rId14" Type="http://schemas.openxmlformats.org/officeDocument/2006/relationships/tags" Target="../tags/tag650.xml"/><Relationship Id="rId13" Type="http://schemas.openxmlformats.org/officeDocument/2006/relationships/tags" Target="../tags/tag64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96.xml"/><Relationship Id="rId1" Type="http://schemas.openxmlformats.org/officeDocument/2006/relationships/slideLayout" Target="../slideLayouts/slideLayout28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4.png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5" Type="http://schemas.openxmlformats.org/officeDocument/2006/relationships/image" Target="../media/image4.png"/><Relationship Id="rId14" Type="http://schemas.openxmlformats.org/officeDocument/2006/relationships/tags" Target="../tags/tag52.xml"/><Relationship Id="rId13" Type="http://schemas.openxmlformats.org/officeDocument/2006/relationships/tags" Target="../tags/tag5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5.xml"/><Relationship Id="rId15" Type="http://schemas.openxmlformats.org/officeDocument/2006/relationships/image" Target="../media/image4.png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6" Type="http://schemas.openxmlformats.org/officeDocument/2006/relationships/theme" Target="../theme/theme6.xml"/><Relationship Id="rId15" Type="http://schemas.openxmlformats.org/officeDocument/2006/relationships/image" Target="../media/image4.png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6" Type="http://schemas.openxmlformats.org/officeDocument/2006/relationships/theme" Target="../theme/theme7.xml"/><Relationship Id="rId15" Type="http://schemas.openxmlformats.org/officeDocument/2006/relationships/image" Target="../media/image4.png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6" Type="http://schemas.openxmlformats.org/officeDocument/2006/relationships/theme" Target="../theme/theme8.xml"/><Relationship Id="rId15" Type="http://schemas.openxmlformats.org/officeDocument/2006/relationships/image" Target="../media/image4.png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6" Type="http://schemas.openxmlformats.org/officeDocument/2006/relationships/theme" Target="../theme/theme9.xml"/><Relationship Id="rId15" Type="http://schemas.openxmlformats.org/officeDocument/2006/relationships/image" Target="../media/image4.png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endParaRPr strike="noStrike" noProof="1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lang="zh-CN" altLang="en-US" strike="noStrike" noProof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plus/>
  </p:transition>
  <p:hf sldNum="0" hdr="0" ftr="0" dt="0"/>
  <p:txStyles>
    <p:titleStyle>
      <a:lvl1pPr marL="0" lvl="0" indent="0" algn="ctr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</p:titleStyle>
    <p:bodyStyle>
      <a:lvl1pPr marL="342900" lvl="0" indent="-3429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742950" lvl="1" indent="-28575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2pPr>
      <a:lvl3pPr marL="1143000" lvl="2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3pPr>
      <a:lvl4pPr marL="1600200" lvl="3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4pPr>
      <a:lvl5pPr marL="2057400" lvl="4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5pPr>
      <a:lvl6pPr marL="2514600" lvl="5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6pPr>
      <a:lvl7pPr marL="2971800" lvl="6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7pPr>
      <a:lvl8pPr marL="3429000" lvl="7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8pPr>
      <a:lvl9pPr marL="3886200" lvl="8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9pPr>
    </p:bodyStyle>
    <p:otherStyle>
      <a:lvl1pPr lvl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457200" lvl="1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2pPr>
      <a:lvl3pPr marL="914400" lvl="2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3pPr>
      <a:lvl4pPr marL="1371600" lvl="3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4pPr>
      <a:lvl5pPr marL="1828800" lvl="4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5pPr>
      <a:lvl6pPr marL="2286000" lvl="5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6pPr>
      <a:lvl7pPr marL="2743200" lvl="6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7pPr>
      <a:lvl8pPr marL="3200400" lvl="7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8pPr>
      <a:lvl9pPr marL="3657600" lvl="8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4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8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49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1273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29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2297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3321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44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4345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6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8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5369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8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9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6393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7417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3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8441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64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9465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>
              <a:defRPr sz="1400"/>
            </a:lvl1pPr>
          </a:lstStyle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algn="ctr">
              <a:defRPr sz="1400"/>
            </a:lvl1pPr>
          </a:lstStyle>
          <a:p>
            <a:pPr lvl="0" eaLnBrk="1" fontAlgn="base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</p:titleStyle>
    <p:bodyStyle>
      <a:lvl1pPr marL="342900" lvl="0" indent="-3429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742950" lvl="1" indent="-28575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2pPr>
      <a:lvl3pPr marL="1143000" lvl="2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3pPr>
      <a:lvl4pPr marL="1600200" lvl="3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4pPr>
      <a:lvl5pPr marL="2057400" lvl="4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5pPr>
      <a:lvl6pPr marL="2514600" lvl="5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6pPr>
      <a:lvl7pPr marL="2971800" lvl="6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7pPr>
      <a:lvl8pPr marL="3429000" lvl="7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8pPr>
      <a:lvl9pPr marL="3886200" lvl="8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9pPr>
    </p:bodyStyle>
    <p:otherStyle>
      <a:lvl1pPr lvl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457200" lvl="1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2pPr>
      <a:lvl3pPr marL="914400" lvl="2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3pPr>
      <a:lvl4pPr marL="1371600" lvl="3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4pPr>
      <a:lvl5pPr marL="1828800" lvl="4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5pPr>
      <a:lvl6pPr marL="2286000" lvl="5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6pPr>
      <a:lvl7pPr marL="2743200" lvl="6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7pPr>
      <a:lvl8pPr marL="3200400" lvl="7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8pPr>
      <a:lvl9pPr marL="3657600" lvl="8" indent="0" algn="l" defTabSz="91440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  <a:sym typeface="宋体" panose="02010600030101010101" pitchFamily="2" charset="-122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8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489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0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1513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3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3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2537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6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3561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8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4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4585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560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08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5609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662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2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3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6633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867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7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8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8681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3081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0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04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4105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8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5129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4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5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6153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7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7177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9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0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8201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5876" y="-7939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746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4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9225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65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678.xml"/><Relationship Id="rId4" Type="http://schemas.openxmlformats.org/officeDocument/2006/relationships/image" Target="../media/image16.png"/><Relationship Id="rId3" Type="http://schemas.openxmlformats.org/officeDocument/2006/relationships/image" Target="../media/image5.png"/><Relationship Id="rId2" Type="http://schemas.openxmlformats.org/officeDocument/2006/relationships/tags" Target="../tags/tag677.xml"/><Relationship Id="rId1" Type="http://schemas.openxmlformats.org/officeDocument/2006/relationships/tags" Target="../tags/tag67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93.xml"/><Relationship Id="rId5" Type="http://schemas.openxmlformats.org/officeDocument/2006/relationships/tags" Target="../tags/tag681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tags" Target="../tags/tag680.xml"/><Relationship Id="rId1" Type="http://schemas.openxmlformats.org/officeDocument/2006/relationships/tags" Target="../tags/tag67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84.xml"/><Relationship Id="rId5" Type="http://schemas.openxmlformats.org/officeDocument/2006/relationships/tags" Target="../tags/tag684.xml"/><Relationship Id="rId4" Type="http://schemas.openxmlformats.org/officeDocument/2006/relationships/image" Target="../media/image18.png"/><Relationship Id="rId3" Type="http://schemas.openxmlformats.org/officeDocument/2006/relationships/image" Target="../media/image5.png"/><Relationship Id="rId2" Type="http://schemas.openxmlformats.org/officeDocument/2006/relationships/tags" Target="../tags/tag683.xml"/><Relationship Id="rId1" Type="http://schemas.openxmlformats.org/officeDocument/2006/relationships/tags" Target="../tags/tag68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06.xml"/><Relationship Id="rId7" Type="http://schemas.openxmlformats.org/officeDocument/2006/relationships/tags" Target="../tags/tag68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tags" Target="../tags/tag686.xml"/><Relationship Id="rId1" Type="http://schemas.openxmlformats.org/officeDocument/2006/relationships/tags" Target="../tags/tag685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71.xml"/><Relationship Id="rId5" Type="http://schemas.openxmlformats.org/officeDocument/2006/relationships/tags" Target="../tags/tag690.xml"/><Relationship Id="rId4" Type="http://schemas.openxmlformats.org/officeDocument/2006/relationships/image" Target="../media/image22.png"/><Relationship Id="rId3" Type="http://schemas.openxmlformats.org/officeDocument/2006/relationships/image" Target="../media/image5.png"/><Relationship Id="rId2" Type="http://schemas.openxmlformats.org/officeDocument/2006/relationships/tags" Target="../tags/tag689.xml"/><Relationship Id="rId1" Type="http://schemas.openxmlformats.org/officeDocument/2006/relationships/tags" Target="../tags/tag68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05.xml"/><Relationship Id="rId5" Type="http://schemas.openxmlformats.org/officeDocument/2006/relationships/tags" Target="../tags/tag693.xml"/><Relationship Id="rId4" Type="http://schemas.openxmlformats.org/officeDocument/2006/relationships/image" Target="../media/image23.png"/><Relationship Id="rId3" Type="http://schemas.openxmlformats.org/officeDocument/2006/relationships/image" Target="../media/image5.png"/><Relationship Id="rId2" Type="http://schemas.openxmlformats.org/officeDocument/2006/relationships/tags" Target="../tags/tag692.xml"/><Relationship Id="rId1" Type="http://schemas.openxmlformats.org/officeDocument/2006/relationships/tags" Target="../tags/tag69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39.xml"/><Relationship Id="rId5" Type="http://schemas.openxmlformats.org/officeDocument/2006/relationships/tags" Target="../tags/tag696.xml"/><Relationship Id="rId4" Type="http://schemas.openxmlformats.org/officeDocument/2006/relationships/image" Target="../media/image24.png"/><Relationship Id="rId3" Type="http://schemas.openxmlformats.org/officeDocument/2006/relationships/image" Target="../media/image5.png"/><Relationship Id="rId2" Type="http://schemas.openxmlformats.org/officeDocument/2006/relationships/tags" Target="../tags/tag695.xml"/><Relationship Id="rId1" Type="http://schemas.openxmlformats.org/officeDocument/2006/relationships/tags" Target="../tags/tag69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82.xml"/><Relationship Id="rId5" Type="http://schemas.openxmlformats.org/officeDocument/2006/relationships/tags" Target="../tags/tag699.xml"/><Relationship Id="rId4" Type="http://schemas.openxmlformats.org/officeDocument/2006/relationships/image" Target="../media/image25.png"/><Relationship Id="rId3" Type="http://schemas.openxmlformats.org/officeDocument/2006/relationships/image" Target="../media/image5.png"/><Relationship Id="rId2" Type="http://schemas.openxmlformats.org/officeDocument/2006/relationships/tags" Target="../tags/tag698.xml"/><Relationship Id="rId1" Type="http://schemas.openxmlformats.org/officeDocument/2006/relationships/tags" Target="../tags/tag697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50.xml"/><Relationship Id="rId5" Type="http://schemas.openxmlformats.org/officeDocument/2006/relationships/tags" Target="../tags/tag702.xml"/><Relationship Id="rId4" Type="http://schemas.openxmlformats.org/officeDocument/2006/relationships/image" Target="../media/image26.png"/><Relationship Id="rId3" Type="http://schemas.openxmlformats.org/officeDocument/2006/relationships/image" Target="../media/image5.png"/><Relationship Id="rId2" Type="http://schemas.openxmlformats.org/officeDocument/2006/relationships/tags" Target="../tags/tag701.xml"/><Relationship Id="rId1" Type="http://schemas.openxmlformats.org/officeDocument/2006/relationships/tags" Target="../tags/tag70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61.xml"/><Relationship Id="rId4" Type="http://schemas.openxmlformats.org/officeDocument/2006/relationships/tags" Target="../tags/tag705.xml"/><Relationship Id="rId3" Type="http://schemas.openxmlformats.org/officeDocument/2006/relationships/image" Target="../media/image5.png"/><Relationship Id="rId2" Type="http://schemas.openxmlformats.org/officeDocument/2006/relationships/tags" Target="../tags/tag704.xml"/><Relationship Id="rId1" Type="http://schemas.openxmlformats.org/officeDocument/2006/relationships/tags" Target="../tags/tag70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9.xml"/><Relationship Id="rId6" Type="http://schemas.openxmlformats.org/officeDocument/2006/relationships/tags" Target="../tags/tag654.xml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53.xml"/><Relationship Id="rId1" Type="http://schemas.openxmlformats.org/officeDocument/2006/relationships/tags" Target="../tags/tag65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72.xml"/><Relationship Id="rId5" Type="http://schemas.openxmlformats.org/officeDocument/2006/relationships/tags" Target="../tags/tag708.xml"/><Relationship Id="rId4" Type="http://schemas.openxmlformats.org/officeDocument/2006/relationships/image" Target="../media/image27.png"/><Relationship Id="rId3" Type="http://schemas.openxmlformats.org/officeDocument/2006/relationships/image" Target="../media/image5.png"/><Relationship Id="rId2" Type="http://schemas.openxmlformats.org/officeDocument/2006/relationships/tags" Target="../tags/tag707.xml"/><Relationship Id="rId1" Type="http://schemas.openxmlformats.org/officeDocument/2006/relationships/tags" Target="../tags/tag706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83.xml"/><Relationship Id="rId5" Type="http://schemas.openxmlformats.org/officeDocument/2006/relationships/tags" Target="../tags/tag711.xml"/><Relationship Id="rId4" Type="http://schemas.openxmlformats.org/officeDocument/2006/relationships/image" Target="../media/image28.png"/><Relationship Id="rId3" Type="http://schemas.openxmlformats.org/officeDocument/2006/relationships/image" Target="../media/image5.png"/><Relationship Id="rId2" Type="http://schemas.openxmlformats.org/officeDocument/2006/relationships/tags" Target="../tags/tag710.xml"/><Relationship Id="rId1" Type="http://schemas.openxmlformats.org/officeDocument/2006/relationships/tags" Target="../tags/tag709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94.xml"/><Relationship Id="rId4" Type="http://schemas.openxmlformats.org/officeDocument/2006/relationships/tags" Target="../tags/tag714.xml"/><Relationship Id="rId3" Type="http://schemas.openxmlformats.org/officeDocument/2006/relationships/image" Target="../media/image5.png"/><Relationship Id="rId2" Type="http://schemas.openxmlformats.org/officeDocument/2006/relationships/tags" Target="../tags/tag713.xml"/><Relationship Id="rId1" Type="http://schemas.openxmlformats.org/officeDocument/2006/relationships/tags" Target="../tags/tag71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216.xml"/><Relationship Id="rId5" Type="http://schemas.openxmlformats.org/officeDocument/2006/relationships/tags" Target="../tags/tag717.xml"/><Relationship Id="rId4" Type="http://schemas.openxmlformats.org/officeDocument/2006/relationships/image" Target="../media/image29.png"/><Relationship Id="rId3" Type="http://schemas.openxmlformats.org/officeDocument/2006/relationships/image" Target="../media/image5.png"/><Relationship Id="rId2" Type="http://schemas.openxmlformats.org/officeDocument/2006/relationships/tags" Target="../tags/tag716.xml"/><Relationship Id="rId1" Type="http://schemas.openxmlformats.org/officeDocument/2006/relationships/tags" Target="../tags/tag7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227.xml"/><Relationship Id="rId6" Type="http://schemas.openxmlformats.org/officeDocument/2006/relationships/tags" Target="../tags/tag72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5.png"/><Relationship Id="rId2" Type="http://schemas.openxmlformats.org/officeDocument/2006/relationships/tags" Target="../tags/tag719.xml"/><Relationship Id="rId1" Type="http://schemas.openxmlformats.org/officeDocument/2006/relationships/tags" Target="../tags/tag71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38.xml"/><Relationship Id="rId4" Type="http://schemas.openxmlformats.org/officeDocument/2006/relationships/tags" Target="../tags/tag723.xml"/><Relationship Id="rId3" Type="http://schemas.openxmlformats.org/officeDocument/2006/relationships/image" Target="../media/image5.png"/><Relationship Id="rId2" Type="http://schemas.openxmlformats.org/officeDocument/2006/relationships/tags" Target="../tags/tag722.xml"/><Relationship Id="rId1" Type="http://schemas.openxmlformats.org/officeDocument/2006/relationships/tags" Target="../tags/tag721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249.xml"/><Relationship Id="rId5" Type="http://schemas.openxmlformats.org/officeDocument/2006/relationships/tags" Target="../tags/tag726.xml"/><Relationship Id="rId4" Type="http://schemas.openxmlformats.org/officeDocument/2006/relationships/image" Target="../media/image32.png"/><Relationship Id="rId3" Type="http://schemas.openxmlformats.org/officeDocument/2006/relationships/image" Target="../media/image5.png"/><Relationship Id="rId2" Type="http://schemas.openxmlformats.org/officeDocument/2006/relationships/tags" Target="../tags/tag725.xml"/><Relationship Id="rId1" Type="http://schemas.openxmlformats.org/officeDocument/2006/relationships/tags" Target="../tags/tag724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60.xml"/><Relationship Id="rId4" Type="http://schemas.openxmlformats.org/officeDocument/2006/relationships/tags" Target="../tags/tag729.xml"/><Relationship Id="rId3" Type="http://schemas.openxmlformats.org/officeDocument/2006/relationships/image" Target="../media/image5.png"/><Relationship Id="rId2" Type="http://schemas.openxmlformats.org/officeDocument/2006/relationships/tags" Target="../tags/tag728.xml"/><Relationship Id="rId1" Type="http://schemas.openxmlformats.org/officeDocument/2006/relationships/tags" Target="../tags/tag72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0.xml"/><Relationship Id="rId5" Type="http://schemas.openxmlformats.org/officeDocument/2006/relationships/tags" Target="../tags/tag657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tags" Target="../tags/tag656.xml"/><Relationship Id="rId1" Type="http://schemas.openxmlformats.org/officeDocument/2006/relationships/tags" Target="../tags/tag65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17.xml"/><Relationship Id="rId7" Type="http://schemas.openxmlformats.org/officeDocument/2006/relationships/tags" Target="../tags/tag66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tags" Target="../tags/tag659.xml"/><Relationship Id="rId1" Type="http://schemas.openxmlformats.org/officeDocument/2006/relationships/tags" Target="../tags/tag65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..\..\&#29983;&#23383;&#21345;&#29255;\16.&#23431;&#23449;&#30340;&#21478;&#19968;&#36793;\&#26799;.pptx" TargetMode="External"/><Relationship Id="rId8" Type="http://schemas.openxmlformats.org/officeDocument/2006/relationships/hyperlink" Target="..\..\&#29983;&#23383;&#21345;&#29255;\16.&#23431;&#23449;&#30340;&#21478;&#19968;&#36793;\&#20056;.pptx" TargetMode="External"/><Relationship Id="rId7" Type="http://schemas.openxmlformats.org/officeDocument/2006/relationships/hyperlink" Target="..\..\&#29983;&#23383;&#21345;&#29255;\16.&#23431;&#23449;&#30340;&#21478;&#19968;&#36793;\&#38083;.pptx" TargetMode="External"/><Relationship Id="rId6" Type="http://schemas.openxmlformats.org/officeDocument/2006/relationships/hyperlink" Target="..\..\&#29983;&#23383;&#21345;&#29255;\16.&#23431;&#23449;&#30340;&#21478;&#19968;&#36793;\&#28108;.pptx" TargetMode="External"/><Relationship Id="rId5" Type="http://schemas.openxmlformats.org/officeDocument/2006/relationships/image" Target="../media/image13.png"/><Relationship Id="rId4" Type="http://schemas.openxmlformats.org/officeDocument/2006/relationships/tags" Target="../tags/tag662.xml"/><Relationship Id="rId3" Type="http://schemas.openxmlformats.org/officeDocument/2006/relationships/tags" Target="../tags/tag661.xml"/><Relationship Id="rId2" Type="http://schemas.openxmlformats.org/officeDocument/2006/relationships/image" Target="../media/image12.png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95.xml"/><Relationship Id="rId17" Type="http://schemas.openxmlformats.org/officeDocument/2006/relationships/themeOverride" Target="../theme/themeOverride1.xml"/><Relationship Id="rId16" Type="http://schemas.openxmlformats.org/officeDocument/2006/relationships/tags" Target="../tags/tag663.xml"/><Relationship Id="rId15" Type="http://schemas.openxmlformats.org/officeDocument/2006/relationships/hyperlink" Target="..\..\&#29983;&#23383;&#21345;&#29255;\16.&#23431;&#23449;&#30340;&#21478;&#19968;&#36793;\&#36234;.pptx" TargetMode="External"/><Relationship Id="rId14" Type="http://schemas.openxmlformats.org/officeDocument/2006/relationships/hyperlink" Target="..\..\&#29983;&#23383;&#21345;&#29255;\16.&#23431;&#23449;&#30340;&#21478;&#19968;&#36793;\&#31687;.pptx" TargetMode="External"/><Relationship Id="rId13" Type="http://schemas.openxmlformats.org/officeDocument/2006/relationships/hyperlink" Target="..\..\&#29983;&#23383;&#21345;&#29255;\16.&#23431;&#23449;&#30340;&#21478;&#19968;&#36793;\&#32490;.pptx" TargetMode="External"/><Relationship Id="rId12" Type="http://schemas.openxmlformats.org/officeDocument/2006/relationships/hyperlink" Target="..\..\&#29983;&#23383;&#21345;&#29255;\16.&#23431;&#23449;&#30340;&#21478;&#19968;&#36793;\&#23494;.pptx" TargetMode="External"/><Relationship Id="rId11" Type="http://schemas.openxmlformats.org/officeDocument/2006/relationships/hyperlink" Target="..\..\&#29983;&#23383;&#21345;&#29255;\16.&#23431;&#23449;&#30340;&#21478;&#19968;&#36793;\&#31192;.pptx" TargetMode="External"/><Relationship Id="rId10" Type="http://schemas.openxmlformats.org/officeDocument/2006/relationships/hyperlink" Target="..\..\&#29983;&#23383;&#21345;&#29255;\16.&#23431;&#23449;&#30340;&#21478;&#19968;&#36793;\&#26635;.pptx" TargetMode="Externa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5.xml"/><Relationship Id="rId4" Type="http://schemas.openxmlformats.org/officeDocument/2006/relationships/tags" Target="../tags/tag666.xml"/><Relationship Id="rId3" Type="http://schemas.openxmlformats.org/officeDocument/2006/relationships/image" Target="../media/image5.png"/><Relationship Id="rId2" Type="http://schemas.openxmlformats.org/officeDocument/2006/relationships/tags" Target="../tags/tag665.xml"/><Relationship Id="rId1" Type="http://schemas.openxmlformats.org/officeDocument/2006/relationships/tags" Target="../tags/tag66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8.xml"/><Relationship Id="rId4" Type="http://schemas.openxmlformats.org/officeDocument/2006/relationships/tags" Target="../tags/tag669.xml"/><Relationship Id="rId3" Type="http://schemas.openxmlformats.org/officeDocument/2006/relationships/image" Target="../media/image5.png"/><Relationship Id="rId2" Type="http://schemas.openxmlformats.org/officeDocument/2006/relationships/tags" Target="../tags/tag668.xml"/><Relationship Id="rId1" Type="http://schemas.openxmlformats.org/officeDocument/2006/relationships/tags" Target="../tags/tag66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1.xml"/><Relationship Id="rId5" Type="http://schemas.openxmlformats.org/officeDocument/2006/relationships/tags" Target="../tags/tag672.xml"/><Relationship Id="rId4" Type="http://schemas.openxmlformats.org/officeDocument/2006/relationships/image" Target="../media/image14.png"/><Relationship Id="rId3" Type="http://schemas.openxmlformats.org/officeDocument/2006/relationships/image" Target="../media/image5.png"/><Relationship Id="rId2" Type="http://schemas.openxmlformats.org/officeDocument/2006/relationships/tags" Target="../tags/tag671.xml"/><Relationship Id="rId1" Type="http://schemas.openxmlformats.org/officeDocument/2006/relationships/tags" Target="../tags/tag67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62.xml"/><Relationship Id="rId5" Type="http://schemas.openxmlformats.org/officeDocument/2006/relationships/tags" Target="../tags/tag675.xml"/><Relationship Id="rId4" Type="http://schemas.openxmlformats.org/officeDocument/2006/relationships/image" Target="../media/image15.png"/><Relationship Id="rId3" Type="http://schemas.openxmlformats.org/officeDocument/2006/relationships/image" Target="../media/image5.png"/><Relationship Id="rId2" Type="http://schemas.openxmlformats.org/officeDocument/2006/relationships/tags" Target="../tags/tag674.xml"/><Relationship Id="rId1" Type="http://schemas.openxmlformats.org/officeDocument/2006/relationships/tags" Target="../tags/tag6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7" name="文本框 14"/>
          <p:cNvSpPr txBox="1"/>
          <p:nvPr/>
        </p:nvSpPr>
        <p:spPr>
          <a:xfrm rot="-1380000">
            <a:off x="-117475" y="292100"/>
            <a:ext cx="2717800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部编版三年级下册</a:t>
            </a:r>
            <a:endParaRPr lang="zh-CN" altLang="en-US" sz="2000" b="1" dirty="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79475" y="2733675"/>
            <a:ext cx="738663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6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 </a:t>
            </a:r>
            <a:r>
              <a:rPr kumimoji="0" lang="zh-CN" sz="6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宇宙的另一边</a:t>
            </a: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879475" y="3789363"/>
            <a:ext cx="7407275" cy="4603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79475" y="2530475"/>
            <a:ext cx="7407275" cy="476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6676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667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8" name="Rectangle 4"/>
          <p:cNvSpPr>
            <a:spLocks noGrp="1" noRot="1"/>
          </p:cNvSpPr>
          <p:nvPr/>
        </p:nvSpPr>
        <p:spPr>
          <a:xfrm>
            <a:off x="1176338" y="914400"/>
            <a:ext cx="7232650" cy="3008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57505" indent="-357505" algn="just">
              <a:lnSpc>
                <a:spcPct val="150000"/>
              </a:lnSpc>
              <a:spcBef>
                <a:spcPts val="1800"/>
              </a:spcBef>
              <a:buClr>
                <a:srgbClr val="963B22"/>
              </a:buClr>
              <a:buSzPct val="85000"/>
            </a:pPr>
            <a:r>
              <a:rPr lang="zh-CN" altLang="en-US" sz="3200" dirty="0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这个“秘密”不是星光告诉“我”的，而是“我”看着浩瀚的星空，感觉宇宙是那样的广袤而神秘，从而引发了“我”对宇宙的无限遐想。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1610" y="3709669"/>
            <a:ext cx="3871590" cy="2879091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0772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077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4" name="Rectangle 4"/>
          <p:cNvSpPr>
            <a:spLocks noGrp="1" noRot="1"/>
          </p:cNvSpPr>
          <p:nvPr/>
        </p:nvSpPr>
        <p:spPr>
          <a:xfrm>
            <a:off x="1044575" y="1187450"/>
            <a:ext cx="6229350" cy="882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57505" indent="-357505" algn="just">
              <a:lnSpc>
                <a:spcPct val="150000"/>
              </a:lnSpc>
              <a:spcBef>
                <a:spcPts val="1800"/>
              </a:spcBef>
              <a:buClr>
                <a:srgbClr val="963B22"/>
              </a:buClr>
              <a:buSzPct val="85000"/>
            </a:pPr>
            <a:r>
              <a:rPr lang="zh-CN" altLang="en-US" sz="3200" dirty="0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“倒影”是什么？它有什么特点？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160775" name="文本框 99"/>
          <p:cNvSpPr txBox="1"/>
          <p:nvPr/>
        </p:nvSpPr>
        <p:spPr>
          <a:xfrm>
            <a:off x="1674813" y="2403475"/>
            <a:ext cx="70294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3048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“倒影”是指倒立的影子。它与景物自身总是相反的。所以宇宙另一边的世界就像水中的倒影一样，与“我”这边的真实世界是相反的、相对的。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0776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4950" y="4600575"/>
            <a:ext cx="2008188" cy="20970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2820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282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66825" y="833438"/>
            <a:ext cx="7362825" cy="4616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noProof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noProof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在宇宙的这一边，雪是在冬天下的；那么，在宇宙的另一边，雪是在夏天下的吗？在宇宙的这一边，太阳从东边升起；那么，在宇宙的另一边，太阳是从西边升起的吗？</a:t>
            </a:r>
            <a:endParaRPr lang="zh-CN" altLang="en-US" sz="2800" noProof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在宇宙的这一边，石头是没有生命的；在宇宙的另一边，它会不会像花朵一样开放，或者像人一样行走？</a:t>
            </a:r>
            <a:endParaRPr sz="3600" noProof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62823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9350" y="5210175"/>
            <a:ext cx="1225550" cy="164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3822700" y="4854575"/>
            <a:ext cx="4721225" cy="1736725"/>
          </a:xfrm>
          <a:prstGeom prst="cloudCallou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2825" name="文本框 5"/>
          <p:cNvSpPr txBox="1"/>
          <p:nvPr/>
        </p:nvSpPr>
        <p:spPr>
          <a:xfrm>
            <a:off x="4459288" y="5122863"/>
            <a:ext cx="4084637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你觉得在宇宙的另一边，还有哪些与这边不一样的自然现象？</a:t>
            </a:r>
            <a:endParaRPr lang="zh-CN" altLang="en-US" sz="2400" dirty="0">
              <a:solidFill>
                <a:srgbClr val="1C7A8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4868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486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70" name="文本框 99"/>
          <p:cNvSpPr txBox="1"/>
          <p:nvPr/>
        </p:nvSpPr>
        <p:spPr>
          <a:xfrm>
            <a:off x="2339975" y="4437063"/>
            <a:ext cx="6511925" cy="1754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在宇宙的这一边，大树深深地扎根在泥土里；在宇宙的另一边，大树迈开腿到处跑，喜欢呆在哪里就呆在哪里……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270000" y="2871788"/>
            <a:ext cx="6115050" cy="1114425"/>
          </a:xfrm>
          <a:prstGeom prst="wedgeRoundRectCallo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r>
              <a:rPr lang="zh-CN" altLang="en-US" sz="2400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在宇宙这的一边，候鸟要飞去南方过冬，在宇宙的另一边，候鸟都得飞去北方过冬。</a:t>
            </a:r>
            <a:endParaRPr lang="zh-CN" altLang="en-US" sz="2400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4872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2263" y="1028700"/>
            <a:ext cx="1052512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873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888" y="4616450"/>
            <a:ext cx="1744662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874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5050" y="2540000"/>
            <a:ext cx="1711325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标注 7"/>
          <p:cNvSpPr/>
          <p:nvPr/>
        </p:nvSpPr>
        <p:spPr>
          <a:xfrm>
            <a:off x="2882900" y="1028700"/>
            <a:ext cx="5757863" cy="1114425"/>
          </a:xfrm>
          <a:prstGeom prst="wedgeRoundRectCallo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r>
              <a:rPr lang="zh-CN" altLang="en-US" sz="2400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在宇宙的这一边，河水向东流；在宇宙的另一边，河水就是向西流。</a:t>
            </a:r>
            <a:endParaRPr lang="zh-CN" altLang="en-US" sz="2400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339975" y="4438650"/>
            <a:ext cx="6459538" cy="1752600"/>
          </a:xfrm>
          <a:prstGeom prst="wedgeRoundRectCallou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6916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691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 noRot="1"/>
          </p:cNvSpPr>
          <p:nvPr/>
        </p:nvSpPr>
        <p:spPr>
          <a:xfrm>
            <a:off x="1005840" y="1060450"/>
            <a:ext cx="7980363" cy="137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5000"/>
              <a:buNone/>
              <a:defRPr sz="2000" b="0" i="0" u="none" kern="1200" baseline="0">
                <a:solidFill>
                  <a:srgbClr val="2BB7D3"/>
                </a:solidFill>
                <a:latin typeface="+mn-lt"/>
                <a:ea typeface="+mn-ea"/>
                <a:cs typeface="+mn-cs"/>
              </a:defRPr>
            </a:lvl1pPr>
            <a:lvl2pPr marL="0" lvl="1" indent="0" algn="ctr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>
                <a:srgbClr val="963B22"/>
              </a:buClr>
              <a:buFont typeface="华文新魏" panose="02010800040101010101" charset="-122"/>
              <a:buNone/>
              <a:defRPr sz="1600" b="0" i="0" u="none" kern="1200" baseline="0">
                <a:solidFill>
                  <a:srgbClr val="2BB7D3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1905" indent="-1905" algn="just" defTabSz="914400" fontAlgn="base">
              <a:lnSpc>
                <a:spcPct val="150000"/>
              </a:lnSpc>
              <a:buClr>
                <a:srgbClr val="963B22"/>
              </a:buClr>
              <a:buSzPct val="85000"/>
            </a:pP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认真朗读课文第</a:t>
            </a:r>
            <a:r>
              <a:rPr lang="en-US" altLang="zh-CN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6</a:t>
            </a: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—</a:t>
            </a:r>
            <a:r>
              <a:rPr lang="en-US" altLang="zh-CN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9</a:t>
            </a: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自然段，同桌之间互相提问，解答彼此的疑问。</a:t>
            </a:r>
            <a:endParaRPr lang="zh-CN" altLang="en-US" sz="3200" strike="noStrike" kern="1200" baseline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黑体" panose="02010609060101010101" charset="-122"/>
            </a:endParaRPr>
          </a:p>
          <a:p>
            <a:pPr marL="1905" indent="-1905" algn="just" defTabSz="914400" fontAlgn="base">
              <a:buClr>
                <a:srgbClr val="963B22"/>
              </a:buClr>
              <a:buSzPct val="85000"/>
            </a:pPr>
            <a:endParaRPr lang="zh-CN" altLang="en-US" sz="3600" strike="noStrike" kern="1200" baseline="0" noProof="1" dirty="0">
              <a:solidFill>
                <a:srgbClr val="FFFF66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1905" indent="-1905" algn="just" defTabSz="914400" fontAlgn="base">
              <a:buClr>
                <a:srgbClr val="963B22"/>
              </a:buClr>
              <a:buSzPct val="85000"/>
            </a:pPr>
            <a:endParaRPr lang="zh-CN" altLang="en-US" sz="3600" strike="noStrike" kern="1200" baseline="0" noProof="1" dirty="0">
              <a:solidFill>
                <a:srgbClr val="1C7A8D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268" name="Text Box 4"/>
          <p:cNvSpPr/>
          <p:nvPr/>
        </p:nvSpPr>
        <p:spPr>
          <a:xfrm>
            <a:off x="1114425" y="2552700"/>
            <a:ext cx="7872413" cy="2030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7A77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正当我的思绪在茫茫宇宙中穿梭时，突然，耳边响起了语文老师的声音：“你在想什么呢？”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我有些尴尬。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083050" y="5008563"/>
            <a:ext cx="4606925" cy="1260475"/>
          </a:xfrm>
          <a:prstGeom prst="wedgeRoundRectCallout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6921" name="文本框 99"/>
          <p:cNvSpPr txBox="1"/>
          <p:nvPr/>
        </p:nvSpPr>
        <p:spPr>
          <a:xfrm>
            <a:off x="4167188" y="5145088"/>
            <a:ext cx="452278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“我”为什么感到有些尴尬？</a:t>
            </a:r>
            <a:endParaRPr lang="zh-CN" altLang="en-US" sz="2400" dirty="0">
              <a:solidFill>
                <a:srgbClr val="1C7A8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6922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663" y="4660900"/>
            <a:ext cx="3044825" cy="19573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4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charRg st="4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8964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896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6" name="文本框 99"/>
          <p:cNvSpPr txBox="1"/>
          <p:nvPr/>
        </p:nvSpPr>
        <p:spPr>
          <a:xfrm>
            <a:off x="1181100" y="996950"/>
            <a:ext cx="7848600" cy="2030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因为“我”想象中的宇宙另一边的世界太神奇、太美好了，“我”沉浸其中，都忘了“我”正在上语文课。老师发现了“我”想得入出神的情态，所以“我”感到有些尴尬。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楷体" panose="02010609060101010101" charset="-122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1217613" y="2854325"/>
            <a:ext cx="7812088" cy="39688"/>
          </a:xfrm>
          <a:prstGeom prst="straightConnector1">
            <a:avLst/>
          </a:prstGeom>
          <a:ln w="28575">
            <a:solidFill>
              <a:srgbClr val="92D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68" name="文本框 3"/>
          <p:cNvSpPr txBox="1"/>
          <p:nvPr/>
        </p:nvSpPr>
        <p:spPr>
          <a:xfrm>
            <a:off x="955675" y="3027363"/>
            <a:ext cx="6642100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“早春二月”乘以“竹外桃花三两枝”，再乘以“春雨贵如油”，等于“春风又绿江南岸”，又等于“碧玉妆成一树高，万条垂下绿丝绦”，最后等于“儿童散学归来早，忙趁东风放纸鸢”。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9" name="文本框 4"/>
          <p:cNvSpPr txBox="1"/>
          <p:nvPr/>
        </p:nvSpPr>
        <p:spPr>
          <a:xfrm>
            <a:off x="946150" y="5378450"/>
            <a:ext cx="725170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“早春二月”乘以“竹外桃花三两枝”，再乘以“春雨贵如油”，还可以等于什么？快想一想，说一说吧。</a:t>
            </a:r>
            <a:endParaRPr lang="zh-CN" altLang="en-US" sz="2400" dirty="0">
              <a:solidFill>
                <a:srgbClr val="1C7A8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46150" y="5378450"/>
            <a:ext cx="7251700" cy="1287463"/>
          </a:xfrm>
          <a:prstGeom prst="wedgeRoundRectCallout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68971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3025" y="3321050"/>
            <a:ext cx="1336675" cy="32559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1012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101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4" name="文本框 99"/>
          <p:cNvSpPr txBox="1"/>
          <p:nvPr/>
        </p:nvSpPr>
        <p:spPr>
          <a:xfrm>
            <a:off x="1349375" y="1620838"/>
            <a:ext cx="5902325" cy="1754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还可以等于“乱花渐欲迷人眼，浅草才能没马蹄”“晴明风日雨干时，草满花堤水满溪”。 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760" y="3524250"/>
            <a:ext cx="3806190" cy="229235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3060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306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 noRot="1"/>
          </p:cNvSpPr>
          <p:nvPr/>
        </p:nvSpPr>
        <p:spPr>
          <a:xfrm>
            <a:off x="1005840" y="1060450"/>
            <a:ext cx="7980363" cy="137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5000"/>
              <a:buNone/>
              <a:defRPr sz="2000" b="0" i="0" u="none" kern="1200" baseline="0">
                <a:solidFill>
                  <a:srgbClr val="2BB7D3"/>
                </a:solidFill>
                <a:latin typeface="+mn-lt"/>
                <a:ea typeface="+mn-ea"/>
                <a:cs typeface="+mn-cs"/>
              </a:defRPr>
            </a:lvl1pPr>
            <a:lvl2pPr marL="0" lvl="1" indent="0" algn="ctr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>
                <a:srgbClr val="963B22"/>
              </a:buClr>
              <a:buFont typeface="华文新魏" panose="02010800040101010101" charset="-122"/>
              <a:buNone/>
              <a:defRPr sz="1600" b="0" i="0" u="none" kern="1200" baseline="0">
                <a:solidFill>
                  <a:srgbClr val="2BB7D3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1905" indent="-1905" algn="just" defTabSz="914400" fontAlgn="base">
              <a:lnSpc>
                <a:spcPct val="150000"/>
              </a:lnSpc>
              <a:buClr>
                <a:srgbClr val="963B22"/>
              </a:buClr>
              <a:buSzPct val="85000"/>
            </a:pP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认真朗读课文第</a:t>
            </a:r>
            <a:r>
              <a:rPr lang="en-US" altLang="zh-CN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10</a:t>
            </a: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—</a:t>
            </a:r>
            <a:r>
              <a:rPr lang="en-US" altLang="zh-CN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12</a:t>
            </a: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自然段，同桌之间互相提问，解答彼此的疑问。</a:t>
            </a:r>
            <a:endParaRPr lang="zh-CN" altLang="en-US" sz="3200" strike="noStrike" kern="1200" baseline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黑体" panose="02010609060101010101" charset="-122"/>
            </a:endParaRPr>
          </a:p>
          <a:p>
            <a:pPr marL="1905" indent="-1905" algn="just" defTabSz="914400" fontAlgn="base">
              <a:buClr>
                <a:srgbClr val="963B22"/>
              </a:buClr>
              <a:buSzPct val="85000"/>
            </a:pPr>
            <a:endParaRPr lang="zh-CN" altLang="en-US" sz="3600" strike="noStrike" kern="1200" baseline="0" noProof="1" dirty="0">
              <a:solidFill>
                <a:srgbClr val="FFFF66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1905" indent="-1905" algn="just" defTabSz="914400" fontAlgn="base">
              <a:buClr>
                <a:srgbClr val="963B22"/>
              </a:buClr>
              <a:buSzPct val="85000"/>
            </a:pPr>
            <a:endParaRPr lang="zh-CN" altLang="en-US" sz="3600" strike="noStrike" kern="1200" baseline="0" noProof="1" dirty="0">
              <a:solidFill>
                <a:srgbClr val="1C7A8D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268" name="Text Box 4"/>
          <p:cNvSpPr/>
          <p:nvPr/>
        </p:nvSpPr>
        <p:spPr>
          <a:xfrm>
            <a:off x="1114425" y="2552700"/>
            <a:ext cx="7872413" cy="2030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7A77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如果想写一篇关于风的习作，就得闭上眼睛，想象风的样子，慢慢地让自己也变成风，在空中飞啊飞，飞得越高，习作的分数就越高……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230313" y="5008563"/>
            <a:ext cx="4752975" cy="1260475"/>
          </a:xfrm>
          <a:prstGeom prst="wedgeRoundRectCallout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73065" name="文本框 99"/>
          <p:cNvSpPr txBox="1"/>
          <p:nvPr/>
        </p:nvSpPr>
        <p:spPr>
          <a:xfrm>
            <a:off x="1460500" y="5008563"/>
            <a:ext cx="4522788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在宇宙的另一边，他们的习作课还会写什么？会怎样写呢？</a:t>
            </a:r>
            <a:endParaRPr lang="zh-CN" altLang="en-US" sz="2400" dirty="0">
              <a:solidFill>
                <a:srgbClr val="1C7A8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3066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3325" y="4583113"/>
            <a:ext cx="1485900" cy="1860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5108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510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5110" name="文本框 3"/>
          <p:cNvSpPr txBox="1"/>
          <p:nvPr/>
        </p:nvSpPr>
        <p:spPr>
          <a:xfrm>
            <a:off x="1341438" y="1498600"/>
            <a:ext cx="5080000" cy="3598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320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在宇宙的另一边，在习作课上，如果要写花，就得闭上眼睛，想象花的样子，然后慢慢地变成一粒花的种子，生根、发芽，沐浴阳光雨露，最后看谁的花开得最美，花开得越美，习作的分数就越高。</a:t>
            </a:r>
            <a:endParaRPr lang="zh-CN" altLang="en-US" sz="320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5111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1775" y="2308225"/>
            <a:ext cx="2065338" cy="2241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7156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715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52550" y="1187450"/>
            <a:ext cx="7262813" cy="2860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到了晚上，我还要趴在窗台上，看着浩瀚的星空，穿越茫茫的宇宙，飞到那个很远很远的地方，再去拜访宇宙另一边的那个“我”。</a:t>
            </a:r>
            <a:endParaRPr lang="zh-CN" altLang="en-US" sz="360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4575" y="4384675"/>
            <a:ext cx="7161213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读完课文，你认为“我”是一个怎样的孩子？</a:t>
            </a:r>
            <a:endParaRPr lang="zh-CN" altLang="en-US" sz="28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8244" name="文本框 3"/>
          <p:cNvSpPr txBox="1"/>
          <p:nvPr/>
        </p:nvSpPr>
        <p:spPr>
          <a:xfrm>
            <a:off x="368300" y="2278063"/>
            <a:ext cx="676275" cy="17256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课题导入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824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6" name="文本框 2"/>
          <p:cNvSpPr txBox="1"/>
          <p:nvPr/>
        </p:nvSpPr>
        <p:spPr>
          <a:xfrm>
            <a:off x="1317625" y="882650"/>
            <a:ext cx="4495800" cy="5260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在宇宙的另一边到底有什么？有像这边一样的国家、一样的城市、一样的街道、一样的孩子吗？那里的孩子怎么生活，怎么学习呢？那里的孩子会看见什么样的自然风景呢？让我们走进课文，去探索宇宙另一边的秘密吧。</a:t>
            </a:r>
            <a:endParaRPr lang="zh-CN" altLang="en-US" sz="280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490" y="1187450"/>
            <a:ext cx="3057525" cy="1927860"/>
          </a:xfrm>
          <a:prstGeom prst="roundRect">
            <a:avLst/>
          </a:prstGeom>
          <a:effectLst>
            <a:softEdge rad="317500"/>
          </a:effectLst>
        </p:spPr>
      </p:pic>
      <p:pic>
        <p:nvPicPr>
          <p:cNvPr id="138248" name="图片 4" descr="01797058625319a801219c77c7ef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075" y="4003675"/>
            <a:ext cx="2587625" cy="1552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9204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920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2"/>
          <p:cNvSpPr/>
          <p:nvPr/>
        </p:nvSpPr>
        <p:spPr>
          <a:xfrm>
            <a:off x="1662113" y="1625600"/>
            <a:ext cx="6356350" cy="2060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“我”是一个对未知世界充满好奇、有着丰富想象力的孩子。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179207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0350" y="3686175"/>
            <a:ext cx="3343275" cy="2962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1252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125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8598" name="Rectangle 2"/>
          <p:cNvSpPr>
            <a:spLocks noGrp="1" noRot="1"/>
          </p:cNvSpPr>
          <p:nvPr/>
        </p:nvSpPr>
        <p:spPr>
          <a:xfrm>
            <a:off x="1138552" y="539750"/>
            <a:ext cx="7745732" cy="60039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 fontAlgn="base">
              <a:lnSpc>
                <a:spcPct val="150000"/>
              </a:lnSpc>
              <a:buClr>
                <a:srgbClr val="963B22"/>
              </a:buClr>
              <a:buSzPct val="85000"/>
            </a:pPr>
            <a:r>
              <a:rPr lang="zh-CN" altLang="en-US" sz="3200" strike="noStrike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仿宋_GB2312" charset="-122"/>
              </a:rPr>
              <a:t>问：宇宙另一边的世界和“我”这边的世界有什么不一样？你是从哪里看出来的？</a:t>
            </a:r>
            <a:endParaRPr lang="zh-CN" altLang="en-US" sz="3200" strike="noStrike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sym typeface="仿宋_GB2312" charset="-122"/>
            </a:endParaRPr>
          </a:p>
          <a:p>
            <a:pPr algn="just" fontAlgn="base">
              <a:lnSpc>
                <a:spcPct val="150000"/>
              </a:lnSpc>
              <a:buClr>
                <a:srgbClr val="963B22"/>
              </a:buClr>
              <a:buSzPct val="85000"/>
            </a:pPr>
            <a:r>
              <a:rPr lang="zh-CN" altLang="en-US" sz="2400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仿宋_GB2312" charset="-122"/>
              </a:rPr>
              <a:t>    宇宙的另一边，是这一边的倒影。那里的世界与“我”这边的世界一切都是相对的，相反的，就像照镜子一样。所以当“我”在这边从书包里拿出作业本的时候，他在宇宙的另一边正把作业本放回书包；所以这边的雪是冬天下，另一边是夏天下雪；所以这边的石头不会动，那那边的石头却能像花一样盛开、像人一样行走……“我”围绕“倒影”的特点，想象出宇宙另一边截然不同的世界。</a:t>
            </a:r>
            <a:endParaRPr lang="zh-CN" altLang="en-US" sz="2400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仿宋_GB2312" charset="-122"/>
            </a:endParaRPr>
          </a:p>
        </p:txBody>
      </p:sp>
      <p:pic>
        <p:nvPicPr>
          <p:cNvPr id="181255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5388" y="4483100"/>
            <a:ext cx="1479550" cy="2374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3300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330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61744" y="346710"/>
            <a:ext cx="770699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课文写了宇宙另一边的哪些秘密？用自己的话说一说。</a:t>
            </a:r>
            <a:endParaRPr lang="zh-CN" altLang="en-US" sz="3200" b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在宇宙的另一边，有与这边一样的城市、街道、房子和孩子，但那里的孩子与“我”做的都是相反的。在宇宙的另一边，有与这边截然相反的自然现象：雪是夏天的、太阳从西边升起、石头拥有生命……在宇宙的另一边，有与这边迥然不同的课堂：加法是大地万物加上一场大雪等于一片白茫茫；乘法是“早春二月”乘以“竹外桃花三两枝”，再乘以“春雨贵如油”；习作课上写风就得把自己变成风……</a:t>
            </a:r>
            <a:endParaRPr lang="zh-CN" altLang="en-US" sz="2400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348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534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03350" y="892810"/>
            <a:ext cx="80035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想象一下：宇宙的另一边还会有哪些秘密？和同学交流，看谁想得更奇妙。</a:t>
            </a:r>
            <a:endParaRPr lang="zh-CN" altLang="en-US" sz="320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85351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3565525"/>
            <a:ext cx="3282950" cy="2443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352" name="文本框 99"/>
          <p:cNvSpPr txBox="1"/>
          <p:nvPr/>
        </p:nvSpPr>
        <p:spPr>
          <a:xfrm>
            <a:off x="4370388" y="3565525"/>
            <a:ext cx="4178300" cy="2028825"/>
          </a:xfrm>
          <a:prstGeom prst="rect">
            <a:avLst/>
          </a:prstGeom>
          <a:noFill/>
          <a:ln w="38100" cap="flat" cmpd="sng">
            <a:solidFill>
              <a:srgbClr val="92D05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当我考60分的时候，宇宙另一边的他会不会考90分呢？</a:t>
            </a:r>
            <a:endParaRPr lang="zh-CN" altLang="en-US" sz="2800" dirty="0">
              <a:solidFill>
                <a:srgbClr val="1C7A8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7396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739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2"/>
          <p:cNvSpPr>
            <a:spLocks noGrp="1" noRot="1"/>
          </p:cNvSpPr>
          <p:nvPr/>
        </p:nvSpPr>
        <p:spPr>
          <a:xfrm>
            <a:off x="1044575" y="739775"/>
            <a:ext cx="7553325" cy="4800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just">
              <a:lnSpc>
                <a:spcPct val="150000"/>
              </a:lnSpc>
              <a:buClr>
                <a:srgbClr val="963B22"/>
              </a:buClr>
              <a:buSzPct val="85000"/>
            </a:pPr>
            <a:r>
              <a:rPr lang="zh-CN" altLang="en-US" sz="2000" b="1" dirty="0">
                <a:solidFill>
                  <a:srgbClr val="1C7A8D"/>
                </a:solidFill>
                <a:latin typeface="Arial" panose="020B0604020202020204" pitchFamily="34" charset="0"/>
                <a:ea typeface="黑体" panose="02010609060101010101" charset="-122"/>
              </a:rPr>
              <a:t>         </a:t>
            </a:r>
            <a:r>
              <a:rPr lang="zh-CN" altLang="en-US" sz="2000" b="1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在宇宙的另一边，果树倒着长在半空中，它们的根努力靠近太阳，吸取更多的能量，树上结出了更多更甜的果实。一阵风吹过来，苹果呀、梨子呀、枣子呀扑腾扑腾往下掉。地上的小朋友可开心啦，拿起小篮筐，捡了这个又装那个。</a:t>
            </a:r>
            <a:r>
              <a:rPr lang="zh-CN" altLang="en-US" sz="4800" dirty="0">
                <a:solidFill>
                  <a:srgbClr val="1C7A8D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endParaRPr lang="zh-CN" altLang="en-US" sz="2000" b="1" dirty="0">
              <a:solidFill>
                <a:srgbClr val="1C7A8D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187399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163" y="4437063"/>
            <a:ext cx="2300287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7400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3225" y="4673600"/>
            <a:ext cx="1757363" cy="20510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9444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944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6" name="Rectangle 2"/>
          <p:cNvSpPr>
            <a:spLocks noGrp="1" noRot="1"/>
          </p:cNvSpPr>
          <p:nvPr/>
        </p:nvSpPr>
        <p:spPr>
          <a:xfrm>
            <a:off x="3532188" y="160338"/>
            <a:ext cx="3443287" cy="866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57505" indent="-357505"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85000"/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黑体" panose="02010609060101010101" charset="-122"/>
              </a:rPr>
              <a:t>领悟表达方法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5843" name="Rectangle 3"/>
          <p:cNvSpPr/>
          <p:nvPr/>
        </p:nvSpPr>
        <p:spPr>
          <a:xfrm>
            <a:off x="1044575" y="692150"/>
            <a:ext cx="7986713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A77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想象奇特。课文处处表现了“我”奇特的想象。夜晚，“我”看着浩瀚的星空，想象宇宙的另一边是这个世界的倒影。这个想象本来就很奇特。更奇妙的是，在这个倒影的世界里，有一个和“我”一样的孩子，有与这个世界截然不同的自然现象，有神奇的课堂，如乘法是“早春二月”乘以“竹外桃花三两枝”……这一切的精彩与美好，都源自“我”大胆的想象，给人十分新奇的感觉。</a:t>
            </a:r>
            <a:endParaRPr lang="zh-CN" altLang="en-US" sz="32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3000"/>
                                        <p:tgtEl>
                                          <p:spTgt spid="35843">
                                            <p:txEl>
                                              <p:charRg st="0" end="1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1492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归纳主旨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149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1494" name="文本框 2"/>
          <p:cNvSpPr txBox="1"/>
          <p:nvPr/>
        </p:nvSpPr>
        <p:spPr>
          <a:xfrm>
            <a:off x="1293813" y="392113"/>
            <a:ext cx="7281862" cy="4645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dirty="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本文描写了“我”的对宇宙的无穷遐思，“我”想象宇宙的另一边是这边的倒影，在那个世界中自界万物与这边截然相反，课堂更是新奇有趣……想象妙趣横生，展现了一个美好的童趣世界。</a:t>
            </a:r>
            <a:endParaRPr lang="zh-CN" altLang="en-US" sz="2800" dirty="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450" y="4162425"/>
            <a:ext cx="2809875" cy="260985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3540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板书设计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354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3542" name="左大括号 1073742849"/>
          <p:cNvSpPr/>
          <p:nvPr/>
        </p:nvSpPr>
        <p:spPr>
          <a:xfrm>
            <a:off x="2376488" y="2516188"/>
            <a:ext cx="220662" cy="2592387"/>
          </a:xfrm>
          <a:prstGeom prst="leftBrace">
            <a:avLst>
              <a:gd name="adj1" fmla="val 7630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93543" name="文本框 2"/>
          <p:cNvSpPr txBox="1"/>
          <p:nvPr/>
        </p:nvSpPr>
        <p:spPr>
          <a:xfrm>
            <a:off x="1044575" y="3001963"/>
            <a:ext cx="1552575" cy="1382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71D28"/>
                </a:solidFill>
                <a:latin typeface="Times New Roman" panose="02020603050405020304" charset="0"/>
                <a:ea typeface="宋体" panose="02010600030101010101" pitchFamily="2" charset="-122"/>
              </a:rPr>
              <a:t>宇宙的另一边</a:t>
            </a:r>
            <a:endParaRPr lang="zh-CN" altLang="en-US" sz="2800" b="1">
              <a:solidFill>
                <a:srgbClr val="071D2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93544" name="文本框 5"/>
          <p:cNvSpPr txBox="1"/>
          <p:nvPr/>
        </p:nvSpPr>
        <p:spPr>
          <a:xfrm>
            <a:off x="2597150" y="1987550"/>
            <a:ext cx="5610225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71D28"/>
                </a:solidFill>
                <a:latin typeface="Times New Roman" panose="02020603050405020304" charset="0"/>
                <a:ea typeface="宋体" panose="02010600030101010101" pitchFamily="2" charset="-122"/>
              </a:rPr>
              <a:t>星空引发想象（1—5）：</a:t>
            </a:r>
            <a:r>
              <a:rPr lang="zh-CN" altLang="zh-CN" sz="2000">
                <a:solidFill>
                  <a:srgbClr val="071D28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宇宙的另一边，</a:t>
            </a:r>
            <a:endParaRPr lang="zh-CN" altLang="zh-CN" sz="2000">
              <a:solidFill>
                <a:srgbClr val="071D28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71D28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是这一边的倒影</a:t>
            </a:r>
            <a:endParaRPr lang="zh-CN" altLang="en-US" sz="2000">
              <a:solidFill>
                <a:srgbClr val="071D28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93545" name="文本框 6"/>
          <p:cNvSpPr txBox="1"/>
          <p:nvPr/>
        </p:nvSpPr>
        <p:spPr>
          <a:xfrm>
            <a:off x="2571750" y="3151188"/>
            <a:ext cx="5080000" cy="1322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71D28"/>
                </a:solidFill>
                <a:latin typeface="Times New Roman" panose="02020603050405020304" charset="0"/>
                <a:ea typeface="宋体" panose="02010600030101010101" pitchFamily="2" charset="-122"/>
              </a:rPr>
              <a:t>想象数学课堂（6—9）：神奇、有趣的加法、乘法</a:t>
            </a:r>
            <a:endParaRPr lang="zh-CN" altLang="zh-CN" sz="2000">
              <a:solidFill>
                <a:srgbClr val="071D2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zh-CN" sz="2000">
              <a:solidFill>
                <a:srgbClr val="071D2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93546" name="文本框 8"/>
          <p:cNvSpPr txBox="1"/>
          <p:nvPr/>
        </p:nvSpPr>
        <p:spPr>
          <a:xfrm>
            <a:off x="2571750" y="4384675"/>
            <a:ext cx="454342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71D28"/>
                </a:solidFill>
                <a:latin typeface="Times New Roman" panose="02020603050405020304" charset="0"/>
                <a:ea typeface="宋体" panose="02010600030101010101" pitchFamily="2" charset="-122"/>
              </a:rPr>
              <a:t>分享“我”的想象（10—12）：独特的习作课，大家入迷</a:t>
            </a:r>
            <a:endParaRPr lang="zh-CN" altLang="en-US" sz="2000">
              <a:solidFill>
                <a:srgbClr val="071D2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93547" name="右大括号 1073742850"/>
          <p:cNvSpPr/>
          <p:nvPr/>
        </p:nvSpPr>
        <p:spPr>
          <a:xfrm>
            <a:off x="7519988" y="2279650"/>
            <a:ext cx="314325" cy="3027363"/>
          </a:xfrm>
          <a:prstGeom prst="rightBrace">
            <a:avLst>
              <a:gd name="adj1" fmla="val 75222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93548" name="文本框 9"/>
          <p:cNvSpPr txBox="1"/>
          <p:nvPr/>
        </p:nvSpPr>
        <p:spPr>
          <a:xfrm>
            <a:off x="7834313" y="3151188"/>
            <a:ext cx="1550987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71D28"/>
                </a:solidFill>
                <a:latin typeface="Times New Roman" panose="02020603050405020304" charset="0"/>
                <a:ea typeface="宋体" panose="02010600030101010101" pitchFamily="2" charset="-122"/>
              </a:rPr>
              <a:t>奇妙的想象</a:t>
            </a:r>
            <a:endParaRPr lang="zh-CN" altLang="en-US" sz="2800" b="1">
              <a:solidFill>
                <a:srgbClr val="071D2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0292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相关链接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029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 Box 2"/>
          <p:cNvSpPr/>
          <p:nvPr/>
        </p:nvSpPr>
        <p:spPr>
          <a:xfrm>
            <a:off x="1214438" y="703263"/>
            <a:ext cx="7413625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200000"/>
              </a:lnSpc>
              <a:spcBef>
                <a:spcPts val="0"/>
              </a:spcBef>
            </a:pPr>
            <a:r>
              <a:rPr lang="en-US" altLang="zh-CN" sz="2800" b="1" strike="noStrike" noProof="1" dirty="0">
                <a:solidFill>
                  <a:schemeClr val="accent4"/>
                </a:solidFill>
                <a:latin typeface="隶书" panose="02010509060101010101" charset="-122"/>
                <a:ea typeface="隶书" panose="02010509060101010101" charset="-122"/>
                <a:cs typeface="+mn-cs"/>
                <a:sym typeface="隶书" panose="02010509060101010101" charset="-122"/>
              </a:rPr>
              <a:t>     </a:t>
            </a:r>
            <a:r>
              <a:rPr lang="en-US" altLang="zh-CN" sz="2800" b="1" strike="noStrike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+mn-cs"/>
                <a:sym typeface="隶书" panose="02010509060101010101" charset="-122"/>
              </a:rPr>
              <a:t> </a:t>
            </a:r>
            <a:r>
              <a:rPr lang="zh-CN" altLang="en-US" sz="2800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隶书" panose="02010509060101010101" charset="-122"/>
              </a:rPr>
              <a:t>陈诗歌</a:t>
            </a:r>
            <a:r>
              <a:rPr lang="zh-CN" altLang="en-US" sz="2800" strike="noStrike" noProof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隶书" panose="02010509060101010101" charset="-122"/>
              </a:rPr>
              <a:t>  </a:t>
            </a:r>
            <a:r>
              <a:rPr lang="zh-CN" altLang="en-US" sz="2800" strike="noStrike" noProof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隶书" panose="02010509060101010101" charset="-122"/>
              </a:rPr>
              <a:t>中国作家协会会员，1981年1月出生，2009年开始发表童话，曾获全国优秀儿童文学奖、冰心儿童文学奖、《儿童文学》十大金作家奖、《儿童文学》金近奖、华语儿童文学中国故事邀请赛铜奖等。</a:t>
            </a:r>
            <a:endParaRPr lang="zh-CN" altLang="en-US" sz="2800" strike="noStrike" noProof="1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  <a:sym typeface="隶书" panose="020105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670" y="4278627"/>
            <a:ext cx="2322190" cy="2377443"/>
          </a:xfrm>
          <a:prstGeom prst="ellipse">
            <a:avLst/>
          </a:prstGeom>
          <a:effectLst>
            <a:softEdge rad="127000"/>
          </a:effec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2340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相关链接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234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2" name="文本框 2"/>
          <p:cNvSpPr txBox="1"/>
          <p:nvPr/>
        </p:nvSpPr>
        <p:spPr>
          <a:xfrm>
            <a:off x="1044575" y="979488"/>
            <a:ext cx="7840663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71D28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出版童书有《几乎什么都有国王》《童话之书》《故事马上开始》《风居住的街道》《陈诗哥诗意童年读本》《国王的奔跑》《如果世界重新开始》等。</a:t>
            </a:r>
            <a:endParaRPr lang="zh-CN" altLang="en-US" sz="280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280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234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140000">
            <a:off x="1746250" y="4270375"/>
            <a:ext cx="1987550" cy="206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4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60000">
            <a:off x="4040188" y="3565525"/>
            <a:ext cx="1712912" cy="259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4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40000">
            <a:off x="5965825" y="4035425"/>
            <a:ext cx="1787525" cy="25701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6" name="图片 65" descr="图片3_副本"/>
          <p:cNvPicPr>
            <a:picLocks noChangeAspect="1"/>
          </p:cNvPicPr>
          <p:nvPr/>
        </p:nvPicPr>
        <p:blipFill>
          <a:blip r:embed="rId2"/>
          <a:srcRect l="7565" t="15608" r="16980" b="26750"/>
          <a:stretch>
            <a:fillRect/>
          </a:stretch>
        </p:blipFill>
        <p:spPr>
          <a:xfrm rot="840000">
            <a:off x="6069013" y="4716463"/>
            <a:ext cx="1682750" cy="17129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3" name="直接连接符 22"/>
          <p:cNvCxnSpPr/>
          <p:nvPr>
            <p:custDataLst>
              <p:tags r:id="rId3"/>
            </p:custDataLst>
          </p:nvPr>
        </p:nvCxnSpPr>
        <p:spPr>
          <a:xfrm>
            <a:off x="755650" y="11113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4"/>
            </p:custDataLst>
          </p:nvPr>
        </p:nvCxnSpPr>
        <p:spPr>
          <a:xfrm flipH="1">
            <a:off x="750888" y="4056063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5pPr>
          </a:lstStyle>
          <a:p>
            <a:pPr lvl="0" indent="0" algn="ctr" fontAlgn="base"/>
            <a:endParaRPr lang="zh-CN" altLang="en-US" sz="1800" u="none" strike="noStrike" noProof="1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46438" name="文本框 3"/>
          <p:cNvSpPr txBox="1"/>
          <p:nvPr/>
        </p:nvSpPr>
        <p:spPr>
          <a:xfrm>
            <a:off x="368300" y="2278063"/>
            <a:ext cx="676275" cy="17256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生字广场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6439" name="图片 4" descr="目录娃娃"/>
          <p:cNvPicPr>
            <a:picLocks noChangeAspect="1"/>
          </p:cNvPicPr>
          <p:nvPr/>
        </p:nvPicPr>
        <p:blipFill>
          <a:blip r:embed="rId5"/>
          <a:srcRect l="3360"/>
          <a:stretch>
            <a:fillRect/>
          </a:stretch>
        </p:blipFill>
        <p:spPr>
          <a:xfrm>
            <a:off x="-4762" y="1588"/>
            <a:ext cx="2063750" cy="1187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8" name="组合 67"/>
          <p:cNvGrpSpPr/>
          <p:nvPr/>
        </p:nvGrpSpPr>
        <p:grpSpPr>
          <a:xfrm>
            <a:off x="1550988" y="1447800"/>
            <a:ext cx="852487" cy="830263"/>
            <a:chOff x="3473" y="1119"/>
            <a:chExt cx="1342" cy="1308"/>
          </a:xfrm>
        </p:grpSpPr>
        <p:grpSp>
          <p:nvGrpSpPr>
            <p:cNvPr id="146441" name="组合 11"/>
            <p:cNvGrpSpPr/>
            <p:nvPr/>
          </p:nvGrpSpPr>
          <p:grpSpPr>
            <a:xfrm>
              <a:off x="3520" y="1157"/>
              <a:ext cx="1246" cy="1134"/>
              <a:chOff x="2778" y="2225"/>
              <a:chExt cx="1246" cy="113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10" name="直接连接符 9"/>
              <p:cNvCxnSpPr>
                <a:stCxn id="9" idx="1"/>
                <a:endCxn id="9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9" idx="0"/>
                <a:endCxn id="9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45" name="文本框 50">
              <a:hlinkClick r:id="rId6" action="ppaction://hlinkfile"/>
            </p:cNvPr>
            <p:cNvSpPr txBox="1"/>
            <p:nvPr/>
          </p:nvSpPr>
          <p:spPr>
            <a:xfrm>
              <a:off x="3473" y="1119"/>
              <a:ext cx="1342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淌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581150" y="3838575"/>
            <a:ext cx="852488" cy="828675"/>
            <a:chOff x="3506" y="7364"/>
            <a:chExt cx="1342" cy="1306"/>
          </a:xfrm>
        </p:grpSpPr>
        <p:grpSp>
          <p:nvGrpSpPr>
            <p:cNvPr id="146447" name="组合 16"/>
            <p:cNvGrpSpPr/>
            <p:nvPr/>
          </p:nvGrpSpPr>
          <p:grpSpPr>
            <a:xfrm>
              <a:off x="3522" y="7405"/>
              <a:ext cx="1246" cy="1134"/>
              <a:chOff x="2778" y="2225"/>
              <a:chExt cx="1246" cy="113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19" name="直接连接符 18"/>
              <p:cNvCxnSpPr>
                <a:stCxn id="18" idx="1"/>
                <a:endCxn id="18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stCxn id="18" idx="0"/>
                <a:endCxn id="18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51" name="文本框 51">
              <a:hlinkClick r:id="rId7" action="ppaction://hlinkfile"/>
            </p:cNvPr>
            <p:cNvSpPr txBox="1"/>
            <p:nvPr/>
          </p:nvSpPr>
          <p:spPr>
            <a:xfrm>
              <a:off x="3506" y="7364"/>
              <a:ext cx="1342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铃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057525" y="3836988"/>
            <a:ext cx="852488" cy="830262"/>
            <a:chOff x="8613" y="5114"/>
            <a:chExt cx="1342" cy="1308"/>
          </a:xfrm>
        </p:grpSpPr>
        <p:grpSp>
          <p:nvGrpSpPr>
            <p:cNvPr id="146453" name="组合 30"/>
            <p:cNvGrpSpPr/>
            <p:nvPr/>
          </p:nvGrpSpPr>
          <p:grpSpPr>
            <a:xfrm>
              <a:off x="8613" y="5170"/>
              <a:ext cx="1246" cy="1134"/>
              <a:chOff x="2778" y="2225"/>
              <a:chExt cx="1246" cy="113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33" name="直接连接符 32"/>
              <p:cNvCxnSpPr>
                <a:stCxn id="32" idx="1"/>
                <a:endCxn id="32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stCxn id="32" idx="0"/>
                <a:endCxn id="32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57" name="文本框 52">
              <a:hlinkClick r:id="rId8" action="ppaction://hlinkfile"/>
            </p:cNvPr>
            <p:cNvSpPr txBox="1"/>
            <p:nvPr/>
          </p:nvSpPr>
          <p:spPr>
            <a:xfrm>
              <a:off x="8613" y="5114"/>
              <a:ext cx="1342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乘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70800" y="1433513"/>
            <a:ext cx="852488" cy="830262"/>
            <a:chOff x="3520" y="5114"/>
            <a:chExt cx="1342" cy="1308"/>
          </a:xfrm>
        </p:grpSpPr>
        <p:grpSp>
          <p:nvGrpSpPr>
            <p:cNvPr id="146459" name="组合 20"/>
            <p:cNvGrpSpPr/>
            <p:nvPr/>
          </p:nvGrpSpPr>
          <p:grpSpPr>
            <a:xfrm>
              <a:off x="3520" y="5170"/>
              <a:ext cx="1246" cy="1134"/>
              <a:chOff x="2778" y="2225"/>
              <a:chExt cx="1246" cy="113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25" name="直接连接符 24"/>
              <p:cNvCxnSpPr>
                <a:stCxn id="22" idx="1"/>
                <a:endCxn id="22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2" idx="0"/>
                <a:endCxn id="22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63" name="文本框 53">
              <a:hlinkClick r:id="rId9" action="ppaction://hlinkfile"/>
            </p:cNvPr>
            <p:cNvSpPr txBox="1"/>
            <p:nvPr/>
          </p:nvSpPr>
          <p:spPr>
            <a:xfrm>
              <a:off x="3520" y="5114"/>
              <a:ext cx="1342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梯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21400" y="1416050"/>
            <a:ext cx="871538" cy="830263"/>
            <a:chOff x="8612" y="3168"/>
            <a:chExt cx="1373" cy="1305"/>
          </a:xfrm>
        </p:grpSpPr>
        <p:grpSp>
          <p:nvGrpSpPr>
            <p:cNvPr id="146465" name="组合 38"/>
            <p:cNvGrpSpPr/>
            <p:nvPr/>
          </p:nvGrpSpPr>
          <p:grpSpPr>
            <a:xfrm>
              <a:off x="8612" y="3225"/>
              <a:ext cx="1246" cy="1134"/>
              <a:chOff x="2778" y="2225"/>
              <a:chExt cx="1246" cy="1134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41" name="直接连接符 40"/>
              <p:cNvCxnSpPr>
                <a:stCxn id="40" idx="1"/>
                <a:endCxn id="40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40" idx="0"/>
                <a:endCxn id="40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69" name="文本框 54">
              <a:hlinkClick r:id="rId10" action="ppaction://hlinkfile"/>
            </p:cNvPr>
            <p:cNvSpPr txBox="1"/>
            <p:nvPr/>
          </p:nvSpPr>
          <p:spPr>
            <a:xfrm>
              <a:off x="8643" y="3168"/>
              <a:ext cx="1342" cy="1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栋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078163" y="1417638"/>
            <a:ext cx="852487" cy="830262"/>
            <a:chOff x="3471" y="3167"/>
            <a:chExt cx="1342" cy="1307"/>
          </a:xfrm>
        </p:grpSpPr>
        <p:grpSp>
          <p:nvGrpSpPr>
            <p:cNvPr id="146471" name="组合 26"/>
            <p:cNvGrpSpPr/>
            <p:nvPr/>
          </p:nvGrpSpPr>
          <p:grpSpPr>
            <a:xfrm>
              <a:off x="3521" y="3225"/>
              <a:ext cx="1246" cy="1134"/>
              <a:chOff x="2778" y="2225"/>
              <a:chExt cx="1246" cy="113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29" name="直接连接符 28"/>
              <p:cNvCxnSpPr>
                <a:stCxn id="28" idx="1"/>
                <a:endCxn id="28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28" idx="0"/>
                <a:endCxn id="28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75" name="文本框 55">
              <a:hlinkClick r:id="rId11" action="ppaction://hlinkfile"/>
            </p:cNvPr>
            <p:cNvSpPr txBox="1"/>
            <p:nvPr/>
          </p:nvSpPr>
          <p:spPr>
            <a:xfrm>
              <a:off x="3471" y="3167"/>
              <a:ext cx="1342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秘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94225" y="1397000"/>
            <a:ext cx="852488" cy="830263"/>
            <a:chOff x="8600" y="1099"/>
            <a:chExt cx="1342" cy="1305"/>
          </a:xfrm>
        </p:grpSpPr>
        <p:grpSp>
          <p:nvGrpSpPr>
            <p:cNvPr id="146477" name="组合 42"/>
            <p:cNvGrpSpPr/>
            <p:nvPr/>
          </p:nvGrpSpPr>
          <p:grpSpPr>
            <a:xfrm>
              <a:off x="8612" y="1157"/>
              <a:ext cx="1246" cy="1134"/>
              <a:chOff x="2778" y="2225"/>
              <a:chExt cx="1246" cy="1134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45" name="直接连接符 44"/>
              <p:cNvCxnSpPr>
                <a:stCxn id="44" idx="1"/>
                <a:endCxn id="44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stCxn id="44" idx="0"/>
                <a:endCxn id="44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81" name="文本框 56">
              <a:hlinkClick r:id="rId12" action="ppaction://hlinkfile"/>
            </p:cNvPr>
            <p:cNvSpPr txBox="1"/>
            <p:nvPr/>
          </p:nvSpPr>
          <p:spPr>
            <a:xfrm>
              <a:off x="8600" y="1099"/>
              <a:ext cx="1342" cy="1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密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570413" y="3854450"/>
            <a:ext cx="852487" cy="828675"/>
            <a:chOff x="8585" y="7222"/>
            <a:chExt cx="1342" cy="1309"/>
          </a:xfrm>
        </p:grpSpPr>
        <p:grpSp>
          <p:nvGrpSpPr>
            <p:cNvPr id="146483" name="组合 12"/>
            <p:cNvGrpSpPr/>
            <p:nvPr/>
          </p:nvGrpSpPr>
          <p:grpSpPr>
            <a:xfrm>
              <a:off x="8614" y="7248"/>
              <a:ext cx="1246" cy="1134"/>
              <a:chOff x="2778" y="2225"/>
              <a:chExt cx="1246" cy="1134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15" name="直接连接符 14"/>
              <p:cNvCxnSpPr>
                <a:stCxn id="14" idx="1"/>
                <a:endCxn id="14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14" idx="0"/>
                <a:endCxn id="14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87" name="文本框 57">
              <a:hlinkClick r:id="rId13" action="ppaction://hlinkfile"/>
            </p:cNvPr>
            <p:cNvSpPr txBox="1"/>
            <p:nvPr/>
          </p:nvSpPr>
          <p:spPr>
            <a:xfrm>
              <a:off x="8585" y="7222"/>
              <a:ext cx="1342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绪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91238" y="3836988"/>
            <a:ext cx="852487" cy="830262"/>
            <a:chOff x="8600" y="9299"/>
            <a:chExt cx="1342" cy="1305"/>
          </a:xfrm>
        </p:grpSpPr>
        <p:grpSp>
          <p:nvGrpSpPr>
            <p:cNvPr id="146489" name="组合 46"/>
            <p:cNvGrpSpPr/>
            <p:nvPr/>
          </p:nvGrpSpPr>
          <p:grpSpPr>
            <a:xfrm>
              <a:off x="8615" y="9325"/>
              <a:ext cx="1246" cy="1134"/>
              <a:chOff x="2778" y="2225"/>
              <a:chExt cx="1246" cy="1134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49" name="直接连接符 48"/>
              <p:cNvCxnSpPr>
                <a:stCxn id="48" idx="1"/>
                <a:endCxn id="48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8" idx="0"/>
                <a:endCxn id="48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93" name="文本框 62">
              <a:hlinkClick r:id="rId14" action="ppaction://hlinkfile"/>
            </p:cNvPr>
            <p:cNvSpPr txBox="1"/>
            <p:nvPr/>
          </p:nvSpPr>
          <p:spPr>
            <a:xfrm>
              <a:off x="8600" y="9299"/>
              <a:ext cx="1342" cy="1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篇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753350" y="3800475"/>
            <a:ext cx="852488" cy="830263"/>
            <a:chOff x="3520" y="9298"/>
            <a:chExt cx="1342" cy="1306"/>
          </a:xfrm>
        </p:grpSpPr>
        <p:grpSp>
          <p:nvGrpSpPr>
            <p:cNvPr id="146495" name="组合 34"/>
            <p:cNvGrpSpPr/>
            <p:nvPr/>
          </p:nvGrpSpPr>
          <p:grpSpPr>
            <a:xfrm>
              <a:off x="3523" y="9325"/>
              <a:ext cx="1246" cy="1134"/>
              <a:chOff x="2778" y="2225"/>
              <a:chExt cx="1246" cy="113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sym typeface="宋体" panose="02010600030101010101" pitchFamily="2" charset="-122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800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+mn-cs"/>
                    <a:sym typeface="宋体" panose="02010600030101010101" pitchFamily="2" charset="-122"/>
                  </a:defRPr>
                </a:lvl5pPr>
              </a:lstStyle>
              <a:p>
                <a:pPr lvl="0" indent="0" algn="ctr" fontAlgn="base"/>
                <a:endParaRPr lang="zh-CN" altLang="en-US" sz="1800" u="none" strike="noStrike" noProof="1">
                  <a:solidFill>
                    <a:srgbClr val="5F5F5F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</p:txBody>
          </p:sp>
          <p:cxnSp>
            <p:nvCxnSpPr>
              <p:cNvPr id="37" name="直接连接符 36"/>
              <p:cNvCxnSpPr>
                <a:stCxn id="36" idx="1"/>
                <a:endCxn id="36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0"/>
                <a:endCxn id="36" idx="2"/>
              </p:cNvCxnSpPr>
              <p:nvPr/>
            </p:nvCxnSpPr>
            <p:spPr>
              <a:xfrm>
                <a:off x="3402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499" name="文本框 63">
              <a:hlinkClick r:id="rId15" action="ppaction://hlinkfile"/>
            </p:cNvPr>
            <p:cNvSpPr txBox="1"/>
            <p:nvPr/>
          </p:nvSpPr>
          <p:spPr>
            <a:xfrm>
              <a:off x="3520" y="9298"/>
              <a:ext cx="1342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越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7" name="云形标注 66"/>
          <p:cNvSpPr/>
          <p:nvPr/>
        </p:nvSpPr>
        <p:spPr>
          <a:xfrm>
            <a:off x="7186613" y="5689600"/>
            <a:ext cx="1822450" cy="8477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800" u="none" strike="noStrike" noProof="1">
                <a:solidFill>
                  <a:srgbClr val="FFFFFF"/>
                </a:solidFill>
                <a:latin typeface="幼圆" panose="02010509060101010101" charset="-122"/>
                <a:ea typeface="黑体" panose="02010609060101010101" charset="-122"/>
              </a:rPr>
              <a:t>点击生字</a:t>
            </a:r>
            <a:endParaRPr lang="zh-CN" altLang="en-US" sz="1800" u="none" strike="noStrike" noProof="1">
              <a:solidFill>
                <a:srgbClr val="FFFFFF"/>
              </a:solidFill>
              <a:latin typeface="幼圆" panose="02010509060101010101" charset="-122"/>
              <a:ea typeface="黑体" panose="02010609060101010101" charset="-122"/>
            </a:endParaRPr>
          </a:p>
          <a:p>
            <a:pPr lvl="0" indent="0" algn="ctr" fontAlgn="base"/>
            <a:r>
              <a:rPr lang="zh-CN" altLang="en-US" sz="1800" u="none" strike="noStrike" noProof="1">
                <a:solidFill>
                  <a:srgbClr val="FFFFFF"/>
                </a:solidFill>
                <a:latin typeface="幼圆" panose="02010509060101010101" charset="-122"/>
                <a:ea typeface="黑体" panose="02010609060101010101" charset="-122"/>
              </a:rPr>
              <a:t>学习笔顺</a:t>
            </a:r>
            <a:endParaRPr lang="zh-CN" altLang="en-US" sz="1800" u="none" strike="noStrike" noProof="1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6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5650" y="-1905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8484" name="文本框 3"/>
          <p:cNvSpPr txBox="1"/>
          <p:nvPr/>
        </p:nvSpPr>
        <p:spPr>
          <a:xfrm>
            <a:off x="368300" y="2278063"/>
            <a:ext cx="676275" cy="17256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认读园地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848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171575" y="1570038"/>
            <a:ext cx="70961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000" b="1" dirty="0">
                <a:solidFill>
                  <a:srgbClr val="071D28"/>
                </a:solidFill>
                <a:latin typeface="楷体" panose="02010609060101010101" charset="-122"/>
                <a:ea typeface="楷体" panose="02010609060101010101" charset="-122"/>
              </a:rPr>
              <a:t>淌  秘  栋  吁  绪  篇  </a:t>
            </a:r>
            <a:endParaRPr lang="zh-CN" altLang="en-US" sz="4000" b="1" dirty="0">
              <a:solidFill>
                <a:srgbClr val="071D2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5888" y="4076700"/>
            <a:ext cx="71707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071D2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mì  dòng  tǎng  piān</a:t>
            </a:r>
            <a:r>
              <a:rPr lang="zh-CN" altLang="en-US" sz="3600" b="1" dirty="0">
                <a:solidFill>
                  <a:srgbClr val="071D2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71D2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xù  yù </a:t>
            </a:r>
            <a:endParaRPr lang="en-US" altLang="zh-CN" sz="3600" b="1" dirty="0">
              <a:solidFill>
                <a:srgbClr val="071D2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1631950" y="2179638"/>
            <a:ext cx="1584325" cy="18970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 flipV="1">
            <a:off x="5243513" y="2238375"/>
            <a:ext cx="2270125" cy="19748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2212975" y="2154238"/>
            <a:ext cx="2176463" cy="20859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3352800" y="2152650"/>
            <a:ext cx="806450" cy="20208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6283325" y="2219325"/>
            <a:ext cx="206375" cy="2047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480050" y="2206625"/>
            <a:ext cx="1831975" cy="19256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0532" name="文本框 3"/>
          <p:cNvSpPr txBox="1"/>
          <p:nvPr/>
        </p:nvSpPr>
        <p:spPr>
          <a:xfrm>
            <a:off x="430213" y="2205038"/>
            <a:ext cx="614362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多音字运用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053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77938" y="2306638"/>
            <a:ext cx="769937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冲</a:t>
            </a:r>
            <a:endParaRPr lang="zh-CN" altLang="en-US" sz="4000" b="1" dirty="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920875" y="1911350"/>
            <a:ext cx="311150" cy="1497013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2025" y="1660525"/>
            <a:ext cx="2320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chōng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冲动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2025" y="3222625"/>
            <a:ext cx="2320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chòng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冲劲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5119688" y="1911350"/>
            <a:ext cx="309563" cy="1497013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9250" y="1660525"/>
            <a:ext cx="19494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shù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数学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9250" y="3198813"/>
            <a:ext cx="19494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shǔ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数落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8013" y="2306638"/>
            <a:ext cx="768350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数</a:t>
            </a:r>
            <a:endParaRPr lang="zh-CN" altLang="en-US" sz="4000" b="1" dirty="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9463" y="3854450"/>
            <a:ext cx="8215312" cy="1622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3975"/>
              </a:lnSpc>
            </a:pP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 ①冲（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chòng</a:t>
            </a: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）着丽丽学习钢琴的这股认真劲头，可以看出她并不是一时冲（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chōng</a:t>
            </a: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）动，而是真的热爱钢琴。</a:t>
            </a:r>
            <a:endParaRPr lang="zh-CN" altLang="en-US" sz="2800" b="1" dirty="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0588" y="5476875"/>
            <a:ext cx="7994650" cy="1111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3975"/>
              </a:lnSpc>
            </a:pP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②弟弟很聪明，他的数（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shù</a:t>
            </a: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）学成绩在班里是数（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shǔ</a:t>
            </a: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）一数（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shǔ</a:t>
            </a:r>
            <a:r>
              <a:rPr lang="zh-CN" altLang="en-US" sz="2800" b="1" dirty="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）二的。</a:t>
            </a:r>
            <a:endParaRPr lang="zh-CN" altLang="en-US" sz="2800" b="1" dirty="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2580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258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070" name="文本框 2"/>
          <p:cNvSpPr txBox="1"/>
          <p:nvPr/>
        </p:nvSpPr>
        <p:spPr>
          <a:xfrm>
            <a:off x="2643501" y="398777"/>
            <a:ext cx="4436110" cy="5835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默读课文，理清层次。</a:t>
            </a:r>
            <a:endParaRPr lang="zh-CN" altLang="en-US" sz="3200" noProof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42" name="Text Box 2"/>
          <p:cNvSpPr/>
          <p:nvPr/>
        </p:nvSpPr>
        <p:spPr>
          <a:xfrm>
            <a:off x="1174750" y="1598613"/>
            <a:ext cx="7594600" cy="4800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第一部分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1—5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浩瀚的星空引发了“我”无限遐思，“我”想象宇宙的另一边，是这一边的倒影。</a:t>
            </a:r>
            <a:endParaRPr lang="zh-CN" altLang="en-US" sz="3600" dirty="0">
              <a:solidFill>
                <a:srgbClr val="000000"/>
              </a:solidFill>
              <a:latin typeface="创艺简楷体" charset="0"/>
              <a:ea typeface="宋体" panose="02010600030101010101" pitchFamily="2" charset="-122"/>
              <a:sym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第二部分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6—9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）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“我”始终沉浸在美好的想象中，想象宇宙另一边神奇的数学课堂。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第三部分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10—12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“我”向大家分享“我”的美好想象，大家被宇宙另一边的世界迷住了。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152584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5F6F5"/>
              </a:clrFrom>
              <a:clrTo>
                <a:srgbClr val="F5F6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5050" y="142875"/>
            <a:ext cx="1384300" cy="14557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4628" name="文本框 3"/>
          <p:cNvSpPr txBox="1"/>
          <p:nvPr/>
        </p:nvSpPr>
        <p:spPr>
          <a:xfrm>
            <a:off x="369888" y="2278063"/>
            <a:ext cx="674687" cy="1724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内容详解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462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 noRot="1"/>
          </p:cNvSpPr>
          <p:nvPr/>
        </p:nvSpPr>
        <p:spPr>
          <a:xfrm>
            <a:off x="1005840" y="1060450"/>
            <a:ext cx="7980362" cy="137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5000"/>
              <a:buNone/>
              <a:defRPr sz="2000" b="0" i="0" u="none" kern="1200" baseline="0">
                <a:solidFill>
                  <a:srgbClr val="2BB7D3"/>
                </a:solidFill>
                <a:latin typeface="+mn-lt"/>
                <a:ea typeface="+mn-ea"/>
                <a:cs typeface="+mn-cs"/>
              </a:defRPr>
            </a:lvl1pPr>
            <a:lvl2pPr marL="0" lvl="1" indent="0" algn="ctr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>
                <a:srgbClr val="963B22"/>
              </a:buClr>
              <a:buFont typeface="华文新魏" panose="02010800040101010101" charset="-122"/>
              <a:buNone/>
              <a:defRPr sz="1600" b="0" i="0" u="none" kern="1200" baseline="0">
                <a:solidFill>
                  <a:srgbClr val="2BB7D3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ctr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2BB7D3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1905" indent="-1905" algn="just" defTabSz="914400" fontAlgn="base">
              <a:lnSpc>
                <a:spcPct val="150000"/>
              </a:lnSpc>
              <a:buClr>
                <a:srgbClr val="963B22"/>
              </a:buClr>
              <a:buSzPct val="85000"/>
            </a:pPr>
            <a:r>
              <a:rPr lang="zh-CN" altLang="en-US" sz="3200" strike="noStrike" kern="120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黑体" panose="02010609060101010101" charset="-122"/>
              </a:rPr>
              <a:t>认真朗读课文第1—5自然段，同桌之间互相提问，解答彼此的疑问。</a:t>
            </a:r>
            <a:endParaRPr lang="zh-CN" altLang="en-US" sz="3200" strike="noStrike" kern="1200" baseline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黑体" panose="02010609060101010101" charset="-122"/>
            </a:endParaRPr>
          </a:p>
          <a:p>
            <a:pPr marL="1905" indent="-1905" algn="just" defTabSz="914400" fontAlgn="base">
              <a:buClr>
                <a:srgbClr val="963B22"/>
              </a:buClr>
              <a:buSzPct val="85000"/>
            </a:pPr>
            <a:endParaRPr lang="zh-CN" altLang="en-US" sz="3600" strike="noStrike" kern="1200" baseline="0" noProof="1" dirty="0">
              <a:solidFill>
                <a:srgbClr val="FFFF66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marL="1905" indent="-1905" algn="just" defTabSz="914400" fontAlgn="base">
              <a:buClr>
                <a:srgbClr val="963B22"/>
              </a:buClr>
              <a:buSzPct val="85000"/>
            </a:pPr>
            <a:endParaRPr lang="zh-CN" altLang="en-US" sz="3600" strike="noStrike" kern="1200" baseline="0" noProof="1" dirty="0">
              <a:solidFill>
                <a:srgbClr val="1C7A8D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268" name="Text Box 4"/>
          <p:cNvSpPr/>
          <p:nvPr/>
        </p:nvSpPr>
        <p:spPr>
          <a:xfrm>
            <a:off x="1273175" y="2671763"/>
            <a:ext cx="7870825" cy="2030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7A77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星光洒进我的眼睛，在我身体里汩汩流淌，告诉我一个秘密：在很远很远的地方，宇宙的另一边，是这一边的倒影。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492375" y="5045075"/>
            <a:ext cx="5854700" cy="1258888"/>
          </a:xfrm>
          <a:prstGeom prst="wedgeRoundRectCallout">
            <a:avLst/>
          </a:prstGeom>
          <a:noFill/>
          <a:ln>
            <a:solidFill>
              <a:schemeClr val="bg2">
                <a:lumMod val="1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54633" name="文本框 99"/>
          <p:cNvSpPr txBox="1"/>
          <p:nvPr/>
        </p:nvSpPr>
        <p:spPr>
          <a:xfrm>
            <a:off x="2601913" y="5105400"/>
            <a:ext cx="5637212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C7A8D"/>
                </a:solidFill>
                <a:latin typeface="楷体" panose="02010609060101010101" charset="-122"/>
                <a:ea typeface="楷体" panose="02010609060101010101" charset="-122"/>
              </a:rPr>
              <a:t>这个“秘密”真的是星光告诉“我”的吗？是什么引起了“我”的无限遐想？</a:t>
            </a:r>
            <a:endParaRPr lang="zh-CN" altLang="en-US" sz="2400" dirty="0">
              <a:solidFill>
                <a:srgbClr val="1C7A8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463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475" y="4748213"/>
            <a:ext cx="1330325" cy="19923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0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0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0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0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0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0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0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1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1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1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1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1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1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1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1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1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1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2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2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2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2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2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2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2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2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2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2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3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3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3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3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3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3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3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3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3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3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4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4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4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4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4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4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4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4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4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4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5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5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5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5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5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5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5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5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5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5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6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6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6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6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6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6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6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6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6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6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7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7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7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7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7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7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7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7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7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7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8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8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8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8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8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8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8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8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8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8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9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9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9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9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9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9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9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9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9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9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0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0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0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0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0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0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0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0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0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0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1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1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1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1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1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1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1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1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1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1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2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2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2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2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2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2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2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2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2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2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3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3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3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3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3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3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3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3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3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3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4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4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4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4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4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4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4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4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4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4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5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5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5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5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5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5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5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5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5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5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6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6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6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6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6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6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6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6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7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7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7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7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7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7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7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7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7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7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8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8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8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8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8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8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8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8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8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8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9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9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9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9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9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9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9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9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9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9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0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30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30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30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30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30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30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30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30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30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3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1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31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1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1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1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31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1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1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1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1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2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2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2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2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2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2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2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32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32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32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3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3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33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33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33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33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33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33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33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3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3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4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34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4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4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4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4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4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4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4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4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5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5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5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35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35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35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35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35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35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35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3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6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36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36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36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6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6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6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36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6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6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7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7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7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7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7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7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7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7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7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37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3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8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38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38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38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38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38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38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38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38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38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9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9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9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39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9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9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9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9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9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9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0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40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0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40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40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0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0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0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0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0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1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1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1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1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41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41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1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1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1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41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4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2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2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42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42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42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42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42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42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2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42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4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3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3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3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3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3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3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3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3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3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3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4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4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44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4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4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4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44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44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4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44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44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4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5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45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45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45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5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45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45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5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5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5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6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6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6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6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6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6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46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46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6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6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7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47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47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7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47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47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47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47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47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47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8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48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48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8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8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8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8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8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8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8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49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9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49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49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9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49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49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49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49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9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0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0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50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50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50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50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0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50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50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50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5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1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51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51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51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51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51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51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51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51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1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2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2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2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52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52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52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2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2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52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52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5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3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53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3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53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53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53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53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53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53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53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5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54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54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54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54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54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4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4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4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4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54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5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55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55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5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5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55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55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55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55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5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55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5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56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56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56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56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56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56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56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56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56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56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5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7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7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7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7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7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57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57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57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7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7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5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8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58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58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58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8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58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58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58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58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58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5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59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59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59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59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59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59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59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9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9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9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6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60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60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60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60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60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60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60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60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60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60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61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61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61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61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61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61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61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61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61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61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6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62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62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62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62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62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62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2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62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62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62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6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3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63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63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63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63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63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3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63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63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63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6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64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64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64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64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64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64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64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64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64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64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6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65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651.xml><?xml version="1.0" encoding="utf-8"?>
<p:tagLst xmlns:p="http://schemas.openxmlformats.org/presentationml/2006/main">
  <p:tag name="KSO_WM_TEMPLATE_CATEGORY" val="custom"/>
  <p:tag name="KSO_WM_TEMPLATE_INDEX" val="652"/>
</p:tagLst>
</file>

<file path=ppt/tags/tag65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5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54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5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5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57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5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5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660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6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6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63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6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6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6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6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6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69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67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7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72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7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7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75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7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7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78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7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68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81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8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8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84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8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8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87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8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8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690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9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9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93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9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9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9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9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69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99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7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70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0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02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0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0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05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0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0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08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0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71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11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1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1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14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1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1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17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1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1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720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2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2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23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2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2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2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2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72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729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730.xml><?xml version="1.0" encoding="utf-8"?>
<p:tagLst xmlns:p="http://schemas.openxmlformats.org/presentationml/2006/main">
  <p:tag name="KSO_WPP_MARK_KEY" val="74f4097b-53a4-4f7b-9d08-120b1b6173b4"/>
  <p:tag name="COMMONDATA" val="eyJoZGlkIjoiMDUzMmRhYzhkNzM3Y2ZlODExZjhhYzliMDJjYzA0ZGIifQ=="/>
</p:tagLst>
</file>

<file path=ppt/tags/tag7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7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7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7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7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7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8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8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8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8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8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8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8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8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8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8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9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9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9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9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9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9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9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9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9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9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3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4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7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8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6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9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0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34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36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37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15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Office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446.16">
    <a:dk1>
      <a:srgbClr val="7F7F7F"/>
    </a:dk1>
    <a:lt1>
      <a:srgbClr val="FFFFFF"/>
    </a:lt1>
    <a:dk2>
      <a:srgbClr val="438AD7"/>
    </a:dk2>
    <a:lt2>
      <a:srgbClr val="DBEFF9"/>
    </a:lt2>
    <a:accent1>
      <a:srgbClr val="018BE9"/>
    </a:accent1>
    <a:accent2>
      <a:srgbClr val="FFC000"/>
    </a:accent2>
    <a:accent3>
      <a:srgbClr val="00B0F0"/>
    </a:accent3>
    <a:accent4>
      <a:srgbClr val="A5C249"/>
    </a:accent4>
    <a:accent5>
      <a:srgbClr val="009DD9"/>
    </a:accent5>
    <a:accent6>
      <a:srgbClr val="F49100"/>
    </a:accent6>
    <a:hlink>
      <a:srgbClr val="C764EE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2917</Words>
  <Application>WPS 演示</Application>
  <PresentationFormat>On-screen Show (4:3)</PresentationFormat>
  <Paragraphs>201</Paragraphs>
  <Slides>27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27</vt:i4>
      </vt:variant>
      <vt:variant>
        <vt:lpstr>幻灯片标题</vt:lpstr>
      </vt:variant>
      <vt:variant>
        <vt:i4>27</vt:i4>
      </vt:variant>
    </vt:vector>
  </HeadingPairs>
  <TitlesOfParts>
    <vt:vector size="91" baseType="lpstr">
      <vt:lpstr>Arial</vt:lpstr>
      <vt:lpstr>宋体</vt:lpstr>
      <vt:lpstr>Wingdings</vt:lpstr>
      <vt:lpstr>Times New Roman</vt:lpstr>
      <vt:lpstr>隶书</vt:lpstr>
      <vt:lpstr>微软雅黑</vt:lpstr>
      <vt:lpstr>黑体</vt:lpstr>
      <vt:lpstr>Arial Black</vt:lpstr>
      <vt:lpstr>Dutch801 XBd BT</vt:lpstr>
      <vt:lpstr>Segoe Print</vt:lpstr>
      <vt:lpstr>幼圆</vt:lpstr>
      <vt:lpstr>华文新魏</vt:lpstr>
      <vt:lpstr>仿宋_GB2312</vt:lpstr>
      <vt:lpstr>仿宋</vt:lpstr>
      <vt:lpstr>Garamond</vt:lpstr>
      <vt:lpstr>楷体_GB2312</vt:lpstr>
      <vt:lpstr>新宋体</vt:lpstr>
      <vt:lpstr>Latha</vt:lpstr>
      <vt:lpstr>华文中宋</vt:lpstr>
      <vt:lpstr>Calibri</vt:lpstr>
      <vt:lpstr>创艺简中圆</vt:lpstr>
      <vt:lpstr>创艺简楷体</vt:lpstr>
      <vt:lpstr>Wingdings 2</vt:lpstr>
      <vt:lpstr>Wingdings</vt:lpstr>
      <vt:lpstr>Courier New</vt:lpstr>
      <vt:lpstr>Britannic Bold</vt:lpstr>
      <vt:lpstr>Webdings</vt:lpstr>
      <vt:lpstr>华文行楷</vt:lpstr>
      <vt:lpstr>Arial Unicode MS</vt:lpstr>
      <vt:lpstr>Sylfaen</vt:lpstr>
      <vt:lpstr>楷体</vt:lpstr>
      <vt:lpstr>Lucida Sans</vt:lpstr>
      <vt:lpstr>Lucida Sans Unicode</vt:lpstr>
      <vt:lpstr>Calibri</vt:lpstr>
      <vt:lpstr>仿宋_GB2312</vt:lpstr>
      <vt:lpstr>楷体_GB2312</vt:lpstr>
      <vt:lpstr>Arial Unicode MS</vt:lpstr>
      <vt:lpstr>诗情画意</vt:lpstr>
      <vt:lpstr>默认设计模板</vt:lpstr>
      <vt:lpstr>Office 主题</vt:lpstr>
      <vt:lpstr>1_Office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17_Office 主题</vt:lpstr>
      <vt:lpstr>18_Office 主题</vt:lpstr>
      <vt:lpstr>16_Office 主题</vt:lpstr>
      <vt:lpstr>19_Office 主题</vt:lpstr>
      <vt:lpstr>20_Office 主题</vt:lpstr>
      <vt:lpstr>34_Office 主题</vt:lpstr>
      <vt:lpstr>36_Office 主题</vt:lpstr>
      <vt:lpstr>37_Office 主题</vt:lpstr>
      <vt:lpstr>2_Office 主题</vt:lpstr>
      <vt:lpstr>15_Office 主题</vt:lpstr>
      <vt:lpstr>22_Office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Rocket Girls</cp:lastModifiedBy>
  <cp:revision>128</cp:revision>
  <dcterms:created xsi:type="dcterms:W3CDTF">2000-10-11T11:51:00Z</dcterms:created>
  <dcterms:modified xsi:type="dcterms:W3CDTF">2022-12-31T04:25:30Z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AD18D968A5DD46889E9721D991CC594C</vt:lpwstr>
  </property>
</Properties>
</file>