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0" r:id="rId5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02E44-FA18-4D2D-97B2-41C663399E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F0F4A-DDBA-46BB-9CCB-401141185E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68893" y="304265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b="1" dirty="0" smtClean="0"/>
              <a:t>国宝大熊猫</a:t>
            </a:r>
            <a:endParaRPr lang="zh-CN" altLang="en-US" sz="3200" b="1" dirty="0"/>
          </a:p>
        </p:txBody>
      </p:sp>
      <p:sp>
        <p:nvSpPr>
          <p:cNvPr id="5" name="矩形 4"/>
          <p:cNvSpPr/>
          <p:nvPr/>
        </p:nvSpPr>
        <p:spPr>
          <a:xfrm>
            <a:off x="359532" y="1042928"/>
            <a:ext cx="6534726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大家都知道大熊猫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是一种可爱的动物，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但是它的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习性，有些小朋友就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不一定完全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明白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熊猫是一种珍贵的动物，很惹人喜爱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。它四肢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较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短，行动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缓慢，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毛茸茸的脸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上嵌着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一对乌黑发亮的眼睛，再加上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一身毛茸茸的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毛，更显得美丽可爱。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大熊猫身体胖软，四肢粗壮，身长约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米，肩高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60-70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厘米左右，体重可达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100-180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公斤。个性是那一对八字形黑眼圈，犹如戴着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一副墨镜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，十分惹人喜爱。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大熊猫是世界上最珍贵的动物之一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，主要分布在我国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四川、甘肃、陕西省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的个别崇山峻岭地区，数量十分稀少，属于国家一类保护动物，被称为“国宝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"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889040"/>
            <a:ext cx="36004" cy="3785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92280" y="787301"/>
            <a:ext cx="1800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对大熊猫的外貌着墨不多，但写出了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特点。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写出大熊猫生活的地方和被成为时国宝的原因。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83518"/>
            <a:ext cx="6725928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大熊猫的祖先是食肉动物，此刻却偏爱吃素，主要以吃箭竹为生。一只成年的大熊猫每一天要吃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公斤左右的鲜竹。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大熊猫性情孤僻，喜欢独居，昼伏夜出，没有固定的居住地点，它会随季节的变化而搬家。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每年的四五月份是大熊猫的繁殖季节，雄雌大熊猫难得同居在一齐。雌性大熊猫怀孕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4-5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个月左右，就急着寻找树洞或石穴作为“产房”，它每胎产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1-2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只小熊猫。大熊猫的家族十分古老。大约在一百万年前，他们遍布我国的陕西，山西和北京等地区，在云南，四川，浙江，福建，台湾等省也有他们的踪迹，此刻留下来的数量很少，成为科学家研究生物进化的珍贵的“活化石”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大熊猫就应叫“大猫熊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"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。因为，大熊猫不是像猫的熊，而是像熊的猫，大熊猫是猫科动物。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483518"/>
            <a:ext cx="36004" cy="40417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32886" y="843558"/>
            <a:ext cx="14761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对大熊猫的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生活习性写得很详细。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83518"/>
            <a:ext cx="6725928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熊猫吃东西时，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经常直着身子盘腿而坐，前爪抓住嘴里送，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他爱吃新鲜的竹叶，竹茎，还有牛奶和鸡蛋。熊猫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吃饱了还得喝水润润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喉咙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来到水池边，伏下身子，双手靠着池边，低下头，咕咚咕咚的喝起来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，看那副模样，真使人发笑。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熊猫是世界上珍贵的动物。他是动物园中的宠儿。它的一举一动给成千上万的游人增添了乐趣。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7121464" y="483518"/>
            <a:ext cx="2353" cy="2246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71243" y="483518"/>
            <a:ext cx="14761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写出了大熊猫吃东西的动作，观察很细致。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3081747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总评</a:t>
            </a:r>
            <a:r>
              <a:rPr lang="zh-CN" altLang="en-US" sz="24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</a:t>
            </a:r>
            <a:r>
              <a:rPr lang="zh-CN" altLang="en-US" sz="24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这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篇作文通过对大熊猫的样子、习性和产地的介绍，表现了大熊猫的可爱，表达了作者对大熊猫的喜爱之情。特别是对大熊猫</a:t>
            </a:r>
            <a:r>
              <a:rPr lang="zh-CN" altLang="en-US" sz="24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的吃东西时的动作描写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，细致入微，活灵活现。</a:t>
            </a:r>
            <a:endParaRPr lang="en-US" altLang="zh-CN" sz="24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5010" y="30353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PP_MARK_KEY" val="f187ea17-2b75-41ff-b6ae-39b5a86553e3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862</Words>
  <Application>WPS 演示</Application>
  <PresentationFormat>全屏显示(16:9)</PresentationFormat>
  <Paragraphs>35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楷体</vt:lpstr>
      <vt:lpstr>仿宋</vt:lpstr>
      <vt:lpstr>Calibri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30</cp:revision>
  <dcterms:created xsi:type="dcterms:W3CDTF">2019-09-02T04:02:00Z</dcterms:created>
  <dcterms:modified xsi:type="dcterms:W3CDTF">2022-12-31T07:40:50Z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F61B5F67BD884D64ACB6D6BD6A88E08B</vt:lpwstr>
  </property>
  <property fmtid="{D5CDD505-2E9C-101B-9397-08002B2CF9AE}" pid="3" name="KSOProductBuildVer">
    <vt:lpwstr>2052-11.1.0.12980</vt:lpwstr>
  </property>
</Properties>
</file>