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068893" y="167135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dirty="0"/>
              <a:t>小树的</a:t>
            </a:r>
            <a:r>
              <a:rPr lang="zh-CN" altLang="en-US" sz="3200" dirty="0" smtClean="0"/>
              <a:t>心思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359532" y="742295"/>
            <a:ext cx="6534726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我是一棵小柳树，今年六岁了，你们人类六岁时还是小孩子，但是柳树六岁时已经是高高的个子了。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我长在河边的一个长椅后面，我的头发很长很密，可以为长椅上的人遮阴。有风来的时候，我会唱歌给树下的人听，也会和他们说说话。但是他们却从来不回答，有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的望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着远方发呆，有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的来到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长椅上就倒头大睡。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我想和他们说话，交朋友，可是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唉！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我的妈妈已经被砍走了，她的身体变成了各种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家具。最近常有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人到我树下来，拍拍我的身子，嘴里说上几句话，然后拿出笔在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我的身上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画上一些符号。我不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明白那些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符号是什么意思，但是从妈妈的经历中，我预感到了结局。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我想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长久地呆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在这里，给长椅上的人遮阴，可是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唉！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92280" y="787301"/>
            <a:ext cx="1800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开头自我介绍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亲切自然。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第一个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心事：想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和人类交朋友。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 smtClean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第二个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心事：不想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被砍走。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83518"/>
            <a:ext cx="6725928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经常来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和我聊天的是一只小麻雀，它原先居住在人类的屋檐下，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但是现在到处高楼大厦，它早已没有栖身之所。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它原先有几个伙伴，一起飞翔，一起觅食，一起在我的枝头吹风看风景。但是现在却是孤孤单单，它说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，在一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次觅食的时候，它们发现了一些很漂亮的稻谷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，为了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让伙伴们多吃点，它没有吃。没想到，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那些稻谷有毒，伙伴们相继死去。我很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同情它，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但是我却不能帮它。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我只能求助万能的人类，可是我借助风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儿跟他们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说话，他们却听不到，我该怎么办呢？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196882" y="476713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08304" y="518881"/>
            <a:ext cx="14761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第三个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心事：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想帮助朋友。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此处描写映射现实。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用问句结尾，突显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“心思”</a:t>
            </a:r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15616" y="1203598"/>
            <a:ext cx="6768752" cy="193899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总评</a:t>
            </a:r>
            <a:r>
              <a:rPr lang="zh-CN" altLang="en-US" sz="2400" b="1" dirty="0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</a:t>
            </a:r>
            <a:r>
              <a:rPr lang="zh-CN" altLang="en-US" sz="24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小作者用拟人的方式，从树的视角，写出了一个童话寓言。写出了小树渴望和人的交流，写出了小树不想被砍掉的心理，并通过小麻雀的遭遇写出人类社会发展所带来的的弊端。小作者娓娓道来，读来亲切，也引发读者的思考。</a:t>
            </a:r>
            <a:endParaRPr lang="en-US" altLang="zh-CN" sz="24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e9409eec-617c-4a8e-b4d5-0bb848e063e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666</Words>
  <Application>WPS 演示</Application>
  <PresentationFormat>全屏显示(16:9)</PresentationFormat>
  <Paragraphs>31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宋体</vt:lpstr>
      <vt:lpstr>Wingdings</vt:lpstr>
      <vt:lpstr>Wingdings 2</vt:lpstr>
      <vt:lpstr>Arial</vt:lpstr>
      <vt:lpstr>楷体</vt:lpstr>
      <vt:lpstr>仿宋</vt:lpstr>
      <vt:lpstr>黑体</vt:lpstr>
      <vt:lpstr>Franklin Gothic Book</vt:lpstr>
      <vt:lpstr>微软雅黑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31</cp:revision>
  <dcterms:created xsi:type="dcterms:W3CDTF">2019-09-02T04:02:00Z</dcterms:created>
  <dcterms:modified xsi:type="dcterms:W3CDTF">2022-12-31T07:48:08Z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56B86FAE87574C3AA7C9DC98FB192A49</vt:lpwstr>
  </property>
  <property fmtid="{D5CDD505-2E9C-101B-9397-08002B2CF9AE}" pid="3" name="KSOProductBuildVer">
    <vt:lpwstr>2052-11.1.0.12980</vt:lpwstr>
  </property>
</Properties>
</file>