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</p:sldIdLst>
  <p:sldSz cx="9144000" cy="5143500" type="screen16x9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971600" y="258783"/>
            <a:ext cx="50800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3200" dirty="0"/>
              <a:t>我做了一项小实验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467544" y="889040"/>
            <a:ext cx="6336704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最近我的手指具有了“超级能力”，只要放入漂着胡椒粉的清水中，就能让胡椒粉远远躲开。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你是否想和我一样拥有超能力呢？快来，我一起实验！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要想拥有超能力，就要准备好一个大碗、一包胡椒粉，还有神秘的透明液体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洗洁精，如果你没有，用肥皂水、洗衣液都可以。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首先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我们准备一个大碗，碗口越大越好，这样我们的超能力才能更明显。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倒入适量清水，不要太满，否则，手指放进去后，会让水溢出来。接着我们就要倒进去胡椒粉，要注意，我们不是像爸爸妈妈那样烧汤，所以不能搅动，而要让胡椒粉均匀地浮在水面上。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飘着的胡椒粉，就像是一只只水上昆虫，看上去还真不错呢！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92280" y="1026824"/>
            <a:ext cx="1800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用设问引起读者阅读兴趣。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写实验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准备。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实验第一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步。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写出了作者的想象力。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483518"/>
            <a:ext cx="6725928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胡椒粉撒好后，我们就该让手指拥有超可能力了。我们让食指均匀地沾上洗洁精，薄薄的一层即可，就像是带了一个隐形的手套。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我们将食指对准大碗中间，垂直插进水里。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这时奇迹出现了，那些铺满水面的胡椒粉，马上躲像碗边，就像是手指会气功一样。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这是怎么回事呢？是不是我们的手指真的有超能力呢？当然不是啦！让我们的拥有超能力的是手指上的那一层看不见的清洁剂。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清洁剂增强了水的表面张力，推动着胡椒粉散向四周。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也就是靠着表面张力，洗洁精将油渍从盘子上“赶”下来，帮助我们洗掉油渍。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你说我们是不是要感谢这个表面张力呢？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196882" y="484932"/>
            <a:ext cx="18002" cy="3784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32886" y="483518"/>
            <a:ext cx="14761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实验第二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步。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语言表达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准确。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解释科学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原理。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原理扩展，丰富文章内容。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971600" y="1275606"/>
            <a:ext cx="7200800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总评</a:t>
            </a:r>
            <a:r>
              <a:rPr lang="zh-CN" altLang="en-US" sz="24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小作者以设问引起读者的阅读兴趣，接着清晰明了地写出了实验步骤，并解释科学原理。内容完整，语言流畅，几个比喻和类比的运用更是让文章想象力十足，充满趣味性。</a:t>
            </a:r>
            <a:endParaRPr lang="en-US" altLang="zh-CN" sz="24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ags/tag1.xml><?xml version="1.0" encoding="utf-8"?>
<p:tagLst xmlns:p="http://schemas.openxmlformats.org/presentationml/2006/main">
  <p:tag name="KSO_WPP_MARK_KEY" val="d1806ba7-f36c-43eb-846f-ad6a3d97aa2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668</Words>
  <Application>WPS 演示</Application>
  <PresentationFormat>全屏显示(16:9)</PresentationFormat>
  <Paragraphs>31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Arial</vt:lpstr>
      <vt:lpstr>宋体</vt:lpstr>
      <vt:lpstr>Wingdings</vt:lpstr>
      <vt:lpstr>Wingdings 2</vt:lpstr>
      <vt:lpstr>Arial</vt:lpstr>
      <vt:lpstr>楷体</vt:lpstr>
      <vt:lpstr>仿宋</vt:lpstr>
      <vt:lpstr>黑体</vt:lpstr>
      <vt:lpstr>Franklin Gothic Book</vt:lpstr>
      <vt:lpstr>微软雅黑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22</cp:revision>
  <dcterms:created xsi:type="dcterms:W3CDTF">2019-09-02T04:02:00Z</dcterms:created>
  <dcterms:modified xsi:type="dcterms:W3CDTF">2022-12-31T07:54:14Z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83D68920923D4983B493CA2D02126ACC</vt:lpwstr>
  </property>
  <property fmtid="{D5CDD505-2E9C-101B-9397-08002B2CF9AE}" pid="3" name="KSOProductBuildVer">
    <vt:lpwstr>2052-11.1.0.12980</vt:lpwstr>
  </property>
</Properties>
</file>