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</p:sldIdLst>
  <p:sldSz cx="9144000" cy="5143500" type="screen16x9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971600" y="258783"/>
            <a:ext cx="5080000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 algn="ctr"/>
            <a:r>
              <a:rPr lang="zh-CN" altLang="en-US" sz="3200" dirty="0"/>
              <a:t>我做了一项小实验</a:t>
            </a:r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467544" y="889040"/>
            <a:ext cx="6336704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457200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今天比较空闲，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妈妈说：“宝贝，咱们一起来做个小实验吧？”“好！好！”我拍手鼓掌，带着兴奋期待的心情。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这是一个怎样的实验呢？就让我们一起来看看吧！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实验需要的材料是塑料尺、一张白纸。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实验开始咯。我们先把一张白纸一点一点地撕成纸屑，然后把塑料尺放在头上摩擦，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发出“咯吱”“咯吱”的声音，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大概一分钟不到，摩擦好了。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我们又把塑料尺放在离纸屑大约一厘米的上方，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你猜怎么着？纸屑竟然跳起舞来，争先恐后地往塑料尺上粘，好像有魔力一般，真是太不可思议了。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我又用圆珠笔的一头在头皮上摩擦，竟然也跳起舞来。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889040"/>
            <a:ext cx="36004" cy="37856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092280" y="1026824"/>
            <a:ext cx="18002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开头创设情境，交代实验原因。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写实验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准备。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写得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有声有色。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用设问引起读者注意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，用拟人</a:t>
            </a:r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让描写更生动。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11560" y="560750"/>
            <a:ext cx="6509904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457200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后来又用铅笔的一头在头皮上摩擦，却没有被吸起来，这是为什么呢？</a:t>
            </a:r>
            <a:r>
              <a:rPr lang="zh-CN" altLang="en-US" sz="20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妈妈告诉我：＂塑料尺和头皮的摩擦产生了静电，是静电把小纸屑吸了起来。而木制的铅笔摩擦不会产生静电，所以才不会被吸起来</a:t>
            </a:r>
            <a:r>
              <a:rPr lang="zh-CN" altLang="en-US" sz="20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0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“哦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！原来如此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 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明白了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这真是一个有趣的小实验。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32886" y="473348"/>
            <a:ext cx="36004" cy="22569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250888" y="339502"/>
            <a:ext cx="14761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写出了作者的探索精神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用妈妈的话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解释科学原理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endParaRPr lang="en-US" altLang="zh-CN" sz="2000" b="1" dirty="0" smtClean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总结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全文。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71600" y="3219821"/>
            <a:ext cx="7128792" cy="132343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总评</a:t>
            </a:r>
            <a:r>
              <a:rPr lang="zh-CN" altLang="en-US" sz="2000" b="1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：</a:t>
            </a:r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小作者在妈妈的带领下做实验，过程描写清晰，语言生动。作文突出了作者的探索精神，对科学的好奇以及对生活的感知能力。最后通过妈妈的话语解释科学原理，也是一个很不错的方法。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 animBg="1"/>
    </p:bldLst>
  </p:timing>
</p:sld>
</file>

<file path=ppt/tags/tag1.xml><?xml version="1.0" encoding="utf-8"?>
<p:tagLst xmlns:p="http://schemas.openxmlformats.org/presentationml/2006/main">
  <p:tag name="KSO_WPP_MARK_KEY" val="0fcebc16-a693-4dd7-9127-b5b6e9fa1a0f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532</Words>
  <Application>WPS 演示</Application>
  <PresentationFormat>全屏显示(16:9)</PresentationFormat>
  <Paragraphs>28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Wingdings 2</vt:lpstr>
      <vt:lpstr>Arial</vt:lpstr>
      <vt:lpstr>楷体</vt:lpstr>
      <vt:lpstr>仿宋</vt:lpstr>
      <vt:lpstr>黑体</vt:lpstr>
      <vt:lpstr>Franklin Gothic Book</vt:lpstr>
      <vt:lpstr>微软雅黑</vt:lpstr>
      <vt:lpstr>Calibri</vt:lpstr>
      <vt:lpstr>Arial Unicode MS</vt:lpstr>
      <vt:lpstr>暗香扑面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24</cp:revision>
  <dcterms:created xsi:type="dcterms:W3CDTF">2019-09-02T04:02:00Z</dcterms:created>
  <dcterms:modified xsi:type="dcterms:W3CDTF">2022-12-31T07:55:06Z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2C19965A2D3845B88AAC2E2907D3F94B</vt:lpwstr>
  </property>
  <property fmtid="{D5CDD505-2E9C-101B-9397-08002B2CF9AE}" pid="3" name="KSOProductBuildVer">
    <vt:lpwstr>2052-11.1.0.12980</vt:lpwstr>
  </property>
</Properties>
</file>