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60" r:id="rId4"/>
    <p:sldId id="261" r:id="rId5"/>
    <p:sldId id="262" r:id="rId6"/>
  </p:sldIdLst>
  <p:sldSz cx="9144000" cy="5143500" type="screen16x9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 showGuides="1">
      <p:cViewPr varScale="1">
        <p:scale>
          <a:sx n="113" d="100"/>
          <a:sy n="113" d="100"/>
        </p:scale>
        <p:origin x="-342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66719D6-44C6-43B9-9A70-B05959EC8E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8EFB030-B390-46E3-B0CE-7B2381E7C4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28203" y="1239982"/>
            <a:ext cx="6338456" cy="339323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59105"/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我有一位植物朋友，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它的名字叫仙人掌。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知道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仙人掌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的名字是怎样来的吗？告诉你吧，因为它的外形很像人的手掌，所以人们就叫它仙人掌！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9105"/>
            <a:endParaRPr lang="zh-CN" altLang="en-US" sz="24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9105"/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仙人掌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刚长出来的时候是绿色的，身上长满了许多小刺，那些刺摸起来很柔软，一阵微风吹过，仙人掌的刺就随着风一齐舞蹈，好看极了！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72851" y="709066"/>
            <a:ext cx="244682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/>
              <a:t>我的植物朋友</a:t>
            </a:r>
            <a:endParaRPr lang="zh-CN" altLang="en-US" sz="3000" b="1" dirty="0"/>
          </a:p>
        </p:txBody>
      </p:sp>
      <p:sp>
        <p:nvSpPr>
          <p:cNvPr id="7" name="矩形 6"/>
          <p:cNvSpPr/>
          <p:nvPr/>
        </p:nvSpPr>
        <p:spPr>
          <a:xfrm>
            <a:off x="6866659" y="1239982"/>
            <a:ext cx="2057400" cy="332249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t"/>
          <a:lstStyle/>
          <a:p>
            <a:r>
              <a:rPr lang="zh-CN" altLang="en-US" sz="1800" b="1" dirty="0"/>
              <a:t>开篇</a:t>
            </a:r>
            <a:r>
              <a:rPr lang="zh-CN" altLang="en-US" sz="1800" b="1" dirty="0" smtClean="0"/>
              <a:t>点题。写出</a:t>
            </a:r>
            <a:r>
              <a:rPr lang="zh-CN" altLang="en-US" sz="1800" b="1" dirty="0"/>
              <a:t>仙人掌名字的来历，丰富文章内容。</a:t>
            </a:r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 smtClean="0"/>
          </a:p>
          <a:p>
            <a:endParaRPr lang="en-US" altLang="zh-CN" sz="1800" b="1" dirty="0"/>
          </a:p>
          <a:p>
            <a:r>
              <a:rPr lang="zh-CN" altLang="en-US" sz="1800" b="1" dirty="0"/>
              <a:t>写出仙人掌的</a:t>
            </a:r>
            <a:r>
              <a:rPr lang="zh-CN" altLang="en-US" sz="1800" b="1" dirty="0" smtClean="0"/>
              <a:t>外形，</a:t>
            </a:r>
            <a:endParaRPr lang="en-US" altLang="zh-CN" sz="1800" b="1" dirty="0"/>
          </a:p>
          <a:p>
            <a:r>
              <a:rPr lang="zh-CN" altLang="en-US" sz="1800" b="1" dirty="0"/>
              <a:t>使用了拟人手法。</a:t>
            </a:r>
            <a:endParaRPr lang="en-US" altLang="zh-CN" sz="1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39086" y="699542"/>
            <a:ext cx="6209178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59105"/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过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了一段时间，仙人掌就变成了翠绿色，那绿色让人看起来是那般的耀眼，那般的舒服，那么的新鲜。它身上原先柔软的小刺也变得发硬，就像一颗颗钢针。又过了一段时间，它身上又长出了一个花骨朵。慢慢地，越来越大，最后开出了一个红色的大红花，看起来真是漂亮极了！听外婆说，能看到仙人掌开花，可不是件容易的事，因为仙人掌好多年才开一次花。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79675" y="699542"/>
            <a:ext cx="1818410" cy="339323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t"/>
          <a:lstStyle/>
          <a:p>
            <a:r>
              <a:rPr lang="zh-CN" altLang="en-US" sz="1800" b="1" dirty="0"/>
              <a:t>用时间顺序，写出仙人掌的成长过程。</a:t>
            </a:r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r>
              <a:rPr lang="zh-CN" altLang="en-US" sz="1800" b="1" dirty="0"/>
              <a:t>重点描述仙人掌开花的过程和特点。</a:t>
            </a:r>
            <a:endParaRPr lang="en-US" altLang="zh-CN" sz="1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68926" y="540326"/>
            <a:ext cx="6338456" cy="413190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59105"/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仙人掌的外形并不怎样漂亮，可它身上的每一块可都是宝呢！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9105"/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9105"/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仙人掌营养丰富，富含钾、钙、锌、磷脂、维生素、纤维素等。据</a:t>
            </a:r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本草钢目</a:t>
            </a:r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记载，仙人掌具有行气活血、清热解毒的功效，同时它还能消肿止痛、健脾止泻、安神利尿。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9105"/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9105"/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我最喜欢的还是仙人掌的花。你见过吗？听外婆说，仙人掌的花有好多颜色呢，有红色的、白色的、紫色的、橙色的等多种颜色。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07382" y="540326"/>
            <a:ext cx="1818410" cy="40628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t"/>
          <a:lstStyle/>
          <a:p>
            <a:r>
              <a:rPr lang="zh-CN" altLang="en-US" sz="1800" b="1" dirty="0"/>
              <a:t>承上启下</a:t>
            </a:r>
            <a:endParaRPr lang="en-US" altLang="zh-CN" sz="1800" b="1" dirty="0"/>
          </a:p>
          <a:p>
            <a:r>
              <a:rPr lang="zh-CN" altLang="en-US" sz="1800" b="1" dirty="0"/>
              <a:t>写出仙人掌的妙用，引用古籍，增加厚重感。</a:t>
            </a:r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r>
              <a:rPr lang="zh-CN" altLang="en-US" sz="1800" b="1" dirty="0"/>
              <a:t>重点写仙人掌的花，引起读者兴趣。</a:t>
            </a:r>
            <a:endParaRPr lang="en-US" altLang="zh-CN" sz="1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48146" y="716655"/>
            <a:ext cx="6128110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59105"/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些花不但能够美化我们周围的环境，而且还要以让室内的空气变得更加的新鲜。等到这些花枯了以后，你就会看到它那新鲜的果肉，让你迫不及待的想吃到一口，但是你得留意一点呀，它身上的硬刺要是扎到你，可不是好玩的！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9105"/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9105"/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朋友们，听完我的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讲述，你是不是很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想养一盆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仙人掌呢？快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去养一盆吧！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61196" y="699907"/>
            <a:ext cx="1759275" cy="340998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t"/>
          <a:lstStyle/>
          <a:p>
            <a:r>
              <a:rPr lang="zh-CN" altLang="en-US" sz="1800" b="1" dirty="0"/>
              <a:t>写花的作用</a:t>
            </a:r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r>
              <a:rPr lang="zh-CN" altLang="en-US" sz="1800" b="1" dirty="0"/>
              <a:t>写仙人掌的果肉</a:t>
            </a:r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endParaRPr lang="en-US" altLang="zh-CN" sz="1800" b="1" dirty="0"/>
          </a:p>
          <a:p>
            <a:r>
              <a:rPr lang="zh-CN" altLang="en-US" sz="1800" b="1" dirty="0"/>
              <a:t>总结全文</a:t>
            </a:r>
            <a:endParaRPr lang="en-US" altLang="zh-CN" sz="1800" b="1" dirty="0"/>
          </a:p>
          <a:p>
            <a:r>
              <a:rPr lang="zh-CN" altLang="en-US" sz="1800" b="1" dirty="0"/>
              <a:t>发出号召</a:t>
            </a:r>
            <a:endParaRPr lang="en-US" altLang="zh-CN" sz="1800" b="1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b6c84be2-f98f-488f-936e-c0b574a200d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719</Words>
  <Application>WPS 演示</Application>
  <PresentationFormat>全屏显示(16:9)</PresentationFormat>
  <Paragraphs>56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黑体</vt:lpstr>
      <vt:lpstr>Franklin Gothic Book</vt:lpstr>
      <vt:lpstr>微软雅黑</vt:lpstr>
      <vt:lpstr>Franklin Gothic Medium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11</cp:revision>
  <dcterms:created xsi:type="dcterms:W3CDTF">2019-09-02T04:02:00Z</dcterms:created>
  <dcterms:modified xsi:type="dcterms:W3CDTF">2022-12-31T08:27:40Z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A165F3B3C8C34FCAB025F9C8509FDBD4</vt:lpwstr>
  </property>
  <property fmtid="{D5CDD505-2E9C-101B-9397-08002B2CF9AE}" pid="3" name="KSOProductBuildVer">
    <vt:lpwstr>2052-11.1.0.12980</vt:lpwstr>
  </property>
</Properties>
</file>