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</p:sldIdLst>
  <p:sldSz cx="9144000" cy="5143500" type="screen16x9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8F6BB-1C2A-471F-ACDF-102A269530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C57C-7570-46BE-9B79-7C2B53BF9B0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971600" y="258784"/>
            <a:ext cx="5080000" cy="584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 algn="ctr"/>
            <a:r>
              <a:rPr lang="zh-CN" altLang="en-US" sz="3200" b="1" dirty="0"/>
              <a:t>我的植物朋友</a:t>
            </a:r>
            <a:endParaRPr lang="zh-CN" altLang="en-US" sz="3200" b="1" dirty="0"/>
          </a:p>
        </p:txBody>
      </p:sp>
      <p:sp>
        <p:nvSpPr>
          <p:cNvPr id="5" name="矩形 4"/>
          <p:cNvSpPr/>
          <p:nvPr/>
        </p:nvSpPr>
        <p:spPr>
          <a:xfrm>
            <a:off x="395536" y="843558"/>
            <a:ext cx="6725928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家里有一盆可爱的多肉植物。多肉肥肥的叶子，富含水分，椭圆形的叶子外宽内窄，厚厚实实的，像一个个胖嘟嘟的小熊掌，可爱极了。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肉的叶子成草绿色，青翠欲滴的叶子异常光滑，摸上去软软的，滑滑的，好像一不小心就会把它捏破。每一片叶子都往不同的方向伸展，像一只只小手在召唤你。还有那未长出来圆滚滚的叶子依附在茎上，好像在和你玩捉迷藏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32886" y="1108944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380312" y="1108944"/>
            <a:ext cx="14761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用比喻手法写出多肉植物的外形。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通过触觉等，更加细腻地描写叶子。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843558"/>
            <a:ext cx="6725928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很爱护这盆多肉，天天给它浇水，让他晒太阳，像对待朋友一样。一天我来到阳台准备给它浇水，突然发现它的叶子都烂了，我伤心极了！后来问了妈妈才知道多肉不喜欢多喝水。之后我一直按照妈妈说的多晒太阳少浇水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果然，一个月后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那盆多肉不仅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复原了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，还比以前长得更加饱满了。看到多肉植物这么顽强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更喜欢它了！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220443" y="724222"/>
            <a:ext cx="36004" cy="2927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380312" y="1108945"/>
            <a:ext cx="1476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写自己和多肉的故事</a:t>
            </a:r>
            <a:r>
              <a:rPr lang="zh-CN" altLang="en-US" sz="2000" b="1" dirty="0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，写出多肉耐旱的特点。</a:t>
            </a:r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f4073f74-8839-4b8a-b372-f3e77c0abb5f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378</Words>
  <Application>WPS 演示</Application>
  <PresentationFormat>全屏显示(16:9)</PresentationFormat>
  <Paragraphs>16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楷体</vt:lpstr>
      <vt:lpstr>仿宋</vt:lpstr>
      <vt:lpstr>Calibri</vt:lpstr>
      <vt:lpstr>微软雅黑</vt:lpstr>
      <vt:lpstr>Arial Unicode MS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13</cp:revision>
  <dcterms:created xsi:type="dcterms:W3CDTF">2019-09-02T04:02:00Z</dcterms:created>
  <dcterms:modified xsi:type="dcterms:W3CDTF">2022-12-31T08:29:50Z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2169FA08A333438FBEB262E66FFBBF52</vt:lpwstr>
  </property>
  <property fmtid="{D5CDD505-2E9C-101B-9397-08002B2CF9AE}" pid="3" name="KSOProductBuildVer">
    <vt:lpwstr>2052-11.1.0.12980</vt:lpwstr>
  </property>
</Properties>
</file>