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</p:sldIdLst>
  <p:sldSz cx="9144000" cy="5143500" type="screen16x9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971600" y="258783"/>
            <a:ext cx="50800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3200" dirty="0"/>
              <a:t>放风筝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395536" y="843558"/>
            <a:ext cx="6725928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今天，天气晴朗，蓝天上一只只风筝在天空中飞舞。我、哥哥和立明也准备去放风筝。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各种各样的风筝在天空中嬉戏，天空瞬间变成了它们玩耍的海洋。可爱灵活的小金鱼在天上游来游去；长着无数只脚的大蜈蚣正瞪着大大的眼睛看着我们；在空中展翅高飞的雄鹰，仿佛在和蓝天试比高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这么多美丽的风筝，让我看也看不够。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1108943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80312" y="1108943"/>
            <a:ext cx="14761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总写画面交代人物、时间、地点和事件。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描写天上的风筝，丰富画面内容。写出风筝的多而美。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494258"/>
            <a:ext cx="672592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拿着我的蝴蝶风筝，跟在哥哥背后。立明举起哥哥的燕子风筝，等待着风的到来。“呼呼”起风啦，哥哥飞快地向前奔去，我跟着他，一直跑到很远的地方。风筝飞得很高，在云层中穿来穿去。有时它会在空中翻几个跟头，好像是在炫耀自己的美丽；有时它又消失得无影无踪。哥哥把风筝扯到哪儿都看不见了，他迅速地把线收回来，终于看到风筝了，那时他已经急得满头大汗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最后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哥哥把我的风筝也放了上去，他说：“就让你的蝴蝶和燕子一起玩耍吧！”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68890" y="494258"/>
            <a:ext cx="0" cy="4237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93460" y="523189"/>
            <a:ext cx="14761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描述画面重点内容，详细写出了放风筝的过程。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用对话结束全文，让人回味无穷。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KSO_WPP_MARK_KEY" val="fcf86a52-90a1-422c-af8a-e5866e0440eb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430</Words>
  <Application>WPS 演示</Application>
  <PresentationFormat>全屏显示(16:9)</PresentationFormat>
  <Paragraphs>24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Wingdings 2</vt:lpstr>
      <vt:lpstr>Arial</vt:lpstr>
      <vt:lpstr>楷体</vt:lpstr>
      <vt:lpstr>仿宋</vt:lpstr>
      <vt:lpstr>黑体</vt:lpstr>
      <vt:lpstr>Franklin Gothic Book</vt:lpstr>
      <vt:lpstr>微软雅黑</vt:lpstr>
      <vt:lpstr>Calibri</vt:lpstr>
      <vt:lpstr>Arial Unicode MS</vt:lpstr>
      <vt:lpstr>暗香扑面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11</cp:revision>
  <dcterms:created xsi:type="dcterms:W3CDTF">2019-09-02T04:02:00Z</dcterms:created>
  <dcterms:modified xsi:type="dcterms:W3CDTF">2022-12-31T08:34:37Z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665CA73EEB284497949367D420231CFF</vt:lpwstr>
  </property>
  <property fmtid="{D5CDD505-2E9C-101B-9397-08002B2CF9AE}" pid="3" name="KSOProductBuildVer">
    <vt:lpwstr>2052-11.1.0.12980</vt:lpwstr>
  </property>
</Properties>
</file>