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57290" y="1857370"/>
            <a:ext cx="45720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你听说过我们班大名鼎鼎的“百事通”吗？我现在就给你们介绍一下。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2071670" y="857238"/>
            <a:ext cx="3786214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我们班的“百事通”</a:t>
            </a:r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7000892" y="1442013"/>
            <a:ext cx="13573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开门见山，点明要介绍班里的“</a:t>
            </a:r>
            <a:r>
              <a:rPr lang="zh-CN" altLang="en-US" sz="2800" b="1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百事通</a:t>
            </a:r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”。</a:t>
            </a:r>
            <a:endParaRPr lang="zh-CN" altLang="en-US" sz="2800" dirty="0" smtClean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rot="5400000">
            <a:off x="5214942" y="2714626"/>
            <a:ext cx="2715438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143372" y="3143254"/>
            <a:ext cx="2286016" cy="1428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4348" y="928676"/>
            <a:ext cx="607223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你看，他那红扑扑的瓜子型脸蛋上，镶嵌着一双如黑宝石般的大眼睛，总是炯炯有神地望着你。一对黑乎乎的剑眉，如同黑炭似的，帅气极了！高高的鼻梁下面，有着一张狮子大口，里面的牙齿洁白无瑕。你猜到他是谁了吗？他就是我们班的郭子恒同学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786578" y="928676"/>
            <a:ext cx="0" cy="32147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7092280" y="1977656"/>
            <a:ext cx="1428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外貌描写生动形象。</a:t>
            </a:r>
            <a:endParaRPr lang="zh-CN" altLang="en-US" sz="24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533" y="915566"/>
            <a:ext cx="63579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在一次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语文上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，老师让我们介绍一下现在的兵器。郭子恒立刻把他长长的手臂高高地举了起，因为他早就准备好了有关资料了。他一上去，就开始绘声绘色地讲了起：“核潜艇，是以核能为推进力的潜艇。那个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再讲的过程中，他还情不自禁地加上动作，以便于同学们的理解。而底下是一片安静，所有同学都在津津有味地听着他的串讲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rot="5400000">
            <a:off x="5001025" y="2571353"/>
            <a:ext cx="3714776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7000892" y="785800"/>
            <a:ext cx="17145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楷体_GB2312" panose="02010600030101010101" charset="-122"/>
              </a:rPr>
              <a:t>本段语言、动作等方法把“百事通”讲解兵器的样子描写得栩栩如生。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9496" y="842577"/>
            <a:ext cx="67866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记得还有一次，班里举行了一场演讲，郭子恒第一个去“报名”参加，而其他人却都还在犹豫呢。到了第二天，郭子恒那叫一个准备充分啊！你看他，有手提着一个大袋子，什么恐龙书、恐龙模型、恐龙内部解剖模型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里面是样样俱全，简直像一个“恐龙百宝箱”。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上铃一打响，他就拿着他那“百宝袋”走到讲台上，左手拿起模型，右手指着恐龙的各个部位开始仔细地讲了起：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rot="5400000">
            <a:off x="5465769" y="2463799"/>
            <a:ext cx="3642544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7286644" y="785800"/>
            <a:ext cx="17144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楷体_GB2312" panose="02010600030101010101" charset="-122"/>
              </a:rPr>
              <a:t>本段语言、动作等方法把“百事通”演讲的样子描写得栩栩如生。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5576" y="784670"/>
            <a:ext cx="592935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“霸王龙，平均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体长</a:t>
            </a:r>
            <a:r>
              <a:rPr 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至</a:t>
            </a:r>
            <a:r>
              <a:rPr 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，平均身高米，平均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体重</a:t>
            </a:r>
            <a:r>
              <a:rPr 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吨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，咬合力可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达</a:t>
            </a:r>
            <a:r>
              <a:rPr 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吨</a:t>
            </a:r>
            <a:r>
              <a:rPr 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在讲的过程中，不少同学都有了一些疑问，纷纷举手提问，但这可难不倒小“百事通”，他一一作了解答。不知不觉间，郭子恒的精彩演讲就结束了，台下响起了经久不息的掌声。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rot="5400000">
            <a:off x="4983373" y="2568474"/>
            <a:ext cx="3642544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7020272" y="984884"/>
            <a:ext cx="18573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楷体_GB2312" panose="02010600030101010101" charset="-122"/>
              </a:rPr>
              <a:t>本段语言、动作等方法把“百事通”演讲的样子描写得栩栩如生。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28662" y="1142990"/>
            <a:ext cx="544353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看，郭子恒真是一个“百事通”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，你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看他的军事、恐龙等“课堂”多么吸引我们的眼球。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我以后也要多多向他学习，也做一个赫赫有名的“百事通”！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rot="5400000">
            <a:off x="5232439" y="2368193"/>
            <a:ext cx="3000396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7000892" y="1214428"/>
            <a:ext cx="14287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表达自己对向“百事通”羡慕。并且要向他学习。</a:t>
            </a:r>
            <a:endParaRPr lang="zh-CN" altLang="en-US" sz="24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214414" y="1142990"/>
            <a:ext cx="6786610" cy="2214578"/>
            <a:chOff x="1142976" y="2071684"/>
            <a:chExt cx="6929486" cy="2000264"/>
          </a:xfrm>
        </p:grpSpPr>
        <p:sp>
          <p:nvSpPr>
            <p:cNvPr id="3" name="矩形 2"/>
            <p:cNvSpPr/>
            <p:nvPr/>
          </p:nvSpPr>
          <p:spPr>
            <a:xfrm>
              <a:off x="1361802" y="2245550"/>
              <a:ext cx="6388169" cy="16401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2800" b="1" dirty="0" smtClean="0">
                  <a:solidFill>
                    <a:srgbClr val="0000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点评：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小作者运用生动幽默的语言叙述了“百事通”郭子恒讲解兵器和演讲的样子，全文结构紧凑。尤其结尾处起到了升华主题的作用，值得表扬！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1142976" y="2071684"/>
              <a:ext cx="6929486" cy="2000264"/>
            </a:xfrm>
            <a:prstGeom prst="roundRect">
              <a:avLst/>
            </a:prstGeom>
            <a:grpFill/>
            <a:ln w="28575">
              <a:solidFill>
                <a:srgbClr val="00B050"/>
              </a:solidFill>
              <a:prstDash val="sysDash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2513cc52-3f4f-4f84-9e17-90a6f85b8bb7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895</Words>
  <Application>WPS 演示</Application>
  <PresentationFormat>全屏显示(16:9)</PresentationFormat>
  <Paragraphs>29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楷体</vt:lpstr>
      <vt:lpstr>黑体</vt:lpstr>
      <vt:lpstr>楷体_GB2312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4</cp:revision>
  <dcterms:created xsi:type="dcterms:W3CDTF">2019-11-07T00:55:00Z</dcterms:created>
  <dcterms:modified xsi:type="dcterms:W3CDTF">2022-12-31T08:38:57Z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2AC01F2641B740C79956FD375758B2AB</vt:lpwstr>
  </property>
  <property fmtid="{D5CDD505-2E9C-101B-9397-08002B2CF9AE}" pid="3" name="KSOProductBuildVer">
    <vt:lpwstr>2052-11.1.0.12980</vt:lpwstr>
  </property>
</Properties>
</file>