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00232" y="714362"/>
            <a:ext cx="389241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我们班的“开心果”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662" y="1643056"/>
            <a:ext cx="54292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“世界上产平底锅最厉害的是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你听听，我们班的老钱又开始讲笑话了，他每次讲笑话，全班都笑得前仰后合。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5304447" y="2703399"/>
            <a:ext cx="300039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27347" y="1571611"/>
            <a:ext cx="1643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文章开头别具一格。激发了读者的阅读兴趣。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1600" y="873614"/>
            <a:ext cx="550072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老钱长着一双剑眉，眼睛炯炯有神，鼻梁有点儿高，但丝毫不影响他那张讲笑话的嘴巴，他的耳朵可是他讲笑话的宝贝，因为那些笑话都是他的耳朵听来的。如果没有这老钱，可以不夸张地讲，我们班上就没有欢声笑语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732240" y="987574"/>
            <a:ext cx="1588" cy="2994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20272" y="1643055"/>
            <a:ext cx="15716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0030101010101" charset="-122"/>
              </a:rPr>
              <a:t>本段抓住了外貌进行描写，具体生动。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1000114"/>
            <a:ext cx="56436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老钱讲笑话总是惹得大家听得忘了时间。有一次课间，老钱又讲笑话给大家听了，他说：“从前有一个笨蛋，来到了一个国家。他遇到了一个卖火腿的人，那个人大声叫：卖火腿咯，卖火腿咯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笨蛋就以为全世界的腿都是火腿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rot="5400000">
            <a:off x="4621796" y="2535634"/>
            <a:ext cx="335758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588224" y="1126619"/>
            <a:ext cx="21431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0030101010101" charset="-122"/>
              </a:rPr>
              <a:t>本段生动细致地描写了老钱讲笑话的样子，让人如闻其声，如临其境。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8662" y="857238"/>
            <a:ext cx="58579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听着听着就上课了，老钱还在滔滔不绝地讲着笑话，同学们也没有听到上课铃声，继续围在他周围听笑话。他们听得太专心了，以至于老师来了都没发现。老师大怒：“钱艺张！你们在干什么？”同学们一听，顿时一哄而散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dirty="0"/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5072860" y="2428080"/>
            <a:ext cx="342902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072329" y="1257347"/>
            <a:ext cx="14609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仿宋" panose="02010609060101010101" charset="-122"/>
              </a:rPr>
              <a:t>写同学们不愿离去，侧面表达了同学们对老钱的喜爱之情。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71538" y="1214428"/>
            <a:ext cx="5857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后来，老师罚了他们每人站一节课，这回他们可有苦头吃了。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这就是我们班的“开心果”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钱艺张，哪里有他，哪里就有快乐！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804248" y="915566"/>
            <a:ext cx="1588" cy="26642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164288" y="1320753"/>
            <a:ext cx="1344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结尾点题：哪里有他，哪里就有快乐！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500166" y="1285866"/>
            <a:ext cx="6357982" cy="2286016"/>
            <a:chOff x="1285852" y="1000114"/>
            <a:chExt cx="6357982" cy="2357454"/>
          </a:xfrm>
        </p:grpSpPr>
        <p:sp>
          <p:nvSpPr>
            <p:cNvPr id="4" name="矩形 3"/>
            <p:cNvSpPr/>
            <p:nvPr/>
          </p:nvSpPr>
          <p:spPr>
            <a:xfrm>
              <a:off x="1428728" y="1285866"/>
              <a:ext cx="6072230" cy="1872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800" b="1" dirty="0" smtClean="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点评：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这篇文章小作者为我们描述了一位能给同学们带来快乐的“开心果”，用词准确，情节设计独特，很吸引人。这一点值得大家学习。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285852" y="1000114"/>
              <a:ext cx="6357982" cy="2357454"/>
            </a:xfrm>
            <a:prstGeom prst="roundRect">
              <a:avLst/>
            </a:prstGeom>
            <a:grpFill/>
            <a:ln w="28575">
              <a:solidFill>
                <a:srgbClr val="00B050"/>
              </a:solidFill>
              <a:prstDash val="sysDash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5ccdae64-0e7b-4ffc-b585-1cc9c036ea3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</Words>
  <Application>WPS 演示</Application>
  <PresentationFormat>全屏显示(16:9)</PresentationFormat>
  <Paragraphs>25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楷体</vt:lpstr>
      <vt:lpstr>黑体</vt:lpstr>
      <vt:lpstr>楷体_GB2312</vt:lpstr>
      <vt:lpstr>仿宋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</cp:revision>
  <dcterms:created xsi:type="dcterms:W3CDTF">2019-11-07T01:11:00Z</dcterms:created>
  <dcterms:modified xsi:type="dcterms:W3CDTF">2022-12-31T09:46:23Z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256B59A5BB8D4238A55DAD1540EE3C17</vt:lpwstr>
  </property>
  <property fmtid="{D5CDD505-2E9C-101B-9397-08002B2CF9AE}" pid="3" name="KSOProductBuildVer">
    <vt:lpwstr>2052-11.1.0.12980</vt:lpwstr>
  </property>
</Properties>
</file>