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0" r:id="rId5"/>
  </p:sldIdLst>
  <p:sldSz cx="9144000" cy="5143500" type="screen16x9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004194" y="339502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en-US" altLang="zh-CN" sz="2400" b="1" dirty="0" smtClean="0">
                <a:ea typeface="宋体" panose="02010600030101010101" pitchFamily="2" charset="-122"/>
              </a:rPr>
              <a:t>            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没有尾巴的小猴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79512" y="939398"/>
            <a:ext cx="7089378" cy="3415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在安静的大森林中，忽然传来了哭声，“呜呜呜……”邻居家的大母鸡对她的老公说：“哎！小猴又在哭了。”原来这只小猴生来就与众不同——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它没有尾巴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大伙儿实在忍不住了，小兔说：“我们看有没有谁可以捐条尾巴给小猴。”说完便把目光转向小猪，“不行，这主意不好，我的尾巴是卷的。”便又看向了小羊……就这样大家都有理由“没办法”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108943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80312" y="1108943"/>
            <a:ext cx="1476164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err="1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en-US" altLang="zh-CN" sz="2000" b="1" dirty="0" err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通过</a:t>
            </a:r>
            <a:r>
              <a:rPr lang="zh-CN" altLang="en-US" sz="2000" b="1" dirty="0" err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对话的形式，引出小猴的与众不同</a:t>
            </a:r>
            <a:r>
              <a:rPr lang="en-US" altLang="zh-CN" sz="20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en-US" altLang="zh-CN" sz="2000" b="1" dirty="0">
              <a:solidFill>
                <a:srgbClr val="FF0000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80312" y="3296672"/>
            <a:ext cx="1476164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楷体_GB2312" charset="0"/>
                <a:cs typeface="楷体_GB2312" charset="0"/>
              </a:rPr>
              <a:t>大家在为小猴想办法。</a:t>
            </a:r>
            <a:r>
              <a:rPr lang="en-US" altLang="zh-CN" sz="2000" b="1" dirty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250" y="771550"/>
            <a:ext cx="7089378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把自己的尾巴借给小猴，其实是不愿意把自己的尾巴借给小猴。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一年一度的爬树比赛要开始了。小猴是心有余而力不足啊。比赛当天，爬树能手都来了，包括小猴。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小猴的尾巴绿绿的，长长的——是藤蔓，它还用稠密的桃胶紧紧粘着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。“三，二，一，开始。”所有动物都像脱了弓的箭一样。小猴借助那条尾巴爬上树，它竟然得了第三名。它得到了应该属于它的奖牌。慢慢的，它熟悉了那条尾巴。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843558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80312" y="1946459"/>
            <a:ext cx="1476164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想象丰富，藤蔓尾巴让小猴得到了第三名。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8" y="1275606"/>
            <a:ext cx="7599373" cy="13220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en-US" altLang="zh-CN" sz="28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8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点评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：没有尾巴的小猴最终得到了比赛第三名，这样的想象真是有趣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。而结尾部分出人意料又在情理之中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付出总会有收获的。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7040" y="165100"/>
            <a:ext cx="78359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后来，那条尾巴变成真的了，它真正拥有了自己的一条尾巴！小猴从此再也不会因为没有尾巴而担心了。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b1a394b0-e00e-4aa5-b629-e7a80dc3f78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539</Words>
  <Application>WPS 演示</Application>
  <PresentationFormat>全屏显示(16:9)</PresentationFormat>
  <Paragraphs>20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仿宋</vt:lpstr>
      <vt:lpstr>楷体_GB2312</vt:lpstr>
      <vt:lpstr>新宋体</vt:lpstr>
      <vt:lpstr>楷体</vt:lpstr>
      <vt:lpstr>Franklin Gothic Book</vt:lpstr>
      <vt:lpstr>黑体</vt:lpstr>
      <vt:lpstr>微软雅黑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4</cp:revision>
  <dcterms:created xsi:type="dcterms:W3CDTF">2019-09-02T04:02:00Z</dcterms:created>
  <dcterms:modified xsi:type="dcterms:W3CDTF">2022-12-31T09:51:23Z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F9239319CD474CDCA4EEAEC1F4C13FDE</vt:lpwstr>
  </property>
</Properties>
</file>