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9" r:id="rId3"/>
    <p:sldId id="305" r:id="rId4"/>
    <p:sldId id="383" r:id="rId5"/>
    <p:sldId id="667" r:id="rId6"/>
    <p:sldId id="306" r:id="rId7"/>
    <p:sldId id="580" r:id="rId8"/>
    <p:sldId id="523" r:id="rId9"/>
    <p:sldId id="756" r:id="rId10"/>
    <p:sldId id="271" r:id="rId11"/>
    <p:sldId id="272" r:id="rId12"/>
    <p:sldId id="273" r:id="rId13"/>
    <p:sldId id="757" r:id="rId14"/>
    <p:sldId id="758" r:id="rId15"/>
    <p:sldId id="759" r:id="rId16"/>
    <p:sldId id="760" r:id="rId17"/>
    <p:sldId id="308" r:id="rId18"/>
    <p:sldId id="279" r:id="rId19"/>
    <p:sldId id="389" r:id="rId20"/>
    <p:sldId id="670" r:id="rId2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7"/>
    </p:embeddedFont>
    <p:embeddedFont>
      <p:font typeface="楷体" panose="02010609060101010101" charset="-122"/>
      <p:regular r:id="rId28"/>
    </p:embeddedFont>
    <p:embeddedFont>
      <p:font typeface="黑体" panose="02010609060101010101" pitchFamily="49" charset="-122"/>
      <p:regular r:id="rId29"/>
    </p:embeddedFont>
    <p:embeddedFont>
      <p:font typeface="taozhi.cn_PY" panose="02000500000000000000" pitchFamily="2" charset="0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等线" panose="02010600030101010101" charset="-122"/>
      <p:regular r:id="rId35"/>
    </p:embeddedFont>
    <p:embeddedFont>
      <p:font typeface="Calibri" panose="020F0502020204030204"/>
      <p:regular r:id="rId36"/>
      <p:bold r:id="rId37"/>
      <p:italic r:id="rId38"/>
      <p:boldItalic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91" autoAdjust="0"/>
    <p:restoredTop sz="94607" autoAdjust="0"/>
  </p:normalViewPr>
  <p:slideViewPr>
    <p:cSldViewPr showGuides="1">
      <p:cViewPr>
        <p:scale>
          <a:sx n="120" d="100"/>
          <a:sy n="120" d="100"/>
        </p:scale>
        <p:origin x="-1722" y="-516"/>
      </p:cViewPr>
      <p:guideLst>
        <p:guide orient="horz" pos="162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2.xml"/><Relationship Id="rId4" Type="http://schemas.openxmlformats.org/officeDocument/2006/relationships/slide" Target="slides/slide2.xml"/><Relationship Id="rId39" Type="http://schemas.openxmlformats.org/officeDocument/2006/relationships/font" Target="fonts/font13.fntdata"/><Relationship Id="rId38" Type="http://schemas.openxmlformats.org/officeDocument/2006/relationships/font" Target="fonts/font12.fntdata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ABEFF-001D-466B-B212-781121226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065DA-0AE8-4AC2-B111-B8807A2E8B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7" Type="http://schemas.openxmlformats.org/officeDocument/2006/relationships/theme" Target="../theme/theme1.xml"/><Relationship Id="rId66" Type="http://schemas.openxmlformats.org/officeDocument/2006/relationships/tags" Target="../tags/tag11.xml"/><Relationship Id="rId65" Type="http://schemas.openxmlformats.org/officeDocument/2006/relationships/image" Target="file:///D:\qq&#25991;&#20214;\712321467\Image\C2C\Image2\%7b75232B38-A165-1FB7-499C-2E1C792CACB5%7d.png" TargetMode="External"/><Relationship Id="rId64" Type="http://schemas.openxmlformats.org/officeDocument/2006/relationships/image" Target="../media/image1.png"/><Relationship Id="rId63" Type="http://schemas.openxmlformats.org/officeDocument/2006/relationships/tags" Target="../tags/tag10.xml"/><Relationship Id="rId62" Type="http://schemas.openxmlformats.org/officeDocument/2006/relationships/tags" Target="../tags/tag9.xml"/><Relationship Id="rId61" Type="http://schemas.openxmlformats.org/officeDocument/2006/relationships/tags" Target="../tags/tag8.xml"/><Relationship Id="rId60" Type="http://schemas.openxmlformats.org/officeDocument/2006/relationships/tags" Target="../tags/tag7.xml"/><Relationship Id="rId6" Type="http://schemas.openxmlformats.org/officeDocument/2006/relationships/slideLayout" Target="../slideLayouts/slideLayout6.xml"/><Relationship Id="rId59" Type="http://schemas.openxmlformats.org/officeDocument/2006/relationships/tags" Target="../tags/tag6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9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0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1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2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3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64" r:link="rId6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6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3.png"/><Relationship Id="rId1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42922" y="440071"/>
            <a:ext cx="1917061" cy="697314"/>
          </a:xfrm>
          <a:prstGeom prst="rect">
            <a:avLst/>
          </a:prstGeom>
        </p:spPr>
      </p:pic>
      <p:sp>
        <p:nvSpPr>
          <p:cNvPr id="5" name="圆角矩形 10"/>
          <p:cNvSpPr/>
          <p:nvPr/>
        </p:nvSpPr>
        <p:spPr>
          <a:xfrm>
            <a:off x="714348" y="1072544"/>
            <a:ext cx="7811813" cy="2865120"/>
          </a:xfrm>
          <a:prstGeom prst="roundRect">
            <a:avLst>
              <a:gd name="adj" fmla="val 6316"/>
            </a:avLst>
          </a:prstGeom>
          <a:solidFill>
            <a:schemeClr val="bg1"/>
          </a:solidFill>
          <a:ln w="28575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5"/>
          <p:cNvSpPr txBox="1"/>
          <p:nvPr/>
        </p:nvSpPr>
        <p:spPr>
          <a:xfrm>
            <a:off x="0" y="1563638"/>
            <a:ext cx="9144000" cy="122413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21 </a:t>
            </a:r>
            <a:r>
              <a:rPr sz="44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青蛙卖泥塘</a:t>
            </a:r>
            <a:endParaRPr sz="4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: 圆角 18"/>
          <p:cNvSpPr/>
          <p:nvPr/>
        </p:nvSpPr>
        <p:spPr>
          <a:xfrm>
            <a:off x="522383" y="1264870"/>
            <a:ext cx="7901115" cy="2867025"/>
          </a:xfrm>
          <a:prstGeom prst="roundRect">
            <a:avLst>
              <a:gd name="adj" fmla="val 8369"/>
            </a:avLst>
          </a:prstGeom>
          <a:solidFill>
            <a:schemeClr val="bg1"/>
          </a:solidFill>
          <a:ln w="9525">
            <a:solidFill>
              <a:srgbClr val="E46C0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804248" y="843558"/>
            <a:ext cx="1325404" cy="426256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545416" y="556461"/>
            <a:ext cx="1465056" cy="624955"/>
            <a:chOff x="666094" y="494735"/>
            <a:chExt cx="1465056" cy="62495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3562" y="494735"/>
              <a:ext cx="1123191" cy="167676"/>
            </a:xfrm>
            <a:prstGeom prst="rect">
              <a:avLst/>
            </a:prstGeom>
          </p:spPr>
        </p:pic>
        <p:sp>
          <p:nvSpPr>
            <p:cNvPr id="57" name="圆角矩形 32"/>
            <p:cNvSpPr/>
            <p:nvPr/>
          </p:nvSpPr>
          <p:spPr>
            <a:xfrm>
              <a:off x="674889" y="662161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36"/>
            <p:cNvSpPr/>
            <p:nvPr/>
          </p:nvSpPr>
          <p:spPr>
            <a:xfrm>
              <a:off x="710851" y="695570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"/>
            <p:cNvSpPr txBox="1"/>
            <p:nvPr/>
          </p:nvSpPr>
          <p:spPr>
            <a:xfrm>
              <a:off x="914218" y="642924"/>
              <a:ext cx="9537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zh-CN" sz="2000" b="0" strike="noStrike" spc="-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en-US" altLang="zh-CN" sz="2000" b="0" strike="noStrike" spc="-1">
                <a:latin typeface="Arial" panose="020B0604020202020204"/>
              </a:endParaRPr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66094" y="1012796"/>
              <a:ext cx="525703" cy="106894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441498" y="841561"/>
              <a:ext cx="689652" cy="272147"/>
            </a:xfrm>
            <a:prstGeom prst="rect">
              <a:avLst/>
            </a:prstGeom>
          </p:spPr>
        </p:pic>
      </p:grpSp>
      <p:sp>
        <p:nvSpPr>
          <p:cNvPr id="62" name="CustomShape 57"/>
          <p:cNvSpPr/>
          <p:nvPr/>
        </p:nvSpPr>
        <p:spPr>
          <a:xfrm>
            <a:off x="6492358" y="1746657"/>
            <a:ext cx="1814040" cy="476726"/>
          </a:xfrm>
          <a:prstGeom prst="wedgeRoundRectCallout">
            <a:avLst>
              <a:gd name="adj1" fmla="val -64737"/>
              <a:gd name="adj2" fmla="val 2353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sz="2800" strike="noStrike" spc="-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en-US" sz="2800" strike="noStrike" spc="-1">
              <a:solidFill>
                <a:schemeClr val="accent6">
                  <a:lumMod val="75000"/>
                </a:schemeClr>
              </a:solidFill>
              <a:latin typeface="Arial" panose="020B0604020202020204"/>
            </a:endParaRPr>
          </a:p>
        </p:txBody>
      </p:sp>
      <p:sp>
        <p:nvSpPr>
          <p:cNvPr id="63" name="CustomShape 58"/>
          <p:cNvSpPr/>
          <p:nvPr/>
        </p:nvSpPr>
        <p:spPr>
          <a:xfrm>
            <a:off x="6436932" y="3042626"/>
            <a:ext cx="1866265" cy="476726"/>
          </a:xfrm>
          <a:prstGeom prst="wedgeRoundRectCallout">
            <a:avLst>
              <a:gd name="adj1" fmla="val -60548"/>
              <a:gd name="adj2" fmla="val 2149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sz="2800" strike="noStrike" spc="-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上下结构</a:t>
            </a:r>
            <a:endParaRPr lang="zh-CN" sz="2800" strike="noStrike" spc="-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" name="CustomShape 58"/>
          <p:cNvSpPr/>
          <p:nvPr/>
        </p:nvSpPr>
        <p:spPr>
          <a:xfrm>
            <a:off x="2096479" y="3065650"/>
            <a:ext cx="1360170" cy="476726"/>
          </a:xfrm>
          <a:prstGeom prst="wedgeRoundRectCallout">
            <a:avLst>
              <a:gd name="adj1" fmla="val -71532"/>
              <a:gd name="adj2" fmla="val 1731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sz="2800" strike="noStrike" spc="-1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sz="2800" strike="noStrike" spc="-1">
              <a:solidFill>
                <a:schemeClr val="accent3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5" name="组合 6"/>
          <p:cNvGrpSpPr/>
          <p:nvPr/>
        </p:nvGrpSpPr>
        <p:grpSpPr>
          <a:xfrm>
            <a:off x="669116" y="1402728"/>
            <a:ext cx="1244626" cy="1200329"/>
            <a:chOff x="716276" y="2849616"/>
            <a:chExt cx="648071" cy="625007"/>
          </a:xfrm>
        </p:grpSpPr>
        <p:grpSp>
          <p:nvGrpSpPr>
            <p:cNvPr id="76" name="组合 108"/>
            <p:cNvGrpSpPr/>
            <p:nvPr/>
          </p:nvGrpSpPr>
          <p:grpSpPr>
            <a:xfrm>
              <a:off x="803275" y="2945226"/>
              <a:ext cx="480788" cy="480788"/>
              <a:chOff x="2750271" y="1419622"/>
              <a:chExt cx="1800000" cy="1800000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2750271" y="141962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200"/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H="1"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>
                <a:stCxn id="78" idx="0"/>
              </p:cNvCxnSpPr>
              <p:nvPr/>
            </p:nvCxnSpPr>
            <p:spPr>
              <a:xfrm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rot="16200000"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文本框 76"/>
            <p:cNvSpPr txBox="1"/>
            <p:nvPr/>
          </p:nvSpPr>
          <p:spPr>
            <a:xfrm>
              <a:off x="716276" y="2849616"/>
              <a:ext cx="648071" cy="625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zh-CN" sz="7200" strike="noStrike" spc="-1">
                  <a:solidFill>
                    <a:srgbClr val="E46C0A"/>
                  </a:solidFill>
                  <a:latin typeface="楷体" panose="02010609060101010101" charset="-122"/>
                  <a:ea typeface="楷体" panose="02010609060101010101" charset="-122"/>
                </a:rPr>
                <a:t>蛙</a:t>
              </a:r>
              <a:endParaRPr lang="zh-CN" altLang="zh-CN" sz="7200" strike="noStrike" spc="-1">
                <a:solidFill>
                  <a:srgbClr val="E46C0A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3" name="组合 6"/>
          <p:cNvGrpSpPr/>
          <p:nvPr/>
        </p:nvGrpSpPr>
        <p:grpSpPr>
          <a:xfrm>
            <a:off x="1779121" y="1403298"/>
            <a:ext cx="1244626" cy="1200329"/>
            <a:chOff x="716276" y="2849912"/>
            <a:chExt cx="648071" cy="625007"/>
          </a:xfrm>
        </p:grpSpPr>
        <p:grpSp>
          <p:nvGrpSpPr>
            <p:cNvPr id="84" name="组合 108"/>
            <p:cNvGrpSpPr/>
            <p:nvPr/>
          </p:nvGrpSpPr>
          <p:grpSpPr>
            <a:xfrm>
              <a:off x="803275" y="2945226"/>
              <a:ext cx="480788" cy="480788"/>
              <a:chOff x="2750271" y="1419622"/>
              <a:chExt cx="1800000" cy="1800000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2750271" y="141962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200"/>
              </a:p>
            </p:txBody>
          </p:sp>
          <p:cxnSp>
            <p:nvCxnSpPr>
              <p:cNvPr id="87" name="直接连接符 86"/>
              <p:cNvCxnSpPr/>
              <p:nvPr/>
            </p:nvCxnSpPr>
            <p:spPr>
              <a:xfrm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H="1"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>
                <a:stCxn id="86" idx="0"/>
              </p:cNvCxnSpPr>
              <p:nvPr/>
            </p:nvCxnSpPr>
            <p:spPr>
              <a:xfrm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rot="16200000"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5" name="文本框 84"/>
            <p:cNvSpPr txBox="1"/>
            <p:nvPr/>
          </p:nvSpPr>
          <p:spPr>
            <a:xfrm>
              <a:off x="716276" y="2849912"/>
              <a:ext cx="648071" cy="625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zh-CN" sz="7200" strike="noStrike" spc="-1">
                  <a:solidFill>
                    <a:srgbClr val="E46C0A"/>
                  </a:solidFill>
                  <a:latin typeface="楷体" panose="02010609060101010101" charset="-122"/>
                  <a:ea typeface="楷体" panose="02010609060101010101" charset="-122"/>
                </a:rPr>
                <a:t>搬</a:t>
              </a:r>
              <a:endParaRPr lang="zh-CN" altLang="zh-CN" sz="7200" strike="noStrike" spc="-1">
                <a:solidFill>
                  <a:srgbClr val="E46C0A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1" name="组合 6"/>
          <p:cNvGrpSpPr/>
          <p:nvPr/>
        </p:nvGrpSpPr>
        <p:grpSpPr>
          <a:xfrm>
            <a:off x="2889126" y="1392281"/>
            <a:ext cx="1244626" cy="1200329"/>
            <a:chOff x="716276" y="2844176"/>
            <a:chExt cx="648071" cy="625007"/>
          </a:xfrm>
        </p:grpSpPr>
        <p:grpSp>
          <p:nvGrpSpPr>
            <p:cNvPr id="92" name="组合 108"/>
            <p:cNvGrpSpPr/>
            <p:nvPr/>
          </p:nvGrpSpPr>
          <p:grpSpPr>
            <a:xfrm>
              <a:off x="803275" y="2945226"/>
              <a:ext cx="480788" cy="480788"/>
              <a:chOff x="2750271" y="1419622"/>
              <a:chExt cx="1800000" cy="1800000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2750271" y="141962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200"/>
              </a:p>
            </p:txBody>
          </p:sp>
          <p:cxnSp>
            <p:nvCxnSpPr>
              <p:cNvPr id="95" name="直接连接符 94"/>
              <p:cNvCxnSpPr/>
              <p:nvPr/>
            </p:nvCxnSpPr>
            <p:spPr>
              <a:xfrm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 flipH="1"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>
                <a:stCxn id="94" idx="0"/>
              </p:cNvCxnSpPr>
              <p:nvPr/>
            </p:nvCxnSpPr>
            <p:spPr>
              <a:xfrm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rot="16200000"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文本框 92"/>
            <p:cNvSpPr txBox="1"/>
            <p:nvPr/>
          </p:nvSpPr>
          <p:spPr>
            <a:xfrm>
              <a:off x="716276" y="2844176"/>
              <a:ext cx="648071" cy="625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zh-CN" sz="7200" strike="noStrike" spc="-1">
                  <a:solidFill>
                    <a:srgbClr val="E46C0A"/>
                  </a:solidFill>
                  <a:latin typeface="楷体" panose="02010609060101010101" charset="-122"/>
                  <a:ea typeface="楷体" panose="02010609060101010101" charset="-122"/>
                </a:rPr>
                <a:t>倒</a:t>
              </a:r>
              <a:endParaRPr lang="zh-CN" altLang="zh-CN" sz="7200" strike="noStrike" spc="-1">
                <a:solidFill>
                  <a:srgbClr val="E46C0A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9" name="组合 6"/>
          <p:cNvGrpSpPr/>
          <p:nvPr/>
        </p:nvGrpSpPr>
        <p:grpSpPr>
          <a:xfrm>
            <a:off x="3999131" y="1395465"/>
            <a:ext cx="1244626" cy="1200329"/>
            <a:chOff x="716276" y="2845834"/>
            <a:chExt cx="648071" cy="625007"/>
          </a:xfrm>
        </p:grpSpPr>
        <p:grpSp>
          <p:nvGrpSpPr>
            <p:cNvPr id="100" name="组合 108"/>
            <p:cNvGrpSpPr/>
            <p:nvPr/>
          </p:nvGrpSpPr>
          <p:grpSpPr>
            <a:xfrm>
              <a:off x="803275" y="2945226"/>
              <a:ext cx="480788" cy="480788"/>
              <a:chOff x="2750271" y="1419622"/>
              <a:chExt cx="1800000" cy="1800000"/>
            </a:xfrm>
          </p:grpSpPr>
          <p:sp>
            <p:nvSpPr>
              <p:cNvPr id="102" name="矩形 101"/>
              <p:cNvSpPr/>
              <p:nvPr/>
            </p:nvSpPr>
            <p:spPr>
              <a:xfrm>
                <a:off x="2750271" y="141962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200"/>
              </a:p>
            </p:txBody>
          </p:sp>
          <p:cxnSp>
            <p:nvCxnSpPr>
              <p:cNvPr id="103" name="直接连接符 102"/>
              <p:cNvCxnSpPr/>
              <p:nvPr/>
            </p:nvCxnSpPr>
            <p:spPr>
              <a:xfrm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 flipH="1"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stCxn id="102" idx="0"/>
              </p:cNvCxnSpPr>
              <p:nvPr/>
            </p:nvCxnSpPr>
            <p:spPr>
              <a:xfrm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rot="16200000"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1" name="文本框 100"/>
            <p:cNvSpPr txBox="1"/>
            <p:nvPr/>
          </p:nvSpPr>
          <p:spPr>
            <a:xfrm>
              <a:off x="716276" y="2845834"/>
              <a:ext cx="648071" cy="625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zh-CN" sz="7200" strike="noStrike" spc="-1">
                  <a:solidFill>
                    <a:srgbClr val="E46C0A"/>
                  </a:solidFill>
                  <a:latin typeface="楷体" panose="02010609060101010101" charset="-122"/>
                  <a:ea typeface="楷体" panose="02010609060101010101" charset="-122"/>
                </a:rPr>
                <a:t>籽</a:t>
              </a:r>
              <a:endParaRPr lang="zh-CN" altLang="zh-CN" sz="7200" strike="noStrike" spc="-1">
                <a:solidFill>
                  <a:srgbClr val="E46C0A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7" name="组合 6"/>
          <p:cNvGrpSpPr/>
          <p:nvPr/>
        </p:nvGrpSpPr>
        <p:grpSpPr>
          <a:xfrm>
            <a:off x="5109138" y="1404297"/>
            <a:ext cx="1244626" cy="1200329"/>
            <a:chOff x="716276" y="2849444"/>
            <a:chExt cx="648071" cy="625007"/>
          </a:xfrm>
        </p:grpSpPr>
        <p:grpSp>
          <p:nvGrpSpPr>
            <p:cNvPr id="108" name="组合 108"/>
            <p:cNvGrpSpPr/>
            <p:nvPr/>
          </p:nvGrpSpPr>
          <p:grpSpPr>
            <a:xfrm>
              <a:off x="803275" y="2945226"/>
              <a:ext cx="480788" cy="480788"/>
              <a:chOff x="2750271" y="1419622"/>
              <a:chExt cx="1800000" cy="1800000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2750271" y="141962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200"/>
              </a:p>
            </p:txBody>
          </p:sp>
          <p:cxnSp>
            <p:nvCxnSpPr>
              <p:cNvPr id="111" name="直接连接符 110"/>
              <p:cNvCxnSpPr/>
              <p:nvPr/>
            </p:nvCxnSpPr>
            <p:spPr>
              <a:xfrm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 flipH="1"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>
                <a:stCxn id="110" idx="0"/>
              </p:cNvCxnSpPr>
              <p:nvPr/>
            </p:nvCxnSpPr>
            <p:spPr>
              <a:xfrm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 rot="16200000"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文本框 108"/>
            <p:cNvSpPr txBox="1"/>
            <p:nvPr/>
          </p:nvSpPr>
          <p:spPr>
            <a:xfrm>
              <a:off x="716276" y="2849444"/>
              <a:ext cx="648071" cy="625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zh-CN" sz="7200" strike="noStrike" spc="-1">
                  <a:solidFill>
                    <a:srgbClr val="E46C0A"/>
                  </a:solidFill>
                  <a:latin typeface="楷体" panose="02010609060101010101" charset="-122"/>
                  <a:ea typeface="楷体" panose="02010609060101010101" charset="-122"/>
                </a:rPr>
                <a:t>破</a:t>
              </a:r>
              <a:endParaRPr lang="zh-CN" altLang="zh-CN" sz="7200" strike="noStrike" spc="-1">
                <a:solidFill>
                  <a:srgbClr val="E46C0A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7" name="组合 6"/>
          <p:cNvGrpSpPr/>
          <p:nvPr/>
        </p:nvGrpSpPr>
        <p:grpSpPr>
          <a:xfrm>
            <a:off x="669116" y="2660028"/>
            <a:ext cx="1244626" cy="1200329"/>
            <a:chOff x="716276" y="2849616"/>
            <a:chExt cx="648071" cy="625007"/>
          </a:xfrm>
        </p:grpSpPr>
        <p:grpSp>
          <p:nvGrpSpPr>
            <p:cNvPr id="148" name="组合 108"/>
            <p:cNvGrpSpPr/>
            <p:nvPr/>
          </p:nvGrpSpPr>
          <p:grpSpPr>
            <a:xfrm>
              <a:off x="803275" y="2945226"/>
              <a:ext cx="480788" cy="480788"/>
              <a:chOff x="2750271" y="1419622"/>
              <a:chExt cx="1800000" cy="1800000"/>
            </a:xfrm>
          </p:grpSpPr>
          <p:sp>
            <p:nvSpPr>
              <p:cNvPr id="150" name="矩形 149"/>
              <p:cNvSpPr/>
              <p:nvPr/>
            </p:nvSpPr>
            <p:spPr>
              <a:xfrm>
                <a:off x="2750271" y="141962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200"/>
              </a:p>
            </p:txBody>
          </p:sp>
          <p:cxnSp>
            <p:nvCxnSpPr>
              <p:cNvPr id="151" name="直接连接符 150"/>
              <p:cNvCxnSpPr/>
              <p:nvPr/>
            </p:nvCxnSpPr>
            <p:spPr>
              <a:xfrm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flipH="1"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>
                <a:stCxn id="150" idx="0"/>
              </p:cNvCxnSpPr>
              <p:nvPr/>
            </p:nvCxnSpPr>
            <p:spPr>
              <a:xfrm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rot="16200000"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文本框 148"/>
            <p:cNvSpPr txBox="1"/>
            <p:nvPr/>
          </p:nvSpPr>
          <p:spPr>
            <a:xfrm>
              <a:off x="716276" y="2849616"/>
              <a:ext cx="648071" cy="625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7200" strike="noStrike" spc="-1">
                  <a:solidFill>
                    <a:schemeClr val="accent3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应</a:t>
              </a:r>
              <a:endParaRPr lang="zh-CN" altLang="en-US" sz="7200" strike="noStrike" spc="-1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5" name="组合 6"/>
          <p:cNvGrpSpPr/>
          <p:nvPr/>
        </p:nvGrpSpPr>
        <p:grpSpPr>
          <a:xfrm>
            <a:off x="3999131" y="2660028"/>
            <a:ext cx="1244626" cy="1200329"/>
            <a:chOff x="716276" y="2845834"/>
            <a:chExt cx="648071" cy="625007"/>
          </a:xfrm>
        </p:grpSpPr>
        <p:grpSp>
          <p:nvGrpSpPr>
            <p:cNvPr id="156" name="组合 108"/>
            <p:cNvGrpSpPr/>
            <p:nvPr/>
          </p:nvGrpSpPr>
          <p:grpSpPr>
            <a:xfrm>
              <a:off x="803275" y="2945226"/>
              <a:ext cx="480788" cy="480788"/>
              <a:chOff x="2750271" y="1419622"/>
              <a:chExt cx="1800000" cy="1800000"/>
            </a:xfrm>
          </p:grpSpPr>
          <p:sp>
            <p:nvSpPr>
              <p:cNvPr id="158" name="矩形 157"/>
              <p:cNvSpPr/>
              <p:nvPr/>
            </p:nvSpPr>
            <p:spPr>
              <a:xfrm>
                <a:off x="2750271" y="141962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20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159" name="直接连接符 158"/>
              <p:cNvCxnSpPr/>
              <p:nvPr/>
            </p:nvCxnSpPr>
            <p:spPr>
              <a:xfrm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/>
              <p:nvPr/>
            </p:nvCxnSpPr>
            <p:spPr>
              <a:xfrm flipH="1"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>
                <a:stCxn id="158" idx="0"/>
              </p:cNvCxnSpPr>
              <p:nvPr/>
            </p:nvCxnSpPr>
            <p:spPr>
              <a:xfrm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 rot="16200000"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7" name="文本框 156"/>
            <p:cNvSpPr txBox="1"/>
            <p:nvPr/>
          </p:nvSpPr>
          <p:spPr>
            <a:xfrm>
              <a:off x="716276" y="2845834"/>
              <a:ext cx="648071" cy="625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7200" strike="noStrike" spc="-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卖</a:t>
              </a:r>
              <a:endParaRPr lang="zh-CN" altLang="en-US" sz="7200" strike="noStrike" spc="-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63" name="组合 6"/>
          <p:cNvGrpSpPr/>
          <p:nvPr/>
        </p:nvGrpSpPr>
        <p:grpSpPr>
          <a:xfrm>
            <a:off x="5109138" y="2660028"/>
            <a:ext cx="1244626" cy="1200329"/>
            <a:chOff x="716276" y="2849444"/>
            <a:chExt cx="648071" cy="625007"/>
          </a:xfrm>
        </p:grpSpPr>
        <p:grpSp>
          <p:nvGrpSpPr>
            <p:cNvPr id="164" name="组合 108"/>
            <p:cNvGrpSpPr/>
            <p:nvPr/>
          </p:nvGrpSpPr>
          <p:grpSpPr>
            <a:xfrm>
              <a:off x="803275" y="2945226"/>
              <a:ext cx="480788" cy="480788"/>
              <a:chOff x="2750271" y="1419622"/>
              <a:chExt cx="1800000" cy="1800000"/>
            </a:xfrm>
          </p:grpSpPr>
          <p:sp>
            <p:nvSpPr>
              <p:cNvPr id="166" name="矩形 165"/>
              <p:cNvSpPr/>
              <p:nvPr/>
            </p:nvSpPr>
            <p:spPr>
              <a:xfrm>
                <a:off x="2750271" y="1419622"/>
                <a:ext cx="1800000" cy="180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20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167" name="直接连接符 166"/>
              <p:cNvCxnSpPr/>
              <p:nvPr/>
            </p:nvCxnSpPr>
            <p:spPr>
              <a:xfrm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/>
            </p:nvCxnSpPr>
            <p:spPr>
              <a:xfrm flipH="1">
                <a:off x="2753541" y="1419622"/>
                <a:ext cx="1796730" cy="1799129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/>
              <p:cNvCxnSpPr>
                <a:stCxn id="166" idx="0"/>
              </p:cNvCxnSpPr>
              <p:nvPr/>
            </p:nvCxnSpPr>
            <p:spPr>
              <a:xfrm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/>
              <p:cNvCxnSpPr/>
              <p:nvPr/>
            </p:nvCxnSpPr>
            <p:spPr>
              <a:xfrm rot="16200000" flipH="1">
                <a:off x="3650271" y="1419622"/>
                <a:ext cx="0" cy="1782045"/>
              </a:xfrm>
              <a:prstGeom prst="line">
                <a:avLst/>
              </a:prstGeom>
              <a:ln w="6350" cap="rnd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5" name="文本框 164"/>
            <p:cNvSpPr txBox="1"/>
            <p:nvPr/>
          </p:nvSpPr>
          <p:spPr>
            <a:xfrm>
              <a:off x="716276" y="2849444"/>
              <a:ext cx="648071" cy="625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7200" strike="noStrike" spc="-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泉</a:t>
              </a:r>
              <a:endParaRPr lang="zh-CN" altLang="en-US" sz="7200" strike="noStrike" spc="-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6"/>
          <p:cNvGrpSpPr/>
          <p:nvPr/>
        </p:nvGrpSpPr>
        <p:grpSpPr>
          <a:xfrm>
            <a:off x="462538" y="1257846"/>
            <a:ext cx="8220482" cy="3326411"/>
            <a:chOff x="591116" y="1322090"/>
            <a:chExt cx="7970893" cy="3149336"/>
          </a:xfrm>
        </p:grpSpPr>
        <p:sp>
          <p:nvSpPr>
            <p:cNvPr id="21" name="矩形: 圆角 20"/>
            <p:cNvSpPr/>
            <p:nvPr/>
          </p:nvSpPr>
          <p:spPr>
            <a:xfrm>
              <a:off x="609328" y="1383441"/>
              <a:ext cx="7952681" cy="3087985"/>
            </a:xfrm>
            <a:prstGeom prst="roundRect">
              <a:avLst>
                <a:gd name="adj" fmla="val 10707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591116" y="1322090"/>
              <a:ext cx="7911227" cy="3087985"/>
            </a:xfrm>
            <a:prstGeom prst="roundRect">
              <a:avLst>
                <a:gd name="adj" fmla="val 10173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31640" y="1788375"/>
            <a:ext cx="158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endParaRPr lang="en-US" altLang="zh-CN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1640" y="2434115"/>
            <a:ext cx="970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31640" y="3079855"/>
            <a:ext cx="961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2890" y="1788375"/>
            <a:ext cx="1473200" cy="4616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上下结构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9"/>
          <p:cNvGrpSpPr/>
          <p:nvPr/>
        </p:nvGrpSpPr>
        <p:grpSpPr>
          <a:xfrm>
            <a:off x="6119178" y="1363174"/>
            <a:ext cx="1681572" cy="1682330"/>
            <a:chOff x="5722808" y="1691547"/>
            <a:chExt cx="1681572" cy="1682330"/>
          </a:xfrm>
        </p:grpSpPr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5722808" y="1691547"/>
              <a:ext cx="1681572" cy="16823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楷体" panose="02010609060101010101" charset="-122"/>
              </a:endParaRPr>
            </a:p>
          </p:txBody>
        </p:sp>
        <p:grpSp>
          <p:nvGrpSpPr>
            <p:cNvPr id="29" name="组合 7"/>
            <p:cNvGrpSpPr/>
            <p:nvPr/>
          </p:nvGrpSpPr>
          <p:grpSpPr>
            <a:xfrm>
              <a:off x="5825691" y="1794478"/>
              <a:ext cx="1475800" cy="1476469"/>
              <a:chOff x="2437" y="2032"/>
              <a:chExt cx="1286" cy="1245"/>
            </a:xfrm>
            <a:solidFill>
              <a:schemeClr val="bg1"/>
            </a:solidFill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86" cy="1245"/>
              </a:xfrm>
              <a:prstGeom prst="rect">
                <a:avLst/>
              </a:prstGeom>
              <a:solidFill>
                <a:srgbClr val="FFF5D7"/>
              </a:solidFill>
              <a:ln w="19050">
                <a:solidFill>
                  <a:srgbClr val="BF370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charset="-122"/>
                </a:endParaRPr>
              </a:p>
            </p:txBody>
          </p:sp>
          <p:cxnSp>
            <p:nvCxnSpPr>
              <p:cNvPr id="31" name="直接连接符 4"/>
              <p:cNvCxnSpPr>
                <a:cxnSpLocks noChangeShapeType="1"/>
                <a:stCxn id="30" idx="1"/>
                <a:endCxn id="30" idx="3"/>
              </p:cNvCxnSpPr>
              <p:nvPr/>
            </p:nvCxnSpPr>
            <p:spPr bwMode="auto">
              <a:xfrm>
                <a:off x="2437" y="2655"/>
                <a:ext cx="1286" cy="0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  <p:cxnSp>
            <p:nvCxnSpPr>
              <p:cNvPr id="32" name="直接连接符 6"/>
              <p:cNvCxnSpPr>
                <a:cxnSpLocks noChangeShapeType="1"/>
                <a:stCxn id="30" idx="0"/>
                <a:endCxn id="30" idx="2"/>
              </p:cNvCxnSpPr>
              <p:nvPr/>
            </p:nvCxnSpPr>
            <p:spPr bwMode="auto">
              <a:xfrm flipH="1">
                <a:off x="3080" y="203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</p:grp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6213653" y="1286974"/>
            <a:ext cx="1650597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0500" b="0" strike="noStrike" spc="-1">
                <a:latin typeface="楷体" panose="02010609060101010101" charset="-122"/>
                <a:ea typeface="楷体" panose="02010609060101010101" charset="-122"/>
              </a:rPr>
              <a:t>卖</a:t>
            </a:r>
            <a:endParaRPr lang="zh-CN" altLang="en-US" sz="10500" b="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23746" y="633682"/>
            <a:ext cx="27168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重难点字书写指导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8327" y="814387"/>
            <a:ext cx="1357313" cy="175736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92890" y="2434115"/>
            <a:ext cx="507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十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92890" y="3079855"/>
            <a:ext cx="6095534" cy="1151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“十”小“买”大。“十”居上居中，竖写在竖中线上；“买”的横钩在横中线上方，钩尖抵横中线，撇从竖中线上起笔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</a:rPr>
              <a:t>末笔点略长，撇和点收笔持平。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6"/>
          <p:cNvGrpSpPr/>
          <p:nvPr/>
        </p:nvGrpSpPr>
        <p:grpSpPr>
          <a:xfrm>
            <a:off x="462538" y="1257846"/>
            <a:ext cx="8220482" cy="3326411"/>
            <a:chOff x="591116" y="1322090"/>
            <a:chExt cx="7970893" cy="3149336"/>
          </a:xfrm>
        </p:grpSpPr>
        <p:sp>
          <p:nvSpPr>
            <p:cNvPr id="21" name="矩形: 圆角 20"/>
            <p:cNvSpPr/>
            <p:nvPr/>
          </p:nvSpPr>
          <p:spPr>
            <a:xfrm>
              <a:off x="609328" y="1383441"/>
              <a:ext cx="7952681" cy="3087985"/>
            </a:xfrm>
            <a:prstGeom prst="roundRect">
              <a:avLst>
                <a:gd name="adj" fmla="val 10707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591116" y="1322090"/>
              <a:ext cx="7911227" cy="3087985"/>
            </a:xfrm>
            <a:prstGeom prst="roundRect">
              <a:avLst>
                <a:gd name="adj" fmla="val 10173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31640" y="1788375"/>
            <a:ext cx="158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endParaRPr lang="en-US" altLang="zh-CN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1640" y="2434115"/>
            <a:ext cx="970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31640" y="3079855"/>
            <a:ext cx="961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2890" y="1788375"/>
            <a:ext cx="1473200" cy="4616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9"/>
          <p:cNvGrpSpPr/>
          <p:nvPr/>
        </p:nvGrpSpPr>
        <p:grpSpPr>
          <a:xfrm>
            <a:off x="6119178" y="1363174"/>
            <a:ext cx="1681572" cy="1682330"/>
            <a:chOff x="5722808" y="1691547"/>
            <a:chExt cx="1681572" cy="1682330"/>
          </a:xfrm>
        </p:grpSpPr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5722808" y="1691547"/>
              <a:ext cx="1681572" cy="16823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楷体" panose="02010609060101010101" charset="-122"/>
              </a:endParaRPr>
            </a:p>
          </p:txBody>
        </p:sp>
        <p:grpSp>
          <p:nvGrpSpPr>
            <p:cNvPr id="29" name="组合 7"/>
            <p:cNvGrpSpPr/>
            <p:nvPr/>
          </p:nvGrpSpPr>
          <p:grpSpPr>
            <a:xfrm>
              <a:off x="5825691" y="1794478"/>
              <a:ext cx="1475800" cy="1476469"/>
              <a:chOff x="2437" y="2032"/>
              <a:chExt cx="1286" cy="1245"/>
            </a:xfrm>
            <a:solidFill>
              <a:schemeClr val="bg1"/>
            </a:solidFill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86" cy="1245"/>
              </a:xfrm>
              <a:prstGeom prst="rect">
                <a:avLst/>
              </a:prstGeom>
              <a:solidFill>
                <a:srgbClr val="FFF5D7"/>
              </a:solidFill>
              <a:ln w="19050">
                <a:solidFill>
                  <a:srgbClr val="BF370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charset="-122"/>
                </a:endParaRPr>
              </a:p>
            </p:txBody>
          </p:sp>
          <p:cxnSp>
            <p:nvCxnSpPr>
              <p:cNvPr id="31" name="直接连接符 4"/>
              <p:cNvCxnSpPr>
                <a:cxnSpLocks noChangeShapeType="1"/>
                <a:stCxn id="30" idx="1"/>
                <a:endCxn id="30" idx="3"/>
              </p:cNvCxnSpPr>
              <p:nvPr/>
            </p:nvCxnSpPr>
            <p:spPr bwMode="auto">
              <a:xfrm>
                <a:off x="2437" y="2655"/>
                <a:ext cx="1286" cy="0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  <p:cxnSp>
            <p:nvCxnSpPr>
              <p:cNvPr id="32" name="直接连接符 6"/>
              <p:cNvCxnSpPr>
                <a:cxnSpLocks noChangeShapeType="1"/>
                <a:stCxn id="30" idx="0"/>
                <a:endCxn id="30" idx="2"/>
              </p:cNvCxnSpPr>
              <p:nvPr/>
            </p:nvCxnSpPr>
            <p:spPr bwMode="auto">
              <a:xfrm flipH="1">
                <a:off x="3080" y="203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</p:grp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6213653" y="1286974"/>
            <a:ext cx="1650597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0500" b="0" strike="noStrike" spc="-1">
                <a:latin typeface="楷体" panose="02010609060101010101" charset="-122"/>
                <a:ea typeface="楷体" panose="02010609060101010101" charset="-122"/>
              </a:rPr>
              <a:t>搬</a:t>
            </a:r>
            <a:endParaRPr lang="zh-CN" altLang="en-US" sz="10500" b="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23746" y="633682"/>
            <a:ext cx="27168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重难点字书写指导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8327" y="814387"/>
            <a:ext cx="1357313" cy="175736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92890" y="2434115"/>
            <a:ext cx="507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扌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92890" y="3079855"/>
            <a:ext cx="6095534" cy="1405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“扌”窄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般”宽。“扌”的横在横中线方；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般”的“舟”居竖中线左侧，第五笔横右边不出头，“殳”上面的第二笔是横折弯。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6"/>
          <p:cNvGrpSpPr/>
          <p:nvPr/>
        </p:nvGrpSpPr>
        <p:grpSpPr>
          <a:xfrm>
            <a:off x="462538" y="1257846"/>
            <a:ext cx="8220482" cy="3326411"/>
            <a:chOff x="591116" y="1322090"/>
            <a:chExt cx="7970893" cy="3149336"/>
          </a:xfrm>
        </p:grpSpPr>
        <p:sp>
          <p:nvSpPr>
            <p:cNvPr id="21" name="矩形: 圆角 20"/>
            <p:cNvSpPr/>
            <p:nvPr/>
          </p:nvSpPr>
          <p:spPr>
            <a:xfrm>
              <a:off x="609328" y="1383441"/>
              <a:ext cx="7952681" cy="3087985"/>
            </a:xfrm>
            <a:prstGeom prst="roundRect">
              <a:avLst>
                <a:gd name="adj" fmla="val 10707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591116" y="1322090"/>
              <a:ext cx="7911227" cy="3087985"/>
            </a:xfrm>
            <a:prstGeom prst="roundRect">
              <a:avLst>
                <a:gd name="adj" fmla="val 10173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31640" y="1788375"/>
            <a:ext cx="158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endParaRPr lang="en-US" altLang="zh-CN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1640" y="2434115"/>
            <a:ext cx="970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31640" y="3079855"/>
            <a:ext cx="961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2890" y="1788375"/>
            <a:ext cx="1473200" cy="4616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上下结构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9"/>
          <p:cNvGrpSpPr/>
          <p:nvPr/>
        </p:nvGrpSpPr>
        <p:grpSpPr>
          <a:xfrm>
            <a:off x="6119178" y="1363174"/>
            <a:ext cx="1681572" cy="1682330"/>
            <a:chOff x="5722808" y="1691547"/>
            <a:chExt cx="1681572" cy="1682330"/>
          </a:xfrm>
        </p:grpSpPr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5722808" y="1691547"/>
              <a:ext cx="1681572" cy="16823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楷体" panose="02010609060101010101" charset="-122"/>
              </a:endParaRPr>
            </a:p>
          </p:txBody>
        </p:sp>
        <p:grpSp>
          <p:nvGrpSpPr>
            <p:cNvPr id="29" name="组合 7"/>
            <p:cNvGrpSpPr/>
            <p:nvPr/>
          </p:nvGrpSpPr>
          <p:grpSpPr>
            <a:xfrm>
              <a:off x="5825691" y="1794478"/>
              <a:ext cx="1475800" cy="1476469"/>
              <a:chOff x="2437" y="2032"/>
              <a:chExt cx="1286" cy="1245"/>
            </a:xfrm>
            <a:solidFill>
              <a:schemeClr val="bg1"/>
            </a:solidFill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86" cy="1245"/>
              </a:xfrm>
              <a:prstGeom prst="rect">
                <a:avLst/>
              </a:prstGeom>
              <a:solidFill>
                <a:srgbClr val="FFF5D7"/>
              </a:solidFill>
              <a:ln w="19050">
                <a:solidFill>
                  <a:srgbClr val="BF370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charset="-122"/>
                </a:endParaRPr>
              </a:p>
            </p:txBody>
          </p:sp>
          <p:cxnSp>
            <p:nvCxnSpPr>
              <p:cNvPr id="31" name="直接连接符 4"/>
              <p:cNvCxnSpPr>
                <a:cxnSpLocks noChangeShapeType="1"/>
                <a:stCxn id="30" idx="1"/>
                <a:endCxn id="30" idx="3"/>
              </p:cNvCxnSpPr>
              <p:nvPr/>
            </p:nvCxnSpPr>
            <p:spPr bwMode="auto">
              <a:xfrm>
                <a:off x="2437" y="2655"/>
                <a:ext cx="1286" cy="0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  <p:cxnSp>
            <p:nvCxnSpPr>
              <p:cNvPr id="32" name="直接连接符 6"/>
              <p:cNvCxnSpPr>
                <a:cxnSpLocks noChangeShapeType="1"/>
                <a:stCxn id="30" idx="0"/>
                <a:endCxn id="30" idx="2"/>
              </p:cNvCxnSpPr>
              <p:nvPr/>
            </p:nvCxnSpPr>
            <p:spPr bwMode="auto">
              <a:xfrm flipH="1">
                <a:off x="3080" y="203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</p:grp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6213653" y="1286974"/>
            <a:ext cx="1650597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0500" b="0" strike="noStrike" spc="-1">
                <a:latin typeface="楷体" panose="02010609060101010101" charset="-122"/>
                <a:ea typeface="楷体" panose="02010609060101010101" charset="-122"/>
              </a:rPr>
              <a:t>泉</a:t>
            </a:r>
            <a:endParaRPr lang="zh-CN" altLang="en-US" sz="10500" b="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23746" y="633682"/>
            <a:ext cx="27168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重难点字书写指导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8327" y="814387"/>
            <a:ext cx="1357313" cy="175736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92890" y="2434115"/>
            <a:ext cx="507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白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292890" y="3079855"/>
            <a:ext cx="6095534" cy="943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“白”小“水”大。“白”居上居中；“水”的竖钩写在竖中线左侧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第三笔撇和第四笔捺相接于竖中线。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6"/>
          <p:cNvGrpSpPr/>
          <p:nvPr/>
        </p:nvGrpSpPr>
        <p:grpSpPr>
          <a:xfrm>
            <a:off x="462538" y="1257846"/>
            <a:ext cx="8220482" cy="3326411"/>
            <a:chOff x="591116" y="1322090"/>
            <a:chExt cx="7970893" cy="3149336"/>
          </a:xfrm>
        </p:grpSpPr>
        <p:sp>
          <p:nvSpPr>
            <p:cNvPr id="21" name="矩形: 圆角 20"/>
            <p:cNvSpPr/>
            <p:nvPr/>
          </p:nvSpPr>
          <p:spPr>
            <a:xfrm>
              <a:off x="609328" y="1383441"/>
              <a:ext cx="7952681" cy="3087985"/>
            </a:xfrm>
            <a:prstGeom prst="roundRect">
              <a:avLst>
                <a:gd name="adj" fmla="val 10707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591116" y="1322090"/>
              <a:ext cx="7911227" cy="3087985"/>
            </a:xfrm>
            <a:prstGeom prst="roundRect">
              <a:avLst>
                <a:gd name="adj" fmla="val 10173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31640" y="1788375"/>
            <a:ext cx="158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endParaRPr lang="en-US" altLang="zh-CN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1640" y="2434115"/>
            <a:ext cx="970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31640" y="3079855"/>
            <a:ext cx="961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2890" y="1788375"/>
            <a:ext cx="1473200" cy="4616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左右结构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9"/>
          <p:cNvGrpSpPr/>
          <p:nvPr/>
        </p:nvGrpSpPr>
        <p:grpSpPr>
          <a:xfrm>
            <a:off x="6119178" y="1363174"/>
            <a:ext cx="1681572" cy="1682330"/>
            <a:chOff x="5722808" y="1691547"/>
            <a:chExt cx="1681572" cy="1682330"/>
          </a:xfrm>
        </p:grpSpPr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5722808" y="1691547"/>
              <a:ext cx="1681572" cy="16823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楷体" panose="02010609060101010101" charset="-122"/>
              </a:endParaRPr>
            </a:p>
          </p:txBody>
        </p:sp>
        <p:grpSp>
          <p:nvGrpSpPr>
            <p:cNvPr id="29" name="组合 7"/>
            <p:cNvGrpSpPr/>
            <p:nvPr/>
          </p:nvGrpSpPr>
          <p:grpSpPr>
            <a:xfrm>
              <a:off x="5825691" y="1794478"/>
              <a:ext cx="1475800" cy="1476469"/>
              <a:chOff x="2437" y="2032"/>
              <a:chExt cx="1286" cy="1245"/>
            </a:xfrm>
            <a:solidFill>
              <a:schemeClr val="bg1"/>
            </a:solidFill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86" cy="1245"/>
              </a:xfrm>
              <a:prstGeom prst="rect">
                <a:avLst/>
              </a:prstGeom>
              <a:solidFill>
                <a:srgbClr val="FFF5D7"/>
              </a:solidFill>
              <a:ln w="19050">
                <a:solidFill>
                  <a:srgbClr val="BF370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charset="-122"/>
                </a:endParaRPr>
              </a:p>
            </p:txBody>
          </p:sp>
          <p:cxnSp>
            <p:nvCxnSpPr>
              <p:cNvPr id="31" name="直接连接符 4"/>
              <p:cNvCxnSpPr>
                <a:cxnSpLocks noChangeShapeType="1"/>
                <a:stCxn id="30" idx="1"/>
                <a:endCxn id="30" idx="3"/>
              </p:cNvCxnSpPr>
              <p:nvPr/>
            </p:nvCxnSpPr>
            <p:spPr bwMode="auto">
              <a:xfrm>
                <a:off x="2437" y="2655"/>
                <a:ext cx="1286" cy="0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  <p:cxnSp>
            <p:nvCxnSpPr>
              <p:cNvPr id="32" name="直接连接符 6"/>
              <p:cNvCxnSpPr>
                <a:cxnSpLocks noChangeShapeType="1"/>
                <a:stCxn id="30" idx="0"/>
                <a:endCxn id="30" idx="2"/>
              </p:cNvCxnSpPr>
              <p:nvPr/>
            </p:nvCxnSpPr>
            <p:spPr bwMode="auto">
              <a:xfrm flipH="1">
                <a:off x="3080" y="203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</p:grp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6213653" y="1286974"/>
            <a:ext cx="1650597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0500" b="0" strike="noStrike" spc="-1">
                <a:latin typeface="楷体" panose="02010609060101010101" charset="-122"/>
                <a:ea typeface="楷体" panose="02010609060101010101" charset="-122"/>
              </a:rPr>
              <a:t>破</a:t>
            </a:r>
            <a:endParaRPr lang="zh-CN" altLang="en-US" sz="10500" b="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23746" y="633682"/>
            <a:ext cx="27168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重难点字书写指导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8327" y="814387"/>
            <a:ext cx="1357313" cy="175736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92890" y="2434115"/>
            <a:ext cx="507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石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78590" y="3079855"/>
            <a:ext cx="6328596" cy="127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“石”窄“皮”宽，顶部“石”低，底部“皮”低。“石”的“口”在横中线下侧；“皮”的横钩从竖中线左侧起笔</a:t>
            </a:r>
            <a:r>
              <a:rPr lang="en-US" altLang="zh-CN" sz="18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第二笔撇撇向“石”下</a:t>
            </a:r>
            <a:r>
              <a:rPr lang="en-US" altLang="zh-CN" sz="18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1800">
                <a:latin typeface="楷体" panose="02010609060101010101" charset="-122"/>
                <a:ea typeface="楷体" panose="02010609060101010101" charset="-122"/>
              </a:rPr>
              <a:t>横撇的折点在横中线上，撇尖过竖中线。</a:t>
            </a:r>
            <a:endParaRPr lang="zh-CN" altLang="en-US" sz="1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6"/>
          <p:cNvGrpSpPr/>
          <p:nvPr/>
        </p:nvGrpSpPr>
        <p:grpSpPr>
          <a:xfrm>
            <a:off x="462538" y="1257846"/>
            <a:ext cx="8220482" cy="3326411"/>
            <a:chOff x="591116" y="1322090"/>
            <a:chExt cx="7970893" cy="3149336"/>
          </a:xfrm>
        </p:grpSpPr>
        <p:sp>
          <p:nvSpPr>
            <p:cNvPr id="21" name="矩形: 圆角 20"/>
            <p:cNvSpPr/>
            <p:nvPr/>
          </p:nvSpPr>
          <p:spPr>
            <a:xfrm>
              <a:off x="609328" y="1383441"/>
              <a:ext cx="7952681" cy="3087985"/>
            </a:xfrm>
            <a:prstGeom prst="roundRect">
              <a:avLst>
                <a:gd name="adj" fmla="val 10707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591116" y="1322090"/>
              <a:ext cx="7911227" cy="3087985"/>
            </a:xfrm>
            <a:prstGeom prst="roundRect">
              <a:avLst>
                <a:gd name="adj" fmla="val 10173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31640" y="1788375"/>
            <a:ext cx="1587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endParaRPr lang="en-US" altLang="zh-CN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31640" y="2434115"/>
            <a:ext cx="9707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31640" y="3079855"/>
            <a:ext cx="961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endParaRPr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2890" y="1788375"/>
            <a:ext cx="1473200" cy="46166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半包围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9"/>
          <p:cNvGrpSpPr/>
          <p:nvPr/>
        </p:nvGrpSpPr>
        <p:grpSpPr>
          <a:xfrm>
            <a:off x="6119178" y="1363174"/>
            <a:ext cx="1681572" cy="1682330"/>
            <a:chOff x="5722808" y="1691547"/>
            <a:chExt cx="1681572" cy="1682330"/>
          </a:xfrm>
        </p:grpSpPr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5722808" y="1691547"/>
              <a:ext cx="1681572" cy="16823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楷体" panose="02010609060101010101" charset="-122"/>
              </a:endParaRPr>
            </a:p>
          </p:txBody>
        </p:sp>
        <p:grpSp>
          <p:nvGrpSpPr>
            <p:cNvPr id="29" name="组合 7"/>
            <p:cNvGrpSpPr/>
            <p:nvPr/>
          </p:nvGrpSpPr>
          <p:grpSpPr>
            <a:xfrm>
              <a:off x="5825691" y="1794478"/>
              <a:ext cx="1475800" cy="1476469"/>
              <a:chOff x="2437" y="2032"/>
              <a:chExt cx="1286" cy="1245"/>
            </a:xfrm>
            <a:solidFill>
              <a:schemeClr val="bg1"/>
            </a:solidFill>
          </p:grpSpPr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86" cy="1245"/>
              </a:xfrm>
              <a:prstGeom prst="rect">
                <a:avLst/>
              </a:prstGeom>
              <a:solidFill>
                <a:srgbClr val="FFF5D7"/>
              </a:solidFill>
              <a:ln w="19050">
                <a:solidFill>
                  <a:srgbClr val="BF370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charset="-122"/>
                </a:endParaRPr>
              </a:p>
            </p:txBody>
          </p:sp>
          <p:cxnSp>
            <p:nvCxnSpPr>
              <p:cNvPr id="31" name="直接连接符 4"/>
              <p:cNvCxnSpPr>
                <a:cxnSpLocks noChangeShapeType="1"/>
                <a:stCxn id="30" idx="1"/>
                <a:endCxn id="30" idx="3"/>
              </p:cNvCxnSpPr>
              <p:nvPr/>
            </p:nvCxnSpPr>
            <p:spPr bwMode="auto">
              <a:xfrm>
                <a:off x="2437" y="2655"/>
                <a:ext cx="1286" cy="0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  <p:cxnSp>
            <p:nvCxnSpPr>
              <p:cNvPr id="32" name="直接连接符 6"/>
              <p:cNvCxnSpPr>
                <a:cxnSpLocks noChangeShapeType="1"/>
                <a:stCxn id="30" idx="0"/>
                <a:endCxn id="30" idx="2"/>
              </p:cNvCxnSpPr>
              <p:nvPr/>
            </p:nvCxnSpPr>
            <p:spPr bwMode="auto">
              <a:xfrm flipH="1">
                <a:off x="3080" y="203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</p:grp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6193483" y="1347486"/>
            <a:ext cx="1650597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zh-CN" sz="10500" b="0" strike="noStrike" spc="-1">
                <a:solidFill>
                  <a:srgbClr val="000000"/>
                </a:solidFill>
                <a:latin typeface="Calibri" panose="020F0502020204030204"/>
                <a:ea typeface="楷体" panose="02010609060101010101" charset="-122"/>
              </a:rPr>
              <a:t>应</a:t>
            </a:r>
            <a:endParaRPr lang="en-US" altLang="zh-CN" sz="10500" b="0" strike="noStrike" spc="-1">
              <a:latin typeface="Arial" panose="020B0604020202020204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23746" y="633682"/>
            <a:ext cx="27168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重难点字书写指导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8327" y="814387"/>
            <a:ext cx="1357313" cy="175736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92890" y="2434115"/>
            <a:ext cx="507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trike="noStrike" spc="-1">
                <a:latin typeface="楷体" panose="02010609060101010101" charset="-122"/>
                <a:ea typeface="楷体" panose="02010609060101010101" charset="-122"/>
              </a:rPr>
              <a:t>广</a:t>
            </a:r>
            <a:endParaRPr lang="zh-CN" altLang="en-US" sz="2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78590" y="3055646"/>
            <a:ext cx="6328596" cy="1405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广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的首笔点起笔于竖中线右侧，横稍长，撇舒展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;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里面的两点左低右高，撇穿过横中线，最后一笔横略长，超过上面的横。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57899" y="843558"/>
            <a:ext cx="2307869" cy="872514"/>
          </a:xfrm>
          <a:prstGeom prst="rect">
            <a:avLst/>
          </a:prstGeom>
        </p:spPr>
      </p:pic>
      <p:sp>
        <p:nvSpPr>
          <p:cNvPr id="36" name="圆角矩形 13"/>
          <p:cNvSpPr/>
          <p:nvPr/>
        </p:nvSpPr>
        <p:spPr>
          <a:xfrm>
            <a:off x="579423" y="1391697"/>
            <a:ext cx="7953017" cy="1986503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417E9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582534" y="1939221"/>
            <a:ext cx="867834" cy="872568"/>
            <a:chOff x="3361679" y="3147814"/>
            <a:chExt cx="867834" cy="872568"/>
          </a:xfrm>
        </p:grpSpPr>
        <p:grpSp>
          <p:nvGrpSpPr>
            <p:cNvPr id="52" name="组合 51"/>
            <p:cNvGrpSpPr/>
            <p:nvPr/>
          </p:nvGrpSpPr>
          <p:grpSpPr>
            <a:xfrm>
              <a:off x="3361679" y="3147814"/>
              <a:ext cx="867834" cy="872568"/>
              <a:chOff x="1240661" y="1640971"/>
              <a:chExt cx="1019668" cy="1032600"/>
            </a:xfrm>
          </p:grpSpPr>
          <p:sp>
            <p:nvSpPr>
              <p:cNvPr id="54" name="矩形 1"/>
              <p:cNvSpPr>
                <a:spLocks noChangeArrowheads="1"/>
              </p:cNvSpPr>
              <p:nvPr/>
            </p:nvSpPr>
            <p:spPr bwMode="auto">
              <a:xfrm>
                <a:off x="1240661" y="1640971"/>
                <a:ext cx="1019668" cy="1016274"/>
              </a:xfrm>
              <a:prstGeom prst="rect">
                <a:avLst/>
              </a:prstGeom>
              <a:noFill/>
              <a:ln w="19050">
                <a:solidFill>
                  <a:srgbClr val="62BA7D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55" name="直接连接符 4"/>
              <p:cNvCxnSpPr>
                <a:cxnSpLocks noChangeShapeType="1"/>
              </p:cNvCxnSpPr>
              <p:nvPr/>
            </p:nvCxnSpPr>
            <p:spPr bwMode="auto">
              <a:xfrm>
                <a:off x="1240661" y="2149108"/>
                <a:ext cx="1019668" cy="0"/>
              </a:xfrm>
              <a:prstGeom prst="line">
                <a:avLst/>
              </a:prstGeom>
              <a:noFill/>
              <a:ln w="12700">
                <a:solidFill>
                  <a:srgbClr val="62BA7D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1750905" y="1657297"/>
                <a:ext cx="0" cy="1016274"/>
              </a:xfrm>
              <a:prstGeom prst="line">
                <a:avLst/>
              </a:prstGeom>
              <a:noFill/>
              <a:ln w="12700">
                <a:solidFill>
                  <a:srgbClr val="62BA7D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392689" y="3197209"/>
              <a:ext cx="779145" cy="77914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5687378" y="1939221"/>
            <a:ext cx="867834" cy="872568"/>
            <a:chOff x="4485323" y="3147814"/>
            <a:chExt cx="867834" cy="872568"/>
          </a:xfrm>
        </p:grpSpPr>
        <p:grpSp>
          <p:nvGrpSpPr>
            <p:cNvPr id="59" name="组合 58"/>
            <p:cNvGrpSpPr/>
            <p:nvPr/>
          </p:nvGrpSpPr>
          <p:grpSpPr>
            <a:xfrm>
              <a:off x="4485323" y="3147814"/>
              <a:ext cx="867834" cy="872568"/>
              <a:chOff x="1240661" y="1640971"/>
              <a:chExt cx="1019668" cy="1032600"/>
            </a:xfrm>
          </p:grpSpPr>
          <p:sp>
            <p:nvSpPr>
              <p:cNvPr id="60" name="矩形 1"/>
              <p:cNvSpPr>
                <a:spLocks noChangeArrowheads="1"/>
              </p:cNvSpPr>
              <p:nvPr/>
            </p:nvSpPr>
            <p:spPr bwMode="auto">
              <a:xfrm>
                <a:off x="1240661" y="1640971"/>
                <a:ext cx="1019668" cy="1016274"/>
              </a:xfrm>
              <a:prstGeom prst="rect">
                <a:avLst/>
              </a:prstGeom>
              <a:noFill/>
              <a:ln w="19050">
                <a:solidFill>
                  <a:srgbClr val="62BA7D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62" name="直接连接符 4"/>
              <p:cNvCxnSpPr>
                <a:cxnSpLocks noChangeShapeType="1"/>
              </p:cNvCxnSpPr>
              <p:nvPr/>
            </p:nvCxnSpPr>
            <p:spPr bwMode="auto">
              <a:xfrm>
                <a:off x="1240661" y="2149108"/>
                <a:ext cx="1019668" cy="0"/>
              </a:xfrm>
              <a:prstGeom prst="line">
                <a:avLst/>
              </a:prstGeom>
              <a:noFill/>
              <a:ln w="12700">
                <a:solidFill>
                  <a:srgbClr val="62BA7D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3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1750905" y="1657297"/>
                <a:ext cx="0" cy="1016274"/>
              </a:xfrm>
              <a:prstGeom prst="line">
                <a:avLst/>
              </a:prstGeom>
              <a:noFill/>
              <a:ln w="12700">
                <a:solidFill>
                  <a:srgbClr val="62BA7D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528616" y="3204829"/>
              <a:ext cx="781248" cy="78124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918502" y="2086736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舟</a:t>
            </a:r>
            <a:r>
              <a:rPr lang="en-US" altLang="zh-CN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中间的</a:t>
            </a:r>
            <a:endParaRPr lang="en-US" altLang="zh-CN" sz="18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横右端不出头。</a:t>
            </a:r>
            <a:endParaRPr lang="zh-CN" altLang="en-US" sz="1800">
              <a:solidFill>
                <a:srgbClr val="C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82127" y="2086736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下部是“水”，</a:t>
            </a:r>
            <a:endParaRPr lang="en-US" altLang="zh-CN" sz="18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不要写成“氺”</a:t>
            </a:r>
            <a:endParaRPr lang="en-US" altLang="zh-CN" sz="18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72227" y="2086736"/>
            <a:ext cx="2262158" cy="646331"/>
            <a:chOff x="3863692" y="3295329"/>
            <a:chExt cx="2262158" cy="646331"/>
          </a:xfrm>
        </p:grpSpPr>
        <p:sp>
          <p:nvSpPr>
            <p:cNvPr id="29" name="矩形 28"/>
            <p:cNvSpPr/>
            <p:nvPr/>
          </p:nvSpPr>
          <p:spPr>
            <a:xfrm>
              <a:off x="3863692" y="3295329"/>
              <a:ext cx="226215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80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180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　</a:t>
              </a:r>
              <a:r>
                <a:rPr lang="en-US" altLang="zh-CN" sz="180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zh-CN" altLang="en-US" sz="180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的第二笔</a:t>
              </a:r>
              <a:endParaRPr lang="en-US" altLang="zh-CN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180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是“　”，不带钩。</a:t>
              </a:r>
              <a:endParaRPr lang="zh-CN" altLang="en-US" sz="1800">
                <a:solidFill>
                  <a:srgbClr val="C00000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426421" y="3691644"/>
              <a:ext cx="227632" cy="17947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165958" y="3356961"/>
              <a:ext cx="260463" cy="229820"/>
            </a:xfrm>
            <a:prstGeom prst="rect">
              <a:avLst/>
            </a:prstGeom>
          </p:spPr>
        </p:pic>
      </p:grpSp>
      <p:cxnSp>
        <p:nvCxnSpPr>
          <p:cNvPr id="15" name="直接连接符 14"/>
          <p:cNvCxnSpPr/>
          <p:nvPr/>
        </p:nvCxnSpPr>
        <p:spPr>
          <a:xfrm>
            <a:off x="3305175" y="2224048"/>
            <a:ext cx="411885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359014" y="2418622"/>
            <a:ext cx="411885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302375" y="2437408"/>
            <a:ext cx="411885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5" name="圆角矩形 2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3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1035922" y="797496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zh-CN" sz="2000" b="0" strike="noStrike" spc="-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易写错</a:t>
              </a:r>
              <a:endParaRPr lang="en-US" altLang="zh-CN" sz="2000" b="0" strike="noStrike" spc="-1">
                <a:latin typeface="Arial" panose="020B0604020202020204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20272" y="936855"/>
            <a:ext cx="1325404" cy="48210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45416" y="556461"/>
            <a:ext cx="1465056" cy="624955"/>
            <a:chOff x="666094" y="675710"/>
            <a:chExt cx="1465056" cy="62495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3562" y="675710"/>
              <a:ext cx="1123191" cy="167676"/>
            </a:xfrm>
            <a:prstGeom prst="rect">
              <a:avLst/>
            </a:prstGeom>
          </p:spPr>
        </p:pic>
        <p:sp>
          <p:nvSpPr>
            <p:cNvPr id="19" name="圆角矩形 3"/>
            <p:cNvSpPr/>
            <p:nvPr/>
          </p:nvSpPr>
          <p:spPr>
            <a:xfrm>
              <a:off x="674889" y="843136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"/>
            <p:cNvSpPr/>
            <p:nvPr/>
          </p:nvSpPr>
          <p:spPr>
            <a:xfrm>
              <a:off x="710851" y="876545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76825" y="820270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词语听写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66094" y="1193771"/>
              <a:ext cx="525703" cy="106894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441498" y="1022536"/>
              <a:ext cx="689652" cy="272147"/>
            </a:xfrm>
            <a:prstGeom prst="rect">
              <a:avLst/>
            </a:prstGeom>
          </p:spPr>
        </p:pic>
      </p:grpSp>
      <p:sp>
        <p:nvSpPr>
          <p:cNvPr id="24" name="圆角矩形 10"/>
          <p:cNvSpPr/>
          <p:nvPr/>
        </p:nvSpPr>
        <p:spPr>
          <a:xfrm>
            <a:off x="539552" y="1368784"/>
            <a:ext cx="8064896" cy="2715854"/>
          </a:xfrm>
          <a:prstGeom prst="roundRect">
            <a:avLst>
              <a:gd name="adj" fmla="val 6498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32"/>
          <p:cNvSpPr txBox="1"/>
          <p:nvPr/>
        </p:nvSpPr>
        <p:spPr>
          <a:xfrm>
            <a:off x="1092761" y="1437474"/>
            <a:ext cx="7156450" cy="2463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青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蛙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  草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籽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泉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水  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应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该  野鸭  竹子  花丛  尽情  道路  买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卖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搬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家  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倒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立  </a:t>
            </a:r>
            <a:b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打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破</a:t>
            </a:r>
            <a:endParaRPr lang="zh-CN" altLang="en-US" sz="32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stomShape 1"/>
          <p:cNvSpPr/>
          <p:nvPr/>
        </p:nvSpPr>
        <p:spPr>
          <a:xfrm>
            <a:off x="649605" y="1160780"/>
            <a:ext cx="3841750" cy="2576525"/>
          </a:xfrm>
          <a:prstGeom prst="roundRect">
            <a:avLst>
              <a:gd name="adj" fmla="val 7534"/>
            </a:avLst>
          </a:prstGeom>
          <a:solidFill>
            <a:schemeClr val="accent2">
              <a:lumMod val="20000"/>
              <a:lumOff val="80000"/>
              <a:alpha val="53000"/>
            </a:schemeClr>
          </a:solidFill>
          <a:ln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/>
        </p:txBody>
      </p:sp>
      <p:grpSp>
        <p:nvGrpSpPr>
          <p:cNvPr id="15" name="Group 2"/>
          <p:cNvGrpSpPr/>
          <p:nvPr/>
        </p:nvGrpSpPr>
        <p:grpSpPr>
          <a:xfrm>
            <a:off x="1776600" y="947580"/>
            <a:ext cx="1505520" cy="454320"/>
            <a:chOff x="1776600" y="1031400"/>
            <a:chExt cx="1505520" cy="454320"/>
          </a:xfrm>
        </p:grpSpPr>
        <p:sp>
          <p:nvSpPr>
            <p:cNvPr id="16" name="CustomShape 3"/>
            <p:cNvSpPr/>
            <p:nvPr/>
          </p:nvSpPr>
          <p:spPr>
            <a:xfrm>
              <a:off x="1776600" y="1064520"/>
              <a:ext cx="1505520" cy="421200"/>
            </a:xfrm>
            <a:prstGeom prst="roundRect">
              <a:avLst>
                <a:gd name="adj" fmla="val 50000"/>
              </a:avLst>
            </a:prstGeom>
            <a:solidFill>
              <a:srgbClr val="F66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/>
            <a:lstStyle/>
            <a:p/>
          </p:txBody>
        </p:sp>
        <p:sp>
          <p:nvSpPr>
            <p:cNvPr id="17" name="CustomShape 4"/>
            <p:cNvSpPr/>
            <p:nvPr/>
          </p:nvSpPr>
          <p:spPr>
            <a:xfrm>
              <a:off x="2187720" y="1031400"/>
              <a:ext cx="1017720" cy="425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sz="2200" b="0" strike="noStrike" spc="-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近义词</a:t>
              </a:r>
              <a:endParaRPr lang="en-US" sz="2200" b="0" strike="noStrike" spc="-1">
                <a:latin typeface="Arial" panose="020B0604020202020204"/>
              </a:endParaRPr>
            </a:p>
          </p:txBody>
        </p:sp>
      </p:grpSp>
      <p:sp>
        <p:nvSpPr>
          <p:cNvPr id="18" name="CustomShape 5"/>
          <p:cNvSpPr/>
          <p:nvPr/>
        </p:nvSpPr>
        <p:spPr>
          <a:xfrm>
            <a:off x="746125" y="1695450"/>
            <a:ext cx="3799840" cy="175069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吆喝</a:t>
            </a:r>
            <a:r>
              <a:rPr 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叫喊</a:t>
            </a:r>
            <a:r>
              <a:rPr 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舒服</a:t>
            </a:r>
            <a:r>
              <a:rPr 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舒适采集</a:t>
            </a:r>
            <a:r>
              <a:rPr 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收集</a:t>
            </a:r>
            <a:r>
              <a:rPr 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应该</a:t>
            </a:r>
            <a:r>
              <a:rPr 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应当突然</a:t>
            </a:r>
            <a:r>
              <a:rPr 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忽然</a:t>
            </a:r>
            <a:endParaRPr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CustomShape 6"/>
          <p:cNvSpPr/>
          <p:nvPr/>
        </p:nvSpPr>
        <p:spPr>
          <a:xfrm>
            <a:off x="4698365" y="1160780"/>
            <a:ext cx="3941445" cy="2595880"/>
          </a:xfrm>
          <a:prstGeom prst="roundRect">
            <a:avLst>
              <a:gd name="adj" fmla="val 7534"/>
            </a:avLst>
          </a:prstGeom>
          <a:solidFill>
            <a:schemeClr val="accent2">
              <a:lumMod val="20000"/>
              <a:lumOff val="80000"/>
              <a:alpha val="53000"/>
            </a:schemeClr>
          </a:solidFill>
          <a:ln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/>
        </p:txBody>
      </p:sp>
      <p:grpSp>
        <p:nvGrpSpPr>
          <p:cNvPr id="23" name="Group 7"/>
          <p:cNvGrpSpPr/>
          <p:nvPr/>
        </p:nvGrpSpPr>
        <p:grpSpPr>
          <a:xfrm>
            <a:off x="6009840" y="947580"/>
            <a:ext cx="1505520" cy="454320"/>
            <a:chOff x="6009840" y="1031400"/>
            <a:chExt cx="1505520" cy="454320"/>
          </a:xfrm>
        </p:grpSpPr>
        <p:sp>
          <p:nvSpPr>
            <p:cNvPr id="24" name="CustomShape 8"/>
            <p:cNvSpPr/>
            <p:nvPr/>
          </p:nvSpPr>
          <p:spPr>
            <a:xfrm flipH="1">
              <a:off x="6009840" y="1064520"/>
              <a:ext cx="1505520" cy="421200"/>
            </a:xfrm>
            <a:prstGeom prst="roundRect">
              <a:avLst>
                <a:gd name="adj" fmla="val 50000"/>
              </a:avLst>
            </a:prstGeom>
            <a:solidFill>
              <a:srgbClr val="F66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/>
            <a:lstStyle/>
            <a:p/>
          </p:txBody>
        </p:sp>
        <p:sp>
          <p:nvSpPr>
            <p:cNvPr id="25" name="CustomShape 9"/>
            <p:cNvSpPr/>
            <p:nvPr/>
          </p:nvSpPr>
          <p:spPr>
            <a:xfrm>
              <a:off x="6095520" y="1031400"/>
              <a:ext cx="1017720" cy="425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sz="2200" b="0" strike="noStrike" spc="-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反义词</a:t>
              </a:r>
              <a:endParaRPr lang="en-US" sz="2200" b="0" strike="noStrike" spc="-1">
                <a:latin typeface="Arial" panose="020B0604020202020204"/>
              </a:endParaRPr>
            </a:p>
          </p:txBody>
        </p:sp>
      </p:grpSp>
      <p:sp>
        <p:nvSpPr>
          <p:cNvPr id="29" name="文本框 5"/>
          <p:cNvSpPr txBox="1">
            <a:spLocks noChangeArrowheads="1"/>
          </p:cNvSpPr>
          <p:nvPr/>
        </p:nvSpPr>
        <p:spPr bwMode="auto">
          <a:xfrm>
            <a:off x="4787900" y="1695450"/>
            <a:ext cx="3677285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sz="2400">
                <a:latin typeface="楷体" panose="02010609060101010101" charset="-122"/>
                <a:ea typeface="楷体" panose="02010609060101010101" charset="-122"/>
                <a:sym typeface="+mn-ea"/>
              </a:rPr>
              <a:t>卖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sz="2400">
                <a:latin typeface="楷体" panose="02010609060101010101" charset="-122"/>
                <a:ea typeface="楷体" panose="02010609060101010101" charset="-122"/>
                <a:sym typeface="+mn-ea"/>
              </a:rPr>
              <a:t>买  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sz="2400">
                <a:latin typeface="楷体" panose="02010609060101010101" charset="-122"/>
                <a:ea typeface="楷体" panose="02010609060101010101" charset="-122"/>
                <a:sym typeface="+mn-ea"/>
              </a:rPr>
              <a:t>好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sz="2400">
                <a:latin typeface="楷体" panose="02010609060101010101" charset="-122"/>
                <a:ea typeface="楷体" panose="02010609060101010101" charset="-122"/>
                <a:sym typeface="+mn-ea"/>
              </a:rPr>
              <a:t>坏  </a:t>
            </a:r>
            <a:endParaRPr 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sz="2400" err="1">
                <a:latin typeface="楷体" panose="02010609060101010101" charset="-122"/>
                <a:ea typeface="楷体" panose="02010609060101010101" charset="-122"/>
                <a:sym typeface="+mn-ea"/>
              </a:rPr>
              <a:t>舒服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sz="2400">
                <a:latin typeface="楷体" panose="02010609060101010101" charset="-122"/>
                <a:ea typeface="楷体" panose="02010609060101010101" charset="-122"/>
                <a:sym typeface="+mn-ea"/>
              </a:rPr>
              <a:t>难受  尽情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sz="2400">
                <a:latin typeface="楷体" panose="02010609060101010101" charset="-122"/>
                <a:ea typeface="楷体" panose="02010609060101010101" charset="-122"/>
                <a:sym typeface="+mn-ea"/>
              </a:rPr>
              <a:t>拘束</a:t>
            </a:r>
            <a:endParaRPr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78934" y="3888700"/>
            <a:ext cx="1801372" cy="530353"/>
            <a:chOff x="3671314" y="4402073"/>
            <a:chExt cx="1801372" cy="530353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671314" y="4402073"/>
              <a:ext cx="1801372" cy="530353"/>
            </a:xfrm>
            <a:prstGeom prst="rect">
              <a:avLst/>
            </a:prstGeom>
          </p:spPr>
        </p:pic>
        <p:sp>
          <p:nvSpPr>
            <p:cNvPr id="32" name="矩形 31">
              <a:hlinkClick r:id="rId1" action="ppaction://hlinksldjump"/>
            </p:cNvPr>
            <p:cNvSpPr/>
            <p:nvPr/>
          </p:nvSpPr>
          <p:spPr>
            <a:xfrm>
              <a:off x="4043948" y="4445050"/>
              <a:ext cx="9711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ct val="0"/>
                </a:spcAft>
                <a:defRPr/>
              </a:pPr>
              <a:r>
                <a:rPr lang="zh-CN" altLang="en-US" sz="2400">
                  <a:solidFill>
                    <a:schemeClr val="accent6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 回</a:t>
              </a:r>
              <a:endParaRPr lang="zh-CN" altLang="en-US" sz="2400" kern="1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 additive="repl"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48264" y="818505"/>
            <a:ext cx="1325404" cy="48210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45416" y="556461"/>
            <a:ext cx="1465056" cy="624955"/>
            <a:chOff x="666094" y="494735"/>
            <a:chExt cx="1465056" cy="62495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3562" y="494735"/>
              <a:ext cx="1123191" cy="167676"/>
            </a:xfrm>
            <a:prstGeom prst="rect">
              <a:avLst/>
            </a:prstGeom>
          </p:spPr>
        </p:pic>
        <p:sp>
          <p:nvSpPr>
            <p:cNvPr id="13" name="圆角矩形 12"/>
            <p:cNvSpPr/>
            <p:nvPr/>
          </p:nvSpPr>
          <p:spPr>
            <a:xfrm>
              <a:off x="674889" y="662161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10851" y="695570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76826" y="6392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词语解释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66094" y="1012796"/>
              <a:ext cx="525703" cy="10689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441498" y="841561"/>
              <a:ext cx="689652" cy="272147"/>
            </a:xfrm>
            <a:prstGeom prst="rect">
              <a:avLst/>
            </a:prstGeom>
          </p:spPr>
        </p:pic>
      </p:grpSp>
      <p:sp>
        <p:nvSpPr>
          <p:cNvPr id="3" name="圆角矩形 2"/>
          <p:cNvSpPr/>
          <p:nvPr/>
        </p:nvSpPr>
        <p:spPr>
          <a:xfrm>
            <a:off x="579686" y="1242425"/>
            <a:ext cx="8024762" cy="3517173"/>
          </a:xfrm>
          <a:prstGeom prst="roundRect">
            <a:avLst>
              <a:gd name="adj" fmla="val 296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32"/>
          <p:cNvSpPr txBox="1">
            <a:spLocks noChangeArrowheads="1"/>
          </p:cNvSpPr>
          <p:nvPr/>
        </p:nvSpPr>
        <p:spPr bwMode="auto">
          <a:xfrm>
            <a:off x="698968" y="1359205"/>
            <a:ext cx="639851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吆喝：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大声喊叫，多指叫卖东西、赶牲口、呼唤等。</a:t>
            </a:r>
            <a:endParaRPr lang="zh-CN" altLang="en-US" sz="18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32"/>
          <p:cNvSpPr txBox="1">
            <a:spLocks noChangeArrowheads="1"/>
          </p:cNvSpPr>
          <p:nvPr/>
        </p:nvSpPr>
        <p:spPr bwMode="auto">
          <a:xfrm>
            <a:off x="698968" y="1732164"/>
            <a:ext cx="535949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舒服：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身体或精神上感到轻松愉快。 </a:t>
            </a:r>
            <a:endParaRPr lang="zh-CN" altLang="en-US" sz="1800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698968" y="2105123"/>
            <a:ext cx="50714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采集：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收集；搜罗。</a:t>
            </a:r>
            <a:endParaRPr lang="zh-CN" altLang="en-US" sz="1800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32"/>
          <p:cNvSpPr txBox="1">
            <a:spLocks noChangeArrowheads="1"/>
          </p:cNvSpPr>
          <p:nvPr/>
        </p:nvSpPr>
        <p:spPr bwMode="auto">
          <a:xfrm>
            <a:off x="698968" y="2478082"/>
            <a:ext cx="463941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播撒：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撒播；撒。</a:t>
            </a:r>
            <a:endParaRPr lang="zh-CN" altLang="en-US" sz="1800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32"/>
          <p:cNvSpPr txBox="1">
            <a:spLocks noChangeArrowheads="1"/>
          </p:cNvSpPr>
          <p:nvPr/>
        </p:nvSpPr>
        <p:spPr bwMode="auto">
          <a:xfrm>
            <a:off x="698969" y="2851041"/>
            <a:ext cx="49274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绿茵茵：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形容草地等一片碧绿。</a:t>
            </a:r>
            <a:endParaRPr lang="zh-CN" altLang="en-US" sz="1800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32"/>
          <p:cNvSpPr txBox="1">
            <a:spLocks noChangeArrowheads="1"/>
          </p:cNvSpPr>
          <p:nvPr/>
        </p:nvSpPr>
        <p:spPr bwMode="auto">
          <a:xfrm>
            <a:off x="698968" y="3911532"/>
            <a:ext cx="34872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应该：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表示理所当然。</a:t>
            </a:r>
            <a:endParaRPr lang="zh-CN" altLang="en-US" sz="180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32"/>
          <p:cNvSpPr txBox="1">
            <a:spLocks noChangeArrowheads="1"/>
          </p:cNvSpPr>
          <p:nvPr/>
        </p:nvSpPr>
        <p:spPr bwMode="auto">
          <a:xfrm>
            <a:off x="698968" y="4284489"/>
            <a:ext cx="571953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尽情：</a:t>
            </a:r>
            <a:r>
              <a:rPr lang="zh-CN" altLang="en-US" sz="180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尽量由着自己的情感，不加拘束。</a:t>
            </a:r>
            <a:endParaRPr lang="zh-CN" altLang="en-US" sz="180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文本框 32"/>
          <p:cNvSpPr txBox="1">
            <a:spLocks noChangeArrowheads="1"/>
          </p:cNvSpPr>
          <p:nvPr/>
        </p:nvSpPr>
        <p:spPr bwMode="auto">
          <a:xfrm>
            <a:off x="698969" y="3224000"/>
            <a:ext cx="7761463" cy="683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野鸭：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野生的鸭，外形像家鸭而小，趾间有蹼,善于游泳。生活在河湖地带,</a:t>
            </a:r>
            <a:endParaRPr lang="en-US" altLang="zh-CN" sz="1800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800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吃小鱼、贝类及植物的种子等。也叫凫。</a:t>
            </a:r>
            <a:endParaRPr lang="zh-CN" altLang="en-US" sz="1800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128500" y="106680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5" grpId="0"/>
      <p:bldP spid="6" grpId="0"/>
      <p:bldP spid="7" grpId="0"/>
      <p:bldP spid="19" grpId="0"/>
      <p:bldP spid="20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42922" y="723887"/>
            <a:ext cx="1917061" cy="697314"/>
          </a:xfrm>
          <a:prstGeom prst="rect">
            <a:avLst/>
          </a:prstGeom>
        </p:spPr>
      </p:pic>
      <p:sp>
        <p:nvSpPr>
          <p:cNvPr id="29" name="圆角矩形 10"/>
          <p:cNvSpPr/>
          <p:nvPr/>
        </p:nvSpPr>
        <p:spPr>
          <a:xfrm>
            <a:off x="714348" y="1356360"/>
            <a:ext cx="7811813" cy="2865120"/>
          </a:xfrm>
          <a:prstGeom prst="roundRect">
            <a:avLst>
              <a:gd name="adj" fmla="val 6316"/>
            </a:avLst>
          </a:prstGeom>
          <a:solidFill>
            <a:schemeClr val="bg1"/>
          </a:solidFill>
          <a:ln w="28575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CustomShape 6"/>
          <p:cNvSpPr/>
          <p:nvPr/>
        </p:nvSpPr>
        <p:spPr>
          <a:xfrm>
            <a:off x="757974" y="1447695"/>
            <a:ext cx="7673992" cy="2413631"/>
          </a:xfrm>
          <a:prstGeom prst="rect">
            <a:avLst/>
          </a:prstGeom>
          <a:noFill/>
          <a:ln w="222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dist" fontAlgn="auto">
              <a:lnSpc>
                <a:spcPct val="3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卖掉　烂泥　车牌　吆喝　水坑　花籽　舒服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采集　播撒　绿茵茵　灌水　缺少　游泳　愣住</a:t>
            </a:r>
            <a:endParaRPr lang="zh-CN" altLang="en-US" sz="2800" b="1" strike="noStrike" spc="-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30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3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2" name="圆角矩形 30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3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92D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文本框 39"/>
            <p:cNvSpPr txBox="1"/>
            <p:nvPr/>
          </p:nvSpPr>
          <p:spPr>
            <a:xfrm>
              <a:off x="1033135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05" name="CustomShape 7"/>
          <p:cNvSpPr/>
          <p:nvPr/>
        </p:nvSpPr>
        <p:spPr>
          <a:xfrm>
            <a:off x="1665470" y="1752396"/>
            <a:ext cx="981892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làn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306" name="CustomShape 8"/>
          <p:cNvSpPr/>
          <p:nvPr/>
        </p:nvSpPr>
        <p:spPr>
          <a:xfrm>
            <a:off x="3235340" y="1752396"/>
            <a:ext cx="907244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pái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308" name="CustomShape 10"/>
          <p:cNvSpPr/>
          <p:nvPr/>
        </p:nvSpPr>
        <p:spPr>
          <a:xfrm>
            <a:off x="4405651" y="1752396"/>
            <a:ext cx="819788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hè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311" name="CustomShape 13"/>
          <p:cNvSpPr/>
          <p:nvPr/>
        </p:nvSpPr>
        <p:spPr>
          <a:xfrm>
            <a:off x="5456436" y="1752396"/>
            <a:ext cx="85026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kēng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316" name="CustomShape 18"/>
          <p:cNvSpPr/>
          <p:nvPr/>
        </p:nvSpPr>
        <p:spPr>
          <a:xfrm>
            <a:off x="492214" y="1752396"/>
            <a:ext cx="108745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mài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2" name="CustomShape 13"/>
          <p:cNvSpPr/>
          <p:nvPr/>
        </p:nvSpPr>
        <p:spPr>
          <a:xfrm>
            <a:off x="6592241" y="1752396"/>
            <a:ext cx="85026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zǐ</a:t>
            </a:r>
            <a:endParaRPr lang="en-US" altLang="zh-CN" sz="2000" strike="noStrike" spc="-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4" name="CustomShape 13"/>
          <p:cNvSpPr/>
          <p:nvPr/>
        </p:nvSpPr>
        <p:spPr>
          <a:xfrm>
            <a:off x="7357966" y="1752396"/>
            <a:ext cx="85026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shū</a:t>
            </a:r>
            <a:r>
              <a:rPr lang="en-US" altLang="zh-CN" sz="2000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汉语拼音" panose="020B0604020202020204" pitchFamily="34" charset="0"/>
                <a:sym typeface="+mn-ea"/>
              </a:rPr>
              <a:t> </a:t>
            </a:r>
            <a:endParaRPr lang="en-US" altLang="zh-CN" sz="2000" strike="noStrike" spc="-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5" name="CustomShape 13"/>
          <p:cNvSpPr/>
          <p:nvPr/>
        </p:nvSpPr>
        <p:spPr>
          <a:xfrm>
            <a:off x="945122" y="2958566"/>
            <a:ext cx="85026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 eaLnBrk="0" hangingPunct="0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jí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35" name="CustomShape 13"/>
          <p:cNvSpPr/>
          <p:nvPr/>
        </p:nvSpPr>
        <p:spPr>
          <a:xfrm>
            <a:off x="1579655" y="2958566"/>
            <a:ext cx="1430212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 eaLnBrk="0" hangingPunct="0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bō  </a:t>
            </a:r>
            <a:r>
              <a:rPr lang="zh-CN" altLang="en-US" sz="2000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sym typeface="+mn-ea"/>
              </a:rPr>
              <a:t>sǎ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36" name="CustomShape 13"/>
          <p:cNvSpPr/>
          <p:nvPr/>
        </p:nvSpPr>
        <p:spPr>
          <a:xfrm>
            <a:off x="3104615" y="2958566"/>
            <a:ext cx="85026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 eaLnBrk="0" hangingPunct="0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yīn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37" name="CustomShape 13"/>
          <p:cNvSpPr/>
          <p:nvPr/>
        </p:nvSpPr>
        <p:spPr>
          <a:xfrm>
            <a:off x="4076843" y="2958566"/>
            <a:ext cx="103798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 eaLnBrk="0" hangingPunct="0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guàn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40" name="CustomShape 13"/>
          <p:cNvSpPr/>
          <p:nvPr/>
        </p:nvSpPr>
        <p:spPr>
          <a:xfrm>
            <a:off x="5233241" y="2958566"/>
            <a:ext cx="85026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 eaLnBrk="0" hangingPunct="0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sym typeface="+mn-ea"/>
              </a:rPr>
              <a:t>quē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41" name="CustomShape 13"/>
          <p:cNvSpPr/>
          <p:nvPr/>
        </p:nvSpPr>
        <p:spPr>
          <a:xfrm>
            <a:off x="6562626" y="2958566"/>
            <a:ext cx="100662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 eaLnBrk="0" hangingPunct="0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yǒng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32" name="CustomShape 13"/>
          <p:cNvSpPr/>
          <p:nvPr/>
        </p:nvSpPr>
        <p:spPr>
          <a:xfrm>
            <a:off x="7283081" y="2958566"/>
            <a:ext cx="1006626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 eaLnBrk="0" hangingPunct="0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charset="-122"/>
                <a:cs typeface="Pinyin Adjust" panose="02000500000000000000" pitchFamily="2" charset="0"/>
                <a:sym typeface="+mn-ea"/>
              </a:rPr>
              <a:t>lèng</a:t>
            </a:r>
            <a:endParaRPr lang="en-US" altLang="zh-CN" sz="2000" strike="noStrike" spc="-1" err="1">
              <a:solidFill>
                <a:srgbClr val="C00000"/>
              </a:solidFill>
              <a:latin typeface="taozhi.cn_PY" panose="02000500000000000000" pitchFamily="2" charset="0"/>
              <a:ea typeface="楷体" panose="02010609060101010101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44" name="CustomShape 6"/>
          <p:cNvSpPr/>
          <p:nvPr/>
        </p:nvSpPr>
        <p:spPr>
          <a:xfrm>
            <a:off x="757974" y="1447222"/>
            <a:ext cx="7673992" cy="2413631"/>
          </a:xfrm>
          <a:prstGeom prst="rect">
            <a:avLst/>
          </a:prstGeom>
          <a:noFill/>
          <a:ln w="222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dist" fontAlgn="auto">
              <a:lnSpc>
                <a:spcPct val="30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卖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掉　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烂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泥　车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　吆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喝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　水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坑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　花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籽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　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舒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服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采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集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　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播撒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　绿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茵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茵　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灌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水　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缺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少　游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泳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　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愣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住</a:t>
            </a:r>
            <a:endParaRPr lang="zh-CN" altLang="en-US" sz="2800" b="1" strike="noStrike" spc="-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9" name="CustomShape 1"/>
          <p:cNvSpPr/>
          <p:nvPr/>
        </p:nvSpPr>
        <p:spPr>
          <a:xfrm>
            <a:off x="7665085" y="4380230"/>
            <a:ext cx="1497965" cy="767987"/>
          </a:xfrm>
          <a:prstGeom prst="rect">
            <a:avLst/>
          </a:prstGeom>
          <a:solidFill>
            <a:schemeClr val="bg1">
              <a:alpha val="87000"/>
            </a:schemeClr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400" strike="noStrike" spc="-1">
                <a:latin typeface="楷体" panose="02010609060101010101" charset="-122"/>
                <a:ea typeface="楷体" panose="02010609060101010101" charset="-122"/>
              </a:rPr>
              <a:t>水沆</a:t>
            </a:r>
            <a:endParaRPr lang="zh-CN" altLang="en-US" sz="4400" strike="noStrike" spc="-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-78664" y="-36191"/>
            <a:ext cx="9222663" cy="520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stomShape 1"/>
          <p:cNvSpPr/>
          <p:nvPr/>
        </p:nvSpPr>
        <p:spPr>
          <a:xfrm>
            <a:off x="7164289" y="4380230"/>
            <a:ext cx="1998762" cy="767987"/>
          </a:xfrm>
          <a:prstGeom prst="rect">
            <a:avLst/>
          </a:prstGeom>
          <a:solidFill>
            <a:schemeClr val="bg1">
              <a:alpha val="87000"/>
            </a:schemeClr>
          </a:solidFill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400" spc="-1">
                <a:latin typeface="楷体" panose="02010609060101010101" charset="-122"/>
                <a:ea typeface="楷体" panose="02010609060101010101" charset="-122"/>
              </a:rPr>
              <a:t>绿茵茵</a:t>
            </a:r>
            <a:endParaRPr lang="zh-CN" altLang="en-US" sz="4400" spc="-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6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0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895569" y="783191"/>
              <a:ext cx="1298617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识字提纲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2036540" y="1269536"/>
            <a:ext cx="5070921" cy="3521405"/>
            <a:chOff x="1006720" y="1484168"/>
            <a:chExt cx="4320480" cy="3521405"/>
          </a:xfrm>
        </p:grpSpPr>
        <p:sp>
          <p:nvSpPr>
            <p:cNvPr id="13" name="圆角矩形 11"/>
            <p:cNvSpPr/>
            <p:nvPr/>
          </p:nvSpPr>
          <p:spPr>
            <a:xfrm>
              <a:off x="1006720" y="1484168"/>
              <a:ext cx="4320480" cy="3521405"/>
            </a:xfrm>
            <a:prstGeom prst="roundRect">
              <a:avLst>
                <a:gd name="adj" fmla="val 6380"/>
              </a:avLst>
            </a:prstGeom>
            <a:solidFill>
              <a:srgbClr val="E1F4E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A4518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99372" y="1563638"/>
              <a:ext cx="4055820" cy="3240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spc="-1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1.</a:t>
              </a:r>
              <a:r>
                <a:rPr lang="zh-CN" altLang="en-US" sz="2800" spc="-1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生字。</a:t>
              </a:r>
              <a:endParaRPr lang="zh-CN" altLang="en-US" sz="2800" spc="-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spc="-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形声：蛙 搬 倒 破 应   </a:t>
              </a:r>
              <a:endParaRPr lang="zh-CN" altLang="en-US" sz="2800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spc="-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会意：卖 籽 </a:t>
              </a:r>
              <a:endParaRPr lang="zh-CN" altLang="en-US" sz="2800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spc="-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象形：泉   </a:t>
              </a:r>
              <a:endParaRPr lang="zh-CN" altLang="en-US" sz="2800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spc="-1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2.</a:t>
              </a:r>
              <a:r>
                <a:rPr lang="zh-CN" altLang="en-US" sz="2800" spc="-1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写字。</a:t>
              </a:r>
              <a:endParaRPr lang="zh-CN" altLang="en-US" sz="2800" spc="-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2025082" y="676653"/>
            <a:ext cx="3240270" cy="4766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字理识字：卖的演变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8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0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4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895570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我会认读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590082" y="2963712"/>
            <a:ext cx="8005277" cy="1775928"/>
            <a:chOff x="340494" y="2697697"/>
            <a:chExt cx="8005277" cy="1775928"/>
          </a:xfrm>
        </p:grpSpPr>
        <p:sp>
          <p:nvSpPr>
            <p:cNvPr id="27" name="圆角矩形 11"/>
            <p:cNvSpPr/>
            <p:nvPr/>
          </p:nvSpPr>
          <p:spPr>
            <a:xfrm>
              <a:off x="340494" y="2697697"/>
              <a:ext cx="8005277" cy="1775928"/>
            </a:xfrm>
            <a:prstGeom prst="roundRect">
              <a:avLst>
                <a:gd name="adj" fmla="val 11341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A4518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86388" y="2742937"/>
              <a:ext cx="7859004" cy="17101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800" spc="-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　　“卖”</a:t>
              </a:r>
              <a:r>
                <a:rPr lang="en-US" altLang="zh-CN" sz="1800" spc="-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,</a:t>
              </a:r>
              <a:r>
                <a:rPr lang="zh-CN" altLang="en-US" sz="1800" spc="-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会意字。卖东西主要有两个环节，一是出售前要把货物展示出来，让需求者产生购买的欲望；二是出售后要把钱收回来，实现交换的目的。“卖”字就是依据这两条造出来的。金文的“卖”，上部是由“生”和“目”组合的“省”，表示把货物拿给人家察看；下部是作为货币使用的“贝”，表示卖掉货物收回钱币。汉字简化时，“卖”写为上“十”下“买”了。</a:t>
              </a:r>
              <a:endParaRPr lang="zh-CN" altLang="en-US" sz="1800" spc="-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7680" y="1269886"/>
            <a:ext cx="1786446" cy="1581596"/>
            <a:chOff x="1183537" y="1270350"/>
            <a:chExt cx="1786446" cy="1581596"/>
          </a:xfrm>
        </p:grpSpPr>
        <p:sp>
          <p:nvSpPr>
            <p:cNvPr id="30" name="圆角矩形 23"/>
            <p:cNvSpPr/>
            <p:nvPr/>
          </p:nvSpPr>
          <p:spPr>
            <a:xfrm>
              <a:off x="1183537" y="1270350"/>
              <a:ext cx="1786446" cy="13014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A4518"/>
                </a:solidFill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522846" y="1402426"/>
              <a:ext cx="432352" cy="1004347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707706" y="2409272"/>
              <a:ext cx="738108" cy="442674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周金</a:t>
              </a:r>
              <a:endParaRPr lang="zh-CN" alt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262564" y="1394924"/>
              <a:ext cx="354993" cy="1005812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2668941" y="1269886"/>
            <a:ext cx="1345382" cy="1581596"/>
            <a:chOff x="1183537" y="1270350"/>
            <a:chExt cx="1345382" cy="1581596"/>
          </a:xfrm>
        </p:grpSpPr>
        <p:sp>
          <p:nvSpPr>
            <p:cNvPr id="40" name="圆角矩形 23"/>
            <p:cNvSpPr/>
            <p:nvPr/>
          </p:nvSpPr>
          <p:spPr>
            <a:xfrm>
              <a:off x="1183537" y="1270350"/>
              <a:ext cx="1345382" cy="13014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A4518"/>
                </a:solidFill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87126" y="1347568"/>
              <a:ext cx="613646" cy="1019090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1513152" y="2409272"/>
              <a:ext cx="738108" cy="442674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小篆</a:t>
              </a:r>
              <a:endParaRPr lang="zh-CN" alt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3" name="箭头: 右 13"/>
          <p:cNvSpPr/>
          <p:nvPr/>
        </p:nvSpPr>
        <p:spPr>
          <a:xfrm>
            <a:off x="2419989" y="1781821"/>
            <a:ext cx="360000" cy="288925"/>
          </a:xfrm>
          <a:prstGeom prst="rightArrow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4152227" y="1269886"/>
            <a:ext cx="1345382" cy="1581596"/>
            <a:chOff x="1183537" y="1270350"/>
            <a:chExt cx="1345382" cy="1581596"/>
          </a:xfrm>
        </p:grpSpPr>
        <p:sp>
          <p:nvSpPr>
            <p:cNvPr id="45" name="圆角矩形 23"/>
            <p:cNvSpPr/>
            <p:nvPr/>
          </p:nvSpPr>
          <p:spPr>
            <a:xfrm>
              <a:off x="1183537" y="1270350"/>
              <a:ext cx="1345382" cy="13014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A4518"/>
                </a:solidFill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549144" y="1408496"/>
              <a:ext cx="653424" cy="992338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1513152" y="2409272"/>
              <a:ext cx="738108" cy="442674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楷体</a:t>
              </a:r>
              <a:endParaRPr lang="zh-CN" alt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8" name="箭头: 右 13"/>
          <p:cNvSpPr/>
          <p:nvPr/>
        </p:nvSpPr>
        <p:spPr>
          <a:xfrm>
            <a:off x="3903275" y="1781821"/>
            <a:ext cx="360000" cy="288925"/>
          </a:xfrm>
          <a:prstGeom prst="rightArrow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5635515" y="1269886"/>
            <a:ext cx="1345382" cy="1581596"/>
            <a:chOff x="1183537" y="1270350"/>
            <a:chExt cx="1345382" cy="1581596"/>
          </a:xfrm>
        </p:grpSpPr>
        <p:sp>
          <p:nvSpPr>
            <p:cNvPr id="50" name="圆角矩形 23"/>
            <p:cNvSpPr/>
            <p:nvPr/>
          </p:nvSpPr>
          <p:spPr>
            <a:xfrm>
              <a:off x="1183537" y="1270350"/>
              <a:ext cx="1345382" cy="13014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A4518"/>
                </a:solidFill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494202" y="1459035"/>
              <a:ext cx="763307" cy="929360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1513152" y="2409272"/>
              <a:ext cx="738108" cy="442674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今楷</a:t>
              </a:r>
              <a:endParaRPr lang="zh-CN" alt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3" name="箭头: 右 13"/>
          <p:cNvSpPr/>
          <p:nvPr/>
        </p:nvSpPr>
        <p:spPr>
          <a:xfrm>
            <a:off x="5386561" y="1781821"/>
            <a:ext cx="360000" cy="288925"/>
          </a:xfrm>
          <a:prstGeom prst="rightArrow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139610" y="1282586"/>
            <a:ext cx="1345382" cy="1301400"/>
            <a:chOff x="7209460" y="1323226"/>
            <a:chExt cx="1345382" cy="1301400"/>
          </a:xfrm>
        </p:grpSpPr>
        <p:sp>
          <p:nvSpPr>
            <p:cNvPr id="57" name="圆角矩形 23"/>
            <p:cNvSpPr/>
            <p:nvPr/>
          </p:nvSpPr>
          <p:spPr>
            <a:xfrm>
              <a:off x="7209460" y="1323226"/>
              <a:ext cx="1345382" cy="13014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A4518"/>
                </a:solidFill>
              </a:endParaRPr>
            </a:p>
          </p:txBody>
        </p:sp>
        <p:sp>
          <p:nvSpPr>
            <p:cNvPr id="344" name="CustomShape 12"/>
            <p:cNvSpPr/>
            <p:nvPr/>
          </p:nvSpPr>
          <p:spPr>
            <a:xfrm>
              <a:off x="7355062" y="1352850"/>
              <a:ext cx="1128395" cy="119571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/>
          </p:style>
          <p:txBody>
            <a:bodyPr wrap="square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0" strike="noStrike" spc="3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卖力</a:t>
              </a:r>
              <a:endParaRPr lang="zh-CN" altLang="en-US" sz="3200" b="0" strike="noStrike" spc="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b="0" strike="noStrike" spc="30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专卖</a:t>
              </a:r>
              <a:endParaRPr lang="zh-CN" altLang="en-US" sz="3200" b="0" strike="noStrike" spc="30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8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12945" y="673101"/>
            <a:ext cx="2307869" cy="93283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6724" y="1176253"/>
            <a:ext cx="8350076" cy="368784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7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1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3" name="弧形 19"/>
          <p:cNvSpPr/>
          <p:nvPr/>
        </p:nvSpPr>
        <p:spPr bwMode="auto">
          <a:xfrm flipH="1">
            <a:off x="1825833" y="2491882"/>
            <a:ext cx="422676" cy="934307"/>
          </a:xfrm>
          <a:custGeom>
            <a:avLst/>
            <a:gdLst>
              <a:gd name="connsiteX0" fmla="*/ 369570 w 739140"/>
              <a:gd name="connsiteY0" fmla="*/ 0 h 1579896"/>
              <a:gd name="connsiteX1" fmla="*/ 739138 w 739140"/>
              <a:gd name="connsiteY1" fmla="*/ 787499 h 1579896"/>
              <a:gd name="connsiteX2" fmla="*/ 380038 w 739140"/>
              <a:gd name="connsiteY2" fmla="*/ 1579580 h 1579896"/>
              <a:gd name="connsiteX3" fmla="*/ 369570 w 739140"/>
              <a:gd name="connsiteY3" fmla="*/ 789948 h 1579896"/>
              <a:gd name="connsiteX4" fmla="*/ 369570 w 739140"/>
              <a:gd name="connsiteY4" fmla="*/ 0 h 1579896"/>
              <a:gd name="connsiteX0-1" fmla="*/ 369570 w 739140"/>
              <a:gd name="connsiteY0-2" fmla="*/ 0 h 1579896"/>
              <a:gd name="connsiteX1-3" fmla="*/ 739138 w 739140"/>
              <a:gd name="connsiteY1-4" fmla="*/ 787499 h 1579896"/>
              <a:gd name="connsiteX2-5" fmla="*/ 380038 w 739140"/>
              <a:gd name="connsiteY2-6" fmla="*/ 1579580 h 1579896"/>
              <a:gd name="connsiteX0-7" fmla="*/ 0 w 369569"/>
              <a:gd name="connsiteY0-8" fmla="*/ 0 h 1579580"/>
              <a:gd name="connsiteX1-9" fmla="*/ 369568 w 369569"/>
              <a:gd name="connsiteY1-10" fmla="*/ 787499 h 1579580"/>
              <a:gd name="connsiteX2-11" fmla="*/ 10468 w 369569"/>
              <a:gd name="connsiteY2-12" fmla="*/ 1579580 h 1579580"/>
              <a:gd name="connsiteX3-13" fmla="*/ 166687 w 369569"/>
              <a:gd name="connsiteY3-14" fmla="*/ 785185 h 1579580"/>
              <a:gd name="connsiteX4-15" fmla="*/ 0 w 369569"/>
              <a:gd name="connsiteY4-16" fmla="*/ 0 h 1579580"/>
              <a:gd name="connsiteX0-17" fmla="*/ 0 w 369569"/>
              <a:gd name="connsiteY0-18" fmla="*/ 0 h 1579580"/>
              <a:gd name="connsiteX1-19" fmla="*/ 369568 w 369569"/>
              <a:gd name="connsiteY1-20" fmla="*/ 787499 h 1579580"/>
              <a:gd name="connsiteX2-21" fmla="*/ 10468 w 369569"/>
              <a:gd name="connsiteY2-22" fmla="*/ 1579580 h 1579580"/>
              <a:gd name="connsiteX0-23" fmla="*/ 0 w 369569"/>
              <a:gd name="connsiteY0-24" fmla="*/ 0 h 1579580"/>
              <a:gd name="connsiteX1-25" fmla="*/ 369568 w 369569"/>
              <a:gd name="connsiteY1-26" fmla="*/ 787499 h 1579580"/>
              <a:gd name="connsiteX2-27" fmla="*/ 10468 w 369569"/>
              <a:gd name="connsiteY2-28" fmla="*/ 1579580 h 1579580"/>
              <a:gd name="connsiteX3-29" fmla="*/ 166687 w 369569"/>
              <a:gd name="connsiteY3-30" fmla="*/ 785185 h 1579580"/>
              <a:gd name="connsiteX4-31" fmla="*/ 0 w 369569"/>
              <a:gd name="connsiteY4-32" fmla="*/ 0 h 1579580"/>
              <a:gd name="connsiteX0-33" fmla="*/ 0 w 369569"/>
              <a:gd name="connsiteY0-34" fmla="*/ 0 h 1579580"/>
              <a:gd name="connsiteX1-35" fmla="*/ 369568 w 369569"/>
              <a:gd name="connsiteY1-36" fmla="*/ 787499 h 1579580"/>
              <a:gd name="connsiteX2-37" fmla="*/ 10468 w 369569"/>
              <a:gd name="connsiteY2-38" fmla="*/ 1579580 h 1579580"/>
              <a:gd name="connsiteX0-39" fmla="*/ 0 w 369569"/>
              <a:gd name="connsiteY0-40" fmla="*/ 0 h 1579580"/>
              <a:gd name="connsiteX1-41" fmla="*/ 369568 w 369569"/>
              <a:gd name="connsiteY1-42" fmla="*/ 787499 h 1579580"/>
              <a:gd name="connsiteX2-43" fmla="*/ 10468 w 369569"/>
              <a:gd name="connsiteY2-44" fmla="*/ 1579580 h 1579580"/>
              <a:gd name="connsiteX3-45" fmla="*/ 166687 w 369569"/>
              <a:gd name="connsiteY3-46" fmla="*/ 785185 h 1579580"/>
              <a:gd name="connsiteX4-47" fmla="*/ 0 w 369569"/>
              <a:gd name="connsiteY4-48" fmla="*/ 0 h 1579580"/>
              <a:gd name="connsiteX0-49" fmla="*/ 0 w 369569"/>
              <a:gd name="connsiteY0-50" fmla="*/ 0 h 1579580"/>
              <a:gd name="connsiteX1-51" fmla="*/ 369568 w 369569"/>
              <a:gd name="connsiteY1-52" fmla="*/ 787499 h 1579580"/>
              <a:gd name="connsiteX2-53" fmla="*/ 10468 w 369569"/>
              <a:gd name="connsiteY2-54" fmla="*/ 1579580 h 1579580"/>
              <a:gd name="connsiteX0-55" fmla="*/ 0 w 369569"/>
              <a:gd name="connsiteY0-56" fmla="*/ 0 h 1579580"/>
              <a:gd name="connsiteX1-57" fmla="*/ 369568 w 369569"/>
              <a:gd name="connsiteY1-58" fmla="*/ 787499 h 1579580"/>
              <a:gd name="connsiteX2-59" fmla="*/ 10468 w 369569"/>
              <a:gd name="connsiteY2-60" fmla="*/ 1579580 h 1579580"/>
              <a:gd name="connsiteX3-61" fmla="*/ 166687 w 369569"/>
              <a:gd name="connsiteY3-62" fmla="*/ 785185 h 1579580"/>
              <a:gd name="connsiteX4-63" fmla="*/ 0 w 369569"/>
              <a:gd name="connsiteY4-64" fmla="*/ 0 h 1579580"/>
              <a:gd name="connsiteX0-65" fmla="*/ 0 w 369569"/>
              <a:gd name="connsiteY0-66" fmla="*/ 0 h 1579580"/>
              <a:gd name="connsiteX1-67" fmla="*/ 369568 w 369569"/>
              <a:gd name="connsiteY1-68" fmla="*/ 787499 h 1579580"/>
              <a:gd name="connsiteX2-69" fmla="*/ 10468 w 369569"/>
              <a:gd name="connsiteY2-70" fmla="*/ 1579580 h 1579580"/>
              <a:gd name="connsiteX0-71" fmla="*/ 0 w 369569"/>
              <a:gd name="connsiteY0-72" fmla="*/ 0 h 1579580"/>
              <a:gd name="connsiteX1-73" fmla="*/ 369568 w 369569"/>
              <a:gd name="connsiteY1-74" fmla="*/ 787499 h 1579580"/>
              <a:gd name="connsiteX2-75" fmla="*/ 10468 w 369569"/>
              <a:gd name="connsiteY2-76" fmla="*/ 1579580 h 1579580"/>
              <a:gd name="connsiteX3-77" fmla="*/ 166687 w 369569"/>
              <a:gd name="connsiteY3-78" fmla="*/ 785185 h 1579580"/>
              <a:gd name="connsiteX4-79" fmla="*/ 0 w 369569"/>
              <a:gd name="connsiteY4-80" fmla="*/ 0 h 1579580"/>
              <a:gd name="connsiteX0-81" fmla="*/ 0 w 369569"/>
              <a:gd name="connsiteY0-82" fmla="*/ 0 h 1579580"/>
              <a:gd name="connsiteX1-83" fmla="*/ 369568 w 369569"/>
              <a:gd name="connsiteY1-84" fmla="*/ 787499 h 1579580"/>
              <a:gd name="connsiteX2-85" fmla="*/ 10468 w 369569"/>
              <a:gd name="connsiteY2-86" fmla="*/ 1579580 h 1579580"/>
              <a:gd name="connsiteX0-87" fmla="*/ 0 w 369569"/>
              <a:gd name="connsiteY0-88" fmla="*/ 0 h 1579580"/>
              <a:gd name="connsiteX1-89" fmla="*/ 369568 w 369569"/>
              <a:gd name="connsiteY1-90" fmla="*/ 787499 h 1579580"/>
              <a:gd name="connsiteX2-91" fmla="*/ 10468 w 369569"/>
              <a:gd name="connsiteY2-92" fmla="*/ 1579580 h 1579580"/>
              <a:gd name="connsiteX3-93" fmla="*/ 247649 w 369569"/>
              <a:gd name="connsiteY3-94" fmla="*/ 751848 h 1579580"/>
              <a:gd name="connsiteX4-95" fmla="*/ 0 w 369569"/>
              <a:gd name="connsiteY4-96" fmla="*/ 0 h 1579580"/>
              <a:gd name="connsiteX0-97" fmla="*/ 0 w 369569"/>
              <a:gd name="connsiteY0-98" fmla="*/ 0 h 1579580"/>
              <a:gd name="connsiteX1-99" fmla="*/ 369568 w 369569"/>
              <a:gd name="connsiteY1-100" fmla="*/ 787499 h 1579580"/>
              <a:gd name="connsiteX2-101" fmla="*/ 10468 w 369569"/>
              <a:gd name="connsiteY2-102" fmla="*/ 1579580 h 1579580"/>
              <a:gd name="connsiteX0-103" fmla="*/ 0 w 369569"/>
              <a:gd name="connsiteY0-104" fmla="*/ 0 h 1579580"/>
              <a:gd name="connsiteX1-105" fmla="*/ 369568 w 369569"/>
              <a:gd name="connsiteY1-106" fmla="*/ 787499 h 1579580"/>
              <a:gd name="connsiteX2-107" fmla="*/ 10468 w 369569"/>
              <a:gd name="connsiteY2-108" fmla="*/ 1579580 h 1579580"/>
              <a:gd name="connsiteX3-109" fmla="*/ 247649 w 369569"/>
              <a:gd name="connsiteY3-110" fmla="*/ 751848 h 1579580"/>
              <a:gd name="connsiteX4-111" fmla="*/ 0 w 369569"/>
              <a:gd name="connsiteY4-112" fmla="*/ 0 h 1579580"/>
              <a:gd name="connsiteX0-113" fmla="*/ 0 w 369569"/>
              <a:gd name="connsiteY0-114" fmla="*/ 0 h 1579580"/>
              <a:gd name="connsiteX1-115" fmla="*/ 369568 w 369569"/>
              <a:gd name="connsiteY1-116" fmla="*/ 787499 h 1579580"/>
              <a:gd name="connsiteX2-117" fmla="*/ 10468 w 369569"/>
              <a:gd name="connsiteY2-118" fmla="*/ 1579580 h 1579580"/>
              <a:gd name="connsiteX0-119" fmla="*/ 0 w 369569"/>
              <a:gd name="connsiteY0-120" fmla="*/ 0 h 1579580"/>
              <a:gd name="connsiteX1-121" fmla="*/ 369568 w 369569"/>
              <a:gd name="connsiteY1-122" fmla="*/ 787499 h 1579580"/>
              <a:gd name="connsiteX2-123" fmla="*/ 10468 w 369569"/>
              <a:gd name="connsiteY2-124" fmla="*/ 1579580 h 1579580"/>
              <a:gd name="connsiteX3-125" fmla="*/ 247649 w 369569"/>
              <a:gd name="connsiteY3-126" fmla="*/ 751848 h 1579580"/>
              <a:gd name="connsiteX4-127" fmla="*/ 0 w 369569"/>
              <a:gd name="connsiteY4-128" fmla="*/ 0 h 1579580"/>
              <a:gd name="connsiteX0-129" fmla="*/ 0 w 369569"/>
              <a:gd name="connsiteY0-130" fmla="*/ 0 h 1579580"/>
              <a:gd name="connsiteX1-131" fmla="*/ 369568 w 369569"/>
              <a:gd name="connsiteY1-132" fmla="*/ 787499 h 1579580"/>
              <a:gd name="connsiteX2-133" fmla="*/ 10468 w 369569"/>
              <a:gd name="connsiteY2-134" fmla="*/ 1579580 h 1579580"/>
              <a:gd name="connsiteX0-135" fmla="*/ 0 w 369569"/>
              <a:gd name="connsiteY0-136" fmla="*/ 0 h 1579580"/>
              <a:gd name="connsiteX1-137" fmla="*/ 369568 w 369569"/>
              <a:gd name="connsiteY1-138" fmla="*/ 787499 h 1579580"/>
              <a:gd name="connsiteX2-139" fmla="*/ 10468 w 369569"/>
              <a:gd name="connsiteY2-140" fmla="*/ 1579580 h 1579580"/>
              <a:gd name="connsiteX3-141" fmla="*/ 276224 w 369569"/>
              <a:gd name="connsiteY3-142" fmla="*/ 737561 h 1579580"/>
              <a:gd name="connsiteX4-143" fmla="*/ 0 w 369569"/>
              <a:gd name="connsiteY4-144" fmla="*/ 0 h 1579580"/>
              <a:gd name="connsiteX0-145" fmla="*/ 0 w 369569"/>
              <a:gd name="connsiteY0-146" fmla="*/ 0 h 1579580"/>
              <a:gd name="connsiteX1-147" fmla="*/ 369568 w 369569"/>
              <a:gd name="connsiteY1-148" fmla="*/ 787499 h 1579580"/>
              <a:gd name="connsiteX2-149" fmla="*/ 10468 w 369569"/>
              <a:gd name="connsiteY2-150" fmla="*/ 1579580 h 1579580"/>
              <a:gd name="connsiteX0-151" fmla="*/ 0 w 369569"/>
              <a:gd name="connsiteY0-152" fmla="*/ 0 h 1579580"/>
              <a:gd name="connsiteX1-153" fmla="*/ 369568 w 369569"/>
              <a:gd name="connsiteY1-154" fmla="*/ 787499 h 1579580"/>
              <a:gd name="connsiteX2-155" fmla="*/ 10468 w 369569"/>
              <a:gd name="connsiteY2-156" fmla="*/ 1579580 h 1579580"/>
              <a:gd name="connsiteX3-157" fmla="*/ 276224 w 369569"/>
              <a:gd name="connsiteY3-158" fmla="*/ 737561 h 1579580"/>
              <a:gd name="connsiteX4-159" fmla="*/ 0 w 369569"/>
              <a:gd name="connsiteY4-160" fmla="*/ 0 h 1579580"/>
              <a:gd name="connsiteX0-161" fmla="*/ 0 w 369569"/>
              <a:gd name="connsiteY0-162" fmla="*/ 0 h 1579580"/>
              <a:gd name="connsiteX1-163" fmla="*/ 369568 w 369569"/>
              <a:gd name="connsiteY1-164" fmla="*/ 787499 h 1579580"/>
              <a:gd name="connsiteX2-165" fmla="*/ 10468 w 369569"/>
              <a:gd name="connsiteY2-166" fmla="*/ 1579580 h 1579580"/>
              <a:gd name="connsiteX0-167" fmla="*/ 0 w 369569"/>
              <a:gd name="connsiteY0-168" fmla="*/ 0 h 1579580"/>
              <a:gd name="connsiteX1-169" fmla="*/ 369568 w 369569"/>
              <a:gd name="connsiteY1-170" fmla="*/ 787499 h 1579580"/>
              <a:gd name="connsiteX2-171" fmla="*/ 10468 w 369569"/>
              <a:gd name="connsiteY2-172" fmla="*/ 1579580 h 1579580"/>
              <a:gd name="connsiteX3-173" fmla="*/ 276224 w 369569"/>
              <a:gd name="connsiteY3-174" fmla="*/ 737561 h 1579580"/>
              <a:gd name="connsiteX4-175" fmla="*/ 0 w 369569"/>
              <a:gd name="connsiteY4-176" fmla="*/ 0 h 1579580"/>
              <a:gd name="connsiteX0-177" fmla="*/ 0 w 369569"/>
              <a:gd name="connsiteY0-178" fmla="*/ 0 h 1579580"/>
              <a:gd name="connsiteX1-179" fmla="*/ 369568 w 369569"/>
              <a:gd name="connsiteY1-180" fmla="*/ 787499 h 1579580"/>
              <a:gd name="connsiteX2-181" fmla="*/ 10468 w 369569"/>
              <a:gd name="connsiteY2-182" fmla="*/ 1579580 h 1579580"/>
              <a:gd name="connsiteX0-183" fmla="*/ 0 w 369569"/>
              <a:gd name="connsiteY0-184" fmla="*/ 0 h 1579580"/>
              <a:gd name="connsiteX1-185" fmla="*/ 369568 w 369569"/>
              <a:gd name="connsiteY1-186" fmla="*/ 787499 h 1579580"/>
              <a:gd name="connsiteX2-187" fmla="*/ 10468 w 369569"/>
              <a:gd name="connsiteY2-188" fmla="*/ 1579580 h 1579580"/>
              <a:gd name="connsiteX3-189" fmla="*/ 276224 w 369569"/>
              <a:gd name="connsiteY3-190" fmla="*/ 737561 h 1579580"/>
              <a:gd name="connsiteX4-191" fmla="*/ 0 w 369569"/>
              <a:gd name="connsiteY4-192" fmla="*/ 0 h 1579580"/>
              <a:gd name="connsiteX0-193" fmla="*/ 0 w 369569"/>
              <a:gd name="connsiteY0-194" fmla="*/ 0 h 1579580"/>
              <a:gd name="connsiteX1-195" fmla="*/ 369568 w 369569"/>
              <a:gd name="connsiteY1-196" fmla="*/ 787499 h 1579580"/>
              <a:gd name="connsiteX2-197" fmla="*/ 10468 w 369569"/>
              <a:gd name="connsiteY2-198" fmla="*/ 1579580 h 1579580"/>
              <a:gd name="connsiteX0-199" fmla="*/ 0 w 369569"/>
              <a:gd name="connsiteY0-200" fmla="*/ 0 h 1579580"/>
              <a:gd name="connsiteX1-201" fmla="*/ 369568 w 369569"/>
              <a:gd name="connsiteY1-202" fmla="*/ 787499 h 1579580"/>
              <a:gd name="connsiteX2-203" fmla="*/ 10468 w 369569"/>
              <a:gd name="connsiteY2-204" fmla="*/ 1579580 h 1579580"/>
              <a:gd name="connsiteX3-205" fmla="*/ 276224 w 369569"/>
              <a:gd name="connsiteY3-206" fmla="*/ 737561 h 1579580"/>
              <a:gd name="connsiteX4-207" fmla="*/ 0 w 369569"/>
              <a:gd name="connsiteY4-208" fmla="*/ 0 h 1579580"/>
              <a:gd name="connsiteX0-209" fmla="*/ 0 w 369569"/>
              <a:gd name="connsiteY0-210" fmla="*/ 0 h 1579580"/>
              <a:gd name="connsiteX1-211" fmla="*/ 369568 w 369569"/>
              <a:gd name="connsiteY1-212" fmla="*/ 787499 h 1579580"/>
              <a:gd name="connsiteX2-213" fmla="*/ 10468 w 369569"/>
              <a:gd name="connsiteY2-214" fmla="*/ 1579580 h 1579580"/>
              <a:gd name="connsiteX0-215" fmla="*/ 0 w 369569"/>
              <a:gd name="connsiteY0-216" fmla="*/ 0 h 1579580"/>
              <a:gd name="connsiteX1-217" fmla="*/ 369568 w 369569"/>
              <a:gd name="connsiteY1-218" fmla="*/ 787499 h 1579580"/>
              <a:gd name="connsiteX2-219" fmla="*/ 10468 w 369569"/>
              <a:gd name="connsiteY2-220" fmla="*/ 1579580 h 1579580"/>
              <a:gd name="connsiteX3-221" fmla="*/ 300036 w 369569"/>
              <a:gd name="connsiteY3-222" fmla="*/ 699461 h 1579580"/>
              <a:gd name="connsiteX4-223" fmla="*/ 0 w 369569"/>
              <a:gd name="connsiteY4-224" fmla="*/ 0 h 1579580"/>
              <a:gd name="connsiteX0-225" fmla="*/ 0 w 369569"/>
              <a:gd name="connsiteY0-226" fmla="*/ 0 h 1579580"/>
              <a:gd name="connsiteX1-227" fmla="*/ 369568 w 369569"/>
              <a:gd name="connsiteY1-228" fmla="*/ 787499 h 1579580"/>
              <a:gd name="connsiteX2-229" fmla="*/ 10468 w 369569"/>
              <a:gd name="connsiteY2-230" fmla="*/ 1579580 h 1579580"/>
              <a:gd name="connsiteX0-231" fmla="*/ 0 w 369569"/>
              <a:gd name="connsiteY0-232" fmla="*/ 0 h 1579580"/>
              <a:gd name="connsiteX1-233" fmla="*/ 369568 w 369569"/>
              <a:gd name="connsiteY1-234" fmla="*/ 787499 h 1579580"/>
              <a:gd name="connsiteX2-235" fmla="*/ 10468 w 369569"/>
              <a:gd name="connsiteY2-236" fmla="*/ 1579580 h 1579580"/>
              <a:gd name="connsiteX3-237" fmla="*/ 300036 w 369569"/>
              <a:gd name="connsiteY3-238" fmla="*/ 699461 h 1579580"/>
              <a:gd name="connsiteX4-239" fmla="*/ 0 w 369569"/>
              <a:gd name="connsiteY4-240" fmla="*/ 0 h 1579580"/>
              <a:gd name="connsiteX0-241" fmla="*/ 0 w 369569"/>
              <a:gd name="connsiteY0-242" fmla="*/ 0 h 1579580"/>
              <a:gd name="connsiteX1-243" fmla="*/ 369568 w 369569"/>
              <a:gd name="connsiteY1-244" fmla="*/ 787499 h 1579580"/>
              <a:gd name="connsiteX2-245" fmla="*/ 10468 w 369569"/>
              <a:gd name="connsiteY2-246" fmla="*/ 1579580 h 1579580"/>
              <a:gd name="connsiteX0-247" fmla="*/ 0 w 369569"/>
              <a:gd name="connsiteY0-248" fmla="*/ 0 h 1579580"/>
              <a:gd name="connsiteX1-249" fmla="*/ 369568 w 369569"/>
              <a:gd name="connsiteY1-250" fmla="*/ 787499 h 1579580"/>
              <a:gd name="connsiteX2-251" fmla="*/ 10468 w 369569"/>
              <a:gd name="connsiteY2-252" fmla="*/ 1579580 h 1579580"/>
              <a:gd name="connsiteX3-253" fmla="*/ 300036 w 369569"/>
              <a:gd name="connsiteY3-254" fmla="*/ 699461 h 1579580"/>
              <a:gd name="connsiteX4-255" fmla="*/ 0 w 369569"/>
              <a:gd name="connsiteY4-256" fmla="*/ 0 h 1579580"/>
              <a:gd name="connsiteX0-257" fmla="*/ 0 w 369569"/>
              <a:gd name="connsiteY0-258" fmla="*/ 0 h 1579580"/>
              <a:gd name="connsiteX1-259" fmla="*/ 369568 w 369569"/>
              <a:gd name="connsiteY1-260" fmla="*/ 787499 h 1579580"/>
              <a:gd name="connsiteX2-261" fmla="*/ 10468 w 369569"/>
              <a:gd name="connsiteY2-262" fmla="*/ 1579580 h 1579580"/>
              <a:gd name="connsiteX0-263" fmla="*/ 0 w 369569"/>
              <a:gd name="connsiteY0-264" fmla="*/ 0 h 1579580"/>
              <a:gd name="connsiteX1-265" fmla="*/ 369568 w 369569"/>
              <a:gd name="connsiteY1-266" fmla="*/ 787499 h 1579580"/>
              <a:gd name="connsiteX2-267" fmla="*/ 10468 w 369569"/>
              <a:gd name="connsiteY2-268" fmla="*/ 1579580 h 1579580"/>
              <a:gd name="connsiteX3-269" fmla="*/ 319086 w 369569"/>
              <a:gd name="connsiteY3-270" fmla="*/ 723274 h 1579580"/>
              <a:gd name="connsiteX4-271" fmla="*/ 0 w 369569"/>
              <a:gd name="connsiteY4-272" fmla="*/ 0 h 1579580"/>
              <a:gd name="connsiteX0-273" fmla="*/ 0 w 369569"/>
              <a:gd name="connsiteY0-274" fmla="*/ 0 h 1579580"/>
              <a:gd name="connsiteX1-275" fmla="*/ 369568 w 369569"/>
              <a:gd name="connsiteY1-276" fmla="*/ 787499 h 1579580"/>
              <a:gd name="connsiteX2-277" fmla="*/ 10468 w 369569"/>
              <a:gd name="connsiteY2-278" fmla="*/ 1579580 h 1579580"/>
              <a:gd name="connsiteX0-279" fmla="*/ 0 w 369569"/>
              <a:gd name="connsiteY0-280" fmla="*/ 0 h 1579580"/>
              <a:gd name="connsiteX1-281" fmla="*/ 369568 w 369569"/>
              <a:gd name="connsiteY1-282" fmla="*/ 787499 h 1579580"/>
              <a:gd name="connsiteX2-283" fmla="*/ 10468 w 369569"/>
              <a:gd name="connsiteY2-284" fmla="*/ 1579580 h 1579580"/>
              <a:gd name="connsiteX3-285" fmla="*/ 319086 w 369569"/>
              <a:gd name="connsiteY3-286" fmla="*/ 723274 h 1579580"/>
              <a:gd name="connsiteX4-287" fmla="*/ 0 w 369569"/>
              <a:gd name="connsiteY4-288" fmla="*/ 0 h 1579580"/>
              <a:gd name="connsiteX0-289" fmla="*/ 0 w 369569"/>
              <a:gd name="connsiteY0-290" fmla="*/ 0 h 1579580"/>
              <a:gd name="connsiteX1-291" fmla="*/ 369568 w 369569"/>
              <a:gd name="connsiteY1-292" fmla="*/ 787499 h 1579580"/>
              <a:gd name="connsiteX2-293" fmla="*/ 10468 w 369569"/>
              <a:gd name="connsiteY2-294" fmla="*/ 1579580 h 1579580"/>
              <a:gd name="connsiteX0-295" fmla="*/ 0 w 369569"/>
              <a:gd name="connsiteY0-296" fmla="*/ 0 h 1579580"/>
              <a:gd name="connsiteX1-297" fmla="*/ 369568 w 369569"/>
              <a:gd name="connsiteY1-298" fmla="*/ 787499 h 1579580"/>
              <a:gd name="connsiteX2-299" fmla="*/ 10468 w 369569"/>
              <a:gd name="connsiteY2-300" fmla="*/ 1579580 h 1579580"/>
              <a:gd name="connsiteX3-301" fmla="*/ 319086 w 369569"/>
              <a:gd name="connsiteY3-302" fmla="*/ 723274 h 1579580"/>
              <a:gd name="connsiteX4-303" fmla="*/ 0 w 369569"/>
              <a:gd name="connsiteY4-304" fmla="*/ 0 h 1579580"/>
              <a:gd name="connsiteX0-305" fmla="*/ 0 w 369569"/>
              <a:gd name="connsiteY0-306" fmla="*/ 0 h 1579580"/>
              <a:gd name="connsiteX1-307" fmla="*/ 369568 w 369569"/>
              <a:gd name="connsiteY1-308" fmla="*/ 787499 h 1579580"/>
              <a:gd name="connsiteX2-309" fmla="*/ 10468 w 369569"/>
              <a:gd name="connsiteY2-310" fmla="*/ 1579580 h 1579580"/>
              <a:gd name="connsiteX0-311" fmla="*/ 0 w 369569"/>
              <a:gd name="connsiteY0-312" fmla="*/ 0 h 1579580"/>
              <a:gd name="connsiteX1-313" fmla="*/ 369568 w 369569"/>
              <a:gd name="connsiteY1-314" fmla="*/ 787499 h 1579580"/>
              <a:gd name="connsiteX2-315" fmla="*/ 10468 w 369569"/>
              <a:gd name="connsiteY2-316" fmla="*/ 1579580 h 1579580"/>
              <a:gd name="connsiteX3-317" fmla="*/ 319086 w 369569"/>
              <a:gd name="connsiteY3-318" fmla="*/ 723274 h 1579580"/>
              <a:gd name="connsiteX4-319" fmla="*/ 0 w 369569"/>
              <a:gd name="connsiteY4-320" fmla="*/ 0 h 1579580"/>
              <a:gd name="connsiteX0-321" fmla="*/ 0 w 369569"/>
              <a:gd name="connsiteY0-322" fmla="*/ 0 h 1579580"/>
              <a:gd name="connsiteX1-323" fmla="*/ 369568 w 369569"/>
              <a:gd name="connsiteY1-324" fmla="*/ 787499 h 1579580"/>
              <a:gd name="connsiteX2-325" fmla="*/ 10468 w 369569"/>
              <a:gd name="connsiteY2-326" fmla="*/ 1579580 h 1579580"/>
              <a:gd name="connsiteX0-327" fmla="*/ 0 w 369569"/>
              <a:gd name="connsiteY0-328" fmla="*/ 0 h 1579580"/>
              <a:gd name="connsiteX1-329" fmla="*/ 369568 w 369569"/>
              <a:gd name="connsiteY1-330" fmla="*/ 787499 h 1579580"/>
              <a:gd name="connsiteX2-331" fmla="*/ 10468 w 369569"/>
              <a:gd name="connsiteY2-332" fmla="*/ 1579580 h 1579580"/>
              <a:gd name="connsiteX3-333" fmla="*/ 326229 w 369569"/>
              <a:gd name="connsiteY3-334" fmla="*/ 785186 h 1579580"/>
              <a:gd name="connsiteX4-335" fmla="*/ 0 w 369569"/>
              <a:gd name="connsiteY4-336" fmla="*/ 0 h 1579580"/>
              <a:gd name="connsiteX0-337" fmla="*/ 0 w 369569"/>
              <a:gd name="connsiteY0-338" fmla="*/ 0 h 1579580"/>
              <a:gd name="connsiteX1-339" fmla="*/ 369568 w 369569"/>
              <a:gd name="connsiteY1-340" fmla="*/ 787499 h 1579580"/>
              <a:gd name="connsiteX2-341" fmla="*/ 10468 w 369569"/>
              <a:gd name="connsiteY2-342" fmla="*/ 1579580 h 1579580"/>
              <a:gd name="connsiteX0-343" fmla="*/ 0 w 369569"/>
              <a:gd name="connsiteY0-344" fmla="*/ 0 h 1579580"/>
              <a:gd name="connsiteX1-345" fmla="*/ 369568 w 369569"/>
              <a:gd name="connsiteY1-346" fmla="*/ 787499 h 1579580"/>
              <a:gd name="connsiteX2-347" fmla="*/ 10468 w 369569"/>
              <a:gd name="connsiteY2-348" fmla="*/ 1579580 h 1579580"/>
              <a:gd name="connsiteX3-349" fmla="*/ 326229 w 369569"/>
              <a:gd name="connsiteY3-350" fmla="*/ 785186 h 1579580"/>
              <a:gd name="connsiteX4-351" fmla="*/ 0 w 369569"/>
              <a:gd name="connsiteY4-352" fmla="*/ 0 h 1579580"/>
              <a:gd name="connsiteX0-353" fmla="*/ 0 w 369569"/>
              <a:gd name="connsiteY0-354" fmla="*/ 0 h 1579580"/>
              <a:gd name="connsiteX1-355" fmla="*/ 369568 w 369569"/>
              <a:gd name="connsiteY1-356" fmla="*/ 787499 h 1579580"/>
              <a:gd name="connsiteX2-357" fmla="*/ 10468 w 369569"/>
              <a:gd name="connsiteY2-358" fmla="*/ 1579580 h 1579580"/>
              <a:gd name="connsiteX0-359" fmla="*/ 0 w 369569"/>
              <a:gd name="connsiteY0-360" fmla="*/ 0 h 1579580"/>
              <a:gd name="connsiteX1-361" fmla="*/ 369568 w 369569"/>
              <a:gd name="connsiteY1-362" fmla="*/ 787499 h 1579580"/>
              <a:gd name="connsiteX2-363" fmla="*/ 10468 w 369569"/>
              <a:gd name="connsiteY2-364" fmla="*/ 1579580 h 1579580"/>
              <a:gd name="connsiteX3-365" fmla="*/ 326229 w 369569"/>
              <a:gd name="connsiteY3-366" fmla="*/ 785186 h 1579580"/>
              <a:gd name="connsiteX4-367" fmla="*/ 0 w 369569"/>
              <a:gd name="connsiteY4-368" fmla="*/ 0 h 1579580"/>
              <a:gd name="connsiteX0-369" fmla="*/ 0 w 369569"/>
              <a:gd name="connsiteY0-370" fmla="*/ 0 h 1579580"/>
              <a:gd name="connsiteX1-371" fmla="*/ 369568 w 369569"/>
              <a:gd name="connsiteY1-372" fmla="*/ 787499 h 1579580"/>
              <a:gd name="connsiteX2-373" fmla="*/ 10468 w 369569"/>
              <a:gd name="connsiteY2-374" fmla="*/ 1579580 h 1579580"/>
              <a:gd name="connsiteX0-375" fmla="*/ 0 w 369569"/>
              <a:gd name="connsiteY0-376" fmla="*/ 0 h 1579580"/>
              <a:gd name="connsiteX1-377" fmla="*/ 369568 w 369569"/>
              <a:gd name="connsiteY1-378" fmla="*/ 787499 h 1579580"/>
              <a:gd name="connsiteX2-379" fmla="*/ 10468 w 369569"/>
              <a:gd name="connsiteY2-380" fmla="*/ 1579580 h 1579580"/>
              <a:gd name="connsiteX3-381" fmla="*/ 328610 w 369569"/>
              <a:gd name="connsiteY3-382" fmla="*/ 804236 h 1579580"/>
              <a:gd name="connsiteX4-383" fmla="*/ 0 w 369569"/>
              <a:gd name="connsiteY4-384" fmla="*/ 0 h 1579580"/>
              <a:gd name="connsiteX0-385" fmla="*/ 0 w 369569"/>
              <a:gd name="connsiteY0-386" fmla="*/ 0 h 1579580"/>
              <a:gd name="connsiteX1-387" fmla="*/ 369568 w 369569"/>
              <a:gd name="connsiteY1-388" fmla="*/ 787499 h 1579580"/>
              <a:gd name="connsiteX2-389" fmla="*/ 10468 w 369569"/>
              <a:gd name="connsiteY2-390" fmla="*/ 1579580 h 1579580"/>
              <a:gd name="connsiteX0-391" fmla="*/ 0 w 369569"/>
              <a:gd name="connsiteY0-392" fmla="*/ 0 h 1579580"/>
              <a:gd name="connsiteX1-393" fmla="*/ 369568 w 369569"/>
              <a:gd name="connsiteY1-394" fmla="*/ 787499 h 1579580"/>
              <a:gd name="connsiteX2-395" fmla="*/ 10468 w 369569"/>
              <a:gd name="connsiteY2-396" fmla="*/ 1579580 h 1579580"/>
              <a:gd name="connsiteX3-397" fmla="*/ 328610 w 369569"/>
              <a:gd name="connsiteY3-398" fmla="*/ 804236 h 1579580"/>
              <a:gd name="connsiteX4-399" fmla="*/ 0 w 369569"/>
              <a:gd name="connsiteY4-400" fmla="*/ 0 h 1579580"/>
              <a:gd name="connsiteX0-401" fmla="*/ 0 w 369569"/>
              <a:gd name="connsiteY0-402" fmla="*/ 0 h 1579580"/>
              <a:gd name="connsiteX1-403" fmla="*/ 369568 w 369569"/>
              <a:gd name="connsiteY1-404" fmla="*/ 787499 h 1579580"/>
              <a:gd name="connsiteX2-405" fmla="*/ 10468 w 369569"/>
              <a:gd name="connsiteY2-406" fmla="*/ 1579580 h 1579580"/>
              <a:gd name="connsiteX0-407" fmla="*/ 0 w 369569"/>
              <a:gd name="connsiteY0-408" fmla="*/ 0 h 1579580"/>
              <a:gd name="connsiteX1-409" fmla="*/ 369568 w 369569"/>
              <a:gd name="connsiteY1-410" fmla="*/ 787499 h 1579580"/>
              <a:gd name="connsiteX2-411" fmla="*/ 10468 w 369569"/>
              <a:gd name="connsiteY2-412" fmla="*/ 1579580 h 1579580"/>
              <a:gd name="connsiteX3-413" fmla="*/ 335753 w 369569"/>
              <a:gd name="connsiteY3-414" fmla="*/ 787568 h 1579580"/>
              <a:gd name="connsiteX4-415" fmla="*/ 0 w 369569"/>
              <a:gd name="connsiteY4-416" fmla="*/ 0 h 1579580"/>
              <a:gd name="connsiteX0-417" fmla="*/ 0 w 369569"/>
              <a:gd name="connsiteY0-418" fmla="*/ 0 h 1579580"/>
              <a:gd name="connsiteX1-419" fmla="*/ 369568 w 369569"/>
              <a:gd name="connsiteY1-420" fmla="*/ 787499 h 1579580"/>
              <a:gd name="connsiteX2-421" fmla="*/ 10468 w 369569"/>
              <a:gd name="connsiteY2-422" fmla="*/ 1579580 h 1579580"/>
              <a:gd name="connsiteX0-423" fmla="*/ 0 w 369569"/>
              <a:gd name="connsiteY0-424" fmla="*/ 0 h 1579580"/>
              <a:gd name="connsiteX1-425" fmla="*/ 369568 w 369569"/>
              <a:gd name="connsiteY1-426" fmla="*/ 787499 h 1579580"/>
              <a:gd name="connsiteX2-427" fmla="*/ 10468 w 369569"/>
              <a:gd name="connsiteY2-428" fmla="*/ 1579580 h 1579580"/>
              <a:gd name="connsiteX3-429" fmla="*/ 335753 w 369569"/>
              <a:gd name="connsiteY3-430" fmla="*/ 787568 h 1579580"/>
              <a:gd name="connsiteX4-431" fmla="*/ 0 w 369569"/>
              <a:gd name="connsiteY4-432" fmla="*/ 0 h 1579580"/>
              <a:gd name="connsiteX0-433" fmla="*/ 0 w 369569"/>
              <a:gd name="connsiteY0-434" fmla="*/ 0 h 1579580"/>
              <a:gd name="connsiteX1-435" fmla="*/ 369568 w 369569"/>
              <a:gd name="connsiteY1-436" fmla="*/ 787499 h 1579580"/>
              <a:gd name="connsiteX2-437" fmla="*/ 10468 w 369569"/>
              <a:gd name="connsiteY2-438" fmla="*/ 1579580 h 1579580"/>
              <a:gd name="connsiteX0-439" fmla="*/ 0 w 369569"/>
              <a:gd name="connsiteY0-440" fmla="*/ 0 h 1579580"/>
              <a:gd name="connsiteX1-441" fmla="*/ 369568 w 369569"/>
              <a:gd name="connsiteY1-442" fmla="*/ 787499 h 1579580"/>
              <a:gd name="connsiteX2-443" fmla="*/ 10468 w 369569"/>
              <a:gd name="connsiteY2-444" fmla="*/ 1579580 h 1579580"/>
              <a:gd name="connsiteX3-445" fmla="*/ 335753 w 369569"/>
              <a:gd name="connsiteY3-446" fmla="*/ 787568 h 1579580"/>
              <a:gd name="connsiteX4-447" fmla="*/ 0 w 369569"/>
              <a:gd name="connsiteY4-448" fmla="*/ 0 h 1579580"/>
              <a:gd name="connsiteX0-449" fmla="*/ 0 w 369569"/>
              <a:gd name="connsiteY0-450" fmla="*/ 0 h 1579580"/>
              <a:gd name="connsiteX1-451" fmla="*/ 369568 w 369569"/>
              <a:gd name="connsiteY1-452" fmla="*/ 787499 h 1579580"/>
              <a:gd name="connsiteX2-453" fmla="*/ 10468 w 369569"/>
              <a:gd name="connsiteY2-454" fmla="*/ 1579580 h 1579580"/>
              <a:gd name="connsiteX0-455" fmla="*/ 0 w 369569"/>
              <a:gd name="connsiteY0-456" fmla="*/ 0 h 1579580"/>
              <a:gd name="connsiteX1-457" fmla="*/ 369568 w 369569"/>
              <a:gd name="connsiteY1-458" fmla="*/ 787499 h 1579580"/>
              <a:gd name="connsiteX2-459" fmla="*/ 10468 w 369569"/>
              <a:gd name="connsiteY2-460" fmla="*/ 1579580 h 1579580"/>
              <a:gd name="connsiteX3-461" fmla="*/ 335753 w 369569"/>
              <a:gd name="connsiteY3-462" fmla="*/ 787568 h 1579580"/>
              <a:gd name="connsiteX4-463" fmla="*/ 0 w 369569"/>
              <a:gd name="connsiteY4-464" fmla="*/ 0 h 1579580"/>
              <a:gd name="connsiteX0-465" fmla="*/ 0 w 369569"/>
              <a:gd name="connsiteY0-466" fmla="*/ 0 h 1579580"/>
              <a:gd name="connsiteX1-467" fmla="*/ 369568 w 369569"/>
              <a:gd name="connsiteY1-468" fmla="*/ 787499 h 1579580"/>
              <a:gd name="connsiteX2-469" fmla="*/ 10468 w 369569"/>
              <a:gd name="connsiteY2-470" fmla="*/ 1579580 h 1579580"/>
              <a:gd name="connsiteX0-471" fmla="*/ 0 w 369569"/>
              <a:gd name="connsiteY0-472" fmla="*/ 0 h 1579580"/>
              <a:gd name="connsiteX1-473" fmla="*/ 369568 w 369569"/>
              <a:gd name="connsiteY1-474" fmla="*/ 787499 h 1579580"/>
              <a:gd name="connsiteX2-475" fmla="*/ 10468 w 369569"/>
              <a:gd name="connsiteY2-476" fmla="*/ 1579580 h 1579580"/>
              <a:gd name="connsiteX3-477" fmla="*/ 335753 w 369569"/>
              <a:gd name="connsiteY3-478" fmla="*/ 787568 h 1579580"/>
              <a:gd name="connsiteX4-479" fmla="*/ 0 w 369569"/>
              <a:gd name="connsiteY4-480" fmla="*/ 0 h 1579580"/>
              <a:gd name="connsiteX0-481" fmla="*/ 0 w 369569"/>
              <a:gd name="connsiteY0-482" fmla="*/ 0 h 1579580"/>
              <a:gd name="connsiteX1-483" fmla="*/ 369568 w 369569"/>
              <a:gd name="connsiteY1-484" fmla="*/ 787499 h 1579580"/>
              <a:gd name="connsiteX2-485" fmla="*/ 10468 w 369569"/>
              <a:gd name="connsiteY2-486" fmla="*/ 1579580 h 1579580"/>
              <a:gd name="connsiteX0-487" fmla="*/ 0 w 369569"/>
              <a:gd name="connsiteY0-488" fmla="*/ 0 h 1579580"/>
              <a:gd name="connsiteX1-489" fmla="*/ 369568 w 369569"/>
              <a:gd name="connsiteY1-490" fmla="*/ 787499 h 1579580"/>
              <a:gd name="connsiteX2-491" fmla="*/ 10468 w 369569"/>
              <a:gd name="connsiteY2-492" fmla="*/ 1579580 h 1579580"/>
              <a:gd name="connsiteX3-493" fmla="*/ 335753 w 369569"/>
              <a:gd name="connsiteY3-494" fmla="*/ 787568 h 1579580"/>
              <a:gd name="connsiteX4-495" fmla="*/ 0 w 369569"/>
              <a:gd name="connsiteY4-496" fmla="*/ 0 h 1579580"/>
              <a:gd name="connsiteX0-497" fmla="*/ 0 w 369569"/>
              <a:gd name="connsiteY0-498" fmla="*/ 0 h 1579580"/>
              <a:gd name="connsiteX1-499" fmla="*/ 369568 w 369569"/>
              <a:gd name="connsiteY1-500" fmla="*/ 787499 h 1579580"/>
              <a:gd name="connsiteX2-501" fmla="*/ 10468 w 369569"/>
              <a:gd name="connsiteY2-502" fmla="*/ 1579580 h 1579580"/>
              <a:gd name="connsiteX0-503" fmla="*/ 0 w 369569"/>
              <a:gd name="connsiteY0-504" fmla="*/ 0 h 1579580"/>
              <a:gd name="connsiteX1-505" fmla="*/ 369568 w 369569"/>
              <a:gd name="connsiteY1-506" fmla="*/ 787499 h 1579580"/>
              <a:gd name="connsiteX2-507" fmla="*/ 10468 w 369569"/>
              <a:gd name="connsiteY2-508" fmla="*/ 1579580 h 1579580"/>
              <a:gd name="connsiteX3-509" fmla="*/ 335753 w 369569"/>
              <a:gd name="connsiteY3-510" fmla="*/ 787568 h 1579580"/>
              <a:gd name="connsiteX4-511" fmla="*/ 0 w 369569"/>
              <a:gd name="connsiteY4-512" fmla="*/ 0 h 1579580"/>
              <a:gd name="connsiteX0-513" fmla="*/ 0 w 369569"/>
              <a:gd name="connsiteY0-514" fmla="*/ 0 h 1579580"/>
              <a:gd name="connsiteX1-515" fmla="*/ 369568 w 369569"/>
              <a:gd name="connsiteY1-516" fmla="*/ 787499 h 1579580"/>
              <a:gd name="connsiteX2-517" fmla="*/ 10468 w 369569"/>
              <a:gd name="connsiteY2-518" fmla="*/ 1579580 h 1579580"/>
              <a:gd name="connsiteX0-519" fmla="*/ 0 w 369569"/>
              <a:gd name="connsiteY0-520" fmla="*/ 0 h 1579580"/>
              <a:gd name="connsiteX1-521" fmla="*/ 369568 w 369569"/>
              <a:gd name="connsiteY1-522" fmla="*/ 787499 h 1579580"/>
              <a:gd name="connsiteX2-523" fmla="*/ 10468 w 369569"/>
              <a:gd name="connsiteY2-524" fmla="*/ 1579580 h 1579580"/>
              <a:gd name="connsiteX3-525" fmla="*/ 335753 w 369569"/>
              <a:gd name="connsiteY3-526" fmla="*/ 787568 h 1579580"/>
              <a:gd name="connsiteX4-527" fmla="*/ 0 w 369569"/>
              <a:gd name="connsiteY4-528" fmla="*/ 0 h 1579580"/>
              <a:gd name="connsiteX0-529" fmla="*/ 0 w 369569"/>
              <a:gd name="connsiteY0-530" fmla="*/ 0 h 1579580"/>
              <a:gd name="connsiteX1-531" fmla="*/ 369568 w 369569"/>
              <a:gd name="connsiteY1-532" fmla="*/ 787499 h 1579580"/>
              <a:gd name="connsiteX2-533" fmla="*/ 10468 w 369569"/>
              <a:gd name="connsiteY2-534" fmla="*/ 1579580 h 1579580"/>
              <a:gd name="connsiteX0-535" fmla="*/ 0 w 369569"/>
              <a:gd name="connsiteY0-536" fmla="*/ 0 h 1579580"/>
              <a:gd name="connsiteX1-537" fmla="*/ 369568 w 369569"/>
              <a:gd name="connsiteY1-538" fmla="*/ 787499 h 1579580"/>
              <a:gd name="connsiteX2-539" fmla="*/ 10468 w 369569"/>
              <a:gd name="connsiteY2-540" fmla="*/ 1579580 h 1579580"/>
              <a:gd name="connsiteX3-541" fmla="*/ 335753 w 369569"/>
              <a:gd name="connsiteY3-542" fmla="*/ 787568 h 1579580"/>
              <a:gd name="connsiteX4-543" fmla="*/ 0 w 369569"/>
              <a:gd name="connsiteY4-544" fmla="*/ 0 h 1579580"/>
              <a:gd name="connsiteX0-545" fmla="*/ 0 w 369569"/>
              <a:gd name="connsiteY0-546" fmla="*/ 0 h 1579580"/>
              <a:gd name="connsiteX1-547" fmla="*/ 369568 w 369569"/>
              <a:gd name="connsiteY1-548" fmla="*/ 787499 h 1579580"/>
              <a:gd name="connsiteX2-549" fmla="*/ 10468 w 369569"/>
              <a:gd name="connsiteY2-550" fmla="*/ 1579580 h 1579580"/>
              <a:gd name="connsiteX0-551" fmla="*/ 0 w 369569"/>
              <a:gd name="connsiteY0-552" fmla="*/ 0 h 1579580"/>
              <a:gd name="connsiteX1-553" fmla="*/ 369568 w 369569"/>
              <a:gd name="connsiteY1-554" fmla="*/ 787499 h 1579580"/>
              <a:gd name="connsiteX2-555" fmla="*/ 10468 w 369569"/>
              <a:gd name="connsiteY2-556" fmla="*/ 1579580 h 1579580"/>
              <a:gd name="connsiteX3-557" fmla="*/ 335753 w 369569"/>
              <a:gd name="connsiteY3-558" fmla="*/ 787568 h 1579580"/>
              <a:gd name="connsiteX4-559" fmla="*/ 0 w 369569"/>
              <a:gd name="connsiteY4-560" fmla="*/ 0 h 1579580"/>
              <a:gd name="connsiteX0-561" fmla="*/ 0 w 369569"/>
              <a:gd name="connsiteY0-562" fmla="*/ 0 h 1579580"/>
              <a:gd name="connsiteX1-563" fmla="*/ 369568 w 369569"/>
              <a:gd name="connsiteY1-564" fmla="*/ 787499 h 1579580"/>
              <a:gd name="connsiteX2-565" fmla="*/ 10468 w 369569"/>
              <a:gd name="connsiteY2-566" fmla="*/ 1579580 h 1579580"/>
              <a:gd name="connsiteX0-567" fmla="*/ 0 w 369569"/>
              <a:gd name="connsiteY0-568" fmla="*/ 0 h 1579580"/>
              <a:gd name="connsiteX1-569" fmla="*/ 369568 w 369569"/>
              <a:gd name="connsiteY1-570" fmla="*/ 787499 h 1579580"/>
              <a:gd name="connsiteX2-571" fmla="*/ 10468 w 369569"/>
              <a:gd name="connsiteY2-572" fmla="*/ 1579580 h 1579580"/>
              <a:gd name="connsiteX3-573" fmla="*/ 335753 w 369569"/>
              <a:gd name="connsiteY3-574" fmla="*/ 787568 h 1579580"/>
              <a:gd name="connsiteX4-575" fmla="*/ 0 w 369569"/>
              <a:gd name="connsiteY4-576" fmla="*/ 0 h 1579580"/>
              <a:gd name="connsiteX0-577" fmla="*/ 0 w 369569"/>
              <a:gd name="connsiteY0-578" fmla="*/ 0 h 1579580"/>
              <a:gd name="connsiteX1-579" fmla="*/ 369568 w 369569"/>
              <a:gd name="connsiteY1-580" fmla="*/ 787499 h 1579580"/>
              <a:gd name="connsiteX2-581" fmla="*/ 10468 w 369569"/>
              <a:gd name="connsiteY2-582" fmla="*/ 1579580 h 1579580"/>
              <a:gd name="connsiteX0-583" fmla="*/ 0 w 369569"/>
              <a:gd name="connsiteY0-584" fmla="*/ 0 h 1579580"/>
              <a:gd name="connsiteX1-585" fmla="*/ 369568 w 369569"/>
              <a:gd name="connsiteY1-586" fmla="*/ 787499 h 1579580"/>
              <a:gd name="connsiteX2-587" fmla="*/ 10468 w 369569"/>
              <a:gd name="connsiteY2-588" fmla="*/ 1579580 h 1579580"/>
              <a:gd name="connsiteX3-589" fmla="*/ 335753 w 369569"/>
              <a:gd name="connsiteY3-590" fmla="*/ 787568 h 1579580"/>
              <a:gd name="connsiteX4-591" fmla="*/ 0 w 369569"/>
              <a:gd name="connsiteY4-592" fmla="*/ 0 h 1579580"/>
              <a:gd name="connsiteX0-593" fmla="*/ 0 w 369569"/>
              <a:gd name="connsiteY0-594" fmla="*/ 0 h 1579580"/>
              <a:gd name="connsiteX1-595" fmla="*/ 369568 w 369569"/>
              <a:gd name="connsiteY1-596" fmla="*/ 787499 h 1579580"/>
              <a:gd name="connsiteX2-597" fmla="*/ 10468 w 369569"/>
              <a:gd name="connsiteY2-598" fmla="*/ 1579580 h 1579580"/>
              <a:gd name="connsiteX0-599" fmla="*/ 0 w 369569"/>
              <a:gd name="connsiteY0-600" fmla="*/ 0 h 1579580"/>
              <a:gd name="connsiteX1-601" fmla="*/ 369568 w 369569"/>
              <a:gd name="connsiteY1-602" fmla="*/ 787499 h 1579580"/>
              <a:gd name="connsiteX2-603" fmla="*/ 10468 w 369569"/>
              <a:gd name="connsiteY2-604" fmla="*/ 1579580 h 1579580"/>
              <a:gd name="connsiteX3-605" fmla="*/ 335753 w 369569"/>
              <a:gd name="connsiteY3-606" fmla="*/ 801856 h 1579580"/>
              <a:gd name="connsiteX4-607" fmla="*/ 0 w 369569"/>
              <a:gd name="connsiteY4-608" fmla="*/ 0 h 1579580"/>
              <a:gd name="connsiteX0-609" fmla="*/ 0 w 369569"/>
              <a:gd name="connsiteY0-610" fmla="*/ 0 h 1579580"/>
              <a:gd name="connsiteX1-611" fmla="*/ 369568 w 369569"/>
              <a:gd name="connsiteY1-612" fmla="*/ 787499 h 1579580"/>
              <a:gd name="connsiteX2-613" fmla="*/ 10468 w 369569"/>
              <a:gd name="connsiteY2-614" fmla="*/ 1579580 h 1579580"/>
              <a:gd name="connsiteX0-615" fmla="*/ 0 w 369569"/>
              <a:gd name="connsiteY0-616" fmla="*/ 0 h 1579580"/>
              <a:gd name="connsiteX1-617" fmla="*/ 369568 w 369569"/>
              <a:gd name="connsiteY1-618" fmla="*/ 787499 h 1579580"/>
              <a:gd name="connsiteX2-619" fmla="*/ 10468 w 369569"/>
              <a:gd name="connsiteY2-620" fmla="*/ 1579580 h 1579580"/>
              <a:gd name="connsiteX3-621" fmla="*/ 335753 w 369569"/>
              <a:gd name="connsiteY3-622" fmla="*/ 801856 h 1579580"/>
              <a:gd name="connsiteX4-623" fmla="*/ 0 w 369569"/>
              <a:gd name="connsiteY4-624" fmla="*/ 0 h 1579580"/>
              <a:gd name="connsiteX0-625" fmla="*/ 0 w 369569"/>
              <a:gd name="connsiteY0-626" fmla="*/ 0 h 1579580"/>
              <a:gd name="connsiteX1-627" fmla="*/ 369568 w 369569"/>
              <a:gd name="connsiteY1-628" fmla="*/ 787499 h 1579580"/>
              <a:gd name="connsiteX2-629" fmla="*/ 10468 w 369569"/>
              <a:gd name="connsiteY2-630" fmla="*/ 1579580 h 1579580"/>
              <a:gd name="connsiteX0-631" fmla="*/ 0 w 369569"/>
              <a:gd name="connsiteY0-632" fmla="*/ 0 h 1579580"/>
              <a:gd name="connsiteX1-633" fmla="*/ 369568 w 369569"/>
              <a:gd name="connsiteY1-634" fmla="*/ 787499 h 1579580"/>
              <a:gd name="connsiteX2-635" fmla="*/ 10468 w 369569"/>
              <a:gd name="connsiteY2-636" fmla="*/ 1579580 h 1579580"/>
              <a:gd name="connsiteX3-637" fmla="*/ 335753 w 369569"/>
              <a:gd name="connsiteY3-638" fmla="*/ 801856 h 1579580"/>
              <a:gd name="connsiteX4-639" fmla="*/ 0 w 369569"/>
              <a:gd name="connsiteY4-640" fmla="*/ 0 h 1579580"/>
              <a:gd name="connsiteX0-641" fmla="*/ 0 w 369569"/>
              <a:gd name="connsiteY0-642" fmla="*/ 0 h 1579580"/>
              <a:gd name="connsiteX1-643" fmla="*/ 369568 w 369569"/>
              <a:gd name="connsiteY1-644" fmla="*/ 787499 h 1579580"/>
              <a:gd name="connsiteX2-645" fmla="*/ 10468 w 369569"/>
              <a:gd name="connsiteY2-646" fmla="*/ 1579580 h 1579580"/>
              <a:gd name="connsiteX0-647" fmla="*/ 0 w 369569"/>
              <a:gd name="connsiteY0-648" fmla="*/ 0 h 1579580"/>
              <a:gd name="connsiteX1-649" fmla="*/ 369568 w 369569"/>
              <a:gd name="connsiteY1-650" fmla="*/ 787499 h 1579580"/>
              <a:gd name="connsiteX2-651" fmla="*/ 10468 w 369569"/>
              <a:gd name="connsiteY2-652" fmla="*/ 1579580 h 1579580"/>
              <a:gd name="connsiteX3-653" fmla="*/ 335753 w 369569"/>
              <a:gd name="connsiteY3-654" fmla="*/ 801856 h 1579580"/>
              <a:gd name="connsiteX4-655" fmla="*/ 0 w 369569"/>
              <a:gd name="connsiteY4-656" fmla="*/ 0 h 1579580"/>
              <a:gd name="connsiteX0-657" fmla="*/ 0 w 369569"/>
              <a:gd name="connsiteY0-658" fmla="*/ 0 h 1579580"/>
              <a:gd name="connsiteX1-659" fmla="*/ 369568 w 369569"/>
              <a:gd name="connsiteY1-660" fmla="*/ 787499 h 1579580"/>
              <a:gd name="connsiteX2-661" fmla="*/ 10468 w 369569"/>
              <a:gd name="connsiteY2-662" fmla="*/ 1579580 h 1579580"/>
              <a:gd name="connsiteX0-663" fmla="*/ 0 w 369569"/>
              <a:gd name="connsiteY0-664" fmla="*/ 0 h 1579580"/>
              <a:gd name="connsiteX1-665" fmla="*/ 369568 w 369569"/>
              <a:gd name="connsiteY1-666" fmla="*/ 787499 h 1579580"/>
              <a:gd name="connsiteX2-667" fmla="*/ 10468 w 369569"/>
              <a:gd name="connsiteY2-668" fmla="*/ 1579580 h 1579580"/>
              <a:gd name="connsiteX3-669" fmla="*/ 335753 w 369569"/>
              <a:gd name="connsiteY3-670" fmla="*/ 787569 h 1579580"/>
              <a:gd name="connsiteX4-671" fmla="*/ 0 w 369569"/>
              <a:gd name="connsiteY4-672" fmla="*/ 0 h 1579580"/>
              <a:gd name="connsiteX0-673" fmla="*/ 0 w 369569"/>
              <a:gd name="connsiteY0-674" fmla="*/ 0 h 1579580"/>
              <a:gd name="connsiteX1-675" fmla="*/ 369568 w 369569"/>
              <a:gd name="connsiteY1-676" fmla="*/ 787499 h 1579580"/>
              <a:gd name="connsiteX2-677" fmla="*/ 10468 w 369569"/>
              <a:gd name="connsiteY2-678" fmla="*/ 1579580 h 1579580"/>
              <a:gd name="connsiteX0-679" fmla="*/ 0 w 369569"/>
              <a:gd name="connsiteY0-680" fmla="*/ 0 h 1579580"/>
              <a:gd name="connsiteX1-681" fmla="*/ 369568 w 369569"/>
              <a:gd name="connsiteY1-682" fmla="*/ 787499 h 1579580"/>
              <a:gd name="connsiteX2-683" fmla="*/ 10468 w 369569"/>
              <a:gd name="connsiteY2-684" fmla="*/ 1579580 h 1579580"/>
              <a:gd name="connsiteX3-685" fmla="*/ 335753 w 369569"/>
              <a:gd name="connsiteY3-686" fmla="*/ 787569 h 1579580"/>
              <a:gd name="connsiteX4-687" fmla="*/ 0 w 369569"/>
              <a:gd name="connsiteY4-688" fmla="*/ 0 h 1579580"/>
              <a:gd name="connsiteX0-689" fmla="*/ 0 w 369569"/>
              <a:gd name="connsiteY0-690" fmla="*/ 0 h 1579580"/>
              <a:gd name="connsiteX1-691" fmla="*/ 369568 w 369569"/>
              <a:gd name="connsiteY1-692" fmla="*/ 787499 h 1579580"/>
              <a:gd name="connsiteX2-693" fmla="*/ 10468 w 369569"/>
              <a:gd name="connsiteY2-694" fmla="*/ 1579580 h 1579580"/>
              <a:gd name="connsiteX0-695" fmla="*/ 0 w 369569"/>
              <a:gd name="connsiteY0-696" fmla="*/ 0 h 1579580"/>
              <a:gd name="connsiteX1-697" fmla="*/ 369568 w 369569"/>
              <a:gd name="connsiteY1-698" fmla="*/ 787499 h 1579580"/>
              <a:gd name="connsiteX2-699" fmla="*/ 10468 w 369569"/>
              <a:gd name="connsiteY2-700" fmla="*/ 1579580 h 1579580"/>
              <a:gd name="connsiteX3-701" fmla="*/ 335753 w 369569"/>
              <a:gd name="connsiteY3-702" fmla="*/ 787569 h 1579580"/>
              <a:gd name="connsiteX4-703" fmla="*/ 0 w 369569"/>
              <a:gd name="connsiteY4-704" fmla="*/ 0 h 1579580"/>
              <a:gd name="connsiteX0-705" fmla="*/ 0 w 369569"/>
              <a:gd name="connsiteY0-706" fmla="*/ 0 h 1579580"/>
              <a:gd name="connsiteX1-707" fmla="*/ 369568 w 369569"/>
              <a:gd name="connsiteY1-708" fmla="*/ 787499 h 1579580"/>
              <a:gd name="connsiteX2-709" fmla="*/ 10468 w 369569"/>
              <a:gd name="connsiteY2-710" fmla="*/ 1579580 h 1579580"/>
              <a:gd name="connsiteX0-711" fmla="*/ 0 w 369569"/>
              <a:gd name="connsiteY0-712" fmla="*/ 0 h 1579580"/>
              <a:gd name="connsiteX1-713" fmla="*/ 369568 w 369569"/>
              <a:gd name="connsiteY1-714" fmla="*/ 787499 h 1579580"/>
              <a:gd name="connsiteX2-715" fmla="*/ 10468 w 369569"/>
              <a:gd name="connsiteY2-716" fmla="*/ 1579580 h 1579580"/>
              <a:gd name="connsiteX3-717" fmla="*/ 335753 w 369569"/>
              <a:gd name="connsiteY3-718" fmla="*/ 787569 h 1579580"/>
              <a:gd name="connsiteX4-719" fmla="*/ 0 w 369569"/>
              <a:gd name="connsiteY4-720" fmla="*/ 0 h 1579580"/>
              <a:gd name="connsiteX0-721" fmla="*/ 0 w 369569"/>
              <a:gd name="connsiteY0-722" fmla="*/ 0 h 1579580"/>
              <a:gd name="connsiteX1-723" fmla="*/ 369568 w 369569"/>
              <a:gd name="connsiteY1-724" fmla="*/ 787499 h 1579580"/>
              <a:gd name="connsiteX2-725" fmla="*/ 10468 w 369569"/>
              <a:gd name="connsiteY2-726" fmla="*/ 1579580 h 1579580"/>
              <a:gd name="connsiteX0-727" fmla="*/ 0 w 369569"/>
              <a:gd name="connsiteY0-728" fmla="*/ 0 h 1579580"/>
              <a:gd name="connsiteX1-729" fmla="*/ 369568 w 369569"/>
              <a:gd name="connsiteY1-730" fmla="*/ 787499 h 1579580"/>
              <a:gd name="connsiteX2-731" fmla="*/ 10468 w 369569"/>
              <a:gd name="connsiteY2-732" fmla="*/ 1579580 h 1579580"/>
              <a:gd name="connsiteX3-733" fmla="*/ 335753 w 369569"/>
              <a:gd name="connsiteY3-734" fmla="*/ 794713 h 1579580"/>
              <a:gd name="connsiteX4-735" fmla="*/ 0 w 369569"/>
              <a:gd name="connsiteY4-736" fmla="*/ 0 h 1579580"/>
              <a:gd name="connsiteX0-737" fmla="*/ 0 w 369569"/>
              <a:gd name="connsiteY0-738" fmla="*/ 0 h 1579580"/>
              <a:gd name="connsiteX1-739" fmla="*/ 369568 w 369569"/>
              <a:gd name="connsiteY1-740" fmla="*/ 787499 h 1579580"/>
              <a:gd name="connsiteX2-741" fmla="*/ 10468 w 369569"/>
              <a:gd name="connsiteY2-742" fmla="*/ 1579580 h 1579580"/>
              <a:gd name="connsiteX0-743" fmla="*/ 0 w 369569"/>
              <a:gd name="connsiteY0-744" fmla="*/ 0 h 1579580"/>
              <a:gd name="connsiteX1-745" fmla="*/ 369568 w 369569"/>
              <a:gd name="connsiteY1-746" fmla="*/ 787499 h 1579580"/>
              <a:gd name="connsiteX2-747" fmla="*/ 10468 w 369569"/>
              <a:gd name="connsiteY2-748" fmla="*/ 1579580 h 1579580"/>
              <a:gd name="connsiteX3-749" fmla="*/ 335753 w 369569"/>
              <a:gd name="connsiteY3-750" fmla="*/ 794713 h 1579580"/>
              <a:gd name="connsiteX4-751" fmla="*/ 0 w 369569"/>
              <a:gd name="connsiteY4-752" fmla="*/ 0 h 1579580"/>
              <a:gd name="connsiteX0-753" fmla="*/ 0 w 369569"/>
              <a:gd name="connsiteY0-754" fmla="*/ 0 h 1579580"/>
              <a:gd name="connsiteX1-755" fmla="*/ 369568 w 369569"/>
              <a:gd name="connsiteY1-756" fmla="*/ 787499 h 1579580"/>
              <a:gd name="connsiteX2-757" fmla="*/ 10468 w 369569"/>
              <a:gd name="connsiteY2-758" fmla="*/ 1579580 h 1579580"/>
              <a:gd name="connsiteX0-759" fmla="*/ 0 w 369569"/>
              <a:gd name="connsiteY0-760" fmla="*/ 0 h 1579580"/>
              <a:gd name="connsiteX1-761" fmla="*/ 369568 w 369569"/>
              <a:gd name="connsiteY1-762" fmla="*/ 787499 h 1579580"/>
              <a:gd name="connsiteX2-763" fmla="*/ 10468 w 369569"/>
              <a:gd name="connsiteY2-764" fmla="*/ 1579580 h 1579580"/>
              <a:gd name="connsiteX3-765" fmla="*/ 335753 w 369569"/>
              <a:gd name="connsiteY3-766" fmla="*/ 794713 h 1579580"/>
              <a:gd name="connsiteX4-767" fmla="*/ 0 w 369569"/>
              <a:gd name="connsiteY4-768" fmla="*/ 0 h 1579580"/>
              <a:gd name="connsiteX0-769" fmla="*/ 0 w 369569"/>
              <a:gd name="connsiteY0-770" fmla="*/ 0 h 1579580"/>
              <a:gd name="connsiteX1-771" fmla="*/ 369568 w 369569"/>
              <a:gd name="connsiteY1-772" fmla="*/ 787499 h 1579580"/>
              <a:gd name="connsiteX2-773" fmla="*/ 10468 w 369569"/>
              <a:gd name="connsiteY2-774" fmla="*/ 1579580 h 1579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69569" h="1579580" stroke="0" extrusionOk="0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  <a:cubicBezTo>
                  <a:pt x="176839" y="1519568"/>
                  <a:pt x="338450" y="1273826"/>
                  <a:pt x="335753" y="794713"/>
                </a:cubicBezTo>
                <a:cubicBezTo>
                  <a:pt x="335754" y="355185"/>
                  <a:pt x="188118" y="44241"/>
                  <a:pt x="0" y="0"/>
                </a:cubicBezTo>
                <a:close/>
              </a:path>
              <a:path w="369569" h="1579580" fill="none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</a:path>
            </a:pathLst>
          </a:custGeom>
          <a:solidFill>
            <a:srgbClr val="FFABAD"/>
          </a:solidFill>
          <a:ln w="9525" cap="flat" cmpd="sng" algn="ctr">
            <a:solidFill>
              <a:srgbClr val="FFABA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32593" y="2623990"/>
            <a:ext cx="732435" cy="637200"/>
            <a:chOff x="1539472" y="2631585"/>
            <a:chExt cx="732435" cy="637200"/>
          </a:xfrm>
        </p:grpSpPr>
        <p:sp>
          <p:nvSpPr>
            <p:cNvPr id="35" name="圆角矩形 14"/>
            <p:cNvSpPr/>
            <p:nvPr/>
          </p:nvSpPr>
          <p:spPr bwMode="auto">
            <a:xfrm rot="18900000">
              <a:off x="1539472" y="2631585"/>
              <a:ext cx="637200" cy="637200"/>
            </a:xfrm>
            <a:prstGeom prst="roundRect">
              <a:avLst>
                <a:gd name="adj" fmla="val 12167"/>
              </a:avLst>
            </a:prstGeom>
            <a:solidFill>
              <a:srgbClr val="FF7C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549405" y="2632337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zh-CN" sz="3200" b="0" strike="noStrike" spc="-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倒</a:t>
              </a:r>
              <a:endParaRPr lang="en-US" altLang="zh-CN" sz="3200" b="0" strike="noStrike" spc="-1">
                <a:latin typeface="Arial" panose="020B0604020202020204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2215743" y="2922103"/>
              <a:ext cx="56164" cy="56164"/>
            </a:xfrm>
            <a:prstGeom prst="ellipse">
              <a:avLst/>
            </a:prstGeom>
            <a:solidFill>
              <a:srgbClr val="FAFBE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77538" y="2217188"/>
            <a:ext cx="2159174" cy="1415423"/>
            <a:chOff x="3040947" y="888342"/>
            <a:chExt cx="2159204" cy="1415065"/>
          </a:xfrm>
        </p:grpSpPr>
        <p:sp>
          <p:nvSpPr>
            <p:cNvPr id="39" name="矩形 3"/>
            <p:cNvSpPr>
              <a:spLocks noChangeArrowheads="1"/>
            </p:cNvSpPr>
            <p:nvPr/>
          </p:nvSpPr>
          <p:spPr bwMode="auto">
            <a:xfrm>
              <a:off x="3040947" y="888342"/>
              <a:ext cx="2122172" cy="49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2400" err="1">
                  <a:latin typeface="taozhi.cn_PY" panose="02000500000000000000" pitchFamily="2" charset="0"/>
                  <a:sym typeface="+mn-ea"/>
                </a:rPr>
                <a:t>sā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(</a:t>
              </a:r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     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)</a:t>
              </a:r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矩形 3"/>
            <p:cNvSpPr>
              <a:spLocks noChangeArrowheads="1"/>
            </p:cNvSpPr>
            <p:nvPr/>
          </p:nvSpPr>
          <p:spPr bwMode="auto">
            <a:xfrm>
              <a:off x="3077979" y="1810192"/>
              <a:ext cx="2122172" cy="49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err="1">
                  <a:latin typeface="taozhi.cn_PY" panose="02000500000000000000" pitchFamily="2" charset="0"/>
                  <a:sym typeface="+mn-ea"/>
                </a:rPr>
                <a:t>sǎ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(</a:t>
              </a:r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     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)</a:t>
              </a:r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endParaRPr>
            </a:p>
          </p:txBody>
        </p:sp>
      </p:grp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2904335" y="2225523"/>
            <a:ext cx="87567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撒手</a:t>
            </a:r>
            <a:endParaRPr lang="zh-CN" altLang="en-US" sz="2400" spc="-1">
              <a:solidFill>
                <a:srgbClr val="C00000"/>
              </a:solidFill>
              <a:latin typeface="Arial" panose="020B0604020202020204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2873855" y="3165623"/>
            <a:ext cx="87567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播撒</a:t>
            </a:r>
            <a:endParaRPr lang="zh-CN" altLang="en-US" sz="2400" spc="-1">
              <a:solidFill>
                <a:srgbClr val="C00000"/>
              </a:solidFill>
              <a:latin typeface="Arial" panose="020B0604020202020204"/>
            </a:endParaRPr>
          </a:p>
        </p:txBody>
      </p:sp>
      <p:sp>
        <p:nvSpPr>
          <p:cNvPr id="43" name="CustomShape 18"/>
          <p:cNvSpPr/>
          <p:nvPr/>
        </p:nvSpPr>
        <p:spPr>
          <a:xfrm>
            <a:off x="4299320" y="1815884"/>
            <a:ext cx="2909200" cy="2330766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300">
                <a:solidFill>
                  <a:srgbClr val="FF7C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字歌</a:t>
            </a:r>
            <a:r>
              <a:rPr lang="zh-CN" sz="2400" b="0" strike="noStrike" spc="300">
                <a:solidFill>
                  <a:srgbClr val="FF7C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：</a:t>
            </a:r>
            <a:endParaRPr lang="zh-CN" sz="2400" b="0" strike="noStrike" spc="300">
              <a:solidFill>
                <a:srgbClr val="FF7C8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pc="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农民撒</a:t>
            </a:r>
            <a:r>
              <a:rPr lang="en-US" altLang="zh-CN" sz="2400" spc="300">
                <a:solidFill>
                  <a:srgbClr val="000000"/>
                </a:solidFill>
                <a:latin typeface="+mn-ea"/>
                <a:cs typeface="楷体" panose="02010609060101010101" charset="-122"/>
              </a:rPr>
              <a:t>(</a:t>
            </a:r>
            <a:r>
              <a:rPr lang="en-US" altLang="zh-CN" sz="2400" spc="300" err="1">
                <a:solidFill>
                  <a:srgbClr val="000000"/>
                </a:solidFill>
                <a:latin typeface="taozhi.cn_PY" panose="02000500000000000000" pitchFamily="2" charset="0"/>
                <a:ea typeface="楷体" panose="02010609060101010101" charset="-122"/>
                <a:cs typeface="楷体" panose="02010609060101010101" charset="-122"/>
              </a:rPr>
              <a:t>sǎ</a:t>
            </a:r>
            <a:r>
              <a:rPr lang="en-US" altLang="zh-CN" sz="2400" spc="300">
                <a:solidFill>
                  <a:srgbClr val="000000"/>
                </a:solidFill>
                <a:latin typeface="+mn-ea"/>
                <a:cs typeface="楷体" panose="02010609060101010101" charset="-122"/>
              </a:rPr>
              <a:t>)</a:t>
            </a:r>
            <a:r>
              <a:rPr lang="zh-CN" altLang="en-US" sz="2400" spc="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种忙</a:t>
            </a:r>
            <a:r>
              <a:rPr lang="en-US" altLang="zh-CN" sz="2400" spc="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endParaRPr lang="en-US" altLang="zh-CN" sz="2400" spc="3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pc="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渔人正撒</a:t>
            </a:r>
            <a:r>
              <a:rPr lang="en-US" altLang="zh-CN" sz="2400" spc="300">
                <a:solidFill>
                  <a:srgbClr val="000000"/>
                </a:solidFill>
                <a:latin typeface="+mn-ea"/>
                <a:cs typeface="楷体" panose="02010609060101010101" charset="-122"/>
              </a:rPr>
              <a:t>(</a:t>
            </a:r>
            <a:r>
              <a:rPr lang="en-US" altLang="zh-CN" sz="2400" spc="300" err="1">
                <a:solidFill>
                  <a:srgbClr val="000000"/>
                </a:solidFill>
                <a:latin typeface="taozhi.cn_PY" panose="02000500000000000000" pitchFamily="2" charset="0"/>
                <a:ea typeface="楷体" panose="02010609060101010101" charset="-122"/>
                <a:cs typeface="楷体" panose="02010609060101010101" charset="-122"/>
              </a:rPr>
              <a:t>sā</a:t>
            </a:r>
            <a:r>
              <a:rPr lang="en-US" altLang="zh-CN" sz="2400" spc="300">
                <a:solidFill>
                  <a:srgbClr val="000000"/>
                </a:solidFill>
                <a:latin typeface="+mn-ea"/>
                <a:cs typeface="楷体" panose="02010609060101010101" charset="-122"/>
              </a:rPr>
              <a:t>)</a:t>
            </a:r>
            <a:r>
              <a:rPr lang="zh-CN" altLang="en-US" sz="2400" spc="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网。</a:t>
            </a:r>
            <a:endParaRPr lang="zh-CN" altLang="en-US" sz="2400" spc="3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pc="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年糕要撒</a:t>
            </a:r>
            <a:r>
              <a:rPr lang="en-US" altLang="zh-CN" sz="2400" spc="300">
                <a:solidFill>
                  <a:srgbClr val="000000"/>
                </a:solidFill>
                <a:latin typeface="+mn-ea"/>
                <a:cs typeface="楷体" panose="02010609060101010101" charset="-122"/>
              </a:rPr>
              <a:t>(</a:t>
            </a:r>
            <a:r>
              <a:rPr lang="en-US" altLang="zh-CN" sz="2400" spc="300" err="1">
                <a:solidFill>
                  <a:srgbClr val="000000"/>
                </a:solidFill>
                <a:latin typeface="taozhi.cn_PY" panose="02000500000000000000" pitchFamily="2" charset="0"/>
                <a:ea typeface="楷体" panose="02010609060101010101" charset="-122"/>
                <a:cs typeface="楷体" panose="02010609060101010101" charset="-122"/>
              </a:rPr>
              <a:t>sǎ</a:t>
            </a:r>
            <a:r>
              <a:rPr lang="en-US" altLang="zh-CN" sz="2400" spc="300">
                <a:solidFill>
                  <a:srgbClr val="000000"/>
                </a:solidFill>
                <a:latin typeface="+mn-ea"/>
                <a:cs typeface="楷体" panose="02010609060101010101" charset="-122"/>
              </a:rPr>
              <a:t>)</a:t>
            </a:r>
            <a:r>
              <a:rPr lang="zh-CN" altLang="en-US" sz="2400" spc="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糖，</a:t>
            </a:r>
            <a:endParaRPr lang="en-US" altLang="zh-CN" sz="2400" spc="3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spc="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做人不撒</a:t>
            </a:r>
            <a:r>
              <a:rPr lang="en-US" altLang="zh-CN" sz="2400" spc="300">
                <a:solidFill>
                  <a:srgbClr val="000000"/>
                </a:solidFill>
                <a:latin typeface="+mn-ea"/>
                <a:cs typeface="楷体" panose="02010609060101010101" charset="-122"/>
              </a:rPr>
              <a:t>(</a:t>
            </a:r>
            <a:r>
              <a:rPr lang="en-US" altLang="zh-CN" sz="2400" spc="300" err="1">
                <a:solidFill>
                  <a:srgbClr val="000000"/>
                </a:solidFill>
                <a:latin typeface="taozhi.cn_PY" panose="02000500000000000000" pitchFamily="2" charset="0"/>
                <a:ea typeface="楷体" panose="02010609060101010101" charset="-122"/>
                <a:cs typeface="楷体" panose="02010609060101010101" charset="-122"/>
              </a:rPr>
              <a:t>sā</a:t>
            </a:r>
            <a:r>
              <a:rPr lang="en-US" altLang="zh-CN" sz="2400" spc="300">
                <a:solidFill>
                  <a:srgbClr val="000000"/>
                </a:solidFill>
                <a:latin typeface="+mn-ea"/>
                <a:cs typeface="楷体" panose="02010609060101010101" charset="-122"/>
              </a:rPr>
              <a:t>)</a:t>
            </a:r>
            <a:r>
              <a:rPr lang="zh-CN" altLang="en-US" sz="2400" spc="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谎</a:t>
            </a:r>
            <a:endParaRPr lang="zh-CN" altLang="en-US" sz="2400" spc="3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12945" y="673101"/>
            <a:ext cx="2307869" cy="93283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6724" y="1176253"/>
            <a:ext cx="8350076" cy="368784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7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1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3" name="弧形 19"/>
          <p:cNvSpPr/>
          <p:nvPr/>
        </p:nvSpPr>
        <p:spPr bwMode="auto">
          <a:xfrm flipH="1">
            <a:off x="1825833" y="2491882"/>
            <a:ext cx="422676" cy="934307"/>
          </a:xfrm>
          <a:custGeom>
            <a:avLst/>
            <a:gdLst>
              <a:gd name="connsiteX0" fmla="*/ 369570 w 739140"/>
              <a:gd name="connsiteY0" fmla="*/ 0 h 1579896"/>
              <a:gd name="connsiteX1" fmla="*/ 739138 w 739140"/>
              <a:gd name="connsiteY1" fmla="*/ 787499 h 1579896"/>
              <a:gd name="connsiteX2" fmla="*/ 380038 w 739140"/>
              <a:gd name="connsiteY2" fmla="*/ 1579580 h 1579896"/>
              <a:gd name="connsiteX3" fmla="*/ 369570 w 739140"/>
              <a:gd name="connsiteY3" fmla="*/ 789948 h 1579896"/>
              <a:gd name="connsiteX4" fmla="*/ 369570 w 739140"/>
              <a:gd name="connsiteY4" fmla="*/ 0 h 1579896"/>
              <a:gd name="connsiteX0-1" fmla="*/ 369570 w 739140"/>
              <a:gd name="connsiteY0-2" fmla="*/ 0 h 1579896"/>
              <a:gd name="connsiteX1-3" fmla="*/ 739138 w 739140"/>
              <a:gd name="connsiteY1-4" fmla="*/ 787499 h 1579896"/>
              <a:gd name="connsiteX2-5" fmla="*/ 380038 w 739140"/>
              <a:gd name="connsiteY2-6" fmla="*/ 1579580 h 1579896"/>
              <a:gd name="connsiteX0-7" fmla="*/ 0 w 369569"/>
              <a:gd name="connsiteY0-8" fmla="*/ 0 h 1579580"/>
              <a:gd name="connsiteX1-9" fmla="*/ 369568 w 369569"/>
              <a:gd name="connsiteY1-10" fmla="*/ 787499 h 1579580"/>
              <a:gd name="connsiteX2-11" fmla="*/ 10468 w 369569"/>
              <a:gd name="connsiteY2-12" fmla="*/ 1579580 h 1579580"/>
              <a:gd name="connsiteX3-13" fmla="*/ 166687 w 369569"/>
              <a:gd name="connsiteY3-14" fmla="*/ 785185 h 1579580"/>
              <a:gd name="connsiteX4-15" fmla="*/ 0 w 369569"/>
              <a:gd name="connsiteY4-16" fmla="*/ 0 h 1579580"/>
              <a:gd name="connsiteX0-17" fmla="*/ 0 w 369569"/>
              <a:gd name="connsiteY0-18" fmla="*/ 0 h 1579580"/>
              <a:gd name="connsiteX1-19" fmla="*/ 369568 w 369569"/>
              <a:gd name="connsiteY1-20" fmla="*/ 787499 h 1579580"/>
              <a:gd name="connsiteX2-21" fmla="*/ 10468 w 369569"/>
              <a:gd name="connsiteY2-22" fmla="*/ 1579580 h 1579580"/>
              <a:gd name="connsiteX0-23" fmla="*/ 0 w 369569"/>
              <a:gd name="connsiteY0-24" fmla="*/ 0 h 1579580"/>
              <a:gd name="connsiteX1-25" fmla="*/ 369568 w 369569"/>
              <a:gd name="connsiteY1-26" fmla="*/ 787499 h 1579580"/>
              <a:gd name="connsiteX2-27" fmla="*/ 10468 w 369569"/>
              <a:gd name="connsiteY2-28" fmla="*/ 1579580 h 1579580"/>
              <a:gd name="connsiteX3-29" fmla="*/ 166687 w 369569"/>
              <a:gd name="connsiteY3-30" fmla="*/ 785185 h 1579580"/>
              <a:gd name="connsiteX4-31" fmla="*/ 0 w 369569"/>
              <a:gd name="connsiteY4-32" fmla="*/ 0 h 1579580"/>
              <a:gd name="connsiteX0-33" fmla="*/ 0 w 369569"/>
              <a:gd name="connsiteY0-34" fmla="*/ 0 h 1579580"/>
              <a:gd name="connsiteX1-35" fmla="*/ 369568 w 369569"/>
              <a:gd name="connsiteY1-36" fmla="*/ 787499 h 1579580"/>
              <a:gd name="connsiteX2-37" fmla="*/ 10468 w 369569"/>
              <a:gd name="connsiteY2-38" fmla="*/ 1579580 h 1579580"/>
              <a:gd name="connsiteX0-39" fmla="*/ 0 w 369569"/>
              <a:gd name="connsiteY0-40" fmla="*/ 0 h 1579580"/>
              <a:gd name="connsiteX1-41" fmla="*/ 369568 w 369569"/>
              <a:gd name="connsiteY1-42" fmla="*/ 787499 h 1579580"/>
              <a:gd name="connsiteX2-43" fmla="*/ 10468 w 369569"/>
              <a:gd name="connsiteY2-44" fmla="*/ 1579580 h 1579580"/>
              <a:gd name="connsiteX3-45" fmla="*/ 166687 w 369569"/>
              <a:gd name="connsiteY3-46" fmla="*/ 785185 h 1579580"/>
              <a:gd name="connsiteX4-47" fmla="*/ 0 w 369569"/>
              <a:gd name="connsiteY4-48" fmla="*/ 0 h 1579580"/>
              <a:gd name="connsiteX0-49" fmla="*/ 0 w 369569"/>
              <a:gd name="connsiteY0-50" fmla="*/ 0 h 1579580"/>
              <a:gd name="connsiteX1-51" fmla="*/ 369568 w 369569"/>
              <a:gd name="connsiteY1-52" fmla="*/ 787499 h 1579580"/>
              <a:gd name="connsiteX2-53" fmla="*/ 10468 w 369569"/>
              <a:gd name="connsiteY2-54" fmla="*/ 1579580 h 1579580"/>
              <a:gd name="connsiteX0-55" fmla="*/ 0 w 369569"/>
              <a:gd name="connsiteY0-56" fmla="*/ 0 h 1579580"/>
              <a:gd name="connsiteX1-57" fmla="*/ 369568 w 369569"/>
              <a:gd name="connsiteY1-58" fmla="*/ 787499 h 1579580"/>
              <a:gd name="connsiteX2-59" fmla="*/ 10468 w 369569"/>
              <a:gd name="connsiteY2-60" fmla="*/ 1579580 h 1579580"/>
              <a:gd name="connsiteX3-61" fmla="*/ 166687 w 369569"/>
              <a:gd name="connsiteY3-62" fmla="*/ 785185 h 1579580"/>
              <a:gd name="connsiteX4-63" fmla="*/ 0 w 369569"/>
              <a:gd name="connsiteY4-64" fmla="*/ 0 h 1579580"/>
              <a:gd name="connsiteX0-65" fmla="*/ 0 w 369569"/>
              <a:gd name="connsiteY0-66" fmla="*/ 0 h 1579580"/>
              <a:gd name="connsiteX1-67" fmla="*/ 369568 w 369569"/>
              <a:gd name="connsiteY1-68" fmla="*/ 787499 h 1579580"/>
              <a:gd name="connsiteX2-69" fmla="*/ 10468 w 369569"/>
              <a:gd name="connsiteY2-70" fmla="*/ 1579580 h 1579580"/>
              <a:gd name="connsiteX0-71" fmla="*/ 0 w 369569"/>
              <a:gd name="connsiteY0-72" fmla="*/ 0 h 1579580"/>
              <a:gd name="connsiteX1-73" fmla="*/ 369568 w 369569"/>
              <a:gd name="connsiteY1-74" fmla="*/ 787499 h 1579580"/>
              <a:gd name="connsiteX2-75" fmla="*/ 10468 w 369569"/>
              <a:gd name="connsiteY2-76" fmla="*/ 1579580 h 1579580"/>
              <a:gd name="connsiteX3-77" fmla="*/ 166687 w 369569"/>
              <a:gd name="connsiteY3-78" fmla="*/ 785185 h 1579580"/>
              <a:gd name="connsiteX4-79" fmla="*/ 0 w 369569"/>
              <a:gd name="connsiteY4-80" fmla="*/ 0 h 1579580"/>
              <a:gd name="connsiteX0-81" fmla="*/ 0 w 369569"/>
              <a:gd name="connsiteY0-82" fmla="*/ 0 h 1579580"/>
              <a:gd name="connsiteX1-83" fmla="*/ 369568 w 369569"/>
              <a:gd name="connsiteY1-84" fmla="*/ 787499 h 1579580"/>
              <a:gd name="connsiteX2-85" fmla="*/ 10468 w 369569"/>
              <a:gd name="connsiteY2-86" fmla="*/ 1579580 h 1579580"/>
              <a:gd name="connsiteX0-87" fmla="*/ 0 w 369569"/>
              <a:gd name="connsiteY0-88" fmla="*/ 0 h 1579580"/>
              <a:gd name="connsiteX1-89" fmla="*/ 369568 w 369569"/>
              <a:gd name="connsiteY1-90" fmla="*/ 787499 h 1579580"/>
              <a:gd name="connsiteX2-91" fmla="*/ 10468 w 369569"/>
              <a:gd name="connsiteY2-92" fmla="*/ 1579580 h 1579580"/>
              <a:gd name="connsiteX3-93" fmla="*/ 247649 w 369569"/>
              <a:gd name="connsiteY3-94" fmla="*/ 751848 h 1579580"/>
              <a:gd name="connsiteX4-95" fmla="*/ 0 w 369569"/>
              <a:gd name="connsiteY4-96" fmla="*/ 0 h 1579580"/>
              <a:gd name="connsiteX0-97" fmla="*/ 0 w 369569"/>
              <a:gd name="connsiteY0-98" fmla="*/ 0 h 1579580"/>
              <a:gd name="connsiteX1-99" fmla="*/ 369568 w 369569"/>
              <a:gd name="connsiteY1-100" fmla="*/ 787499 h 1579580"/>
              <a:gd name="connsiteX2-101" fmla="*/ 10468 w 369569"/>
              <a:gd name="connsiteY2-102" fmla="*/ 1579580 h 1579580"/>
              <a:gd name="connsiteX0-103" fmla="*/ 0 w 369569"/>
              <a:gd name="connsiteY0-104" fmla="*/ 0 h 1579580"/>
              <a:gd name="connsiteX1-105" fmla="*/ 369568 w 369569"/>
              <a:gd name="connsiteY1-106" fmla="*/ 787499 h 1579580"/>
              <a:gd name="connsiteX2-107" fmla="*/ 10468 w 369569"/>
              <a:gd name="connsiteY2-108" fmla="*/ 1579580 h 1579580"/>
              <a:gd name="connsiteX3-109" fmla="*/ 247649 w 369569"/>
              <a:gd name="connsiteY3-110" fmla="*/ 751848 h 1579580"/>
              <a:gd name="connsiteX4-111" fmla="*/ 0 w 369569"/>
              <a:gd name="connsiteY4-112" fmla="*/ 0 h 1579580"/>
              <a:gd name="connsiteX0-113" fmla="*/ 0 w 369569"/>
              <a:gd name="connsiteY0-114" fmla="*/ 0 h 1579580"/>
              <a:gd name="connsiteX1-115" fmla="*/ 369568 w 369569"/>
              <a:gd name="connsiteY1-116" fmla="*/ 787499 h 1579580"/>
              <a:gd name="connsiteX2-117" fmla="*/ 10468 w 369569"/>
              <a:gd name="connsiteY2-118" fmla="*/ 1579580 h 1579580"/>
              <a:gd name="connsiteX0-119" fmla="*/ 0 w 369569"/>
              <a:gd name="connsiteY0-120" fmla="*/ 0 h 1579580"/>
              <a:gd name="connsiteX1-121" fmla="*/ 369568 w 369569"/>
              <a:gd name="connsiteY1-122" fmla="*/ 787499 h 1579580"/>
              <a:gd name="connsiteX2-123" fmla="*/ 10468 w 369569"/>
              <a:gd name="connsiteY2-124" fmla="*/ 1579580 h 1579580"/>
              <a:gd name="connsiteX3-125" fmla="*/ 247649 w 369569"/>
              <a:gd name="connsiteY3-126" fmla="*/ 751848 h 1579580"/>
              <a:gd name="connsiteX4-127" fmla="*/ 0 w 369569"/>
              <a:gd name="connsiteY4-128" fmla="*/ 0 h 1579580"/>
              <a:gd name="connsiteX0-129" fmla="*/ 0 w 369569"/>
              <a:gd name="connsiteY0-130" fmla="*/ 0 h 1579580"/>
              <a:gd name="connsiteX1-131" fmla="*/ 369568 w 369569"/>
              <a:gd name="connsiteY1-132" fmla="*/ 787499 h 1579580"/>
              <a:gd name="connsiteX2-133" fmla="*/ 10468 w 369569"/>
              <a:gd name="connsiteY2-134" fmla="*/ 1579580 h 1579580"/>
              <a:gd name="connsiteX0-135" fmla="*/ 0 w 369569"/>
              <a:gd name="connsiteY0-136" fmla="*/ 0 h 1579580"/>
              <a:gd name="connsiteX1-137" fmla="*/ 369568 w 369569"/>
              <a:gd name="connsiteY1-138" fmla="*/ 787499 h 1579580"/>
              <a:gd name="connsiteX2-139" fmla="*/ 10468 w 369569"/>
              <a:gd name="connsiteY2-140" fmla="*/ 1579580 h 1579580"/>
              <a:gd name="connsiteX3-141" fmla="*/ 276224 w 369569"/>
              <a:gd name="connsiteY3-142" fmla="*/ 737561 h 1579580"/>
              <a:gd name="connsiteX4-143" fmla="*/ 0 w 369569"/>
              <a:gd name="connsiteY4-144" fmla="*/ 0 h 1579580"/>
              <a:gd name="connsiteX0-145" fmla="*/ 0 w 369569"/>
              <a:gd name="connsiteY0-146" fmla="*/ 0 h 1579580"/>
              <a:gd name="connsiteX1-147" fmla="*/ 369568 w 369569"/>
              <a:gd name="connsiteY1-148" fmla="*/ 787499 h 1579580"/>
              <a:gd name="connsiteX2-149" fmla="*/ 10468 w 369569"/>
              <a:gd name="connsiteY2-150" fmla="*/ 1579580 h 1579580"/>
              <a:gd name="connsiteX0-151" fmla="*/ 0 w 369569"/>
              <a:gd name="connsiteY0-152" fmla="*/ 0 h 1579580"/>
              <a:gd name="connsiteX1-153" fmla="*/ 369568 w 369569"/>
              <a:gd name="connsiteY1-154" fmla="*/ 787499 h 1579580"/>
              <a:gd name="connsiteX2-155" fmla="*/ 10468 w 369569"/>
              <a:gd name="connsiteY2-156" fmla="*/ 1579580 h 1579580"/>
              <a:gd name="connsiteX3-157" fmla="*/ 276224 w 369569"/>
              <a:gd name="connsiteY3-158" fmla="*/ 737561 h 1579580"/>
              <a:gd name="connsiteX4-159" fmla="*/ 0 w 369569"/>
              <a:gd name="connsiteY4-160" fmla="*/ 0 h 1579580"/>
              <a:gd name="connsiteX0-161" fmla="*/ 0 w 369569"/>
              <a:gd name="connsiteY0-162" fmla="*/ 0 h 1579580"/>
              <a:gd name="connsiteX1-163" fmla="*/ 369568 w 369569"/>
              <a:gd name="connsiteY1-164" fmla="*/ 787499 h 1579580"/>
              <a:gd name="connsiteX2-165" fmla="*/ 10468 w 369569"/>
              <a:gd name="connsiteY2-166" fmla="*/ 1579580 h 1579580"/>
              <a:gd name="connsiteX0-167" fmla="*/ 0 w 369569"/>
              <a:gd name="connsiteY0-168" fmla="*/ 0 h 1579580"/>
              <a:gd name="connsiteX1-169" fmla="*/ 369568 w 369569"/>
              <a:gd name="connsiteY1-170" fmla="*/ 787499 h 1579580"/>
              <a:gd name="connsiteX2-171" fmla="*/ 10468 w 369569"/>
              <a:gd name="connsiteY2-172" fmla="*/ 1579580 h 1579580"/>
              <a:gd name="connsiteX3-173" fmla="*/ 276224 w 369569"/>
              <a:gd name="connsiteY3-174" fmla="*/ 737561 h 1579580"/>
              <a:gd name="connsiteX4-175" fmla="*/ 0 w 369569"/>
              <a:gd name="connsiteY4-176" fmla="*/ 0 h 1579580"/>
              <a:gd name="connsiteX0-177" fmla="*/ 0 w 369569"/>
              <a:gd name="connsiteY0-178" fmla="*/ 0 h 1579580"/>
              <a:gd name="connsiteX1-179" fmla="*/ 369568 w 369569"/>
              <a:gd name="connsiteY1-180" fmla="*/ 787499 h 1579580"/>
              <a:gd name="connsiteX2-181" fmla="*/ 10468 w 369569"/>
              <a:gd name="connsiteY2-182" fmla="*/ 1579580 h 1579580"/>
              <a:gd name="connsiteX0-183" fmla="*/ 0 w 369569"/>
              <a:gd name="connsiteY0-184" fmla="*/ 0 h 1579580"/>
              <a:gd name="connsiteX1-185" fmla="*/ 369568 w 369569"/>
              <a:gd name="connsiteY1-186" fmla="*/ 787499 h 1579580"/>
              <a:gd name="connsiteX2-187" fmla="*/ 10468 w 369569"/>
              <a:gd name="connsiteY2-188" fmla="*/ 1579580 h 1579580"/>
              <a:gd name="connsiteX3-189" fmla="*/ 276224 w 369569"/>
              <a:gd name="connsiteY3-190" fmla="*/ 737561 h 1579580"/>
              <a:gd name="connsiteX4-191" fmla="*/ 0 w 369569"/>
              <a:gd name="connsiteY4-192" fmla="*/ 0 h 1579580"/>
              <a:gd name="connsiteX0-193" fmla="*/ 0 w 369569"/>
              <a:gd name="connsiteY0-194" fmla="*/ 0 h 1579580"/>
              <a:gd name="connsiteX1-195" fmla="*/ 369568 w 369569"/>
              <a:gd name="connsiteY1-196" fmla="*/ 787499 h 1579580"/>
              <a:gd name="connsiteX2-197" fmla="*/ 10468 w 369569"/>
              <a:gd name="connsiteY2-198" fmla="*/ 1579580 h 1579580"/>
              <a:gd name="connsiteX0-199" fmla="*/ 0 w 369569"/>
              <a:gd name="connsiteY0-200" fmla="*/ 0 h 1579580"/>
              <a:gd name="connsiteX1-201" fmla="*/ 369568 w 369569"/>
              <a:gd name="connsiteY1-202" fmla="*/ 787499 h 1579580"/>
              <a:gd name="connsiteX2-203" fmla="*/ 10468 w 369569"/>
              <a:gd name="connsiteY2-204" fmla="*/ 1579580 h 1579580"/>
              <a:gd name="connsiteX3-205" fmla="*/ 276224 w 369569"/>
              <a:gd name="connsiteY3-206" fmla="*/ 737561 h 1579580"/>
              <a:gd name="connsiteX4-207" fmla="*/ 0 w 369569"/>
              <a:gd name="connsiteY4-208" fmla="*/ 0 h 1579580"/>
              <a:gd name="connsiteX0-209" fmla="*/ 0 w 369569"/>
              <a:gd name="connsiteY0-210" fmla="*/ 0 h 1579580"/>
              <a:gd name="connsiteX1-211" fmla="*/ 369568 w 369569"/>
              <a:gd name="connsiteY1-212" fmla="*/ 787499 h 1579580"/>
              <a:gd name="connsiteX2-213" fmla="*/ 10468 w 369569"/>
              <a:gd name="connsiteY2-214" fmla="*/ 1579580 h 1579580"/>
              <a:gd name="connsiteX0-215" fmla="*/ 0 w 369569"/>
              <a:gd name="connsiteY0-216" fmla="*/ 0 h 1579580"/>
              <a:gd name="connsiteX1-217" fmla="*/ 369568 w 369569"/>
              <a:gd name="connsiteY1-218" fmla="*/ 787499 h 1579580"/>
              <a:gd name="connsiteX2-219" fmla="*/ 10468 w 369569"/>
              <a:gd name="connsiteY2-220" fmla="*/ 1579580 h 1579580"/>
              <a:gd name="connsiteX3-221" fmla="*/ 300036 w 369569"/>
              <a:gd name="connsiteY3-222" fmla="*/ 699461 h 1579580"/>
              <a:gd name="connsiteX4-223" fmla="*/ 0 w 369569"/>
              <a:gd name="connsiteY4-224" fmla="*/ 0 h 1579580"/>
              <a:gd name="connsiteX0-225" fmla="*/ 0 w 369569"/>
              <a:gd name="connsiteY0-226" fmla="*/ 0 h 1579580"/>
              <a:gd name="connsiteX1-227" fmla="*/ 369568 w 369569"/>
              <a:gd name="connsiteY1-228" fmla="*/ 787499 h 1579580"/>
              <a:gd name="connsiteX2-229" fmla="*/ 10468 w 369569"/>
              <a:gd name="connsiteY2-230" fmla="*/ 1579580 h 1579580"/>
              <a:gd name="connsiteX0-231" fmla="*/ 0 w 369569"/>
              <a:gd name="connsiteY0-232" fmla="*/ 0 h 1579580"/>
              <a:gd name="connsiteX1-233" fmla="*/ 369568 w 369569"/>
              <a:gd name="connsiteY1-234" fmla="*/ 787499 h 1579580"/>
              <a:gd name="connsiteX2-235" fmla="*/ 10468 w 369569"/>
              <a:gd name="connsiteY2-236" fmla="*/ 1579580 h 1579580"/>
              <a:gd name="connsiteX3-237" fmla="*/ 300036 w 369569"/>
              <a:gd name="connsiteY3-238" fmla="*/ 699461 h 1579580"/>
              <a:gd name="connsiteX4-239" fmla="*/ 0 w 369569"/>
              <a:gd name="connsiteY4-240" fmla="*/ 0 h 1579580"/>
              <a:gd name="connsiteX0-241" fmla="*/ 0 w 369569"/>
              <a:gd name="connsiteY0-242" fmla="*/ 0 h 1579580"/>
              <a:gd name="connsiteX1-243" fmla="*/ 369568 w 369569"/>
              <a:gd name="connsiteY1-244" fmla="*/ 787499 h 1579580"/>
              <a:gd name="connsiteX2-245" fmla="*/ 10468 w 369569"/>
              <a:gd name="connsiteY2-246" fmla="*/ 1579580 h 1579580"/>
              <a:gd name="connsiteX0-247" fmla="*/ 0 w 369569"/>
              <a:gd name="connsiteY0-248" fmla="*/ 0 h 1579580"/>
              <a:gd name="connsiteX1-249" fmla="*/ 369568 w 369569"/>
              <a:gd name="connsiteY1-250" fmla="*/ 787499 h 1579580"/>
              <a:gd name="connsiteX2-251" fmla="*/ 10468 w 369569"/>
              <a:gd name="connsiteY2-252" fmla="*/ 1579580 h 1579580"/>
              <a:gd name="connsiteX3-253" fmla="*/ 300036 w 369569"/>
              <a:gd name="connsiteY3-254" fmla="*/ 699461 h 1579580"/>
              <a:gd name="connsiteX4-255" fmla="*/ 0 w 369569"/>
              <a:gd name="connsiteY4-256" fmla="*/ 0 h 1579580"/>
              <a:gd name="connsiteX0-257" fmla="*/ 0 w 369569"/>
              <a:gd name="connsiteY0-258" fmla="*/ 0 h 1579580"/>
              <a:gd name="connsiteX1-259" fmla="*/ 369568 w 369569"/>
              <a:gd name="connsiteY1-260" fmla="*/ 787499 h 1579580"/>
              <a:gd name="connsiteX2-261" fmla="*/ 10468 w 369569"/>
              <a:gd name="connsiteY2-262" fmla="*/ 1579580 h 1579580"/>
              <a:gd name="connsiteX0-263" fmla="*/ 0 w 369569"/>
              <a:gd name="connsiteY0-264" fmla="*/ 0 h 1579580"/>
              <a:gd name="connsiteX1-265" fmla="*/ 369568 w 369569"/>
              <a:gd name="connsiteY1-266" fmla="*/ 787499 h 1579580"/>
              <a:gd name="connsiteX2-267" fmla="*/ 10468 w 369569"/>
              <a:gd name="connsiteY2-268" fmla="*/ 1579580 h 1579580"/>
              <a:gd name="connsiteX3-269" fmla="*/ 319086 w 369569"/>
              <a:gd name="connsiteY3-270" fmla="*/ 723274 h 1579580"/>
              <a:gd name="connsiteX4-271" fmla="*/ 0 w 369569"/>
              <a:gd name="connsiteY4-272" fmla="*/ 0 h 1579580"/>
              <a:gd name="connsiteX0-273" fmla="*/ 0 w 369569"/>
              <a:gd name="connsiteY0-274" fmla="*/ 0 h 1579580"/>
              <a:gd name="connsiteX1-275" fmla="*/ 369568 w 369569"/>
              <a:gd name="connsiteY1-276" fmla="*/ 787499 h 1579580"/>
              <a:gd name="connsiteX2-277" fmla="*/ 10468 w 369569"/>
              <a:gd name="connsiteY2-278" fmla="*/ 1579580 h 1579580"/>
              <a:gd name="connsiteX0-279" fmla="*/ 0 w 369569"/>
              <a:gd name="connsiteY0-280" fmla="*/ 0 h 1579580"/>
              <a:gd name="connsiteX1-281" fmla="*/ 369568 w 369569"/>
              <a:gd name="connsiteY1-282" fmla="*/ 787499 h 1579580"/>
              <a:gd name="connsiteX2-283" fmla="*/ 10468 w 369569"/>
              <a:gd name="connsiteY2-284" fmla="*/ 1579580 h 1579580"/>
              <a:gd name="connsiteX3-285" fmla="*/ 319086 w 369569"/>
              <a:gd name="connsiteY3-286" fmla="*/ 723274 h 1579580"/>
              <a:gd name="connsiteX4-287" fmla="*/ 0 w 369569"/>
              <a:gd name="connsiteY4-288" fmla="*/ 0 h 1579580"/>
              <a:gd name="connsiteX0-289" fmla="*/ 0 w 369569"/>
              <a:gd name="connsiteY0-290" fmla="*/ 0 h 1579580"/>
              <a:gd name="connsiteX1-291" fmla="*/ 369568 w 369569"/>
              <a:gd name="connsiteY1-292" fmla="*/ 787499 h 1579580"/>
              <a:gd name="connsiteX2-293" fmla="*/ 10468 w 369569"/>
              <a:gd name="connsiteY2-294" fmla="*/ 1579580 h 1579580"/>
              <a:gd name="connsiteX0-295" fmla="*/ 0 w 369569"/>
              <a:gd name="connsiteY0-296" fmla="*/ 0 h 1579580"/>
              <a:gd name="connsiteX1-297" fmla="*/ 369568 w 369569"/>
              <a:gd name="connsiteY1-298" fmla="*/ 787499 h 1579580"/>
              <a:gd name="connsiteX2-299" fmla="*/ 10468 w 369569"/>
              <a:gd name="connsiteY2-300" fmla="*/ 1579580 h 1579580"/>
              <a:gd name="connsiteX3-301" fmla="*/ 319086 w 369569"/>
              <a:gd name="connsiteY3-302" fmla="*/ 723274 h 1579580"/>
              <a:gd name="connsiteX4-303" fmla="*/ 0 w 369569"/>
              <a:gd name="connsiteY4-304" fmla="*/ 0 h 1579580"/>
              <a:gd name="connsiteX0-305" fmla="*/ 0 w 369569"/>
              <a:gd name="connsiteY0-306" fmla="*/ 0 h 1579580"/>
              <a:gd name="connsiteX1-307" fmla="*/ 369568 w 369569"/>
              <a:gd name="connsiteY1-308" fmla="*/ 787499 h 1579580"/>
              <a:gd name="connsiteX2-309" fmla="*/ 10468 w 369569"/>
              <a:gd name="connsiteY2-310" fmla="*/ 1579580 h 1579580"/>
              <a:gd name="connsiteX0-311" fmla="*/ 0 w 369569"/>
              <a:gd name="connsiteY0-312" fmla="*/ 0 h 1579580"/>
              <a:gd name="connsiteX1-313" fmla="*/ 369568 w 369569"/>
              <a:gd name="connsiteY1-314" fmla="*/ 787499 h 1579580"/>
              <a:gd name="connsiteX2-315" fmla="*/ 10468 w 369569"/>
              <a:gd name="connsiteY2-316" fmla="*/ 1579580 h 1579580"/>
              <a:gd name="connsiteX3-317" fmla="*/ 319086 w 369569"/>
              <a:gd name="connsiteY3-318" fmla="*/ 723274 h 1579580"/>
              <a:gd name="connsiteX4-319" fmla="*/ 0 w 369569"/>
              <a:gd name="connsiteY4-320" fmla="*/ 0 h 1579580"/>
              <a:gd name="connsiteX0-321" fmla="*/ 0 w 369569"/>
              <a:gd name="connsiteY0-322" fmla="*/ 0 h 1579580"/>
              <a:gd name="connsiteX1-323" fmla="*/ 369568 w 369569"/>
              <a:gd name="connsiteY1-324" fmla="*/ 787499 h 1579580"/>
              <a:gd name="connsiteX2-325" fmla="*/ 10468 w 369569"/>
              <a:gd name="connsiteY2-326" fmla="*/ 1579580 h 1579580"/>
              <a:gd name="connsiteX0-327" fmla="*/ 0 w 369569"/>
              <a:gd name="connsiteY0-328" fmla="*/ 0 h 1579580"/>
              <a:gd name="connsiteX1-329" fmla="*/ 369568 w 369569"/>
              <a:gd name="connsiteY1-330" fmla="*/ 787499 h 1579580"/>
              <a:gd name="connsiteX2-331" fmla="*/ 10468 w 369569"/>
              <a:gd name="connsiteY2-332" fmla="*/ 1579580 h 1579580"/>
              <a:gd name="connsiteX3-333" fmla="*/ 326229 w 369569"/>
              <a:gd name="connsiteY3-334" fmla="*/ 785186 h 1579580"/>
              <a:gd name="connsiteX4-335" fmla="*/ 0 w 369569"/>
              <a:gd name="connsiteY4-336" fmla="*/ 0 h 1579580"/>
              <a:gd name="connsiteX0-337" fmla="*/ 0 w 369569"/>
              <a:gd name="connsiteY0-338" fmla="*/ 0 h 1579580"/>
              <a:gd name="connsiteX1-339" fmla="*/ 369568 w 369569"/>
              <a:gd name="connsiteY1-340" fmla="*/ 787499 h 1579580"/>
              <a:gd name="connsiteX2-341" fmla="*/ 10468 w 369569"/>
              <a:gd name="connsiteY2-342" fmla="*/ 1579580 h 1579580"/>
              <a:gd name="connsiteX0-343" fmla="*/ 0 w 369569"/>
              <a:gd name="connsiteY0-344" fmla="*/ 0 h 1579580"/>
              <a:gd name="connsiteX1-345" fmla="*/ 369568 w 369569"/>
              <a:gd name="connsiteY1-346" fmla="*/ 787499 h 1579580"/>
              <a:gd name="connsiteX2-347" fmla="*/ 10468 w 369569"/>
              <a:gd name="connsiteY2-348" fmla="*/ 1579580 h 1579580"/>
              <a:gd name="connsiteX3-349" fmla="*/ 326229 w 369569"/>
              <a:gd name="connsiteY3-350" fmla="*/ 785186 h 1579580"/>
              <a:gd name="connsiteX4-351" fmla="*/ 0 w 369569"/>
              <a:gd name="connsiteY4-352" fmla="*/ 0 h 1579580"/>
              <a:gd name="connsiteX0-353" fmla="*/ 0 w 369569"/>
              <a:gd name="connsiteY0-354" fmla="*/ 0 h 1579580"/>
              <a:gd name="connsiteX1-355" fmla="*/ 369568 w 369569"/>
              <a:gd name="connsiteY1-356" fmla="*/ 787499 h 1579580"/>
              <a:gd name="connsiteX2-357" fmla="*/ 10468 w 369569"/>
              <a:gd name="connsiteY2-358" fmla="*/ 1579580 h 1579580"/>
              <a:gd name="connsiteX0-359" fmla="*/ 0 w 369569"/>
              <a:gd name="connsiteY0-360" fmla="*/ 0 h 1579580"/>
              <a:gd name="connsiteX1-361" fmla="*/ 369568 w 369569"/>
              <a:gd name="connsiteY1-362" fmla="*/ 787499 h 1579580"/>
              <a:gd name="connsiteX2-363" fmla="*/ 10468 w 369569"/>
              <a:gd name="connsiteY2-364" fmla="*/ 1579580 h 1579580"/>
              <a:gd name="connsiteX3-365" fmla="*/ 326229 w 369569"/>
              <a:gd name="connsiteY3-366" fmla="*/ 785186 h 1579580"/>
              <a:gd name="connsiteX4-367" fmla="*/ 0 w 369569"/>
              <a:gd name="connsiteY4-368" fmla="*/ 0 h 1579580"/>
              <a:gd name="connsiteX0-369" fmla="*/ 0 w 369569"/>
              <a:gd name="connsiteY0-370" fmla="*/ 0 h 1579580"/>
              <a:gd name="connsiteX1-371" fmla="*/ 369568 w 369569"/>
              <a:gd name="connsiteY1-372" fmla="*/ 787499 h 1579580"/>
              <a:gd name="connsiteX2-373" fmla="*/ 10468 w 369569"/>
              <a:gd name="connsiteY2-374" fmla="*/ 1579580 h 1579580"/>
              <a:gd name="connsiteX0-375" fmla="*/ 0 w 369569"/>
              <a:gd name="connsiteY0-376" fmla="*/ 0 h 1579580"/>
              <a:gd name="connsiteX1-377" fmla="*/ 369568 w 369569"/>
              <a:gd name="connsiteY1-378" fmla="*/ 787499 h 1579580"/>
              <a:gd name="connsiteX2-379" fmla="*/ 10468 w 369569"/>
              <a:gd name="connsiteY2-380" fmla="*/ 1579580 h 1579580"/>
              <a:gd name="connsiteX3-381" fmla="*/ 328610 w 369569"/>
              <a:gd name="connsiteY3-382" fmla="*/ 804236 h 1579580"/>
              <a:gd name="connsiteX4-383" fmla="*/ 0 w 369569"/>
              <a:gd name="connsiteY4-384" fmla="*/ 0 h 1579580"/>
              <a:gd name="connsiteX0-385" fmla="*/ 0 w 369569"/>
              <a:gd name="connsiteY0-386" fmla="*/ 0 h 1579580"/>
              <a:gd name="connsiteX1-387" fmla="*/ 369568 w 369569"/>
              <a:gd name="connsiteY1-388" fmla="*/ 787499 h 1579580"/>
              <a:gd name="connsiteX2-389" fmla="*/ 10468 w 369569"/>
              <a:gd name="connsiteY2-390" fmla="*/ 1579580 h 1579580"/>
              <a:gd name="connsiteX0-391" fmla="*/ 0 w 369569"/>
              <a:gd name="connsiteY0-392" fmla="*/ 0 h 1579580"/>
              <a:gd name="connsiteX1-393" fmla="*/ 369568 w 369569"/>
              <a:gd name="connsiteY1-394" fmla="*/ 787499 h 1579580"/>
              <a:gd name="connsiteX2-395" fmla="*/ 10468 w 369569"/>
              <a:gd name="connsiteY2-396" fmla="*/ 1579580 h 1579580"/>
              <a:gd name="connsiteX3-397" fmla="*/ 328610 w 369569"/>
              <a:gd name="connsiteY3-398" fmla="*/ 804236 h 1579580"/>
              <a:gd name="connsiteX4-399" fmla="*/ 0 w 369569"/>
              <a:gd name="connsiteY4-400" fmla="*/ 0 h 1579580"/>
              <a:gd name="connsiteX0-401" fmla="*/ 0 w 369569"/>
              <a:gd name="connsiteY0-402" fmla="*/ 0 h 1579580"/>
              <a:gd name="connsiteX1-403" fmla="*/ 369568 w 369569"/>
              <a:gd name="connsiteY1-404" fmla="*/ 787499 h 1579580"/>
              <a:gd name="connsiteX2-405" fmla="*/ 10468 w 369569"/>
              <a:gd name="connsiteY2-406" fmla="*/ 1579580 h 1579580"/>
              <a:gd name="connsiteX0-407" fmla="*/ 0 w 369569"/>
              <a:gd name="connsiteY0-408" fmla="*/ 0 h 1579580"/>
              <a:gd name="connsiteX1-409" fmla="*/ 369568 w 369569"/>
              <a:gd name="connsiteY1-410" fmla="*/ 787499 h 1579580"/>
              <a:gd name="connsiteX2-411" fmla="*/ 10468 w 369569"/>
              <a:gd name="connsiteY2-412" fmla="*/ 1579580 h 1579580"/>
              <a:gd name="connsiteX3-413" fmla="*/ 335753 w 369569"/>
              <a:gd name="connsiteY3-414" fmla="*/ 787568 h 1579580"/>
              <a:gd name="connsiteX4-415" fmla="*/ 0 w 369569"/>
              <a:gd name="connsiteY4-416" fmla="*/ 0 h 1579580"/>
              <a:gd name="connsiteX0-417" fmla="*/ 0 w 369569"/>
              <a:gd name="connsiteY0-418" fmla="*/ 0 h 1579580"/>
              <a:gd name="connsiteX1-419" fmla="*/ 369568 w 369569"/>
              <a:gd name="connsiteY1-420" fmla="*/ 787499 h 1579580"/>
              <a:gd name="connsiteX2-421" fmla="*/ 10468 w 369569"/>
              <a:gd name="connsiteY2-422" fmla="*/ 1579580 h 1579580"/>
              <a:gd name="connsiteX0-423" fmla="*/ 0 w 369569"/>
              <a:gd name="connsiteY0-424" fmla="*/ 0 h 1579580"/>
              <a:gd name="connsiteX1-425" fmla="*/ 369568 w 369569"/>
              <a:gd name="connsiteY1-426" fmla="*/ 787499 h 1579580"/>
              <a:gd name="connsiteX2-427" fmla="*/ 10468 w 369569"/>
              <a:gd name="connsiteY2-428" fmla="*/ 1579580 h 1579580"/>
              <a:gd name="connsiteX3-429" fmla="*/ 335753 w 369569"/>
              <a:gd name="connsiteY3-430" fmla="*/ 787568 h 1579580"/>
              <a:gd name="connsiteX4-431" fmla="*/ 0 w 369569"/>
              <a:gd name="connsiteY4-432" fmla="*/ 0 h 1579580"/>
              <a:gd name="connsiteX0-433" fmla="*/ 0 w 369569"/>
              <a:gd name="connsiteY0-434" fmla="*/ 0 h 1579580"/>
              <a:gd name="connsiteX1-435" fmla="*/ 369568 w 369569"/>
              <a:gd name="connsiteY1-436" fmla="*/ 787499 h 1579580"/>
              <a:gd name="connsiteX2-437" fmla="*/ 10468 w 369569"/>
              <a:gd name="connsiteY2-438" fmla="*/ 1579580 h 1579580"/>
              <a:gd name="connsiteX0-439" fmla="*/ 0 w 369569"/>
              <a:gd name="connsiteY0-440" fmla="*/ 0 h 1579580"/>
              <a:gd name="connsiteX1-441" fmla="*/ 369568 w 369569"/>
              <a:gd name="connsiteY1-442" fmla="*/ 787499 h 1579580"/>
              <a:gd name="connsiteX2-443" fmla="*/ 10468 w 369569"/>
              <a:gd name="connsiteY2-444" fmla="*/ 1579580 h 1579580"/>
              <a:gd name="connsiteX3-445" fmla="*/ 335753 w 369569"/>
              <a:gd name="connsiteY3-446" fmla="*/ 787568 h 1579580"/>
              <a:gd name="connsiteX4-447" fmla="*/ 0 w 369569"/>
              <a:gd name="connsiteY4-448" fmla="*/ 0 h 1579580"/>
              <a:gd name="connsiteX0-449" fmla="*/ 0 w 369569"/>
              <a:gd name="connsiteY0-450" fmla="*/ 0 h 1579580"/>
              <a:gd name="connsiteX1-451" fmla="*/ 369568 w 369569"/>
              <a:gd name="connsiteY1-452" fmla="*/ 787499 h 1579580"/>
              <a:gd name="connsiteX2-453" fmla="*/ 10468 w 369569"/>
              <a:gd name="connsiteY2-454" fmla="*/ 1579580 h 1579580"/>
              <a:gd name="connsiteX0-455" fmla="*/ 0 w 369569"/>
              <a:gd name="connsiteY0-456" fmla="*/ 0 h 1579580"/>
              <a:gd name="connsiteX1-457" fmla="*/ 369568 w 369569"/>
              <a:gd name="connsiteY1-458" fmla="*/ 787499 h 1579580"/>
              <a:gd name="connsiteX2-459" fmla="*/ 10468 w 369569"/>
              <a:gd name="connsiteY2-460" fmla="*/ 1579580 h 1579580"/>
              <a:gd name="connsiteX3-461" fmla="*/ 335753 w 369569"/>
              <a:gd name="connsiteY3-462" fmla="*/ 787568 h 1579580"/>
              <a:gd name="connsiteX4-463" fmla="*/ 0 w 369569"/>
              <a:gd name="connsiteY4-464" fmla="*/ 0 h 1579580"/>
              <a:gd name="connsiteX0-465" fmla="*/ 0 w 369569"/>
              <a:gd name="connsiteY0-466" fmla="*/ 0 h 1579580"/>
              <a:gd name="connsiteX1-467" fmla="*/ 369568 w 369569"/>
              <a:gd name="connsiteY1-468" fmla="*/ 787499 h 1579580"/>
              <a:gd name="connsiteX2-469" fmla="*/ 10468 w 369569"/>
              <a:gd name="connsiteY2-470" fmla="*/ 1579580 h 1579580"/>
              <a:gd name="connsiteX0-471" fmla="*/ 0 w 369569"/>
              <a:gd name="connsiteY0-472" fmla="*/ 0 h 1579580"/>
              <a:gd name="connsiteX1-473" fmla="*/ 369568 w 369569"/>
              <a:gd name="connsiteY1-474" fmla="*/ 787499 h 1579580"/>
              <a:gd name="connsiteX2-475" fmla="*/ 10468 w 369569"/>
              <a:gd name="connsiteY2-476" fmla="*/ 1579580 h 1579580"/>
              <a:gd name="connsiteX3-477" fmla="*/ 335753 w 369569"/>
              <a:gd name="connsiteY3-478" fmla="*/ 787568 h 1579580"/>
              <a:gd name="connsiteX4-479" fmla="*/ 0 w 369569"/>
              <a:gd name="connsiteY4-480" fmla="*/ 0 h 1579580"/>
              <a:gd name="connsiteX0-481" fmla="*/ 0 w 369569"/>
              <a:gd name="connsiteY0-482" fmla="*/ 0 h 1579580"/>
              <a:gd name="connsiteX1-483" fmla="*/ 369568 w 369569"/>
              <a:gd name="connsiteY1-484" fmla="*/ 787499 h 1579580"/>
              <a:gd name="connsiteX2-485" fmla="*/ 10468 w 369569"/>
              <a:gd name="connsiteY2-486" fmla="*/ 1579580 h 1579580"/>
              <a:gd name="connsiteX0-487" fmla="*/ 0 w 369569"/>
              <a:gd name="connsiteY0-488" fmla="*/ 0 h 1579580"/>
              <a:gd name="connsiteX1-489" fmla="*/ 369568 w 369569"/>
              <a:gd name="connsiteY1-490" fmla="*/ 787499 h 1579580"/>
              <a:gd name="connsiteX2-491" fmla="*/ 10468 w 369569"/>
              <a:gd name="connsiteY2-492" fmla="*/ 1579580 h 1579580"/>
              <a:gd name="connsiteX3-493" fmla="*/ 335753 w 369569"/>
              <a:gd name="connsiteY3-494" fmla="*/ 787568 h 1579580"/>
              <a:gd name="connsiteX4-495" fmla="*/ 0 w 369569"/>
              <a:gd name="connsiteY4-496" fmla="*/ 0 h 1579580"/>
              <a:gd name="connsiteX0-497" fmla="*/ 0 w 369569"/>
              <a:gd name="connsiteY0-498" fmla="*/ 0 h 1579580"/>
              <a:gd name="connsiteX1-499" fmla="*/ 369568 w 369569"/>
              <a:gd name="connsiteY1-500" fmla="*/ 787499 h 1579580"/>
              <a:gd name="connsiteX2-501" fmla="*/ 10468 w 369569"/>
              <a:gd name="connsiteY2-502" fmla="*/ 1579580 h 1579580"/>
              <a:gd name="connsiteX0-503" fmla="*/ 0 w 369569"/>
              <a:gd name="connsiteY0-504" fmla="*/ 0 h 1579580"/>
              <a:gd name="connsiteX1-505" fmla="*/ 369568 w 369569"/>
              <a:gd name="connsiteY1-506" fmla="*/ 787499 h 1579580"/>
              <a:gd name="connsiteX2-507" fmla="*/ 10468 w 369569"/>
              <a:gd name="connsiteY2-508" fmla="*/ 1579580 h 1579580"/>
              <a:gd name="connsiteX3-509" fmla="*/ 335753 w 369569"/>
              <a:gd name="connsiteY3-510" fmla="*/ 787568 h 1579580"/>
              <a:gd name="connsiteX4-511" fmla="*/ 0 w 369569"/>
              <a:gd name="connsiteY4-512" fmla="*/ 0 h 1579580"/>
              <a:gd name="connsiteX0-513" fmla="*/ 0 w 369569"/>
              <a:gd name="connsiteY0-514" fmla="*/ 0 h 1579580"/>
              <a:gd name="connsiteX1-515" fmla="*/ 369568 w 369569"/>
              <a:gd name="connsiteY1-516" fmla="*/ 787499 h 1579580"/>
              <a:gd name="connsiteX2-517" fmla="*/ 10468 w 369569"/>
              <a:gd name="connsiteY2-518" fmla="*/ 1579580 h 1579580"/>
              <a:gd name="connsiteX0-519" fmla="*/ 0 w 369569"/>
              <a:gd name="connsiteY0-520" fmla="*/ 0 h 1579580"/>
              <a:gd name="connsiteX1-521" fmla="*/ 369568 w 369569"/>
              <a:gd name="connsiteY1-522" fmla="*/ 787499 h 1579580"/>
              <a:gd name="connsiteX2-523" fmla="*/ 10468 w 369569"/>
              <a:gd name="connsiteY2-524" fmla="*/ 1579580 h 1579580"/>
              <a:gd name="connsiteX3-525" fmla="*/ 335753 w 369569"/>
              <a:gd name="connsiteY3-526" fmla="*/ 787568 h 1579580"/>
              <a:gd name="connsiteX4-527" fmla="*/ 0 w 369569"/>
              <a:gd name="connsiteY4-528" fmla="*/ 0 h 1579580"/>
              <a:gd name="connsiteX0-529" fmla="*/ 0 w 369569"/>
              <a:gd name="connsiteY0-530" fmla="*/ 0 h 1579580"/>
              <a:gd name="connsiteX1-531" fmla="*/ 369568 w 369569"/>
              <a:gd name="connsiteY1-532" fmla="*/ 787499 h 1579580"/>
              <a:gd name="connsiteX2-533" fmla="*/ 10468 w 369569"/>
              <a:gd name="connsiteY2-534" fmla="*/ 1579580 h 1579580"/>
              <a:gd name="connsiteX0-535" fmla="*/ 0 w 369569"/>
              <a:gd name="connsiteY0-536" fmla="*/ 0 h 1579580"/>
              <a:gd name="connsiteX1-537" fmla="*/ 369568 w 369569"/>
              <a:gd name="connsiteY1-538" fmla="*/ 787499 h 1579580"/>
              <a:gd name="connsiteX2-539" fmla="*/ 10468 w 369569"/>
              <a:gd name="connsiteY2-540" fmla="*/ 1579580 h 1579580"/>
              <a:gd name="connsiteX3-541" fmla="*/ 335753 w 369569"/>
              <a:gd name="connsiteY3-542" fmla="*/ 787568 h 1579580"/>
              <a:gd name="connsiteX4-543" fmla="*/ 0 w 369569"/>
              <a:gd name="connsiteY4-544" fmla="*/ 0 h 1579580"/>
              <a:gd name="connsiteX0-545" fmla="*/ 0 w 369569"/>
              <a:gd name="connsiteY0-546" fmla="*/ 0 h 1579580"/>
              <a:gd name="connsiteX1-547" fmla="*/ 369568 w 369569"/>
              <a:gd name="connsiteY1-548" fmla="*/ 787499 h 1579580"/>
              <a:gd name="connsiteX2-549" fmla="*/ 10468 w 369569"/>
              <a:gd name="connsiteY2-550" fmla="*/ 1579580 h 1579580"/>
              <a:gd name="connsiteX0-551" fmla="*/ 0 w 369569"/>
              <a:gd name="connsiteY0-552" fmla="*/ 0 h 1579580"/>
              <a:gd name="connsiteX1-553" fmla="*/ 369568 w 369569"/>
              <a:gd name="connsiteY1-554" fmla="*/ 787499 h 1579580"/>
              <a:gd name="connsiteX2-555" fmla="*/ 10468 w 369569"/>
              <a:gd name="connsiteY2-556" fmla="*/ 1579580 h 1579580"/>
              <a:gd name="connsiteX3-557" fmla="*/ 335753 w 369569"/>
              <a:gd name="connsiteY3-558" fmla="*/ 787568 h 1579580"/>
              <a:gd name="connsiteX4-559" fmla="*/ 0 w 369569"/>
              <a:gd name="connsiteY4-560" fmla="*/ 0 h 1579580"/>
              <a:gd name="connsiteX0-561" fmla="*/ 0 w 369569"/>
              <a:gd name="connsiteY0-562" fmla="*/ 0 h 1579580"/>
              <a:gd name="connsiteX1-563" fmla="*/ 369568 w 369569"/>
              <a:gd name="connsiteY1-564" fmla="*/ 787499 h 1579580"/>
              <a:gd name="connsiteX2-565" fmla="*/ 10468 w 369569"/>
              <a:gd name="connsiteY2-566" fmla="*/ 1579580 h 1579580"/>
              <a:gd name="connsiteX0-567" fmla="*/ 0 w 369569"/>
              <a:gd name="connsiteY0-568" fmla="*/ 0 h 1579580"/>
              <a:gd name="connsiteX1-569" fmla="*/ 369568 w 369569"/>
              <a:gd name="connsiteY1-570" fmla="*/ 787499 h 1579580"/>
              <a:gd name="connsiteX2-571" fmla="*/ 10468 w 369569"/>
              <a:gd name="connsiteY2-572" fmla="*/ 1579580 h 1579580"/>
              <a:gd name="connsiteX3-573" fmla="*/ 335753 w 369569"/>
              <a:gd name="connsiteY3-574" fmla="*/ 787568 h 1579580"/>
              <a:gd name="connsiteX4-575" fmla="*/ 0 w 369569"/>
              <a:gd name="connsiteY4-576" fmla="*/ 0 h 1579580"/>
              <a:gd name="connsiteX0-577" fmla="*/ 0 w 369569"/>
              <a:gd name="connsiteY0-578" fmla="*/ 0 h 1579580"/>
              <a:gd name="connsiteX1-579" fmla="*/ 369568 w 369569"/>
              <a:gd name="connsiteY1-580" fmla="*/ 787499 h 1579580"/>
              <a:gd name="connsiteX2-581" fmla="*/ 10468 w 369569"/>
              <a:gd name="connsiteY2-582" fmla="*/ 1579580 h 1579580"/>
              <a:gd name="connsiteX0-583" fmla="*/ 0 w 369569"/>
              <a:gd name="connsiteY0-584" fmla="*/ 0 h 1579580"/>
              <a:gd name="connsiteX1-585" fmla="*/ 369568 w 369569"/>
              <a:gd name="connsiteY1-586" fmla="*/ 787499 h 1579580"/>
              <a:gd name="connsiteX2-587" fmla="*/ 10468 w 369569"/>
              <a:gd name="connsiteY2-588" fmla="*/ 1579580 h 1579580"/>
              <a:gd name="connsiteX3-589" fmla="*/ 335753 w 369569"/>
              <a:gd name="connsiteY3-590" fmla="*/ 787568 h 1579580"/>
              <a:gd name="connsiteX4-591" fmla="*/ 0 w 369569"/>
              <a:gd name="connsiteY4-592" fmla="*/ 0 h 1579580"/>
              <a:gd name="connsiteX0-593" fmla="*/ 0 w 369569"/>
              <a:gd name="connsiteY0-594" fmla="*/ 0 h 1579580"/>
              <a:gd name="connsiteX1-595" fmla="*/ 369568 w 369569"/>
              <a:gd name="connsiteY1-596" fmla="*/ 787499 h 1579580"/>
              <a:gd name="connsiteX2-597" fmla="*/ 10468 w 369569"/>
              <a:gd name="connsiteY2-598" fmla="*/ 1579580 h 1579580"/>
              <a:gd name="connsiteX0-599" fmla="*/ 0 w 369569"/>
              <a:gd name="connsiteY0-600" fmla="*/ 0 h 1579580"/>
              <a:gd name="connsiteX1-601" fmla="*/ 369568 w 369569"/>
              <a:gd name="connsiteY1-602" fmla="*/ 787499 h 1579580"/>
              <a:gd name="connsiteX2-603" fmla="*/ 10468 w 369569"/>
              <a:gd name="connsiteY2-604" fmla="*/ 1579580 h 1579580"/>
              <a:gd name="connsiteX3-605" fmla="*/ 335753 w 369569"/>
              <a:gd name="connsiteY3-606" fmla="*/ 801856 h 1579580"/>
              <a:gd name="connsiteX4-607" fmla="*/ 0 w 369569"/>
              <a:gd name="connsiteY4-608" fmla="*/ 0 h 1579580"/>
              <a:gd name="connsiteX0-609" fmla="*/ 0 w 369569"/>
              <a:gd name="connsiteY0-610" fmla="*/ 0 h 1579580"/>
              <a:gd name="connsiteX1-611" fmla="*/ 369568 w 369569"/>
              <a:gd name="connsiteY1-612" fmla="*/ 787499 h 1579580"/>
              <a:gd name="connsiteX2-613" fmla="*/ 10468 w 369569"/>
              <a:gd name="connsiteY2-614" fmla="*/ 1579580 h 1579580"/>
              <a:gd name="connsiteX0-615" fmla="*/ 0 w 369569"/>
              <a:gd name="connsiteY0-616" fmla="*/ 0 h 1579580"/>
              <a:gd name="connsiteX1-617" fmla="*/ 369568 w 369569"/>
              <a:gd name="connsiteY1-618" fmla="*/ 787499 h 1579580"/>
              <a:gd name="connsiteX2-619" fmla="*/ 10468 w 369569"/>
              <a:gd name="connsiteY2-620" fmla="*/ 1579580 h 1579580"/>
              <a:gd name="connsiteX3-621" fmla="*/ 335753 w 369569"/>
              <a:gd name="connsiteY3-622" fmla="*/ 801856 h 1579580"/>
              <a:gd name="connsiteX4-623" fmla="*/ 0 w 369569"/>
              <a:gd name="connsiteY4-624" fmla="*/ 0 h 1579580"/>
              <a:gd name="connsiteX0-625" fmla="*/ 0 w 369569"/>
              <a:gd name="connsiteY0-626" fmla="*/ 0 h 1579580"/>
              <a:gd name="connsiteX1-627" fmla="*/ 369568 w 369569"/>
              <a:gd name="connsiteY1-628" fmla="*/ 787499 h 1579580"/>
              <a:gd name="connsiteX2-629" fmla="*/ 10468 w 369569"/>
              <a:gd name="connsiteY2-630" fmla="*/ 1579580 h 1579580"/>
              <a:gd name="connsiteX0-631" fmla="*/ 0 w 369569"/>
              <a:gd name="connsiteY0-632" fmla="*/ 0 h 1579580"/>
              <a:gd name="connsiteX1-633" fmla="*/ 369568 w 369569"/>
              <a:gd name="connsiteY1-634" fmla="*/ 787499 h 1579580"/>
              <a:gd name="connsiteX2-635" fmla="*/ 10468 w 369569"/>
              <a:gd name="connsiteY2-636" fmla="*/ 1579580 h 1579580"/>
              <a:gd name="connsiteX3-637" fmla="*/ 335753 w 369569"/>
              <a:gd name="connsiteY3-638" fmla="*/ 801856 h 1579580"/>
              <a:gd name="connsiteX4-639" fmla="*/ 0 w 369569"/>
              <a:gd name="connsiteY4-640" fmla="*/ 0 h 1579580"/>
              <a:gd name="connsiteX0-641" fmla="*/ 0 w 369569"/>
              <a:gd name="connsiteY0-642" fmla="*/ 0 h 1579580"/>
              <a:gd name="connsiteX1-643" fmla="*/ 369568 w 369569"/>
              <a:gd name="connsiteY1-644" fmla="*/ 787499 h 1579580"/>
              <a:gd name="connsiteX2-645" fmla="*/ 10468 w 369569"/>
              <a:gd name="connsiteY2-646" fmla="*/ 1579580 h 1579580"/>
              <a:gd name="connsiteX0-647" fmla="*/ 0 w 369569"/>
              <a:gd name="connsiteY0-648" fmla="*/ 0 h 1579580"/>
              <a:gd name="connsiteX1-649" fmla="*/ 369568 w 369569"/>
              <a:gd name="connsiteY1-650" fmla="*/ 787499 h 1579580"/>
              <a:gd name="connsiteX2-651" fmla="*/ 10468 w 369569"/>
              <a:gd name="connsiteY2-652" fmla="*/ 1579580 h 1579580"/>
              <a:gd name="connsiteX3-653" fmla="*/ 335753 w 369569"/>
              <a:gd name="connsiteY3-654" fmla="*/ 801856 h 1579580"/>
              <a:gd name="connsiteX4-655" fmla="*/ 0 w 369569"/>
              <a:gd name="connsiteY4-656" fmla="*/ 0 h 1579580"/>
              <a:gd name="connsiteX0-657" fmla="*/ 0 w 369569"/>
              <a:gd name="connsiteY0-658" fmla="*/ 0 h 1579580"/>
              <a:gd name="connsiteX1-659" fmla="*/ 369568 w 369569"/>
              <a:gd name="connsiteY1-660" fmla="*/ 787499 h 1579580"/>
              <a:gd name="connsiteX2-661" fmla="*/ 10468 w 369569"/>
              <a:gd name="connsiteY2-662" fmla="*/ 1579580 h 1579580"/>
              <a:gd name="connsiteX0-663" fmla="*/ 0 w 369569"/>
              <a:gd name="connsiteY0-664" fmla="*/ 0 h 1579580"/>
              <a:gd name="connsiteX1-665" fmla="*/ 369568 w 369569"/>
              <a:gd name="connsiteY1-666" fmla="*/ 787499 h 1579580"/>
              <a:gd name="connsiteX2-667" fmla="*/ 10468 w 369569"/>
              <a:gd name="connsiteY2-668" fmla="*/ 1579580 h 1579580"/>
              <a:gd name="connsiteX3-669" fmla="*/ 335753 w 369569"/>
              <a:gd name="connsiteY3-670" fmla="*/ 787569 h 1579580"/>
              <a:gd name="connsiteX4-671" fmla="*/ 0 w 369569"/>
              <a:gd name="connsiteY4-672" fmla="*/ 0 h 1579580"/>
              <a:gd name="connsiteX0-673" fmla="*/ 0 w 369569"/>
              <a:gd name="connsiteY0-674" fmla="*/ 0 h 1579580"/>
              <a:gd name="connsiteX1-675" fmla="*/ 369568 w 369569"/>
              <a:gd name="connsiteY1-676" fmla="*/ 787499 h 1579580"/>
              <a:gd name="connsiteX2-677" fmla="*/ 10468 w 369569"/>
              <a:gd name="connsiteY2-678" fmla="*/ 1579580 h 1579580"/>
              <a:gd name="connsiteX0-679" fmla="*/ 0 w 369569"/>
              <a:gd name="connsiteY0-680" fmla="*/ 0 h 1579580"/>
              <a:gd name="connsiteX1-681" fmla="*/ 369568 w 369569"/>
              <a:gd name="connsiteY1-682" fmla="*/ 787499 h 1579580"/>
              <a:gd name="connsiteX2-683" fmla="*/ 10468 w 369569"/>
              <a:gd name="connsiteY2-684" fmla="*/ 1579580 h 1579580"/>
              <a:gd name="connsiteX3-685" fmla="*/ 335753 w 369569"/>
              <a:gd name="connsiteY3-686" fmla="*/ 787569 h 1579580"/>
              <a:gd name="connsiteX4-687" fmla="*/ 0 w 369569"/>
              <a:gd name="connsiteY4-688" fmla="*/ 0 h 1579580"/>
              <a:gd name="connsiteX0-689" fmla="*/ 0 w 369569"/>
              <a:gd name="connsiteY0-690" fmla="*/ 0 h 1579580"/>
              <a:gd name="connsiteX1-691" fmla="*/ 369568 w 369569"/>
              <a:gd name="connsiteY1-692" fmla="*/ 787499 h 1579580"/>
              <a:gd name="connsiteX2-693" fmla="*/ 10468 w 369569"/>
              <a:gd name="connsiteY2-694" fmla="*/ 1579580 h 1579580"/>
              <a:gd name="connsiteX0-695" fmla="*/ 0 w 369569"/>
              <a:gd name="connsiteY0-696" fmla="*/ 0 h 1579580"/>
              <a:gd name="connsiteX1-697" fmla="*/ 369568 w 369569"/>
              <a:gd name="connsiteY1-698" fmla="*/ 787499 h 1579580"/>
              <a:gd name="connsiteX2-699" fmla="*/ 10468 w 369569"/>
              <a:gd name="connsiteY2-700" fmla="*/ 1579580 h 1579580"/>
              <a:gd name="connsiteX3-701" fmla="*/ 335753 w 369569"/>
              <a:gd name="connsiteY3-702" fmla="*/ 787569 h 1579580"/>
              <a:gd name="connsiteX4-703" fmla="*/ 0 w 369569"/>
              <a:gd name="connsiteY4-704" fmla="*/ 0 h 1579580"/>
              <a:gd name="connsiteX0-705" fmla="*/ 0 w 369569"/>
              <a:gd name="connsiteY0-706" fmla="*/ 0 h 1579580"/>
              <a:gd name="connsiteX1-707" fmla="*/ 369568 w 369569"/>
              <a:gd name="connsiteY1-708" fmla="*/ 787499 h 1579580"/>
              <a:gd name="connsiteX2-709" fmla="*/ 10468 w 369569"/>
              <a:gd name="connsiteY2-710" fmla="*/ 1579580 h 1579580"/>
              <a:gd name="connsiteX0-711" fmla="*/ 0 w 369569"/>
              <a:gd name="connsiteY0-712" fmla="*/ 0 h 1579580"/>
              <a:gd name="connsiteX1-713" fmla="*/ 369568 w 369569"/>
              <a:gd name="connsiteY1-714" fmla="*/ 787499 h 1579580"/>
              <a:gd name="connsiteX2-715" fmla="*/ 10468 w 369569"/>
              <a:gd name="connsiteY2-716" fmla="*/ 1579580 h 1579580"/>
              <a:gd name="connsiteX3-717" fmla="*/ 335753 w 369569"/>
              <a:gd name="connsiteY3-718" fmla="*/ 787569 h 1579580"/>
              <a:gd name="connsiteX4-719" fmla="*/ 0 w 369569"/>
              <a:gd name="connsiteY4-720" fmla="*/ 0 h 1579580"/>
              <a:gd name="connsiteX0-721" fmla="*/ 0 w 369569"/>
              <a:gd name="connsiteY0-722" fmla="*/ 0 h 1579580"/>
              <a:gd name="connsiteX1-723" fmla="*/ 369568 w 369569"/>
              <a:gd name="connsiteY1-724" fmla="*/ 787499 h 1579580"/>
              <a:gd name="connsiteX2-725" fmla="*/ 10468 w 369569"/>
              <a:gd name="connsiteY2-726" fmla="*/ 1579580 h 1579580"/>
              <a:gd name="connsiteX0-727" fmla="*/ 0 w 369569"/>
              <a:gd name="connsiteY0-728" fmla="*/ 0 h 1579580"/>
              <a:gd name="connsiteX1-729" fmla="*/ 369568 w 369569"/>
              <a:gd name="connsiteY1-730" fmla="*/ 787499 h 1579580"/>
              <a:gd name="connsiteX2-731" fmla="*/ 10468 w 369569"/>
              <a:gd name="connsiteY2-732" fmla="*/ 1579580 h 1579580"/>
              <a:gd name="connsiteX3-733" fmla="*/ 335753 w 369569"/>
              <a:gd name="connsiteY3-734" fmla="*/ 794713 h 1579580"/>
              <a:gd name="connsiteX4-735" fmla="*/ 0 w 369569"/>
              <a:gd name="connsiteY4-736" fmla="*/ 0 h 1579580"/>
              <a:gd name="connsiteX0-737" fmla="*/ 0 w 369569"/>
              <a:gd name="connsiteY0-738" fmla="*/ 0 h 1579580"/>
              <a:gd name="connsiteX1-739" fmla="*/ 369568 w 369569"/>
              <a:gd name="connsiteY1-740" fmla="*/ 787499 h 1579580"/>
              <a:gd name="connsiteX2-741" fmla="*/ 10468 w 369569"/>
              <a:gd name="connsiteY2-742" fmla="*/ 1579580 h 1579580"/>
              <a:gd name="connsiteX0-743" fmla="*/ 0 w 369569"/>
              <a:gd name="connsiteY0-744" fmla="*/ 0 h 1579580"/>
              <a:gd name="connsiteX1-745" fmla="*/ 369568 w 369569"/>
              <a:gd name="connsiteY1-746" fmla="*/ 787499 h 1579580"/>
              <a:gd name="connsiteX2-747" fmla="*/ 10468 w 369569"/>
              <a:gd name="connsiteY2-748" fmla="*/ 1579580 h 1579580"/>
              <a:gd name="connsiteX3-749" fmla="*/ 335753 w 369569"/>
              <a:gd name="connsiteY3-750" fmla="*/ 794713 h 1579580"/>
              <a:gd name="connsiteX4-751" fmla="*/ 0 w 369569"/>
              <a:gd name="connsiteY4-752" fmla="*/ 0 h 1579580"/>
              <a:gd name="connsiteX0-753" fmla="*/ 0 w 369569"/>
              <a:gd name="connsiteY0-754" fmla="*/ 0 h 1579580"/>
              <a:gd name="connsiteX1-755" fmla="*/ 369568 w 369569"/>
              <a:gd name="connsiteY1-756" fmla="*/ 787499 h 1579580"/>
              <a:gd name="connsiteX2-757" fmla="*/ 10468 w 369569"/>
              <a:gd name="connsiteY2-758" fmla="*/ 1579580 h 1579580"/>
              <a:gd name="connsiteX0-759" fmla="*/ 0 w 369569"/>
              <a:gd name="connsiteY0-760" fmla="*/ 0 h 1579580"/>
              <a:gd name="connsiteX1-761" fmla="*/ 369568 w 369569"/>
              <a:gd name="connsiteY1-762" fmla="*/ 787499 h 1579580"/>
              <a:gd name="connsiteX2-763" fmla="*/ 10468 w 369569"/>
              <a:gd name="connsiteY2-764" fmla="*/ 1579580 h 1579580"/>
              <a:gd name="connsiteX3-765" fmla="*/ 335753 w 369569"/>
              <a:gd name="connsiteY3-766" fmla="*/ 794713 h 1579580"/>
              <a:gd name="connsiteX4-767" fmla="*/ 0 w 369569"/>
              <a:gd name="connsiteY4-768" fmla="*/ 0 h 1579580"/>
              <a:gd name="connsiteX0-769" fmla="*/ 0 w 369569"/>
              <a:gd name="connsiteY0-770" fmla="*/ 0 h 1579580"/>
              <a:gd name="connsiteX1-771" fmla="*/ 369568 w 369569"/>
              <a:gd name="connsiteY1-772" fmla="*/ 787499 h 1579580"/>
              <a:gd name="connsiteX2-773" fmla="*/ 10468 w 369569"/>
              <a:gd name="connsiteY2-774" fmla="*/ 1579580 h 1579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69569" h="1579580" stroke="0" extrusionOk="0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  <a:cubicBezTo>
                  <a:pt x="176839" y="1519568"/>
                  <a:pt x="338450" y="1273826"/>
                  <a:pt x="335753" y="794713"/>
                </a:cubicBezTo>
                <a:cubicBezTo>
                  <a:pt x="335754" y="355185"/>
                  <a:pt x="188118" y="44241"/>
                  <a:pt x="0" y="0"/>
                </a:cubicBezTo>
                <a:close/>
              </a:path>
              <a:path w="369569" h="1579580" fill="none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</a:path>
            </a:pathLst>
          </a:custGeom>
          <a:solidFill>
            <a:srgbClr val="FFABAD"/>
          </a:solidFill>
          <a:ln w="9525" cap="flat" cmpd="sng" algn="ctr">
            <a:solidFill>
              <a:srgbClr val="FFABA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32593" y="2623990"/>
            <a:ext cx="732435" cy="637200"/>
            <a:chOff x="1539472" y="2631585"/>
            <a:chExt cx="732435" cy="637200"/>
          </a:xfrm>
        </p:grpSpPr>
        <p:sp>
          <p:nvSpPr>
            <p:cNvPr id="35" name="圆角矩形 14"/>
            <p:cNvSpPr/>
            <p:nvPr/>
          </p:nvSpPr>
          <p:spPr bwMode="auto">
            <a:xfrm rot="18900000">
              <a:off x="1539472" y="2631585"/>
              <a:ext cx="637200" cy="637200"/>
            </a:xfrm>
            <a:prstGeom prst="roundRect">
              <a:avLst>
                <a:gd name="adj" fmla="val 12167"/>
              </a:avLst>
            </a:prstGeom>
            <a:solidFill>
              <a:srgbClr val="FF7C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549405" y="2632337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zh-CN" sz="3200" b="0" strike="noStrike" spc="-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倒</a:t>
              </a:r>
              <a:endParaRPr lang="en-US" altLang="zh-CN" sz="3200" b="0" strike="noStrike" spc="-1">
                <a:latin typeface="Arial" panose="020B0604020202020204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2215743" y="2922103"/>
              <a:ext cx="56164" cy="56164"/>
            </a:xfrm>
            <a:prstGeom prst="ellipse">
              <a:avLst/>
            </a:prstGeom>
            <a:solidFill>
              <a:srgbClr val="FAFBE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77538" y="2217188"/>
            <a:ext cx="2159174" cy="1415423"/>
            <a:chOff x="3040947" y="888342"/>
            <a:chExt cx="2159204" cy="1415065"/>
          </a:xfrm>
        </p:grpSpPr>
        <p:sp>
          <p:nvSpPr>
            <p:cNvPr id="39" name="矩形 3"/>
            <p:cNvSpPr>
              <a:spLocks noChangeArrowheads="1"/>
            </p:cNvSpPr>
            <p:nvPr/>
          </p:nvSpPr>
          <p:spPr bwMode="auto">
            <a:xfrm>
              <a:off x="3040947" y="888342"/>
              <a:ext cx="2122172" cy="49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2400" err="1">
                  <a:latin typeface="taozhi.cn_PY" panose="02000500000000000000" pitchFamily="2" charset="0"/>
                </a:rPr>
                <a:t>hē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(</a:t>
              </a:r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     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)</a:t>
              </a:r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矩形 3"/>
            <p:cNvSpPr>
              <a:spLocks noChangeArrowheads="1"/>
            </p:cNvSpPr>
            <p:nvPr/>
          </p:nvSpPr>
          <p:spPr bwMode="auto">
            <a:xfrm>
              <a:off x="3077979" y="1810192"/>
              <a:ext cx="2122172" cy="49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err="1">
                  <a:latin typeface="taozhi.cn_PY" panose="02000500000000000000" pitchFamily="2" charset="0"/>
                </a:rPr>
                <a:t>hè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(</a:t>
              </a:r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     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)</a:t>
              </a:r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endParaRPr>
            </a:p>
          </p:txBody>
        </p:sp>
      </p:grp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2822420" y="2225523"/>
            <a:ext cx="87567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喝水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2822420" y="3165623"/>
            <a:ext cx="87567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喝彩</a:t>
            </a:r>
            <a:endParaRPr lang="zh-CN" altLang="en-US" sz="24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CustomShape 18"/>
          <p:cNvSpPr/>
          <p:nvPr/>
        </p:nvSpPr>
        <p:spPr>
          <a:xfrm>
            <a:off x="4070719" y="1795645"/>
            <a:ext cx="4077789" cy="2314095"/>
          </a:xfrm>
          <a:prstGeom prst="rect">
            <a:avLst/>
          </a:prstGeom>
          <a:noFill/>
          <a:ln w="9525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FF7C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运用</a:t>
            </a:r>
            <a:r>
              <a:rPr lang="zh-CN" sz="2400" b="0" strike="noStrike">
                <a:solidFill>
                  <a:srgbClr val="FF7C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：</a:t>
            </a:r>
            <a:endParaRPr lang="zh-CN" sz="2400" b="0" strike="noStrike">
              <a:solidFill>
                <a:srgbClr val="FF7C8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当听到“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2022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年北京冬奥会申办成功”这一喜讯时，正在客厅喝</a:t>
            </a:r>
            <a:r>
              <a:rPr lang="en-US" altLang="zh-CN" sz="2400">
                <a:solidFill>
                  <a:srgbClr val="000000"/>
                </a:solidFill>
                <a:latin typeface="+mj-ea"/>
                <a:ea typeface="+mj-ea"/>
                <a:cs typeface="楷体" panose="02010609060101010101" charset="-122"/>
              </a:rPr>
              <a:t>(</a:t>
            </a:r>
            <a:r>
              <a:rPr lang="en-US" altLang="zh-CN" sz="2400" err="1">
                <a:solidFill>
                  <a:srgbClr val="000000"/>
                </a:solidFill>
                <a:latin typeface="taozhi.cn_PY" panose="02000500000000000000" pitchFamily="2" charset="0"/>
                <a:ea typeface="楷体" panose="02010609060101010101" charset="-122"/>
                <a:cs typeface="楷体" panose="02010609060101010101" charset="-122"/>
              </a:rPr>
              <a:t>hē</a:t>
            </a:r>
            <a:r>
              <a:rPr lang="en-US" altLang="zh-CN" sz="2400">
                <a:solidFill>
                  <a:srgbClr val="000000"/>
                </a:solidFill>
                <a:latin typeface="+mj-ea"/>
                <a:ea typeface="+mj-ea"/>
                <a:cs typeface="楷体" panose="02010609060101010101" charset="-122"/>
              </a:rPr>
              <a:t>)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茶的爸爸禁不住连声喝</a:t>
            </a:r>
            <a:r>
              <a:rPr lang="en-US" altLang="zh-CN" sz="2400">
                <a:solidFill>
                  <a:srgbClr val="000000"/>
                </a:solidFill>
                <a:latin typeface="+mj-ea"/>
                <a:ea typeface="+mj-ea"/>
                <a:cs typeface="楷体" panose="02010609060101010101" charset="-122"/>
              </a:rPr>
              <a:t>(</a:t>
            </a:r>
            <a:r>
              <a:rPr lang="en-US" altLang="zh-CN" sz="2400" err="1">
                <a:solidFill>
                  <a:srgbClr val="000000"/>
                </a:solidFill>
                <a:latin typeface="taozhi.cn_PY" panose="02000500000000000000" pitchFamily="2" charset="0"/>
                <a:ea typeface="楷体" panose="02010609060101010101" charset="-122"/>
                <a:cs typeface="楷体" panose="02010609060101010101" charset="-122"/>
              </a:rPr>
              <a:t>hè</a:t>
            </a:r>
            <a:r>
              <a:rPr lang="en-US" altLang="zh-CN" sz="2400">
                <a:solidFill>
                  <a:srgbClr val="000000"/>
                </a:solidFill>
                <a:latin typeface="+mj-ea"/>
                <a:ea typeface="+mj-ea"/>
                <a:cs typeface="楷体" panose="02010609060101010101" charset="-122"/>
              </a:rPr>
              <a:t>)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彩。</a:t>
            </a:r>
            <a:endParaRPr lang="zh-CN" altLang="en-US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57899" y="843558"/>
            <a:ext cx="2307869" cy="872514"/>
          </a:xfrm>
          <a:prstGeom prst="rect">
            <a:avLst/>
          </a:prstGeom>
        </p:spPr>
      </p:pic>
      <p:sp>
        <p:nvSpPr>
          <p:cNvPr id="17" name="圆角矩形 13"/>
          <p:cNvSpPr/>
          <p:nvPr/>
        </p:nvSpPr>
        <p:spPr>
          <a:xfrm>
            <a:off x="579423" y="1391697"/>
            <a:ext cx="7953017" cy="3027903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417E9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3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35922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易读错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/>
        </p:nvSpPr>
        <p:spPr>
          <a:xfrm>
            <a:off x="893886" y="1547993"/>
            <a:ext cx="7432869" cy="2596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“舒”是翘舌音，读</a:t>
            </a:r>
            <a:r>
              <a:rPr lang="en-US" altLang="zh-CN" sz="2800" dirty="0" err="1">
                <a:latin typeface="taozhi.cn_PY" panose="02000500000000000000" pitchFamily="2" charset="0"/>
                <a:ea typeface="楷体" panose="02010609060101010101" charset="-122"/>
                <a:sym typeface="+mn-ea"/>
              </a:rPr>
              <a:t>shū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“撒、籽”是平舌音；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“倒”是多音字，在本课中读</a:t>
            </a:r>
            <a:r>
              <a:rPr lang="en-US" altLang="zh-CN" sz="2800" dirty="0" err="1">
                <a:latin typeface="taozhi.cn_PY" panose="02000500000000000000" pitchFamily="2" charset="0"/>
                <a:ea typeface="楷体" panose="02010609060101010101" charset="-122"/>
                <a:sym typeface="+mn-ea"/>
              </a:rPr>
              <a:t>dào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；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“应”是多音字，在“应该”一词中读</a:t>
            </a:r>
            <a:r>
              <a:rPr lang="en-US" altLang="zh-CN" sz="2800" dirty="0" err="1">
                <a:latin typeface="taozhi.cn_PY" panose="02000500000000000000" pitchFamily="2" charset="0"/>
                <a:ea typeface="楷体" panose="02010609060101010101" charset="-122"/>
                <a:sym typeface="+mn-ea"/>
              </a:rPr>
              <a:t>yīng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en-US" altLang="zh-CN" sz="28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6386bad1b193e8ddd96c78c97f95eeb279f1e047"/>
  <p:tag name="KSO_WPP_MARK_KEY" val="df3379f6-8d77-4c93-8c6c-07219009bef5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1377</Words>
  <Application>WPS 演示</Application>
  <PresentationFormat>全屏显示(16:9)</PresentationFormat>
  <Paragraphs>254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微软雅黑</vt:lpstr>
      <vt:lpstr>楷体</vt:lpstr>
      <vt:lpstr>黑体</vt:lpstr>
      <vt:lpstr>taozhi.cn_PY</vt:lpstr>
      <vt:lpstr>Pinyin Adjust</vt:lpstr>
      <vt:lpstr>Sitka Text</vt:lpstr>
      <vt:lpstr>汉语拼音</vt:lpstr>
      <vt:lpstr>Calibri</vt:lpstr>
      <vt:lpstr>Arial</vt:lpstr>
      <vt:lpstr>Arial Unicode MS</vt:lpstr>
      <vt:lpstr>等线</vt:lpstr>
      <vt:lpstr>Calibri</vt:lpstr>
      <vt:lpstr>Times New Roman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2022-06-07T16:49:00Z</cp:lastPrinted>
  <dcterms:created xsi:type="dcterms:W3CDTF">2022-06-07T16:49:00Z</dcterms:created>
  <dcterms:modified xsi:type="dcterms:W3CDTF">2023-01-15T09:08:45Z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F4099D7B6FAA4775A64F33E263A79224</vt:lpwstr>
  </property>
  <property fmtid="{D5CDD505-2E9C-101B-9397-08002B2CF9AE}" pid="3" name="KSOProductBuildVer">
    <vt:lpwstr>2052-11.1.0.13703</vt:lpwstr>
  </property>
</Properties>
</file>