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9" r:id="rId3"/>
    <p:sldId id="262" r:id="rId4"/>
    <p:sldId id="263" r:id="rId5"/>
    <p:sldId id="264" r:id="rId6"/>
    <p:sldId id="265" r:id="rId7"/>
    <p:sldId id="267" r:id="rId8"/>
    <p:sldId id="268" r:id="rId9"/>
    <p:sldId id="258" r:id="rId10"/>
    <p:sldId id="322" r:id="rId11"/>
    <p:sldId id="269" r:id="rId12"/>
    <p:sldId id="372" r:id="rId13"/>
    <p:sldId id="270" r:id="rId14"/>
    <p:sldId id="373" r:id="rId15"/>
    <p:sldId id="271" r:id="rId16"/>
    <p:sldId id="374" r:id="rId17"/>
    <p:sldId id="272" r:id="rId18"/>
    <p:sldId id="273" r:id="rId19"/>
    <p:sldId id="274" r:id="rId20"/>
    <p:sldId id="375" r:id="rId21"/>
    <p:sldId id="275" r:id="rId22"/>
    <p:sldId id="276" r:id="rId23"/>
    <p:sldId id="304" r:id="rId24"/>
    <p:sldId id="306" r:id="rId25"/>
    <p:sldId id="307" r:id="rId26"/>
    <p:sldId id="308" r:id="rId27"/>
    <p:sldId id="309" r:id="rId28"/>
    <p:sldId id="312" r:id="rId29"/>
  </p:sldIdLst>
  <p:sldSz cx="9144000" cy="5143500" type="screen16x9"/>
  <p:notesSz cx="6858000" cy="9144000"/>
  <p:embeddedFontLst>
    <p:embeddedFont>
      <p:font typeface="楷体" panose="02010609060101010101" charset="-122"/>
      <p:regular r:id="rId35"/>
    </p:embeddedFont>
    <p:embeddedFont>
      <p:font typeface="微软雅黑" panose="020B0503020204020204" pitchFamily="34" charset="-122"/>
      <p:regular r:id="rId36"/>
    </p:embeddedFont>
    <p:embeddedFont>
      <p:font typeface="字魂105号-简雅黑" panose="02010600030101010101" pitchFamily="2" charset="-122"/>
      <p:regular r:id="rId37"/>
    </p:embeddedFont>
    <p:embeddedFont>
      <p:font typeface="汉仪铸字木头人简" panose="00020600040101010101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0" d="100"/>
          <a:sy n="120" d="100"/>
        </p:scale>
        <p:origin x="-1374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335.xml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334.xml"/><Relationship Id="rId3" Type="http://schemas.openxmlformats.org/officeDocument/2006/relationships/tags" Target="../tags/tag333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.png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628650" y="273844"/>
            <a:ext cx="7144" cy="7144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楷体" panose="02010609060101010101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7.xml"/><Relationship Id="rId4" Type="http://schemas.openxmlformats.org/officeDocument/2006/relationships/image" Target="../media/image3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image" Target="../media/image17.jpeg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73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77.xml"/><Relationship Id="rId5" Type="http://schemas.openxmlformats.org/officeDocument/2006/relationships/image" Target="../media/image19.png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image" Target="../media/image20.png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92.xml"/><Relationship Id="rId17" Type="http://schemas.openxmlformats.org/officeDocument/2006/relationships/image" Target="../media/image21.png"/><Relationship Id="rId16" Type="http://schemas.openxmlformats.org/officeDocument/2006/relationships/tags" Target="../tags/tag191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3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image" Target="../media/image22.png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02.xml"/><Relationship Id="rId11" Type="http://schemas.openxmlformats.org/officeDocument/2006/relationships/image" Target="../media/image23.png"/><Relationship Id="rId10" Type="http://schemas.openxmlformats.org/officeDocument/2006/relationships/tags" Target="../tags/tag20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3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image" Target="../media/image25.png"/><Relationship Id="rId7" Type="http://schemas.openxmlformats.org/officeDocument/2006/relationships/tags" Target="../tags/tag219.xml"/><Relationship Id="rId6" Type="http://schemas.openxmlformats.org/officeDocument/2006/relationships/image" Target="../media/image24.png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21.xml"/><Relationship Id="rId10" Type="http://schemas.openxmlformats.org/officeDocument/2006/relationships/image" Target="../media/image26.png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image" Target="../media/image5.png"/><Relationship Id="rId7" Type="http://schemas.openxmlformats.org/officeDocument/2006/relationships/tags" Target="../tags/tag72.xml"/><Relationship Id="rId6" Type="http://schemas.openxmlformats.org/officeDocument/2006/relationships/image" Target="../media/image4.png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7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image" Target="../media/image29.png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33.xml"/><Relationship Id="rId11" Type="http://schemas.openxmlformats.org/officeDocument/2006/relationships/image" Target="../media/image23.png"/><Relationship Id="rId10" Type="http://schemas.openxmlformats.org/officeDocument/2006/relationships/tags" Target="../tags/tag232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image" Target="../media/image30.png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image" Target="../media/image31.png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258.xml"/><Relationship Id="rId2" Type="http://schemas.openxmlformats.org/officeDocument/2006/relationships/tags" Target="../tags/tag241.xml"/><Relationship Id="rId19" Type="http://schemas.openxmlformats.org/officeDocument/2006/relationships/tags" Target="../tags/tag257.xml"/><Relationship Id="rId18" Type="http://schemas.openxmlformats.org/officeDocument/2006/relationships/tags" Target="../tags/tag256.xml"/><Relationship Id="rId17" Type="http://schemas.openxmlformats.org/officeDocument/2006/relationships/tags" Target="../tags/tag255.xml"/><Relationship Id="rId16" Type="http://schemas.openxmlformats.org/officeDocument/2006/relationships/tags" Target="../tags/tag254.xml"/><Relationship Id="rId15" Type="http://schemas.openxmlformats.org/officeDocument/2006/relationships/tags" Target="../tags/tag253.xml"/><Relationship Id="rId14" Type="http://schemas.openxmlformats.org/officeDocument/2006/relationships/tags" Target="../tags/tag252.xml"/><Relationship Id="rId13" Type="http://schemas.openxmlformats.org/officeDocument/2006/relationships/tags" Target="../tags/tag251.xml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3.png"/><Relationship Id="rId15" Type="http://schemas.openxmlformats.org/officeDocument/2006/relationships/tags" Target="../tags/tag271.xml"/><Relationship Id="rId14" Type="http://schemas.openxmlformats.org/officeDocument/2006/relationships/image" Target="../media/image32.GIF"/><Relationship Id="rId13" Type="http://schemas.openxmlformats.org/officeDocument/2006/relationships/tags" Target="../tags/tag270.xml"/><Relationship Id="rId12" Type="http://schemas.openxmlformats.org/officeDocument/2006/relationships/tags" Target="../tags/tag269.xml"/><Relationship Id="rId11" Type="http://schemas.openxmlformats.org/officeDocument/2006/relationships/tags" Target="../tags/tag268.xml"/><Relationship Id="rId10" Type="http://schemas.openxmlformats.org/officeDocument/2006/relationships/tags" Target="../tags/tag267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36.png"/><Relationship Id="rId17" Type="http://schemas.openxmlformats.org/officeDocument/2006/relationships/tags" Target="../tags/tag285.xml"/><Relationship Id="rId16" Type="http://schemas.openxmlformats.org/officeDocument/2006/relationships/image" Target="../media/image35.png"/><Relationship Id="rId15" Type="http://schemas.openxmlformats.org/officeDocument/2006/relationships/tags" Target="../tags/tag284.xml"/><Relationship Id="rId14" Type="http://schemas.openxmlformats.org/officeDocument/2006/relationships/image" Target="../media/image34.GIF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38.png"/><Relationship Id="rId15" Type="http://schemas.openxmlformats.org/officeDocument/2006/relationships/tags" Target="../tags/tag298.xml"/><Relationship Id="rId14" Type="http://schemas.openxmlformats.org/officeDocument/2006/relationships/image" Target="../media/image37.GIF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40.png"/><Relationship Id="rId15" Type="http://schemas.openxmlformats.org/officeDocument/2006/relationships/tags" Target="../tags/tag311.xml"/><Relationship Id="rId14" Type="http://schemas.openxmlformats.org/officeDocument/2006/relationships/image" Target="../media/image39.GIF"/><Relationship Id="rId13" Type="http://schemas.openxmlformats.org/officeDocument/2006/relationships/tags" Target="../tags/tag310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42.png"/><Relationship Id="rId15" Type="http://schemas.openxmlformats.org/officeDocument/2006/relationships/tags" Target="../tags/tag324.xml"/><Relationship Id="rId14" Type="http://schemas.openxmlformats.org/officeDocument/2006/relationships/image" Target="../media/image41.GIF"/><Relationship Id="rId13" Type="http://schemas.openxmlformats.org/officeDocument/2006/relationships/tags" Target="../tags/tag323.xml"/><Relationship Id="rId12" Type="http://schemas.openxmlformats.org/officeDocument/2006/relationships/tags" Target="../tags/tag322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8.xml"/><Relationship Id="rId5" Type="http://schemas.openxmlformats.org/officeDocument/2006/relationships/image" Target="../media/image6.png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97.xml"/><Relationship Id="rId2" Type="http://schemas.openxmlformats.org/officeDocument/2006/relationships/tags" Target="../tags/tag79.xml"/><Relationship Id="rId19" Type="http://schemas.openxmlformats.org/officeDocument/2006/relationships/tags" Target="../tags/tag96.xml"/><Relationship Id="rId18" Type="http://schemas.openxmlformats.org/officeDocument/2006/relationships/tags" Target="../tags/tag95.xml"/><Relationship Id="rId17" Type="http://schemas.openxmlformats.org/officeDocument/2006/relationships/tags" Target="../tags/tag94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../media/image8.png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11.xml"/><Relationship Id="rId16" Type="http://schemas.openxmlformats.org/officeDocument/2006/relationships/tags" Target="../tags/tag11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tags" Target="../tags/tag107.xml"/><Relationship Id="rId12" Type="http://schemas.openxmlformats.org/officeDocument/2006/relationships/tags" Target="../tags/tag106.xml"/><Relationship Id="rId11" Type="http://schemas.openxmlformats.org/officeDocument/2006/relationships/image" Target="../media/image9.png"/><Relationship Id="rId10" Type="http://schemas.openxmlformats.org/officeDocument/2006/relationships/tags" Target="../tags/tag10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image" Target="../media/image10.png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27.xml"/><Relationship Id="rId17" Type="http://schemas.openxmlformats.org/officeDocument/2006/relationships/tags" Target="../tags/tag126.xml"/><Relationship Id="rId16" Type="http://schemas.openxmlformats.org/officeDocument/2006/relationships/tags" Target="../tags/tag125.xml"/><Relationship Id="rId15" Type="http://schemas.openxmlformats.org/officeDocument/2006/relationships/tags" Target="../tags/tag124.xml"/><Relationship Id="rId14" Type="http://schemas.openxmlformats.org/officeDocument/2006/relationships/tags" Target="../tags/tag123.xml"/><Relationship Id="rId13" Type="http://schemas.openxmlformats.org/officeDocument/2006/relationships/tags" Target="../tags/tag122.xml"/><Relationship Id="rId12" Type="http://schemas.openxmlformats.org/officeDocument/2006/relationships/tags" Target="../tags/tag121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../media/image14.png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image" Target="../media/image13.png"/><Relationship Id="rId38" Type="http://schemas.openxmlformats.org/officeDocument/2006/relationships/slideLayout" Target="../slideLayouts/slideLayout7.xml"/><Relationship Id="rId37" Type="http://schemas.openxmlformats.org/officeDocument/2006/relationships/tags" Target="../tags/tag164.xml"/><Relationship Id="rId36" Type="http://schemas.openxmlformats.org/officeDocument/2006/relationships/tags" Target="../tags/tag163.xml"/><Relationship Id="rId35" Type="http://schemas.openxmlformats.org/officeDocument/2006/relationships/tags" Target="../tags/tag162.xml"/><Relationship Id="rId34" Type="http://schemas.openxmlformats.org/officeDocument/2006/relationships/tags" Target="../tags/tag161.xml"/><Relationship Id="rId33" Type="http://schemas.openxmlformats.org/officeDocument/2006/relationships/tags" Target="../tags/tag160.xml"/><Relationship Id="rId32" Type="http://schemas.openxmlformats.org/officeDocument/2006/relationships/tags" Target="../tags/tag159.xml"/><Relationship Id="rId31" Type="http://schemas.openxmlformats.org/officeDocument/2006/relationships/tags" Target="../tags/tag158.xml"/><Relationship Id="rId30" Type="http://schemas.openxmlformats.org/officeDocument/2006/relationships/tags" Target="../tags/tag157.xml"/><Relationship Id="rId3" Type="http://schemas.openxmlformats.org/officeDocument/2006/relationships/tags" Target="../tags/tag133.xml"/><Relationship Id="rId29" Type="http://schemas.openxmlformats.org/officeDocument/2006/relationships/tags" Target="../tags/tag156.xml"/><Relationship Id="rId28" Type="http://schemas.openxmlformats.org/officeDocument/2006/relationships/tags" Target="../tags/tag155.xml"/><Relationship Id="rId27" Type="http://schemas.openxmlformats.org/officeDocument/2006/relationships/tags" Target="../tags/tag154.xml"/><Relationship Id="rId26" Type="http://schemas.openxmlformats.org/officeDocument/2006/relationships/tags" Target="../tags/tag153.xml"/><Relationship Id="rId25" Type="http://schemas.openxmlformats.org/officeDocument/2006/relationships/tags" Target="../tags/tag152.xml"/><Relationship Id="rId24" Type="http://schemas.openxmlformats.org/officeDocument/2006/relationships/tags" Target="../tags/tag151.xml"/><Relationship Id="rId23" Type="http://schemas.openxmlformats.org/officeDocument/2006/relationships/tags" Target="../tags/tag150.xml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tags" Target="../tags/tag132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image" Target="../media/image15.png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5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559576" y="1257113"/>
            <a:ext cx="3728085" cy="139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8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8600" b="1" dirty="0"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小毛虫</a:t>
            </a:r>
            <a:endParaRPr lang="zh-CN" altLang="en-US" sz="8600" b="1" dirty="0">
              <a:latin typeface="微软雅黑" panose="020B0503020204020204" pitchFamily="34" charset="-122"/>
              <a:ea typeface="微软雅黑" panose="020B0503020204020204" pitchFamily="34" charset="-122"/>
              <a:sym typeface="字魂105号-简雅黑" panose="02010600030101010101" pitchFamily="2" charset="-122"/>
            </a:endParaRPr>
          </a:p>
        </p:txBody>
      </p:sp>
      <p:pic>
        <p:nvPicPr>
          <p:cNvPr id="7171" name="图片 38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615233" y="590218"/>
            <a:ext cx="2837498" cy="5591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>
            <p:custDataLst>
              <p:tags r:id="rId5"/>
            </p:custDataLst>
          </p:nvPr>
        </p:nvSpPr>
        <p:spPr>
          <a:xfrm>
            <a:off x="4452731" y="2885578"/>
            <a:ext cx="2129790" cy="4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48000"/>
                  </a:scheme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课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105号-简雅黑" panose="02010600030101010101" pitchFamily="2" charset="-122"/>
              </a:rPr>
              <a:t>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105号-简雅黑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图文对应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29703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87" y="1497330"/>
            <a:ext cx="7791926" cy="1767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08661" y="3841909"/>
            <a:ext cx="172640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小毛虫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904297" y="3841909"/>
            <a:ext cx="77438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茧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984206" y="3841909"/>
            <a:ext cx="119729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蝴蝶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右箭头 3"/>
          <p:cNvSpPr/>
          <p:nvPr>
            <p:custDataLst>
              <p:tags r:id="rId9"/>
            </p:custDataLst>
          </p:nvPr>
        </p:nvSpPr>
        <p:spPr>
          <a:xfrm>
            <a:off x="2656047" y="2852737"/>
            <a:ext cx="634841" cy="41243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>
            <p:custDataLst>
              <p:tags r:id="rId10"/>
            </p:custDataLst>
          </p:nvPr>
        </p:nvSpPr>
        <p:spPr>
          <a:xfrm>
            <a:off x="5661661" y="2852737"/>
            <a:ext cx="634841" cy="41243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127409" y="562452"/>
            <a:ext cx="5492591" cy="1508284"/>
          </a:xfrm>
          <a:prstGeom prst="rect">
            <a:avLst/>
          </a:prstGeom>
          <a:solidFill>
            <a:schemeClr val="bg1">
              <a:alpha val="72000"/>
            </a:schemeClr>
          </a:solidFill>
          <a:ln w="9525">
            <a:noFill/>
          </a:ln>
          <a:effectLst>
            <a:softEdge rad="127000"/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读第一、二自然段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你认为这是一只怎样的小毛虫呢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5220652" y="1993106"/>
            <a:ext cx="2611279" cy="2378393"/>
            <a:chOff x="10962" y="4185"/>
            <a:chExt cx="5483" cy="4994"/>
          </a:xfrm>
        </p:grpSpPr>
        <p:pic>
          <p:nvPicPr>
            <p:cNvPr id="4" name="图片 3" descr="千库网_漫画对话框大促火爆_元素编号11423568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10962" y="4185"/>
              <a:ext cx="5483" cy="4994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>
              <p:custDataLst>
                <p:tags r:id="rId6"/>
              </p:custDataLst>
            </p:nvPr>
          </p:nvSpPr>
          <p:spPr>
            <a:xfrm>
              <a:off x="12316" y="5883"/>
              <a:ext cx="3266" cy="1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srgbClr val="FF0000"/>
                  </a:solidFill>
                </a:rPr>
                <a:t>可怜</a:t>
              </a:r>
              <a:endParaRPr lang="zh-CN" altLang="en-US" sz="45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17429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flipH="1">
            <a:off x="6362224" y="374809"/>
            <a:ext cx="2781776" cy="18568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Text Box 6"/>
          <p:cNvSpPr txBox="1"/>
          <p:nvPr>
            <p:custDataLst>
              <p:tags r:id="rId6"/>
            </p:custDataLst>
          </p:nvPr>
        </p:nvSpPr>
        <p:spPr>
          <a:xfrm>
            <a:off x="60960" y="1321594"/>
            <a:ext cx="8400574" cy="31289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一条小毛虫趴在一片叶子上，用新奇的目光打量着周围的一切：大大小小的昆虫又是唱，又是跳，跑的跑，飞的飞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到处生机勃勃。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只有它，这个可怜的小毛虫，既不会唱，也不会跑，更不会飞。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7"/>
            </p:custDataLst>
          </p:nvPr>
        </p:nvSpPr>
        <p:spPr>
          <a:xfrm>
            <a:off x="6973729" y="2053114"/>
            <a:ext cx="476250" cy="5181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8"/>
            </p:custDataLst>
          </p:nvPr>
        </p:nvSpPr>
        <p:spPr>
          <a:xfrm>
            <a:off x="464820" y="2708910"/>
            <a:ext cx="476250" cy="5181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9"/>
            </p:custDataLst>
          </p:nvPr>
        </p:nvSpPr>
        <p:spPr>
          <a:xfrm>
            <a:off x="2010251" y="2708910"/>
            <a:ext cx="476250" cy="5181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10"/>
            </p:custDataLst>
          </p:nvPr>
        </p:nvSpPr>
        <p:spPr>
          <a:xfrm>
            <a:off x="3565684" y="2708910"/>
            <a:ext cx="476250" cy="51816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11"/>
            </p:custDataLst>
          </p:nvPr>
        </p:nvSpPr>
        <p:spPr>
          <a:xfrm>
            <a:off x="5481638" y="2708910"/>
            <a:ext cx="1566386" cy="51768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>
            <p:custDataLst>
              <p:tags r:id="rId12"/>
            </p:custDataLst>
          </p:nvPr>
        </p:nvSpPr>
        <p:spPr>
          <a:xfrm>
            <a:off x="2454593" y="740569"/>
            <a:ext cx="4402931" cy="656273"/>
          </a:xfrm>
          <a:prstGeom prst="wedgeRoundRectCallout">
            <a:avLst>
              <a:gd name="adj1" fmla="val 28193"/>
              <a:gd name="adj2" fmla="val 6886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昆虫世界热闹多彩，充满活力。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>
            <p:custDataLst>
              <p:tags r:id="rId13"/>
            </p:custDataLst>
          </p:nvPr>
        </p:nvCxnSpPr>
        <p:spPr>
          <a:xfrm flipV="1">
            <a:off x="4275297" y="3778091"/>
            <a:ext cx="3587591" cy="314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4"/>
            </p:custDataLst>
          </p:nvPr>
        </p:nvCxnSpPr>
        <p:spPr>
          <a:xfrm flipV="1">
            <a:off x="161449" y="4444841"/>
            <a:ext cx="1499711" cy="571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>
            <p:custDataLst>
              <p:tags r:id="rId15"/>
            </p:custDataLst>
          </p:nvPr>
        </p:nvGrpSpPr>
        <p:grpSpPr>
          <a:xfrm>
            <a:off x="1661160" y="3398996"/>
            <a:ext cx="1952625" cy="1952625"/>
            <a:chOff x="3488" y="7137"/>
            <a:chExt cx="4100" cy="4100"/>
          </a:xfrm>
        </p:grpSpPr>
        <p:pic>
          <p:nvPicPr>
            <p:cNvPr id="12" name="图片 11" descr="千库网_简约线条气泡框对话框23_元素编号12417059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3488" y="7137"/>
              <a:ext cx="4100" cy="410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>
              <p:custDataLst>
                <p:tags r:id="rId18"/>
              </p:custDataLst>
            </p:nvPr>
          </p:nvSpPr>
          <p:spPr>
            <a:xfrm>
              <a:off x="4416" y="8582"/>
              <a:ext cx="2244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>
                  <a:solidFill>
                    <a:srgbClr val="0070C0"/>
                  </a:solidFill>
                </a:rPr>
                <a:t>可怜</a:t>
              </a:r>
              <a:endParaRPr lang="zh-CN" altLang="en-US" sz="3300" b="1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137887" y="1049179"/>
            <a:ext cx="5492591" cy="1508284"/>
          </a:xfrm>
          <a:prstGeom prst="rect">
            <a:avLst/>
          </a:prstGeom>
          <a:solidFill>
            <a:schemeClr val="bg1">
              <a:alpha val="72000"/>
            </a:schemeClr>
          </a:solidFill>
          <a:ln w="9525">
            <a:noFill/>
          </a:ln>
          <a:effectLst>
            <a:softEdge rad="127000"/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你又从哪里看出这是一只“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笨拙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的小毛虫”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20502" name="Text Box 6"/>
          <p:cNvSpPr txBox="1"/>
          <p:nvPr>
            <p:custDataLst>
              <p:tags r:id="rId4"/>
            </p:custDataLst>
          </p:nvPr>
        </p:nvSpPr>
        <p:spPr>
          <a:xfrm>
            <a:off x="453391" y="1709737"/>
            <a:ext cx="8237696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900"/>
              </a:spcBef>
              <a:buFont typeface="Arial" panose="020B0604020202020204" pitchFamily="34" charset="0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    小毛虫费了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九牛二虎之力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，才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挪动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了一点点。当它笨拙地从一片叶子爬到另一片叶子上时，它觉得自己仿佛周游了整个世界。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453390" y="1907857"/>
            <a:ext cx="919163" cy="481013"/>
          </a:xfrm>
          <a:prstGeom prst="ellipse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圆角矩形标注 3"/>
          <p:cNvSpPr/>
          <p:nvPr>
            <p:custDataLst>
              <p:tags r:id="rId7"/>
            </p:custDataLst>
          </p:nvPr>
        </p:nvSpPr>
        <p:spPr>
          <a:xfrm>
            <a:off x="2486502" y="1042988"/>
            <a:ext cx="3175159" cy="666750"/>
          </a:xfrm>
          <a:prstGeom prst="wedgeRoundRectCallout">
            <a:avLst>
              <a:gd name="adj1" fmla="val 11511"/>
              <a:gd name="adj2" fmla="val 7357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形容很大的力量</a:t>
            </a:r>
            <a:endParaRPr lang="zh-CN" altLang="en-US" sz="3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圆角矩形标注 4"/>
          <p:cNvSpPr/>
          <p:nvPr>
            <p:custDataLst>
              <p:tags r:id="rId8"/>
            </p:custDataLst>
          </p:nvPr>
        </p:nvSpPr>
        <p:spPr>
          <a:xfrm>
            <a:off x="6000274" y="778193"/>
            <a:ext cx="3027045" cy="762000"/>
          </a:xfrm>
          <a:prstGeom prst="wedgeRoundRectCallout">
            <a:avLst>
              <a:gd name="adj1" fmla="val -32363"/>
              <a:gd name="adj2" fmla="val 951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移动。</a:t>
            </a:r>
            <a:r>
              <a:rPr lang="zh-CN" altLang="en-US" sz="2400" b="1">
                <a:solidFill>
                  <a:srgbClr val="0B5FD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本课指小毛虫每次移动的距离很短。</a:t>
            </a:r>
            <a:endParaRPr lang="zh-CN" altLang="en-US" sz="2400" b="1">
              <a:solidFill>
                <a:srgbClr val="0B5FD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5781675" y="2998946"/>
            <a:ext cx="2315474" cy="2113598"/>
            <a:chOff x="10962" y="4185"/>
            <a:chExt cx="5483" cy="4994"/>
          </a:xfrm>
        </p:grpSpPr>
        <p:pic>
          <p:nvPicPr>
            <p:cNvPr id="7" name="图片 6" descr="千库网_漫画对话框大促火爆_元素编号1142356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0962" y="4185"/>
              <a:ext cx="5483" cy="499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>
              <a:off x="12316" y="5883"/>
              <a:ext cx="3266" cy="1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rgbClr val="FF0000"/>
                  </a:solidFill>
                </a:rPr>
                <a:t>笨拙</a:t>
              </a:r>
              <a:endParaRPr lang="zh-CN" altLang="en-US" sz="45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169795" y="943452"/>
            <a:ext cx="5492591" cy="2228374"/>
          </a:xfrm>
          <a:prstGeom prst="rect">
            <a:avLst/>
          </a:prstGeom>
          <a:solidFill>
            <a:schemeClr val="bg1">
              <a:alpha val="72000"/>
            </a:schemeClr>
          </a:solidFill>
          <a:ln w="9525">
            <a:noFill/>
          </a:ln>
          <a:effectLst>
            <a:softEdge rad="127000"/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在作者眼里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小毛虫可怜又笨拙。小毛虫自己是怎么想的呢？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 dirty="0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7" name="Text Box 6"/>
          <p:cNvSpPr txBox="1"/>
          <p:nvPr>
            <p:custDataLst>
              <p:tags r:id="rId4"/>
            </p:custDataLst>
          </p:nvPr>
        </p:nvSpPr>
        <p:spPr>
          <a:xfrm>
            <a:off x="281464" y="1197293"/>
            <a:ext cx="8580596" cy="29113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  <a:spcBef>
                <a:spcPts val="900"/>
              </a:spcBef>
              <a:buFont typeface="Arial" panose="020B0604020202020204" pitchFamily="34" charset="0"/>
            </a:pP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</a:rPr>
              <a:t>    尽管如此，它并不悲观失望，也不羡慕任何人。</a:t>
            </a:r>
            <a:r>
              <a:rPr lang="zh-CN" altLang="en-US" sz="33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它懂得：每个人都有自己该做的事情。它，一条小小的毛虫，眼前最要紧的是学会抽丝纺织，为自己编织一间牢固的茧屋。</a:t>
            </a:r>
            <a:endParaRPr lang="zh-CN" altLang="en-US" sz="33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7" name="Text Box 6"/>
          <p:cNvSpPr txBox="1"/>
          <p:nvPr>
            <p:custDataLst>
              <p:tags r:id="rId4"/>
            </p:custDataLst>
          </p:nvPr>
        </p:nvSpPr>
        <p:spPr>
          <a:xfrm>
            <a:off x="281941" y="1387793"/>
            <a:ext cx="8580596" cy="14897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  <a:spcBef>
                <a:spcPts val="900"/>
              </a:spcBef>
              <a:buFont typeface="Arial" panose="020B0604020202020204" pitchFamily="34" charset="0"/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    尽管如此，它并不悲观失望，也不羡慕任何人。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4248150" y="2132648"/>
            <a:ext cx="2080260" cy="26194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7590949" y="2132647"/>
            <a:ext cx="811530" cy="47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>
            <p:custDataLst>
              <p:tags r:id="rId7"/>
            </p:custDataLst>
          </p:nvPr>
        </p:nvSpPr>
        <p:spPr>
          <a:xfrm>
            <a:off x="508159" y="3125629"/>
            <a:ext cx="8424386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小毛虫对</a:t>
            </a:r>
            <a:r>
              <a:rPr lang="en-US" sz="30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不悲观失望。小毛虫不羡慕</a:t>
            </a:r>
            <a:r>
              <a:rPr lang="en-US" sz="30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
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973580" y="3289935"/>
            <a:ext cx="5008422" cy="56784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自己不会唱、跑、飞，行动笨拙</a:t>
            </a:r>
            <a:endParaRPr lang="zh-CN" altLang="en-US" sz="27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3058001" y="3927634"/>
            <a:ext cx="4766310" cy="5667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其他昆虫会唱、跳、跑、飞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0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476" y="217646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7" name="Text Box 6"/>
          <p:cNvSpPr txBox="1"/>
          <p:nvPr>
            <p:custDataLst>
              <p:tags r:id="rId4"/>
            </p:custDataLst>
          </p:nvPr>
        </p:nvSpPr>
        <p:spPr>
          <a:xfrm>
            <a:off x="161449" y="1091565"/>
            <a:ext cx="8580596" cy="7791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  <a:spcBef>
                <a:spcPts val="900"/>
              </a:spcBef>
              <a:buFont typeface="Arial" panose="020B0604020202020204" pitchFamily="34" charset="0"/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sym typeface="+mn-ea"/>
              </a:rPr>
              <a:t>它懂得：每个人都有自己该做的事情。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441859" y="2067401"/>
            <a:ext cx="2261235" cy="1716405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665797" y="2067402"/>
            <a:ext cx="2288858" cy="1715929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6190297" y="2067402"/>
            <a:ext cx="2288858" cy="1716881"/>
          </a:xfrm>
          <a:prstGeom prst="round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707707" y="4169569"/>
            <a:ext cx="803433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句式训练</a:t>
            </a:r>
            <a:r>
              <a:rPr 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:(       </a:t>
            </a:r>
            <a:r>
              <a:rPr lang="en-US" altLang="zh-CN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该做的事是</a:t>
            </a:r>
            <a:r>
              <a:rPr lang="en-US" altLang="zh-CN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)</a:t>
            </a:r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2053590" y="1418749"/>
            <a:ext cx="578929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交流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它们为什么做这些事情呢</a:t>
            </a: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286000" y="3079909"/>
            <a:ext cx="6170295" cy="11849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300" b="1" dirty="0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每种昆虫的特点不一样</a:t>
            </a:r>
            <a:r>
              <a:rPr lang="en-US" altLang="zh-CN" sz="3300" b="1" dirty="0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 dirty="0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所以该做的事情也不同。</a:t>
            </a:r>
            <a:endParaRPr lang="zh-CN" altLang="en-US" sz="3300" b="1" dirty="0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千库网_教师节卡通老师元素_元素编号1230134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" y="2350294"/>
            <a:ext cx="2644616" cy="264461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欣赏图片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459707" y="1122521"/>
            <a:ext cx="6010751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/>
              <a:t>小朋友们，你们认识他们吗？</a:t>
            </a:r>
            <a:endParaRPr lang="zh-CN" altLang="en-US" sz="3300" b="1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56260" y="2126457"/>
            <a:ext cx="2352199" cy="2266474"/>
          </a:xfrm>
          <a:prstGeom prst="roundRect">
            <a:avLst>
              <a:gd name="adj" fmla="val 11073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图片 5" descr="千库网_蓝色的美丽蝴蝶插画_元素编号1195109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4942523" y="1958817"/>
            <a:ext cx="2434114" cy="2434114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142774" y="4010978"/>
            <a:ext cx="172640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小毛虫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7132797" y="4010978"/>
            <a:ext cx="172640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蝴蝶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7" name="Text Box 6"/>
          <p:cNvSpPr txBox="1"/>
          <p:nvPr>
            <p:custDataLst>
              <p:tags r:id="rId4"/>
            </p:custDataLst>
          </p:nvPr>
        </p:nvSpPr>
        <p:spPr>
          <a:xfrm>
            <a:off x="281464" y="1621155"/>
            <a:ext cx="8580596" cy="13877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  <a:buFont typeface="Arial" panose="020B0604020202020204" pitchFamily="34" charset="0"/>
            </a:pPr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sym typeface="+mn-ea"/>
              </a:rPr>
              <a:t>它，一条小小的毛虫，眼前最要紧的是</a:t>
            </a:r>
            <a:r>
              <a:rPr lang="zh-CN" altLang="en-US" sz="3300" b="1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学会抽丝纺织，为自己编织一间牢固的茧屋。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矩形: 圆角 7"/>
          <p:cNvSpPr/>
          <p:nvPr>
            <p:custDataLst>
              <p:tags r:id="rId5"/>
            </p:custDataLst>
          </p:nvPr>
        </p:nvSpPr>
        <p:spPr>
          <a:xfrm>
            <a:off x="6237923" y="1738312"/>
            <a:ext cx="1312069" cy="559118"/>
          </a:xfrm>
          <a:prstGeom prst="roundRect">
            <a:avLst/>
          </a:prstGeom>
          <a:noFill/>
          <a:ln w="28575" cmpd="thinThick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485448" y="1058228"/>
            <a:ext cx="337613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rgbClr val="FF6C0D"/>
                </a:solidFill>
              </a:rPr>
              <a:t>最重要、最该做的。</a:t>
            </a:r>
            <a:endParaRPr lang="zh-CN" altLang="en-US" sz="3000" b="1">
              <a:solidFill>
                <a:srgbClr val="FF6C0D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 flipH="1">
            <a:off x="6246019" y="3147060"/>
            <a:ext cx="2897981" cy="1666875"/>
          </a:xfrm>
          <a:prstGeom prst="rect">
            <a:avLst/>
          </a:prstGeom>
          <a:ln>
            <a:noFill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>
            <p:custDataLst>
              <p:tags r:id="rId9"/>
            </p:custDataLst>
          </p:nvPr>
        </p:nvGrpSpPr>
        <p:grpSpPr>
          <a:xfrm>
            <a:off x="1252061" y="2923699"/>
            <a:ext cx="2315474" cy="2113598"/>
            <a:chOff x="10962" y="4185"/>
            <a:chExt cx="5483" cy="4994"/>
          </a:xfrm>
        </p:grpSpPr>
        <p:pic>
          <p:nvPicPr>
            <p:cNvPr id="5" name="图片 4" descr="千库网_漫画对话框大促火爆_元素编号1142356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0962" y="4185"/>
              <a:ext cx="5483" cy="499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>
              <p:custDataLst>
                <p:tags r:id="rId12"/>
              </p:custDataLst>
            </p:nvPr>
          </p:nvSpPr>
          <p:spPr>
            <a:xfrm>
              <a:off x="12316" y="5883"/>
              <a:ext cx="3266" cy="1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srgbClr val="FF0000"/>
                  </a:solidFill>
                </a:rPr>
                <a:t>坚定</a:t>
              </a:r>
              <a:endParaRPr lang="zh-CN" altLang="en-US" sz="45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360045" y="1349693"/>
            <a:ext cx="8423434" cy="220075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读了第一、二自然段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我们认为这是一只可怜、笨拙的小毛虫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读完第三自然段</a:t>
            </a:r>
            <a:r>
              <a:rPr lang="en-US" altLang="zh-CN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33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现在你想说这是一只（        ）的小毛虫。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261938" y="3685699"/>
            <a:ext cx="1889284" cy="988695"/>
          </a:xfrm>
          <a:prstGeom prst="ellipse">
            <a:avLst/>
          </a:prstGeom>
          <a:effectLst>
            <a:outerShdw blurRad="381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529138" y="2974181"/>
            <a:ext cx="1121569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</a:rPr>
              <a:t>坚定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529138" y="3634264"/>
            <a:ext cx="1121569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</a:rPr>
              <a:t>勇敢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4529138" y="4294346"/>
            <a:ext cx="156543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</a:rPr>
              <a:t>不放弃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>
            <a:off x="1155859" y="1371600"/>
            <a:ext cx="1590199" cy="1454160"/>
            <a:chOff x="3315" y="2475"/>
            <a:chExt cx="3449" cy="3439"/>
          </a:xfrm>
        </p:grpSpPr>
        <p:pic>
          <p:nvPicPr>
            <p:cNvPr id="5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30"/>
            <p:cNvSpPr txBox="1"/>
            <p:nvPr>
              <p:custDataLst>
                <p:tags r:id="rId7"/>
              </p:custDataLst>
            </p:nvPr>
          </p:nvSpPr>
          <p:spPr>
            <a:xfrm>
              <a:off x="3524" y="2675"/>
              <a:ext cx="3240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抽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3399949" y="1400084"/>
            <a:ext cx="1685449" cy="1405802"/>
            <a:chOff x="3315" y="2475"/>
            <a:chExt cx="3656" cy="3324"/>
          </a:xfrm>
        </p:grpSpPr>
        <p:pic>
          <p:nvPicPr>
            <p:cNvPr id="9" name="图片 1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3731" y="2475"/>
              <a:ext cx="3240" cy="32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纺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1"/>
            </p:custDataLst>
          </p:nvPr>
        </p:nvGrpSpPr>
        <p:grpSpPr>
          <a:xfrm>
            <a:off x="5739289" y="1371600"/>
            <a:ext cx="1695450" cy="1454160"/>
            <a:chOff x="3315" y="2475"/>
            <a:chExt cx="3678" cy="3439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文本框 30"/>
            <p:cNvSpPr txBox="1"/>
            <p:nvPr>
              <p:custDataLst>
                <p:tags r:id="rId13"/>
              </p:custDataLst>
            </p:nvPr>
          </p:nvSpPr>
          <p:spPr>
            <a:xfrm>
              <a:off x="3753" y="2675"/>
              <a:ext cx="3240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织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4"/>
            </p:custDataLst>
          </p:nvPr>
        </p:nvGrpSpPr>
        <p:grpSpPr>
          <a:xfrm>
            <a:off x="2351723" y="3266123"/>
            <a:ext cx="1590199" cy="1454160"/>
            <a:chOff x="3315" y="2475"/>
            <a:chExt cx="3449" cy="3439"/>
          </a:xfrm>
        </p:grpSpPr>
        <p:pic>
          <p:nvPicPr>
            <p:cNvPr id="15" name="图片 19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30"/>
            <p:cNvSpPr txBox="1"/>
            <p:nvPr>
              <p:custDataLst>
                <p:tags r:id="rId16"/>
              </p:custDataLst>
            </p:nvPr>
          </p:nvSpPr>
          <p:spPr>
            <a:xfrm>
              <a:off x="3524" y="2675"/>
              <a:ext cx="3240" cy="32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编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7"/>
            </p:custDataLst>
          </p:nvPr>
        </p:nvGrpSpPr>
        <p:grpSpPr>
          <a:xfrm>
            <a:off x="4595813" y="3294607"/>
            <a:ext cx="1685449" cy="1405802"/>
            <a:chOff x="3315" y="2475"/>
            <a:chExt cx="3656" cy="3324"/>
          </a:xfrm>
        </p:grpSpPr>
        <p:pic>
          <p:nvPicPr>
            <p:cNvPr id="18" name="图片 19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>
              <a:off x="3315" y="2475"/>
              <a:ext cx="3294" cy="33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30"/>
            <p:cNvSpPr txBox="1"/>
            <p:nvPr>
              <p:custDataLst>
                <p:tags r:id="rId19"/>
              </p:custDataLst>
            </p:nvPr>
          </p:nvSpPr>
          <p:spPr>
            <a:xfrm>
              <a:off x="3731" y="2475"/>
              <a:ext cx="3240" cy="32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8300" b="1">
                  <a:latin typeface="楷体" panose="02010609060101010101" charset="-122"/>
                  <a:ea typeface="楷体" panose="02010609060101010101" charset="-122"/>
                </a:rPr>
                <a:t>消</a:t>
              </a:r>
              <a:endParaRPr lang="zh-CN" altLang="en-US" sz="8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539389" y="3246597"/>
            <a:ext cx="2222183" cy="13977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左右结构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左窄右宽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桌子上放着一包抽纸。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0"/>
            <a:ext cx="54887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扌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抽奖  抽风  抽水 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801529" y="1666399"/>
            <a:ext cx="17616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chōu</a:t>
            </a:r>
            <a:endParaRPr lang="en-US" altLang="zh-CN" sz="3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94" name="图片 3" descr="抽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161449" y="2296954"/>
            <a:ext cx="3057049" cy="21397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抽纸纸巾_元素编号1283482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550819" y="406718"/>
            <a:ext cx="2095500" cy="20955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古代的人用纺车织出漂亮的布。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0"/>
            <a:ext cx="54887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纟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纺织  纺车  纺布 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926783" y="1666876"/>
            <a:ext cx="17616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fǎng</a:t>
            </a:r>
            <a:endParaRPr lang="en-US" altLang="zh-CN" sz="3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18" name="图片 6" descr="纺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304324" y="2309813"/>
            <a:ext cx="3013234" cy="21083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卡通织布坊的女工免扣图_元素编号1179884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034087" y="-8573"/>
            <a:ext cx="3109913" cy="3109913"/>
          </a:xfrm>
          <a:prstGeom prst="rect">
            <a:avLst/>
          </a:prstGeom>
        </p:spPr>
      </p:pic>
      <p:pic>
        <p:nvPicPr>
          <p:cNvPr id="25619" name="New picture"/>
          <p:cNvPicPr/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915275" y="9429750"/>
            <a:ext cx="238125" cy="180975"/>
          </a:xfrm>
          <a:prstGeom prst="cube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渔夫一边织网，一边哼着歌。 </a:t>
            </a:r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0"/>
            <a:ext cx="54887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纟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织网  织布  编织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894874" y="1685925"/>
            <a:ext cx="1761649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3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zhī</a:t>
            </a:r>
            <a:endParaRPr lang="en-US" altLang="zh-CN" sz="33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6642" name="图片 4" descr="织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67177" y="2328387"/>
            <a:ext cx="3025616" cy="20721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扁平渔夫捕鱼_元素编号129053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rcRect t="-112"/>
          <a:stretch>
            <a:fillRect/>
          </a:stretch>
        </p:blipFill>
        <p:spPr>
          <a:xfrm>
            <a:off x="6734175" y="-113823"/>
            <a:ext cx="2266950" cy="3058001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她帮我编扎辫子。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0"/>
            <a:ext cx="54887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纟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编写  编扎  主编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905828" y="1600200"/>
            <a:ext cx="1761649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41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biān</a:t>
            </a:r>
            <a:endParaRPr lang="en-US" altLang="zh-CN" sz="41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7666" name="图片 4" descr="编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75272" y="2240281"/>
            <a:ext cx="3007043" cy="21055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扎头发去上学的可爱孩子_元素编号1117459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366986" y="374809"/>
            <a:ext cx="2866073" cy="2866073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指导书写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122295" y="2502218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结构：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5"/>
          <p:cNvSpPr txBox="1"/>
          <p:nvPr>
            <p:custDataLst>
              <p:tags r:id="rId5"/>
            </p:custDataLst>
          </p:nvPr>
        </p:nvSpPr>
        <p:spPr>
          <a:xfrm>
            <a:off x="3122295" y="3143250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偏旁：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25"/>
          <p:cNvSpPr txBox="1"/>
          <p:nvPr>
            <p:custDataLst>
              <p:tags r:id="rId6"/>
            </p:custDataLst>
          </p:nvPr>
        </p:nvSpPr>
        <p:spPr>
          <a:xfrm>
            <a:off x="3122295" y="3784283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组词：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30"/>
          <p:cNvSpPr txBox="1"/>
          <p:nvPr>
            <p:custDataLst>
              <p:tags r:id="rId7"/>
            </p:custDataLst>
          </p:nvPr>
        </p:nvSpPr>
        <p:spPr>
          <a:xfrm>
            <a:off x="404813" y="4436507"/>
            <a:ext cx="1371600" cy="4419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>
                <a:latin typeface="楷体" panose="02010609060101010101" charset="-122"/>
                <a:ea typeface="楷体" panose="02010609060101010101" charset="-122"/>
              </a:rPr>
              <a:t>造句：</a:t>
            </a:r>
            <a:endParaRPr lang="zh-CN" altLang="en-US" sz="27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26"/>
          <p:cNvSpPr txBox="1"/>
          <p:nvPr>
            <p:custDataLst>
              <p:tags r:id="rId8"/>
            </p:custDataLst>
          </p:nvPr>
        </p:nvSpPr>
        <p:spPr>
          <a:xfrm>
            <a:off x="1380172" y="4436745"/>
            <a:ext cx="609242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城市卫生需要定期进行消灭四害。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2"/>
          <p:cNvSpPr txBox="1"/>
          <p:nvPr>
            <p:custDataLst>
              <p:tags r:id="rId9"/>
            </p:custDataLst>
          </p:nvPr>
        </p:nvSpPr>
        <p:spPr>
          <a:xfrm>
            <a:off x="4086225" y="2460070"/>
            <a:ext cx="1691878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4151947" y="3101340"/>
            <a:ext cx="548879" cy="899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氵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6"/>
          <p:cNvSpPr txBox="1"/>
          <p:nvPr>
            <p:custDataLst>
              <p:tags r:id="rId11"/>
            </p:custDataLst>
          </p:nvPr>
        </p:nvSpPr>
        <p:spPr>
          <a:xfrm>
            <a:off x="4086225" y="3700225"/>
            <a:ext cx="4914900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消息  消失  消灭 </a:t>
            </a:r>
            <a:endParaRPr lang="zh-CN" altLang="en-US" sz="27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3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89" name="文本框 20"/>
          <p:cNvSpPr txBox="1"/>
          <p:nvPr>
            <p:custDataLst>
              <p:tags r:id="rId12"/>
            </p:custDataLst>
          </p:nvPr>
        </p:nvSpPr>
        <p:spPr>
          <a:xfrm>
            <a:off x="894874" y="1679734"/>
            <a:ext cx="1761649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xiāo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762" name="图片 4" descr="消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269081" y="2322195"/>
            <a:ext cx="3022283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千库网_蚊虫消灭人物_元素编号1313525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6022182" y="-326231"/>
            <a:ext cx="3121819" cy="3121819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互动课堂</a:t>
            </a:r>
            <a:endParaRPr lang="zh-CN" altLang="en-US" sz="3600" b="1" spc="-113" dirty="0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411956" y="1461612"/>
            <a:ext cx="2484120" cy="3000851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311843" y="1641634"/>
            <a:ext cx="5470684" cy="22007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300" b="1" dirty="0"/>
              <a:t>这是意大利著名的艺术家达·芬奇所写的童话,让我们一起去认识这条小毛虫吧。</a:t>
            </a:r>
            <a:endParaRPr lang="zh-CN" altLang="en-US" sz="33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字音识字</a:t>
            </a:r>
            <a:endParaRPr lang="zh-CN" altLang="en-US" sz="3600" b="1" spc="-113" dirty="0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63831" y="1864042"/>
            <a:ext cx="8816816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eaLnBrk="1" hangingPunct="1"/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昆  怜  挪  仿  佛  尽  任 何</a:t>
            </a:r>
            <a:endParaRPr lang="zh-CN" altLang="en-US" sz="45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endParaRPr lang="zh-CN" altLang="en-US" sz="45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hangingPunct="1"/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纺  竭  规  律  待  挣  愉  绒</a:t>
            </a:r>
            <a:endParaRPr lang="zh-CN" altLang="en-US" sz="45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4" name="TextBox 36"/>
          <p:cNvSpPr txBox="1"/>
          <p:nvPr>
            <p:custDataLst>
              <p:tags r:id="rId5"/>
            </p:custDataLst>
          </p:nvPr>
        </p:nvSpPr>
        <p:spPr>
          <a:xfrm>
            <a:off x="163830" y="1379935"/>
            <a:ext cx="77033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kūn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Box 36"/>
          <p:cNvSpPr txBox="1"/>
          <p:nvPr>
            <p:custDataLst>
              <p:tags r:id="rId6"/>
            </p:custDataLst>
          </p:nvPr>
        </p:nvSpPr>
        <p:spPr>
          <a:xfrm>
            <a:off x="1219676" y="1380173"/>
            <a:ext cx="93916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lián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TextBox 36"/>
          <p:cNvSpPr txBox="1"/>
          <p:nvPr>
            <p:custDataLst>
              <p:tags r:id="rId7"/>
            </p:custDataLst>
          </p:nvPr>
        </p:nvSpPr>
        <p:spPr>
          <a:xfrm>
            <a:off x="2444115" y="1379935"/>
            <a:ext cx="769144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nuó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0" name="TextBox 36"/>
          <p:cNvSpPr txBox="1"/>
          <p:nvPr>
            <p:custDataLst>
              <p:tags r:id="rId8"/>
            </p:custDataLst>
          </p:nvPr>
        </p:nvSpPr>
        <p:spPr>
          <a:xfrm>
            <a:off x="5917407" y="1379935"/>
            <a:ext cx="77033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jǐn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Box 36"/>
          <p:cNvSpPr txBox="1"/>
          <p:nvPr>
            <p:custDataLst>
              <p:tags r:id="rId9"/>
            </p:custDataLst>
          </p:nvPr>
        </p:nvSpPr>
        <p:spPr>
          <a:xfrm>
            <a:off x="3453765" y="1380173"/>
            <a:ext cx="112966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fǎnɡ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6"/>
          <p:cNvSpPr txBox="1"/>
          <p:nvPr>
            <p:custDataLst>
              <p:tags r:id="rId10"/>
            </p:custDataLst>
          </p:nvPr>
        </p:nvSpPr>
        <p:spPr>
          <a:xfrm>
            <a:off x="4583430" y="1380173"/>
            <a:ext cx="112966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fú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Box 36"/>
          <p:cNvSpPr txBox="1"/>
          <p:nvPr>
            <p:custDataLst>
              <p:tags r:id="rId11"/>
            </p:custDataLst>
          </p:nvPr>
        </p:nvSpPr>
        <p:spPr>
          <a:xfrm>
            <a:off x="6763226" y="1380173"/>
            <a:ext cx="112966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rèn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Box 36"/>
          <p:cNvSpPr txBox="1"/>
          <p:nvPr>
            <p:custDataLst>
              <p:tags r:id="rId12"/>
            </p:custDataLst>
          </p:nvPr>
        </p:nvSpPr>
        <p:spPr>
          <a:xfrm>
            <a:off x="7691438" y="1380173"/>
            <a:ext cx="112966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hé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TextBox 36"/>
          <p:cNvSpPr txBox="1"/>
          <p:nvPr>
            <p:custDataLst>
              <p:tags r:id="rId13"/>
            </p:custDataLst>
          </p:nvPr>
        </p:nvSpPr>
        <p:spPr>
          <a:xfrm>
            <a:off x="71914" y="2809875"/>
            <a:ext cx="95440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fǎnɡ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TextBox 36"/>
          <p:cNvSpPr txBox="1"/>
          <p:nvPr>
            <p:custDataLst>
              <p:tags r:id="rId14"/>
            </p:custDataLst>
          </p:nvPr>
        </p:nvSpPr>
        <p:spPr>
          <a:xfrm>
            <a:off x="5785248" y="2809637"/>
            <a:ext cx="1034653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zhènɡ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TextBox 36"/>
          <p:cNvSpPr txBox="1"/>
          <p:nvPr>
            <p:custDataLst>
              <p:tags r:id="rId15"/>
            </p:custDataLst>
          </p:nvPr>
        </p:nvSpPr>
        <p:spPr>
          <a:xfrm>
            <a:off x="4763215" y="2809637"/>
            <a:ext cx="770334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dài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TextBox 36"/>
          <p:cNvSpPr txBox="1"/>
          <p:nvPr>
            <p:custDataLst>
              <p:tags r:id="rId16"/>
            </p:custDataLst>
          </p:nvPr>
        </p:nvSpPr>
        <p:spPr>
          <a:xfrm>
            <a:off x="6998256" y="2809637"/>
            <a:ext cx="692944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yú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7" name="TextBox 36"/>
          <p:cNvSpPr txBox="1"/>
          <p:nvPr>
            <p:custDataLst>
              <p:tags r:id="rId17"/>
            </p:custDataLst>
          </p:nvPr>
        </p:nvSpPr>
        <p:spPr>
          <a:xfrm>
            <a:off x="8109109" y="2809875"/>
            <a:ext cx="951071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rónɡ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36"/>
          <p:cNvSpPr txBox="1"/>
          <p:nvPr>
            <p:custDataLst>
              <p:tags r:id="rId18"/>
            </p:custDataLst>
          </p:nvPr>
        </p:nvSpPr>
        <p:spPr>
          <a:xfrm>
            <a:off x="2443877" y="2809637"/>
            <a:ext cx="84772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ɡuī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4" name="TextBox 36"/>
          <p:cNvSpPr txBox="1"/>
          <p:nvPr>
            <p:custDataLst>
              <p:tags r:id="rId19"/>
            </p:custDataLst>
          </p:nvPr>
        </p:nvSpPr>
        <p:spPr>
          <a:xfrm>
            <a:off x="3699987" y="2809637"/>
            <a:ext cx="63698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lǜ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9" name="TextBox 36"/>
          <p:cNvSpPr txBox="1"/>
          <p:nvPr>
            <p:custDataLst>
              <p:tags r:id="rId20"/>
            </p:custDataLst>
          </p:nvPr>
        </p:nvSpPr>
        <p:spPr>
          <a:xfrm>
            <a:off x="1311116" y="2809637"/>
            <a:ext cx="84772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jié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4" grpId="0"/>
      <p:bldP spid="45" grpId="0"/>
      <p:bldP spid="46" grpId="0"/>
      <p:bldP spid="60" grpId="0"/>
      <p:bldP spid="47" grpId="0"/>
      <p:bldP spid="48" grpId="0"/>
      <p:bldP spid="49" grpId="0"/>
      <p:bldP spid="50" grpId="0"/>
      <p:bldP spid="51" grpId="0"/>
      <p:bldP spid="52" grpId="0"/>
      <p:bldP spid="55" grpId="0"/>
      <p:bldP spid="56" grpId="0"/>
      <p:bldP spid="57" grpId="0"/>
      <p:bldP spid="53" grpId="0"/>
      <p:bldP spid="54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多音字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66324" y="1670685"/>
            <a:ext cx="1185863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/>
              <a:t>尽</a:t>
            </a:r>
            <a:endParaRPr lang="zh-CN" altLang="en-US" sz="6000" b="1"/>
          </a:p>
        </p:txBody>
      </p:sp>
      <p:sp>
        <p:nvSpPr>
          <p:cNvPr id="5" name="左大括号 4"/>
          <p:cNvSpPr/>
          <p:nvPr>
            <p:custDataLst>
              <p:tags r:id="rId5"/>
            </p:custDataLst>
          </p:nvPr>
        </p:nvSpPr>
        <p:spPr>
          <a:xfrm>
            <a:off x="2032159" y="1139667"/>
            <a:ext cx="423386" cy="2053114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663190" y="480537"/>
            <a:ext cx="4342448" cy="28453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220000"/>
              </a:lnSpc>
            </a:pPr>
            <a:r>
              <a:rPr lang="zh-CN" altLang="en-US" sz="4100" b="1">
                <a:solidFill>
                  <a:srgbClr val="FF0000"/>
                </a:solidFill>
              </a:rPr>
              <a:t>jìn    尽心竭力 </a:t>
            </a:r>
            <a:endParaRPr lang="zh-CN" altLang="en-US" sz="4100" b="1">
              <a:solidFill>
                <a:srgbClr val="FF0000"/>
              </a:solidFill>
            </a:endParaRPr>
          </a:p>
          <a:p>
            <a:pPr>
              <a:lnSpc>
                <a:spcPct val="220000"/>
              </a:lnSpc>
            </a:pPr>
            <a:r>
              <a:rPr lang="zh-CN" altLang="en-US" sz="4100" b="1">
                <a:solidFill>
                  <a:srgbClr val="FF0000"/>
                </a:solidFill>
              </a:rPr>
              <a:t>jǐn    尽管</a:t>
            </a:r>
            <a:endParaRPr lang="zh-CN" altLang="en-US" sz="4100" b="1">
              <a:solidFill>
                <a:srgbClr val="FF0000"/>
              </a:solidFill>
            </a:endParaRPr>
          </a:p>
        </p:txBody>
      </p:sp>
      <p:pic>
        <p:nvPicPr>
          <p:cNvPr id="8" name="图片 7" descr="千库网_春季草丛花丛花草植物_元素编号130252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 r="-4363"/>
          <a:stretch>
            <a:fillRect/>
          </a:stretch>
        </p:blipFill>
        <p:spPr>
          <a:xfrm>
            <a:off x="7005638" y="1917859"/>
            <a:ext cx="2212181" cy="3002756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9"/>
            </p:custDataLst>
          </p:nvPr>
        </p:nvGrpSpPr>
        <p:grpSpPr>
          <a:xfrm>
            <a:off x="72390" y="2874645"/>
            <a:ext cx="2590800" cy="2590800"/>
            <a:chOff x="152" y="6036"/>
            <a:chExt cx="5440" cy="5440"/>
          </a:xfrm>
        </p:grpSpPr>
        <p:pic>
          <p:nvPicPr>
            <p:cNvPr id="7" name="图片 6" descr="千库网_卡通云朵免扣标题框_元素编号1246545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52" y="6036"/>
              <a:ext cx="5440" cy="54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>
              <p:custDataLst>
                <p:tags r:id="rId12"/>
              </p:custDataLst>
            </p:nvPr>
          </p:nvSpPr>
          <p:spPr>
            <a:xfrm>
              <a:off x="1440" y="8285"/>
              <a:ext cx="3289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>
                  <a:solidFill>
                    <a:srgbClr val="0070C0"/>
                  </a:solidFill>
                </a:rPr>
                <a:t>轻声词</a:t>
              </a:r>
              <a:endParaRPr lang="zh-CN" altLang="en-US" sz="3300" b="1">
                <a:solidFill>
                  <a:srgbClr val="0070C0"/>
                </a:solidFill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13"/>
            </p:custDataLst>
          </p:nvPr>
        </p:nvGrpSpPr>
        <p:grpSpPr>
          <a:xfrm>
            <a:off x="3047524" y="3881917"/>
            <a:ext cx="3810000" cy="600076"/>
            <a:chOff x="6399" y="8151"/>
            <a:chExt cx="8000" cy="1260"/>
          </a:xfrm>
        </p:grpSpPr>
        <p:sp>
          <p:nvSpPr>
            <p:cNvPr id="100" name="文本框 99"/>
            <p:cNvSpPr txBox="1"/>
            <p:nvPr>
              <p:custDataLst>
                <p:tags r:id="rId14"/>
              </p:custDataLst>
            </p:nvPr>
          </p:nvSpPr>
          <p:spPr>
            <a:xfrm>
              <a:off x="6399" y="8151"/>
              <a:ext cx="8000" cy="126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accent4"/>
              </a:solidFill>
            </a:ln>
          </p:spPr>
          <p:txBody>
            <a:bodyPr>
              <a:spAutoFit/>
            </a:bodyPr>
            <a:lstStyle/>
            <a:p>
              <a:r>
                <a:rPr lang="zh-CN" altLang="en-US" sz="3300" b="1">
                  <a:latin typeface="楷体" panose="02010609060101010101" charset="-122"/>
                  <a:ea typeface="楷体" panose="02010609060101010101" charset="-122"/>
                </a:rPr>
                <a:t>打量  事情  明白</a:t>
              </a:r>
              <a:endParaRPr lang="zh-CN" altLang="en-US" sz="33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椭圆 10"/>
            <p:cNvSpPr/>
            <p:nvPr>
              <p:custDataLst>
                <p:tags r:id="rId15"/>
              </p:custDataLst>
            </p:nvPr>
          </p:nvSpPr>
          <p:spPr>
            <a:xfrm>
              <a:off x="7850" y="9190"/>
              <a:ext cx="164" cy="13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>
              <p:custDataLst>
                <p:tags r:id="rId16"/>
              </p:custDataLst>
            </p:nvPr>
          </p:nvSpPr>
          <p:spPr>
            <a:xfrm>
              <a:off x="10473" y="9190"/>
              <a:ext cx="164" cy="13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>
              <p:custDataLst>
                <p:tags r:id="rId17"/>
              </p:custDataLst>
            </p:nvPr>
          </p:nvSpPr>
          <p:spPr>
            <a:xfrm>
              <a:off x="13161" y="9190"/>
              <a:ext cx="164" cy="13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40017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偏旁识字</a:t>
            </a:r>
            <a:endParaRPr lang="zh-CN" altLang="en-US" sz="3600" b="1" spc="-113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14889" y="997268"/>
            <a:ext cx="6010751" cy="38771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b="1"/>
              <a:t>可怜   愉快</a:t>
            </a:r>
            <a:endParaRPr lang="zh-CN" altLang="en-US" sz="3300" b="1"/>
          </a:p>
          <a:p>
            <a:pPr>
              <a:lnSpc>
                <a:spcPct val="150000"/>
              </a:lnSpc>
            </a:pPr>
            <a:r>
              <a:rPr lang="zh-CN" altLang="en-US" sz="3300" b="1"/>
              <a:t>挪动   挣脱   抽丝</a:t>
            </a:r>
            <a:endParaRPr lang="zh-CN" altLang="en-US" sz="3300" b="1"/>
          </a:p>
          <a:p>
            <a:pPr>
              <a:lnSpc>
                <a:spcPct val="150000"/>
              </a:lnSpc>
            </a:pPr>
            <a:r>
              <a:rPr lang="zh-CN" altLang="en-US" sz="3300" b="1"/>
              <a:t>纺织   绒毛   编织</a:t>
            </a:r>
            <a:endParaRPr lang="zh-CN" altLang="en-US" sz="3300" b="1"/>
          </a:p>
          <a:p>
            <a:pPr>
              <a:lnSpc>
                <a:spcPct val="150000"/>
              </a:lnSpc>
            </a:pPr>
            <a:r>
              <a:rPr lang="zh-CN" altLang="en-US" sz="3300" b="1"/>
              <a:t>仿佛   任何</a:t>
            </a:r>
            <a:endParaRPr lang="zh-CN" altLang="en-US" sz="3300" b="1"/>
          </a:p>
          <a:p>
            <a:pPr>
              <a:lnSpc>
                <a:spcPct val="150000"/>
              </a:lnSpc>
            </a:pPr>
            <a:r>
              <a:rPr lang="zh-CN" altLang="en-US" sz="3300" b="1"/>
              <a:t>规律   等待</a:t>
            </a:r>
            <a:endParaRPr lang="zh-CN" altLang="en-US" sz="3300" b="1"/>
          </a:p>
        </p:txBody>
      </p:sp>
      <p:pic>
        <p:nvPicPr>
          <p:cNvPr id="4" name="图片 3" descr="千库网_单色箭头元素矢量可商用_元素编号1167626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456146" y="1241584"/>
            <a:ext cx="1128713" cy="486251"/>
          </a:xfrm>
          <a:prstGeom prst="rect">
            <a:avLst/>
          </a:prstGeom>
        </p:spPr>
      </p:pic>
      <p:sp>
        <p:nvSpPr>
          <p:cNvPr id="6" name="菱形 5"/>
          <p:cNvSpPr/>
          <p:nvPr>
            <p:custDataLst>
              <p:tags r:id="rId7"/>
            </p:custDataLst>
          </p:nvPr>
        </p:nvSpPr>
        <p:spPr>
          <a:xfrm>
            <a:off x="4751547" y="1098233"/>
            <a:ext cx="1026319" cy="772954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忄</a:t>
            </a:r>
            <a:endParaRPr lang="zh-CN" altLang="en-US" sz="4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6076212" y="1241656"/>
            <a:ext cx="205168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</a:rPr>
              <a:t>与心情有关</a:t>
            </a:r>
            <a:endParaRPr lang="zh-CN" altLang="en-US" sz="3000" b="1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千库网_单色箭头元素矢量可商用_元素编号1167626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218146" y="2003584"/>
            <a:ext cx="1128713" cy="486251"/>
          </a:xfrm>
          <a:prstGeom prst="rect">
            <a:avLst/>
          </a:prstGeom>
        </p:spPr>
      </p:pic>
      <p:sp>
        <p:nvSpPr>
          <p:cNvPr id="8" name="菱形 7"/>
          <p:cNvSpPr/>
          <p:nvPr>
            <p:custDataLst>
              <p:tags r:id="rId10"/>
            </p:custDataLst>
          </p:nvPr>
        </p:nvSpPr>
        <p:spPr>
          <a:xfrm>
            <a:off x="5513546" y="1860233"/>
            <a:ext cx="1026319" cy="772954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41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4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扌</a:t>
            </a:r>
            <a:endParaRPr lang="zh-CN" altLang="en-US" sz="4100"/>
          </a:p>
          <a:p>
            <a:pPr algn="ctr"/>
            <a:endParaRPr lang="zh-CN" altLang="en-US" sz="4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838212" y="2003656"/>
            <a:ext cx="2051685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</a:rPr>
              <a:t>与动作有关</a:t>
            </a:r>
            <a:endParaRPr lang="zh-CN" altLang="en-US" sz="3000" b="1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千库网_单色箭头元素矢量可商用_元素编号1167626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218146" y="2786539"/>
            <a:ext cx="1128713" cy="486251"/>
          </a:xfrm>
          <a:prstGeom prst="rect">
            <a:avLst/>
          </a:prstGeom>
        </p:spPr>
      </p:pic>
      <p:sp>
        <p:nvSpPr>
          <p:cNvPr id="12" name="菱形 11"/>
          <p:cNvSpPr/>
          <p:nvPr>
            <p:custDataLst>
              <p:tags r:id="rId13"/>
            </p:custDataLst>
          </p:nvPr>
        </p:nvSpPr>
        <p:spPr>
          <a:xfrm>
            <a:off x="5513546" y="2643188"/>
            <a:ext cx="1026319" cy="772954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4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纟</a:t>
            </a:r>
            <a:endParaRPr lang="en-US" altLang="zh-CN" sz="4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6709625" y="2786611"/>
            <a:ext cx="2434590" cy="53006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6C0D"/>
                </a:solidFill>
                <a:latin typeface="楷体" panose="02010609060101010101" charset="-122"/>
                <a:ea typeface="楷体" panose="02010609060101010101" charset="-122"/>
              </a:rPr>
              <a:t>与纺织品有关</a:t>
            </a:r>
            <a:endParaRPr lang="zh-CN" altLang="en-US" sz="3000" b="1">
              <a:solidFill>
                <a:srgbClr val="FF6C0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千库网_单色箭头元素矢量可商用_元素编号1167626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181350" y="3538062"/>
            <a:ext cx="1128713" cy="486251"/>
          </a:xfrm>
          <a:prstGeom prst="rect">
            <a:avLst/>
          </a:prstGeom>
        </p:spPr>
      </p:pic>
      <p:sp>
        <p:nvSpPr>
          <p:cNvPr id="15" name="菱形 14"/>
          <p:cNvSpPr/>
          <p:nvPr>
            <p:custDataLst>
              <p:tags r:id="rId16"/>
            </p:custDataLst>
          </p:nvPr>
        </p:nvSpPr>
        <p:spPr>
          <a:xfrm>
            <a:off x="4476750" y="3394710"/>
            <a:ext cx="1026319" cy="772954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亻</a:t>
            </a:r>
            <a:endParaRPr lang="zh-CN" altLang="en-US" sz="4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7" name="图片 16" descr="千库网_单色箭头元素矢量可商用_元素编号1167626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181350" y="4258152"/>
            <a:ext cx="1128713" cy="486251"/>
          </a:xfrm>
          <a:prstGeom prst="rect">
            <a:avLst/>
          </a:prstGeom>
        </p:spPr>
      </p:pic>
      <p:sp>
        <p:nvSpPr>
          <p:cNvPr id="18" name="菱形 17"/>
          <p:cNvSpPr/>
          <p:nvPr>
            <p:custDataLst>
              <p:tags r:id="rId18"/>
            </p:custDataLst>
          </p:nvPr>
        </p:nvSpPr>
        <p:spPr>
          <a:xfrm>
            <a:off x="4476750" y="4114800"/>
            <a:ext cx="1026319" cy="772954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41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彳</a:t>
            </a:r>
            <a:endParaRPr lang="zh-CN" altLang="en-US" sz="41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8" grpId="0" animBg="1"/>
      <p:bldP spid="9" grpId="0"/>
      <p:bldP spid="12" grpId="0" animBg="1"/>
      <p:bldP spid="13" grpId="0"/>
      <p:bldP spid="15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212407"/>
            <a:ext cx="9144000" cy="4708208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1449" y="374809"/>
            <a:ext cx="209073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3600" b="1" spc="-113" dirty="0">
                <a:solidFill>
                  <a:srgbClr val="D84E2F"/>
                </a:solidFill>
                <a:latin typeface="汉仪铸字木头人简" panose="00020600040101010101" charset="-122"/>
                <a:ea typeface="汉仪铸字木头人简" panose="00020600040101010101" charset="-122"/>
                <a:sym typeface="+mn-ea"/>
              </a:rPr>
              <a:t>四字词语</a:t>
            </a:r>
            <a:endParaRPr lang="zh-CN" altLang="en-US" sz="3600" b="1" spc="-113" dirty="0">
              <a:solidFill>
                <a:srgbClr val="D84E2F"/>
              </a:solidFill>
              <a:latin typeface="汉仪铸字木头人简" panose="00020600040101010101" charset="-122"/>
              <a:ea typeface="汉仪铸字木头人简" panose="0002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44843" y="1402080"/>
            <a:ext cx="7481411" cy="21726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3600" b="1" dirty="0"/>
              <a:t>生机勃勃    尽心竭力   与世隔绝</a:t>
            </a:r>
            <a:endParaRPr lang="zh-CN" altLang="en-US" sz="3600" b="1" dirty="0"/>
          </a:p>
          <a:p>
            <a:pPr>
              <a:lnSpc>
                <a:spcPct val="190000"/>
              </a:lnSpc>
            </a:pPr>
            <a:r>
              <a:rPr lang="zh-CN" altLang="en-US" sz="3600" b="1" dirty="0"/>
              <a:t>色彩斑斓   笨手笨脚   九牛二虎之力  </a:t>
            </a:r>
            <a:endParaRPr lang="zh-CN" altLang="en-US" sz="3600" b="1" dirty="0"/>
          </a:p>
        </p:txBody>
      </p:sp>
      <p:pic>
        <p:nvPicPr>
          <p:cNvPr id="4" name="图片 3" descr="千库网_春夏植物花丛花草_元素编号130642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230177" y="2677477"/>
            <a:ext cx="3913823" cy="224313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033463" y="737235"/>
            <a:ext cx="1200150" cy="993934"/>
            <a:chOff x="2170" y="1548"/>
            <a:chExt cx="2520" cy="2087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2170" y="1548"/>
              <a:ext cx="2204" cy="2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2312" y="198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昆虫</a:t>
              </a:r>
              <a:endParaRPr lang="zh-CN" altLang="en-US" sz="3300" b="1"/>
            </a:p>
          </p:txBody>
        </p:sp>
      </p:grp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4975860" y="1879282"/>
            <a:ext cx="1169194" cy="1166813"/>
            <a:chOff x="10448" y="3946"/>
            <a:chExt cx="2455" cy="2450"/>
          </a:xfrm>
        </p:grpSpPr>
        <p:pic>
          <p:nvPicPr>
            <p:cNvPr id="35" name="图片 3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0448" y="3946"/>
              <a:ext cx="2455" cy="2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10525" y="456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尽管</a:t>
              </a:r>
              <a:endParaRPr lang="zh-CN" altLang="en-US" sz="3300" b="1"/>
            </a:p>
          </p:txBody>
        </p:sp>
      </p:grpSp>
      <p:grpSp>
        <p:nvGrpSpPr>
          <p:cNvPr id="7" name="组合 6"/>
          <p:cNvGrpSpPr/>
          <p:nvPr>
            <p:custDataLst>
              <p:tags r:id="rId10"/>
            </p:custDataLst>
          </p:nvPr>
        </p:nvGrpSpPr>
        <p:grpSpPr>
          <a:xfrm>
            <a:off x="7714297" y="260985"/>
            <a:ext cx="1241108" cy="1103471"/>
            <a:chOff x="16198" y="548"/>
            <a:chExt cx="2606" cy="2317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 rot="424734">
              <a:off x="16198" y="548"/>
              <a:ext cx="2606" cy="2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>
              <p:custDataLst>
                <p:tags r:id="rId13"/>
              </p:custDataLst>
            </p:nvPr>
          </p:nvSpPr>
          <p:spPr>
            <a:xfrm>
              <a:off x="16312" y="1101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可怜</a:t>
              </a:r>
              <a:endParaRPr lang="zh-CN" altLang="en-US" sz="3300" b="1"/>
            </a:p>
          </p:txBody>
        </p:sp>
      </p:grpSp>
      <p:grpSp>
        <p:nvGrpSpPr>
          <p:cNvPr id="8" name="组合 7"/>
          <p:cNvGrpSpPr/>
          <p:nvPr>
            <p:custDataLst>
              <p:tags r:id="rId14"/>
            </p:custDataLst>
          </p:nvPr>
        </p:nvGrpSpPr>
        <p:grpSpPr>
          <a:xfrm>
            <a:off x="2814637" y="2273142"/>
            <a:ext cx="1241108" cy="1103471"/>
            <a:chOff x="16198" y="548"/>
            <a:chExt cx="2606" cy="2317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 rot="424734">
              <a:off x="16198" y="548"/>
              <a:ext cx="2606" cy="2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16312" y="1101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挪动</a:t>
              </a:r>
              <a:endParaRPr lang="zh-CN" altLang="en-US" sz="3300" b="1"/>
            </a:p>
          </p:txBody>
        </p:sp>
      </p:grpSp>
      <p:grpSp>
        <p:nvGrpSpPr>
          <p:cNvPr id="11" name="组合 10"/>
          <p:cNvGrpSpPr/>
          <p:nvPr>
            <p:custDataLst>
              <p:tags r:id="rId17"/>
            </p:custDataLst>
          </p:nvPr>
        </p:nvGrpSpPr>
        <p:grpSpPr>
          <a:xfrm>
            <a:off x="7078980" y="1803559"/>
            <a:ext cx="1241108" cy="1103471"/>
            <a:chOff x="16198" y="548"/>
            <a:chExt cx="2606" cy="2317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 rot="424734">
              <a:off x="16198" y="548"/>
              <a:ext cx="2606" cy="2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12"/>
            <p:cNvSpPr txBox="1"/>
            <p:nvPr>
              <p:custDataLst>
                <p:tags r:id="rId19"/>
              </p:custDataLst>
            </p:nvPr>
          </p:nvSpPr>
          <p:spPr>
            <a:xfrm>
              <a:off x="16312" y="1101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仿佛</a:t>
              </a:r>
              <a:endParaRPr lang="zh-CN" altLang="en-US" sz="3300" b="1"/>
            </a:p>
          </p:txBody>
        </p:sp>
      </p:grpSp>
      <p:grpSp>
        <p:nvGrpSpPr>
          <p:cNvPr id="14" name="组合 13"/>
          <p:cNvGrpSpPr/>
          <p:nvPr>
            <p:custDataLst>
              <p:tags r:id="rId20"/>
            </p:custDataLst>
          </p:nvPr>
        </p:nvGrpSpPr>
        <p:grpSpPr>
          <a:xfrm>
            <a:off x="3343275" y="260986"/>
            <a:ext cx="1241108" cy="1103471"/>
            <a:chOff x="16198" y="548"/>
            <a:chExt cx="2606" cy="2317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 rot="424734">
              <a:off x="16198" y="548"/>
              <a:ext cx="2606" cy="2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>
              <p:custDataLst>
                <p:tags r:id="rId22"/>
              </p:custDataLst>
            </p:nvPr>
          </p:nvSpPr>
          <p:spPr>
            <a:xfrm>
              <a:off x="16312" y="1101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任何</a:t>
              </a:r>
              <a:endParaRPr lang="zh-CN" altLang="en-US" sz="3300" b="1"/>
            </a:p>
          </p:txBody>
        </p:sp>
      </p:grpSp>
      <p:grpSp>
        <p:nvGrpSpPr>
          <p:cNvPr id="17" name="组合 16"/>
          <p:cNvGrpSpPr/>
          <p:nvPr>
            <p:custDataLst>
              <p:tags r:id="rId23"/>
            </p:custDataLst>
          </p:nvPr>
        </p:nvGrpSpPr>
        <p:grpSpPr>
          <a:xfrm>
            <a:off x="5515451" y="451485"/>
            <a:ext cx="1200150" cy="993934"/>
            <a:chOff x="2170" y="1548"/>
            <a:chExt cx="2520" cy="2087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2170" y="1548"/>
              <a:ext cx="2204" cy="2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/>
            <p:cNvSpPr txBox="1"/>
            <p:nvPr>
              <p:custDataLst>
                <p:tags r:id="rId25"/>
              </p:custDataLst>
            </p:nvPr>
          </p:nvSpPr>
          <p:spPr>
            <a:xfrm>
              <a:off x="2312" y="198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纺织</a:t>
              </a:r>
              <a:endParaRPr lang="zh-CN" altLang="en-US" sz="3300" b="1"/>
            </a:p>
          </p:txBody>
        </p:sp>
      </p:grpSp>
      <p:grpSp>
        <p:nvGrpSpPr>
          <p:cNvPr id="20" name="组合 19"/>
          <p:cNvGrpSpPr/>
          <p:nvPr>
            <p:custDataLst>
              <p:tags r:id="rId26"/>
            </p:custDataLst>
          </p:nvPr>
        </p:nvGrpSpPr>
        <p:grpSpPr>
          <a:xfrm>
            <a:off x="4259580" y="3365183"/>
            <a:ext cx="1200150" cy="993934"/>
            <a:chOff x="2170" y="1548"/>
            <a:chExt cx="2520" cy="2087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2170" y="1548"/>
              <a:ext cx="2204" cy="2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文本框 21"/>
            <p:cNvSpPr txBox="1"/>
            <p:nvPr>
              <p:custDataLst>
                <p:tags r:id="rId28"/>
              </p:custDataLst>
            </p:nvPr>
          </p:nvSpPr>
          <p:spPr>
            <a:xfrm>
              <a:off x="2312" y="198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色彩</a:t>
              </a:r>
              <a:endParaRPr lang="zh-CN" altLang="en-US" sz="3300" b="1"/>
            </a:p>
          </p:txBody>
        </p:sp>
      </p:grpSp>
      <p:grpSp>
        <p:nvGrpSpPr>
          <p:cNvPr id="23" name="组合 22"/>
          <p:cNvGrpSpPr/>
          <p:nvPr>
            <p:custDataLst>
              <p:tags r:id="rId29"/>
            </p:custDataLst>
          </p:nvPr>
        </p:nvGrpSpPr>
        <p:grpSpPr>
          <a:xfrm>
            <a:off x="1033463" y="3574257"/>
            <a:ext cx="1200150" cy="993934"/>
            <a:chOff x="2170" y="1548"/>
            <a:chExt cx="2520" cy="2087"/>
          </a:xfrm>
        </p:grpSpPr>
        <p:pic>
          <p:nvPicPr>
            <p:cNvPr id="24" name="图片 23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2170" y="1548"/>
              <a:ext cx="2204" cy="2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25"/>
            <p:cNvSpPr txBox="1"/>
            <p:nvPr>
              <p:custDataLst>
                <p:tags r:id="rId31"/>
              </p:custDataLst>
            </p:nvPr>
          </p:nvSpPr>
          <p:spPr>
            <a:xfrm>
              <a:off x="2312" y="198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规律</a:t>
              </a:r>
              <a:endParaRPr lang="zh-CN" altLang="en-US" sz="3300" b="1"/>
            </a:p>
          </p:txBody>
        </p:sp>
      </p:grpSp>
      <p:grpSp>
        <p:nvGrpSpPr>
          <p:cNvPr id="28" name="组合 27"/>
          <p:cNvGrpSpPr/>
          <p:nvPr>
            <p:custDataLst>
              <p:tags r:id="rId32"/>
            </p:custDataLst>
          </p:nvPr>
        </p:nvGrpSpPr>
        <p:grpSpPr>
          <a:xfrm>
            <a:off x="805815" y="2174557"/>
            <a:ext cx="1169194" cy="1166813"/>
            <a:chOff x="10448" y="3946"/>
            <a:chExt cx="2455" cy="2450"/>
          </a:xfrm>
        </p:grpSpPr>
        <p:pic>
          <p:nvPicPr>
            <p:cNvPr id="29" name="图片 28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0448" y="3946"/>
              <a:ext cx="2455" cy="2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" name="文本框 29"/>
            <p:cNvSpPr txBox="1"/>
            <p:nvPr>
              <p:custDataLst>
                <p:tags r:id="rId34"/>
              </p:custDataLst>
            </p:nvPr>
          </p:nvSpPr>
          <p:spPr>
            <a:xfrm>
              <a:off x="10525" y="456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等待</a:t>
              </a:r>
              <a:endParaRPr lang="zh-CN" altLang="en-US" sz="3300" b="1"/>
            </a:p>
          </p:txBody>
        </p:sp>
      </p:grpSp>
      <p:grpSp>
        <p:nvGrpSpPr>
          <p:cNvPr id="31" name="组合 30"/>
          <p:cNvGrpSpPr/>
          <p:nvPr>
            <p:custDataLst>
              <p:tags r:id="rId35"/>
            </p:custDataLst>
          </p:nvPr>
        </p:nvGrpSpPr>
        <p:grpSpPr>
          <a:xfrm>
            <a:off x="6481763" y="3488055"/>
            <a:ext cx="1169194" cy="1166813"/>
            <a:chOff x="10448" y="3946"/>
            <a:chExt cx="2455" cy="2450"/>
          </a:xfrm>
        </p:grpSpPr>
        <p:pic>
          <p:nvPicPr>
            <p:cNvPr id="32" name="图片 31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8" cstate="email"/>
            <a:stretch>
              <a:fillRect/>
            </a:stretch>
          </p:blipFill>
          <p:spPr>
            <a:xfrm>
              <a:off x="10448" y="3946"/>
              <a:ext cx="2455" cy="2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" name="文本框 32"/>
            <p:cNvSpPr txBox="1"/>
            <p:nvPr>
              <p:custDataLst>
                <p:tags r:id="rId37"/>
              </p:custDataLst>
            </p:nvPr>
          </p:nvSpPr>
          <p:spPr>
            <a:xfrm>
              <a:off x="10525" y="4566"/>
              <a:ext cx="2378" cy="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/>
                <a:t>愉快</a:t>
              </a:r>
              <a:endParaRPr lang="zh-CN" altLang="en-US" sz="3300" b="1"/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147412" y="1826895"/>
            <a:ext cx="6010751" cy="14897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300" b="1"/>
              <a:t>读课文,说说小毛虫经历了哪三个变化。</a:t>
            </a:r>
            <a:endParaRPr lang="zh-CN" altLang="en-US" sz="3300" b="1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UNIQUEID" val="76"/>
</p:tagLst>
</file>

<file path=ppt/tags/tag10.xml><?xml version="1.0" encoding="utf-8"?>
<p:tagLst xmlns:p="http://schemas.openxmlformats.org/presentationml/2006/main">
  <p:tag name="AS_UNIQUEID" val="86"/>
</p:tagLst>
</file>

<file path=ppt/tags/tag100.xml><?xml version="1.0" encoding="utf-8"?>
<p:tagLst xmlns:p="http://schemas.openxmlformats.org/presentationml/2006/main">
  <p:tag name="AS_UNIQUEID" val="202"/>
</p:tagLst>
</file>

<file path=ppt/tags/tag101.xml><?xml version="1.0" encoding="utf-8"?>
<p:tagLst xmlns:p="http://schemas.openxmlformats.org/presentationml/2006/main">
  <p:tag name="AS_UNIQUEID" val="203"/>
</p:tagLst>
</file>

<file path=ppt/tags/tag102.xml><?xml version="1.0" encoding="utf-8"?>
<p:tagLst xmlns:p="http://schemas.openxmlformats.org/presentationml/2006/main">
  <p:tag name="AS_UNIQUEID" val="204"/>
</p:tagLst>
</file>

<file path=ppt/tags/tag103.xml><?xml version="1.0" encoding="utf-8"?>
<p:tagLst xmlns:p="http://schemas.openxmlformats.org/presentationml/2006/main">
  <p:tag name="AS_UNIQUEID" val="205"/>
</p:tagLst>
</file>

<file path=ppt/tags/tag104.xml><?xml version="1.0" encoding="utf-8"?>
<p:tagLst xmlns:p="http://schemas.openxmlformats.org/presentationml/2006/main">
  <p:tag name="AS_UNIQUEID" val="206"/>
</p:tagLst>
</file>

<file path=ppt/tags/tag105.xml><?xml version="1.0" encoding="utf-8"?>
<p:tagLst xmlns:p="http://schemas.openxmlformats.org/presentationml/2006/main">
  <p:tag name="AS_UNIQUEID" val="207"/>
</p:tagLst>
</file>

<file path=ppt/tags/tag106.xml><?xml version="1.0" encoding="utf-8"?>
<p:tagLst xmlns:p="http://schemas.openxmlformats.org/presentationml/2006/main">
  <p:tag name="AS_UNIQUEID" val="208"/>
</p:tagLst>
</file>

<file path=ppt/tags/tag107.xml><?xml version="1.0" encoding="utf-8"?>
<p:tagLst xmlns:p="http://schemas.openxmlformats.org/presentationml/2006/main">
  <p:tag name="AS_UNIQUEID" val="209"/>
</p:tagLst>
</file>

<file path=ppt/tags/tag108.xml><?xml version="1.0" encoding="utf-8"?>
<p:tagLst xmlns:p="http://schemas.openxmlformats.org/presentationml/2006/main">
  <p:tag name="AS_UNIQUEID" val="210"/>
</p:tagLst>
</file>

<file path=ppt/tags/tag109.xml><?xml version="1.0" encoding="utf-8"?>
<p:tagLst xmlns:p="http://schemas.openxmlformats.org/presentationml/2006/main">
  <p:tag name="AS_UNIQUEID" val="211"/>
</p:tagLst>
</file>

<file path=ppt/tags/tag11.xml><?xml version="1.0" encoding="utf-8"?>
<p:tagLst xmlns:p="http://schemas.openxmlformats.org/presentationml/2006/main">
  <p:tag name="AS_UNIQUEID" val="88"/>
</p:tagLst>
</file>

<file path=ppt/tags/tag110.xml><?xml version="1.0" encoding="utf-8"?>
<p:tagLst xmlns:p="http://schemas.openxmlformats.org/presentationml/2006/main">
  <p:tag name="AS_UNIQUEID" val="212"/>
</p:tagLst>
</file>

<file path=ppt/tags/tag111.xml><?xml version="1.0" encoding="utf-8"?>
<p:tagLst xmlns:p="http://schemas.openxmlformats.org/presentationml/2006/main">
  <p:tag name="AS_UNIQUEID" val="213"/>
</p:tagLst>
</file>

<file path=ppt/tags/tag112.xml><?xml version="1.0" encoding="utf-8"?>
<p:tagLst xmlns:p="http://schemas.openxmlformats.org/presentationml/2006/main">
  <p:tag name="AS_UNIQUEID" val="215"/>
</p:tagLst>
</file>

<file path=ppt/tags/tag113.xml><?xml version="1.0" encoding="utf-8"?>
<p:tagLst xmlns:p="http://schemas.openxmlformats.org/presentationml/2006/main">
  <p:tag name="AS_UNIQUEID" val="216"/>
</p:tagLst>
</file>

<file path=ppt/tags/tag114.xml><?xml version="1.0" encoding="utf-8"?>
<p:tagLst xmlns:p="http://schemas.openxmlformats.org/presentationml/2006/main">
  <p:tag name="AS_UNIQUEID" val="217"/>
</p:tagLst>
</file>

<file path=ppt/tags/tag115.xml><?xml version="1.0" encoding="utf-8"?>
<p:tagLst xmlns:p="http://schemas.openxmlformats.org/presentationml/2006/main">
  <p:tag name="AS_UNIQUEID" val="218"/>
</p:tagLst>
</file>

<file path=ppt/tags/tag116.xml><?xml version="1.0" encoding="utf-8"?>
<p:tagLst xmlns:p="http://schemas.openxmlformats.org/presentationml/2006/main">
  <p:tag name="AS_UNIQUEID" val="219"/>
</p:tagLst>
</file>

<file path=ppt/tags/tag117.xml><?xml version="1.0" encoding="utf-8"?>
<p:tagLst xmlns:p="http://schemas.openxmlformats.org/presentationml/2006/main">
  <p:tag name="AS_UNIQUEID" val="220"/>
</p:tagLst>
</file>

<file path=ppt/tags/tag118.xml><?xml version="1.0" encoding="utf-8"?>
<p:tagLst xmlns:p="http://schemas.openxmlformats.org/presentationml/2006/main">
  <p:tag name="AS_UNIQUEID" val="221"/>
</p:tagLst>
</file>

<file path=ppt/tags/tag119.xml><?xml version="1.0" encoding="utf-8"?>
<p:tagLst xmlns:p="http://schemas.openxmlformats.org/presentationml/2006/main">
  <p:tag name="AS_UNIQUEID" val="222"/>
</p:tagLst>
</file>

<file path=ppt/tags/tag12.xml><?xml version="1.0" encoding="utf-8"?>
<p:tagLst xmlns:p="http://schemas.openxmlformats.org/presentationml/2006/main">
  <p:tag name="AS_UNIQUEID" val="89"/>
</p:tagLst>
</file>

<file path=ppt/tags/tag120.xml><?xml version="1.0" encoding="utf-8"?>
<p:tagLst xmlns:p="http://schemas.openxmlformats.org/presentationml/2006/main">
  <p:tag name="AS_UNIQUEID" val="223"/>
</p:tagLst>
</file>

<file path=ppt/tags/tag121.xml><?xml version="1.0" encoding="utf-8"?>
<p:tagLst xmlns:p="http://schemas.openxmlformats.org/presentationml/2006/main">
  <p:tag name="AS_UNIQUEID" val="224"/>
</p:tagLst>
</file>

<file path=ppt/tags/tag122.xml><?xml version="1.0" encoding="utf-8"?>
<p:tagLst xmlns:p="http://schemas.openxmlformats.org/presentationml/2006/main">
  <p:tag name="AS_UNIQUEID" val="225"/>
</p:tagLst>
</file>

<file path=ppt/tags/tag123.xml><?xml version="1.0" encoding="utf-8"?>
<p:tagLst xmlns:p="http://schemas.openxmlformats.org/presentationml/2006/main">
  <p:tag name="AS_UNIQUEID" val="226"/>
</p:tagLst>
</file>

<file path=ppt/tags/tag124.xml><?xml version="1.0" encoding="utf-8"?>
<p:tagLst xmlns:p="http://schemas.openxmlformats.org/presentationml/2006/main">
  <p:tag name="AS_UNIQUEID" val="227"/>
</p:tagLst>
</file>

<file path=ppt/tags/tag125.xml><?xml version="1.0" encoding="utf-8"?>
<p:tagLst xmlns:p="http://schemas.openxmlformats.org/presentationml/2006/main">
  <p:tag name="AS_UNIQUEID" val="228"/>
</p:tagLst>
</file>

<file path=ppt/tags/tag126.xml><?xml version="1.0" encoding="utf-8"?>
<p:tagLst xmlns:p="http://schemas.openxmlformats.org/presentationml/2006/main">
  <p:tag name="AS_UNIQUEID" val="229"/>
</p:tagLst>
</file>

<file path=ppt/tags/tag127.xml><?xml version="1.0" encoding="utf-8"?>
<p:tagLst xmlns:p="http://schemas.openxmlformats.org/presentationml/2006/main">
  <p:tag name="AS_UNIQUEID" val="230"/>
</p:tagLst>
</file>

<file path=ppt/tags/tag128.xml><?xml version="1.0" encoding="utf-8"?>
<p:tagLst xmlns:p="http://schemas.openxmlformats.org/presentationml/2006/main">
  <p:tag name="AS_UNIQUEID" val="232"/>
</p:tagLst>
</file>

<file path=ppt/tags/tag129.xml><?xml version="1.0" encoding="utf-8"?>
<p:tagLst xmlns:p="http://schemas.openxmlformats.org/presentationml/2006/main">
  <p:tag name="AS_UNIQUEID" val="233"/>
</p:tagLst>
</file>

<file path=ppt/tags/tag13.xml><?xml version="1.0" encoding="utf-8"?>
<p:tagLst xmlns:p="http://schemas.openxmlformats.org/presentationml/2006/main">
  <p:tag name="AS_UNIQUEID" val="90"/>
</p:tagLst>
</file>

<file path=ppt/tags/tag130.xml><?xml version="1.0" encoding="utf-8"?>
<p:tagLst xmlns:p="http://schemas.openxmlformats.org/presentationml/2006/main">
  <p:tag name="AS_UNIQUEID" val="234"/>
</p:tagLst>
</file>

<file path=ppt/tags/tag131.xml><?xml version="1.0" encoding="utf-8"?>
<p:tagLst xmlns:p="http://schemas.openxmlformats.org/presentationml/2006/main">
  <p:tag name="AS_UNIQUEID" val="235"/>
</p:tagLst>
</file>

<file path=ppt/tags/tag132.xml><?xml version="1.0" encoding="utf-8"?>
<p:tagLst xmlns:p="http://schemas.openxmlformats.org/presentationml/2006/main">
  <p:tag name="AS_UNIQUEID" val="237"/>
</p:tagLst>
</file>

<file path=ppt/tags/tag133.xml><?xml version="1.0" encoding="utf-8"?>
<p:tagLst xmlns:p="http://schemas.openxmlformats.org/presentationml/2006/main">
  <p:tag name="AS_UNIQUEID" val="238"/>
</p:tagLst>
</file>

<file path=ppt/tags/tag134.xml><?xml version="1.0" encoding="utf-8"?>
<p:tagLst xmlns:p="http://schemas.openxmlformats.org/presentationml/2006/main">
  <p:tag name="AS_UNIQUEID" val="239"/>
</p:tagLst>
</file>

<file path=ppt/tags/tag135.xml><?xml version="1.0" encoding="utf-8"?>
<p:tagLst xmlns:p="http://schemas.openxmlformats.org/presentationml/2006/main">
  <p:tag name="AS_UNIQUEID" val="240"/>
</p:tagLst>
</file>

<file path=ppt/tags/tag136.xml><?xml version="1.0" encoding="utf-8"?>
<p:tagLst xmlns:p="http://schemas.openxmlformats.org/presentationml/2006/main">
  <p:tag name="AS_UNIQUEID" val="241"/>
</p:tagLst>
</file>

<file path=ppt/tags/tag137.xml><?xml version="1.0" encoding="utf-8"?>
<p:tagLst xmlns:p="http://schemas.openxmlformats.org/presentationml/2006/main">
  <p:tag name="AS_UNIQUEID" val="242"/>
</p:tagLst>
</file>

<file path=ppt/tags/tag138.xml><?xml version="1.0" encoding="utf-8"?>
<p:tagLst xmlns:p="http://schemas.openxmlformats.org/presentationml/2006/main">
  <p:tag name="AS_UNIQUEID" val="243"/>
</p:tagLst>
</file>

<file path=ppt/tags/tag139.xml><?xml version="1.0" encoding="utf-8"?>
<p:tagLst xmlns:p="http://schemas.openxmlformats.org/presentationml/2006/main">
  <p:tag name="AS_UNIQUEID" val="244"/>
</p:tagLst>
</file>

<file path=ppt/tags/tag14.xml><?xml version="1.0" encoding="utf-8"?>
<p:tagLst xmlns:p="http://schemas.openxmlformats.org/presentationml/2006/main">
  <p:tag name="AS_UNIQUEID" val="91"/>
</p:tagLst>
</file>

<file path=ppt/tags/tag140.xml><?xml version="1.0" encoding="utf-8"?>
<p:tagLst xmlns:p="http://schemas.openxmlformats.org/presentationml/2006/main">
  <p:tag name="AS_UNIQUEID" val="245"/>
</p:tagLst>
</file>

<file path=ppt/tags/tag141.xml><?xml version="1.0" encoding="utf-8"?>
<p:tagLst xmlns:p="http://schemas.openxmlformats.org/presentationml/2006/main">
  <p:tag name="AS_UNIQUEID" val="246"/>
</p:tagLst>
</file>

<file path=ppt/tags/tag142.xml><?xml version="1.0" encoding="utf-8"?>
<p:tagLst xmlns:p="http://schemas.openxmlformats.org/presentationml/2006/main">
  <p:tag name="AS_UNIQUEID" val="247"/>
</p:tagLst>
</file>

<file path=ppt/tags/tag143.xml><?xml version="1.0" encoding="utf-8"?>
<p:tagLst xmlns:p="http://schemas.openxmlformats.org/presentationml/2006/main">
  <p:tag name="AS_UNIQUEID" val="248"/>
</p:tagLst>
</file>

<file path=ppt/tags/tag144.xml><?xml version="1.0" encoding="utf-8"?>
<p:tagLst xmlns:p="http://schemas.openxmlformats.org/presentationml/2006/main">
  <p:tag name="AS_UNIQUEID" val="249"/>
</p:tagLst>
</file>

<file path=ppt/tags/tag145.xml><?xml version="1.0" encoding="utf-8"?>
<p:tagLst xmlns:p="http://schemas.openxmlformats.org/presentationml/2006/main">
  <p:tag name="AS_UNIQUEID" val="250"/>
</p:tagLst>
</file>

<file path=ppt/tags/tag146.xml><?xml version="1.0" encoding="utf-8"?>
<p:tagLst xmlns:p="http://schemas.openxmlformats.org/presentationml/2006/main">
  <p:tag name="AS_UNIQUEID" val="251"/>
</p:tagLst>
</file>

<file path=ppt/tags/tag147.xml><?xml version="1.0" encoding="utf-8"?>
<p:tagLst xmlns:p="http://schemas.openxmlformats.org/presentationml/2006/main">
  <p:tag name="AS_UNIQUEID" val="252"/>
</p:tagLst>
</file>

<file path=ppt/tags/tag148.xml><?xml version="1.0" encoding="utf-8"?>
<p:tagLst xmlns:p="http://schemas.openxmlformats.org/presentationml/2006/main">
  <p:tag name="AS_UNIQUEID" val="253"/>
</p:tagLst>
</file>

<file path=ppt/tags/tag149.xml><?xml version="1.0" encoding="utf-8"?>
<p:tagLst xmlns:p="http://schemas.openxmlformats.org/presentationml/2006/main">
  <p:tag name="AS_UNIQUEID" val="254"/>
</p:tagLst>
</file>

<file path=ppt/tags/tag15.xml><?xml version="1.0" encoding="utf-8"?>
<p:tagLst xmlns:p="http://schemas.openxmlformats.org/presentationml/2006/main">
  <p:tag name="AS_UNIQUEID" val="92"/>
</p:tagLst>
</file>

<file path=ppt/tags/tag150.xml><?xml version="1.0" encoding="utf-8"?>
<p:tagLst xmlns:p="http://schemas.openxmlformats.org/presentationml/2006/main">
  <p:tag name="AS_UNIQUEID" val="255"/>
</p:tagLst>
</file>

<file path=ppt/tags/tag151.xml><?xml version="1.0" encoding="utf-8"?>
<p:tagLst xmlns:p="http://schemas.openxmlformats.org/presentationml/2006/main">
  <p:tag name="AS_UNIQUEID" val="256"/>
</p:tagLst>
</file>

<file path=ppt/tags/tag152.xml><?xml version="1.0" encoding="utf-8"?>
<p:tagLst xmlns:p="http://schemas.openxmlformats.org/presentationml/2006/main">
  <p:tag name="AS_UNIQUEID" val="257"/>
</p:tagLst>
</file>

<file path=ppt/tags/tag153.xml><?xml version="1.0" encoding="utf-8"?>
<p:tagLst xmlns:p="http://schemas.openxmlformats.org/presentationml/2006/main">
  <p:tag name="AS_UNIQUEID" val="258"/>
</p:tagLst>
</file>

<file path=ppt/tags/tag154.xml><?xml version="1.0" encoding="utf-8"?>
<p:tagLst xmlns:p="http://schemas.openxmlformats.org/presentationml/2006/main">
  <p:tag name="AS_UNIQUEID" val="259"/>
</p:tagLst>
</file>

<file path=ppt/tags/tag155.xml><?xml version="1.0" encoding="utf-8"?>
<p:tagLst xmlns:p="http://schemas.openxmlformats.org/presentationml/2006/main">
  <p:tag name="AS_UNIQUEID" val="260"/>
</p:tagLst>
</file>

<file path=ppt/tags/tag156.xml><?xml version="1.0" encoding="utf-8"?>
<p:tagLst xmlns:p="http://schemas.openxmlformats.org/presentationml/2006/main">
  <p:tag name="AS_UNIQUEID" val="261"/>
</p:tagLst>
</file>

<file path=ppt/tags/tag157.xml><?xml version="1.0" encoding="utf-8"?>
<p:tagLst xmlns:p="http://schemas.openxmlformats.org/presentationml/2006/main">
  <p:tag name="AS_UNIQUEID" val="262"/>
</p:tagLst>
</file>

<file path=ppt/tags/tag158.xml><?xml version="1.0" encoding="utf-8"?>
<p:tagLst xmlns:p="http://schemas.openxmlformats.org/presentationml/2006/main">
  <p:tag name="AS_UNIQUEID" val="263"/>
</p:tagLst>
</file>

<file path=ppt/tags/tag159.xml><?xml version="1.0" encoding="utf-8"?>
<p:tagLst xmlns:p="http://schemas.openxmlformats.org/presentationml/2006/main">
  <p:tag name="AS_UNIQUEID" val="264"/>
</p:tagLst>
</file>

<file path=ppt/tags/tag16.xml><?xml version="1.0" encoding="utf-8"?>
<p:tagLst xmlns:p="http://schemas.openxmlformats.org/presentationml/2006/main">
  <p:tag name="AS_UNIQUEID" val="94"/>
</p:tagLst>
</file>

<file path=ppt/tags/tag160.xml><?xml version="1.0" encoding="utf-8"?>
<p:tagLst xmlns:p="http://schemas.openxmlformats.org/presentationml/2006/main">
  <p:tag name="AS_UNIQUEID" val="265"/>
</p:tagLst>
</file>

<file path=ppt/tags/tag161.xml><?xml version="1.0" encoding="utf-8"?>
<p:tagLst xmlns:p="http://schemas.openxmlformats.org/presentationml/2006/main">
  <p:tag name="AS_UNIQUEID" val="266"/>
</p:tagLst>
</file>

<file path=ppt/tags/tag162.xml><?xml version="1.0" encoding="utf-8"?>
<p:tagLst xmlns:p="http://schemas.openxmlformats.org/presentationml/2006/main">
  <p:tag name="AS_UNIQUEID" val="267"/>
</p:tagLst>
</file>

<file path=ppt/tags/tag163.xml><?xml version="1.0" encoding="utf-8"?>
<p:tagLst xmlns:p="http://schemas.openxmlformats.org/presentationml/2006/main">
  <p:tag name="AS_UNIQUEID" val="268"/>
</p:tagLst>
</file>

<file path=ppt/tags/tag164.xml><?xml version="1.0" encoding="utf-8"?>
<p:tagLst xmlns:p="http://schemas.openxmlformats.org/presentationml/2006/main">
  <p:tag name="AS_UNIQUEID" val="269"/>
</p:tagLst>
</file>

<file path=ppt/tags/tag165.xml><?xml version="1.0" encoding="utf-8"?>
<p:tagLst xmlns:p="http://schemas.openxmlformats.org/presentationml/2006/main">
  <p:tag name="AS_UNIQUEID" val="271"/>
</p:tagLst>
</file>

<file path=ppt/tags/tag166.xml><?xml version="1.0" encoding="utf-8"?>
<p:tagLst xmlns:p="http://schemas.openxmlformats.org/presentationml/2006/main">
  <p:tag name="AS_UNIQUEID" val="273"/>
</p:tagLst>
</file>

<file path=ppt/tags/tag167.xml><?xml version="1.0" encoding="utf-8"?>
<p:tagLst xmlns:p="http://schemas.openxmlformats.org/presentationml/2006/main">
  <p:tag name="AS_UNIQUEID" val="274"/>
</p:tagLst>
</file>

<file path=ppt/tags/tag168.xml><?xml version="1.0" encoding="utf-8"?>
<p:tagLst xmlns:p="http://schemas.openxmlformats.org/presentationml/2006/main">
  <p:tag name="AS_UNIQUEID" val="275"/>
</p:tagLst>
</file>

<file path=ppt/tags/tag169.xml><?xml version="1.0" encoding="utf-8"?>
<p:tagLst xmlns:p="http://schemas.openxmlformats.org/presentationml/2006/main">
  <p:tag name="AS_UNIQUEID" val="276"/>
</p:tagLst>
</file>

<file path=ppt/tags/tag17.xml><?xml version="1.0" encoding="utf-8"?>
<p:tagLst xmlns:p="http://schemas.openxmlformats.org/presentationml/2006/main">
  <p:tag name="AS_UNIQUEID" val="95"/>
</p:tagLst>
</file>

<file path=ppt/tags/tag170.xml><?xml version="1.0" encoding="utf-8"?>
<p:tagLst xmlns:p="http://schemas.openxmlformats.org/presentationml/2006/main">
  <p:tag name="AS_UNIQUEID" val="277"/>
</p:tagLst>
</file>

<file path=ppt/tags/tag171.xml><?xml version="1.0" encoding="utf-8"?>
<p:tagLst xmlns:p="http://schemas.openxmlformats.org/presentationml/2006/main">
  <p:tag name="AS_UNIQUEID" val="278"/>
</p:tagLst>
</file>

<file path=ppt/tags/tag172.xml><?xml version="1.0" encoding="utf-8"?>
<p:tagLst xmlns:p="http://schemas.openxmlformats.org/presentationml/2006/main">
  <p:tag name="AS_UNIQUEID" val="279"/>
</p:tagLst>
</file>

<file path=ppt/tags/tag173.xml><?xml version="1.0" encoding="utf-8"?>
<p:tagLst xmlns:p="http://schemas.openxmlformats.org/presentationml/2006/main">
  <p:tag name="AS_UNIQUEID" val="280"/>
</p:tagLst>
</file>

<file path=ppt/tags/tag174.xml><?xml version="1.0" encoding="utf-8"?>
<p:tagLst xmlns:p="http://schemas.openxmlformats.org/presentationml/2006/main">
  <p:tag name="AS_UNIQUEID" val="282"/>
</p:tagLst>
</file>

<file path=ppt/tags/tag175.xml><?xml version="1.0" encoding="utf-8"?>
<p:tagLst xmlns:p="http://schemas.openxmlformats.org/presentationml/2006/main">
  <p:tag name="AS_UNIQUEID" val="283"/>
</p:tagLst>
</file>

<file path=ppt/tags/tag176.xml><?xml version="1.0" encoding="utf-8"?>
<p:tagLst xmlns:p="http://schemas.openxmlformats.org/presentationml/2006/main">
  <p:tag name="AS_UNIQUEID" val="284"/>
</p:tagLst>
</file>

<file path=ppt/tags/tag177.xml><?xml version="1.0" encoding="utf-8"?>
<p:tagLst xmlns:p="http://schemas.openxmlformats.org/presentationml/2006/main">
  <p:tag name="AS_UNIQUEID" val="285"/>
</p:tagLst>
</file>

<file path=ppt/tags/tag178.xml><?xml version="1.0" encoding="utf-8"?>
<p:tagLst xmlns:p="http://schemas.openxmlformats.org/presentationml/2006/main">
  <p:tag name="AS_UNIQUEID" val="287"/>
</p:tagLst>
</file>

<file path=ppt/tags/tag179.xml><?xml version="1.0" encoding="utf-8"?>
<p:tagLst xmlns:p="http://schemas.openxmlformats.org/presentationml/2006/main">
  <p:tag name="AS_UNIQUEID" val="288"/>
</p:tagLst>
</file>

<file path=ppt/tags/tag18.xml><?xml version="1.0" encoding="utf-8"?>
<p:tagLst xmlns:p="http://schemas.openxmlformats.org/presentationml/2006/main">
  <p:tag name="AS_UNIQUEID" val="96"/>
</p:tagLst>
</file>

<file path=ppt/tags/tag180.xml><?xml version="1.0" encoding="utf-8"?>
<p:tagLst xmlns:p="http://schemas.openxmlformats.org/presentationml/2006/main">
  <p:tag name="AS_UNIQUEID" val="289"/>
  <p:tag name="KSO_WM_UNIT_PLACING_PICTURE_USER_VIEWPORT" val="{&quot;height&quot;:2090.0614173228346,&quot;width&quot;:3131.4724409448818}"/>
</p:tagLst>
</file>

<file path=ppt/tags/tag181.xml><?xml version="1.0" encoding="utf-8"?>
<p:tagLst xmlns:p="http://schemas.openxmlformats.org/presentationml/2006/main">
  <p:tag name="AS_UNIQUEID" val="290"/>
</p:tagLst>
</file>

<file path=ppt/tags/tag182.xml><?xml version="1.0" encoding="utf-8"?>
<p:tagLst xmlns:p="http://schemas.openxmlformats.org/presentationml/2006/main">
  <p:tag name="AS_UNIQUEID" val="291"/>
</p:tagLst>
</file>

<file path=ppt/tags/tag183.xml><?xml version="1.0" encoding="utf-8"?>
<p:tagLst xmlns:p="http://schemas.openxmlformats.org/presentationml/2006/main">
  <p:tag name="AS_UNIQUEID" val="292"/>
</p:tagLst>
</file>

<file path=ppt/tags/tag184.xml><?xml version="1.0" encoding="utf-8"?>
<p:tagLst xmlns:p="http://schemas.openxmlformats.org/presentationml/2006/main">
  <p:tag name="AS_UNIQUEID" val="293"/>
</p:tagLst>
</file>

<file path=ppt/tags/tag185.xml><?xml version="1.0" encoding="utf-8"?>
<p:tagLst xmlns:p="http://schemas.openxmlformats.org/presentationml/2006/main">
  <p:tag name="AS_UNIQUEID" val="294"/>
</p:tagLst>
</file>

<file path=ppt/tags/tag186.xml><?xml version="1.0" encoding="utf-8"?>
<p:tagLst xmlns:p="http://schemas.openxmlformats.org/presentationml/2006/main">
  <p:tag name="AS_UNIQUEID" val="295"/>
</p:tagLst>
</file>

<file path=ppt/tags/tag187.xml><?xml version="1.0" encoding="utf-8"?>
<p:tagLst xmlns:p="http://schemas.openxmlformats.org/presentationml/2006/main">
  <p:tag name="AS_UNIQUEID" val="296"/>
</p:tagLst>
</file>

<file path=ppt/tags/tag188.xml><?xml version="1.0" encoding="utf-8"?>
<p:tagLst xmlns:p="http://schemas.openxmlformats.org/presentationml/2006/main">
  <p:tag name="AS_UNIQUEID" val="297"/>
</p:tagLst>
</file>

<file path=ppt/tags/tag189.xml><?xml version="1.0" encoding="utf-8"?>
<p:tagLst xmlns:p="http://schemas.openxmlformats.org/presentationml/2006/main">
  <p:tag name="AS_UNIQUEID" val="298"/>
</p:tagLst>
</file>

<file path=ppt/tags/tag19.xml><?xml version="1.0" encoding="utf-8"?>
<p:tagLst xmlns:p="http://schemas.openxmlformats.org/presentationml/2006/main">
  <p:tag name="AS_UNIQUEID" val="97"/>
</p:tagLst>
</file>

<file path=ppt/tags/tag190.xml><?xml version="1.0" encoding="utf-8"?>
<p:tagLst xmlns:p="http://schemas.openxmlformats.org/presentationml/2006/main">
  <p:tag name="AS_UNIQUEID" val="299"/>
</p:tagLst>
</file>

<file path=ppt/tags/tag191.xml><?xml version="1.0" encoding="utf-8"?>
<p:tagLst xmlns:p="http://schemas.openxmlformats.org/presentationml/2006/main">
  <p:tag name="AS_UNIQUEID" val="300"/>
</p:tagLst>
</file>

<file path=ppt/tags/tag192.xml><?xml version="1.0" encoding="utf-8"?>
<p:tagLst xmlns:p="http://schemas.openxmlformats.org/presentationml/2006/main">
  <p:tag name="AS_UNIQUEID" val="301"/>
</p:tagLst>
</file>

<file path=ppt/tags/tag193.xml><?xml version="1.0" encoding="utf-8"?>
<p:tagLst xmlns:p="http://schemas.openxmlformats.org/presentationml/2006/main">
  <p:tag name="AS_UNIQUEID" val="303"/>
</p:tagLst>
</file>

<file path=ppt/tags/tag194.xml><?xml version="1.0" encoding="utf-8"?>
<p:tagLst xmlns:p="http://schemas.openxmlformats.org/presentationml/2006/main">
  <p:tag name="AS_UNIQUEID" val="305"/>
</p:tagLst>
</file>

<file path=ppt/tags/tag195.xml><?xml version="1.0" encoding="utf-8"?>
<p:tagLst xmlns:p="http://schemas.openxmlformats.org/presentationml/2006/main">
  <p:tag name="AS_UNIQUEID" val="306"/>
</p:tagLst>
</file>

<file path=ppt/tags/tag196.xml><?xml version="1.0" encoding="utf-8"?>
<p:tagLst xmlns:p="http://schemas.openxmlformats.org/presentationml/2006/main">
  <p:tag name="AS_UNIQUEID" val="307"/>
</p:tagLst>
</file>

<file path=ppt/tags/tag197.xml><?xml version="1.0" encoding="utf-8"?>
<p:tagLst xmlns:p="http://schemas.openxmlformats.org/presentationml/2006/main">
  <p:tag name="AS_UNIQUEID" val="308"/>
</p:tagLst>
</file>

<file path=ppt/tags/tag198.xml><?xml version="1.0" encoding="utf-8"?>
<p:tagLst xmlns:p="http://schemas.openxmlformats.org/presentationml/2006/main">
  <p:tag name="AS_UNIQUEID" val="309"/>
</p:tagLst>
</file>

<file path=ppt/tags/tag199.xml><?xml version="1.0" encoding="utf-8"?>
<p:tagLst xmlns:p="http://schemas.openxmlformats.org/presentationml/2006/main">
  <p:tag name="AS_UNIQUEID" val="310"/>
</p:tagLst>
</file>

<file path=ppt/tags/tag2.xml><?xml version="1.0" encoding="utf-8"?>
<p:tagLst xmlns:p="http://schemas.openxmlformats.org/presentationml/2006/main">
  <p:tag name="AS_UNIQUEID" val="77"/>
</p:tagLst>
</file>

<file path=ppt/tags/tag20.xml><?xml version="1.0" encoding="utf-8"?>
<p:tagLst xmlns:p="http://schemas.openxmlformats.org/presentationml/2006/main">
  <p:tag name="AS_UNIQUEID" val="98"/>
</p:tagLst>
</file>

<file path=ppt/tags/tag200.xml><?xml version="1.0" encoding="utf-8"?>
<p:tagLst xmlns:p="http://schemas.openxmlformats.org/presentationml/2006/main">
  <p:tag name="AS_UNIQUEID" val="311"/>
</p:tagLst>
</file>

<file path=ppt/tags/tag201.xml><?xml version="1.0" encoding="utf-8"?>
<p:tagLst xmlns:p="http://schemas.openxmlformats.org/presentationml/2006/main">
  <p:tag name="AS_UNIQUEID" val="312"/>
</p:tagLst>
</file>

<file path=ppt/tags/tag202.xml><?xml version="1.0" encoding="utf-8"?>
<p:tagLst xmlns:p="http://schemas.openxmlformats.org/presentationml/2006/main">
  <p:tag name="AS_UNIQUEID" val="313"/>
</p:tagLst>
</file>

<file path=ppt/tags/tag203.xml><?xml version="1.0" encoding="utf-8"?>
<p:tagLst xmlns:p="http://schemas.openxmlformats.org/presentationml/2006/main">
  <p:tag name="AS_UNIQUEID" val="315"/>
</p:tagLst>
</file>

<file path=ppt/tags/tag204.xml><?xml version="1.0" encoding="utf-8"?>
<p:tagLst xmlns:p="http://schemas.openxmlformats.org/presentationml/2006/main">
  <p:tag name="AS_UNIQUEID" val="317"/>
</p:tagLst>
</file>

<file path=ppt/tags/tag205.xml><?xml version="1.0" encoding="utf-8"?>
<p:tagLst xmlns:p="http://schemas.openxmlformats.org/presentationml/2006/main">
  <p:tag name="AS_UNIQUEID" val="318"/>
</p:tagLst>
</file>

<file path=ppt/tags/tag206.xml><?xml version="1.0" encoding="utf-8"?>
<p:tagLst xmlns:p="http://schemas.openxmlformats.org/presentationml/2006/main">
  <p:tag name="AS_UNIQUEID" val="319"/>
</p:tagLst>
</file>

<file path=ppt/tags/tag207.xml><?xml version="1.0" encoding="utf-8"?>
<p:tagLst xmlns:p="http://schemas.openxmlformats.org/presentationml/2006/main">
  <p:tag name="AS_UNIQUEID" val="321"/>
</p:tagLst>
</file>

<file path=ppt/tags/tag208.xml><?xml version="1.0" encoding="utf-8"?>
<p:tagLst xmlns:p="http://schemas.openxmlformats.org/presentationml/2006/main">
  <p:tag name="AS_UNIQUEID" val="322"/>
</p:tagLst>
</file>

<file path=ppt/tags/tag209.xml><?xml version="1.0" encoding="utf-8"?>
<p:tagLst xmlns:p="http://schemas.openxmlformats.org/presentationml/2006/main">
  <p:tag name="AS_UNIQUEID" val="323"/>
</p:tagLst>
</file>

<file path=ppt/tags/tag21.xml><?xml version="1.0" encoding="utf-8"?>
<p:tagLst xmlns:p="http://schemas.openxmlformats.org/presentationml/2006/main">
  <p:tag name="AS_UNIQUEID" val="99"/>
</p:tagLst>
</file>

<file path=ppt/tags/tag210.xml><?xml version="1.0" encoding="utf-8"?>
<p:tagLst xmlns:p="http://schemas.openxmlformats.org/presentationml/2006/main">
  <p:tag name="AS_UNIQUEID" val="324"/>
</p:tagLst>
</file>

<file path=ppt/tags/tag211.xml><?xml version="1.0" encoding="utf-8"?>
<p:tagLst xmlns:p="http://schemas.openxmlformats.org/presentationml/2006/main">
  <p:tag name="AS_UNIQUEID" val="325"/>
</p:tagLst>
</file>

<file path=ppt/tags/tag212.xml><?xml version="1.0" encoding="utf-8"?>
<p:tagLst xmlns:p="http://schemas.openxmlformats.org/presentationml/2006/main">
  <p:tag name="AS_UNIQUEID" val="326"/>
</p:tagLst>
</file>

<file path=ppt/tags/tag213.xml><?xml version="1.0" encoding="utf-8"?>
<p:tagLst xmlns:p="http://schemas.openxmlformats.org/presentationml/2006/main">
  <p:tag name="AS_UNIQUEID" val="327"/>
</p:tagLst>
</file>

<file path=ppt/tags/tag214.xml><?xml version="1.0" encoding="utf-8"?>
<p:tagLst xmlns:p="http://schemas.openxmlformats.org/presentationml/2006/main">
  <p:tag name="AS_UNIQUEID" val="328"/>
</p:tagLst>
</file>

<file path=ppt/tags/tag215.xml><?xml version="1.0" encoding="utf-8"?>
<p:tagLst xmlns:p="http://schemas.openxmlformats.org/presentationml/2006/main">
  <p:tag name="AS_UNIQUEID" val="330"/>
</p:tagLst>
</file>

<file path=ppt/tags/tag216.xml><?xml version="1.0" encoding="utf-8"?>
<p:tagLst xmlns:p="http://schemas.openxmlformats.org/presentationml/2006/main">
  <p:tag name="AS_UNIQUEID" val="331"/>
</p:tagLst>
</file>

<file path=ppt/tags/tag217.xml><?xml version="1.0" encoding="utf-8"?>
<p:tagLst xmlns:p="http://schemas.openxmlformats.org/presentationml/2006/main">
  <p:tag name="AS_UNIQUEID" val="332"/>
</p:tagLst>
</file>

<file path=ppt/tags/tag218.xml><?xml version="1.0" encoding="utf-8"?>
<p:tagLst xmlns:p="http://schemas.openxmlformats.org/presentationml/2006/main">
  <p:tag name="AS_UNIQUEID" val="333"/>
</p:tagLst>
</file>

<file path=ppt/tags/tag219.xml><?xml version="1.0" encoding="utf-8"?>
<p:tagLst xmlns:p="http://schemas.openxmlformats.org/presentationml/2006/main">
  <p:tag name="AS_UNIQUEID" val="334"/>
</p:tagLst>
</file>

<file path=ppt/tags/tag22.xml><?xml version="1.0" encoding="utf-8"?>
<p:tagLst xmlns:p="http://schemas.openxmlformats.org/presentationml/2006/main">
  <p:tag name="AS_UNIQUEID" val="101"/>
</p:tagLst>
</file>

<file path=ppt/tags/tag220.xml><?xml version="1.0" encoding="utf-8"?>
<p:tagLst xmlns:p="http://schemas.openxmlformats.org/presentationml/2006/main">
  <p:tag name="AS_UNIQUEID" val="335"/>
</p:tagLst>
</file>

<file path=ppt/tags/tag221.xml><?xml version="1.0" encoding="utf-8"?>
<p:tagLst xmlns:p="http://schemas.openxmlformats.org/presentationml/2006/main">
  <p:tag name="AS_UNIQUEID" val="336"/>
</p:tagLst>
</file>

<file path=ppt/tags/tag222.xml><?xml version="1.0" encoding="utf-8"?>
<p:tagLst xmlns:p="http://schemas.openxmlformats.org/presentationml/2006/main">
  <p:tag name="AS_UNIQUEID" val="338"/>
</p:tagLst>
</file>

<file path=ppt/tags/tag223.xml><?xml version="1.0" encoding="utf-8"?>
<p:tagLst xmlns:p="http://schemas.openxmlformats.org/presentationml/2006/main">
  <p:tag name="AS_UNIQUEID" val="339"/>
</p:tagLst>
</file>

<file path=ppt/tags/tag224.xml><?xml version="1.0" encoding="utf-8"?>
<p:tagLst xmlns:p="http://schemas.openxmlformats.org/presentationml/2006/main">
  <p:tag name="AS_UNIQUEID" val="340"/>
</p:tagLst>
</file>

<file path=ppt/tags/tag225.xml><?xml version="1.0" encoding="utf-8"?>
<p:tagLst xmlns:p="http://schemas.openxmlformats.org/presentationml/2006/main">
  <p:tag name="AS_UNIQUEID" val="342"/>
</p:tagLst>
</file>

<file path=ppt/tags/tag226.xml><?xml version="1.0" encoding="utf-8"?>
<p:tagLst xmlns:p="http://schemas.openxmlformats.org/presentationml/2006/main">
  <p:tag name="AS_UNIQUEID" val="343"/>
</p:tagLst>
</file>

<file path=ppt/tags/tag227.xml><?xml version="1.0" encoding="utf-8"?>
<p:tagLst xmlns:p="http://schemas.openxmlformats.org/presentationml/2006/main">
  <p:tag name="AS_UNIQUEID" val="344"/>
</p:tagLst>
</file>

<file path=ppt/tags/tag228.xml><?xml version="1.0" encoding="utf-8"?>
<p:tagLst xmlns:p="http://schemas.openxmlformats.org/presentationml/2006/main">
  <p:tag name="AS_UNIQUEID" val="345"/>
</p:tagLst>
</file>

<file path=ppt/tags/tag229.xml><?xml version="1.0" encoding="utf-8"?>
<p:tagLst xmlns:p="http://schemas.openxmlformats.org/presentationml/2006/main">
  <p:tag name="AS_UNIQUEID" val="346"/>
</p:tagLst>
</file>

<file path=ppt/tags/tag23.xml><?xml version="1.0" encoding="utf-8"?>
<p:tagLst xmlns:p="http://schemas.openxmlformats.org/presentationml/2006/main">
  <p:tag name="AS_UNIQUEID" val="102"/>
</p:tagLst>
</file>

<file path=ppt/tags/tag230.xml><?xml version="1.0" encoding="utf-8"?>
<p:tagLst xmlns:p="http://schemas.openxmlformats.org/presentationml/2006/main">
  <p:tag name="AS_UNIQUEID" val="347"/>
</p:tagLst>
</file>

<file path=ppt/tags/tag231.xml><?xml version="1.0" encoding="utf-8"?>
<p:tagLst xmlns:p="http://schemas.openxmlformats.org/presentationml/2006/main">
  <p:tag name="AS_UNIQUEID" val="348"/>
</p:tagLst>
</file>

<file path=ppt/tags/tag232.xml><?xml version="1.0" encoding="utf-8"?>
<p:tagLst xmlns:p="http://schemas.openxmlformats.org/presentationml/2006/main">
  <p:tag name="AS_UNIQUEID" val="349"/>
</p:tagLst>
</file>

<file path=ppt/tags/tag233.xml><?xml version="1.0" encoding="utf-8"?>
<p:tagLst xmlns:p="http://schemas.openxmlformats.org/presentationml/2006/main">
  <p:tag name="AS_UNIQUEID" val="350"/>
</p:tagLst>
</file>

<file path=ppt/tags/tag234.xml><?xml version="1.0" encoding="utf-8"?>
<p:tagLst xmlns:p="http://schemas.openxmlformats.org/presentationml/2006/main">
  <p:tag name="AS_UNIQUEID" val="352"/>
</p:tagLst>
</file>

<file path=ppt/tags/tag235.xml><?xml version="1.0" encoding="utf-8"?>
<p:tagLst xmlns:p="http://schemas.openxmlformats.org/presentationml/2006/main">
  <p:tag name="AS_UNIQUEID" val="353"/>
</p:tagLst>
</file>

<file path=ppt/tags/tag236.xml><?xml version="1.0" encoding="utf-8"?>
<p:tagLst xmlns:p="http://schemas.openxmlformats.org/presentationml/2006/main">
  <p:tag name="AS_UNIQUEID" val="354"/>
</p:tagLst>
</file>

<file path=ppt/tags/tag237.xml><?xml version="1.0" encoding="utf-8"?>
<p:tagLst xmlns:p="http://schemas.openxmlformats.org/presentationml/2006/main">
  <p:tag name="AS_UNIQUEID" val="355"/>
</p:tagLst>
</file>

<file path=ppt/tags/tag238.xml><?xml version="1.0" encoding="utf-8"?>
<p:tagLst xmlns:p="http://schemas.openxmlformats.org/presentationml/2006/main">
  <p:tag name="AS_UNIQUEID" val="356"/>
</p:tagLst>
</file>

<file path=ppt/tags/tag239.xml><?xml version="1.0" encoding="utf-8"?>
<p:tagLst xmlns:p="http://schemas.openxmlformats.org/presentationml/2006/main">
  <p:tag name="AS_UNIQUEID" val="357"/>
</p:tagLst>
</file>

<file path=ppt/tags/tag24.xml><?xml version="1.0" encoding="utf-8"?>
<p:tagLst xmlns:p="http://schemas.openxmlformats.org/presentationml/2006/main">
  <p:tag name="AS_UNIQUEID" val="103"/>
</p:tagLst>
</file>

<file path=ppt/tags/tag240.xml><?xml version="1.0" encoding="utf-8"?>
<p:tagLst xmlns:p="http://schemas.openxmlformats.org/presentationml/2006/main">
  <p:tag name="AS_UNIQUEID" val="358"/>
</p:tagLst>
</file>

<file path=ppt/tags/tag241.xml><?xml version="1.0" encoding="utf-8"?>
<p:tagLst xmlns:p="http://schemas.openxmlformats.org/presentationml/2006/main">
  <p:tag name="AS_UNIQUEID" val="360"/>
</p:tagLst>
</file>

<file path=ppt/tags/tag242.xml><?xml version="1.0" encoding="utf-8"?>
<p:tagLst xmlns:p="http://schemas.openxmlformats.org/presentationml/2006/main">
  <p:tag name="AS_UNIQUEID" val="361"/>
</p:tagLst>
</file>

<file path=ppt/tags/tag243.xml><?xml version="1.0" encoding="utf-8"?>
<p:tagLst xmlns:p="http://schemas.openxmlformats.org/presentationml/2006/main">
  <p:tag name="AS_UNIQUEID" val="362"/>
</p:tagLst>
</file>

<file path=ppt/tags/tag244.xml><?xml version="1.0" encoding="utf-8"?>
<p:tagLst xmlns:p="http://schemas.openxmlformats.org/presentationml/2006/main">
  <p:tag name="AS_UNIQUEID" val="363"/>
</p:tagLst>
</file>

<file path=ppt/tags/tag245.xml><?xml version="1.0" encoding="utf-8"?>
<p:tagLst xmlns:p="http://schemas.openxmlformats.org/presentationml/2006/main">
  <p:tag name="AS_UNIQUEID" val="364"/>
</p:tagLst>
</file>

<file path=ppt/tags/tag246.xml><?xml version="1.0" encoding="utf-8"?>
<p:tagLst xmlns:p="http://schemas.openxmlformats.org/presentationml/2006/main">
  <p:tag name="AS_UNIQUEID" val="365"/>
</p:tagLst>
</file>

<file path=ppt/tags/tag247.xml><?xml version="1.0" encoding="utf-8"?>
<p:tagLst xmlns:p="http://schemas.openxmlformats.org/presentationml/2006/main">
  <p:tag name="AS_UNIQUEID" val="366"/>
</p:tagLst>
</file>

<file path=ppt/tags/tag248.xml><?xml version="1.0" encoding="utf-8"?>
<p:tagLst xmlns:p="http://schemas.openxmlformats.org/presentationml/2006/main">
  <p:tag name="AS_UNIQUEID" val="367"/>
</p:tagLst>
</file>

<file path=ppt/tags/tag249.xml><?xml version="1.0" encoding="utf-8"?>
<p:tagLst xmlns:p="http://schemas.openxmlformats.org/presentationml/2006/main">
  <p:tag name="AS_UNIQUEID" val="368"/>
</p:tagLst>
</file>

<file path=ppt/tags/tag25.xml><?xml version="1.0" encoding="utf-8"?>
<p:tagLst xmlns:p="http://schemas.openxmlformats.org/presentationml/2006/main">
  <p:tag name="AS_UNIQUEID" val="104"/>
</p:tagLst>
</file>

<file path=ppt/tags/tag250.xml><?xml version="1.0" encoding="utf-8"?>
<p:tagLst xmlns:p="http://schemas.openxmlformats.org/presentationml/2006/main">
  <p:tag name="AS_UNIQUEID" val="369"/>
</p:tagLst>
</file>

<file path=ppt/tags/tag251.xml><?xml version="1.0" encoding="utf-8"?>
<p:tagLst xmlns:p="http://schemas.openxmlformats.org/presentationml/2006/main">
  <p:tag name="AS_UNIQUEID" val="370"/>
</p:tagLst>
</file>

<file path=ppt/tags/tag252.xml><?xml version="1.0" encoding="utf-8"?>
<p:tagLst xmlns:p="http://schemas.openxmlformats.org/presentationml/2006/main">
  <p:tag name="AS_UNIQUEID" val="371"/>
</p:tagLst>
</file>

<file path=ppt/tags/tag253.xml><?xml version="1.0" encoding="utf-8"?>
<p:tagLst xmlns:p="http://schemas.openxmlformats.org/presentationml/2006/main">
  <p:tag name="AS_UNIQUEID" val="372"/>
</p:tagLst>
</file>

<file path=ppt/tags/tag254.xml><?xml version="1.0" encoding="utf-8"?>
<p:tagLst xmlns:p="http://schemas.openxmlformats.org/presentationml/2006/main">
  <p:tag name="AS_UNIQUEID" val="373"/>
</p:tagLst>
</file>

<file path=ppt/tags/tag255.xml><?xml version="1.0" encoding="utf-8"?>
<p:tagLst xmlns:p="http://schemas.openxmlformats.org/presentationml/2006/main">
  <p:tag name="AS_UNIQUEID" val="374"/>
</p:tagLst>
</file>

<file path=ppt/tags/tag256.xml><?xml version="1.0" encoding="utf-8"?>
<p:tagLst xmlns:p="http://schemas.openxmlformats.org/presentationml/2006/main">
  <p:tag name="AS_UNIQUEID" val="375"/>
</p:tagLst>
</file>

<file path=ppt/tags/tag257.xml><?xml version="1.0" encoding="utf-8"?>
<p:tagLst xmlns:p="http://schemas.openxmlformats.org/presentationml/2006/main">
  <p:tag name="AS_UNIQUEID" val="376"/>
</p:tagLst>
</file>

<file path=ppt/tags/tag258.xml><?xml version="1.0" encoding="utf-8"?>
<p:tagLst xmlns:p="http://schemas.openxmlformats.org/presentationml/2006/main">
  <p:tag name="AS_UNIQUEID" val="377"/>
</p:tagLst>
</file>

<file path=ppt/tags/tag259.xml><?xml version="1.0" encoding="utf-8"?>
<p:tagLst xmlns:p="http://schemas.openxmlformats.org/presentationml/2006/main">
  <p:tag name="AS_UNIQUEID" val="379"/>
</p:tagLst>
</file>

<file path=ppt/tags/tag26.xml><?xml version="1.0" encoding="utf-8"?>
<p:tagLst xmlns:p="http://schemas.openxmlformats.org/presentationml/2006/main">
  <p:tag name="AS_UNIQUEID" val="105"/>
</p:tagLst>
</file>

<file path=ppt/tags/tag260.xml><?xml version="1.0" encoding="utf-8"?>
<p:tagLst xmlns:p="http://schemas.openxmlformats.org/presentationml/2006/main">
  <p:tag name="AS_UNIQUEID" val="380"/>
</p:tagLst>
</file>

<file path=ppt/tags/tag261.xml><?xml version="1.0" encoding="utf-8"?>
<p:tagLst xmlns:p="http://schemas.openxmlformats.org/presentationml/2006/main">
  <p:tag name="AS_UNIQUEID" val="381"/>
</p:tagLst>
</file>

<file path=ppt/tags/tag262.xml><?xml version="1.0" encoding="utf-8"?>
<p:tagLst xmlns:p="http://schemas.openxmlformats.org/presentationml/2006/main">
  <p:tag name="AS_UNIQUEID" val="382"/>
</p:tagLst>
</file>

<file path=ppt/tags/tag263.xml><?xml version="1.0" encoding="utf-8"?>
<p:tagLst xmlns:p="http://schemas.openxmlformats.org/presentationml/2006/main">
  <p:tag name="AS_UNIQUEID" val="383"/>
</p:tagLst>
</file>

<file path=ppt/tags/tag264.xml><?xml version="1.0" encoding="utf-8"?>
<p:tagLst xmlns:p="http://schemas.openxmlformats.org/presentationml/2006/main">
  <p:tag name="AS_UNIQUEID" val="384"/>
</p:tagLst>
</file>

<file path=ppt/tags/tag265.xml><?xml version="1.0" encoding="utf-8"?>
<p:tagLst xmlns:p="http://schemas.openxmlformats.org/presentationml/2006/main">
  <p:tag name="AS_UNIQUEID" val="385"/>
</p:tagLst>
</file>

<file path=ppt/tags/tag266.xml><?xml version="1.0" encoding="utf-8"?>
<p:tagLst xmlns:p="http://schemas.openxmlformats.org/presentationml/2006/main">
  <p:tag name="AS_UNIQUEID" val="386"/>
</p:tagLst>
</file>

<file path=ppt/tags/tag267.xml><?xml version="1.0" encoding="utf-8"?>
<p:tagLst xmlns:p="http://schemas.openxmlformats.org/presentationml/2006/main">
  <p:tag name="AS_UNIQUEID" val="387"/>
</p:tagLst>
</file>

<file path=ppt/tags/tag268.xml><?xml version="1.0" encoding="utf-8"?>
<p:tagLst xmlns:p="http://schemas.openxmlformats.org/presentationml/2006/main">
  <p:tag name="AS_UNIQUEID" val="388"/>
</p:tagLst>
</file>

<file path=ppt/tags/tag269.xml><?xml version="1.0" encoding="utf-8"?>
<p:tagLst xmlns:p="http://schemas.openxmlformats.org/presentationml/2006/main">
  <p:tag name="AS_UNIQUEID" val="389"/>
</p:tagLst>
</file>

<file path=ppt/tags/tag27.xml><?xml version="1.0" encoding="utf-8"?>
<p:tagLst xmlns:p="http://schemas.openxmlformats.org/presentationml/2006/main">
  <p:tag name="AS_UNIQUEID" val="106"/>
</p:tagLst>
</file>

<file path=ppt/tags/tag270.xml><?xml version="1.0" encoding="utf-8"?>
<p:tagLst xmlns:p="http://schemas.openxmlformats.org/presentationml/2006/main">
  <p:tag name="AS_UNIQUEID" val="390"/>
</p:tagLst>
</file>

<file path=ppt/tags/tag271.xml><?xml version="1.0" encoding="utf-8"?>
<p:tagLst xmlns:p="http://schemas.openxmlformats.org/presentationml/2006/main">
  <p:tag name="AS_UNIQUEID" val="391"/>
</p:tagLst>
</file>

<file path=ppt/tags/tag272.xml><?xml version="1.0" encoding="utf-8"?>
<p:tagLst xmlns:p="http://schemas.openxmlformats.org/presentationml/2006/main">
  <p:tag name="AS_UNIQUEID" val="393"/>
</p:tagLst>
</file>

<file path=ppt/tags/tag273.xml><?xml version="1.0" encoding="utf-8"?>
<p:tagLst xmlns:p="http://schemas.openxmlformats.org/presentationml/2006/main">
  <p:tag name="AS_UNIQUEID" val="394"/>
</p:tagLst>
</file>

<file path=ppt/tags/tag274.xml><?xml version="1.0" encoding="utf-8"?>
<p:tagLst xmlns:p="http://schemas.openxmlformats.org/presentationml/2006/main">
  <p:tag name="AS_UNIQUEID" val="395"/>
</p:tagLst>
</file>

<file path=ppt/tags/tag275.xml><?xml version="1.0" encoding="utf-8"?>
<p:tagLst xmlns:p="http://schemas.openxmlformats.org/presentationml/2006/main">
  <p:tag name="AS_UNIQUEID" val="396"/>
</p:tagLst>
</file>

<file path=ppt/tags/tag276.xml><?xml version="1.0" encoding="utf-8"?>
<p:tagLst xmlns:p="http://schemas.openxmlformats.org/presentationml/2006/main">
  <p:tag name="AS_UNIQUEID" val="397"/>
</p:tagLst>
</file>

<file path=ppt/tags/tag277.xml><?xml version="1.0" encoding="utf-8"?>
<p:tagLst xmlns:p="http://schemas.openxmlformats.org/presentationml/2006/main">
  <p:tag name="AS_UNIQUEID" val="398"/>
</p:tagLst>
</file>

<file path=ppt/tags/tag278.xml><?xml version="1.0" encoding="utf-8"?>
<p:tagLst xmlns:p="http://schemas.openxmlformats.org/presentationml/2006/main">
  <p:tag name="AS_UNIQUEID" val="399"/>
</p:tagLst>
</file>

<file path=ppt/tags/tag279.xml><?xml version="1.0" encoding="utf-8"?>
<p:tagLst xmlns:p="http://schemas.openxmlformats.org/presentationml/2006/main">
  <p:tag name="AS_UNIQUEID" val="400"/>
</p:tagLst>
</file>

<file path=ppt/tags/tag28.xml><?xml version="1.0" encoding="utf-8"?>
<p:tagLst xmlns:p="http://schemas.openxmlformats.org/presentationml/2006/main">
  <p:tag name="AS_UNIQUEID" val="107"/>
</p:tagLst>
</file>

<file path=ppt/tags/tag280.xml><?xml version="1.0" encoding="utf-8"?>
<p:tagLst xmlns:p="http://schemas.openxmlformats.org/presentationml/2006/main">
  <p:tag name="AS_UNIQUEID" val="401"/>
</p:tagLst>
</file>

<file path=ppt/tags/tag281.xml><?xml version="1.0" encoding="utf-8"?>
<p:tagLst xmlns:p="http://schemas.openxmlformats.org/presentationml/2006/main">
  <p:tag name="AS_UNIQUEID" val="402"/>
</p:tagLst>
</file>

<file path=ppt/tags/tag282.xml><?xml version="1.0" encoding="utf-8"?>
<p:tagLst xmlns:p="http://schemas.openxmlformats.org/presentationml/2006/main">
  <p:tag name="AS_UNIQUEID" val="403"/>
</p:tagLst>
</file>

<file path=ppt/tags/tag283.xml><?xml version="1.0" encoding="utf-8"?>
<p:tagLst xmlns:p="http://schemas.openxmlformats.org/presentationml/2006/main">
  <p:tag name="AS_UNIQUEID" val="404"/>
</p:tagLst>
</file>

<file path=ppt/tags/tag284.xml><?xml version="1.0" encoding="utf-8"?>
<p:tagLst xmlns:p="http://schemas.openxmlformats.org/presentationml/2006/main">
  <p:tag name="AS_UNIQUEID" val="405"/>
</p:tagLst>
</file>

<file path=ppt/tags/tag285.xml><?xml version="1.0" encoding="utf-8"?>
<p:tagLst xmlns:p="http://schemas.openxmlformats.org/presentationml/2006/main">
  <p:tag name="AS_UNIQUEID" val="406"/>
</p:tagLst>
</file>

<file path=ppt/tags/tag286.xml><?xml version="1.0" encoding="utf-8"?>
<p:tagLst xmlns:p="http://schemas.openxmlformats.org/presentationml/2006/main">
  <p:tag name="AS_UNIQUEID" val="408"/>
</p:tagLst>
</file>

<file path=ppt/tags/tag287.xml><?xml version="1.0" encoding="utf-8"?>
<p:tagLst xmlns:p="http://schemas.openxmlformats.org/presentationml/2006/main">
  <p:tag name="AS_UNIQUEID" val="409"/>
</p:tagLst>
</file>

<file path=ppt/tags/tag288.xml><?xml version="1.0" encoding="utf-8"?>
<p:tagLst xmlns:p="http://schemas.openxmlformats.org/presentationml/2006/main">
  <p:tag name="AS_UNIQUEID" val="410"/>
</p:tagLst>
</file>

<file path=ppt/tags/tag289.xml><?xml version="1.0" encoding="utf-8"?>
<p:tagLst xmlns:p="http://schemas.openxmlformats.org/presentationml/2006/main">
  <p:tag name="AS_UNIQUEID" val="411"/>
</p:tagLst>
</file>

<file path=ppt/tags/tag29.xml><?xml version="1.0" encoding="utf-8"?>
<p:tagLst xmlns:p="http://schemas.openxmlformats.org/presentationml/2006/main">
  <p:tag name="AS_UNIQUEID" val="108"/>
</p:tagLst>
</file>

<file path=ppt/tags/tag290.xml><?xml version="1.0" encoding="utf-8"?>
<p:tagLst xmlns:p="http://schemas.openxmlformats.org/presentationml/2006/main">
  <p:tag name="AS_UNIQUEID" val="412"/>
</p:tagLst>
</file>

<file path=ppt/tags/tag291.xml><?xml version="1.0" encoding="utf-8"?>
<p:tagLst xmlns:p="http://schemas.openxmlformats.org/presentationml/2006/main">
  <p:tag name="AS_UNIQUEID" val="413"/>
</p:tagLst>
</file>

<file path=ppt/tags/tag292.xml><?xml version="1.0" encoding="utf-8"?>
<p:tagLst xmlns:p="http://schemas.openxmlformats.org/presentationml/2006/main">
  <p:tag name="AS_UNIQUEID" val="414"/>
</p:tagLst>
</file>

<file path=ppt/tags/tag293.xml><?xml version="1.0" encoding="utf-8"?>
<p:tagLst xmlns:p="http://schemas.openxmlformats.org/presentationml/2006/main">
  <p:tag name="AS_UNIQUEID" val="415"/>
</p:tagLst>
</file>

<file path=ppt/tags/tag294.xml><?xml version="1.0" encoding="utf-8"?>
<p:tagLst xmlns:p="http://schemas.openxmlformats.org/presentationml/2006/main">
  <p:tag name="AS_UNIQUEID" val="416"/>
</p:tagLst>
</file>

<file path=ppt/tags/tag295.xml><?xml version="1.0" encoding="utf-8"?>
<p:tagLst xmlns:p="http://schemas.openxmlformats.org/presentationml/2006/main">
  <p:tag name="AS_UNIQUEID" val="417"/>
</p:tagLst>
</file>

<file path=ppt/tags/tag296.xml><?xml version="1.0" encoding="utf-8"?>
<p:tagLst xmlns:p="http://schemas.openxmlformats.org/presentationml/2006/main">
  <p:tag name="AS_UNIQUEID" val="418"/>
</p:tagLst>
</file>

<file path=ppt/tags/tag297.xml><?xml version="1.0" encoding="utf-8"?>
<p:tagLst xmlns:p="http://schemas.openxmlformats.org/presentationml/2006/main">
  <p:tag name="AS_UNIQUEID" val="419"/>
</p:tagLst>
</file>

<file path=ppt/tags/tag298.xml><?xml version="1.0" encoding="utf-8"?>
<p:tagLst xmlns:p="http://schemas.openxmlformats.org/presentationml/2006/main">
  <p:tag name="AS_UNIQUEID" val="420"/>
</p:tagLst>
</file>

<file path=ppt/tags/tag299.xml><?xml version="1.0" encoding="utf-8"?>
<p:tagLst xmlns:p="http://schemas.openxmlformats.org/presentationml/2006/main">
  <p:tag name="AS_UNIQUEID" val="422"/>
</p:tagLst>
</file>

<file path=ppt/tags/tag3.xml><?xml version="1.0" encoding="utf-8"?>
<p:tagLst xmlns:p="http://schemas.openxmlformats.org/presentationml/2006/main">
  <p:tag name="AS_UNIQUEID" val="78"/>
</p:tagLst>
</file>

<file path=ppt/tags/tag30.xml><?xml version="1.0" encoding="utf-8"?>
<p:tagLst xmlns:p="http://schemas.openxmlformats.org/presentationml/2006/main">
  <p:tag name="AS_UNIQUEID" val="110"/>
</p:tagLst>
</file>

<file path=ppt/tags/tag300.xml><?xml version="1.0" encoding="utf-8"?>
<p:tagLst xmlns:p="http://schemas.openxmlformats.org/presentationml/2006/main">
  <p:tag name="AS_UNIQUEID" val="423"/>
</p:tagLst>
</file>

<file path=ppt/tags/tag301.xml><?xml version="1.0" encoding="utf-8"?>
<p:tagLst xmlns:p="http://schemas.openxmlformats.org/presentationml/2006/main">
  <p:tag name="AS_UNIQUEID" val="424"/>
</p:tagLst>
</file>

<file path=ppt/tags/tag302.xml><?xml version="1.0" encoding="utf-8"?>
<p:tagLst xmlns:p="http://schemas.openxmlformats.org/presentationml/2006/main">
  <p:tag name="AS_UNIQUEID" val="425"/>
</p:tagLst>
</file>

<file path=ppt/tags/tag303.xml><?xml version="1.0" encoding="utf-8"?>
<p:tagLst xmlns:p="http://schemas.openxmlformats.org/presentationml/2006/main">
  <p:tag name="AS_UNIQUEID" val="426"/>
</p:tagLst>
</file>

<file path=ppt/tags/tag304.xml><?xml version="1.0" encoding="utf-8"?>
<p:tagLst xmlns:p="http://schemas.openxmlformats.org/presentationml/2006/main">
  <p:tag name="AS_UNIQUEID" val="427"/>
</p:tagLst>
</file>

<file path=ppt/tags/tag305.xml><?xml version="1.0" encoding="utf-8"?>
<p:tagLst xmlns:p="http://schemas.openxmlformats.org/presentationml/2006/main">
  <p:tag name="AS_UNIQUEID" val="428"/>
</p:tagLst>
</file>

<file path=ppt/tags/tag306.xml><?xml version="1.0" encoding="utf-8"?>
<p:tagLst xmlns:p="http://schemas.openxmlformats.org/presentationml/2006/main">
  <p:tag name="AS_UNIQUEID" val="429"/>
</p:tagLst>
</file>

<file path=ppt/tags/tag307.xml><?xml version="1.0" encoding="utf-8"?>
<p:tagLst xmlns:p="http://schemas.openxmlformats.org/presentationml/2006/main">
  <p:tag name="AS_UNIQUEID" val="430"/>
</p:tagLst>
</file>

<file path=ppt/tags/tag308.xml><?xml version="1.0" encoding="utf-8"?>
<p:tagLst xmlns:p="http://schemas.openxmlformats.org/presentationml/2006/main">
  <p:tag name="AS_UNIQUEID" val="431"/>
</p:tagLst>
</file>

<file path=ppt/tags/tag309.xml><?xml version="1.0" encoding="utf-8"?>
<p:tagLst xmlns:p="http://schemas.openxmlformats.org/presentationml/2006/main">
  <p:tag name="AS_UNIQUEID" val="432"/>
</p:tagLst>
</file>

<file path=ppt/tags/tag31.xml><?xml version="1.0" encoding="utf-8"?>
<p:tagLst xmlns:p="http://schemas.openxmlformats.org/presentationml/2006/main">
  <p:tag name="AS_UNIQUEID" val="111"/>
</p:tagLst>
</file>

<file path=ppt/tags/tag310.xml><?xml version="1.0" encoding="utf-8"?>
<p:tagLst xmlns:p="http://schemas.openxmlformats.org/presentationml/2006/main">
  <p:tag name="AS_UNIQUEID" val="433"/>
</p:tagLst>
</file>

<file path=ppt/tags/tag311.xml><?xml version="1.0" encoding="utf-8"?>
<p:tagLst xmlns:p="http://schemas.openxmlformats.org/presentationml/2006/main">
  <p:tag name="AS_UNIQUEID" val="434"/>
</p:tagLst>
</file>

<file path=ppt/tags/tag312.xml><?xml version="1.0" encoding="utf-8"?>
<p:tagLst xmlns:p="http://schemas.openxmlformats.org/presentationml/2006/main">
  <p:tag name="AS_UNIQUEID" val="436"/>
</p:tagLst>
</file>

<file path=ppt/tags/tag313.xml><?xml version="1.0" encoding="utf-8"?>
<p:tagLst xmlns:p="http://schemas.openxmlformats.org/presentationml/2006/main">
  <p:tag name="AS_UNIQUEID" val="437"/>
</p:tagLst>
</file>

<file path=ppt/tags/tag314.xml><?xml version="1.0" encoding="utf-8"?>
<p:tagLst xmlns:p="http://schemas.openxmlformats.org/presentationml/2006/main">
  <p:tag name="AS_UNIQUEID" val="438"/>
</p:tagLst>
</file>

<file path=ppt/tags/tag315.xml><?xml version="1.0" encoding="utf-8"?>
<p:tagLst xmlns:p="http://schemas.openxmlformats.org/presentationml/2006/main">
  <p:tag name="AS_UNIQUEID" val="439"/>
</p:tagLst>
</file>

<file path=ppt/tags/tag316.xml><?xml version="1.0" encoding="utf-8"?>
<p:tagLst xmlns:p="http://schemas.openxmlformats.org/presentationml/2006/main">
  <p:tag name="AS_UNIQUEID" val="440"/>
</p:tagLst>
</file>

<file path=ppt/tags/tag317.xml><?xml version="1.0" encoding="utf-8"?>
<p:tagLst xmlns:p="http://schemas.openxmlformats.org/presentationml/2006/main">
  <p:tag name="AS_UNIQUEID" val="441"/>
</p:tagLst>
</file>

<file path=ppt/tags/tag318.xml><?xml version="1.0" encoding="utf-8"?>
<p:tagLst xmlns:p="http://schemas.openxmlformats.org/presentationml/2006/main">
  <p:tag name="AS_UNIQUEID" val="442"/>
</p:tagLst>
</file>

<file path=ppt/tags/tag319.xml><?xml version="1.0" encoding="utf-8"?>
<p:tagLst xmlns:p="http://schemas.openxmlformats.org/presentationml/2006/main">
  <p:tag name="AS_UNIQUEID" val="443"/>
</p:tagLst>
</file>

<file path=ppt/tags/tag32.xml><?xml version="1.0" encoding="utf-8"?>
<p:tagLst xmlns:p="http://schemas.openxmlformats.org/presentationml/2006/main">
  <p:tag name="AS_UNIQUEID" val="112"/>
</p:tagLst>
</file>

<file path=ppt/tags/tag320.xml><?xml version="1.0" encoding="utf-8"?>
<p:tagLst xmlns:p="http://schemas.openxmlformats.org/presentationml/2006/main">
  <p:tag name="AS_UNIQUEID" val="444"/>
</p:tagLst>
</file>

<file path=ppt/tags/tag321.xml><?xml version="1.0" encoding="utf-8"?>
<p:tagLst xmlns:p="http://schemas.openxmlformats.org/presentationml/2006/main">
  <p:tag name="AS_UNIQUEID" val="445"/>
</p:tagLst>
</file>

<file path=ppt/tags/tag322.xml><?xml version="1.0" encoding="utf-8"?>
<p:tagLst xmlns:p="http://schemas.openxmlformats.org/presentationml/2006/main">
  <p:tag name="AS_UNIQUEID" val="446"/>
</p:tagLst>
</file>

<file path=ppt/tags/tag323.xml><?xml version="1.0" encoding="utf-8"?>
<p:tagLst xmlns:p="http://schemas.openxmlformats.org/presentationml/2006/main">
  <p:tag name="AS_UNIQUEID" val="447"/>
</p:tagLst>
</file>

<file path=ppt/tags/tag324.xml><?xml version="1.0" encoding="utf-8"?>
<p:tagLst xmlns:p="http://schemas.openxmlformats.org/presentationml/2006/main">
  <p:tag name="AS_UNIQUEID" val="448"/>
</p:tagLst>
</file>

<file path=ppt/tags/tag325.xml><?xml version="1.0" encoding="utf-8"?>
<p:tagLst xmlns:p="http://schemas.openxmlformats.org/presentationml/2006/main">
  <p:tag name="AS_UNIQUEID" val="152"/>
</p:tagLst>
</file>

<file path=ppt/tags/tag326.xml><?xml version="1.0" encoding="utf-8"?>
<p:tagLst xmlns:p="http://schemas.openxmlformats.org/presentationml/2006/main">
  <p:tag name="AS_UNIQUEID" val="153"/>
</p:tagLst>
</file>

<file path=ppt/tags/tag327.xml><?xml version="1.0" encoding="utf-8"?>
<p:tagLst xmlns:p="http://schemas.openxmlformats.org/presentationml/2006/main">
  <p:tag name="AS_UNIQUEID" val="154"/>
</p:tagLst>
</file>

<file path=ppt/tags/tag328.xml><?xml version="1.0" encoding="utf-8"?>
<p:tagLst xmlns:p="http://schemas.openxmlformats.org/presentationml/2006/main">
  <p:tag name="AS_UNIQUEID" val="155"/>
</p:tagLst>
</file>

<file path=ppt/tags/tag329.xml><?xml version="1.0" encoding="utf-8"?>
<p:tagLst xmlns:p="http://schemas.openxmlformats.org/presentationml/2006/main">
  <p:tag name="AS_UNIQUEID" val="156"/>
</p:tagLst>
</file>

<file path=ppt/tags/tag33.xml><?xml version="1.0" encoding="utf-8"?>
<p:tagLst xmlns:p="http://schemas.openxmlformats.org/presentationml/2006/main">
  <p:tag name="AS_UNIQUEID" val="113"/>
</p:tagLst>
</file>

<file path=ppt/tags/tag330.xml><?xml version="1.0" encoding="utf-8"?>
<p:tagLst xmlns:p="http://schemas.openxmlformats.org/presentationml/2006/main">
  <p:tag name="AS_UNIQUEID" val="157"/>
</p:tagLst>
</file>

<file path=ppt/tags/tag331.xml><?xml version="1.0" encoding="utf-8"?>
<p:tagLst xmlns:p="http://schemas.openxmlformats.org/presentationml/2006/main">
  <p:tag name="AS_UNIQUEID" val="159"/>
</p:tagLst>
</file>

<file path=ppt/tags/tag332.xml><?xml version="1.0" encoding="utf-8"?>
<p:tagLst xmlns:p="http://schemas.openxmlformats.org/presentationml/2006/main">
  <p:tag name="AS_UNIQUEID" val="160"/>
</p:tagLst>
</file>

<file path=ppt/tags/tag333.xml><?xml version="1.0" encoding="utf-8"?>
<p:tagLst xmlns:p="http://schemas.openxmlformats.org/presentationml/2006/main">
  <p:tag name="AS_UNIQUEID" val="161"/>
</p:tagLst>
</file>

<file path=ppt/tags/tag334.xml><?xml version="1.0" encoding="utf-8"?>
<p:tagLst xmlns:p="http://schemas.openxmlformats.org/presentationml/2006/main">
  <p:tag name="AS_UNIQUEID" val="162"/>
</p:tagLst>
</file>

<file path=ppt/tags/tag33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dd31ad1-a5fe-4689-902d-e858df88b47f"/>
  <p:tag name="COMMONDATA" val="eyJoZGlkIjoiNTEwZDYwYjA4ODUyYzA2MmI0M2EzZjhhMWY0NWI4YWEifQ=="/>
</p:tagLst>
</file>

<file path=ppt/tags/tag34.xml><?xml version="1.0" encoding="utf-8"?>
<p:tagLst xmlns:p="http://schemas.openxmlformats.org/presentationml/2006/main">
  <p:tag name="AS_UNIQUEID" val="115"/>
</p:tagLst>
</file>

<file path=ppt/tags/tag35.xml><?xml version="1.0" encoding="utf-8"?>
<p:tagLst xmlns:p="http://schemas.openxmlformats.org/presentationml/2006/main">
  <p:tag name="AS_UNIQUEID" val="116"/>
</p:tagLst>
</file>

<file path=ppt/tags/tag36.xml><?xml version="1.0" encoding="utf-8"?>
<p:tagLst xmlns:p="http://schemas.openxmlformats.org/presentationml/2006/main">
  <p:tag name="AS_UNIQUEID" val="117"/>
</p:tagLst>
</file>

<file path=ppt/tags/tag37.xml><?xml version="1.0" encoding="utf-8"?>
<p:tagLst xmlns:p="http://schemas.openxmlformats.org/presentationml/2006/main">
  <p:tag name="AS_UNIQUEID" val="119"/>
</p:tagLst>
</file>

<file path=ppt/tags/tag38.xml><?xml version="1.0" encoding="utf-8"?>
<p:tagLst xmlns:p="http://schemas.openxmlformats.org/presentationml/2006/main">
  <p:tag name="AS_UNIQUEID" val="120"/>
</p:tagLst>
</file>

<file path=ppt/tags/tag39.xml><?xml version="1.0" encoding="utf-8"?>
<p:tagLst xmlns:p="http://schemas.openxmlformats.org/presentationml/2006/main">
  <p:tag name="AS_UNIQUEID" val="121"/>
</p:tagLst>
</file>

<file path=ppt/tags/tag4.xml><?xml version="1.0" encoding="utf-8"?>
<p:tagLst xmlns:p="http://schemas.openxmlformats.org/presentationml/2006/main">
  <p:tag name="AS_UNIQUEID" val="79"/>
</p:tagLst>
</file>

<file path=ppt/tags/tag40.xml><?xml version="1.0" encoding="utf-8"?>
<p:tagLst xmlns:p="http://schemas.openxmlformats.org/presentationml/2006/main">
  <p:tag name="AS_UNIQUEID" val="122"/>
</p:tagLst>
</file>

<file path=ppt/tags/tag41.xml><?xml version="1.0" encoding="utf-8"?>
<p:tagLst xmlns:p="http://schemas.openxmlformats.org/presentationml/2006/main">
  <p:tag name="AS_UNIQUEID" val="123"/>
</p:tagLst>
</file>

<file path=ppt/tags/tag42.xml><?xml version="1.0" encoding="utf-8"?>
<p:tagLst xmlns:p="http://schemas.openxmlformats.org/presentationml/2006/main">
  <p:tag name="AS_UNIQUEID" val="124"/>
</p:tagLst>
</file>

<file path=ppt/tags/tag43.xml><?xml version="1.0" encoding="utf-8"?>
<p:tagLst xmlns:p="http://schemas.openxmlformats.org/presentationml/2006/main">
  <p:tag name="AS_UNIQUEID" val="126"/>
</p:tagLst>
</file>

<file path=ppt/tags/tag44.xml><?xml version="1.0" encoding="utf-8"?>
<p:tagLst xmlns:p="http://schemas.openxmlformats.org/presentationml/2006/main">
  <p:tag name="AS_UNIQUEID" val="127"/>
</p:tagLst>
</file>

<file path=ppt/tags/tag45.xml><?xml version="1.0" encoding="utf-8"?>
<p:tagLst xmlns:p="http://schemas.openxmlformats.org/presentationml/2006/main">
  <p:tag name="AS_UNIQUEID" val="128"/>
</p:tagLst>
</file>

<file path=ppt/tags/tag46.xml><?xml version="1.0" encoding="utf-8"?>
<p:tagLst xmlns:p="http://schemas.openxmlformats.org/presentationml/2006/main">
  <p:tag name="AS_UNIQUEID" val="129"/>
</p:tagLst>
</file>

<file path=ppt/tags/tag47.xml><?xml version="1.0" encoding="utf-8"?>
<p:tagLst xmlns:p="http://schemas.openxmlformats.org/presentationml/2006/main">
  <p:tag name="AS_UNIQUEID" val="130"/>
</p:tagLst>
</file>

<file path=ppt/tags/tag48.xml><?xml version="1.0" encoding="utf-8"?>
<p:tagLst xmlns:p="http://schemas.openxmlformats.org/presentationml/2006/main">
  <p:tag name="AS_UNIQUEID" val="131"/>
</p:tagLst>
</file>

<file path=ppt/tags/tag49.xml><?xml version="1.0" encoding="utf-8"?>
<p:tagLst xmlns:p="http://schemas.openxmlformats.org/presentationml/2006/main">
  <p:tag name="AS_UNIQUEID" val="133"/>
</p:tagLst>
</file>

<file path=ppt/tags/tag5.xml><?xml version="1.0" encoding="utf-8"?>
<p:tagLst xmlns:p="http://schemas.openxmlformats.org/presentationml/2006/main">
  <p:tag name="AS_UNIQUEID" val="80"/>
</p:tagLst>
</file>

<file path=ppt/tags/tag50.xml><?xml version="1.0" encoding="utf-8"?>
<p:tagLst xmlns:p="http://schemas.openxmlformats.org/presentationml/2006/main">
  <p:tag name="AS_UNIQUEID" val="134"/>
</p:tagLst>
</file>

<file path=ppt/tags/tag51.xml><?xml version="1.0" encoding="utf-8"?>
<p:tagLst xmlns:p="http://schemas.openxmlformats.org/presentationml/2006/main">
  <p:tag name="AS_UNIQUEID" val="135"/>
</p:tagLst>
</file>

<file path=ppt/tags/tag52.xml><?xml version="1.0" encoding="utf-8"?>
<p:tagLst xmlns:p="http://schemas.openxmlformats.org/presentationml/2006/main">
  <p:tag name="AS_UNIQUEID" val="136"/>
</p:tagLst>
</file>

<file path=ppt/tags/tag53.xml><?xml version="1.0" encoding="utf-8"?>
<p:tagLst xmlns:p="http://schemas.openxmlformats.org/presentationml/2006/main">
  <p:tag name="AS_UNIQUEID" val="137"/>
</p:tagLst>
</file>

<file path=ppt/tags/tag54.xml><?xml version="1.0" encoding="utf-8"?>
<p:tagLst xmlns:p="http://schemas.openxmlformats.org/presentationml/2006/main">
  <p:tag name="AS_UNIQUEID" val="139"/>
</p:tagLst>
</file>

<file path=ppt/tags/tag55.xml><?xml version="1.0" encoding="utf-8"?>
<p:tagLst xmlns:p="http://schemas.openxmlformats.org/presentationml/2006/main">
  <p:tag name="AS_UNIQUEID" val="140"/>
</p:tagLst>
</file>

<file path=ppt/tags/tag56.xml><?xml version="1.0" encoding="utf-8"?>
<p:tagLst xmlns:p="http://schemas.openxmlformats.org/presentationml/2006/main">
  <p:tag name="AS_UNIQUEID" val="141"/>
</p:tagLst>
</file>

<file path=ppt/tags/tag57.xml><?xml version="1.0" encoding="utf-8"?>
<p:tagLst xmlns:p="http://schemas.openxmlformats.org/presentationml/2006/main">
  <p:tag name="AS_UNIQUEID" val="142"/>
</p:tagLst>
</file>

<file path=ppt/tags/tag58.xml><?xml version="1.0" encoding="utf-8"?>
<p:tagLst xmlns:p="http://schemas.openxmlformats.org/presentationml/2006/main">
  <p:tag name="AS_UNIQUEID" val="143"/>
</p:tagLst>
</file>

<file path=ppt/tags/tag59.xml><?xml version="1.0" encoding="utf-8"?>
<p:tagLst xmlns:p="http://schemas.openxmlformats.org/presentationml/2006/main">
  <p:tag name="AS_UNIQUEID" val="145"/>
</p:tagLst>
</file>

<file path=ppt/tags/tag6.xml><?xml version="1.0" encoding="utf-8"?>
<p:tagLst xmlns:p="http://schemas.openxmlformats.org/presentationml/2006/main">
  <p:tag name="AS_UNIQUEID" val="82"/>
</p:tagLst>
</file>

<file path=ppt/tags/tag60.xml><?xml version="1.0" encoding="utf-8"?>
<p:tagLst xmlns:p="http://schemas.openxmlformats.org/presentationml/2006/main">
  <p:tag name="AS_UNIQUEID" val="146"/>
</p:tagLst>
</file>

<file path=ppt/tags/tag61.xml><?xml version="1.0" encoding="utf-8"?>
<p:tagLst xmlns:p="http://schemas.openxmlformats.org/presentationml/2006/main">
  <p:tag name="AS_UNIQUEID" val="147"/>
</p:tagLst>
</file>

<file path=ppt/tags/tag62.xml><?xml version="1.0" encoding="utf-8"?>
<p:tagLst xmlns:p="http://schemas.openxmlformats.org/presentationml/2006/main">
  <p:tag name="AS_UNIQUEID" val="148"/>
</p:tagLst>
</file>

<file path=ppt/tags/tag63.xml><?xml version="1.0" encoding="utf-8"?>
<p:tagLst xmlns:p="http://schemas.openxmlformats.org/presentationml/2006/main">
  <p:tag name="AS_UNIQUEID" val="149"/>
</p:tagLst>
</file>

<file path=ppt/tags/tag64.xml><?xml version="1.0" encoding="utf-8"?>
<p:tagLst xmlns:p="http://schemas.openxmlformats.org/presentationml/2006/main">
  <p:tag name="AS_UNIQUEID" val="150"/>
</p:tagLst>
</file>

<file path=ppt/tags/tag65.xml><?xml version="1.0" encoding="utf-8"?>
<p:tagLst xmlns:p="http://schemas.openxmlformats.org/presentationml/2006/main">
  <p:tag name="AS_UNIQUEID" val="164"/>
  <p:tag name="KSO_WM_FULL_TEXT_BEAUTIFY_COPY_ID" val="4"/>
</p:tagLst>
</file>

<file path=ppt/tags/tag66.xml><?xml version="1.0" encoding="utf-8"?>
<p:tagLst xmlns:p="http://schemas.openxmlformats.org/presentationml/2006/main">
  <p:tag name="AS_UNIQUEID" val="165"/>
</p:tagLst>
</file>

<file path=ppt/tags/tag67.xml><?xml version="1.0" encoding="utf-8"?>
<p:tagLst xmlns:p="http://schemas.openxmlformats.org/presentationml/2006/main">
  <p:tag name="AS_UNIQUEID" val="452"/>
  <p:tag name="KSO_WM_FULL_TEXT_BEAUTIFY_COPY_ID" val="4"/>
</p:tagLst>
</file>

<file path=ppt/tags/tag68.xml><?xml version="1.0" encoding="utf-8"?>
<p:tagLst xmlns:p="http://schemas.openxmlformats.org/presentationml/2006/main">
  <p:tag name="AS_UNIQUEID" val="167"/>
</p:tagLst>
</file>

<file path=ppt/tags/tag69.xml><?xml version="1.0" encoding="utf-8"?>
<p:tagLst xmlns:p="http://schemas.openxmlformats.org/presentationml/2006/main">
  <p:tag name="AS_UNIQUEID" val="168"/>
</p:tagLst>
</file>

<file path=ppt/tags/tag7.xml><?xml version="1.0" encoding="utf-8"?>
<p:tagLst xmlns:p="http://schemas.openxmlformats.org/presentationml/2006/main">
  <p:tag name="AS_UNIQUEID" val="83"/>
</p:tagLst>
</file>

<file path=ppt/tags/tag70.xml><?xml version="1.0" encoding="utf-8"?>
<p:tagLst xmlns:p="http://schemas.openxmlformats.org/presentationml/2006/main">
  <p:tag name="AS_UNIQUEID" val="169"/>
</p:tagLst>
</file>

<file path=ppt/tags/tag71.xml><?xml version="1.0" encoding="utf-8"?>
<p:tagLst xmlns:p="http://schemas.openxmlformats.org/presentationml/2006/main">
  <p:tag name="AS_UNIQUEID" val="170"/>
</p:tagLst>
</file>

<file path=ppt/tags/tag72.xml><?xml version="1.0" encoding="utf-8"?>
<p:tagLst xmlns:p="http://schemas.openxmlformats.org/presentationml/2006/main">
  <p:tag name="AS_UNIQUEID" val="171"/>
</p:tagLst>
</file>

<file path=ppt/tags/tag73.xml><?xml version="1.0" encoding="utf-8"?>
<p:tagLst xmlns:p="http://schemas.openxmlformats.org/presentationml/2006/main">
  <p:tag name="AS_UNIQUEID" val="172"/>
</p:tagLst>
</file>

<file path=ppt/tags/tag74.xml><?xml version="1.0" encoding="utf-8"?>
<p:tagLst xmlns:p="http://schemas.openxmlformats.org/presentationml/2006/main">
  <p:tag name="AS_UNIQUEID" val="173"/>
</p:tagLst>
</file>

<file path=ppt/tags/tag75.xml><?xml version="1.0" encoding="utf-8"?>
<p:tagLst xmlns:p="http://schemas.openxmlformats.org/presentationml/2006/main">
  <p:tag name="AS_UNIQUEID" val="175"/>
</p:tagLst>
</file>

<file path=ppt/tags/tag76.xml><?xml version="1.0" encoding="utf-8"?>
<p:tagLst xmlns:p="http://schemas.openxmlformats.org/presentationml/2006/main">
  <p:tag name="AS_UNIQUEID" val="176"/>
</p:tagLst>
</file>

<file path=ppt/tags/tag77.xml><?xml version="1.0" encoding="utf-8"?>
<p:tagLst xmlns:p="http://schemas.openxmlformats.org/presentationml/2006/main">
  <p:tag name="AS_UNIQUEID" val="177"/>
</p:tagLst>
</file>

<file path=ppt/tags/tag78.xml><?xml version="1.0" encoding="utf-8"?>
<p:tagLst xmlns:p="http://schemas.openxmlformats.org/presentationml/2006/main">
  <p:tag name="AS_UNIQUEID" val="178"/>
</p:tagLst>
</file>

<file path=ppt/tags/tag79.xml><?xml version="1.0" encoding="utf-8"?>
<p:tagLst xmlns:p="http://schemas.openxmlformats.org/presentationml/2006/main">
  <p:tag name="AS_UNIQUEID" val="180"/>
</p:tagLst>
</file>

<file path=ppt/tags/tag8.xml><?xml version="1.0" encoding="utf-8"?>
<p:tagLst xmlns:p="http://schemas.openxmlformats.org/presentationml/2006/main">
  <p:tag name="AS_UNIQUEID" val="84"/>
</p:tagLst>
</file>

<file path=ppt/tags/tag80.xml><?xml version="1.0" encoding="utf-8"?>
<p:tagLst xmlns:p="http://schemas.openxmlformats.org/presentationml/2006/main">
  <p:tag name="AS_UNIQUEID" val="181"/>
</p:tagLst>
</file>

<file path=ppt/tags/tag81.xml><?xml version="1.0" encoding="utf-8"?>
<p:tagLst xmlns:p="http://schemas.openxmlformats.org/presentationml/2006/main">
  <p:tag name="AS_UNIQUEID" val="182"/>
</p:tagLst>
</file>

<file path=ppt/tags/tag82.xml><?xml version="1.0" encoding="utf-8"?>
<p:tagLst xmlns:p="http://schemas.openxmlformats.org/presentationml/2006/main">
  <p:tag name="AS_UNIQUEID" val="183"/>
</p:tagLst>
</file>

<file path=ppt/tags/tag83.xml><?xml version="1.0" encoding="utf-8"?>
<p:tagLst xmlns:p="http://schemas.openxmlformats.org/presentationml/2006/main">
  <p:tag name="AS_UNIQUEID" val="184"/>
</p:tagLst>
</file>

<file path=ppt/tags/tag84.xml><?xml version="1.0" encoding="utf-8"?>
<p:tagLst xmlns:p="http://schemas.openxmlformats.org/presentationml/2006/main">
  <p:tag name="AS_UNIQUEID" val="185"/>
</p:tagLst>
</file>

<file path=ppt/tags/tag85.xml><?xml version="1.0" encoding="utf-8"?>
<p:tagLst xmlns:p="http://schemas.openxmlformats.org/presentationml/2006/main">
  <p:tag name="AS_UNIQUEID" val="186"/>
</p:tagLst>
</file>

<file path=ppt/tags/tag86.xml><?xml version="1.0" encoding="utf-8"?>
<p:tagLst xmlns:p="http://schemas.openxmlformats.org/presentationml/2006/main">
  <p:tag name="AS_UNIQUEID" val="187"/>
</p:tagLst>
</file>

<file path=ppt/tags/tag87.xml><?xml version="1.0" encoding="utf-8"?>
<p:tagLst xmlns:p="http://schemas.openxmlformats.org/presentationml/2006/main">
  <p:tag name="AS_UNIQUEID" val="188"/>
</p:tagLst>
</file>

<file path=ppt/tags/tag88.xml><?xml version="1.0" encoding="utf-8"?>
<p:tagLst xmlns:p="http://schemas.openxmlformats.org/presentationml/2006/main">
  <p:tag name="AS_UNIQUEID" val="189"/>
</p:tagLst>
</file>

<file path=ppt/tags/tag89.xml><?xml version="1.0" encoding="utf-8"?>
<p:tagLst xmlns:p="http://schemas.openxmlformats.org/presentationml/2006/main">
  <p:tag name="AS_UNIQUEID" val="190"/>
</p:tagLst>
</file>

<file path=ppt/tags/tag9.xml><?xml version="1.0" encoding="utf-8"?>
<p:tagLst xmlns:p="http://schemas.openxmlformats.org/presentationml/2006/main">
  <p:tag name="AS_UNIQUEID" val="85"/>
</p:tagLst>
</file>

<file path=ppt/tags/tag90.xml><?xml version="1.0" encoding="utf-8"?>
<p:tagLst xmlns:p="http://schemas.openxmlformats.org/presentationml/2006/main">
  <p:tag name="AS_UNIQUEID" val="191"/>
</p:tagLst>
</file>

<file path=ppt/tags/tag91.xml><?xml version="1.0" encoding="utf-8"?>
<p:tagLst xmlns:p="http://schemas.openxmlformats.org/presentationml/2006/main">
  <p:tag name="AS_UNIQUEID" val="192"/>
</p:tagLst>
</file>

<file path=ppt/tags/tag92.xml><?xml version="1.0" encoding="utf-8"?>
<p:tagLst xmlns:p="http://schemas.openxmlformats.org/presentationml/2006/main">
  <p:tag name="AS_UNIQUEID" val="193"/>
</p:tagLst>
</file>

<file path=ppt/tags/tag93.xml><?xml version="1.0" encoding="utf-8"?>
<p:tagLst xmlns:p="http://schemas.openxmlformats.org/presentationml/2006/main">
  <p:tag name="AS_UNIQUEID" val="194"/>
</p:tagLst>
</file>

<file path=ppt/tags/tag94.xml><?xml version="1.0" encoding="utf-8"?>
<p:tagLst xmlns:p="http://schemas.openxmlformats.org/presentationml/2006/main">
  <p:tag name="AS_UNIQUEID" val="195"/>
</p:tagLst>
</file>

<file path=ppt/tags/tag95.xml><?xml version="1.0" encoding="utf-8"?>
<p:tagLst xmlns:p="http://schemas.openxmlformats.org/presentationml/2006/main">
  <p:tag name="AS_UNIQUEID" val="196"/>
</p:tagLst>
</file>

<file path=ppt/tags/tag96.xml><?xml version="1.0" encoding="utf-8"?>
<p:tagLst xmlns:p="http://schemas.openxmlformats.org/presentationml/2006/main">
  <p:tag name="AS_UNIQUEID" val="197"/>
</p:tagLst>
</file>

<file path=ppt/tags/tag97.xml><?xml version="1.0" encoding="utf-8"?>
<p:tagLst xmlns:p="http://schemas.openxmlformats.org/presentationml/2006/main">
  <p:tag name="AS_UNIQUEID" val="198"/>
</p:tagLst>
</file>

<file path=ppt/tags/tag98.xml><?xml version="1.0" encoding="utf-8"?>
<p:tagLst xmlns:p="http://schemas.openxmlformats.org/presentationml/2006/main">
  <p:tag name="AS_UNIQUEID" val="200"/>
</p:tagLst>
</file>

<file path=ppt/tags/tag99.xml><?xml version="1.0" encoding="utf-8"?>
<p:tagLst xmlns:p="http://schemas.openxmlformats.org/presentationml/2006/main">
  <p:tag name="AS_UNIQUEID" val="20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Application>WPS 演示</Application>
  <PresentationFormat>全屏显示(16:9)</PresentationFormat>
  <Paragraphs>323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楷体</vt:lpstr>
      <vt:lpstr>微软雅黑</vt:lpstr>
      <vt:lpstr>字魂105号-简雅黑</vt:lpstr>
      <vt:lpstr>汉仪铸字木头人简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2022-07-12T19:06:00Z</cp:lastPrinted>
  <dcterms:created xsi:type="dcterms:W3CDTF">2022-07-12T19:06:00Z</dcterms:created>
  <dcterms:modified xsi:type="dcterms:W3CDTF">2023-01-15T09:07:27Z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88C66D398D584C7F98ED89292D292783</vt:lpwstr>
  </property>
  <property fmtid="{D5CDD505-2E9C-101B-9397-08002B2CF9AE}" pid="3" name="KSOProductBuildVer">
    <vt:lpwstr>2052-11.1.0.13703</vt:lpwstr>
  </property>
</Properties>
</file>