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41.svg" ContentType="image/svg+xml"/>
  <Override PartName="/ppt/media/image7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340" r:id="rId3"/>
    <p:sldId id="341" r:id="rId4"/>
    <p:sldId id="473" r:id="rId5"/>
    <p:sldId id="344" r:id="rId7"/>
    <p:sldId id="356" r:id="rId8"/>
    <p:sldId id="385" r:id="rId9"/>
    <p:sldId id="358" r:id="rId10"/>
    <p:sldId id="372" r:id="rId11"/>
    <p:sldId id="373" r:id="rId12"/>
    <p:sldId id="386" r:id="rId13"/>
    <p:sldId id="377" r:id="rId14"/>
    <p:sldId id="387" r:id="rId15"/>
    <p:sldId id="380" r:id="rId16"/>
    <p:sldId id="381" r:id="rId17"/>
    <p:sldId id="382" r:id="rId18"/>
    <p:sldId id="499" r:id="rId19"/>
    <p:sldId id="383" r:id="rId20"/>
    <p:sldId id="413" r:id="rId21"/>
    <p:sldId id="438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>
        <p:scale>
          <a:sx n="90" d="100"/>
          <a:sy n="90" d="100"/>
        </p:scale>
        <p:origin x="-1392" y="-6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29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07B476-0761-4AF8-B6E5-7050E817D5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D0C2DE-11C3-471C-9EB6-78362CA6238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667CA-2C9D-4A52-8DF7-261E0FD332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B73B4-2526-4318-85CE-5D6DCEBD1D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667CA-2C9D-4A52-8DF7-261E0FD332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B73B4-2526-4318-85CE-5D6DCEBD1D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667CA-2C9D-4A52-8DF7-261E0FD332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B73B4-2526-4318-85CE-5D6DCEBD1D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667CA-2C9D-4A52-8DF7-261E0FD332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B73B4-2526-4318-85CE-5D6DCEBD1D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667CA-2C9D-4A52-8DF7-261E0FD332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B73B4-2526-4318-85CE-5D6DCEBD1D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667CA-2C9D-4A52-8DF7-261E0FD332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B73B4-2526-4318-85CE-5D6DCEBD1D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667CA-2C9D-4A52-8DF7-261E0FD332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B73B4-2526-4318-85CE-5D6DCEBD1D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667CA-2C9D-4A52-8DF7-261E0FD332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B73B4-2526-4318-85CE-5D6DCEBD1D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667CA-2C9D-4A52-8DF7-261E0FD332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B73B4-2526-4318-85CE-5D6DCEBD1D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667CA-2C9D-4A52-8DF7-261E0FD332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B73B4-2526-4318-85CE-5D6DCEBD1D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667CA-2C9D-4A52-8DF7-261E0FD332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B73B4-2526-4318-85CE-5D6DCEBD1D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file:///D:\qq&#25991;&#20214;\712321467\Image\C2C\Image2\%7b75232B38-A165-1FB7-499C-2E1C792CACB5%7d.png" TargetMode="Externa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B667CA-2C9D-4A52-8DF7-261E0FD332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B73B4-2526-4318-85CE-5D6DCEBD1D92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3" r:link="rId1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9" Type="http://schemas.openxmlformats.org/officeDocument/2006/relationships/tags" Target="../tags/tag96.xml"/><Relationship Id="rId98" Type="http://schemas.openxmlformats.org/officeDocument/2006/relationships/tags" Target="../tags/tag95.xml"/><Relationship Id="rId97" Type="http://schemas.openxmlformats.org/officeDocument/2006/relationships/tags" Target="../tags/tag94.xml"/><Relationship Id="rId96" Type="http://schemas.openxmlformats.org/officeDocument/2006/relationships/tags" Target="../tags/tag93.xml"/><Relationship Id="rId95" Type="http://schemas.openxmlformats.org/officeDocument/2006/relationships/tags" Target="../tags/tag92.xml"/><Relationship Id="rId94" Type="http://schemas.openxmlformats.org/officeDocument/2006/relationships/tags" Target="../tags/tag91.xml"/><Relationship Id="rId93" Type="http://schemas.openxmlformats.org/officeDocument/2006/relationships/tags" Target="../tags/tag90.xml"/><Relationship Id="rId92" Type="http://schemas.openxmlformats.org/officeDocument/2006/relationships/tags" Target="../tags/tag89.xml"/><Relationship Id="rId91" Type="http://schemas.openxmlformats.org/officeDocument/2006/relationships/tags" Target="../tags/tag88.xml"/><Relationship Id="rId90" Type="http://schemas.openxmlformats.org/officeDocument/2006/relationships/tags" Target="../tags/tag87.xml"/><Relationship Id="rId9" Type="http://schemas.openxmlformats.org/officeDocument/2006/relationships/tags" Target="../tags/tag6.xml"/><Relationship Id="rId89" Type="http://schemas.openxmlformats.org/officeDocument/2006/relationships/tags" Target="../tags/tag86.xml"/><Relationship Id="rId88" Type="http://schemas.openxmlformats.org/officeDocument/2006/relationships/tags" Target="../tags/tag85.xml"/><Relationship Id="rId87" Type="http://schemas.openxmlformats.org/officeDocument/2006/relationships/tags" Target="../tags/tag84.xml"/><Relationship Id="rId86" Type="http://schemas.openxmlformats.org/officeDocument/2006/relationships/tags" Target="../tags/tag83.xml"/><Relationship Id="rId85" Type="http://schemas.openxmlformats.org/officeDocument/2006/relationships/tags" Target="../tags/tag82.xml"/><Relationship Id="rId84" Type="http://schemas.openxmlformats.org/officeDocument/2006/relationships/tags" Target="../tags/tag81.xml"/><Relationship Id="rId83" Type="http://schemas.openxmlformats.org/officeDocument/2006/relationships/tags" Target="../tags/tag80.xml"/><Relationship Id="rId82" Type="http://schemas.openxmlformats.org/officeDocument/2006/relationships/tags" Target="../tags/tag79.xml"/><Relationship Id="rId81" Type="http://schemas.openxmlformats.org/officeDocument/2006/relationships/tags" Target="../tags/tag78.xml"/><Relationship Id="rId80" Type="http://schemas.openxmlformats.org/officeDocument/2006/relationships/tags" Target="../tags/tag77.xml"/><Relationship Id="rId8" Type="http://schemas.openxmlformats.org/officeDocument/2006/relationships/tags" Target="../tags/tag5.xml"/><Relationship Id="rId79" Type="http://schemas.openxmlformats.org/officeDocument/2006/relationships/tags" Target="../tags/tag76.xml"/><Relationship Id="rId78" Type="http://schemas.openxmlformats.org/officeDocument/2006/relationships/tags" Target="../tags/tag75.xml"/><Relationship Id="rId77" Type="http://schemas.openxmlformats.org/officeDocument/2006/relationships/tags" Target="../tags/tag74.xml"/><Relationship Id="rId76" Type="http://schemas.openxmlformats.org/officeDocument/2006/relationships/tags" Target="../tags/tag73.xml"/><Relationship Id="rId75" Type="http://schemas.openxmlformats.org/officeDocument/2006/relationships/tags" Target="../tags/tag72.xml"/><Relationship Id="rId74" Type="http://schemas.openxmlformats.org/officeDocument/2006/relationships/tags" Target="../tags/tag71.xml"/><Relationship Id="rId73" Type="http://schemas.openxmlformats.org/officeDocument/2006/relationships/tags" Target="../tags/tag70.xml"/><Relationship Id="rId72" Type="http://schemas.openxmlformats.org/officeDocument/2006/relationships/tags" Target="../tags/tag69.xml"/><Relationship Id="rId71" Type="http://schemas.openxmlformats.org/officeDocument/2006/relationships/tags" Target="../tags/tag68.xml"/><Relationship Id="rId70" Type="http://schemas.openxmlformats.org/officeDocument/2006/relationships/tags" Target="../tags/tag67.xml"/><Relationship Id="rId7" Type="http://schemas.openxmlformats.org/officeDocument/2006/relationships/tags" Target="../tags/tag4.xml"/><Relationship Id="rId69" Type="http://schemas.openxmlformats.org/officeDocument/2006/relationships/tags" Target="../tags/tag66.xml"/><Relationship Id="rId68" Type="http://schemas.openxmlformats.org/officeDocument/2006/relationships/tags" Target="../tags/tag65.xml"/><Relationship Id="rId67" Type="http://schemas.openxmlformats.org/officeDocument/2006/relationships/tags" Target="../tags/tag64.xml"/><Relationship Id="rId66" Type="http://schemas.openxmlformats.org/officeDocument/2006/relationships/tags" Target="../tags/tag63.xml"/><Relationship Id="rId65" Type="http://schemas.openxmlformats.org/officeDocument/2006/relationships/tags" Target="../tags/tag62.xml"/><Relationship Id="rId64" Type="http://schemas.openxmlformats.org/officeDocument/2006/relationships/tags" Target="../tags/tag61.xml"/><Relationship Id="rId63" Type="http://schemas.openxmlformats.org/officeDocument/2006/relationships/tags" Target="../tags/tag60.xml"/><Relationship Id="rId62" Type="http://schemas.openxmlformats.org/officeDocument/2006/relationships/tags" Target="../tags/tag59.xml"/><Relationship Id="rId61" Type="http://schemas.openxmlformats.org/officeDocument/2006/relationships/tags" Target="../tags/tag58.xml"/><Relationship Id="rId60" Type="http://schemas.openxmlformats.org/officeDocument/2006/relationships/tags" Target="../tags/tag57.xml"/><Relationship Id="rId6" Type="http://schemas.openxmlformats.org/officeDocument/2006/relationships/tags" Target="../tags/tag3.xml"/><Relationship Id="rId59" Type="http://schemas.openxmlformats.org/officeDocument/2006/relationships/tags" Target="../tags/tag56.xml"/><Relationship Id="rId58" Type="http://schemas.openxmlformats.org/officeDocument/2006/relationships/tags" Target="../tags/tag55.xml"/><Relationship Id="rId57" Type="http://schemas.openxmlformats.org/officeDocument/2006/relationships/tags" Target="../tags/tag54.xml"/><Relationship Id="rId56" Type="http://schemas.openxmlformats.org/officeDocument/2006/relationships/tags" Target="../tags/tag53.xml"/><Relationship Id="rId55" Type="http://schemas.openxmlformats.org/officeDocument/2006/relationships/tags" Target="../tags/tag52.xml"/><Relationship Id="rId54" Type="http://schemas.openxmlformats.org/officeDocument/2006/relationships/tags" Target="../tags/tag51.xml"/><Relationship Id="rId53" Type="http://schemas.openxmlformats.org/officeDocument/2006/relationships/tags" Target="../tags/tag50.xml"/><Relationship Id="rId52" Type="http://schemas.openxmlformats.org/officeDocument/2006/relationships/tags" Target="../tags/tag49.xml"/><Relationship Id="rId51" Type="http://schemas.openxmlformats.org/officeDocument/2006/relationships/tags" Target="../tags/tag48.xml"/><Relationship Id="rId50" Type="http://schemas.openxmlformats.org/officeDocument/2006/relationships/tags" Target="../tags/tag47.xml"/><Relationship Id="rId5" Type="http://schemas.openxmlformats.org/officeDocument/2006/relationships/tags" Target="../tags/tag2.xml"/><Relationship Id="rId49" Type="http://schemas.openxmlformats.org/officeDocument/2006/relationships/tags" Target="../tags/tag46.xml"/><Relationship Id="rId48" Type="http://schemas.openxmlformats.org/officeDocument/2006/relationships/tags" Target="../tags/tag45.xml"/><Relationship Id="rId47" Type="http://schemas.openxmlformats.org/officeDocument/2006/relationships/tags" Target="../tags/tag44.xml"/><Relationship Id="rId46" Type="http://schemas.openxmlformats.org/officeDocument/2006/relationships/tags" Target="../tags/tag43.xml"/><Relationship Id="rId45" Type="http://schemas.openxmlformats.org/officeDocument/2006/relationships/tags" Target="../tags/tag42.xml"/><Relationship Id="rId44" Type="http://schemas.openxmlformats.org/officeDocument/2006/relationships/tags" Target="../tags/tag41.xml"/><Relationship Id="rId43" Type="http://schemas.openxmlformats.org/officeDocument/2006/relationships/tags" Target="../tags/tag40.xml"/><Relationship Id="rId42" Type="http://schemas.openxmlformats.org/officeDocument/2006/relationships/tags" Target="../tags/tag39.xml"/><Relationship Id="rId41" Type="http://schemas.openxmlformats.org/officeDocument/2006/relationships/tags" Target="../tags/tag38.xml"/><Relationship Id="rId40" Type="http://schemas.openxmlformats.org/officeDocument/2006/relationships/tags" Target="../tags/tag37.xml"/><Relationship Id="rId4" Type="http://schemas.openxmlformats.org/officeDocument/2006/relationships/image" Target="../media/image4.png"/><Relationship Id="rId39" Type="http://schemas.openxmlformats.org/officeDocument/2006/relationships/tags" Target="../tags/tag36.xml"/><Relationship Id="rId38" Type="http://schemas.openxmlformats.org/officeDocument/2006/relationships/tags" Target="../tags/tag35.xml"/><Relationship Id="rId37" Type="http://schemas.openxmlformats.org/officeDocument/2006/relationships/tags" Target="../tags/tag34.xml"/><Relationship Id="rId36" Type="http://schemas.openxmlformats.org/officeDocument/2006/relationships/tags" Target="../tags/tag33.xml"/><Relationship Id="rId35" Type="http://schemas.openxmlformats.org/officeDocument/2006/relationships/tags" Target="../tags/tag32.xml"/><Relationship Id="rId34" Type="http://schemas.openxmlformats.org/officeDocument/2006/relationships/tags" Target="../tags/tag31.xml"/><Relationship Id="rId33" Type="http://schemas.openxmlformats.org/officeDocument/2006/relationships/tags" Target="../tags/tag30.xml"/><Relationship Id="rId32" Type="http://schemas.openxmlformats.org/officeDocument/2006/relationships/tags" Target="../tags/tag29.xml"/><Relationship Id="rId31" Type="http://schemas.openxmlformats.org/officeDocument/2006/relationships/tags" Target="../tags/tag28.xml"/><Relationship Id="rId30" Type="http://schemas.openxmlformats.org/officeDocument/2006/relationships/tags" Target="../tags/tag27.xml"/><Relationship Id="rId3" Type="http://schemas.openxmlformats.org/officeDocument/2006/relationships/tags" Target="../tags/tag1.xml"/><Relationship Id="rId29" Type="http://schemas.openxmlformats.org/officeDocument/2006/relationships/tags" Target="../tags/tag26.xml"/><Relationship Id="rId28" Type="http://schemas.openxmlformats.org/officeDocument/2006/relationships/tags" Target="../tags/tag25.xml"/><Relationship Id="rId27" Type="http://schemas.openxmlformats.org/officeDocument/2006/relationships/tags" Target="../tags/tag24.xml"/><Relationship Id="rId26" Type="http://schemas.openxmlformats.org/officeDocument/2006/relationships/tags" Target="../tags/tag23.xml"/><Relationship Id="rId25" Type="http://schemas.openxmlformats.org/officeDocument/2006/relationships/tags" Target="../tags/tag22.xml"/><Relationship Id="rId24" Type="http://schemas.openxmlformats.org/officeDocument/2006/relationships/tags" Target="../tags/tag21.xml"/><Relationship Id="rId23" Type="http://schemas.openxmlformats.org/officeDocument/2006/relationships/tags" Target="../tags/tag20.xml"/><Relationship Id="rId22" Type="http://schemas.openxmlformats.org/officeDocument/2006/relationships/tags" Target="../tags/tag19.xml"/><Relationship Id="rId21" Type="http://schemas.openxmlformats.org/officeDocument/2006/relationships/tags" Target="../tags/tag18.xml"/><Relationship Id="rId20" Type="http://schemas.openxmlformats.org/officeDocument/2006/relationships/tags" Target="../tags/tag17.xml"/><Relationship Id="rId2" Type="http://schemas.openxmlformats.org/officeDocument/2006/relationships/image" Target="../media/image3.png"/><Relationship Id="rId19" Type="http://schemas.openxmlformats.org/officeDocument/2006/relationships/tags" Target="../tags/tag16.xml"/><Relationship Id="rId18" Type="http://schemas.openxmlformats.org/officeDocument/2006/relationships/tags" Target="../tags/tag15.xml"/><Relationship Id="rId17" Type="http://schemas.openxmlformats.org/officeDocument/2006/relationships/tags" Target="../tags/tag14.xml"/><Relationship Id="rId16" Type="http://schemas.openxmlformats.org/officeDocument/2006/relationships/tags" Target="../tags/tag13.xml"/><Relationship Id="rId15" Type="http://schemas.openxmlformats.org/officeDocument/2006/relationships/tags" Target="../tags/tag12.xml"/><Relationship Id="rId14" Type="http://schemas.openxmlformats.org/officeDocument/2006/relationships/tags" Target="../tags/tag11.xml"/><Relationship Id="rId13" Type="http://schemas.openxmlformats.org/officeDocument/2006/relationships/tags" Target="../tags/tag10.xml"/><Relationship Id="rId12" Type="http://schemas.openxmlformats.org/officeDocument/2006/relationships/tags" Target="../tags/tag9.xml"/><Relationship Id="rId118" Type="http://schemas.openxmlformats.org/officeDocument/2006/relationships/slideLayout" Target="../slideLayouts/slideLayout2.xml"/><Relationship Id="rId117" Type="http://schemas.openxmlformats.org/officeDocument/2006/relationships/image" Target="../media/image5.png"/><Relationship Id="rId116" Type="http://schemas.openxmlformats.org/officeDocument/2006/relationships/tags" Target="../tags/tag113.xml"/><Relationship Id="rId115" Type="http://schemas.openxmlformats.org/officeDocument/2006/relationships/tags" Target="../tags/tag112.xml"/><Relationship Id="rId114" Type="http://schemas.openxmlformats.org/officeDocument/2006/relationships/tags" Target="../tags/tag111.xml"/><Relationship Id="rId113" Type="http://schemas.openxmlformats.org/officeDocument/2006/relationships/tags" Target="../tags/tag110.xml"/><Relationship Id="rId112" Type="http://schemas.openxmlformats.org/officeDocument/2006/relationships/tags" Target="../tags/tag109.xml"/><Relationship Id="rId111" Type="http://schemas.openxmlformats.org/officeDocument/2006/relationships/tags" Target="../tags/tag108.xml"/><Relationship Id="rId110" Type="http://schemas.openxmlformats.org/officeDocument/2006/relationships/tags" Target="../tags/tag107.xml"/><Relationship Id="rId11" Type="http://schemas.openxmlformats.org/officeDocument/2006/relationships/tags" Target="../tags/tag8.xml"/><Relationship Id="rId109" Type="http://schemas.openxmlformats.org/officeDocument/2006/relationships/tags" Target="../tags/tag106.xml"/><Relationship Id="rId108" Type="http://schemas.openxmlformats.org/officeDocument/2006/relationships/tags" Target="../tags/tag105.xml"/><Relationship Id="rId107" Type="http://schemas.openxmlformats.org/officeDocument/2006/relationships/tags" Target="../tags/tag104.xml"/><Relationship Id="rId106" Type="http://schemas.openxmlformats.org/officeDocument/2006/relationships/tags" Target="../tags/tag103.xml"/><Relationship Id="rId105" Type="http://schemas.openxmlformats.org/officeDocument/2006/relationships/tags" Target="../tags/tag102.xml"/><Relationship Id="rId104" Type="http://schemas.openxmlformats.org/officeDocument/2006/relationships/tags" Target="../tags/tag101.xml"/><Relationship Id="rId103" Type="http://schemas.openxmlformats.org/officeDocument/2006/relationships/tags" Target="../tags/tag100.xml"/><Relationship Id="rId102" Type="http://schemas.openxmlformats.org/officeDocument/2006/relationships/tags" Target="../tags/tag99.xml"/><Relationship Id="rId101" Type="http://schemas.openxmlformats.org/officeDocument/2006/relationships/tags" Target="../tags/tag98.xml"/><Relationship Id="rId100" Type="http://schemas.openxmlformats.org/officeDocument/2006/relationships/tags" Target="../tags/tag97.xml"/><Relationship Id="rId10" Type="http://schemas.openxmlformats.org/officeDocument/2006/relationships/tags" Target="../tags/tag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10.png"/><Relationship Id="rId3" Type="http://schemas.openxmlformats.org/officeDocument/2006/relationships/image" Target="../media/image9.jpeg"/><Relationship Id="rId2" Type="http://schemas.openxmlformats.org/officeDocument/2006/relationships/tags" Target="../tags/tag125.xml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jpeg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10.png"/><Relationship Id="rId3" Type="http://schemas.openxmlformats.org/officeDocument/2006/relationships/image" Target="../media/image9.jpeg"/><Relationship Id="rId2" Type="http://schemas.openxmlformats.org/officeDocument/2006/relationships/tags" Target="../tags/tag126.xm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audio" Target="../media/media2.mp3"/><Relationship Id="rId8" Type="http://schemas.openxmlformats.org/officeDocument/2006/relationships/image" Target="../media/image38.jpeg"/><Relationship Id="rId7" Type="http://schemas.openxmlformats.org/officeDocument/2006/relationships/image" Target="../media/image37.png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eg"/><Relationship Id="rId3" Type="http://schemas.openxmlformats.org/officeDocument/2006/relationships/image" Target="../media/image33.jpeg"/><Relationship Id="rId2" Type="http://schemas.openxmlformats.org/officeDocument/2006/relationships/image" Target="../media/image5.png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19.png"/><Relationship Id="rId10" Type="http://schemas.microsoft.com/office/2007/relationships/media" Target="../media/media2.mp3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svg"/><Relationship Id="rId4" Type="http://schemas.openxmlformats.org/officeDocument/2006/relationships/image" Target="../media/image40.png"/><Relationship Id="rId3" Type="http://schemas.openxmlformats.org/officeDocument/2006/relationships/image" Target="../media/image5.png"/><Relationship Id="rId2" Type="http://schemas.openxmlformats.org/officeDocument/2006/relationships/image" Target="../media/image39.png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jpeg"/><Relationship Id="rId4" Type="http://schemas.openxmlformats.org/officeDocument/2006/relationships/tags" Target="../tags/tag127.xml"/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7.jpeg"/><Relationship Id="rId2" Type="http://schemas.openxmlformats.org/officeDocument/2006/relationships/tags" Target="../tags/tag128.xml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0.jpeg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microsoft.com/office/2007/relationships/media" Target="../media/media2.mp3"/><Relationship Id="rId4" Type="http://schemas.openxmlformats.org/officeDocument/2006/relationships/audio" Target="../media/media2.mp3"/><Relationship Id="rId3" Type="http://schemas.openxmlformats.org/officeDocument/2006/relationships/image" Target="../media/image5.png"/><Relationship Id="rId2" Type="http://schemas.openxmlformats.org/officeDocument/2006/relationships/image" Target="../media/image47.jpeg"/><Relationship Id="rId1" Type="http://schemas.openxmlformats.org/officeDocument/2006/relationships/image" Target="../media/image51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10.png"/><Relationship Id="rId7" Type="http://schemas.openxmlformats.org/officeDocument/2006/relationships/image" Target="../media/image9.jpeg"/><Relationship Id="rId6" Type="http://schemas.openxmlformats.org/officeDocument/2006/relationships/tags" Target="../tags/tag115.xml"/><Relationship Id="rId5" Type="http://schemas.openxmlformats.org/officeDocument/2006/relationships/image" Target="../media/image8.png"/><Relationship Id="rId4" Type="http://schemas.openxmlformats.org/officeDocument/2006/relationships/tags" Target="../tags/tag114.xml"/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5.png"/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tags" Target="../tags/tag117.xml"/><Relationship Id="rId3" Type="http://schemas.openxmlformats.org/officeDocument/2006/relationships/image" Target="../media/image11.png"/><Relationship Id="rId2" Type="http://schemas.openxmlformats.org/officeDocument/2006/relationships/tags" Target="../tags/tag116.xml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6.png"/><Relationship Id="rId7" Type="http://schemas.openxmlformats.org/officeDocument/2006/relationships/tags" Target="../tags/tag122.xml"/><Relationship Id="rId6" Type="http://schemas.openxmlformats.org/officeDocument/2006/relationships/tags" Target="../tags/tag121.xml"/><Relationship Id="rId5" Type="http://schemas.openxmlformats.org/officeDocument/2006/relationships/tags" Target="../tags/tag120.xml"/><Relationship Id="rId4" Type="http://schemas.openxmlformats.org/officeDocument/2006/relationships/tags" Target="../tags/tag119.xml"/><Relationship Id="rId3" Type="http://schemas.openxmlformats.org/officeDocument/2006/relationships/tags" Target="../tags/tag118.xml"/><Relationship Id="rId2" Type="http://schemas.openxmlformats.org/officeDocument/2006/relationships/image" Target="../media/image5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9" Type="http://schemas.microsoft.com/office/2007/relationships/media" Target="../media/media1.mp3"/><Relationship Id="rId8" Type="http://schemas.openxmlformats.org/officeDocument/2006/relationships/audio" Target="NULL" TargetMode="External"/><Relationship Id="rId7" Type="http://schemas.openxmlformats.org/officeDocument/2006/relationships/image" Target="../media/image10.png"/><Relationship Id="rId6" Type="http://schemas.openxmlformats.org/officeDocument/2006/relationships/image" Target="../media/image9.jpeg"/><Relationship Id="rId5" Type="http://schemas.openxmlformats.org/officeDocument/2006/relationships/tags" Target="../tags/tag123.xml"/><Relationship Id="rId4" Type="http://schemas.openxmlformats.org/officeDocument/2006/relationships/image" Target="../media/image18.png"/><Relationship Id="rId3" Type="http://schemas.openxmlformats.org/officeDocument/2006/relationships/image" Target="../media/image7.svg"/><Relationship Id="rId2" Type="http://schemas.openxmlformats.org/officeDocument/2006/relationships/image" Target="../media/image17.png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21.png"/><Relationship Id="rId11" Type="http://schemas.openxmlformats.org/officeDocument/2006/relationships/image" Target="../media/image20.png"/><Relationship Id="rId10" Type="http://schemas.openxmlformats.org/officeDocument/2006/relationships/image" Target="../media/image19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3.png"/><Relationship Id="rId6" Type="http://schemas.openxmlformats.org/officeDocument/2006/relationships/image" Target="../media/image7.svg"/><Relationship Id="rId5" Type="http://schemas.openxmlformats.org/officeDocument/2006/relationships/image" Target="../media/image22.png"/><Relationship Id="rId4" Type="http://schemas.openxmlformats.org/officeDocument/2006/relationships/image" Target="../media/image10.png"/><Relationship Id="rId3" Type="http://schemas.openxmlformats.org/officeDocument/2006/relationships/image" Target="../media/image9.jpeg"/><Relationship Id="rId2" Type="http://schemas.openxmlformats.org/officeDocument/2006/relationships/tags" Target="../tags/tag124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1023620" y="868045"/>
            <a:ext cx="9529445" cy="4030345"/>
            <a:chOff x="-215" y="1023"/>
            <a:chExt cx="18340" cy="8265"/>
          </a:xfrm>
        </p:grpSpPr>
        <p:grpSp>
          <p:nvGrpSpPr>
            <p:cNvPr id="207" name="组合 206"/>
            <p:cNvGrpSpPr/>
            <p:nvPr/>
          </p:nvGrpSpPr>
          <p:grpSpPr>
            <a:xfrm>
              <a:off x="-215" y="1972"/>
              <a:ext cx="18340" cy="7317"/>
              <a:chOff x="4672" y="3895"/>
              <a:chExt cx="9849" cy="3986"/>
            </a:xfrm>
          </p:grpSpPr>
          <p:pic>
            <p:nvPicPr>
              <p:cNvPr id="208" name="图形 2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7154" y="3895"/>
                <a:ext cx="2022" cy="1400"/>
              </a:xfrm>
              <a:custGeom>
                <a:avLst/>
                <a:gdLst>
                  <a:gd name="connsiteX0" fmla="*/ -617 w 1284065"/>
                  <a:gd name="connsiteY0" fmla="*/ -484 h 889026"/>
                  <a:gd name="connsiteX1" fmla="*/ 1283448 w 1284065"/>
                  <a:gd name="connsiteY1" fmla="*/ -484 h 889026"/>
                  <a:gd name="connsiteX2" fmla="*/ 1283448 w 1284065"/>
                  <a:gd name="connsiteY2" fmla="*/ 888543 h 889026"/>
                  <a:gd name="connsiteX3" fmla="*/ -617 w 1284065"/>
                  <a:gd name="connsiteY3" fmla="*/ 888543 h 889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84065" h="889026">
                    <a:moveTo>
                      <a:pt x="-617" y="-484"/>
                    </a:moveTo>
                    <a:lnTo>
                      <a:pt x="1283448" y="-484"/>
                    </a:lnTo>
                    <a:lnTo>
                      <a:pt x="1283448" y="888543"/>
                    </a:lnTo>
                    <a:lnTo>
                      <a:pt x="-617" y="888543"/>
                    </a:lnTo>
                    <a:close/>
                  </a:path>
                </a:pathLst>
              </a:custGeom>
            </p:spPr>
          </p:pic>
          <p:sp>
            <p:nvSpPr>
              <p:cNvPr id="209" name="图形 2"/>
              <p:cNvSpPr/>
              <p:nvPr>
                <p:custDataLst>
                  <p:tags r:id="rId3"/>
                </p:custDataLst>
              </p:nvPr>
            </p:nvSpPr>
            <p:spPr>
              <a:xfrm>
                <a:off x="5665" y="4099"/>
                <a:ext cx="8856" cy="3782"/>
              </a:xfrm>
              <a:custGeom>
                <a:avLst/>
                <a:gdLst>
                  <a:gd name="connsiteX0" fmla="*/ 1690710 w 5623461"/>
                  <a:gd name="connsiteY0" fmla="*/ 489426 h 2333207"/>
                  <a:gd name="connsiteX1" fmla="*/ 2687025 w 5623461"/>
                  <a:gd name="connsiteY1" fmla="*/ 131000 h 2333207"/>
                  <a:gd name="connsiteX2" fmla="*/ 4347519 w 5623461"/>
                  <a:gd name="connsiteY2" fmla="*/ 489426 h 2333207"/>
                  <a:gd name="connsiteX3" fmla="*/ 5619773 w 5623461"/>
                  <a:gd name="connsiteY3" fmla="*/ 1160557 h 2333207"/>
                  <a:gd name="connsiteX4" fmla="*/ 4138063 w 5623461"/>
                  <a:gd name="connsiteY4" fmla="*/ 2033714 h 2333207"/>
                  <a:gd name="connsiteX5" fmla="*/ 3346155 w 5623461"/>
                  <a:gd name="connsiteY5" fmla="*/ 2196592 h 2333207"/>
                  <a:gd name="connsiteX6" fmla="*/ 2697312 w 5623461"/>
                  <a:gd name="connsiteY6" fmla="*/ 2046763 h 2333207"/>
                  <a:gd name="connsiteX7" fmla="*/ 1515926 w 5623461"/>
                  <a:gd name="connsiteY7" fmla="*/ 2274792 h 2333207"/>
                  <a:gd name="connsiteX8" fmla="*/ 490084 w 5623461"/>
                  <a:gd name="connsiteY8" fmla="*/ 1453737 h 2333207"/>
                  <a:gd name="connsiteX9" fmla="*/ 1690710 w 5623461"/>
                  <a:gd name="connsiteY9" fmla="*/ 489426 h 2333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623461" h="2333207">
                    <a:moveTo>
                      <a:pt x="1690710" y="489426"/>
                    </a:moveTo>
                    <a:cubicBezTo>
                      <a:pt x="1690710" y="489426"/>
                      <a:pt x="1997225" y="495903"/>
                      <a:pt x="2687025" y="131000"/>
                    </a:cubicBezTo>
                    <a:cubicBezTo>
                      <a:pt x="3376826" y="-233903"/>
                      <a:pt x="3954136" y="254825"/>
                      <a:pt x="4347519" y="489426"/>
                    </a:cubicBezTo>
                    <a:cubicBezTo>
                      <a:pt x="4740901" y="724027"/>
                      <a:pt x="5543097" y="580675"/>
                      <a:pt x="5619773" y="1160557"/>
                    </a:cubicBezTo>
                    <a:cubicBezTo>
                      <a:pt x="5696449" y="1740439"/>
                      <a:pt x="4557069" y="2118392"/>
                      <a:pt x="4138063" y="2033714"/>
                    </a:cubicBezTo>
                    <a:cubicBezTo>
                      <a:pt x="3719059" y="1949037"/>
                      <a:pt x="3586280" y="2177065"/>
                      <a:pt x="3346155" y="2196592"/>
                    </a:cubicBezTo>
                    <a:cubicBezTo>
                      <a:pt x="3106030" y="2216118"/>
                      <a:pt x="2870953" y="2137918"/>
                      <a:pt x="2697312" y="2046763"/>
                    </a:cubicBezTo>
                    <a:cubicBezTo>
                      <a:pt x="2523576" y="1955514"/>
                      <a:pt x="1949028" y="2509393"/>
                      <a:pt x="1515926" y="2274792"/>
                    </a:cubicBezTo>
                    <a:cubicBezTo>
                      <a:pt x="1082825" y="2040191"/>
                      <a:pt x="1021484" y="1629664"/>
                      <a:pt x="490084" y="1453737"/>
                    </a:cubicBezTo>
                    <a:cubicBezTo>
                      <a:pt x="-41316" y="1277810"/>
                      <a:pt x="-654440" y="489426"/>
                      <a:pt x="1690710" y="489426"/>
                    </a:cubicBezTo>
                    <a:close/>
                  </a:path>
                </a:pathLst>
              </a:custGeom>
              <a:solidFill>
                <a:srgbClr val="FFE6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dk1"/>
                  </a:solidFill>
                </a:endParaRPr>
              </a:p>
            </p:txBody>
          </p:sp>
          <p:pic>
            <p:nvPicPr>
              <p:cNvPr id="211" name="图形 2"/>
              <p:cNvPicPr>
                <a:picLocks noChangeAspect="1"/>
              </p:cNvPicPr>
              <p:nvPr/>
            </p:nvPicPr>
            <p:blipFill>
              <a:blip r:embed="rId4" cstate="email"/>
              <a:stretch>
                <a:fillRect/>
              </a:stretch>
            </p:blipFill>
            <p:spPr>
              <a:xfrm>
                <a:off x="4672" y="4835"/>
                <a:ext cx="4070" cy="2818"/>
              </a:xfrm>
              <a:custGeom>
                <a:avLst/>
                <a:gdLst>
                  <a:gd name="connsiteX0" fmla="*/ -714 w 2584322"/>
                  <a:gd name="connsiteY0" fmla="*/ -374 h 1789263"/>
                  <a:gd name="connsiteX1" fmla="*/ 2583609 w 2584322"/>
                  <a:gd name="connsiteY1" fmla="*/ -374 h 1789263"/>
                  <a:gd name="connsiteX2" fmla="*/ 2583609 w 2584322"/>
                  <a:gd name="connsiteY2" fmla="*/ 1788890 h 1789263"/>
                  <a:gd name="connsiteX3" fmla="*/ -714 w 2584322"/>
                  <a:gd name="connsiteY3" fmla="*/ 1788890 h 1789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84322" h="1789263">
                    <a:moveTo>
                      <a:pt x="-714" y="-374"/>
                    </a:moveTo>
                    <a:lnTo>
                      <a:pt x="2583609" y="-374"/>
                    </a:lnTo>
                    <a:lnTo>
                      <a:pt x="2583609" y="1788890"/>
                    </a:lnTo>
                    <a:lnTo>
                      <a:pt x="-714" y="1788890"/>
                    </a:lnTo>
                    <a:close/>
                  </a:path>
                </a:pathLst>
              </a:custGeom>
            </p:spPr>
          </p:pic>
        </p:grpSp>
        <p:grpSp>
          <p:nvGrpSpPr>
            <p:cNvPr id="39" name="组合 38"/>
            <p:cNvGrpSpPr/>
            <p:nvPr/>
          </p:nvGrpSpPr>
          <p:grpSpPr>
            <a:xfrm>
              <a:off x="3868" y="1023"/>
              <a:ext cx="9533" cy="2918"/>
              <a:chOff x="3868" y="1593"/>
              <a:chExt cx="9533" cy="2918"/>
            </a:xfrm>
          </p:grpSpPr>
          <p:sp>
            <p:nvSpPr>
              <p:cNvPr id="63" name="任意多边形: 形状 5"/>
              <p:cNvSpPr/>
              <p:nvPr>
                <p:custDataLst>
                  <p:tags r:id="rId5"/>
                </p:custDataLst>
              </p:nvPr>
            </p:nvSpPr>
            <p:spPr>
              <a:xfrm rot="21360000">
                <a:off x="3868" y="2373"/>
                <a:ext cx="3836" cy="2064"/>
              </a:xfrm>
              <a:custGeom>
                <a:avLst/>
                <a:gdLst>
                  <a:gd name="connsiteX0" fmla="*/ 1462087 w 2014347"/>
                  <a:gd name="connsiteY0" fmla="*/ 427914 h 637940"/>
                  <a:gd name="connsiteX1" fmla="*/ 1146334 w 2014347"/>
                  <a:gd name="connsiteY1" fmla="*/ 147117 h 637940"/>
                  <a:gd name="connsiteX2" fmla="*/ 782098 w 2014347"/>
                  <a:gd name="connsiteY2" fmla="*/ 2242 h 637940"/>
                  <a:gd name="connsiteX3" fmla="*/ 322326 w 2014347"/>
                  <a:gd name="connsiteY3" fmla="*/ 343618 h 637940"/>
                  <a:gd name="connsiteX4" fmla="*/ 95 w 2014347"/>
                  <a:gd name="connsiteY4" fmla="*/ 548596 h 637940"/>
                  <a:gd name="connsiteX5" fmla="*/ 0 w 2014347"/>
                  <a:gd name="connsiteY5" fmla="*/ 567075 h 637940"/>
                  <a:gd name="connsiteX6" fmla="*/ 245174 w 2014347"/>
                  <a:gd name="connsiteY6" fmla="*/ 637941 h 637940"/>
                  <a:gd name="connsiteX7" fmla="*/ 2014347 w 2014347"/>
                  <a:gd name="connsiteY7" fmla="*/ 637941 h 637940"/>
                  <a:gd name="connsiteX8" fmla="*/ 1462087 w 2014347"/>
                  <a:gd name="connsiteY8" fmla="*/ 427914 h 637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14347" h="637940">
                    <a:moveTo>
                      <a:pt x="1462087" y="427914"/>
                    </a:moveTo>
                    <a:cubicBezTo>
                      <a:pt x="1349597" y="347523"/>
                      <a:pt x="1253776" y="237033"/>
                      <a:pt x="1146334" y="147117"/>
                    </a:cubicBezTo>
                    <a:cubicBezTo>
                      <a:pt x="1038797" y="57201"/>
                      <a:pt x="911924" y="-13665"/>
                      <a:pt x="782098" y="2242"/>
                    </a:cubicBezTo>
                    <a:cubicBezTo>
                      <a:pt x="600456" y="24435"/>
                      <a:pt x="474821" y="213221"/>
                      <a:pt x="322326" y="343618"/>
                    </a:cubicBezTo>
                    <a:cubicBezTo>
                      <a:pt x="183261" y="462395"/>
                      <a:pt x="30289" y="523831"/>
                      <a:pt x="95" y="548596"/>
                    </a:cubicBezTo>
                    <a:cubicBezTo>
                      <a:pt x="0" y="554787"/>
                      <a:pt x="0" y="560979"/>
                      <a:pt x="0" y="567075"/>
                    </a:cubicBezTo>
                    <a:cubicBezTo>
                      <a:pt x="0" y="633559"/>
                      <a:pt x="237839" y="573171"/>
                      <a:pt x="245174" y="637941"/>
                    </a:cubicBezTo>
                    <a:lnTo>
                      <a:pt x="2014347" y="637941"/>
                    </a:lnTo>
                    <a:cubicBezTo>
                      <a:pt x="1827181" y="603936"/>
                      <a:pt x="1626584" y="545453"/>
                      <a:pt x="1462087" y="427914"/>
                    </a:cubicBezTo>
                    <a:close/>
                  </a:path>
                </a:pathLst>
              </a:custGeom>
              <a:solidFill>
                <a:srgbClr val="FAC5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dk1"/>
                  </a:solidFill>
                </a:endParaRPr>
              </a:p>
            </p:txBody>
          </p:sp>
          <p:sp>
            <p:nvSpPr>
              <p:cNvPr id="64" name="任意多边形: 形状 6"/>
              <p:cNvSpPr/>
              <p:nvPr>
                <p:custDataLst>
                  <p:tags r:id="rId6"/>
                </p:custDataLst>
              </p:nvPr>
            </p:nvSpPr>
            <p:spPr>
              <a:xfrm rot="21360000">
                <a:off x="10264" y="2523"/>
                <a:ext cx="3055" cy="1495"/>
              </a:xfrm>
              <a:custGeom>
                <a:avLst/>
                <a:gdLst>
                  <a:gd name="connsiteX0" fmla="*/ 609600 w 1604105"/>
                  <a:gd name="connsiteY0" fmla="*/ 106566 h 462038"/>
                  <a:gd name="connsiteX1" fmla="*/ 372999 w 1604105"/>
                  <a:gd name="connsiteY1" fmla="*/ 302876 h 462038"/>
                  <a:gd name="connsiteX2" fmla="*/ 0 w 1604105"/>
                  <a:gd name="connsiteY2" fmla="*/ 462039 h 462038"/>
                  <a:gd name="connsiteX3" fmla="*/ 1292924 w 1604105"/>
                  <a:gd name="connsiteY3" fmla="*/ 462039 h 462038"/>
                  <a:gd name="connsiteX4" fmla="*/ 1604106 w 1604105"/>
                  <a:gd name="connsiteY4" fmla="*/ 414223 h 462038"/>
                  <a:gd name="connsiteX5" fmla="*/ 1603248 w 1604105"/>
                  <a:gd name="connsiteY5" fmla="*/ 359550 h 462038"/>
                  <a:gd name="connsiteX6" fmla="*/ 936974 w 1604105"/>
                  <a:gd name="connsiteY6" fmla="*/ 1600 h 462038"/>
                  <a:gd name="connsiteX7" fmla="*/ 609600 w 1604105"/>
                  <a:gd name="connsiteY7" fmla="*/ 106566 h 462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04105" h="462037">
                    <a:moveTo>
                      <a:pt x="609600" y="106566"/>
                    </a:moveTo>
                    <a:cubicBezTo>
                      <a:pt x="513017" y="171717"/>
                      <a:pt x="474155" y="244678"/>
                      <a:pt x="372999" y="302876"/>
                    </a:cubicBezTo>
                    <a:cubicBezTo>
                      <a:pt x="225171" y="388029"/>
                      <a:pt x="168212" y="437369"/>
                      <a:pt x="0" y="462039"/>
                    </a:cubicBezTo>
                    <a:lnTo>
                      <a:pt x="1292924" y="462039"/>
                    </a:lnTo>
                    <a:cubicBezTo>
                      <a:pt x="1300258" y="397269"/>
                      <a:pt x="1604106" y="480612"/>
                      <a:pt x="1604106" y="414223"/>
                    </a:cubicBezTo>
                    <a:cubicBezTo>
                      <a:pt x="1604106" y="395935"/>
                      <a:pt x="1603820" y="377742"/>
                      <a:pt x="1603248" y="359550"/>
                    </a:cubicBezTo>
                    <a:cubicBezTo>
                      <a:pt x="1491806" y="266681"/>
                      <a:pt x="1080135" y="15792"/>
                      <a:pt x="936974" y="1600"/>
                    </a:cubicBezTo>
                    <a:cubicBezTo>
                      <a:pt x="820293" y="-9830"/>
                      <a:pt x="706184" y="41510"/>
                      <a:pt x="609600" y="106566"/>
                    </a:cubicBezTo>
                    <a:close/>
                  </a:path>
                </a:pathLst>
              </a:custGeom>
              <a:solidFill>
                <a:srgbClr val="FAC5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dk1"/>
                  </a:solidFill>
                </a:endParaRPr>
              </a:p>
            </p:txBody>
          </p:sp>
          <p:sp>
            <p:nvSpPr>
              <p:cNvPr id="65" name="任意多边形: 形状 7"/>
              <p:cNvSpPr/>
              <p:nvPr>
                <p:custDataLst>
                  <p:tags r:id="rId7"/>
                </p:custDataLst>
              </p:nvPr>
            </p:nvSpPr>
            <p:spPr>
              <a:xfrm rot="21360000">
                <a:off x="5379" y="1593"/>
                <a:ext cx="5040" cy="2697"/>
              </a:xfrm>
              <a:custGeom>
                <a:avLst/>
                <a:gdLst>
                  <a:gd name="connsiteX0" fmla="*/ 2646426 w 2646425"/>
                  <a:gd name="connsiteY0" fmla="*/ 833287 h 833286"/>
                  <a:gd name="connsiteX1" fmla="*/ 2282952 w 2646425"/>
                  <a:gd name="connsiteY1" fmla="*/ 701651 h 833286"/>
                  <a:gd name="connsiteX2" fmla="*/ 1964246 w 2646425"/>
                  <a:gd name="connsiteY2" fmla="*/ 422188 h 833286"/>
                  <a:gd name="connsiteX3" fmla="*/ 1698593 w 2646425"/>
                  <a:gd name="connsiteY3" fmla="*/ 122436 h 833286"/>
                  <a:gd name="connsiteX4" fmla="*/ 1409319 w 2646425"/>
                  <a:gd name="connsiteY4" fmla="*/ 2326 h 833286"/>
                  <a:gd name="connsiteX5" fmla="*/ 1083850 w 2646425"/>
                  <a:gd name="connsiteY5" fmla="*/ 154250 h 833286"/>
                  <a:gd name="connsiteX6" fmla="*/ 436721 w 2646425"/>
                  <a:gd name="connsiteY6" fmla="*/ 652407 h 833286"/>
                  <a:gd name="connsiteX7" fmla="*/ 0 w 2646425"/>
                  <a:gd name="connsiteY7" fmla="*/ 833287 h 833286"/>
                  <a:gd name="connsiteX8" fmla="*/ 2646426 w 2646425"/>
                  <a:gd name="connsiteY8" fmla="*/ 833287 h 833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46425" h="833285">
                    <a:moveTo>
                      <a:pt x="2646426" y="833287"/>
                    </a:moveTo>
                    <a:cubicBezTo>
                      <a:pt x="2491264" y="811094"/>
                      <a:pt x="2387632" y="793568"/>
                      <a:pt x="2282952" y="701651"/>
                    </a:cubicBezTo>
                    <a:cubicBezTo>
                      <a:pt x="2176748" y="608497"/>
                      <a:pt x="2065687" y="518390"/>
                      <a:pt x="1964246" y="422188"/>
                    </a:cubicBezTo>
                    <a:cubicBezTo>
                      <a:pt x="1864043" y="327224"/>
                      <a:pt x="1794415" y="218639"/>
                      <a:pt x="1698593" y="122436"/>
                    </a:cubicBezTo>
                    <a:cubicBezTo>
                      <a:pt x="1628775" y="52332"/>
                      <a:pt x="1529144" y="-13295"/>
                      <a:pt x="1409319" y="2326"/>
                    </a:cubicBezTo>
                    <a:cubicBezTo>
                      <a:pt x="1281494" y="18995"/>
                      <a:pt x="1164812" y="79002"/>
                      <a:pt x="1083850" y="154250"/>
                    </a:cubicBezTo>
                    <a:cubicBezTo>
                      <a:pt x="883349" y="340559"/>
                      <a:pt x="699040" y="511818"/>
                      <a:pt x="436721" y="652407"/>
                    </a:cubicBezTo>
                    <a:cubicBezTo>
                      <a:pt x="311182" y="719654"/>
                      <a:pt x="164116" y="833287"/>
                      <a:pt x="0" y="833287"/>
                    </a:cubicBezTo>
                    <a:cubicBezTo>
                      <a:pt x="381" y="833287"/>
                      <a:pt x="2646426" y="833287"/>
                      <a:pt x="2646426" y="833287"/>
                    </a:cubicBezTo>
                    <a:close/>
                  </a:path>
                </a:pathLst>
              </a:custGeom>
              <a:solidFill>
                <a:srgbClr val="F7B44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dk1"/>
                  </a:solidFill>
                </a:endParaRPr>
              </a:p>
            </p:txBody>
          </p:sp>
          <p:sp>
            <p:nvSpPr>
              <p:cNvPr id="66" name="任意多边形: 形状 8"/>
              <p:cNvSpPr/>
              <p:nvPr>
                <p:custDataLst>
                  <p:tags r:id="rId8"/>
                </p:custDataLst>
              </p:nvPr>
            </p:nvSpPr>
            <p:spPr>
              <a:xfrm rot="21360000">
                <a:off x="8763" y="2245"/>
                <a:ext cx="3129" cy="1876"/>
              </a:xfrm>
              <a:custGeom>
                <a:avLst/>
                <a:gdLst>
                  <a:gd name="connsiteX0" fmla="*/ 0 w 1642967"/>
                  <a:gd name="connsiteY0" fmla="*/ 579640 h 579639"/>
                  <a:gd name="connsiteX1" fmla="*/ 349472 w 1642967"/>
                  <a:gd name="connsiteY1" fmla="*/ 379996 h 579639"/>
                  <a:gd name="connsiteX2" fmla="*/ 571119 w 1642967"/>
                  <a:gd name="connsiteY2" fmla="*/ 133679 h 579639"/>
                  <a:gd name="connsiteX3" fmla="*/ 877919 w 1642967"/>
                  <a:gd name="connsiteY3" fmla="*/ 2044 h 579639"/>
                  <a:gd name="connsiteX4" fmla="*/ 1265110 w 1642967"/>
                  <a:gd name="connsiteY4" fmla="*/ 312178 h 579639"/>
                  <a:gd name="connsiteX5" fmla="*/ 1642967 w 1642967"/>
                  <a:gd name="connsiteY5" fmla="*/ 579640 h 579639"/>
                  <a:gd name="connsiteX6" fmla="*/ 0 w 1642967"/>
                  <a:gd name="connsiteY6" fmla="*/ 579640 h 579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42967" h="579639">
                    <a:moveTo>
                      <a:pt x="0" y="579640"/>
                    </a:moveTo>
                    <a:cubicBezTo>
                      <a:pt x="157639" y="548683"/>
                      <a:pt x="210883" y="486771"/>
                      <a:pt x="349472" y="379996"/>
                    </a:cubicBezTo>
                    <a:cubicBezTo>
                      <a:pt x="444246" y="306939"/>
                      <a:pt x="480536" y="215404"/>
                      <a:pt x="571119" y="133679"/>
                    </a:cubicBezTo>
                    <a:cubicBezTo>
                      <a:pt x="661702" y="51955"/>
                      <a:pt x="768572" y="-12434"/>
                      <a:pt x="877919" y="2044"/>
                    </a:cubicBezTo>
                    <a:cubicBezTo>
                      <a:pt x="1030891" y="22237"/>
                      <a:pt x="1145381" y="185590"/>
                      <a:pt x="1265110" y="312178"/>
                    </a:cubicBezTo>
                    <a:cubicBezTo>
                      <a:pt x="1377696" y="431240"/>
                      <a:pt x="1506188" y="517822"/>
                      <a:pt x="1642967" y="579640"/>
                    </a:cubicBezTo>
                    <a:lnTo>
                      <a:pt x="0" y="579640"/>
                    </a:lnTo>
                    <a:close/>
                  </a:path>
                </a:pathLst>
              </a:custGeom>
              <a:solidFill>
                <a:srgbClr val="FCDF9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dk1"/>
                  </a:solidFill>
                </a:endParaRPr>
              </a:p>
            </p:txBody>
          </p:sp>
          <p:grpSp>
            <p:nvGrpSpPr>
              <p:cNvPr id="67" name="图形 2"/>
              <p:cNvGrpSpPr/>
              <p:nvPr/>
            </p:nvGrpSpPr>
            <p:grpSpPr>
              <a:xfrm rot="21360000">
                <a:off x="7030" y="1853"/>
                <a:ext cx="1930" cy="2293"/>
                <a:chOff x="5309806" y="2136266"/>
                <a:chExt cx="1013364" cy="708659"/>
              </a:xfrm>
            </p:grpSpPr>
            <p:sp>
              <p:nvSpPr>
                <p:cNvPr id="68" name="任意多边形: 形状 10"/>
                <p:cNvSpPr/>
                <p:nvPr>
                  <p:custDataLst>
                    <p:tags r:id="rId9"/>
                  </p:custDataLst>
                </p:nvPr>
              </p:nvSpPr>
              <p:spPr>
                <a:xfrm>
                  <a:off x="5716428" y="2216466"/>
                  <a:ext cx="40386" cy="73723"/>
                </a:xfrm>
                <a:custGeom>
                  <a:avLst/>
                  <a:gdLst>
                    <a:gd name="connsiteX0" fmla="*/ 40386 w 40386"/>
                    <a:gd name="connsiteY0" fmla="*/ 36862 h 73723"/>
                    <a:gd name="connsiteX1" fmla="*/ 20193 w 40386"/>
                    <a:gd name="connsiteY1" fmla="*/ 73724 h 73723"/>
                    <a:gd name="connsiteX2" fmla="*/ 0 w 40386"/>
                    <a:gd name="connsiteY2" fmla="*/ 36862 h 73723"/>
                    <a:gd name="connsiteX3" fmla="*/ 20193 w 40386"/>
                    <a:gd name="connsiteY3" fmla="*/ 0 h 73723"/>
                    <a:gd name="connsiteX4" fmla="*/ 40386 w 40386"/>
                    <a:gd name="connsiteY4" fmla="*/ 36862 h 73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386" h="73723">
                      <a:moveTo>
                        <a:pt x="40386" y="36862"/>
                      </a:moveTo>
                      <a:cubicBezTo>
                        <a:pt x="40386" y="57246"/>
                        <a:pt x="31337" y="73724"/>
                        <a:pt x="20193" y="73724"/>
                      </a:cubicBezTo>
                      <a:cubicBezTo>
                        <a:pt x="9049" y="73724"/>
                        <a:pt x="0" y="57246"/>
                        <a:pt x="0" y="36862"/>
                      </a:cubicBezTo>
                      <a:cubicBezTo>
                        <a:pt x="0" y="16479"/>
                        <a:pt x="9049" y="0"/>
                        <a:pt x="20193" y="0"/>
                      </a:cubicBezTo>
                      <a:cubicBezTo>
                        <a:pt x="31433" y="-95"/>
                        <a:pt x="40386" y="16479"/>
                        <a:pt x="40386" y="36862"/>
                      </a:cubicBezTo>
                      <a:close/>
                    </a:path>
                  </a:pathLst>
                </a:custGeom>
                <a:solidFill>
                  <a:srgbClr val="DF942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69" name="任意多边形: 形状 11"/>
                <p:cNvSpPr/>
                <p:nvPr>
                  <p:custDataLst>
                    <p:tags r:id="rId10"/>
                  </p:custDataLst>
                </p:nvPr>
              </p:nvSpPr>
              <p:spPr>
                <a:xfrm>
                  <a:off x="5988748" y="2585465"/>
                  <a:ext cx="40385" cy="73723"/>
                </a:xfrm>
                <a:custGeom>
                  <a:avLst/>
                  <a:gdLst>
                    <a:gd name="connsiteX0" fmla="*/ 40386 w 40385"/>
                    <a:gd name="connsiteY0" fmla="*/ 36862 h 73723"/>
                    <a:gd name="connsiteX1" fmla="*/ 20193 w 40385"/>
                    <a:gd name="connsiteY1" fmla="*/ 73724 h 73723"/>
                    <a:gd name="connsiteX2" fmla="*/ 0 w 40385"/>
                    <a:gd name="connsiteY2" fmla="*/ 36862 h 73723"/>
                    <a:gd name="connsiteX3" fmla="*/ 20193 w 40385"/>
                    <a:gd name="connsiteY3" fmla="*/ 0 h 73723"/>
                    <a:gd name="connsiteX4" fmla="*/ 40386 w 40385"/>
                    <a:gd name="connsiteY4" fmla="*/ 36862 h 73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385" h="73723">
                      <a:moveTo>
                        <a:pt x="40386" y="36862"/>
                      </a:moveTo>
                      <a:cubicBezTo>
                        <a:pt x="40386" y="57245"/>
                        <a:pt x="31337" y="73724"/>
                        <a:pt x="20193" y="73724"/>
                      </a:cubicBezTo>
                      <a:cubicBezTo>
                        <a:pt x="9049" y="73724"/>
                        <a:pt x="0" y="57245"/>
                        <a:pt x="0" y="36862"/>
                      </a:cubicBezTo>
                      <a:cubicBezTo>
                        <a:pt x="0" y="16478"/>
                        <a:pt x="9049" y="0"/>
                        <a:pt x="20193" y="0"/>
                      </a:cubicBezTo>
                      <a:cubicBezTo>
                        <a:pt x="31337" y="0"/>
                        <a:pt x="40386" y="16478"/>
                        <a:pt x="40386" y="36862"/>
                      </a:cubicBezTo>
                      <a:close/>
                    </a:path>
                  </a:pathLst>
                </a:custGeom>
                <a:solidFill>
                  <a:srgbClr val="DF942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70" name="任意多边形: 形状 12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6282785" y="2508503"/>
                  <a:ext cx="40386" cy="73723"/>
                </a:xfrm>
                <a:custGeom>
                  <a:avLst/>
                  <a:gdLst>
                    <a:gd name="connsiteX0" fmla="*/ 40386 w 40386"/>
                    <a:gd name="connsiteY0" fmla="*/ 36862 h 73723"/>
                    <a:gd name="connsiteX1" fmla="*/ 20193 w 40386"/>
                    <a:gd name="connsiteY1" fmla="*/ 73724 h 73723"/>
                    <a:gd name="connsiteX2" fmla="*/ 0 w 40386"/>
                    <a:gd name="connsiteY2" fmla="*/ 36862 h 73723"/>
                    <a:gd name="connsiteX3" fmla="*/ 20193 w 40386"/>
                    <a:gd name="connsiteY3" fmla="*/ 0 h 73723"/>
                    <a:gd name="connsiteX4" fmla="*/ 40386 w 40386"/>
                    <a:gd name="connsiteY4" fmla="*/ 36862 h 73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386" h="73723">
                      <a:moveTo>
                        <a:pt x="40386" y="36862"/>
                      </a:moveTo>
                      <a:cubicBezTo>
                        <a:pt x="40386" y="57246"/>
                        <a:pt x="31337" y="73724"/>
                        <a:pt x="20193" y="73724"/>
                      </a:cubicBezTo>
                      <a:cubicBezTo>
                        <a:pt x="9049" y="73724"/>
                        <a:pt x="0" y="57246"/>
                        <a:pt x="0" y="36862"/>
                      </a:cubicBezTo>
                      <a:cubicBezTo>
                        <a:pt x="0" y="16479"/>
                        <a:pt x="9049" y="0"/>
                        <a:pt x="20193" y="0"/>
                      </a:cubicBezTo>
                      <a:cubicBezTo>
                        <a:pt x="31433" y="-95"/>
                        <a:pt x="40386" y="16479"/>
                        <a:pt x="40386" y="36862"/>
                      </a:cubicBezTo>
                      <a:close/>
                    </a:path>
                  </a:pathLst>
                </a:custGeom>
                <a:solidFill>
                  <a:srgbClr val="DF942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71" name="任意多边形: 形状 13"/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5853969" y="2337625"/>
                  <a:ext cx="31432" cy="57531"/>
                </a:xfrm>
                <a:custGeom>
                  <a:avLst/>
                  <a:gdLst>
                    <a:gd name="connsiteX0" fmla="*/ 31432 w 31432"/>
                    <a:gd name="connsiteY0" fmla="*/ 28765 h 57531"/>
                    <a:gd name="connsiteX1" fmla="*/ 15716 w 31432"/>
                    <a:gd name="connsiteY1" fmla="*/ 57531 h 57531"/>
                    <a:gd name="connsiteX2" fmla="*/ 0 w 31432"/>
                    <a:gd name="connsiteY2" fmla="*/ 28765 h 57531"/>
                    <a:gd name="connsiteX3" fmla="*/ 15716 w 31432"/>
                    <a:gd name="connsiteY3" fmla="*/ 0 h 57531"/>
                    <a:gd name="connsiteX4" fmla="*/ 31432 w 31432"/>
                    <a:gd name="connsiteY4" fmla="*/ 28765 h 575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432" h="57531">
                      <a:moveTo>
                        <a:pt x="31432" y="28765"/>
                      </a:moveTo>
                      <a:cubicBezTo>
                        <a:pt x="31432" y="44652"/>
                        <a:pt x="24396" y="57531"/>
                        <a:pt x="15716" y="57531"/>
                      </a:cubicBezTo>
                      <a:cubicBezTo>
                        <a:pt x="7036" y="57531"/>
                        <a:pt x="0" y="44652"/>
                        <a:pt x="0" y="28765"/>
                      </a:cubicBezTo>
                      <a:cubicBezTo>
                        <a:pt x="0" y="12879"/>
                        <a:pt x="7036" y="0"/>
                        <a:pt x="15716" y="0"/>
                      </a:cubicBezTo>
                      <a:cubicBezTo>
                        <a:pt x="24396" y="0"/>
                        <a:pt x="31432" y="12879"/>
                        <a:pt x="31432" y="28765"/>
                      </a:cubicBezTo>
                      <a:close/>
                    </a:path>
                  </a:pathLst>
                </a:custGeom>
                <a:solidFill>
                  <a:srgbClr val="DF942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72" name="任意多边形: 形状 14"/>
                <p:cNvSpPr/>
                <p:nvPr>
                  <p:custDataLst>
                    <p:tags r:id="rId13"/>
                  </p:custDataLst>
                </p:nvPr>
              </p:nvSpPr>
              <p:spPr>
                <a:xfrm>
                  <a:off x="5709951" y="2787395"/>
                  <a:ext cx="31432" cy="57531"/>
                </a:xfrm>
                <a:custGeom>
                  <a:avLst/>
                  <a:gdLst>
                    <a:gd name="connsiteX0" fmla="*/ 31433 w 31432"/>
                    <a:gd name="connsiteY0" fmla="*/ 28766 h 57531"/>
                    <a:gd name="connsiteX1" fmla="*/ 15716 w 31432"/>
                    <a:gd name="connsiteY1" fmla="*/ 57531 h 57531"/>
                    <a:gd name="connsiteX2" fmla="*/ 0 w 31432"/>
                    <a:gd name="connsiteY2" fmla="*/ 28766 h 57531"/>
                    <a:gd name="connsiteX3" fmla="*/ 15716 w 31432"/>
                    <a:gd name="connsiteY3" fmla="*/ 0 h 57531"/>
                    <a:gd name="connsiteX4" fmla="*/ 31433 w 31432"/>
                    <a:gd name="connsiteY4" fmla="*/ 28766 h 575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432" h="57531">
                      <a:moveTo>
                        <a:pt x="31433" y="28766"/>
                      </a:moveTo>
                      <a:cubicBezTo>
                        <a:pt x="31433" y="44672"/>
                        <a:pt x="24384" y="57531"/>
                        <a:pt x="15716" y="57531"/>
                      </a:cubicBezTo>
                      <a:cubicBezTo>
                        <a:pt x="7049" y="57531"/>
                        <a:pt x="0" y="44672"/>
                        <a:pt x="0" y="28766"/>
                      </a:cubicBezTo>
                      <a:cubicBezTo>
                        <a:pt x="0" y="12859"/>
                        <a:pt x="7049" y="0"/>
                        <a:pt x="15716" y="0"/>
                      </a:cubicBezTo>
                      <a:cubicBezTo>
                        <a:pt x="24384" y="0"/>
                        <a:pt x="31433" y="12859"/>
                        <a:pt x="31433" y="28766"/>
                      </a:cubicBezTo>
                      <a:close/>
                    </a:path>
                  </a:pathLst>
                </a:custGeom>
                <a:solidFill>
                  <a:srgbClr val="DF942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73" name="任意多边形: 形状 15"/>
                <p:cNvSpPr/>
                <p:nvPr>
                  <p:custDataLst>
                    <p:tags r:id="rId14"/>
                  </p:custDataLst>
                </p:nvPr>
              </p:nvSpPr>
              <p:spPr>
                <a:xfrm>
                  <a:off x="5451252" y="2395632"/>
                  <a:ext cx="31432" cy="57531"/>
                </a:xfrm>
                <a:custGeom>
                  <a:avLst/>
                  <a:gdLst>
                    <a:gd name="connsiteX0" fmla="*/ 31433 w 31432"/>
                    <a:gd name="connsiteY0" fmla="*/ 28765 h 57531"/>
                    <a:gd name="connsiteX1" fmla="*/ 15716 w 31432"/>
                    <a:gd name="connsiteY1" fmla="*/ 57531 h 57531"/>
                    <a:gd name="connsiteX2" fmla="*/ 0 w 31432"/>
                    <a:gd name="connsiteY2" fmla="*/ 28765 h 57531"/>
                    <a:gd name="connsiteX3" fmla="*/ 15716 w 31432"/>
                    <a:gd name="connsiteY3" fmla="*/ 0 h 57531"/>
                    <a:gd name="connsiteX4" fmla="*/ 31433 w 31432"/>
                    <a:gd name="connsiteY4" fmla="*/ 28765 h 575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432" h="57531">
                      <a:moveTo>
                        <a:pt x="31433" y="28765"/>
                      </a:moveTo>
                      <a:cubicBezTo>
                        <a:pt x="31433" y="44652"/>
                        <a:pt x="24396" y="57531"/>
                        <a:pt x="15716" y="57531"/>
                      </a:cubicBezTo>
                      <a:cubicBezTo>
                        <a:pt x="7036" y="57531"/>
                        <a:pt x="0" y="44652"/>
                        <a:pt x="0" y="28765"/>
                      </a:cubicBezTo>
                      <a:cubicBezTo>
                        <a:pt x="0" y="12879"/>
                        <a:pt x="7036" y="0"/>
                        <a:pt x="15716" y="0"/>
                      </a:cubicBezTo>
                      <a:cubicBezTo>
                        <a:pt x="24396" y="0"/>
                        <a:pt x="31433" y="12879"/>
                        <a:pt x="31433" y="28765"/>
                      </a:cubicBezTo>
                      <a:close/>
                    </a:path>
                  </a:pathLst>
                </a:custGeom>
                <a:solidFill>
                  <a:srgbClr val="B377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74" name="任意多边形: 形状 16"/>
                <p:cNvSpPr/>
                <p:nvPr>
                  <p:custDataLst>
                    <p:tags r:id="rId15"/>
                  </p:custDataLst>
                </p:nvPr>
              </p:nvSpPr>
              <p:spPr>
                <a:xfrm>
                  <a:off x="6002274" y="2424778"/>
                  <a:ext cx="31432" cy="57531"/>
                </a:xfrm>
                <a:custGeom>
                  <a:avLst/>
                  <a:gdLst>
                    <a:gd name="connsiteX0" fmla="*/ 31432 w 31432"/>
                    <a:gd name="connsiteY0" fmla="*/ 28766 h 57531"/>
                    <a:gd name="connsiteX1" fmla="*/ 15716 w 31432"/>
                    <a:gd name="connsiteY1" fmla="*/ 57531 h 57531"/>
                    <a:gd name="connsiteX2" fmla="*/ 0 w 31432"/>
                    <a:gd name="connsiteY2" fmla="*/ 28766 h 57531"/>
                    <a:gd name="connsiteX3" fmla="*/ 15716 w 31432"/>
                    <a:gd name="connsiteY3" fmla="*/ 0 h 57531"/>
                    <a:gd name="connsiteX4" fmla="*/ 31432 w 31432"/>
                    <a:gd name="connsiteY4" fmla="*/ 28766 h 575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432" h="57531">
                      <a:moveTo>
                        <a:pt x="31432" y="28766"/>
                      </a:moveTo>
                      <a:cubicBezTo>
                        <a:pt x="31432" y="44672"/>
                        <a:pt x="24384" y="57531"/>
                        <a:pt x="15716" y="57531"/>
                      </a:cubicBezTo>
                      <a:cubicBezTo>
                        <a:pt x="7048" y="57531"/>
                        <a:pt x="0" y="44672"/>
                        <a:pt x="0" y="28766"/>
                      </a:cubicBezTo>
                      <a:cubicBezTo>
                        <a:pt x="0" y="12859"/>
                        <a:pt x="7048" y="0"/>
                        <a:pt x="15716" y="0"/>
                      </a:cubicBezTo>
                      <a:cubicBezTo>
                        <a:pt x="24479" y="0"/>
                        <a:pt x="31432" y="12859"/>
                        <a:pt x="31432" y="28766"/>
                      </a:cubicBezTo>
                      <a:close/>
                    </a:path>
                  </a:pathLst>
                </a:custGeom>
                <a:solidFill>
                  <a:srgbClr val="B377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75" name="任意多边形: 形状 17"/>
                <p:cNvSpPr/>
                <p:nvPr>
                  <p:custDataLst>
                    <p:tags r:id="rId16"/>
                  </p:custDataLst>
                </p:nvPr>
              </p:nvSpPr>
              <p:spPr>
                <a:xfrm>
                  <a:off x="5672518" y="2457735"/>
                  <a:ext cx="31432" cy="57531"/>
                </a:xfrm>
                <a:custGeom>
                  <a:avLst/>
                  <a:gdLst>
                    <a:gd name="connsiteX0" fmla="*/ 31433 w 31432"/>
                    <a:gd name="connsiteY0" fmla="*/ 28766 h 57531"/>
                    <a:gd name="connsiteX1" fmla="*/ 15716 w 31432"/>
                    <a:gd name="connsiteY1" fmla="*/ 57531 h 57531"/>
                    <a:gd name="connsiteX2" fmla="*/ 0 w 31432"/>
                    <a:gd name="connsiteY2" fmla="*/ 28766 h 57531"/>
                    <a:gd name="connsiteX3" fmla="*/ 15716 w 31432"/>
                    <a:gd name="connsiteY3" fmla="*/ 0 h 57531"/>
                    <a:gd name="connsiteX4" fmla="*/ 31433 w 31432"/>
                    <a:gd name="connsiteY4" fmla="*/ 28766 h 575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432" h="57531">
                      <a:moveTo>
                        <a:pt x="31433" y="28766"/>
                      </a:moveTo>
                      <a:cubicBezTo>
                        <a:pt x="31433" y="44672"/>
                        <a:pt x="24384" y="57531"/>
                        <a:pt x="15716" y="57531"/>
                      </a:cubicBezTo>
                      <a:cubicBezTo>
                        <a:pt x="7049" y="57531"/>
                        <a:pt x="0" y="44672"/>
                        <a:pt x="0" y="28766"/>
                      </a:cubicBezTo>
                      <a:cubicBezTo>
                        <a:pt x="0" y="12859"/>
                        <a:pt x="7049" y="0"/>
                        <a:pt x="15716" y="0"/>
                      </a:cubicBezTo>
                      <a:cubicBezTo>
                        <a:pt x="24384" y="0"/>
                        <a:pt x="31433" y="12859"/>
                        <a:pt x="31433" y="28766"/>
                      </a:cubicBezTo>
                      <a:close/>
                    </a:path>
                  </a:pathLst>
                </a:custGeom>
                <a:solidFill>
                  <a:srgbClr val="DF942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76" name="任意多边形: 形状 18"/>
                <p:cNvSpPr/>
                <p:nvPr>
                  <p:custDataLst>
                    <p:tags r:id="rId17"/>
                  </p:custDataLst>
                </p:nvPr>
              </p:nvSpPr>
              <p:spPr>
                <a:xfrm>
                  <a:off x="6174676" y="2333338"/>
                  <a:ext cx="31432" cy="57530"/>
                </a:xfrm>
                <a:custGeom>
                  <a:avLst/>
                  <a:gdLst>
                    <a:gd name="connsiteX0" fmla="*/ 31432 w 31432"/>
                    <a:gd name="connsiteY0" fmla="*/ 28766 h 57530"/>
                    <a:gd name="connsiteX1" fmla="*/ 15716 w 31432"/>
                    <a:gd name="connsiteY1" fmla="*/ 57531 h 57530"/>
                    <a:gd name="connsiteX2" fmla="*/ 0 w 31432"/>
                    <a:gd name="connsiteY2" fmla="*/ 28766 h 57530"/>
                    <a:gd name="connsiteX3" fmla="*/ 15716 w 31432"/>
                    <a:gd name="connsiteY3" fmla="*/ 0 h 57530"/>
                    <a:gd name="connsiteX4" fmla="*/ 31432 w 31432"/>
                    <a:gd name="connsiteY4" fmla="*/ 28766 h 575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432" h="57530">
                      <a:moveTo>
                        <a:pt x="31432" y="28766"/>
                      </a:moveTo>
                      <a:cubicBezTo>
                        <a:pt x="31432" y="44672"/>
                        <a:pt x="24384" y="57531"/>
                        <a:pt x="15716" y="57531"/>
                      </a:cubicBezTo>
                      <a:cubicBezTo>
                        <a:pt x="7048" y="57531"/>
                        <a:pt x="0" y="44672"/>
                        <a:pt x="0" y="28766"/>
                      </a:cubicBezTo>
                      <a:cubicBezTo>
                        <a:pt x="0" y="12859"/>
                        <a:pt x="7048" y="0"/>
                        <a:pt x="15716" y="0"/>
                      </a:cubicBezTo>
                      <a:cubicBezTo>
                        <a:pt x="24384" y="0"/>
                        <a:pt x="31432" y="12859"/>
                        <a:pt x="31432" y="28766"/>
                      </a:cubicBezTo>
                      <a:close/>
                    </a:path>
                  </a:pathLst>
                </a:custGeom>
                <a:solidFill>
                  <a:srgbClr val="B377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77" name="任意多边形: 形状 19"/>
                <p:cNvSpPr/>
                <p:nvPr>
                  <p:custDataLst>
                    <p:tags r:id="rId18"/>
                  </p:custDataLst>
                </p:nvPr>
              </p:nvSpPr>
              <p:spPr>
                <a:xfrm>
                  <a:off x="5519166" y="2593085"/>
                  <a:ext cx="31432" cy="57531"/>
                </a:xfrm>
                <a:custGeom>
                  <a:avLst/>
                  <a:gdLst>
                    <a:gd name="connsiteX0" fmla="*/ 31433 w 31432"/>
                    <a:gd name="connsiteY0" fmla="*/ 28766 h 57531"/>
                    <a:gd name="connsiteX1" fmla="*/ 15716 w 31432"/>
                    <a:gd name="connsiteY1" fmla="*/ 57531 h 57531"/>
                    <a:gd name="connsiteX2" fmla="*/ 0 w 31432"/>
                    <a:gd name="connsiteY2" fmla="*/ 28766 h 57531"/>
                    <a:gd name="connsiteX3" fmla="*/ 15716 w 31432"/>
                    <a:gd name="connsiteY3" fmla="*/ 0 h 57531"/>
                    <a:gd name="connsiteX4" fmla="*/ 31433 w 31432"/>
                    <a:gd name="connsiteY4" fmla="*/ 28766 h 575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432" h="57531">
                      <a:moveTo>
                        <a:pt x="31433" y="28766"/>
                      </a:moveTo>
                      <a:cubicBezTo>
                        <a:pt x="31433" y="44672"/>
                        <a:pt x="24384" y="57531"/>
                        <a:pt x="15716" y="57531"/>
                      </a:cubicBezTo>
                      <a:cubicBezTo>
                        <a:pt x="7048" y="57531"/>
                        <a:pt x="0" y="44672"/>
                        <a:pt x="0" y="28766"/>
                      </a:cubicBezTo>
                      <a:cubicBezTo>
                        <a:pt x="0" y="12859"/>
                        <a:pt x="7048" y="0"/>
                        <a:pt x="15716" y="0"/>
                      </a:cubicBezTo>
                      <a:cubicBezTo>
                        <a:pt x="24384" y="0"/>
                        <a:pt x="31433" y="12859"/>
                        <a:pt x="31433" y="28766"/>
                      </a:cubicBezTo>
                      <a:close/>
                    </a:path>
                  </a:pathLst>
                </a:custGeom>
                <a:solidFill>
                  <a:srgbClr val="B377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78" name="任意多边形: 形状 20"/>
                <p:cNvSpPr/>
                <p:nvPr>
                  <p:custDataLst>
                    <p:tags r:id="rId19"/>
                  </p:custDataLst>
                </p:nvPr>
              </p:nvSpPr>
              <p:spPr>
                <a:xfrm>
                  <a:off x="5960935" y="2136266"/>
                  <a:ext cx="40385" cy="73723"/>
                </a:xfrm>
                <a:custGeom>
                  <a:avLst/>
                  <a:gdLst>
                    <a:gd name="connsiteX0" fmla="*/ 40386 w 40385"/>
                    <a:gd name="connsiteY0" fmla="*/ 36862 h 73723"/>
                    <a:gd name="connsiteX1" fmla="*/ 20193 w 40385"/>
                    <a:gd name="connsiteY1" fmla="*/ 73724 h 73723"/>
                    <a:gd name="connsiteX2" fmla="*/ 0 w 40385"/>
                    <a:gd name="connsiteY2" fmla="*/ 36862 h 73723"/>
                    <a:gd name="connsiteX3" fmla="*/ 20193 w 40385"/>
                    <a:gd name="connsiteY3" fmla="*/ 0 h 73723"/>
                    <a:gd name="connsiteX4" fmla="*/ 40386 w 40385"/>
                    <a:gd name="connsiteY4" fmla="*/ 36862 h 73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385" h="73723">
                      <a:moveTo>
                        <a:pt x="40386" y="36862"/>
                      </a:moveTo>
                      <a:cubicBezTo>
                        <a:pt x="40386" y="57245"/>
                        <a:pt x="31337" y="73724"/>
                        <a:pt x="20193" y="73724"/>
                      </a:cubicBezTo>
                      <a:cubicBezTo>
                        <a:pt x="9049" y="73724"/>
                        <a:pt x="0" y="57245"/>
                        <a:pt x="0" y="36862"/>
                      </a:cubicBezTo>
                      <a:cubicBezTo>
                        <a:pt x="0" y="16478"/>
                        <a:pt x="9049" y="0"/>
                        <a:pt x="20193" y="0"/>
                      </a:cubicBezTo>
                      <a:cubicBezTo>
                        <a:pt x="31337" y="0"/>
                        <a:pt x="40386" y="16478"/>
                        <a:pt x="40386" y="36862"/>
                      </a:cubicBezTo>
                      <a:close/>
                    </a:path>
                  </a:pathLst>
                </a:custGeom>
                <a:solidFill>
                  <a:srgbClr val="B377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79" name="任意多边形: 形状 21"/>
                <p:cNvSpPr/>
                <p:nvPr>
                  <p:custDataLst>
                    <p:tags r:id="rId20"/>
                  </p:custDataLst>
                </p:nvPr>
              </p:nvSpPr>
              <p:spPr>
                <a:xfrm>
                  <a:off x="5309806" y="2747485"/>
                  <a:ext cx="40385" cy="73723"/>
                </a:xfrm>
                <a:custGeom>
                  <a:avLst/>
                  <a:gdLst>
                    <a:gd name="connsiteX0" fmla="*/ 40386 w 40385"/>
                    <a:gd name="connsiteY0" fmla="*/ 36862 h 73723"/>
                    <a:gd name="connsiteX1" fmla="*/ 20193 w 40385"/>
                    <a:gd name="connsiteY1" fmla="*/ 73724 h 73723"/>
                    <a:gd name="connsiteX2" fmla="*/ 0 w 40385"/>
                    <a:gd name="connsiteY2" fmla="*/ 36862 h 73723"/>
                    <a:gd name="connsiteX3" fmla="*/ 20193 w 40385"/>
                    <a:gd name="connsiteY3" fmla="*/ 0 h 73723"/>
                    <a:gd name="connsiteX4" fmla="*/ 40386 w 40385"/>
                    <a:gd name="connsiteY4" fmla="*/ 36862 h 73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385" h="73723">
                      <a:moveTo>
                        <a:pt x="40386" y="36862"/>
                      </a:moveTo>
                      <a:cubicBezTo>
                        <a:pt x="40386" y="57245"/>
                        <a:pt x="31337" y="73724"/>
                        <a:pt x="20193" y="73724"/>
                      </a:cubicBezTo>
                      <a:cubicBezTo>
                        <a:pt x="9049" y="73724"/>
                        <a:pt x="0" y="57245"/>
                        <a:pt x="0" y="36862"/>
                      </a:cubicBezTo>
                      <a:cubicBezTo>
                        <a:pt x="0" y="16478"/>
                        <a:pt x="9049" y="0"/>
                        <a:pt x="20193" y="0"/>
                      </a:cubicBezTo>
                      <a:cubicBezTo>
                        <a:pt x="31337" y="0"/>
                        <a:pt x="40386" y="16478"/>
                        <a:pt x="40386" y="36862"/>
                      </a:cubicBezTo>
                      <a:close/>
                    </a:path>
                  </a:pathLst>
                </a:custGeom>
                <a:solidFill>
                  <a:srgbClr val="B377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</p:grpSp>
          <p:grpSp>
            <p:nvGrpSpPr>
              <p:cNvPr id="80" name="图形 2"/>
              <p:cNvGrpSpPr/>
              <p:nvPr/>
            </p:nvGrpSpPr>
            <p:grpSpPr>
              <a:xfrm rot="21360000">
                <a:off x="9799" y="2398"/>
                <a:ext cx="1536" cy="1591"/>
                <a:chOff x="6753606" y="2359913"/>
                <a:chExt cx="806481" cy="491490"/>
              </a:xfrm>
            </p:grpSpPr>
            <p:sp>
              <p:nvSpPr>
                <p:cNvPr id="81" name="任意多边形: 形状 23"/>
                <p:cNvSpPr/>
                <p:nvPr>
                  <p:custDataLst>
                    <p:tags r:id="rId21"/>
                  </p:custDataLst>
                </p:nvPr>
              </p:nvSpPr>
              <p:spPr>
                <a:xfrm>
                  <a:off x="7166133" y="2392298"/>
                  <a:ext cx="33718" cy="61531"/>
                </a:xfrm>
                <a:custGeom>
                  <a:avLst/>
                  <a:gdLst>
                    <a:gd name="connsiteX0" fmla="*/ 33719 w 33718"/>
                    <a:gd name="connsiteY0" fmla="*/ 30766 h 61531"/>
                    <a:gd name="connsiteX1" fmla="*/ 16859 w 33718"/>
                    <a:gd name="connsiteY1" fmla="*/ 61531 h 61531"/>
                    <a:gd name="connsiteX2" fmla="*/ 0 w 33718"/>
                    <a:gd name="connsiteY2" fmla="*/ 30766 h 61531"/>
                    <a:gd name="connsiteX3" fmla="*/ 16859 w 33718"/>
                    <a:gd name="connsiteY3" fmla="*/ 0 h 61531"/>
                    <a:gd name="connsiteX4" fmla="*/ 33719 w 33718"/>
                    <a:gd name="connsiteY4" fmla="*/ 30766 h 615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718" h="61529">
                      <a:moveTo>
                        <a:pt x="33719" y="30766"/>
                      </a:moveTo>
                      <a:cubicBezTo>
                        <a:pt x="33719" y="47757"/>
                        <a:pt x="26171" y="61531"/>
                        <a:pt x="16859" y="61531"/>
                      </a:cubicBezTo>
                      <a:cubicBezTo>
                        <a:pt x="7548" y="61531"/>
                        <a:pt x="0" y="47757"/>
                        <a:pt x="0" y="30766"/>
                      </a:cubicBezTo>
                      <a:cubicBezTo>
                        <a:pt x="0" y="13774"/>
                        <a:pt x="7548" y="0"/>
                        <a:pt x="16859" y="0"/>
                      </a:cubicBezTo>
                      <a:cubicBezTo>
                        <a:pt x="26171" y="0"/>
                        <a:pt x="33719" y="13774"/>
                        <a:pt x="33719" y="30766"/>
                      </a:cubicBezTo>
                      <a:close/>
                    </a:path>
                  </a:pathLst>
                </a:custGeom>
                <a:solidFill>
                  <a:srgbClr val="DF942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82" name="任意多边形: 形状 24"/>
                <p:cNvSpPr/>
                <p:nvPr>
                  <p:custDataLst>
                    <p:tags r:id="rId22"/>
                  </p:custDataLst>
                </p:nvPr>
              </p:nvSpPr>
              <p:spPr>
                <a:xfrm>
                  <a:off x="6865143" y="2494692"/>
                  <a:ext cx="33718" cy="61531"/>
                </a:xfrm>
                <a:custGeom>
                  <a:avLst/>
                  <a:gdLst>
                    <a:gd name="connsiteX0" fmla="*/ 33719 w 33718"/>
                    <a:gd name="connsiteY0" fmla="*/ 30766 h 61531"/>
                    <a:gd name="connsiteX1" fmla="*/ 16859 w 33718"/>
                    <a:gd name="connsiteY1" fmla="*/ 61531 h 61531"/>
                    <a:gd name="connsiteX2" fmla="*/ 0 w 33718"/>
                    <a:gd name="connsiteY2" fmla="*/ 30766 h 61531"/>
                    <a:gd name="connsiteX3" fmla="*/ 16859 w 33718"/>
                    <a:gd name="connsiteY3" fmla="*/ 0 h 61531"/>
                    <a:gd name="connsiteX4" fmla="*/ 33719 w 33718"/>
                    <a:gd name="connsiteY4" fmla="*/ 30766 h 615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718" h="61529">
                      <a:moveTo>
                        <a:pt x="33719" y="30766"/>
                      </a:moveTo>
                      <a:cubicBezTo>
                        <a:pt x="33719" y="47757"/>
                        <a:pt x="26170" y="61531"/>
                        <a:pt x="16859" y="61531"/>
                      </a:cubicBezTo>
                      <a:cubicBezTo>
                        <a:pt x="7548" y="61531"/>
                        <a:pt x="0" y="47757"/>
                        <a:pt x="0" y="30766"/>
                      </a:cubicBezTo>
                      <a:cubicBezTo>
                        <a:pt x="0" y="13774"/>
                        <a:pt x="7548" y="0"/>
                        <a:pt x="16859" y="0"/>
                      </a:cubicBezTo>
                      <a:cubicBezTo>
                        <a:pt x="26170" y="0"/>
                        <a:pt x="33719" y="13774"/>
                        <a:pt x="33719" y="30766"/>
                      </a:cubicBezTo>
                      <a:close/>
                    </a:path>
                  </a:pathLst>
                </a:custGeom>
                <a:solidFill>
                  <a:srgbClr val="DF942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83" name="任意多边形: 形状 25"/>
                <p:cNvSpPr/>
                <p:nvPr>
                  <p:custDataLst>
                    <p:tags r:id="rId23"/>
                  </p:custDataLst>
                </p:nvPr>
              </p:nvSpPr>
              <p:spPr>
                <a:xfrm>
                  <a:off x="7330916" y="2678239"/>
                  <a:ext cx="26289" cy="48006"/>
                </a:xfrm>
                <a:custGeom>
                  <a:avLst/>
                  <a:gdLst>
                    <a:gd name="connsiteX0" fmla="*/ 26289 w 26289"/>
                    <a:gd name="connsiteY0" fmla="*/ 24003 h 48006"/>
                    <a:gd name="connsiteX1" fmla="*/ 13145 w 26289"/>
                    <a:gd name="connsiteY1" fmla="*/ 48006 h 48006"/>
                    <a:gd name="connsiteX2" fmla="*/ 0 w 26289"/>
                    <a:gd name="connsiteY2" fmla="*/ 24003 h 48006"/>
                    <a:gd name="connsiteX3" fmla="*/ 13145 w 26289"/>
                    <a:gd name="connsiteY3" fmla="*/ 0 h 48006"/>
                    <a:gd name="connsiteX4" fmla="*/ 26289 w 26289"/>
                    <a:gd name="connsiteY4" fmla="*/ 24003 h 48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288" h="48006">
                      <a:moveTo>
                        <a:pt x="26289" y="24003"/>
                      </a:moveTo>
                      <a:cubicBezTo>
                        <a:pt x="26289" y="37243"/>
                        <a:pt x="20384" y="48006"/>
                        <a:pt x="13145" y="48006"/>
                      </a:cubicBezTo>
                      <a:cubicBezTo>
                        <a:pt x="5905" y="48006"/>
                        <a:pt x="0" y="37243"/>
                        <a:pt x="0" y="24003"/>
                      </a:cubicBezTo>
                      <a:cubicBezTo>
                        <a:pt x="0" y="10763"/>
                        <a:pt x="5905" y="0"/>
                        <a:pt x="13145" y="0"/>
                      </a:cubicBezTo>
                      <a:cubicBezTo>
                        <a:pt x="20384" y="0"/>
                        <a:pt x="26289" y="10763"/>
                        <a:pt x="26289" y="24003"/>
                      </a:cubicBezTo>
                      <a:close/>
                    </a:path>
                  </a:pathLst>
                </a:custGeom>
                <a:solidFill>
                  <a:srgbClr val="DF942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84" name="任意多边形: 形状 26"/>
                <p:cNvSpPr/>
                <p:nvPr>
                  <p:custDataLst>
                    <p:tags r:id="rId24"/>
                  </p:custDataLst>
                </p:nvPr>
              </p:nvSpPr>
              <p:spPr>
                <a:xfrm>
                  <a:off x="6885622" y="2642710"/>
                  <a:ext cx="26289" cy="48006"/>
                </a:xfrm>
                <a:custGeom>
                  <a:avLst/>
                  <a:gdLst>
                    <a:gd name="connsiteX0" fmla="*/ 26289 w 26289"/>
                    <a:gd name="connsiteY0" fmla="*/ 24003 h 48006"/>
                    <a:gd name="connsiteX1" fmla="*/ 13145 w 26289"/>
                    <a:gd name="connsiteY1" fmla="*/ 48006 h 48006"/>
                    <a:gd name="connsiteX2" fmla="*/ 0 w 26289"/>
                    <a:gd name="connsiteY2" fmla="*/ 24003 h 48006"/>
                    <a:gd name="connsiteX3" fmla="*/ 13145 w 26289"/>
                    <a:gd name="connsiteY3" fmla="*/ 0 h 48006"/>
                    <a:gd name="connsiteX4" fmla="*/ 26289 w 26289"/>
                    <a:gd name="connsiteY4" fmla="*/ 24003 h 48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288" h="48006">
                      <a:moveTo>
                        <a:pt x="26289" y="24003"/>
                      </a:moveTo>
                      <a:cubicBezTo>
                        <a:pt x="26289" y="37243"/>
                        <a:pt x="20384" y="48006"/>
                        <a:pt x="13145" y="48006"/>
                      </a:cubicBezTo>
                      <a:cubicBezTo>
                        <a:pt x="5905" y="48006"/>
                        <a:pt x="0" y="37243"/>
                        <a:pt x="0" y="24003"/>
                      </a:cubicBezTo>
                      <a:cubicBezTo>
                        <a:pt x="0" y="10763"/>
                        <a:pt x="5905" y="0"/>
                        <a:pt x="13145" y="0"/>
                      </a:cubicBezTo>
                      <a:cubicBezTo>
                        <a:pt x="20479" y="0"/>
                        <a:pt x="26289" y="10763"/>
                        <a:pt x="26289" y="24003"/>
                      </a:cubicBezTo>
                      <a:close/>
                    </a:path>
                  </a:pathLst>
                </a:custGeom>
                <a:solidFill>
                  <a:srgbClr val="B377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85" name="任意多边形: 形状 27"/>
                <p:cNvSpPr/>
                <p:nvPr>
                  <p:custDataLst>
                    <p:tags r:id="rId25"/>
                  </p:custDataLst>
                </p:nvPr>
              </p:nvSpPr>
              <p:spPr>
                <a:xfrm>
                  <a:off x="7113079" y="2779204"/>
                  <a:ext cx="26288" cy="48005"/>
                </a:xfrm>
                <a:custGeom>
                  <a:avLst/>
                  <a:gdLst>
                    <a:gd name="connsiteX0" fmla="*/ 26289 w 26288"/>
                    <a:gd name="connsiteY0" fmla="*/ 24003 h 48005"/>
                    <a:gd name="connsiteX1" fmla="*/ 13145 w 26288"/>
                    <a:gd name="connsiteY1" fmla="*/ 48006 h 48005"/>
                    <a:gd name="connsiteX2" fmla="*/ 0 w 26288"/>
                    <a:gd name="connsiteY2" fmla="*/ 24003 h 48005"/>
                    <a:gd name="connsiteX3" fmla="*/ 13145 w 26288"/>
                    <a:gd name="connsiteY3" fmla="*/ 0 h 48005"/>
                    <a:gd name="connsiteX4" fmla="*/ 26289 w 26288"/>
                    <a:gd name="connsiteY4" fmla="*/ 24003 h 480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288" h="48005">
                      <a:moveTo>
                        <a:pt x="26289" y="24003"/>
                      </a:moveTo>
                      <a:cubicBezTo>
                        <a:pt x="26289" y="37259"/>
                        <a:pt x="20404" y="48006"/>
                        <a:pt x="13145" y="48006"/>
                      </a:cubicBezTo>
                      <a:cubicBezTo>
                        <a:pt x="5885" y="48006"/>
                        <a:pt x="0" y="37259"/>
                        <a:pt x="0" y="24003"/>
                      </a:cubicBezTo>
                      <a:cubicBezTo>
                        <a:pt x="0" y="10747"/>
                        <a:pt x="5885" y="0"/>
                        <a:pt x="13145" y="0"/>
                      </a:cubicBezTo>
                      <a:cubicBezTo>
                        <a:pt x="20404" y="0"/>
                        <a:pt x="26289" y="10747"/>
                        <a:pt x="26289" y="24003"/>
                      </a:cubicBezTo>
                      <a:close/>
                    </a:path>
                  </a:pathLst>
                </a:custGeom>
                <a:solidFill>
                  <a:srgbClr val="B377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86" name="任意多边形: 形状 28"/>
                <p:cNvSpPr/>
                <p:nvPr>
                  <p:custDataLst>
                    <p:tags r:id="rId26"/>
                  </p:custDataLst>
                </p:nvPr>
              </p:nvSpPr>
              <p:spPr>
                <a:xfrm>
                  <a:off x="7037832" y="2527267"/>
                  <a:ext cx="26289" cy="48005"/>
                </a:xfrm>
                <a:custGeom>
                  <a:avLst/>
                  <a:gdLst>
                    <a:gd name="connsiteX0" fmla="*/ 26289 w 26289"/>
                    <a:gd name="connsiteY0" fmla="*/ 24003 h 48005"/>
                    <a:gd name="connsiteX1" fmla="*/ 13145 w 26289"/>
                    <a:gd name="connsiteY1" fmla="*/ 48006 h 48005"/>
                    <a:gd name="connsiteX2" fmla="*/ 0 w 26289"/>
                    <a:gd name="connsiteY2" fmla="*/ 24003 h 48005"/>
                    <a:gd name="connsiteX3" fmla="*/ 13145 w 26289"/>
                    <a:gd name="connsiteY3" fmla="*/ 0 h 48005"/>
                    <a:gd name="connsiteX4" fmla="*/ 26289 w 26289"/>
                    <a:gd name="connsiteY4" fmla="*/ 24003 h 480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288" h="48005">
                      <a:moveTo>
                        <a:pt x="26289" y="24003"/>
                      </a:moveTo>
                      <a:cubicBezTo>
                        <a:pt x="26289" y="37243"/>
                        <a:pt x="20383" y="48006"/>
                        <a:pt x="13145" y="48006"/>
                      </a:cubicBezTo>
                      <a:cubicBezTo>
                        <a:pt x="5905" y="48006"/>
                        <a:pt x="0" y="37243"/>
                        <a:pt x="0" y="24003"/>
                      </a:cubicBezTo>
                      <a:cubicBezTo>
                        <a:pt x="0" y="10763"/>
                        <a:pt x="5905" y="0"/>
                        <a:pt x="13145" y="0"/>
                      </a:cubicBezTo>
                      <a:cubicBezTo>
                        <a:pt x="20479" y="0"/>
                        <a:pt x="26289" y="10763"/>
                        <a:pt x="26289" y="24003"/>
                      </a:cubicBezTo>
                      <a:close/>
                    </a:path>
                  </a:pathLst>
                </a:custGeom>
                <a:solidFill>
                  <a:srgbClr val="DF942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87" name="任意多边形: 形状 29"/>
                <p:cNvSpPr/>
                <p:nvPr>
                  <p:custDataLst>
                    <p:tags r:id="rId27"/>
                  </p:custDataLst>
                </p:nvPr>
              </p:nvSpPr>
              <p:spPr>
                <a:xfrm>
                  <a:off x="7533798" y="2800159"/>
                  <a:ext cx="26288" cy="48005"/>
                </a:xfrm>
                <a:custGeom>
                  <a:avLst/>
                  <a:gdLst>
                    <a:gd name="connsiteX0" fmla="*/ 26289 w 26288"/>
                    <a:gd name="connsiteY0" fmla="*/ 24003 h 48005"/>
                    <a:gd name="connsiteX1" fmla="*/ 13144 w 26288"/>
                    <a:gd name="connsiteY1" fmla="*/ 48006 h 48005"/>
                    <a:gd name="connsiteX2" fmla="*/ 0 w 26288"/>
                    <a:gd name="connsiteY2" fmla="*/ 24003 h 48005"/>
                    <a:gd name="connsiteX3" fmla="*/ 13144 w 26288"/>
                    <a:gd name="connsiteY3" fmla="*/ 0 h 48005"/>
                    <a:gd name="connsiteX4" fmla="*/ 26289 w 26288"/>
                    <a:gd name="connsiteY4" fmla="*/ 24003 h 480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288" h="48005">
                      <a:moveTo>
                        <a:pt x="26289" y="24003"/>
                      </a:moveTo>
                      <a:cubicBezTo>
                        <a:pt x="26289" y="37243"/>
                        <a:pt x="20383" y="48006"/>
                        <a:pt x="13144" y="48006"/>
                      </a:cubicBezTo>
                      <a:cubicBezTo>
                        <a:pt x="5905" y="48006"/>
                        <a:pt x="0" y="37243"/>
                        <a:pt x="0" y="24003"/>
                      </a:cubicBezTo>
                      <a:cubicBezTo>
                        <a:pt x="0" y="10763"/>
                        <a:pt x="5905" y="0"/>
                        <a:pt x="13144" y="0"/>
                      </a:cubicBezTo>
                      <a:cubicBezTo>
                        <a:pt x="20383" y="0"/>
                        <a:pt x="26289" y="10763"/>
                        <a:pt x="26289" y="24003"/>
                      </a:cubicBezTo>
                      <a:close/>
                    </a:path>
                  </a:pathLst>
                </a:custGeom>
                <a:solidFill>
                  <a:srgbClr val="DF942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88" name="任意多边形: 形状 30"/>
                <p:cNvSpPr/>
                <p:nvPr>
                  <p:custDataLst>
                    <p:tags r:id="rId28"/>
                  </p:custDataLst>
                </p:nvPr>
              </p:nvSpPr>
              <p:spPr>
                <a:xfrm>
                  <a:off x="6753606" y="2611278"/>
                  <a:ext cx="26288" cy="48006"/>
                </a:xfrm>
                <a:custGeom>
                  <a:avLst/>
                  <a:gdLst>
                    <a:gd name="connsiteX0" fmla="*/ 26289 w 26288"/>
                    <a:gd name="connsiteY0" fmla="*/ 24003 h 48006"/>
                    <a:gd name="connsiteX1" fmla="*/ 13145 w 26288"/>
                    <a:gd name="connsiteY1" fmla="*/ 48006 h 48006"/>
                    <a:gd name="connsiteX2" fmla="*/ 0 w 26288"/>
                    <a:gd name="connsiteY2" fmla="*/ 24003 h 48006"/>
                    <a:gd name="connsiteX3" fmla="*/ 13145 w 26288"/>
                    <a:gd name="connsiteY3" fmla="*/ 0 h 48006"/>
                    <a:gd name="connsiteX4" fmla="*/ 26289 w 26288"/>
                    <a:gd name="connsiteY4" fmla="*/ 24003 h 48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288" h="48006">
                      <a:moveTo>
                        <a:pt x="26289" y="24003"/>
                      </a:moveTo>
                      <a:cubicBezTo>
                        <a:pt x="26289" y="37243"/>
                        <a:pt x="20383" y="48006"/>
                        <a:pt x="13145" y="48006"/>
                      </a:cubicBezTo>
                      <a:cubicBezTo>
                        <a:pt x="5905" y="48006"/>
                        <a:pt x="0" y="37243"/>
                        <a:pt x="0" y="24003"/>
                      </a:cubicBezTo>
                      <a:cubicBezTo>
                        <a:pt x="0" y="10763"/>
                        <a:pt x="5905" y="0"/>
                        <a:pt x="13145" y="0"/>
                      </a:cubicBezTo>
                      <a:cubicBezTo>
                        <a:pt x="20383" y="0"/>
                        <a:pt x="26289" y="10668"/>
                        <a:pt x="26289" y="24003"/>
                      </a:cubicBezTo>
                      <a:close/>
                    </a:path>
                  </a:pathLst>
                </a:custGeom>
                <a:solidFill>
                  <a:srgbClr val="B377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89" name="任意多边形: 形状 31"/>
                <p:cNvSpPr/>
                <p:nvPr>
                  <p:custDataLst>
                    <p:tags r:id="rId29"/>
                  </p:custDataLst>
                </p:nvPr>
              </p:nvSpPr>
              <p:spPr>
                <a:xfrm>
                  <a:off x="6980777" y="2359913"/>
                  <a:ext cx="33718" cy="61531"/>
                </a:xfrm>
                <a:custGeom>
                  <a:avLst/>
                  <a:gdLst>
                    <a:gd name="connsiteX0" fmla="*/ 33718 w 33718"/>
                    <a:gd name="connsiteY0" fmla="*/ 30766 h 61531"/>
                    <a:gd name="connsiteX1" fmla="*/ 16859 w 33718"/>
                    <a:gd name="connsiteY1" fmla="*/ 61532 h 61531"/>
                    <a:gd name="connsiteX2" fmla="*/ 0 w 33718"/>
                    <a:gd name="connsiteY2" fmla="*/ 30766 h 61531"/>
                    <a:gd name="connsiteX3" fmla="*/ 16859 w 33718"/>
                    <a:gd name="connsiteY3" fmla="*/ 0 h 61531"/>
                    <a:gd name="connsiteX4" fmla="*/ 33718 w 33718"/>
                    <a:gd name="connsiteY4" fmla="*/ 30766 h 615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718" h="61529">
                      <a:moveTo>
                        <a:pt x="33718" y="30766"/>
                      </a:moveTo>
                      <a:cubicBezTo>
                        <a:pt x="33718" y="47816"/>
                        <a:pt x="26194" y="61532"/>
                        <a:pt x="16859" y="61532"/>
                      </a:cubicBezTo>
                      <a:cubicBezTo>
                        <a:pt x="7525" y="61532"/>
                        <a:pt x="0" y="47720"/>
                        <a:pt x="0" y="30766"/>
                      </a:cubicBezTo>
                      <a:cubicBezTo>
                        <a:pt x="0" y="13716"/>
                        <a:pt x="7525" y="0"/>
                        <a:pt x="16859" y="0"/>
                      </a:cubicBezTo>
                      <a:cubicBezTo>
                        <a:pt x="26194" y="0"/>
                        <a:pt x="33718" y="13716"/>
                        <a:pt x="33718" y="30766"/>
                      </a:cubicBezTo>
                      <a:close/>
                    </a:path>
                  </a:pathLst>
                </a:custGeom>
                <a:solidFill>
                  <a:srgbClr val="B377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90" name="任意多边形: 形状 32"/>
                <p:cNvSpPr/>
                <p:nvPr>
                  <p:custDataLst>
                    <p:tags r:id="rId30"/>
                  </p:custDataLst>
                </p:nvPr>
              </p:nvSpPr>
              <p:spPr>
                <a:xfrm>
                  <a:off x="7344632" y="2789872"/>
                  <a:ext cx="33718" cy="61531"/>
                </a:xfrm>
                <a:custGeom>
                  <a:avLst/>
                  <a:gdLst>
                    <a:gd name="connsiteX0" fmla="*/ 33719 w 33718"/>
                    <a:gd name="connsiteY0" fmla="*/ 30766 h 61531"/>
                    <a:gd name="connsiteX1" fmla="*/ 16859 w 33718"/>
                    <a:gd name="connsiteY1" fmla="*/ 61531 h 61531"/>
                    <a:gd name="connsiteX2" fmla="*/ 0 w 33718"/>
                    <a:gd name="connsiteY2" fmla="*/ 30766 h 61531"/>
                    <a:gd name="connsiteX3" fmla="*/ 16859 w 33718"/>
                    <a:gd name="connsiteY3" fmla="*/ 0 h 61531"/>
                    <a:gd name="connsiteX4" fmla="*/ 33719 w 33718"/>
                    <a:gd name="connsiteY4" fmla="*/ 30766 h 615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718" h="61529">
                      <a:moveTo>
                        <a:pt x="33719" y="30766"/>
                      </a:moveTo>
                      <a:cubicBezTo>
                        <a:pt x="33719" y="47815"/>
                        <a:pt x="26194" y="61531"/>
                        <a:pt x="16859" y="61531"/>
                      </a:cubicBezTo>
                      <a:cubicBezTo>
                        <a:pt x="7525" y="61531"/>
                        <a:pt x="0" y="47720"/>
                        <a:pt x="0" y="30766"/>
                      </a:cubicBezTo>
                      <a:cubicBezTo>
                        <a:pt x="0" y="13811"/>
                        <a:pt x="7525" y="0"/>
                        <a:pt x="16859" y="0"/>
                      </a:cubicBezTo>
                      <a:cubicBezTo>
                        <a:pt x="26194" y="0"/>
                        <a:pt x="33719" y="13811"/>
                        <a:pt x="33719" y="30766"/>
                      </a:cubicBezTo>
                      <a:close/>
                    </a:path>
                  </a:pathLst>
                </a:custGeom>
                <a:solidFill>
                  <a:srgbClr val="B377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</p:grpSp>
          <p:grpSp>
            <p:nvGrpSpPr>
              <p:cNvPr id="91" name="图形 2"/>
              <p:cNvGrpSpPr/>
              <p:nvPr/>
            </p:nvGrpSpPr>
            <p:grpSpPr>
              <a:xfrm rot="21360000">
                <a:off x="4471" y="2683"/>
                <a:ext cx="1573" cy="1677"/>
                <a:chOff x="3950969" y="2333338"/>
                <a:chExt cx="826008" cy="518350"/>
              </a:xfrm>
            </p:grpSpPr>
            <p:sp>
              <p:nvSpPr>
                <p:cNvPr id="92" name="任意多边形: 形状 34"/>
                <p:cNvSpPr/>
                <p:nvPr>
                  <p:custDataLst>
                    <p:tags r:id="rId31"/>
                  </p:custDataLst>
                </p:nvPr>
              </p:nvSpPr>
              <p:spPr>
                <a:xfrm>
                  <a:off x="4481036" y="2506979"/>
                  <a:ext cx="33337" cy="60960"/>
                </a:xfrm>
                <a:custGeom>
                  <a:avLst/>
                  <a:gdLst>
                    <a:gd name="connsiteX0" fmla="*/ 33337 w 33337"/>
                    <a:gd name="connsiteY0" fmla="*/ 30480 h 60960"/>
                    <a:gd name="connsiteX1" fmla="*/ 16669 w 33337"/>
                    <a:gd name="connsiteY1" fmla="*/ 60960 h 60960"/>
                    <a:gd name="connsiteX2" fmla="*/ 0 w 33337"/>
                    <a:gd name="connsiteY2" fmla="*/ 30480 h 60960"/>
                    <a:gd name="connsiteX3" fmla="*/ 16669 w 33337"/>
                    <a:gd name="connsiteY3" fmla="*/ 0 h 60960"/>
                    <a:gd name="connsiteX4" fmla="*/ 33337 w 33337"/>
                    <a:gd name="connsiteY4" fmla="*/ 30480 h 60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337" h="60960">
                      <a:moveTo>
                        <a:pt x="33337" y="30480"/>
                      </a:moveTo>
                      <a:cubicBezTo>
                        <a:pt x="33337" y="47314"/>
                        <a:pt x="25875" y="60960"/>
                        <a:pt x="16669" y="60960"/>
                      </a:cubicBezTo>
                      <a:cubicBezTo>
                        <a:pt x="7463" y="60960"/>
                        <a:pt x="0" y="47314"/>
                        <a:pt x="0" y="30480"/>
                      </a:cubicBezTo>
                      <a:cubicBezTo>
                        <a:pt x="0" y="13646"/>
                        <a:pt x="7463" y="0"/>
                        <a:pt x="16669" y="0"/>
                      </a:cubicBezTo>
                      <a:cubicBezTo>
                        <a:pt x="25875" y="0"/>
                        <a:pt x="33337" y="13646"/>
                        <a:pt x="33337" y="30480"/>
                      </a:cubicBezTo>
                      <a:close/>
                    </a:path>
                  </a:pathLst>
                </a:custGeom>
                <a:solidFill>
                  <a:srgbClr val="DF942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93" name="任意多边形: 形状 35"/>
                <p:cNvSpPr/>
                <p:nvPr>
                  <p:custDataLst>
                    <p:tags r:id="rId32"/>
                  </p:custDataLst>
                </p:nvPr>
              </p:nvSpPr>
              <p:spPr>
                <a:xfrm>
                  <a:off x="4263771" y="2675667"/>
                  <a:ext cx="33337" cy="60960"/>
                </a:xfrm>
                <a:custGeom>
                  <a:avLst/>
                  <a:gdLst>
                    <a:gd name="connsiteX0" fmla="*/ 33337 w 33337"/>
                    <a:gd name="connsiteY0" fmla="*/ 30480 h 60960"/>
                    <a:gd name="connsiteX1" fmla="*/ 16669 w 33337"/>
                    <a:gd name="connsiteY1" fmla="*/ 60960 h 60960"/>
                    <a:gd name="connsiteX2" fmla="*/ 0 w 33337"/>
                    <a:gd name="connsiteY2" fmla="*/ 30480 h 60960"/>
                    <a:gd name="connsiteX3" fmla="*/ 16669 w 33337"/>
                    <a:gd name="connsiteY3" fmla="*/ 0 h 60960"/>
                    <a:gd name="connsiteX4" fmla="*/ 33337 w 33337"/>
                    <a:gd name="connsiteY4" fmla="*/ 30480 h 60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337" h="60960">
                      <a:moveTo>
                        <a:pt x="33337" y="30480"/>
                      </a:moveTo>
                      <a:cubicBezTo>
                        <a:pt x="33337" y="47314"/>
                        <a:pt x="25875" y="60960"/>
                        <a:pt x="16669" y="60960"/>
                      </a:cubicBezTo>
                      <a:cubicBezTo>
                        <a:pt x="7463" y="60960"/>
                        <a:pt x="0" y="47314"/>
                        <a:pt x="0" y="30480"/>
                      </a:cubicBezTo>
                      <a:cubicBezTo>
                        <a:pt x="0" y="13646"/>
                        <a:pt x="7463" y="0"/>
                        <a:pt x="16669" y="0"/>
                      </a:cubicBezTo>
                      <a:cubicBezTo>
                        <a:pt x="25875" y="0"/>
                        <a:pt x="33337" y="13646"/>
                        <a:pt x="33337" y="30480"/>
                      </a:cubicBezTo>
                      <a:close/>
                    </a:path>
                  </a:pathLst>
                </a:custGeom>
                <a:solidFill>
                  <a:srgbClr val="DF942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94" name="任意多边形: 形状 36"/>
                <p:cNvSpPr/>
                <p:nvPr>
                  <p:custDataLst>
                    <p:tags r:id="rId33"/>
                  </p:custDataLst>
                </p:nvPr>
              </p:nvSpPr>
              <p:spPr>
                <a:xfrm>
                  <a:off x="4600575" y="2372962"/>
                  <a:ext cx="25908" cy="47434"/>
                </a:xfrm>
                <a:custGeom>
                  <a:avLst/>
                  <a:gdLst>
                    <a:gd name="connsiteX0" fmla="*/ 25908 w 25908"/>
                    <a:gd name="connsiteY0" fmla="*/ 23717 h 47434"/>
                    <a:gd name="connsiteX1" fmla="*/ 12954 w 25908"/>
                    <a:gd name="connsiteY1" fmla="*/ 47434 h 47434"/>
                    <a:gd name="connsiteX2" fmla="*/ 0 w 25908"/>
                    <a:gd name="connsiteY2" fmla="*/ 23717 h 47434"/>
                    <a:gd name="connsiteX3" fmla="*/ 12954 w 25908"/>
                    <a:gd name="connsiteY3" fmla="*/ 0 h 47434"/>
                    <a:gd name="connsiteX4" fmla="*/ 25908 w 25908"/>
                    <a:gd name="connsiteY4" fmla="*/ 23717 h 474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08" h="47434">
                      <a:moveTo>
                        <a:pt x="25908" y="23717"/>
                      </a:moveTo>
                      <a:cubicBezTo>
                        <a:pt x="25908" y="36767"/>
                        <a:pt x="20098" y="47434"/>
                        <a:pt x="12954" y="47434"/>
                      </a:cubicBezTo>
                      <a:cubicBezTo>
                        <a:pt x="5810" y="47434"/>
                        <a:pt x="0" y="36862"/>
                        <a:pt x="0" y="23717"/>
                      </a:cubicBezTo>
                      <a:cubicBezTo>
                        <a:pt x="0" y="10573"/>
                        <a:pt x="5810" y="0"/>
                        <a:pt x="12954" y="0"/>
                      </a:cubicBezTo>
                      <a:cubicBezTo>
                        <a:pt x="20098" y="0"/>
                        <a:pt x="25908" y="10573"/>
                        <a:pt x="25908" y="23717"/>
                      </a:cubicBezTo>
                      <a:close/>
                    </a:path>
                  </a:pathLst>
                </a:custGeom>
                <a:solidFill>
                  <a:srgbClr val="DF942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95" name="任意多边形: 形状 37"/>
                <p:cNvSpPr/>
                <p:nvPr>
                  <p:custDataLst>
                    <p:tags r:id="rId34"/>
                  </p:custDataLst>
                </p:nvPr>
              </p:nvSpPr>
              <p:spPr>
                <a:xfrm>
                  <a:off x="4214145" y="2438685"/>
                  <a:ext cx="25907" cy="47434"/>
                </a:xfrm>
                <a:custGeom>
                  <a:avLst/>
                  <a:gdLst>
                    <a:gd name="connsiteX0" fmla="*/ 25908 w 25907"/>
                    <a:gd name="connsiteY0" fmla="*/ 23717 h 47434"/>
                    <a:gd name="connsiteX1" fmla="*/ 12954 w 25907"/>
                    <a:gd name="connsiteY1" fmla="*/ 47435 h 47434"/>
                    <a:gd name="connsiteX2" fmla="*/ 0 w 25907"/>
                    <a:gd name="connsiteY2" fmla="*/ 23717 h 47434"/>
                    <a:gd name="connsiteX3" fmla="*/ 12954 w 25907"/>
                    <a:gd name="connsiteY3" fmla="*/ 0 h 47434"/>
                    <a:gd name="connsiteX4" fmla="*/ 25908 w 25907"/>
                    <a:gd name="connsiteY4" fmla="*/ 23717 h 474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07" h="47434">
                      <a:moveTo>
                        <a:pt x="25908" y="23717"/>
                      </a:moveTo>
                      <a:cubicBezTo>
                        <a:pt x="25908" y="36816"/>
                        <a:pt x="20108" y="47435"/>
                        <a:pt x="12954" y="47435"/>
                      </a:cubicBezTo>
                      <a:cubicBezTo>
                        <a:pt x="5800" y="47435"/>
                        <a:pt x="0" y="36816"/>
                        <a:pt x="0" y="23717"/>
                      </a:cubicBezTo>
                      <a:cubicBezTo>
                        <a:pt x="0" y="10619"/>
                        <a:pt x="5800" y="0"/>
                        <a:pt x="12954" y="0"/>
                      </a:cubicBezTo>
                      <a:cubicBezTo>
                        <a:pt x="20108" y="0"/>
                        <a:pt x="25908" y="10619"/>
                        <a:pt x="25908" y="23717"/>
                      </a:cubicBezTo>
                      <a:close/>
                    </a:path>
                  </a:pathLst>
                </a:custGeom>
                <a:solidFill>
                  <a:srgbClr val="B377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96" name="任意多边形: 形状 38"/>
                <p:cNvSpPr/>
                <p:nvPr>
                  <p:custDataLst>
                    <p:tags r:id="rId35"/>
                  </p:custDataLst>
                </p:nvPr>
              </p:nvSpPr>
              <p:spPr>
                <a:xfrm>
                  <a:off x="4751070" y="2496406"/>
                  <a:ext cx="25907" cy="47434"/>
                </a:xfrm>
                <a:custGeom>
                  <a:avLst/>
                  <a:gdLst>
                    <a:gd name="connsiteX0" fmla="*/ 25908 w 25907"/>
                    <a:gd name="connsiteY0" fmla="*/ 23717 h 47434"/>
                    <a:gd name="connsiteX1" fmla="*/ 12954 w 25907"/>
                    <a:gd name="connsiteY1" fmla="*/ 47435 h 47434"/>
                    <a:gd name="connsiteX2" fmla="*/ 0 w 25907"/>
                    <a:gd name="connsiteY2" fmla="*/ 23717 h 47434"/>
                    <a:gd name="connsiteX3" fmla="*/ 12954 w 25907"/>
                    <a:gd name="connsiteY3" fmla="*/ 0 h 47434"/>
                    <a:gd name="connsiteX4" fmla="*/ 25908 w 25907"/>
                    <a:gd name="connsiteY4" fmla="*/ 23717 h 474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07" h="47434">
                      <a:moveTo>
                        <a:pt x="25908" y="23717"/>
                      </a:moveTo>
                      <a:cubicBezTo>
                        <a:pt x="25908" y="36816"/>
                        <a:pt x="20108" y="47435"/>
                        <a:pt x="12954" y="47435"/>
                      </a:cubicBezTo>
                      <a:cubicBezTo>
                        <a:pt x="5800" y="47435"/>
                        <a:pt x="0" y="36816"/>
                        <a:pt x="0" y="23717"/>
                      </a:cubicBezTo>
                      <a:cubicBezTo>
                        <a:pt x="0" y="10619"/>
                        <a:pt x="5800" y="0"/>
                        <a:pt x="12954" y="0"/>
                      </a:cubicBezTo>
                      <a:cubicBezTo>
                        <a:pt x="20108" y="0"/>
                        <a:pt x="25908" y="10619"/>
                        <a:pt x="25908" y="23717"/>
                      </a:cubicBezTo>
                      <a:close/>
                    </a:path>
                  </a:pathLst>
                </a:custGeom>
                <a:solidFill>
                  <a:srgbClr val="B377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97" name="任意多边形: 形状 39"/>
                <p:cNvSpPr/>
                <p:nvPr>
                  <p:custDataLst>
                    <p:tags r:id="rId36"/>
                  </p:custDataLst>
                </p:nvPr>
              </p:nvSpPr>
              <p:spPr>
                <a:xfrm>
                  <a:off x="4329969" y="2804254"/>
                  <a:ext cx="25908" cy="47434"/>
                </a:xfrm>
                <a:custGeom>
                  <a:avLst/>
                  <a:gdLst>
                    <a:gd name="connsiteX0" fmla="*/ 25908 w 25908"/>
                    <a:gd name="connsiteY0" fmla="*/ 23717 h 47434"/>
                    <a:gd name="connsiteX1" fmla="*/ 12954 w 25908"/>
                    <a:gd name="connsiteY1" fmla="*/ 47434 h 47434"/>
                    <a:gd name="connsiteX2" fmla="*/ 0 w 25908"/>
                    <a:gd name="connsiteY2" fmla="*/ 23717 h 47434"/>
                    <a:gd name="connsiteX3" fmla="*/ 12954 w 25908"/>
                    <a:gd name="connsiteY3" fmla="*/ 0 h 47434"/>
                    <a:gd name="connsiteX4" fmla="*/ 25908 w 25908"/>
                    <a:gd name="connsiteY4" fmla="*/ 23717 h 474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08" h="47434">
                      <a:moveTo>
                        <a:pt x="25908" y="23717"/>
                      </a:moveTo>
                      <a:cubicBezTo>
                        <a:pt x="25908" y="36766"/>
                        <a:pt x="20098" y="47434"/>
                        <a:pt x="12954" y="47434"/>
                      </a:cubicBezTo>
                      <a:cubicBezTo>
                        <a:pt x="5810" y="47434"/>
                        <a:pt x="0" y="36862"/>
                        <a:pt x="0" y="23717"/>
                      </a:cubicBezTo>
                      <a:cubicBezTo>
                        <a:pt x="0" y="10573"/>
                        <a:pt x="5810" y="0"/>
                        <a:pt x="12954" y="0"/>
                      </a:cubicBezTo>
                      <a:cubicBezTo>
                        <a:pt x="20098" y="0"/>
                        <a:pt x="25908" y="10668"/>
                        <a:pt x="25908" y="23717"/>
                      </a:cubicBezTo>
                      <a:close/>
                    </a:path>
                  </a:pathLst>
                </a:custGeom>
                <a:solidFill>
                  <a:srgbClr val="B377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98" name="任意多边形: 形状 40"/>
                <p:cNvSpPr/>
                <p:nvPr>
                  <p:custDataLst>
                    <p:tags r:id="rId37"/>
                  </p:custDataLst>
                </p:nvPr>
              </p:nvSpPr>
              <p:spPr>
                <a:xfrm>
                  <a:off x="4569999" y="2631852"/>
                  <a:ext cx="25907" cy="47434"/>
                </a:xfrm>
                <a:custGeom>
                  <a:avLst/>
                  <a:gdLst>
                    <a:gd name="connsiteX0" fmla="*/ 25908 w 25907"/>
                    <a:gd name="connsiteY0" fmla="*/ 23717 h 47434"/>
                    <a:gd name="connsiteX1" fmla="*/ 12954 w 25907"/>
                    <a:gd name="connsiteY1" fmla="*/ 47435 h 47434"/>
                    <a:gd name="connsiteX2" fmla="*/ 0 w 25907"/>
                    <a:gd name="connsiteY2" fmla="*/ 23717 h 47434"/>
                    <a:gd name="connsiteX3" fmla="*/ 12954 w 25907"/>
                    <a:gd name="connsiteY3" fmla="*/ 0 h 47434"/>
                    <a:gd name="connsiteX4" fmla="*/ 25908 w 25907"/>
                    <a:gd name="connsiteY4" fmla="*/ 23717 h 474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07" h="47434">
                      <a:moveTo>
                        <a:pt x="25908" y="23717"/>
                      </a:moveTo>
                      <a:cubicBezTo>
                        <a:pt x="25908" y="36816"/>
                        <a:pt x="20108" y="47435"/>
                        <a:pt x="12954" y="47435"/>
                      </a:cubicBezTo>
                      <a:cubicBezTo>
                        <a:pt x="5800" y="47435"/>
                        <a:pt x="0" y="36816"/>
                        <a:pt x="0" y="23717"/>
                      </a:cubicBezTo>
                      <a:cubicBezTo>
                        <a:pt x="0" y="10619"/>
                        <a:pt x="5800" y="0"/>
                        <a:pt x="12954" y="0"/>
                      </a:cubicBezTo>
                      <a:cubicBezTo>
                        <a:pt x="20108" y="0"/>
                        <a:pt x="25908" y="10619"/>
                        <a:pt x="25908" y="23717"/>
                      </a:cubicBezTo>
                      <a:close/>
                    </a:path>
                  </a:pathLst>
                </a:custGeom>
                <a:solidFill>
                  <a:srgbClr val="DF942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99" name="任意多边形: 形状 41"/>
                <p:cNvSpPr/>
                <p:nvPr>
                  <p:custDataLst>
                    <p:tags r:id="rId38"/>
                  </p:custDataLst>
                </p:nvPr>
              </p:nvSpPr>
              <p:spPr>
                <a:xfrm>
                  <a:off x="3950969" y="2707861"/>
                  <a:ext cx="25908" cy="47434"/>
                </a:xfrm>
                <a:custGeom>
                  <a:avLst/>
                  <a:gdLst>
                    <a:gd name="connsiteX0" fmla="*/ 25908 w 25908"/>
                    <a:gd name="connsiteY0" fmla="*/ 23717 h 47434"/>
                    <a:gd name="connsiteX1" fmla="*/ 12954 w 25908"/>
                    <a:gd name="connsiteY1" fmla="*/ 47434 h 47434"/>
                    <a:gd name="connsiteX2" fmla="*/ 0 w 25908"/>
                    <a:gd name="connsiteY2" fmla="*/ 23717 h 47434"/>
                    <a:gd name="connsiteX3" fmla="*/ 12954 w 25908"/>
                    <a:gd name="connsiteY3" fmla="*/ 0 h 47434"/>
                    <a:gd name="connsiteX4" fmla="*/ 25908 w 25908"/>
                    <a:gd name="connsiteY4" fmla="*/ 23717 h 474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08" h="47434">
                      <a:moveTo>
                        <a:pt x="25908" y="23717"/>
                      </a:moveTo>
                      <a:cubicBezTo>
                        <a:pt x="25908" y="36767"/>
                        <a:pt x="20098" y="47434"/>
                        <a:pt x="12954" y="47434"/>
                      </a:cubicBezTo>
                      <a:cubicBezTo>
                        <a:pt x="5810" y="47434"/>
                        <a:pt x="0" y="36862"/>
                        <a:pt x="0" y="23717"/>
                      </a:cubicBezTo>
                      <a:cubicBezTo>
                        <a:pt x="0" y="10573"/>
                        <a:pt x="5810" y="0"/>
                        <a:pt x="12954" y="0"/>
                      </a:cubicBezTo>
                      <a:cubicBezTo>
                        <a:pt x="20098" y="95"/>
                        <a:pt x="25908" y="10668"/>
                        <a:pt x="25908" y="23717"/>
                      </a:cubicBezTo>
                      <a:close/>
                    </a:path>
                  </a:pathLst>
                </a:custGeom>
                <a:solidFill>
                  <a:srgbClr val="DF942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100" name="任意多边形: 形状 42"/>
                <p:cNvSpPr/>
                <p:nvPr>
                  <p:custDataLst>
                    <p:tags r:id="rId39"/>
                  </p:custDataLst>
                </p:nvPr>
              </p:nvSpPr>
              <p:spPr>
                <a:xfrm>
                  <a:off x="4549521" y="2755867"/>
                  <a:ext cx="25907" cy="47434"/>
                </a:xfrm>
                <a:custGeom>
                  <a:avLst/>
                  <a:gdLst>
                    <a:gd name="connsiteX0" fmla="*/ 25908 w 25907"/>
                    <a:gd name="connsiteY0" fmla="*/ 23717 h 47434"/>
                    <a:gd name="connsiteX1" fmla="*/ 12954 w 25907"/>
                    <a:gd name="connsiteY1" fmla="*/ 47434 h 47434"/>
                    <a:gd name="connsiteX2" fmla="*/ 0 w 25907"/>
                    <a:gd name="connsiteY2" fmla="*/ 23717 h 47434"/>
                    <a:gd name="connsiteX3" fmla="*/ 12954 w 25907"/>
                    <a:gd name="connsiteY3" fmla="*/ 0 h 47434"/>
                    <a:gd name="connsiteX4" fmla="*/ 25908 w 25907"/>
                    <a:gd name="connsiteY4" fmla="*/ 23717 h 474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07" h="47434">
                      <a:moveTo>
                        <a:pt x="25908" y="23717"/>
                      </a:moveTo>
                      <a:cubicBezTo>
                        <a:pt x="25908" y="36816"/>
                        <a:pt x="20108" y="47434"/>
                        <a:pt x="12954" y="47434"/>
                      </a:cubicBezTo>
                      <a:cubicBezTo>
                        <a:pt x="5800" y="47434"/>
                        <a:pt x="0" y="36816"/>
                        <a:pt x="0" y="23717"/>
                      </a:cubicBezTo>
                      <a:cubicBezTo>
                        <a:pt x="0" y="10619"/>
                        <a:pt x="5800" y="0"/>
                        <a:pt x="12954" y="0"/>
                      </a:cubicBezTo>
                      <a:cubicBezTo>
                        <a:pt x="20108" y="0"/>
                        <a:pt x="25908" y="10619"/>
                        <a:pt x="25908" y="23717"/>
                      </a:cubicBezTo>
                      <a:close/>
                    </a:path>
                  </a:pathLst>
                </a:custGeom>
                <a:solidFill>
                  <a:srgbClr val="B377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101" name="任意多边形: 形状 43"/>
                <p:cNvSpPr/>
                <p:nvPr>
                  <p:custDataLst>
                    <p:tags r:id="rId40"/>
                  </p:custDataLst>
                </p:nvPr>
              </p:nvSpPr>
              <p:spPr>
                <a:xfrm>
                  <a:off x="4396930" y="2333338"/>
                  <a:ext cx="33337" cy="60960"/>
                </a:xfrm>
                <a:custGeom>
                  <a:avLst/>
                  <a:gdLst>
                    <a:gd name="connsiteX0" fmla="*/ 33338 w 33337"/>
                    <a:gd name="connsiteY0" fmla="*/ 30480 h 60960"/>
                    <a:gd name="connsiteX1" fmla="*/ 16669 w 33337"/>
                    <a:gd name="connsiteY1" fmla="*/ 60960 h 60960"/>
                    <a:gd name="connsiteX2" fmla="*/ 0 w 33337"/>
                    <a:gd name="connsiteY2" fmla="*/ 30480 h 60960"/>
                    <a:gd name="connsiteX3" fmla="*/ 16669 w 33337"/>
                    <a:gd name="connsiteY3" fmla="*/ 0 h 60960"/>
                    <a:gd name="connsiteX4" fmla="*/ 33338 w 33337"/>
                    <a:gd name="connsiteY4" fmla="*/ 30480 h 60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337" h="60960">
                      <a:moveTo>
                        <a:pt x="33338" y="30480"/>
                      </a:moveTo>
                      <a:cubicBezTo>
                        <a:pt x="33338" y="47314"/>
                        <a:pt x="25875" y="60960"/>
                        <a:pt x="16669" y="60960"/>
                      </a:cubicBezTo>
                      <a:cubicBezTo>
                        <a:pt x="7463" y="60960"/>
                        <a:pt x="0" y="47314"/>
                        <a:pt x="0" y="30480"/>
                      </a:cubicBezTo>
                      <a:cubicBezTo>
                        <a:pt x="0" y="13646"/>
                        <a:pt x="7463" y="0"/>
                        <a:pt x="16669" y="0"/>
                      </a:cubicBezTo>
                      <a:cubicBezTo>
                        <a:pt x="25875" y="0"/>
                        <a:pt x="33338" y="13646"/>
                        <a:pt x="33338" y="30480"/>
                      </a:cubicBezTo>
                      <a:close/>
                    </a:path>
                  </a:pathLst>
                </a:custGeom>
                <a:solidFill>
                  <a:srgbClr val="B377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</p:grpSp>
          <p:grpSp>
            <p:nvGrpSpPr>
              <p:cNvPr id="102" name="图形 2"/>
              <p:cNvGrpSpPr/>
              <p:nvPr/>
            </p:nvGrpSpPr>
            <p:grpSpPr>
              <a:xfrm rot="21360000">
                <a:off x="11754" y="2691"/>
                <a:ext cx="908" cy="715"/>
                <a:chOff x="7783258" y="2486024"/>
                <a:chExt cx="476821" cy="220979"/>
              </a:xfrm>
            </p:grpSpPr>
            <p:sp>
              <p:nvSpPr>
                <p:cNvPr id="103" name="任意多边形: 形状 45"/>
                <p:cNvSpPr/>
                <p:nvPr>
                  <p:custDataLst>
                    <p:tags r:id="rId41"/>
                  </p:custDataLst>
                </p:nvPr>
              </p:nvSpPr>
              <p:spPr>
                <a:xfrm>
                  <a:off x="8025669" y="2486024"/>
                  <a:ext cx="31813" cy="58102"/>
                </a:xfrm>
                <a:custGeom>
                  <a:avLst/>
                  <a:gdLst>
                    <a:gd name="connsiteX0" fmla="*/ 31813 w 31813"/>
                    <a:gd name="connsiteY0" fmla="*/ 29051 h 58102"/>
                    <a:gd name="connsiteX1" fmla="*/ 15907 w 31813"/>
                    <a:gd name="connsiteY1" fmla="*/ 58102 h 58102"/>
                    <a:gd name="connsiteX2" fmla="*/ 0 w 31813"/>
                    <a:gd name="connsiteY2" fmla="*/ 29051 h 58102"/>
                    <a:gd name="connsiteX3" fmla="*/ 15907 w 31813"/>
                    <a:gd name="connsiteY3" fmla="*/ 0 h 58102"/>
                    <a:gd name="connsiteX4" fmla="*/ 31813 w 31813"/>
                    <a:gd name="connsiteY4" fmla="*/ 29051 h 581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812" h="58102">
                      <a:moveTo>
                        <a:pt x="31813" y="29051"/>
                      </a:moveTo>
                      <a:cubicBezTo>
                        <a:pt x="31813" y="45096"/>
                        <a:pt x="24692" y="58102"/>
                        <a:pt x="15907" y="58102"/>
                      </a:cubicBezTo>
                      <a:cubicBezTo>
                        <a:pt x="7122" y="58102"/>
                        <a:pt x="0" y="45096"/>
                        <a:pt x="0" y="29051"/>
                      </a:cubicBezTo>
                      <a:cubicBezTo>
                        <a:pt x="0" y="13007"/>
                        <a:pt x="7121" y="0"/>
                        <a:pt x="15907" y="0"/>
                      </a:cubicBezTo>
                      <a:cubicBezTo>
                        <a:pt x="24691" y="0"/>
                        <a:pt x="31813" y="13007"/>
                        <a:pt x="31813" y="29051"/>
                      </a:cubicBezTo>
                      <a:close/>
                    </a:path>
                  </a:pathLst>
                </a:custGeom>
                <a:solidFill>
                  <a:srgbClr val="DF942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104" name="任意多边形: 形状 46"/>
                <p:cNvSpPr/>
                <p:nvPr>
                  <p:custDataLst>
                    <p:tags r:id="rId42"/>
                  </p:custDataLst>
                </p:nvPr>
              </p:nvSpPr>
              <p:spPr>
                <a:xfrm>
                  <a:off x="7910226" y="2542126"/>
                  <a:ext cx="31813" cy="58102"/>
                </a:xfrm>
                <a:custGeom>
                  <a:avLst/>
                  <a:gdLst>
                    <a:gd name="connsiteX0" fmla="*/ 31813 w 31813"/>
                    <a:gd name="connsiteY0" fmla="*/ 29051 h 58102"/>
                    <a:gd name="connsiteX1" fmla="*/ 15907 w 31813"/>
                    <a:gd name="connsiteY1" fmla="*/ 58102 h 58102"/>
                    <a:gd name="connsiteX2" fmla="*/ 0 w 31813"/>
                    <a:gd name="connsiteY2" fmla="*/ 29051 h 58102"/>
                    <a:gd name="connsiteX3" fmla="*/ 15907 w 31813"/>
                    <a:gd name="connsiteY3" fmla="*/ 0 h 58102"/>
                    <a:gd name="connsiteX4" fmla="*/ 31813 w 31813"/>
                    <a:gd name="connsiteY4" fmla="*/ 29051 h 581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812" h="58102">
                      <a:moveTo>
                        <a:pt x="31813" y="29051"/>
                      </a:moveTo>
                      <a:cubicBezTo>
                        <a:pt x="31813" y="45096"/>
                        <a:pt x="24692" y="58102"/>
                        <a:pt x="15907" y="58102"/>
                      </a:cubicBezTo>
                      <a:cubicBezTo>
                        <a:pt x="7122" y="58102"/>
                        <a:pt x="0" y="45096"/>
                        <a:pt x="0" y="29051"/>
                      </a:cubicBezTo>
                      <a:cubicBezTo>
                        <a:pt x="0" y="13007"/>
                        <a:pt x="7121" y="0"/>
                        <a:pt x="15907" y="0"/>
                      </a:cubicBezTo>
                      <a:cubicBezTo>
                        <a:pt x="24692" y="0"/>
                        <a:pt x="31813" y="13007"/>
                        <a:pt x="31813" y="29051"/>
                      </a:cubicBezTo>
                      <a:close/>
                    </a:path>
                  </a:pathLst>
                </a:custGeom>
                <a:solidFill>
                  <a:srgbClr val="DF942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105" name="任意多边形: 形状 47"/>
                <p:cNvSpPr/>
                <p:nvPr>
                  <p:custDataLst>
                    <p:tags r:id="rId43"/>
                  </p:custDataLst>
                </p:nvPr>
              </p:nvSpPr>
              <p:spPr>
                <a:xfrm>
                  <a:off x="7790783" y="2522219"/>
                  <a:ext cx="24765" cy="45148"/>
                </a:xfrm>
                <a:custGeom>
                  <a:avLst/>
                  <a:gdLst>
                    <a:gd name="connsiteX0" fmla="*/ 24765 w 24765"/>
                    <a:gd name="connsiteY0" fmla="*/ 22574 h 45148"/>
                    <a:gd name="connsiteX1" fmla="*/ 12383 w 24765"/>
                    <a:gd name="connsiteY1" fmla="*/ 45148 h 45148"/>
                    <a:gd name="connsiteX2" fmla="*/ 0 w 24765"/>
                    <a:gd name="connsiteY2" fmla="*/ 22574 h 45148"/>
                    <a:gd name="connsiteX3" fmla="*/ 12383 w 24765"/>
                    <a:gd name="connsiteY3" fmla="*/ 0 h 45148"/>
                    <a:gd name="connsiteX4" fmla="*/ 24765 w 24765"/>
                    <a:gd name="connsiteY4" fmla="*/ 22574 h 45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765" h="45148">
                      <a:moveTo>
                        <a:pt x="24765" y="22574"/>
                      </a:moveTo>
                      <a:cubicBezTo>
                        <a:pt x="24765" y="35042"/>
                        <a:pt x="19221" y="45148"/>
                        <a:pt x="12383" y="45148"/>
                      </a:cubicBezTo>
                      <a:cubicBezTo>
                        <a:pt x="5544" y="45148"/>
                        <a:pt x="0" y="35042"/>
                        <a:pt x="0" y="22574"/>
                      </a:cubicBezTo>
                      <a:cubicBezTo>
                        <a:pt x="0" y="10107"/>
                        <a:pt x="5544" y="0"/>
                        <a:pt x="12383" y="0"/>
                      </a:cubicBezTo>
                      <a:cubicBezTo>
                        <a:pt x="19221" y="0"/>
                        <a:pt x="24765" y="10107"/>
                        <a:pt x="24765" y="22574"/>
                      </a:cubicBezTo>
                      <a:close/>
                    </a:path>
                  </a:pathLst>
                </a:custGeom>
                <a:solidFill>
                  <a:srgbClr val="B377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106" name="任意多边形: 形状 48"/>
                <p:cNvSpPr/>
                <p:nvPr>
                  <p:custDataLst>
                    <p:tags r:id="rId44"/>
                  </p:custDataLst>
                </p:nvPr>
              </p:nvSpPr>
              <p:spPr>
                <a:xfrm>
                  <a:off x="7783258" y="2661855"/>
                  <a:ext cx="24764" cy="45148"/>
                </a:xfrm>
                <a:custGeom>
                  <a:avLst/>
                  <a:gdLst>
                    <a:gd name="connsiteX0" fmla="*/ 24765 w 24764"/>
                    <a:gd name="connsiteY0" fmla="*/ 22574 h 45148"/>
                    <a:gd name="connsiteX1" fmla="*/ 12382 w 24764"/>
                    <a:gd name="connsiteY1" fmla="*/ 45148 h 45148"/>
                    <a:gd name="connsiteX2" fmla="*/ 0 w 24764"/>
                    <a:gd name="connsiteY2" fmla="*/ 22574 h 45148"/>
                    <a:gd name="connsiteX3" fmla="*/ 12382 w 24764"/>
                    <a:gd name="connsiteY3" fmla="*/ 0 h 45148"/>
                    <a:gd name="connsiteX4" fmla="*/ 24765 w 24764"/>
                    <a:gd name="connsiteY4" fmla="*/ 22574 h 45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764" h="45148">
                      <a:moveTo>
                        <a:pt x="24765" y="22574"/>
                      </a:moveTo>
                      <a:cubicBezTo>
                        <a:pt x="24765" y="35052"/>
                        <a:pt x="19240" y="45148"/>
                        <a:pt x="12382" y="45148"/>
                      </a:cubicBezTo>
                      <a:cubicBezTo>
                        <a:pt x="5524" y="45148"/>
                        <a:pt x="0" y="35052"/>
                        <a:pt x="0" y="22574"/>
                      </a:cubicBezTo>
                      <a:cubicBezTo>
                        <a:pt x="0" y="10096"/>
                        <a:pt x="5524" y="0"/>
                        <a:pt x="12382" y="0"/>
                      </a:cubicBezTo>
                      <a:cubicBezTo>
                        <a:pt x="19240" y="0"/>
                        <a:pt x="24765" y="10096"/>
                        <a:pt x="24765" y="22574"/>
                      </a:cubicBezTo>
                      <a:close/>
                    </a:path>
                  </a:pathLst>
                </a:custGeom>
                <a:solidFill>
                  <a:srgbClr val="DF942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107" name="任意多边形: 形状 49"/>
                <p:cNvSpPr/>
                <p:nvPr>
                  <p:custDataLst>
                    <p:tags r:id="rId45"/>
                  </p:custDataLst>
                </p:nvPr>
              </p:nvSpPr>
              <p:spPr>
                <a:xfrm>
                  <a:off x="8235315" y="2655283"/>
                  <a:ext cx="24765" cy="45148"/>
                </a:xfrm>
                <a:custGeom>
                  <a:avLst/>
                  <a:gdLst>
                    <a:gd name="connsiteX0" fmla="*/ 24765 w 24765"/>
                    <a:gd name="connsiteY0" fmla="*/ 22574 h 45148"/>
                    <a:gd name="connsiteX1" fmla="*/ 12382 w 24765"/>
                    <a:gd name="connsiteY1" fmla="*/ 45149 h 45148"/>
                    <a:gd name="connsiteX2" fmla="*/ 0 w 24765"/>
                    <a:gd name="connsiteY2" fmla="*/ 22574 h 45148"/>
                    <a:gd name="connsiteX3" fmla="*/ 12382 w 24765"/>
                    <a:gd name="connsiteY3" fmla="*/ 0 h 45148"/>
                    <a:gd name="connsiteX4" fmla="*/ 24765 w 24765"/>
                    <a:gd name="connsiteY4" fmla="*/ 22574 h 45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765" h="45148">
                      <a:moveTo>
                        <a:pt x="24765" y="22574"/>
                      </a:moveTo>
                      <a:cubicBezTo>
                        <a:pt x="24765" y="35052"/>
                        <a:pt x="19240" y="45149"/>
                        <a:pt x="12382" y="45149"/>
                      </a:cubicBezTo>
                      <a:cubicBezTo>
                        <a:pt x="5524" y="45149"/>
                        <a:pt x="0" y="35052"/>
                        <a:pt x="0" y="22574"/>
                      </a:cubicBezTo>
                      <a:cubicBezTo>
                        <a:pt x="0" y="10097"/>
                        <a:pt x="5524" y="0"/>
                        <a:pt x="12382" y="0"/>
                      </a:cubicBezTo>
                      <a:cubicBezTo>
                        <a:pt x="19240" y="0"/>
                        <a:pt x="24765" y="10097"/>
                        <a:pt x="24765" y="22574"/>
                      </a:cubicBezTo>
                      <a:close/>
                    </a:path>
                  </a:pathLst>
                </a:custGeom>
                <a:solidFill>
                  <a:srgbClr val="DF942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108" name="任意多边形: 形状 50"/>
                <p:cNvSpPr/>
                <p:nvPr>
                  <p:custDataLst>
                    <p:tags r:id="rId46"/>
                  </p:custDataLst>
                </p:nvPr>
              </p:nvSpPr>
              <p:spPr>
                <a:xfrm>
                  <a:off x="8097107" y="2583370"/>
                  <a:ext cx="31813" cy="58102"/>
                </a:xfrm>
                <a:custGeom>
                  <a:avLst/>
                  <a:gdLst>
                    <a:gd name="connsiteX0" fmla="*/ 31813 w 31813"/>
                    <a:gd name="connsiteY0" fmla="*/ 29051 h 58102"/>
                    <a:gd name="connsiteX1" fmla="*/ 15907 w 31813"/>
                    <a:gd name="connsiteY1" fmla="*/ 58102 h 58102"/>
                    <a:gd name="connsiteX2" fmla="*/ 0 w 31813"/>
                    <a:gd name="connsiteY2" fmla="*/ 29051 h 58102"/>
                    <a:gd name="connsiteX3" fmla="*/ 15907 w 31813"/>
                    <a:gd name="connsiteY3" fmla="*/ 0 h 58102"/>
                    <a:gd name="connsiteX4" fmla="*/ 31813 w 31813"/>
                    <a:gd name="connsiteY4" fmla="*/ 29051 h 581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812" h="58102">
                      <a:moveTo>
                        <a:pt x="31813" y="29051"/>
                      </a:moveTo>
                      <a:cubicBezTo>
                        <a:pt x="31813" y="45053"/>
                        <a:pt x="24670" y="58102"/>
                        <a:pt x="15907" y="58102"/>
                      </a:cubicBezTo>
                      <a:cubicBezTo>
                        <a:pt x="7144" y="58102"/>
                        <a:pt x="0" y="45053"/>
                        <a:pt x="0" y="29051"/>
                      </a:cubicBezTo>
                      <a:cubicBezTo>
                        <a:pt x="0" y="13049"/>
                        <a:pt x="7144" y="0"/>
                        <a:pt x="15907" y="0"/>
                      </a:cubicBezTo>
                      <a:cubicBezTo>
                        <a:pt x="24670" y="0"/>
                        <a:pt x="31813" y="13049"/>
                        <a:pt x="31813" y="29051"/>
                      </a:cubicBezTo>
                      <a:close/>
                    </a:path>
                  </a:pathLst>
                </a:custGeom>
                <a:solidFill>
                  <a:srgbClr val="B377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</p:grpSp>
          <p:grpSp>
            <p:nvGrpSpPr>
              <p:cNvPr id="109" name="图形 2"/>
              <p:cNvGrpSpPr/>
              <p:nvPr/>
            </p:nvGrpSpPr>
            <p:grpSpPr>
              <a:xfrm rot="21360000">
                <a:off x="4551" y="3111"/>
                <a:ext cx="537" cy="1250"/>
                <a:chOff x="3985547" y="2456086"/>
                <a:chExt cx="281867" cy="386267"/>
              </a:xfrm>
            </p:grpSpPr>
            <p:sp>
              <p:nvSpPr>
                <p:cNvPr id="110" name="任意多边形: 形状 52"/>
                <p:cNvSpPr/>
                <p:nvPr>
                  <p:custDataLst>
                    <p:tags r:id="rId47"/>
                  </p:custDataLst>
                </p:nvPr>
              </p:nvSpPr>
              <p:spPr>
                <a:xfrm>
                  <a:off x="3985547" y="2456086"/>
                  <a:ext cx="281867" cy="261898"/>
                </a:xfrm>
                <a:custGeom>
                  <a:avLst/>
                  <a:gdLst>
                    <a:gd name="connsiteX0" fmla="*/ 280796 w 281867"/>
                    <a:gd name="connsiteY0" fmla="*/ 133379 h 261898"/>
                    <a:gd name="connsiteX1" fmla="*/ 252125 w 281867"/>
                    <a:gd name="connsiteY1" fmla="*/ 188434 h 261898"/>
                    <a:gd name="connsiteX2" fmla="*/ 238409 w 281867"/>
                    <a:gd name="connsiteY2" fmla="*/ 220342 h 261898"/>
                    <a:gd name="connsiteX3" fmla="*/ 209929 w 281867"/>
                    <a:gd name="connsiteY3" fmla="*/ 225867 h 261898"/>
                    <a:gd name="connsiteX4" fmla="*/ 204405 w 281867"/>
                    <a:gd name="connsiteY4" fmla="*/ 241202 h 261898"/>
                    <a:gd name="connsiteX5" fmla="*/ 191832 w 281867"/>
                    <a:gd name="connsiteY5" fmla="*/ 250632 h 261898"/>
                    <a:gd name="connsiteX6" fmla="*/ 172306 w 281867"/>
                    <a:gd name="connsiteY6" fmla="*/ 250727 h 261898"/>
                    <a:gd name="connsiteX7" fmla="*/ 154494 w 281867"/>
                    <a:gd name="connsiteY7" fmla="*/ 261395 h 261898"/>
                    <a:gd name="connsiteX8" fmla="*/ 127348 w 281867"/>
                    <a:gd name="connsiteY8" fmla="*/ 255585 h 261898"/>
                    <a:gd name="connsiteX9" fmla="*/ 116299 w 281867"/>
                    <a:gd name="connsiteY9" fmla="*/ 243869 h 261898"/>
                    <a:gd name="connsiteX10" fmla="*/ 96677 w 281867"/>
                    <a:gd name="connsiteY10" fmla="*/ 249298 h 261898"/>
                    <a:gd name="connsiteX11" fmla="*/ 74389 w 281867"/>
                    <a:gd name="connsiteY11" fmla="*/ 245774 h 261898"/>
                    <a:gd name="connsiteX12" fmla="*/ 61720 w 281867"/>
                    <a:gd name="connsiteY12" fmla="*/ 228248 h 261898"/>
                    <a:gd name="connsiteX13" fmla="*/ 25525 w 281867"/>
                    <a:gd name="connsiteY13" fmla="*/ 207388 h 261898"/>
                    <a:gd name="connsiteX14" fmla="*/ 26097 w 281867"/>
                    <a:gd name="connsiteY14" fmla="*/ 191386 h 261898"/>
                    <a:gd name="connsiteX15" fmla="*/ 10571 w 281867"/>
                    <a:gd name="connsiteY15" fmla="*/ 137189 h 261898"/>
                    <a:gd name="connsiteX16" fmla="*/ 2951 w 281867"/>
                    <a:gd name="connsiteY16" fmla="*/ 126140 h 261898"/>
                    <a:gd name="connsiteX17" fmla="*/ 10190 w 281867"/>
                    <a:gd name="connsiteY17" fmla="*/ 84802 h 261898"/>
                    <a:gd name="connsiteX18" fmla="*/ 20477 w 281867"/>
                    <a:gd name="connsiteY18" fmla="*/ 78610 h 261898"/>
                    <a:gd name="connsiteX19" fmla="*/ 19620 w 281867"/>
                    <a:gd name="connsiteY19" fmla="*/ 58798 h 261898"/>
                    <a:gd name="connsiteX20" fmla="*/ 26668 w 281867"/>
                    <a:gd name="connsiteY20" fmla="*/ 44320 h 261898"/>
                    <a:gd name="connsiteX21" fmla="*/ 59244 w 281867"/>
                    <a:gd name="connsiteY21" fmla="*/ 32890 h 261898"/>
                    <a:gd name="connsiteX22" fmla="*/ 57815 w 281867"/>
                    <a:gd name="connsiteY22" fmla="*/ 26890 h 261898"/>
                    <a:gd name="connsiteX23" fmla="*/ 59053 w 281867"/>
                    <a:gd name="connsiteY23" fmla="*/ 18698 h 261898"/>
                    <a:gd name="connsiteX24" fmla="*/ 66769 w 281867"/>
                    <a:gd name="connsiteY24" fmla="*/ 8506 h 261898"/>
                    <a:gd name="connsiteX25" fmla="*/ 90772 w 281867"/>
                    <a:gd name="connsiteY25" fmla="*/ 3077 h 261898"/>
                    <a:gd name="connsiteX26" fmla="*/ 112108 w 281867"/>
                    <a:gd name="connsiteY26" fmla="*/ 17079 h 261898"/>
                    <a:gd name="connsiteX27" fmla="*/ 113727 w 281867"/>
                    <a:gd name="connsiteY27" fmla="*/ 13174 h 261898"/>
                    <a:gd name="connsiteX28" fmla="*/ 134872 w 281867"/>
                    <a:gd name="connsiteY28" fmla="*/ 886 h 261898"/>
                    <a:gd name="connsiteX29" fmla="*/ 158971 w 281867"/>
                    <a:gd name="connsiteY29" fmla="*/ 2125 h 261898"/>
                    <a:gd name="connsiteX30" fmla="*/ 176973 w 281867"/>
                    <a:gd name="connsiteY30" fmla="*/ 15650 h 261898"/>
                    <a:gd name="connsiteX31" fmla="*/ 178973 w 281867"/>
                    <a:gd name="connsiteY31" fmla="*/ 22032 h 261898"/>
                    <a:gd name="connsiteX32" fmla="*/ 187641 w 281867"/>
                    <a:gd name="connsiteY32" fmla="*/ 17650 h 261898"/>
                    <a:gd name="connsiteX33" fmla="*/ 200119 w 281867"/>
                    <a:gd name="connsiteY33" fmla="*/ 16222 h 261898"/>
                    <a:gd name="connsiteX34" fmla="*/ 219835 w 281867"/>
                    <a:gd name="connsiteY34" fmla="*/ 22127 h 261898"/>
                    <a:gd name="connsiteX35" fmla="*/ 237266 w 281867"/>
                    <a:gd name="connsiteY35" fmla="*/ 58798 h 261898"/>
                    <a:gd name="connsiteX36" fmla="*/ 266508 w 281867"/>
                    <a:gd name="connsiteY36" fmla="*/ 66133 h 261898"/>
                    <a:gd name="connsiteX37" fmla="*/ 274604 w 281867"/>
                    <a:gd name="connsiteY37" fmla="*/ 79658 h 261898"/>
                    <a:gd name="connsiteX38" fmla="*/ 274414 w 281867"/>
                    <a:gd name="connsiteY38" fmla="*/ 104042 h 261898"/>
                    <a:gd name="connsiteX39" fmla="*/ 269937 w 281867"/>
                    <a:gd name="connsiteY39" fmla="*/ 110710 h 261898"/>
                    <a:gd name="connsiteX40" fmla="*/ 268127 w 281867"/>
                    <a:gd name="connsiteY40" fmla="*/ 115472 h 261898"/>
                    <a:gd name="connsiteX41" fmla="*/ 280796 w 281867"/>
                    <a:gd name="connsiteY41" fmla="*/ 133379 h 261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281867" h="261898">
                      <a:moveTo>
                        <a:pt x="280796" y="133379"/>
                      </a:moveTo>
                      <a:cubicBezTo>
                        <a:pt x="285748" y="155287"/>
                        <a:pt x="273080" y="187005"/>
                        <a:pt x="252125" y="188434"/>
                      </a:cubicBezTo>
                      <a:cubicBezTo>
                        <a:pt x="250030" y="204150"/>
                        <a:pt x="252697" y="209008"/>
                        <a:pt x="238409" y="220342"/>
                      </a:cubicBezTo>
                      <a:cubicBezTo>
                        <a:pt x="230218" y="226724"/>
                        <a:pt x="219835" y="227391"/>
                        <a:pt x="209929" y="225867"/>
                      </a:cubicBezTo>
                      <a:cubicBezTo>
                        <a:pt x="206024" y="230439"/>
                        <a:pt x="207643" y="236249"/>
                        <a:pt x="204405" y="241202"/>
                      </a:cubicBezTo>
                      <a:cubicBezTo>
                        <a:pt x="201547" y="245488"/>
                        <a:pt x="196213" y="248251"/>
                        <a:pt x="191832" y="250632"/>
                      </a:cubicBezTo>
                      <a:cubicBezTo>
                        <a:pt x="189260" y="251965"/>
                        <a:pt x="170686" y="253108"/>
                        <a:pt x="172306" y="250727"/>
                      </a:cubicBezTo>
                      <a:cubicBezTo>
                        <a:pt x="167734" y="257680"/>
                        <a:pt x="162400" y="260252"/>
                        <a:pt x="154494" y="261395"/>
                      </a:cubicBezTo>
                      <a:cubicBezTo>
                        <a:pt x="143064" y="263014"/>
                        <a:pt x="137444" y="260633"/>
                        <a:pt x="127348" y="255585"/>
                      </a:cubicBezTo>
                      <a:cubicBezTo>
                        <a:pt x="122299" y="253013"/>
                        <a:pt x="116584" y="249489"/>
                        <a:pt x="116299" y="243869"/>
                      </a:cubicBezTo>
                      <a:cubicBezTo>
                        <a:pt x="110107" y="243202"/>
                        <a:pt x="103440" y="248727"/>
                        <a:pt x="96677" y="249298"/>
                      </a:cubicBezTo>
                      <a:cubicBezTo>
                        <a:pt x="89057" y="249965"/>
                        <a:pt x="81247" y="249203"/>
                        <a:pt x="74389" y="245774"/>
                      </a:cubicBezTo>
                      <a:cubicBezTo>
                        <a:pt x="70769" y="244060"/>
                        <a:pt x="53243" y="231582"/>
                        <a:pt x="61720" y="228248"/>
                      </a:cubicBezTo>
                      <a:cubicBezTo>
                        <a:pt x="46957" y="234154"/>
                        <a:pt x="32193" y="219199"/>
                        <a:pt x="25525" y="207388"/>
                      </a:cubicBezTo>
                      <a:cubicBezTo>
                        <a:pt x="22763" y="202435"/>
                        <a:pt x="22382" y="195673"/>
                        <a:pt x="26097" y="191386"/>
                      </a:cubicBezTo>
                      <a:cubicBezTo>
                        <a:pt x="-3526" y="185481"/>
                        <a:pt x="-6479" y="159287"/>
                        <a:pt x="10571" y="137189"/>
                      </a:cubicBezTo>
                      <a:cubicBezTo>
                        <a:pt x="8095" y="133284"/>
                        <a:pt x="4761" y="130617"/>
                        <a:pt x="2951" y="126140"/>
                      </a:cubicBezTo>
                      <a:cubicBezTo>
                        <a:pt x="-2859" y="111376"/>
                        <a:pt x="94" y="96803"/>
                        <a:pt x="10190" y="84802"/>
                      </a:cubicBezTo>
                      <a:cubicBezTo>
                        <a:pt x="13524" y="80801"/>
                        <a:pt x="16381" y="80801"/>
                        <a:pt x="20477" y="78610"/>
                      </a:cubicBezTo>
                      <a:cubicBezTo>
                        <a:pt x="19334" y="71943"/>
                        <a:pt x="18096" y="65656"/>
                        <a:pt x="19620" y="58798"/>
                      </a:cubicBezTo>
                      <a:cubicBezTo>
                        <a:pt x="20858" y="53655"/>
                        <a:pt x="23525" y="48607"/>
                        <a:pt x="26668" y="44320"/>
                      </a:cubicBezTo>
                      <a:cubicBezTo>
                        <a:pt x="34384" y="33748"/>
                        <a:pt x="47433" y="33271"/>
                        <a:pt x="59244" y="32890"/>
                      </a:cubicBezTo>
                      <a:cubicBezTo>
                        <a:pt x="58101" y="30795"/>
                        <a:pt x="57910" y="28890"/>
                        <a:pt x="57815" y="26890"/>
                      </a:cubicBezTo>
                      <a:cubicBezTo>
                        <a:pt x="57625" y="24604"/>
                        <a:pt x="58291" y="20889"/>
                        <a:pt x="59053" y="18698"/>
                      </a:cubicBezTo>
                      <a:cubicBezTo>
                        <a:pt x="60673" y="14507"/>
                        <a:pt x="63244" y="11459"/>
                        <a:pt x="66769" y="8506"/>
                      </a:cubicBezTo>
                      <a:cubicBezTo>
                        <a:pt x="73150" y="3077"/>
                        <a:pt x="82771" y="2125"/>
                        <a:pt x="90772" y="3077"/>
                      </a:cubicBezTo>
                      <a:cubicBezTo>
                        <a:pt x="100201" y="4220"/>
                        <a:pt x="107440" y="8602"/>
                        <a:pt x="112108" y="17079"/>
                      </a:cubicBezTo>
                      <a:cubicBezTo>
                        <a:pt x="112012" y="15650"/>
                        <a:pt x="112870" y="14317"/>
                        <a:pt x="113727" y="13174"/>
                      </a:cubicBezTo>
                      <a:cubicBezTo>
                        <a:pt x="118585" y="7173"/>
                        <a:pt x="127348" y="2601"/>
                        <a:pt x="134872" y="886"/>
                      </a:cubicBezTo>
                      <a:cubicBezTo>
                        <a:pt x="142873" y="-923"/>
                        <a:pt x="151065" y="315"/>
                        <a:pt x="158971" y="2125"/>
                      </a:cubicBezTo>
                      <a:cubicBezTo>
                        <a:pt x="165162" y="3458"/>
                        <a:pt x="173830" y="10030"/>
                        <a:pt x="176973" y="15650"/>
                      </a:cubicBezTo>
                      <a:cubicBezTo>
                        <a:pt x="178021" y="17650"/>
                        <a:pt x="178497" y="19841"/>
                        <a:pt x="178973" y="22032"/>
                      </a:cubicBezTo>
                      <a:cubicBezTo>
                        <a:pt x="178687" y="20508"/>
                        <a:pt x="186498" y="17841"/>
                        <a:pt x="187641" y="17650"/>
                      </a:cubicBezTo>
                      <a:cubicBezTo>
                        <a:pt x="190975" y="16793"/>
                        <a:pt x="196785" y="15841"/>
                        <a:pt x="200119" y="16222"/>
                      </a:cubicBezTo>
                      <a:cubicBezTo>
                        <a:pt x="207643" y="17079"/>
                        <a:pt x="213168" y="18603"/>
                        <a:pt x="219835" y="22127"/>
                      </a:cubicBezTo>
                      <a:cubicBezTo>
                        <a:pt x="233742" y="29366"/>
                        <a:pt x="236885" y="44035"/>
                        <a:pt x="237266" y="58798"/>
                      </a:cubicBezTo>
                      <a:cubicBezTo>
                        <a:pt x="245172" y="53083"/>
                        <a:pt x="260317" y="60703"/>
                        <a:pt x="266508" y="66133"/>
                      </a:cubicBezTo>
                      <a:cubicBezTo>
                        <a:pt x="270318" y="69466"/>
                        <a:pt x="273080" y="74896"/>
                        <a:pt x="274604" y="79658"/>
                      </a:cubicBezTo>
                      <a:cubicBezTo>
                        <a:pt x="277081" y="87088"/>
                        <a:pt x="277557" y="96803"/>
                        <a:pt x="274414" y="104042"/>
                      </a:cubicBezTo>
                      <a:cubicBezTo>
                        <a:pt x="273366" y="106423"/>
                        <a:pt x="271937" y="108995"/>
                        <a:pt x="269937" y="110710"/>
                      </a:cubicBezTo>
                      <a:cubicBezTo>
                        <a:pt x="268318" y="112043"/>
                        <a:pt x="264317" y="113567"/>
                        <a:pt x="268127" y="115472"/>
                      </a:cubicBezTo>
                      <a:cubicBezTo>
                        <a:pt x="274985" y="118901"/>
                        <a:pt x="279081" y="125473"/>
                        <a:pt x="280796" y="133379"/>
                      </a:cubicBezTo>
                      <a:close/>
                    </a:path>
                  </a:pathLst>
                </a:custGeom>
                <a:solidFill>
                  <a:srgbClr val="E9551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111" name="任意多边形: 形状 53"/>
                <p:cNvSpPr/>
                <p:nvPr>
                  <p:custDataLst>
                    <p:tags r:id="rId48"/>
                  </p:custDataLst>
                </p:nvPr>
              </p:nvSpPr>
              <p:spPr>
                <a:xfrm>
                  <a:off x="4042600" y="2534629"/>
                  <a:ext cx="152304" cy="307725"/>
                </a:xfrm>
                <a:custGeom>
                  <a:avLst/>
                  <a:gdLst>
                    <a:gd name="connsiteX0" fmla="*/ 152305 w 152304"/>
                    <a:gd name="connsiteY0" fmla="*/ 42930 h 307725"/>
                    <a:gd name="connsiteX1" fmla="*/ 108680 w 152304"/>
                    <a:gd name="connsiteY1" fmla="*/ 78554 h 307725"/>
                    <a:gd name="connsiteX2" fmla="*/ 92393 w 152304"/>
                    <a:gd name="connsiteY2" fmla="*/ 93889 h 307725"/>
                    <a:gd name="connsiteX3" fmla="*/ 91726 w 152304"/>
                    <a:gd name="connsiteY3" fmla="*/ 81507 h 307725"/>
                    <a:gd name="connsiteX4" fmla="*/ 88392 w 152304"/>
                    <a:gd name="connsiteY4" fmla="*/ 38739 h 307725"/>
                    <a:gd name="connsiteX5" fmla="*/ 81915 w 152304"/>
                    <a:gd name="connsiteY5" fmla="*/ 1116 h 307725"/>
                    <a:gd name="connsiteX6" fmla="*/ 80391 w 152304"/>
                    <a:gd name="connsiteY6" fmla="*/ 68 h 307725"/>
                    <a:gd name="connsiteX7" fmla="*/ 79915 w 152304"/>
                    <a:gd name="connsiteY7" fmla="*/ 639 h 307725"/>
                    <a:gd name="connsiteX8" fmla="*/ 75629 w 152304"/>
                    <a:gd name="connsiteY8" fmla="*/ 33786 h 307725"/>
                    <a:gd name="connsiteX9" fmla="*/ 74105 w 152304"/>
                    <a:gd name="connsiteY9" fmla="*/ 65124 h 307725"/>
                    <a:gd name="connsiteX10" fmla="*/ 70961 w 152304"/>
                    <a:gd name="connsiteY10" fmla="*/ 117892 h 307725"/>
                    <a:gd name="connsiteX11" fmla="*/ 48101 w 152304"/>
                    <a:gd name="connsiteY11" fmla="*/ 99890 h 307725"/>
                    <a:gd name="connsiteX12" fmla="*/ 0 w 152304"/>
                    <a:gd name="connsiteY12" fmla="*/ 63695 h 307725"/>
                    <a:gd name="connsiteX13" fmla="*/ 36195 w 152304"/>
                    <a:gd name="connsiteY13" fmla="*/ 108558 h 307725"/>
                    <a:gd name="connsiteX14" fmla="*/ 69056 w 152304"/>
                    <a:gd name="connsiteY14" fmla="*/ 148848 h 307725"/>
                    <a:gd name="connsiteX15" fmla="*/ 63722 w 152304"/>
                    <a:gd name="connsiteY15" fmla="*/ 250671 h 307725"/>
                    <a:gd name="connsiteX16" fmla="*/ 56007 w 152304"/>
                    <a:gd name="connsiteY16" fmla="*/ 307725 h 307725"/>
                    <a:gd name="connsiteX17" fmla="*/ 112967 w 152304"/>
                    <a:gd name="connsiteY17" fmla="*/ 307725 h 307725"/>
                    <a:gd name="connsiteX18" fmla="*/ 111824 w 152304"/>
                    <a:gd name="connsiteY18" fmla="*/ 303058 h 307725"/>
                    <a:gd name="connsiteX19" fmla="*/ 96774 w 152304"/>
                    <a:gd name="connsiteY19" fmla="*/ 185234 h 307725"/>
                    <a:gd name="connsiteX20" fmla="*/ 96012 w 152304"/>
                    <a:gd name="connsiteY20" fmla="*/ 167232 h 307725"/>
                    <a:gd name="connsiteX21" fmla="*/ 94298 w 152304"/>
                    <a:gd name="connsiteY21" fmla="*/ 127608 h 307725"/>
                    <a:gd name="connsiteX22" fmla="*/ 120968 w 152304"/>
                    <a:gd name="connsiteY22" fmla="*/ 85888 h 307725"/>
                    <a:gd name="connsiteX23" fmla="*/ 152305 w 152304"/>
                    <a:gd name="connsiteY23" fmla="*/ 42930 h 307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52304" h="307725">
                      <a:moveTo>
                        <a:pt x="152305" y="42930"/>
                      </a:moveTo>
                      <a:cubicBezTo>
                        <a:pt x="138779" y="55599"/>
                        <a:pt x="123635" y="66743"/>
                        <a:pt x="108680" y="78554"/>
                      </a:cubicBezTo>
                      <a:cubicBezTo>
                        <a:pt x="102775" y="83221"/>
                        <a:pt x="97441" y="88365"/>
                        <a:pt x="92393" y="93889"/>
                      </a:cubicBezTo>
                      <a:cubicBezTo>
                        <a:pt x="92202" y="89793"/>
                        <a:pt x="91916" y="85602"/>
                        <a:pt x="91726" y="81507"/>
                      </a:cubicBezTo>
                      <a:cubicBezTo>
                        <a:pt x="90869" y="67219"/>
                        <a:pt x="89726" y="53027"/>
                        <a:pt x="88392" y="38739"/>
                      </a:cubicBezTo>
                      <a:cubicBezTo>
                        <a:pt x="87249" y="26643"/>
                        <a:pt x="87154" y="12260"/>
                        <a:pt x="81915" y="1116"/>
                      </a:cubicBezTo>
                      <a:cubicBezTo>
                        <a:pt x="81629" y="449"/>
                        <a:pt x="81058" y="-218"/>
                        <a:pt x="80391" y="68"/>
                      </a:cubicBezTo>
                      <a:cubicBezTo>
                        <a:pt x="80201" y="163"/>
                        <a:pt x="80010" y="449"/>
                        <a:pt x="79915" y="639"/>
                      </a:cubicBezTo>
                      <a:cubicBezTo>
                        <a:pt x="74390" y="10069"/>
                        <a:pt x="76486" y="23214"/>
                        <a:pt x="75629" y="33786"/>
                      </a:cubicBezTo>
                      <a:cubicBezTo>
                        <a:pt x="74771" y="44169"/>
                        <a:pt x="74581" y="54646"/>
                        <a:pt x="74105" y="65124"/>
                      </a:cubicBezTo>
                      <a:cubicBezTo>
                        <a:pt x="73247" y="82745"/>
                        <a:pt x="72104" y="100271"/>
                        <a:pt x="70961" y="117892"/>
                      </a:cubicBezTo>
                      <a:cubicBezTo>
                        <a:pt x="63722" y="111606"/>
                        <a:pt x="56198" y="105700"/>
                        <a:pt x="48101" y="99890"/>
                      </a:cubicBezTo>
                      <a:cubicBezTo>
                        <a:pt x="31623" y="87984"/>
                        <a:pt x="14954" y="76744"/>
                        <a:pt x="0" y="63695"/>
                      </a:cubicBezTo>
                      <a:cubicBezTo>
                        <a:pt x="10763" y="79316"/>
                        <a:pt x="23908" y="93984"/>
                        <a:pt x="36195" y="108558"/>
                      </a:cubicBezTo>
                      <a:cubicBezTo>
                        <a:pt x="47339" y="121797"/>
                        <a:pt x="61055" y="135132"/>
                        <a:pt x="69056" y="148848"/>
                      </a:cubicBezTo>
                      <a:cubicBezTo>
                        <a:pt x="67151" y="182757"/>
                        <a:pt x="66770" y="216952"/>
                        <a:pt x="63722" y="250671"/>
                      </a:cubicBezTo>
                      <a:cubicBezTo>
                        <a:pt x="63437" y="254004"/>
                        <a:pt x="58674" y="307725"/>
                        <a:pt x="56007" y="307725"/>
                      </a:cubicBezTo>
                      <a:cubicBezTo>
                        <a:pt x="56102" y="307725"/>
                        <a:pt x="112967" y="307725"/>
                        <a:pt x="112967" y="307725"/>
                      </a:cubicBezTo>
                      <a:cubicBezTo>
                        <a:pt x="112776" y="307725"/>
                        <a:pt x="111919" y="303439"/>
                        <a:pt x="111824" y="303058"/>
                      </a:cubicBezTo>
                      <a:cubicBezTo>
                        <a:pt x="102584" y="264577"/>
                        <a:pt x="98584" y="224858"/>
                        <a:pt x="96774" y="185234"/>
                      </a:cubicBezTo>
                      <a:cubicBezTo>
                        <a:pt x="96488" y="179233"/>
                        <a:pt x="96203" y="173232"/>
                        <a:pt x="96012" y="167232"/>
                      </a:cubicBezTo>
                      <a:cubicBezTo>
                        <a:pt x="95441" y="153992"/>
                        <a:pt x="94869" y="140752"/>
                        <a:pt x="94298" y="127608"/>
                      </a:cubicBezTo>
                      <a:cubicBezTo>
                        <a:pt x="100489" y="113511"/>
                        <a:pt x="110395" y="99604"/>
                        <a:pt x="120968" y="85888"/>
                      </a:cubicBezTo>
                      <a:cubicBezTo>
                        <a:pt x="131540" y="71791"/>
                        <a:pt x="143066" y="57694"/>
                        <a:pt x="152305" y="42930"/>
                      </a:cubicBezTo>
                      <a:close/>
                    </a:path>
                  </a:pathLst>
                </a:custGeom>
                <a:solidFill>
                  <a:srgbClr val="C79F6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</p:grpSp>
          <p:grpSp>
            <p:nvGrpSpPr>
              <p:cNvPr id="112" name="图形 2"/>
              <p:cNvGrpSpPr/>
              <p:nvPr/>
            </p:nvGrpSpPr>
            <p:grpSpPr>
              <a:xfrm rot="21360000">
                <a:off x="9128" y="2953"/>
                <a:ext cx="448" cy="1044"/>
                <a:chOff x="6392712" y="2504996"/>
                <a:chExt cx="235477" cy="322499"/>
              </a:xfrm>
            </p:grpSpPr>
            <p:sp>
              <p:nvSpPr>
                <p:cNvPr id="113" name="任意多边形: 形状 55"/>
                <p:cNvSpPr/>
                <p:nvPr>
                  <p:custDataLst>
                    <p:tags r:id="rId49"/>
                  </p:custDataLst>
                </p:nvPr>
              </p:nvSpPr>
              <p:spPr>
                <a:xfrm>
                  <a:off x="6392712" y="2504996"/>
                  <a:ext cx="235477" cy="218610"/>
                </a:xfrm>
                <a:custGeom>
                  <a:avLst/>
                  <a:gdLst>
                    <a:gd name="connsiteX0" fmla="*/ 234592 w 235477"/>
                    <a:gd name="connsiteY0" fmla="*/ 111426 h 218610"/>
                    <a:gd name="connsiteX1" fmla="*/ 210684 w 235477"/>
                    <a:gd name="connsiteY1" fmla="*/ 157336 h 218610"/>
                    <a:gd name="connsiteX2" fmla="*/ 199254 w 235477"/>
                    <a:gd name="connsiteY2" fmla="*/ 183911 h 218610"/>
                    <a:gd name="connsiteX3" fmla="*/ 175442 w 235477"/>
                    <a:gd name="connsiteY3" fmla="*/ 188578 h 218610"/>
                    <a:gd name="connsiteX4" fmla="*/ 170774 w 235477"/>
                    <a:gd name="connsiteY4" fmla="*/ 201342 h 218610"/>
                    <a:gd name="connsiteX5" fmla="*/ 160202 w 235477"/>
                    <a:gd name="connsiteY5" fmla="*/ 209247 h 218610"/>
                    <a:gd name="connsiteX6" fmla="*/ 143819 w 235477"/>
                    <a:gd name="connsiteY6" fmla="*/ 209343 h 218610"/>
                    <a:gd name="connsiteX7" fmla="*/ 128960 w 235477"/>
                    <a:gd name="connsiteY7" fmla="*/ 218201 h 218610"/>
                    <a:gd name="connsiteX8" fmla="*/ 106290 w 235477"/>
                    <a:gd name="connsiteY8" fmla="*/ 213343 h 218610"/>
                    <a:gd name="connsiteX9" fmla="*/ 97051 w 235477"/>
                    <a:gd name="connsiteY9" fmla="*/ 203532 h 218610"/>
                    <a:gd name="connsiteX10" fmla="*/ 80668 w 235477"/>
                    <a:gd name="connsiteY10" fmla="*/ 208009 h 218610"/>
                    <a:gd name="connsiteX11" fmla="*/ 62094 w 235477"/>
                    <a:gd name="connsiteY11" fmla="*/ 205056 h 218610"/>
                    <a:gd name="connsiteX12" fmla="*/ 51521 w 235477"/>
                    <a:gd name="connsiteY12" fmla="*/ 190388 h 218610"/>
                    <a:gd name="connsiteX13" fmla="*/ 21327 w 235477"/>
                    <a:gd name="connsiteY13" fmla="*/ 173052 h 218610"/>
                    <a:gd name="connsiteX14" fmla="*/ 21803 w 235477"/>
                    <a:gd name="connsiteY14" fmla="*/ 159717 h 218610"/>
                    <a:gd name="connsiteX15" fmla="*/ 8849 w 235477"/>
                    <a:gd name="connsiteY15" fmla="*/ 114474 h 218610"/>
                    <a:gd name="connsiteX16" fmla="*/ 2468 w 235477"/>
                    <a:gd name="connsiteY16" fmla="*/ 105234 h 218610"/>
                    <a:gd name="connsiteX17" fmla="*/ 8469 w 235477"/>
                    <a:gd name="connsiteY17" fmla="*/ 70754 h 218610"/>
                    <a:gd name="connsiteX18" fmla="*/ 17136 w 235477"/>
                    <a:gd name="connsiteY18" fmla="*/ 65610 h 218610"/>
                    <a:gd name="connsiteX19" fmla="*/ 16469 w 235477"/>
                    <a:gd name="connsiteY19" fmla="*/ 49132 h 218610"/>
                    <a:gd name="connsiteX20" fmla="*/ 22375 w 235477"/>
                    <a:gd name="connsiteY20" fmla="*/ 37035 h 218610"/>
                    <a:gd name="connsiteX21" fmla="*/ 49616 w 235477"/>
                    <a:gd name="connsiteY21" fmla="*/ 27415 h 218610"/>
                    <a:gd name="connsiteX22" fmla="*/ 48473 w 235477"/>
                    <a:gd name="connsiteY22" fmla="*/ 22462 h 218610"/>
                    <a:gd name="connsiteX23" fmla="*/ 49521 w 235477"/>
                    <a:gd name="connsiteY23" fmla="*/ 15604 h 218610"/>
                    <a:gd name="connsiteX24" fmla="*/ 55998 w 235477"/>
                    <a:gd name="connsiteY24" fmla="*/ 7127 h 218610"/>
                    <a:gd name="connsiteX25" fmla="*/ 76096 w 235477"/>
                    <a:gd name="connsiteY25" fmla="*/ 2650 h 218610"/>
                    <a:gd name="connsiteX26" fmla="*/ 93908 w 235477"/>
                    <a:gd name="connsiteY26" fmla="*/ 14271 h 218610"/>
                    <a:gd name="connsiteX27" fmla="*/ 95241 w 235477"/>
                    <a:gd name="connsiteY27" fmla="*/ 10937 h 218610"/>
                    <a:gd name="connsiteX28" fmla="*/ 112862 w 235477"/>
                    <a:gd name="connsiteY28" fmla="*/ 745 h 218610"/>
                    <a:gd name="connsiteX29" fmla="*/ 132960 w 235477"/>
                    <a:gd name="connsiteY29" fmla="*/ 1793 h 218610"/>
                    <a:gd name="connsiteX30" fmla="*/ 148010 w 235477"/>
                    <a:gd name="connsiteY30" fmla="*/ 13032 h 218610"/>
                    <a:gd name="connsiteX31" fmla="*/ 149724 w 235477"/>
                    <a:gd name="connsiteY31" fmla="*/ 18366 h 218610"/>
                    <a:gd name="connsiteX32" fmla="*/ 156963 w 235477"/>
                    <a:gd name="connsiteY32" fmla="*/ 14652 h 218610"/>
                    <a:gd name="connsiteX33" fmla="*/ 167345 w 235477"/>
                    <a:gd name="connsiteY33" fmla="*/ 13413 h 218610"/>
                    <a:gd name="connsiteX34" fmla="*/ 183824 w 235477"/>
                    <a:gd name="connsiteY34" fmla="*/ 18366 h 218610"/>
                    <a:gd name="connsiteX35" fmla="*/ 198302 w 235477"/>
                    <a:gd name="connsiteY35" fmla="*/ 48942 h 218610"/>
                    <a:gd name="connsiteX36" fmla="*/ 222686 w 235477"/>
                    <a:gd name="connsiteY36" fmla="*/ 55038 h 218610"/>
                    <a:gd name="connsiteX37" fmla="*/ 229448 w 235477"/>
                    <a:gd name="connsiteY37" fmla="*/ 66277 h 218610"/>
                    <a:gd name="connsiteX38" fmla="*/ 229258 w 235477"/>
                    <a:gd name="connsiteY38" fmla="*/ 86565 h 218610"/>
                    <a:gd name="connsiteX39" fmla="*/ 225543 w 235477"/>
                    <a:gd name="connsiteY39" fmla="*/ 92185 h 218610"/>
                    <a:gd name="connsiteX40" fmla="*/ 224114 w 235477"/>
                    <a:gd name="connsiteY40" fmla="*/ 96186 h 218610"/>
                    <a:gd name="connsiteX41" fmla="*/ 234592 w 235477"/>
                    <a:gd name="connsiteY41" fmla="*/ 111426 h 218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235477" h="218610">
                      <a:moveTo>
                        <a:pt x="234592" y="111426"/>
                      </a:moveTo>
                      <a:cubicBezTo>
                        <a:pt x="238688" y="129714"/>
                        <a:pt x="228210" y="156193"/>
                        <a:pt x="210684" y="157336"/>
                      </a:cubicBezTo>
                      <a:cubicBezTo>
                        <a:pt x="208970" y="170481"/>
                        <a:pt x="211161" y="174481"/>
                        <a:pt x="199254" y="183911"/>
                      </a:cubicBezTo>
                      <a:cubicBezTo>
                        <a:pt x="192396" y="189245"/>
                        <a:pt x="183728" y="189816"/>
                        <a:pt x="175442" y="188578"/>
                      </a:cubicBezTo>
                      <a:cubicBezTo>
                        <a:pt x="172108" y="192388"/>
                        <a:pt x="173537" y="197246"/>
                        <a:pt x="170774" y="201342"/>
                      </a:cubicBezTo>
                      <a:cubicBezTo>
                        <a:pt x="168393" y="204961"/>
                        <a:pt x="163916" y="207247"/>
                        <a:pt x="160202" y="209247"/>
                      </a:cubicBezTo>
                      <a:cubicBezTo>
                        <a:pt x="158106" y="210390"/>
                        <a:pt x="142580" y="211343"/>
                        <a:pt x="143819" y="209343"/>
                      </a:cubicBezTo>
                      <a:cubicBezTo>
                        <a:pt x="140009" y="215153"/>
                        <a:pt x="135532" y="217344"/>
                        <a:pt x="128960" y="218201"/>
                      </a:cubicBezTo>
                      <a:cubicBezTo>
                        <a:pt x="119339" y="219534"/>
                        <a:pt x="114672" y="217534"/>
                        <a:pt x="106290" y="213343"/>
                      </a:cubicBezTo>
                      <a:cubicBezTo>
                        <a:pt x="102099" y="211248"/>
                        <a:pt x="97337" y="208295"/>
                        <a:pt x="97051" y="203532"/>
                      </a:cubicBezTo>
                      <a:cubicBezTo>
                        <a:pt x="91907" y="202961"/>
                        <a:pt x="86288" y="207533"/>
                        <a:pt x="80668" y="208009"/>
                      </a:cubicBezTo>
                      <a:cubicBezTo>
                        <a:pt x="74381" y="208581"/>
                        <a:pt x="67809" y="207914"/>
                        <a:pt x="62094" y="205056"/>
                      </a:cubicBezTo>
                      <a:cubicBezTo>
                        <a:pt x="59141" y="203628"/>
                        <a:pt x="44473" y="193245"/>
                        <a:pt x="51521" y="190388"/>
                      </a:cubicBezTo>
                      <a:cubicBezTo>
                        <a:pt x="39234" y="195341"/>
                        <a:pt x="26852" y="182863"/>
                        <a:pt x="21327" y="173052"/>
                      </a:cubicBezTo>
                      <a:cubicBezTo>
                        <a:pt x="19041" y="168861"/>
                        <a:pt x="18660" y="163242"/>
                        <a:pt x="21803" y="159717"/>
                      </a:cubicBezTo>
                      <a:cubicBezTo>
                        <a:pt x="-2962" y="154860"/>
                        <a:pt x="-5343" y="132952"/>
                        <a:pt x="8849" y="114474"/>
                      </a:cubicBezTo>
                      <a:cubicBezTo>
                        <a:pt x="6754" y="111235"/>
                        <a:pt x="3992" y="108949"/>
                        <a:pt x="2468" y="105234"/>
                      </a:cubicBezTo>
                      <a:cubicBezTo>
                        <a:pt x="-2390" y="92947"/>
                        <a:pt x="86" y="80755"/>
                        <a:pt x="8469" y="70754"/>
                      </a:cubicBezTo>
                      <a:cubicBezTo>
                        <a:pt x="11231" y="67420"/>
                        <a:pt x="13707" y="67420"/>
                        <a:pt x="17136" y="65610"/>
                      </a:cubicBezTo>
                      <a:cubicBezTo>
                        <a:pt x="16184" y="59991"/>
                        <a:pt x="15136" y="54752"/>
                        <a:pt x="16469" y="49132"/>
                      </a:cubicBezTo>
                      <a:cubicBezTo>
                        <a:pt x="17517" y="44846"/>
                        <a:pt x="19708" y="40560"/>
                        <a:pt x="22375" y="37035"/>
                      </a:cubicBezTo>
                      <a:cubicBezTo>
                        <a:pt x="28852" y="28272"/>
                        <a:pt x="39711" y="27796"/>
                        <a:pt x="49616" y="27415"/>
                      </a:cubicBezTo>
                      <a:cubicBezTo>
                        <a:pt x="48664" y="25605"/>
                        <a:pt x="48569" y="24081"/>
                        <a:pt x="48473" y="22462"/>
                      </a:cubicBezTo>
                      <a:cubicBezTo>
                        <a:pt x="48378" y="20557"/>
                        <a:pt x="48854" y="17414"/>
                        <a:pt x="49521" y="15604"/>
                      </a:cubicBezTo>
                      <a:cubicBezTo>
                        <a:pt x="50855" y="12080"/>
                        <a:pt x="53045" y="9508"/>
                        <a:pt x="55998" y="7127"/>
                      </a:cubicBezTo>
                      <a:cubicBezTo>
                        <a:pt x="61332" y="2650"/>
                        <a:pt x="69333" y="1793"/>
                        <a:pt x="76096" y="2650"/>
                      </a:cubicBezTo>
                      <a:cubicBezTo>
                        <a:pt x="84002" y="3603"/>
                        <a:pt x="90002" y="7317"/>
                        <a:pt x="93908" y="14271"/>
                      </a:cubicBezTo>
                      <a:cubicBezTo>
                        <a:pt x="93812" y="13032"/>
                        <a:pt x="94479" y="11889"/>
                        <a:pt x="95241" y="10937"/>
                      </a:cubicBezTo>
                      <a:cubicBezTo>
                        <a:pt x="99242" y="5889"/>
                        <a:pt x="106671" y="2079"/>
                        <a:pt x="112862" y="745"/>
                      </a:cubicBezTo>
                      <a:cubicBezTo>
                        <a:pt x="119530" y="-779"/>
                        <a:pt x="126388" y="269"/>
                        <a:pt x="132960" y="1793"/>
                      </a:cubicBezTo>
                      <a:cubicBezTo>
                        <a:pt x="138104" y="2936"/>
                        <a:pt x="145438" y="8365"/>
                        <a:pt x="148010" y="13032"/>
                      </a:cubicBezTo>
                      <a:cubicBezTo>
                        <a:pt x="148962" y="14652"/>
                        <a:pt x="149343" y="16557"/>
                        <a:pt x="149724" y="18366"/>
                      </a:cubicBezTo>
                      <a:cubicBezTo>
                        <a:pt x="149438" y="17128"/>
                        <a:pt x="156011" y="14937"/>
                        <a:pt x="156963" y="14652"/>
                      </a:cubicBezTo>
                      <a:cubicBezTo>
                        <a:pt x="159726" y="13985"/>
                        <a:pt x="164583" y="13128"/>
                        <a:pt x="167345" y="13413"/>
                      </a:cubicBezTo>
                      <a:cubicBezTo>
                        <a:pt x="173632" y="14175"/>
                        <a:pt x="178204" y="15414"/>
                        <a:pt x="183824" y="18366"/>
                      </a:cubicBezTo>
                      <a:cubicBezTo>
                        <a:pt x="195444" y="24367"/>
                        <a:pt x="198111" y="36654"/>
                        <a:pt x="198302" y="48942"/>
                      </a:cubicBezTo>
                      <a:cubicBezTo>
                        <a:pt x="204874" y="44179"/>
                        <a:pt x="217542" y="50466"/>
                        <a:pt x="222686" y="55038"/>
                      </a:cubicBezTo>
                      <a:cubicBezTo>
                        <a:pt x="225829" y="57800"/>
                        <a:pt x="228210" y="62372"/>
                        <a:pt x="229448" y="66277"/>
                      </a:cubicBezTo>
                      <a:cubicBezTo>
                        <a:pt x="231449" y="72468"/>
                        <a:pt x="231925" y="80565"/>
                        <a:pt x="229258" y="86565"/>
                      </a:cubicBezTo>
                      <a:cubicBezTo>
                        <a:pt x="228401" y="88566"/>
                        <a:pt x="227162" y="90756"/>
                        <a:pt x="225543" y="92185"/>
                      </a:cubicBezTo>
                      <a:cubicBezTo>
                        <a:pt x="224210" y="93328"/>
                        <a:pt x="220876" y="94566"/>
                        <a:pt x="224114" y="96186"/>
                      </a:cubicBezTo>
                      <a:cubicBezTo>
                        <a:pt x="229639" y="99329"/>
                        <a:pt x="233068" y="104853"/>
                        <a:pt x="234592" y="111426"/>
                      </a:cubicBezTo>
                      <a:close/>
                    </a:path>
                  </a:pathLst>
                </a:custGeom>
                <a:solidFill>
                  <a:srgbClr val="E9551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114" name="任意多边形: 形状 56"/>
                <p:cNvSpPr/>
                <p:nvPr>
                  <p:custDataLst>
                    <p:tags r:id="rId50"/>
                  </p:custDataLst>
                </p:nvPr>
              </p:nvSpPr>
              <p:spPr>
                <a:xfrm>
                  <a:off x="6440328" y="2570625"/>
                  <a:ext cx="127254" cy="256869"/>
                </a:xfrm>
                <a:custGeom>
                  <a:avLst/>
                  <a:gdLst>
                    <a:gd name="connsiteX0" fmla="*/ 127254 w 127254"/>
                    <a:gd name="connsiteY0" fmla="*/ 35890 h 256869"/>
                    <a:gd name="connsiteX1" fmla="*/ 90869 w 127254"/>
                    <a:gd name="connsiteY1" fmla="*/ 65608 h 256869"/>
                    <a:gd name="connsiteX2" fmla="*/ 77248 w 127254"/>
                    <a:gd name="connsiteY2" fmla="*/ 78372 h 256869"/>
                    <a:gd name="connsiteX3" fmla="*/ 76676 w 127254"/>
                    <a:gd name="connsiteY3" fmla="*/ 67989 h 256869"/>
                    <a:gd name="connsiteX4" fmla="*/ 73914 w 127254"/>
                    <a:gd name="connsiteY4" fmla="*/ 32270 h 256869"/>
                    <a:gd name="connsiteX5" fmla="*/ 68485 w 127254"/>
                    <a:gd name="connsiteY5" fmla="*/ 933 h 256869"/>
                    <a:gd name="connsiteX6" fmla="*/ 67246 w 127254"/>
                    <a:gd name="connsiteY6" fmla="*/ 76 h 256869"/>
                    <a:gd name="connsiteX7" fmla="*/ 66866 w 127254"/>
                    <a:gd name="connsiteY7" fmla="*/ 552 h 256869"/>
                    <a:gd name="connsiteX8" fmla="*/ 63246 w 127254"/>
                    <a:gd name="connsiteY8" fmla="*/ 28175 h 256869"/>
                    <a:gd name="connsiteX9" fmla="*/ 61913 w 127254"/>
                    <a:gd name="connsiteY9" fmla="*/ 54273 h 256869"/>
                    <a:gd name="connsiteX10" fmla="*/ 59246 w 127254"/>
                    <a:gd name="connsiteY10" fmla="*/ 98374 h 256869"/>
                    <a:gd name="connsiteX11" fmla="*/ 40196 w 127254"/>
                    <a:gd name="connsiteY11" fmla="*/ 83324 h 256869"/>
                    <a:gd name="connsiteX12" fmla="*/ 0 w 127254"/>
                    <a:gd name="connsiteY12" fmla="*/ 53130 h 256869"/>
                    <a:gd name="connsiteX13" fmla="*/ 30194 w 127254"/>
                    <a:gd name="connsiteY13" fmla="*/ 90564 h 256869"/>
                    <a:gd name="connsiteX14" fmla="*/ 57626 w 127254"/>
                    <a:gd name="connsiteY14" fmla="*/ 124187 h 256869"/>
                    <a:gd name="connsiteX15" fmla="*/ 53150 w 127254"/>
                    <a:gd name="connsiteY15" fmla="*/ 209245 h 256869"/>
                    <a:gd name="connsiteX16" fmla="*/ 46768 w 127254"/>
                    <a:gd name="connsiteY16" fmla="*/ 256870 h 256869"/>
                    <a:gd name="connsiteX17" fmla="*/ 94297 w 127254"/>
                    <a:gd name="connsiteY17" fmla="*/ 256870 h 256869"/>
                    <a:gd name="connsiteX18" fmla="*/ 93345 w 127254"/>
                    <a:gd name="connsiteY18" fmla="*/ 252965 h 256869"/>
                    <a:gd name="connsiteX19" fmla="*/ 80772 w 127254"/>
                    <a:gd name="connsiteY19" fmla="*/ 154667 h 256869"/>
                    <a:gd name="connsiteX20" fmla="*/ 80105 w 127254"/>
                    <a:gd name="connsiteY20" fmla="*/ 139617 h 256869"/>
                    <a:gd name="connsiteX21" fmla="*/ 78677 w 127254"/>
                    <a:gd name="connsiteY21" fmla="*/ 106470 h 256869"/>
                    <a:gd name="connsiteX22" fmla="*/ 100965 w 127254"/>
                    <a:gd name="connsiteY22" fmla="*/ 71609 h 256869"/>
                    <a:gd name="connsiteX23" fmla="*/ 127254 w 127254"/>
                    <a:gd name="connsiteY23" fmla="*/ 35890 h 256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27254" h="256869">
                      <a:moveTo>
                        <a:pt x="127254" y="35890"/>
                      </a:moveTo>
                      <a:cubicBezTo>
                        <a:pt x="116014" y="46463"/>
                        <a:pt x="103346" y="55797"/>
                        <a:pt x="90869" y="65608"/>
                      </a:cubicBezTo>
                      <a:cubicBezTo>
                        <a:pt x="85916" y="69513"/>
                        <a:pt x="81534" y="73799"/>
                        <a:pt x="77248" y="78372"/>
                      </a:cubicBezTo>
                      <a:cubicBezTo>
                        <a:pt x="77057" y="74943"/>
                        <a:pt x="76867" y="71418"/>
                        <a:pt x="76676" y="67989"/>
                      </a:cubicBezTo>
                      <a:cubicBezTo>
                        <a:pt x="75914" y="56083"/>
                        <a:pt x="75057" y="44177"/>
                        <a:pt x="73914" y="32270"/>
                      </a:cubicBezTo>
                      <a:cubicBezTo>
                        <a:pt x="72962" y="22174"/>
                        <a:pt x="72866" y="10173"/>
                        <a:pt x="68485" y="933"/>
                      </a:cubicBezTo>
                      <a:cubicBezTo>
                        <a:pt x="68199" y="362"/>
                        <a:pt x="67723" y="-210"/>
                        <a:pt x="67246" y="76"/>
                      </a:cubicBezTo>
                      <a:cubicBezTo>
                        <a:pt x="67056" y="171"/>
                        <a:pt x="66961" y="362"/>
                        <a:pt x="66866" y="552"/>
                      </a:cubicBezTo>
                      <a:cubicBezTo>
                        <a:pt x="62294" y="8363"/>
                        <a:pt x="64008" y="19412"/>
                        <a:pt x="63246" y="28175"/>
                      </a:cubicBezTo>
                      <a:cubicBezTo>
                        <a:pt x="62579" y="36843"/>
                        <a:pt x="62389" y="45605"/>
                        <a:pt x="61913" y="54273"/>
                      </a:cubicBezTo>
                      <a:cubicBezTo>
                        <a:pt x="61151" y="68942"/>
                        <a:pt x="60198" y="83610"/>
                        <a:pt x="59246" y="98374"/>
                      </a:cubicBezTo>
                      <a:cubicBezTo>
                        <a:pt x="53150" y="93135"/>
                        <a:pt x="46863" y="88182"/>
                        <a:pt x="40196" y="83324"/>
                      </a:cubicBezTo>
                      <a:cubicBezTo>
                        <a:pt x="26479" y="73418"/>
                        <a:pt x="12573" y="63989"/>
                        <a:pt x="0" y="53130"/>
                      </a:cubicBezTo>
                      <a:cubicBezTo>
                        <a:pt x="8954" y="66180"/>
                        <a:pt x="19907" y="78372"/>
                        <a:pt x="30194" y="90564"/>
                      </a:cubicBezTo>
                      <a:cubicBezTo>
                        <a:pt x="39529" y="101613"/>
                        <a:pt x="50959" y="112757"/>
                        <a:pt x="57626" y="124187"/>
                      </a:cubicBezTo>
                      <a:cubicBezTo>
                        <a:pt x="56007" y="152476"/>
                        <a:pt x="55721" y="181051"/>
                        <a:pt x="53150" y="209245"/>
                      </a:cubicBezTo>
                      <a:cubicBezTo>
                        <a:pt x="52864" y="212007"/>
                        <a:pt x="48959" y="256870"/>
                        <a:pt x="46768" y="256870"/>
                      </a:cubicBezTo>
                      <a:cubicBezTo>
                        <a:pt x="46863" y="256870"/>
                        <a:pt x="94297" y="256870"/>
                        <a:pt x="94297" y="256870"/>
                      </a:cubicBezTo>
                      <a:cubicBezTo>
                        <a:pt x="94107" y="256870"/>
                        <a:pt x="93440" y="253346"/>
                        <a:pt x="93345" y="252965"/>
                      </a:cubicBezTo>
                      <a:cubicBezTo>
                        <a:pt x="85630" y="220866"/>
                        <a:pt x="82296" y="187623"/>
                        <a:pt x="80772" y="154667"/>
                      </a:cubicBezTo>
                      <a:cubicBezTo>
                        <a:pt x="80581" y="149618"/>
                        <a:pt x="80296" y="144666"/>
                        <a:pt x="80105" y="139617"/>
                      </a:cubicBezTo>
                      <a:cubicBezTo>
                        <a:pt x="79629" y="128568"/>
                        <a:pt x="79153" y="117519"/>
                        <a:pt x="78677" y="106470"/>
                      </a:cubicBezTo>
                      <a:cubicBezTo>
                        <a:pt x="83915" y="94659"/>
                        <a:pt x="92107" y="83134"/>
                        <a:pt x="100965" y="71609"/>
                      </a:cubicBezTo>
                      <a:cubicBezTo>
                        <a:pt x="109919" y="59893"/>
                        <a:pt x="119539" y="48177"/>
                        <a:pt x="127254" y="35890"/>
                      </a:cubicBezTo>
                      <a:close/>
                    </a:path>
                  </a:pathLst>
                </a:custGeom>
                <a:solidFill>
                  <a:srgbClr val="C79F6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</p:grpSp>
          <p:grpSp>
            <p:nvGrpSpPr>
              <p:cNvPr id="115" name="图形 2"/>
              <p:cNvGrpSpPr/>
              <p:nvPr/>
            </p:nvGrpSpPr>
            <p:grpSpPr>
              <a:xfrm rot="21360000">
                <a:off x="11063" y="2759"/>
                <a:ext cx="498" cy="1158"/>
                <a:chOff x="7411160" y="2487431"/>
                <a:chExt cx="261262" cy="357685"/>
              </a:xfrm>
            </p:grpSpPr>
            <p:sp>
              <p:nvSpPr>
                <p:cNvPr id="116" name="任意多边形: 形状 58"/>
                <p:cNvSpPr/>
                <p:nvPr>
                  <p:custDataLst>
                    <p:tags r:id="rId51"/>
                  </p:custDataLst>
                </p:nvPr>
              </p:nvSpPr>
              <p:spPr>
                <a:xfrm>
                  <a:off x="7411160" y="2487431"/>
                  <a:ext cx="261262" cy="242588"/>
                </a:xfrm>
                <a:custGeom>
                  <a:avLst/>
                  <a:gdLst>
                    <a:gd name="connsiteX0" fmla="*/ 260275 w 261262"/>
                    <a:gd name="connsiteY0" fmla="*/ 123561 h 242588"/>
                    <a:gd name="connsiteX1" fmla="*/ 233700 w 261262"/>
                    <a:gd name="connsiteY1" fmla="*/ 174520 h 242588"/>
                    <a:gd name="connsiteX2" fmla="*/ 220936 w 261262"/>
                    <a:gd name="connsiteY2" fmla="*/ 204047 h 242588"/>
                    <a:gd name="connsiteX3" fmla="*/ 194552 w 261262"/>
                    <a:gd name="connsiteY3" fmla="*/ 209191 h 242588"/>
                    <a:gd name="connsiteX4" fmla="*/ 189409 w 261262"/>
                    <a:gd name="connsiteY4" fmla="*/ 223383 h 242588"/>
                    <a:gd name="connsiteX5" fmla="*/ 177693 w 261262"/>
                    <a:gd name="connsiteY5" fmla="*/ 232146 h 242588"/>
                    <a:gd name="connsiteX6" fmla="*/ 159595 w 261262"/>
                    <a:gd name="connsiteY6" fmla="*/ 232241 h 242588"/>
                    <a:gd name="connsiteX7" fmla="*/ 143117 w 261262"/>
                    <a:gd name="connsiteY7" fmla="*/ 242147 h 242588"/>
                    <a:gd name="connsiteX8" fmla="*/ 117971 w 261262"/>
                    <a:gd name="connsiteY8" fmla="*/ 236718 h 242588"/>
                    <a:gd name="connsiteX9" fmla="*/ 107780 w 261262"/>
                    <a:gd name="connsiteY9" fmla="*/ 225859 h 242588"/>
                    <a:gd name="connsiteX10" fmla="*/ 89587 w 261262"/>
                    <a:gd name="connsiteY10" fmla="*/ 230908 h 242588"/>
                    <a:gd name="connsiteX11" fmla="*/ 68917 w 261262"/>
                    <a:gd name="connsiteY11" fmla="*/ 227669 h 242588"/>
                    <a:gd name="connsiteX12" fmla="*/ 57107 w 261262"/>
                    <a:gd name="connsiteY12" fmla="*/ 211381 h 242588"/>
                    <a:gd name="connsiteX13" fmla="*/ 23578 w 261262"/>
                    <a:gd name="connsiteY13" fmla="*/ 192046 h 242588"/>
                    <a:gd name="connsiteX14" fmla="*/ 24150 w 261262"/>
                    <a:gd name="connsiteY14" fmla="*/ 177187 h 242588"/>
                    <a:gd name="connsiteX15" fmla="*/ 9767 w 261262"/>
                    <a:gd name="connsiteY15" fmla="*/ 126990 h 242588"/>
                    <a:gd name="connsiteX16" fmla="*/ 2719 w 261262"/>
                    <a:gd name="connsiteY16" fmla="*/ 116703 h 242588"/>
                    <a:gd name="connsiteX17" fmla="*/ 9386 w 261262"/>
                    <a:gd name="connsiteY17" fmla="*/ 78412 h 242588"/>
                    <a:gd name="connsiteX18" fmla="*/ 18911 w 261262"/>
                    <a:gd name="connsiteY18" fmla="*/ 72697 h 242588"/>
                    <a:gd name="connsiteX19" fmla="*/ 18149 w 261262"/>
                    <a:gd name="connsiteY19" fmla="*/ 54409 h 242588"/>
                    <a:gd name="connsiteX20" fmla="*/ 24626 w 261262"/>
                    <a:gd name="connsiteY20" fmla="*/ 40979 h 242588"/>
                    <a:gd name="connsiteX21" fmla="*/ 54820 w 261262"/>
                    <a:gd name="connsiteY21" fmla="*/ 30311 h 242588"/>
                    <a:gd name="connsiteX22" fmla="*/ 53487 w 261262"/>
                    <a:gd name="connsiteY22" fmla="*/ 24787 h 242588"/>
                    <a:gd name="connsiteX23" fmla="*/ 54630 w 261262"/>
                    <a:gd name="connsiteY23" fmla="*/ 17262 h 242588"/>
                    <a:gd name="connsiteX24" fmla="*/ 61774 w 261262"/>
                    <a:gd name="connsiteY24" fmla="*/ 7832 h 242588"/>
                    <a:gd name="connsiteX25" fmla="*/ 84062 w 261262"/>
                    <a:gd name="connsiteY25" fmla="*/ 2784 h 242588"/>
                    <a:gd name="connsiteX26" fmla="*/ 103779 w 261262"/>
                    <a:gd name="connsiteY26" fmla="*/ 15738 h 242588"/>
                    <a:gd name="connsiteX27" fmla="*/ 105303 w 261262"/>
                    <a:gd name="connsiteY27" fmla="*/ 12118 h 242588"/>
                    <a:gd name="connsiteX28" fmla="*/ 124829 w 261262"/>
                    <a:gd name="connsiteY28" fmla="*/ 784 h 242588"/>
                    <a:gd name="connsiteX29" fmla="*/ 147118 w 261262"/>
                    <a:gd name="connsiteY29" fmla="*/ 1927 h 242588"/>
                    <a:gd name="connsiteX30" fmla="*/ 163786 w 261262"/>
                    <a:gd name="connsiteY30" fmla="*/ 14404 h 242588"/>
                    <a:gd name="connsiteX31" fmla="*/ 165596 w 261262"/>
                    <a:gd name="connsiteY31" fmla="*/ 20405 h 242588"/>
                    <a:gd name="connsiteX32" fmla="*/ 173692 w 261262"/>
                    <a:gd name="connsiteY32" fmla="*/ 16309 h 242588"/>
                    <a:gd name="connsiteX33" fmla="*/ 185218 w 261262"/>
                    <a:gd name="connsiteY33" fmla="*/ 14976 h 242588"/>
                    <a:gd name="connsiteX34" fmla="*/ 203506 w 261262"/>
                    <a:gd name="connsiteY34" fmla="*/ 20500 h 242588"/>
                    <a:gd name="connsiteX35" fmla="*/ 219603 w 261262"/>
                    <a:gd name="connsiteY35" fmla="*/ 54409 h 242588"/>
                    <a:gd name="connsiteX36" fmla="*/ 246654 w 261262"/>
                    <a:gd name="connsiteY36" fmla="*/ 61172 h 242588"/>
                    <a:gd name="connsiteX37" fmla="*/ 254179 w 261262"/>
                    <a:gd name="connsiteY37" fmla="*/ 73650 h 242588"/>
                    <a:gd name="connsiteX38" fmla="*/ 253988 w 261262"/>
                    <a:gd name="connsiteY38" fmla="*/ 96224 h 242588"/>
                    <a:gd name="connsiteX39" fmla="*/ 249797 w 261262"/>
                    <a:gd name="connsiteY39" fmla="*/ 102415 h 242588"/>
                    <a:gd name="connsiteX40" fmla="*/ 248178 w 261262"/>
                    <a:gd name="connsiteY40" fmla="*/ 106892 h 242588"/>
                    <a:gd name="connsiteX41" fmla="*/ 260275 w 261262"/>
                    <a:gd name="connsiteY41" fmla="*/ 123561 h 2425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261262" h="242588">
                      <a:moveTo>
                        <a:pt x="260275" y="123561"/>
                      </a:moveTo>
                      <a:cubicBezTo>
                        <a:pt x="264847" y="143849"/>
                        <a:pt x="253131" y="173186"/>
                        <a:pt x="233700" y="174520"/>
                      </a:cubicBezTo>
                      <a:cubicBezTo>
                        <a:pt x="231700" y="189093"/>
                        <a:pt x="234272" y="193570"/>
                        <a:pt x="220936" y="204047"/>
                      </a:cubicBezTo>
                      <a:cubicBezTo>
                        <a:pt x="213412" y="210048"/>
                        <a:pt x="203696" y="210524"/>
                        <a:pt x="194552" y="209191"/>
                      </a:cubicBezTo>
                      <a:cubicBezTo>
                        <a:pt x="190933" y="213382"/>
                        <a:pt x="192457" y="218811"/>
                        <a:pt x="189409" y="223383"/>
                      </a:cubicBezTo>
                      <a:cubicBezTo>
                        <a:pt x="186742" y="227383"/>
                        <a:pt x="181789" y="229955"/>
                        <a:pt x="177693" y="232146"/>
                      </a:cubicBezTo>
                      <a:cubicBezTo>
                        <a:pt x="175312" y="233384"/>
                        <a:pt x="158072" y="234432"/>
                        <a:pt x="159595" y="232241"/>
                      </a:cubicBezTo>
                      <a:cubicBezTo>
                        <a:pt x="155309" y="238718"/>
                        <a:pt x="150451" y="241099"/>
                        <a:pt x="143117" y="242147"/>
                      </a:cubicBezTo>
                      <a:cubicBezTo>
                        <a:pt x="132449" y="243576"/>
                        <a:pt x="127306" y="241480"/>
                        <a:pt x="117971" y="236718"/>
                      </a:cubicBezTo>
                      <a:cubicBezTo>
                        <a:pt x="113304" y="234337"/>
                        <a:pt x="107970" y="231098"/>
                        <a:pt x="107780" y="225859"/>
                      </a:cubicBezTo>
                      <a:cubicBezTo>
                        <a:pt x="102065" y="225288"/>
                        <a:pt x="95778" y="230336"/>
                        <a:pt x="89587" y="230908"/>
                      </a:cubicBezTo>
                      <a:cubicBezTo>
                        <a:pt x="82538" y="231479"/>
                        <a:pt x="75299" y="230812"/>
                        <a:pt x="68917" y="227669"/>
                      </a:cubicBezTo>
                      <a:cubicBezTo>
                        <a:pt x="65584" y="226050"/>
                        <a:pt x="49296" y="214525"/>
                        <a:pt x="57107" y="211381"/>
                      </a:cubicBezTo>
                      <a:cubicBezTo>
                        <a:pt x="43486" y="216906"/>
                        <a:pt x="29674" y="202999"/>
                        <a:pt x="23578" y="192046"/>
                      </a:cubicBezTo>
                      <a:cubicBezTo>
                        <a:pt x="21007" y="187474"/>
                        <a:pt x="20626" y="181187"/>
                        <a:pt x="24150" y="177187"/>
                      </a:cubicBezTo>
                      <a:cubicBezTo>
                        <a:pt x="-3282" y="171757"/>
                        <a:pt x="-6044" y="147469"/>
                        <a:pt x="9767" y="126990"/>
                      </a:cubicBezTo>
                      <a:cubicBezTo>
                        <a:pt x="7481" y="123370"/>
                        <a:pt x="4338" y="120894"/>
                        <a:pt x="2719" y="116703"/>
                      </a:cubicBezTo>
                      <a:cubicBezTo>
                        <a:pt x="-2615" y="103082"/>
                        <a:pt x="52" y="89461"/>
                        <a:pt x="9386" y="78412"/>
                      </a:cubicBezTo>
                      <a:cubicBezTo>
                        <a:pt x="12530" y="74698"/>
                        <a:pt x="15197" y="74698"/>
                        <a:pt x="18911" y="72697"/>
                      </a:cubicBezTo>
                      <a:cubicBezTo>
                        <a:pt x="17864" y="66506"/>
                        <a:pt x="16720" y="60696"/>
                        <a:pt x="18149" y="54409"/>
                      </a:cubicBezTo>
                      <a:cubicBezTo>
                        <a:pt x="19292" y="49647"/>
                        <a:pt x="21769" y="44980"/>
                        <a:pt x="24626" y="40979"/>
                      </a:cubicBezTo>
                      <a:cubicBezTo>
                        <a:pt x="31770" y="31168"/>
                        <a:pt x="43867" y="30692"/>
                        <a:pt x="54820" y="30311"/>
                      </a:cubicBezTo>
                      <a:cubicBezTo>
                        <a:pt x="53773" y="28311"/>
                        <a:pt x="53582" y="26596"/>
                        <a:pt x="53487" y="24787"/>
                      </a:cubicBezTo>
                      <a:cubicBezTo>
                        <a:pt x="53392" y="22596"/>
                        <a:pt x="53868" y="19167"/>
                        <a:pt x="54630" y="17262"/>
                      </a:cubicBezTo>
                      <a:cubicBezTo>
                        <a:pt x="56154" y="13357"/>
                        <a:pt x="58535" y="10499"/>
                        <a:pt x="61774" y="7832"/>
                      </a:cubicBezTo>
                      <a:cubicBezTo>
                        <a:pt x="67679" y="2879"/>
                        <a:pt x="76633" y="1927"/>
                        <a:pt x="84062" y="2784"/>
                      </a:cubicBezTo>
                      <a:cubicBezTo>
                        <a:pt x="92825" y="3832"/>
                        <a:pt x="99493" y="7927"/>
                        <a:pt x="103779" y="15738"/>
                      </a:cubicBezTo>
                      <a:cubicBezTo>
                        <a:pt x="103684" y="14404"/>
                        <a:pt x="104446" y="13166"/>
                        <a:pt x="105303" y="12118"/>
                      </a:cubicBezTo>
                      <a:cubicBezTo>
                        <a:pt x="109780" y="6499"/>
                        <a:pt x="117971" y="2308"/>
                        <a:pt x="124829" y="784"/>
                      </a:cubicBezTo>
                      <a:cubicBezTo>
                        <a:pt x="132259" y="-836"/>
                        <a:pt x="139879" y="307"/>
                        <a:pt x="147118" y="1927"/>
                      </a:cubicBezTo>
                      <a:cubicBezTo>
                        <a:pt x="152833" y="3165"/>
                        <a:pt x="160929" y="9261"/>
                        <a:pt x="163786" y="14404"/>
                      </a:cubicBezTo>
                      <a:cubicBezTo>
                        <a:pt x="164834" y="16214"/>
                        <a:pt x="165215" y="18310"/>
                        <a:pt x="165596" y="20405"/>
                      </a:cubicBezTo>
                      <a:cubicBezTo>
                        <a:pt x="165310" y="18976"/>
                        <a:pt x="172645" y="16595"/>
                        <a:pt x="173692" y="16309"/>
                      </a:cubicBezTo>
                      <a:cubicBezTo>
                        <a:pt x="176740" y="15547"/>
                        <a:pt x="182170" y="14595"/>
                        <a:pt x="185218" y="14976"/>
                      </a:cubicBezTo>
                      <a:cubicBezTo>
                        <a:pt x="192171" y="15738"/>
                        <a:pt x="197315" y="17262"/>
                        <a:pt x="203506" y="20500"/>
                      </a:cubicBezTo>
                      <a:cubicBezTo>
                        <a:pt x="216365" y="27168"/>
                        <a:pt x="219317" y="40789"/>
                        <a:pt x="219603" y="54409"/>
                      </a:cubicBezTo>
                      <a:cubicBezTo>
                        <a:pt x="226937" y="49171"/>
                        <a:pt x="240939" y="56124"/>
                        <a:pt x="246654" y="61172"/>
                      </a:cubicBezTo>
                      <a:cubicBezTo>
                        <a:pt x="250178" y="64315"/>
                        <a:pt x="252750" y="69268"/>
                        <a:pt x="254179" y="73650"/>
                      </a:cubicBezTo>
                      <a:cubicBezTo>
                        <a:pt x="256465" y="80508"/>
                        <a:pt x="256941" y="89461"/>
                        <a:pt x="253988" y="96224"/>
                      </a:cubicBezTo>
                      <a:cubicBezTo>
                        <a:pt x="253036" y="98415"/>
                        <a:pt x="251702" y="100891"/>
                        <a:pt x="249797" y="102415"/>
                      </a:cubicBezTo>
                      <a:cubicBezTo>
                        <a:pt x="248273" y="103654"/>
                        <a:pt x="244558" y="104987"/>
                        <a:pt x="248178" y="106892"/>
                      </a:cubicBezTo>
                      <a:cubicBezTo>
                        <a:pt x="254845" y="110131"/>
                        <a:pt x="258560" y="116227"/>
                        <a:pt x="260275" y="123561"/>
                      </a:cubicBezTo>
                      <a:close/>
                    </a:path>
                  </a:pathLst>
                </a:custGeom>
                <a:solidFill>
                  <a:srgbClr val="D141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117" name="任意多边形: 形状 59"/>
                <p:cNvSpPr/>
                <p:nvPr>
                  <p:custDataLst>
                    <p:tags r:id="rId52"/>
                  </p:custDataLst>
                </p:nvPr>
              </p:nvSpPr>
              <p:spPr>
                <a:xfrm>
                  <a:off x="7463980" y="2560060"/>
                  <a:ext cx="141160" cy="285056"/>
                </a:xfrm>
                <a:custGeom>
                  <a:avLst/>
                  <a:gdLst>
                    <a:gd name="connsiteX0" fmla="*/ 141161 w 141160"/>
                    <a:gd name="connsiteY0" fmla="*/ 39883 h 285056"/>
                    <a:gd name="connsiteX1" fmla="*/ 100775 w 141160"/>
                    <a:gd name="connsiteY1" fmla="*/ 72839 h 285056"/>
                    <a:gd name="connsiteX2" fmla="*/ 85725 w 141160"/>
                    <a:gd name="connsiteY2" fmla="*/ 87032 h 285056"/>
                    <a:gd name="connsiteX3" fmla="*/ 85058 w 141160"/>
                    <a:gd name="connsiteY3" fmla="*/ 75506 h 285056"/>
                    <a:gd name="connsiteX4" fmla="*/ 82010 w 141160"/>
                    <a:gd name="connsiteY4" fmla="*/ 35882 h 285056"/>
                    <a:gd name="connsiteX5" fmla="*/ 76010 w 141160"/>
                    <a:gd name="connsiteY5" fmla="*/ 1021 h 285056"/>
                    <a:gd name="connsiteX6" fmla="*/ 74581 w 141160"/>
                    <a:gd name="connsiteY6" fmla="*/ 68 h 285056"/>
                    <a:gd name="connsiteX7" fmla="*/ 74104 w 141160"/>
                    <a:gd name="connsiteY7" fmla="*/ 545 h 285056"/>
                    <a:gd name="connsiteX8" fmla="*/ 70104 w 141160"/>
                    <a:gd name="connsiteY8" fmla="*/ 31215 h 285056"/>
                    <a:gd name="connsiteX9" fmla="*/ 68675 w 141160"/>
                    <a:gd name="connsiteY9" fmla="*/ 60171 h 285056"/>
                    <a:gd name="connsiteX10" fmla="*/ 65722 w 141160"/>
                    <a:gd name="connsiteY10" fmla="*/ 109034 h 285056"/>
                    <a:gd name="connsiteX11" fmla="*/ 44577 w 141160"/>
                    <a:gd name="connsiteY11" fmla="*/ 92366 h 285056"/>
                    <a:gd name="connsiteX12" fmla="*/ 0 w 141160"/>
                    <a:gd name="connsiteY12" fmla="*/ 58838 h 285056"/>
                    <a:gd name="connsiteX13" fmla="*/ 33528 w 141160"/>
                    <a:gd name="connsiteY13" fmla="*/ 100462 h 285056"/>
                    <a:gd name="connsiteX14" fmla="*/ 63913 w 141160"/>
                    <a:gd name="connsiteY14" fmla="*/ 137800 h 285056"/>
                    <a:gd name="connsiteX15" fmla="*/ 58960 w 141160"/>
                    <a:gd name="connsiteY15" fmla="*/ 232193 h 285056"/>
                    <a:gd name="connsiteX16" fmla="*/ 51816 w 141160"/>
                    <a:gd name="connsiteY16" fmla="*/ 285056 h 285056"/>
                    <a:gd name="connsiteX17" fmla="*/ 104585 w 141160"/>
                    <a:gd name="connsiteY17" fmla="*/ 285056 h 285056"/>
                    <a:gd name="connsiteX18" fmla="*/ 103537 w 141160"/>
                    <a:gd name="connsiteY18" fmla="*/ 280675 h 285056"/>
                    <a:gd name="connsiteX19" fmla="*/ 89535 w 141160"/>
                    <a:gd name="connsiteY19" fmla="*/ 171518 h 285056"/>
                    <a:gd name="connsiteX20" fmla="*/ 88773 w 141160"/>
                    <a:gd name="connsiteY20" fmla="*/ 154850 h 285056"/>
                    <a:gd name="connsiteX21" fmla="*/ 87154 w 141160"/>
                    <a:gd name="connsiteY21" fmla="*/ 118083 h 285056"/>
                    <a:gd name="connsiteX22" fmla="*/ 111919 w 141160"/>
                    <a:gd name="connsiteY22" fmla="*/ 79412 h 285056"/>
                    <a:gd name="connsiteX23" fmla="*/ 141161 w 141160"/>
                    <a:gd name="connsiteY23" fmla="*/ 39883 h 2850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41160" h="285056">
                      <a:moveTo>
                        <a:pt x="141161" y="39883"/>
                      </a:moveTo>
                      <a:cubicBezTo>
                        <a:pt x="128683" y="51599"/>
                        <a:pt x="114586" y="61981"/>
                        <a:pt x="100775" y="72839"/>
                      </a:cubicBezTo>
                      <a:cubicBezTo>
                        <a:pt x="95345" y="77126"/>
                        <a:pt x="90392" y="81983"/>
                        <a:pt x="85725" y="87032"/>
                      </a:cubicBezTo>
                      <a:cubicBezTo>
                        <a:pt x="85535" y="83222"/>
                        <a:pt x="85344" y="79316"/>
                        <a:pt x="85058" y="75506"/>
                      </a:cubicBezTo>
                      <a:cubicBezTo>
                        <a:pt x="84201" y="62267"/>
                        <a:pt x="83248" y="49122"/>
                        <a:pt x="82010" y="35882"/>
                      </a:cubicBezTo>
                      <a:cubicBezTo>
                        <a:pt x="80963" y="24643"/>
                        <a:pt x="80867" y="11308"/>
                        <a:pt x="76010" y="1021"/>
                      </a:cubicBezTo>
                      <a:cubicBezTo>
                        <a:pt x="75724" y="449"/>
                        <a:pt x="75152" y="-217"/>
                        <a:pt x="74581" y="68"/>
                      </a:cubicBezTo>
                      <a:cubicBezTo>
                        <a:pt x="74390" y="164"/>
                        <a:pt x="74200" y="354"/>
                        <a:pt x="74104" y="545"/>
                      </a:cubicBezTo>
                      <a:cubicBezTo>
                        <a:pt x="68961" y="9212"/>
                        <a:pt x="70866" y="21500"/>
                        <a:pt x="70104" y="31215"/>
                      </a:cubicBezTo>
                      <a:cubicBezTo>
                        <a:pt x="69342" y="40835"/>
                        <a:pt x="69152" y="50551"/>
                        <a:pt x="68675" y="60171"/>
                      </a:cubicBezTo>
                      <a:cubicBezTo>
                        <a:pt x="67818" y="76459"/>
                        <a:pt x="66866" y="92747"/>
                        <a:pt x="65722" y="109034"/>
                      </a:cubicBezTo>
                      <a:cubicBezTo>
                        <a:pt x="58960" y="103224"/>
                        <a:pt x="52006" y="97700"/>
                        <a:pt x="44577" y="92366"/>
                      </a:cubicBezTo>
                      <a:cubicBezTo>
                        <a:pt x="29337" y="81317"/>
                        <a:pt x="13906" y="70839"/>
                        <a:pt x="0" y="58838"/>
                      </a:cubicBezTo>
                      <a:cubicBezTo>
                        <a:pt x="9906" y="73316"/>
                        <a:pt x="22098" y="86841"/>
                        <a:pt x="33528" y="100462"/>
                      </a:cubicBezTo>
                      <a:cubicBezTo>
                        <a:pt x="43910" y="112749"/>
                        <a:pt x="56579" y="125036"/>
                        <a:pt x="63913" y="137800"/>
                      </a:cubicBezTo>
                      <a:cubicBezTo>
                        <a:pt x="62103" y="169232"/>
                        <a:pt x="61817" y="200855"/>
                        <a:pt x="58960" y="232193"/>
                      </a:cubicBezTo>
                      <a:cubicBezTo>
                        <a:pt x="58674" y="235241"/>
                        <a:pt x="54293" y="285056"/>
                        <a:pt x="51816" y="285056"/>
                      </a:cubicBezTo>
                      <a:cubicBezTo>
                        <a:pt x="51911" y="285056"/>
                        <a:pt x="104585" y="285056"/>
                        <a:pt x="104585" y="285056"/>
                      </a:cubicBezTo>
                      <a:cubicBezTo>
                        <a:pt x="104394" y="285056"/>
                        <a:pt x="103632" y="281056"/>
                        <a:pt x="103537" y="280675"/>
                      </a:cubicBezTo>
                      <a:cubicBezTo>
                        <a:pt x="94964" y="245051"/>
                        <a:pt x="91250" y="208190"/>
                        <a:pt x="89535" y="171518"/>
                      </a:cubicBezTo>
                      <a:cubicBezTo>
                        <a:pt x="89249" y="165994"/>
                        <a:pt x="89059" y="160374"/>
                        <a:pt x="88773" y="154850"/>
                      </a:cubicBezTo>
                      <a:cubicBezTo>
                        <a:pt x="88297" y="142562"/>
                        <a:pt x="87725" y="130370"/>
                        <a:pt x="87154" y="118083"/>
                      </a:cubicBezTo>
                      <a:cubicBezTo>
                        <a:pt x="92964" y="105034"/>
                        <a:pt x="102013" y="92175"/>
                        <a:pt x="111919" y="79412"/>
                      </a:cubicBezTo>
                      <a:cubicBezTo>
                        <a:pt x="121920" y="66648"/>
                        <a:pt x="132588" y="53599"/>
                        <a:pt x="141161" y="39883"/>
                      </a:cubicBezTo>
                      <a:close/>
                    </a:path>
                  </a:pathLst>
                </a:custGeom>
                <a:solidFill>
                  <a:srgbClr val="C79F6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</p:grpSp>
          <p:grpSp>
            <p:nvGrpSpPr>
              <p:cNvPr id="118" name="图形 2"/>
              <p:cNvGrpSpPr/>
              <p:nvPr/>
            </p:nvGrpSpPr>
            <p:grpSpPr>
              <a:xfrm rot="21360000">
                <a:off x="8465" y="3113"/>
                <a:ext cx="444" cy="1036"/>
                <a:chOff x="6039377" y="2540238"/>
                <a:chExt cx="233340" cy="320023"/>
              </a:xfrm>
            </p:grpSpPr>
            <p:sp>
              <p:nvSpPr>
                <p:cNvPr id="119" name="任意多边形: 形状 61"/>
                <p:cNvSpPr/>
                <p:nvPr>
                  <p:custDataLst>
                    <p:tags r:id="rId53"/>
                  </p:custDataLst>
                </p:nvPr>
              </p:nvSpPr>
              <p:spPr>
                <a:xfrm>
                  <a:off x="6039377" y="2540238"/>
                  <a:ext cx="233340" cy="216991"/>
                </a:xfrm>
                <a:custGeom>
                  <a:avLst/>
                  <a:gdLst>
                    <a:gd name="connsiteX0" fmla="*/ 232454 w 233340"/>
                    <a:gd name="connsiteY0" fmla="*/ 110664 h 216991"/>
                    <a:gd name="connsiteX1" fmla="*/ 208737 w 233340"/>
                    <a:gd name="connsiteY1" fmla="*/ 156193 h 216991"/>
                    <a:gd name="connsiteX2" fmla="*/ 197402 w 233340"/>
                    <a:gd name="connsiteY2" fmla="*/ 182577 h 216991"/>
                    <a:gd name="connsiteX3" fmla="*/ 173780 w 233340"/>
                    <a:gd name="connsiteY3" fmla="*/ 187149 h 216991"/>
                    <a:gd name="connsiteX4" fmla="*/ 169208 w 233340"/>
                    <a:gd name="connsiteY4" fmla="*/ 199818 h 216991"/>
                    <a:gd name="connsiteX5" fmla="*/ 158731 w 233340"/>
                    <a:gd name="connsiteY5" fmla="*/ 207628 h 216991"/>
                    <a:gd name="connsiteX6" fmla="*/ 142538 w 233340"/>
                    <a:gd name="connsiteY6" fmla="*/ 207723 h 216991"/>
                    <a:gd name="connsiteX7" fmla="*/ 127774 w 233340"/>
                    <a:gd name="connsiteY7" fmla="*/ 216582 h 216991"/>
                    <a:gd name="connsiteX8" fmla="*/ 105295 w 233340"/>
                    <a:gd name="connsiteY8" fmla="*/ 211724 h 216991"/>
                    <a:gd name="connsiteX9" fmla="*/ 96151 w 233340"/>
                    <a:gd name="connsiteY9" fmla="*/ 202008 h 216991"/>
                    <a:gd name="connsiteX10" fmla="*/ 79959 w 233340"/>
                    <a:gd name="connsiteY10" fmla="*/ 206485 h 216991"/>
                    <a:gd name="connsiteX11" fmla="*/ 61480 w 233340"/>
                    <a:gd name="connsiteY11" fmla="*/ 203628 h 216991"/>
                    <a:gd name="connsiteX12" fmla="*/ 51003 w 233340"/>
                    <a:gd name="connsiteY12" fmla="*/ 189054 h 216991"/>
                    <a:gd name="connsiteX13" fmla="*/ 21094 w 233340"/>
                    <a:gd name="connsiteY13" fmla="*/ 171814 h 216991"/>
                    <a:gd name="connsiteX14" fmla="*/ 21571 w 233340"/>
                    <a:gd name="connsiteY14" fmla="*/ 158574 h 216991"/>
                    <a:gd name="connsiteX15" fmla="*/ 8712 w 233340"/>
                    <a:gd name="connsiteY15" fmla="*/ 113712 h 216991"/>
                    <a:gd name="connsiteX16" fmla="*/ 2425 w 233340"/>
                    <a:gd name="connsiteY16" fmla="*/ 104568 h 216991"/>
                    <a:gd name="connsiteX17" fmla="*/ 8426 w 233340"/>
                    <a:gd name="connsiteY17" fmla="*/ 70373 h 216991"/>
                    <a:gd name="connsiteX18" fmla="*/ 16999 w 233340"/>
                    <a:gd name="connsiteY18" fmla="*/ 65229 h 216991"/>
                    <a:gd name="connsiteX19" fmla="*/ 16332 w 233340"/>
                    <a:gd name="connsiteY19" fmla="*/ 48846 h 216991"/>
                    <a:gd name="connsiteX20" fmla="*/ 22142 w 233340"/>
                    <a:gd name="connsiteY20" fmla="*/ 36845 h 216991"/>
                    <a:gd name="connsiteX21" fmla="*/ 49098 w 233340"/>
                    <a:gd name="connsiteY21" fmla="*/ 27320 h 216991"/>
                    <a:gd name="connsiteX22" fmla="*/ 47955 w 233340"/>
                    <a:gd name="connsiteY22" fmla="*/ 22367 h 216991"/>
                    <a:gd name="connsiteX23" fmla="*/ 49003 w 233340"/>
                    <a:gd name="connsiteY23" fmla="*/ 15604 h 216991"/>
                    <a:gd name="connsiteX24" fmla="*/ 55384 w 233340"/>
                    <a:gd name="connsiteY24" fmla="*/ 7127 h 216991"/>
                    <a:gd name="connsiteX25" fmla="*/ 75292 w 233340"/>
                    <a:gd name="connsiteY25" fmla="*/ 2650 h 216991"/>
                    <a:gd name="connsiteX26" fmla="*/ 92913 w 233340"/>
                    <a:gd name="connsiteY26" fmla="*/ 14175 h 216991"/>
                    <a:gd name="connsiteX27" fmla="*/ 94247 w 233340"/>
                    <a:gd name="connsiteY27" fmla="*/ 10937 h 216991"/>
                    <a:gd name="connsiteX28" fmla="*/ 111677 w 233340"/>
                    <a:gd name="connsiteY28" fmla="*/ 745 h 216991"/>
                    <a:gd name="connsiteX29" fmla="*/ 131584 w 233340"/>
                    <a:gd name="connsiteY29" fmla="*/ 1793 h 216991"/>
                    <a:gd name="connsiteX30" fmla="*/ 146443 w 233340"/>
                    <a:gd name="connsiteY30" fmla="*/ 12937 h 216991"/>
                    <a:gd name="connsiteX31" fmla="*/ 148063 w 233340"/>
                    <a:gd name="connsiteY31" fmla="*/ 18271 h 216991"/>
                    <a:gd name="connsiteX32" fmla="*/ 155302 w 233340"/>
                    <a:gd name="connsiteY32" fmla="*/ 14652 h 216991"/>
                    <a:gd name="connsiteX33" fmla="*/ 165589 w 233340"/>
                    <a:gd name="connsiteY33" fmla="*/ 13509 h 216991"/>
                    <a:gd name="connsiteX34" fmla="*/ 181876 w 233340"/>
                    <a:gd name="connsiteY34" fmla="*/ 18366 h 216991"/>
                    <a:gd name="connsiteX35" fmla="*/ 196259 w 233340"/>
                    <a:gd name="connsiteY35" fmla="*/ 48656 h 216991"/>
                    <a:gd name="connsiteX36" fmla="*/ 220453 w 233340"/>
                    <a:gd name="connsiteY36" fmla="*/ 54752 h 216991"/>
                    <a:gd name="connsiteX37" fmla="*/ 227215 w 233340"/>
                    <a:gd name="connsiteY37" fmla="*/ 65896 h 216991"/>
                    <a:gd name="connsiteX38" fmla="*/ 227025 w 233340"/>
                    <a:gd name="connsiteY38" fmla="*/ 86089 h 216991"/>
                    <a:gd name="connsiteX39" fmla="*/ 223310 w 233340"/>
                    <a:gd name="connsiteY39" fmla="*/ 91614 h 216991"/>
                    <a:gd name="connsiteX40" fmla="*/ 221881 w 233340"/>
                    <a:gd name="connsiteY40" fmla="*/ 95614 h 216991"/>
                    <a:gd name="connsiteX41" fmla="*/ 232454 w 233340"/>
                    <a:gd name="connsiteY41" fmla="*/ 110664 h 2169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233340" h="216991">
                      <a:moveTo>
                        <a:pt x="232454" y="110664"/>
                      </a:moveTo>
                      <a:cubicBezTo>
                        <a:pt x="236550" y="128761"/>
                        <a:pt x="226072" y="155050"/>
                        <a:pt x="208737" y="156193"/>
                      </a:cubicBezTo>
                      <a:cubicBezTo>
                        <a:pt x="207022" y="169242"/>
                        <a:pt x="209213" y="173243"/>
                        <a:pt x="197402" y="182577"/>
                      </a:cubicBezTo>
                      <a:cubicBezTo>
                        <a:pt x="190639" y="187911"/>
                        <a:pt x="182067" y="188388"/>
                        <a:pt x="173780" y="187149"/>
                      </a:cubicBezTo>
                      <a:cubicBezTo>
                        <a:pt x="170542" y="190959"/>
                        <a:pt x="171875" y="195722"/>
                        <a:pt x="169208" y="199818"/>
                      </a:cubicBezTo>
                      <a:cubicBezTo>
                        <a:pt x="166827" y="203342"/>
                        <a:pt x="162445" y="205723"/>
                        <a:pt x="158731" y="207628"/>
                      </a:cubicBezTo>
                      <a:cubicBezTo>
                        <a:pt x="156635" y="208771"/>
                        <a:pt x="141205" y="209724"/>
                        <a:pt x="142538" y="207723"/>
                      </a:cubicBezTo>
                      <a:cubicBezTo>
                        <a:pt x="138728" y="213438"/>
                        <a:pt x="134347" y="215629"/>
                        <a:pt x="127774" y="216582"/>
                      </a:cubicBezTo>
                      <a:cubicBezTo>
                        <a:pt x="118249" y="217915"/>
                        <a:pt x="113677" y="215915"/>
                        <a:pt x="105295" y="211724"/>
                      </a:cubicBezTo>
                      <a:cubicBezTo>
                        <a:pt x="101105" y="209628"/>
                        <a:pt x="96342" y="206676"/>
                        <a:pt x="96151" y="202008"/>
                      </a:cubicBezTo>
                      <a:cubicBezTo>
                        <a:pt x="91008" y="201437"/>
                        <a:pt x="85483" y="206009"/>
                        <a:pt x="79959" y="206485"/>
                      </a:cubicBezTo>
                      <a:cubicBezTo>
                        <a:pt x="73672" y="207057"/>
                        <a:pt x="67195" y="206390"/>
                        <a:pt x="61480" y="203628"/>
                      </a:cubicBezTo>
                      <a:cubicBezTo>
                        <a:pt x="58528" y="202199"/>
                        <a:pt x="43955" y="191912"/>
                        <a:pt x="51003" y="189054"/>
                      </a:cubicBezTo>
                      <a:cubicBezTo>
                        <a:pt x="38811" y="194007"/>
                        <a:pt x="26524" y="181625"/>
                        <a:pt x="21094" y="171814"/>
                      </a:cubicBezTo>
                      <a:cubicBezTo>
                        <a:pt x="18808" y="167718"/>
                        <a:pt x="18427" y="162099"/>
                        <a:pt x="21571" y="158574"/>
                      </a:cubicBezTo>
                      <a:cubicBezTo>
                        <a:pt x="-2909" y="153717"/>
                        <a:pt x="-5385" y="132000"/>
                        <a:pt x="8712" y="113712"/>
                      </a:cubicBezTo>
                      <a:cubicBezTo>
                        <a:pt x="6712" y="110473"/>
                        <a:pt x="3854" y="108282"/>
                        <a:pt x="2425" y="104568"/>
                      </a:cubicBezTo>
                      <a:cubicBezTo>
                        <a:pt x="-2337" y="92376"/>
                        <a:pt x="44" y="80279"/>
                        <a:pt x="8426" y="70373"/>
                      </a:cubicBezTo>
                      <a:cubicBezTo>
                        <a:pt x="11188" y="67039"/>
                        <a:pt x="13570" y="67039"/>
                        <a:pt x="16999" y="65229"/>
                      </a:cubicBezTo>
                      <a:cubicBezTo>
                        <a:pt x="16046" y="59705"/>
                        <a:pt x="14998" y="54466"/>
                        <a:pt x="16332" y="48846"/>
                      </a:cubicBezTo>
                      <a:cubicBezTo>
                        <a:pt x="17284" y="44560"/>
                        <a:pt x="19570" y="40369"/>
                        <a:pt x="22142" y="36845"/>
                      </a:cubicBezTo>
                      <a:cubicBezTo>
                        <a:pt x="28524" y="28082"/>
                        <a:pt x="39287" y="27701"/>
                        <a:pt x="49098" y="27320"/>
                      </a:cubicBezTo>
                      <a:cubicBezTo>
                        <a:pt x="48145" y="25510"/>
                        <a:pt x="48050" y="24081"/>
                        <a:pt x="47955" y="22367"/>
                      </a:cubicBezTo>
                      <a:cubicBezTo>
                        <a:pt x="47860" y="20462"/>
                        <a:pt x="48336" y="17414"/>
                        <a:pt x="49003" y="15604"/>
                      </a:cubicBezTo>
                      <a:cubicBezTo>
                        <a:pt x="50336" y="12080"/>
                        <a:pt x="52527" y="9603"/>
                        <a:pt x="55384" y="7127"/>
                      </a:cubicBezTo>
                      <a:cubicBezTo>
                        <a:pt x="60718" y="2650"/>
                        <a:pt x="68624" y="1793"/>
                        <a:pt x="75292" y="2650"/>
                      </a:cubicBezTo>
                      <a:cubicBezTo>
                        <a:pt x="83102" y="3603"/>
                        <a:pt x="89008" y="7222"/>
                        <a:pt x="92913" y="14175"/>
                      </a:cubicBezTo>
                      <a:cubicBezTo>
                        <a:pt x="92818" y="12937"/>
                        <a:pt x="93484" y="11889"/>
                        <a:pt x="94247" y="10937"/>
                      </a:cubicBezTo>
                      <a:cubicBezTo>
                        <a:pt x="98247" y="5984"/>
                        <a:pt x="105581" y="2174"/>
                        <a:pt x="111677" y="745"/>
                      </a:cubicBezTo>
                      <a:cubicBezTo>
                        <a:pt x="118345" y="-779"/>
                        <a:pt x="125107" y="269"/>
                        <a:pt x="131584" y="1793"/>
                      </a:cubicBezTo>
                      <a:cubicBezTo>
                        <a:pt x="136728" y="2936"/>
                        <a:pt x="143967" y="8365"/>
                        <a:pt x="146443" y="12937"/>
                      </a:cubicBezTo>
                      <a:cubicBezTo>
                        <a:pt x="147396" y="14556"/>
                        <a:pt x="147777" y="16461"/>
                        <a:pt x="148063" y="18271"/>
                      </a:cubicBezTo>
                      <a:cubicBezTo>
                        <a:pt x="147777" y="17033"/>
                        <a:pt x="154349" y="14842"/>
                        <a:pt x="155302" y="14652"/>
                      </a:cubicBezTo>
                      <a:cubicBezTo>
                        <a:pt x="158064" y="13985"/>
                        <a:pt x="162826" y="13128"/>
                        <a:pt x="165589" y="13509"/>
                      </a:cubicBezTo>
                      <a:cubicBezTo>
                        <a:pt x="171780" y="14271"/>
                        <a:pt x="176352" y="15509"/>
                        <a:pt x="181876" y="18366"/>
                      </a:cubicBezTo>
                      <a:cubicBezTo>
                        <a:pt x="193402" y="24367"/>
                        <a:pt x="195973" y="36559"/>
                        <a:pt x="196259" y="48656"/>
                      </a:cubicBezTo>
                      <a:cubicBezTo>
                        <a:pt x="202831" y="43989"/>
                        <a:pt x="215309" y="50180"/>
                        <a:pt x="220453" y="54752"/>
                      </a:cubicBezTo>
                      <a:cubicBezTo>
                        <a:pt x="223596" y="57514"/>
                        <a:pt x="225882" y="61991"/>
                        <a:pt x="227215" y="65896"/>
                      </a:cubicBezTo>
                      <a:cubicBezTo>
                        <a:pt x="229216" y="71992"/>
                        <a:pt x="229692" y="80088"/>
                        <a:pt x="227025" y="86089"/>
                      </a:cubicBezTo>
                      <a:cubicBezTo>
                        <a:pt x="226168" y="88089"/>
                        <a:pt x="224930" y="90185"/>
                        <a:pt x="223310" y="91614"/>
                      </a:cubicBezTo>
                      <a:cubicBezTo>
                        <a:pt x="221977" y="92757"/>
                        <a:pt x="218643" y="93995"/>
                        <a:pt x="221881" y="95614"/>
                      </a:cubicBezTo>
                      <a:cubicBezTo>
                        <a:pt x="227597" y="98662"/>
                        <a:pt x="231025" y="104091"/>
                        <a:pt x="232454" y="110664"/>
                      </a:cubicBezTo>
                      <a:close/>
                    </a:path>
                  </a:pathLst>
                </a:custGeom>
                <a:solidFill>
                  <a:srgbClr val="804F2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120" name="任意多边形: 形状 62"/>
                <p:cNvSpPr/>
                <p:nvPr>
                  <p:custDataLst>
                    <p:tags r:id="rId54"/>
                  </p:custDataLst>
                </p:nvPr>
              </p:nvSpPr>
              <p:spPr>
                <a:xfrm>
                  <a:off x="6086570" y="2605487"/>
                  <a:ext cx="126110" cy="254774"/>
                </a:xfrm>
                <a:custGeom>
                  <a:avLst/>
                  <a:gdLst>
                    <a:gd name="connsiteX0" fmla="*/ 126111 w 126110"/>
                    <a:gd name="connsiteY0" fmla="*/ 35604 h 254774"/>
                    <a:gd name="connsiteX1" fmla="*/ 90011 w 126110"/>
                    <a:gd name="connsiteY1" fmla="*/ 65037 h 254774"/>
                    <a:gd name="connsiteX2" fmla="*/ 76581 w 126110"/>
                    <a:gd name="connsiteY2" fmla="*/ 77705 h 254774"/>
                    <a:gd name="connsiteX3" fmla="*/ 76009 w 126110"/>
                    <a:gd name="connsiteY3" fmla="*/ 67418 h 254774"/>
                    <a:gd name="connsiteX4" fmla="*/ 73247 w 126110"/>
                    <a:gd name="connsiteY4" fmla="*/ 32080 h 254774"/>
                    <a:gd name="connsiteX5" fmla="*/ 67913 w 126110"/>
                    <a:gd name="connsiteY5" fmla="*/ 933 h 254774"/>
                    <a:gd name="connsiteX6" fmla="*/ 66675 w 126110"/>
                    <a:gd name="connsiteY6" fmla="*/ 76 h 254774"/>
                    <a:gd name="connsiteX7" fmla="*/ 66294 w 126110"/>
                    <a:gd name="connsiteY7" fmla="*/ 552 h 254774"/>
                    <a:gd name="connsiteX8" fmla="*/ 62674 w 126110"/>
                    <a:gd name="connsiteY8" fmla="*/ 27984 h 254774"/>
                    <a:gd name="connsiteX9" fmla="*/ 61436 w 126110"/>
                    <a:gd name="connsiteY9" fmla="*/ 53892 h 254774"/>
                    <a:gd name="connsiteX10" fmla="*/ 58769 w 126110"/>
                    <a:gd name="connsiteY10" fmla="*/ 97612 h 254774"/>
                    <a:gd name="connsiteX11" fmla="*/ 39814 w 126110"/>
                    <a:gd name="connsiteY11" fmla="*/ 82658 h 254774"/>
                    <a:gd name="connsiteX12" fmla="*/ 0 w 126110"/>
                    <a:gd name="connsiteY12" fmla="*/ 52749 h 254774"/>
                    <a:gd name="connsiteX13" fmla="*/ 29908 w 126110"/>
                    <a:gd name="connsiteY13" fmla="*/ 89897 h 254774"/>
                    <a:gd name="connsiteX14" fmla="*/ 57055 w 126110"/>
                    <a:gd name="connsiteY14" fmla="*/ 123234 h 254774"/>
                    <a:gd name="connsiteX15" fmla="*/ 52673 w 126110"/>
                    <a:gd name="connsiteY15" fmla="*/ 207531 h 254774"/>
                    <a:gd name="connsiteX16" fmla="*/ 46291 w 126110"/>
                    <a:gd name="connsiteY16" fmla="*/ 254775 h 254774"/>
                    <a:gd name="connsiteX17" fmla="*/ 93440 w 126110"/>
                    <a:gd name="connsiteY17" fmla="*/ 254775 h 254774"/>
                    <a:gd name="connsiteX18" fmla="*/ 92488 w 126110"/>
                    <a:gd name="connsiteY18" fmla="*/ 250869 h 254774"/>
                    <a:gd name="connsiteX19" fmla="*/ 80010 w 126110"/>
                    <a:gd name="connsiteY19" fmla="*/ 153333 h 254774"/>
                    <a:gd name="connsiteX20" fmla="*/ 79343 w 126110"/>
                    <a:gd name="connsiteY20" fmla="*/ 138474 h 254774"/>
                    <a:gd name="connsiteX21" fmla="*/ 77914 w 126110"/>
                    <a:gd name="connsiteY21" fmla="*/ 105613 h 254774"/>
                    <a:gd name="connsiteX22" fmla="*/ 100013 w 126110"/>
                    <a:gd name="connsiteY22" fmla="*/ 71037 h 254774"/>
                    <a:gd name="connsiteX23" fmla="*/ 126111 w 126110"/>
                    <a:gd name="connsiteY23" fmla="*/ 35604 h 2547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26110" h="254774">
                      <a:moveTo>
                        <a:pt x="126111" y="35604"/>
                      </a:moveTo>
                      <a:cubicBezTo>
                        <a:pt x="114967" y="46082"/>
                        <a:pt x="102394" y="55321"/>
                        <a:pt x="90011" y="65037"/>
                      </a:cubicBezTo>
                      <a:cubicBezTo>
                        <a:pt x="85154" y="68846"/>
                        <a:pt x="80677" y="73133"/>
                        <a:pt x="76581" y="77705"/>
                      </a:cubicBezTo>
                      <a:cubicBezTo>
                        <a:pt x="76390" y="74276"/>
                        <a:pt x="76200" y="70847"/>
                        <a:pt x="76009" y="67418"/>
                      </a:cubicBezTo>
                      <a:cubicBezTo>
                        <a:pt x="75247" y="55607"/>
                        <a:pt x="74390" y="43796"/>
                        <a:pt x="73247" y="32080"/>
                      </a:cubicBezTo>
                      <a:cubicBezTo>
                        <a:pt x="72295" y="22079"/>
                        <a:pt x="72199" y="10173"/>
                        <a:pt x="67913" y="933"/>
                      </a:cubicBezTo>
                      <a:cubicBezTo>
                        <a:pt x="67627" y="362"/>
                        <a:pt x="67151" y="-210"/>
                        <a:pt x="66675" y="76"/>
                      </a:cubicBezTo>
                      <a:cubicBezTo>
                        <a:pt x="66484" y="171"/>
                        <a:pt x="66389" y="362"/>
                        <a:pt x="66294" y="552"/>
                      </a:cubicBezTo>
                      <a:cubicBezTo>
                        <a:pt x="61722" y="8363"/>
                        <a:pt x="63437" y="19221"/>
                        <a:pt x="62674" y="27984"/>
                      </a:cubicBezTo>
                      <a:cubicBezTo>
                        <a:pt x="62008" y="36557"/>
                        <a:pt x="61817" y="45225"/>
                        <a:pt x="61436" y="53892"/>
                      </a:cubicBezTo>
                      <a:cubicBezTo>
                        <a:pt x="60674" y="68466"/>
                        <a:pt x="59817" y="83039"/>
                        <a:pt x="58769" y="97612"/>
                      </a:cubicBezTo>
                      <a:cubicBezTo>
                        <a:pt x="52768" y="92373"/>
                        <a:pt x="46482" y="87516"/>
                        <a:pt x="39814" y="82658"/>
                      </a:cubicBezTo>
                      <a:cubicBezTo>
                        <a:pt x="26194" y="72752"/>
                        <a:pt x="12382" y="63512"/>
                        <a:pt x="0" y="52749"/>
                      </a:cubicBezTo>
                      <a:cubicBezTo>
                        <a:pt x="8858" y="65703"/>
                        <a:pt x="19717" y="77800"/>
                        <a:pt x="29908" y="89897"/>
                      </a:cubicBezTo>
                      <a:cubicBezTo>
                        <a:pt x="39148" y="100850"/>
                        <a:pt x="50482" y="111900"/>
                        <a:pt x="57055" y="123234"/>
                      </a:cubicBezTo>
                      <a:cubicBezTo>
                        <a:pt x="55435" y="151333"/>
                        <a:pt x="55150" y="179622"/>
                        <a:pt x="52673" y="207531"/>
                      </a:cubicBezTo>
                      <a:cubicBezTo>
                        <a:pt x="52388" y="210293"/>
                        <a:pt x="48482" y="254775"/>
                        <a:pt x="46291" y="254775"/>
                      </a:cubicBezTo>
                      <a:cubicBezTo>
                        <a:pt x="46387" y="254775"/>
                        <a:pt x="93440" y="254775"/>
                        <a:pt x="93440" y="254775"/>
                      </a:cubicBezTo>
                      <a:cubicBezTo>
                        <a:pt x="93250" y="254775"/>
                        <a:pt x="92583" y="251250"/>
                        <a:pt x="92488" y="250869"/>
                      </a:cubicBezTo>
                      <a:cubicBezTo>
                        <a:pt x="84868" y="219056"/>
                        <a:pt x="81534" y="186099"/>
                        <a:pt x="80010" y="153333"/>
                      </a:cubicBezTo>
                      <a:cubicBezTo>
                        <a:pt x="79820" y="148380"/>
                        <a:pt x="79534" y="143427"/>
                        <a:pt x="79343" y="138474"/>
                      </a:cubicBezTo>
                      <a:cubicBezTo>
                        <a:pt x="78867" y="127521"/>
                        <a:pt x="78391" y="116567"/>
                        <a:pt x="77914" y="105613"/>
                      </a:cubicBezTo>
                      <a:cubicBezTo>
                        <a:pt x="83058" y="93993"/>
                        <a:pt x="91154" y="82467"/>
                        <a:pt x="100013" y="71037"/>
                      </a:cubicBezTo>
                      <a:cubicBezTo>
                        <a:pt x="108871" y="59417"/>
                        <a:pt x="118491" y="47796"/>
                        <a:pt x="126111" y="35604"/>
                      </a:cubicBezTo>
                      <a:close/>
                    </a:path>
                  </a:pathLst>
                </a:custGeom>
                <a:solidFill>
                  <a:srgbClr val="C79F6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</p:grpSp>
          <p:grpSp>
            <p:nvGrpSpPr>
              <p:cNvPr id="121" name="图形 2"/>
              <p:cNvGrpSpPr/>
              <p:nvPr/>
            </p:nvGrpSpPr>
            <p:grpSpPr>
              <a:xfrm rot="21360000">
                <a:off x="7591" y="2959"/>
                <a:ext cx="487" cy="1135"/>
                <a:chOff x="5585754" y="2474191"/>
                <a:chExt cx="255849" cy="350636"/>
              </a:xfrm>
            </p:grpSpPr>
            <p:sp>
              <p:nvSpPr>
                <p:cNvPr id="122" name="任意多边形: 形状 64"/>
                <p:cNvSpPr/>
                <p:nvPr>
                  <p:custDataLst>
                    <p:tags r:id="rId55"/>
                  </p:custDataLst>
                </p:nvPr>
              </p:nvSpPr>
              <p:spPr>
                <a:xfrm>
                  <a:off x="5585754" y="2474191"/>
                  <a:ext cx="255849" cy="237731"/>
                </a:xfrm>
                <a:custGeom>
                  <a:avLst/>
                  <a:gdLst>
                    <a:gd name="connsiteX0" fmla="*/ 254880 w 255849"/>
                    <a:gd name="connsiteY0" fmla="*/ 121084 h 237731"/>
                    <a:gd name="connsiteX1" fmla="*/ 228877 w 255849"/>
                    <a:gd name="connsiteY1" fmla="*/ 170995 h 237731"/>
                    <a:gd name="connsiteX2" fmla="*/ 216399 w 255849"/>
                    <a:gd name="connsiteY2" fmla="*/ 199951 h 237731"/>
                    <a:gd name="connsiteX3" fmla="*/ 190586 w 255849"/>
                    <a:gd name="connsiteY3" fmla="*/ 205000 h 237731"/>
                    <a:gd name="connsiteX4" fmla="*/ 185538 w 255849"/>
                    <a:gd name="connsiteY4" fmla="*/ 218906 h 237731"/>
                    <a:gd name="connsiteX5" fmla="*/ 174108 w 255849"/>
                    <a:gd name="connsiteY5" fmla="*/ 227479 h 237731"/>
                    <a:gd name="connsiteX6" fmla="*/ 156296 w 255849"/>
                    <a:gd name="connsiteY6" fmla="*/ 227574 h 237731"/>
                    <a:gd name="connsiteX7" fmla="*/ 140104 w 255849"/>
                    <a:gd name="connsiteY7" fmla="*/ 237289 h 237731"/>
                    <a:gd name="connsiteX8" fmla="*/ 115434 w 255849"/>
                    <a:gd name="connsiteY8" fmla="*/ 231955 h 237731"/>
                    <a:gd name="connsiteX9" fmla="*/ 105433 w 255849"/>
                    <a:gd name="connsiteY9" fmla="*/ 221287 h 237731"/>
                    <a:gd name="connsiteX10" fmla="*/ 87621 w 255849"/>
                    <a:gd name="connsiteY10" fmla="*/ 226240 h 237731"/>
                    <a:gd name="connsiteX11" fmla="*/ 67333 w 255849"/>
                    <a:gd name="connsiteY11" fmla="*/ 223097 h 237731"/>
                    <a:gd name="connsiteX12" fmla="*/ 55807 w 255849"/>
                    <a:gd name="connsiteY12" fmla="*/ 207190 h 237731"/>
                    <a:gd name="connsiteX13" fmla="*/ 23042 w 255849"/>
                    <a:gd name="connsiteY13" fmla="*/ 188331 h 237731"/>
                    <a:gd name="connsiteX14" fmla="*/ 23613 w 255849"/>
                    <a:gd name="connsiteY14" fmla="*/ 173758 h 237731"/>
                    <a:gd name="connsiteX15" fmla="*/ 9516 w 255849"/>
                    <a:gd name="connsiteY15" fmla="*/ 124609 h 237731"/>
                    <a:gd name="connsiteX16" fmla="*/ 2658 w 255849"/>
                    <a:gd name="connsiteY16" fmla="*/ 114512 h 237731"/>
                    <a:gd name="connsiteX17" fmla="*/ 9230 w 255849"/>
                    <a:gd name="connsiteY17" fmla="*/ 76984 h 237731"/>
                    <a:gd name="connsiteX18" fmla="*/ 18565 w 255849"/>
                    <a:gd name="connsiteY18" fmla="*/ 71364 h 237731"/>
                    <a:gd name="connsiteX19" fmla="*/ 17803 w 255849"/>
                    <a:gd name="connsiteY19" fmla="*/ 53457 h 237731"/>
                    <a:gd name="connsiteX20" fmla="*/ 24185 w 255849"/>
                    <a:gd name="connsiteY20" fmla="*/ 40312 h 237731"/>
                    <a:gd name="connsiteX21" fmla="*/ 53712 w 255849"/>
                    <a:gd name="connsiteY21" fmla="*/ 29930 h 237731"/>
                    <a:gd name="connsiteX22" fmla="*/ 52474 w 255849"/>
                    <a:gd name="connsiteY22" fmla="*/ 24501 h 237731"/>
                    <a:gd name="connsiteX23" fmla="*/ 53617 w 255849"/>
                    <a:gd name="connsiteY23" fmla="*/ 17071 h 237731"/>
                    <a:gd name="connsiteX24" fmla="*/ 60665 w 255849"/>
                    <a:gd name="connsiteY24" fmla="*/ 7832 h 237731"/>
                    <a:gd name="connsiteX25" fmla="*/ 82477 w 255849"/>
                    <a:gd name="connsiteY25" fmla="*/ 2879 h 237731"/>
                    <a:gd name="connsiteX26" fmla="*/ 101813 w 255849"/>
                    <a:gd name="connsiteY26" fmla="*/ 15547 h 237731"/>
                    <a:gd name="connsiteX27" fmla="*/ 103337 w 255849"/>
                    <a:gd name="connsiteY27" fmla="*/ 11928 h 237731"/>
                    <a:gd name="connsiteX28" fmla="*/ 122482 w 255849"/>
                    <a:gd name="connsiteY28" fmla="*/ 784 h 237731"/>
                    <a:gd name="connsiteX29" fmla="*/ 144390 w 255849"/>
                    <a:gd name="connsiteY29" fmla="*/ 1927 h 237731"/>
                    <a:gd name="connsiteX30" fmla="*/ 160773 w 255849"/>
                    <a:gd name="connsiteY30" fmla="*/ 14214 h 237731"/>
                    <a:gd name="connsiteX31" fmla="*/ 162583 w 255849"/>
                    <a:gd name="connsiteY31" fmla="*/ 20024 h 237731"/>
                    <a:gd name="connsiteX32" fmla="*/ 170489 w 255849"/>
                    <a:gd name="connsiteY32" fmla="*/ 16024 h 237731"/>
                    <a:gd name="connsiteX33" fmla="*/ 181823 w 255849"/>
                    <a:gd name="connsiteY33" fmla="*/ 14690 h 237731"/>
                    <a:gd name="connsiteX34" fmla="*/ 199730 w 255849"/>
                    <a:gd name="connsiteY34" fmla="*/ 20024 h 237731"/>
                    <a:gd name="connsiteX35" fmla="*/ 215542 w 255849"/>
                    <a:gd name="connsiteY35" fmla="*/ 53266 h 237731"/>
                    <a:gd name="connsiteX36" fmla="*/ 242021 w 255849"/>
                    <a:gd name="connsiteY36" fmla="*/ 59934 h 237731"/>
                    <a:gd name="connsiteX37" fmla="*/ 249451 w 255849"/>
                    <a:gd name="connsiteY37" fmla="*/ 72221 h 237731"/>
                    <a:gd name="connsiteX38" fmla="*/ 249260 w 255849"/>
                    <a:gd name="connsiteY38" fmla="*/ 94319 h 237731"/>
                    <a:gd name="connsiteX39" fmla="*/ 245164 w 255849"/>
                    <a:gd name="connsiteY39" fmla="*/ 100415 h 237731"/>
                    <a:gd name="connsiteX40" fmla="*/ 243545 w 255849"/>
                    <a:gd name="connsiteY40" fmla="*/ 104797 h 237731"/>
                    <a:gd name="connsiteX41" fmla="*/ 254880 w 255849"/>
                    <a:gd name="connsiteY41" fmla="*/ 121084 h 2377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255847" h="237731">
                      <a:moveTo>
                        <a:pt x="254880" y="121084"/>
                      </a:moveTo>
                      <a:cubicBezTo>
                        <a:pt x="259357" y="140992"/>
                        <a:pt x="247927" y="169757"/>
                        <a:pt x="228877" y="170995"/>
                      </a:cubicBezTo>
                      <a:cubicBezTo>
                        <a:pt x="226972" y="185283"/>
                        <a:pt x="229448" y="189664"/>
                        <a:pt x="216399" y="199951"/>
                      </a:cubicBezTo>
                      <a:cubicBezTo>
                        <a:pt x="208969" y="205762"/>
                        <a:pt x="199540" y="206333"/>
                        <a:pt x="190586" y="205000"/>
                      </a:cubicBezTo>
                      <a:cubicBezTo>
                        <a:pt x="186967" y="209191"/>
                        <a:pt x="188586" y="214429"/>
                        <a:pt x="185538" y="218906"/>
                      </a:cubicBezTo>
                      <a:cubicBezTo>
                        <a:pt x="182966" y="222811"/>
                        <a:pt x="178109" y="225383"/>
                        <a:pt x="174108" y="227479"/>
                      </a:cubicBezTo>
                      <a:cubicBezTo>
                        <a:pt x="171822" y="228717"/>
                        <a:pt x="154868" y="229765"/>
                        <a:pt x="156296" y="227574"/>
                      </a:cubicBezTo>
                      <a:cubicBezTo>
                        <a:pt x="152105" y="233860"/>
                        <a:pt x="147343" y="236242"/>
                        <a:pt x="140104" y="237289"/>
                      </a:cubicBezTo>
                      <a:cubicBezTo>
                        <a:pt x="129722" y="238718"/>
                        <a:pt x="124578" y="236623"/>
                        <a:pt x="115434" y="231955"/>
                      </a:cubicBezTo>
                      <a:cubicBezTo>
                        <a:pt x="110862" y="229669"/>
                        <a:pt x="105623" y="226431"/>
                        <a:pt x="105433" y="221287"/>
                      </a:cubicBezTo>
                      <a:cubicBezTo>
                        <a:pt x="99813" y="220716"/>
                        <a:pt x="93717" y="225669"/>
                        <a:pt x="87621" y="226240"/>
                      </a:cubicBezTo>
                      <a:cubicBezTo>
                        <a:pt x="80763" y="226812"/>
                        <a:pt x="73619" y="226145"/>
                        <a:pt x="67333" y="223097"/>
                      </a:cubicBezTo>
                      <a:cubicBezTo>
                        <a:pt x="64094" y="221478"/>
                        <a:pt x="48188" y="210238"/>
                        <a:pt x="55807" y="207190"/>
                      </a:cubicBezTo>
                      <a:cubicBezTo>
                        <a:pt x="42473" y="212620"/>
                        <a:pt x="28947" y="198999"/>
                        <a:pt x="23042" y="188331"/>
                      </a:cubicBezTo>
                      <a:cubicBezTo>
                        <a:pt x="20565" y="183854"/>
                        <a:pt x="20184" y="177663"/>
                        <a:pt x="23613" y="173758"/>
                      </a:cubicBezTo>
                      <a:cubicBezTo>
                        <a:pt x="-3248" y="168424"/>
                        <a:pt x="-5915" y="144611"/>
                        <a:pt x="9516" y="124609"/>
                      </a:cubicBezTo>
                      <a:cubicBezTo>
                        <a:pt x="7230" y="121084"/>
                        <a:pt x="4277" y="118608"/>
                        <a:pt x="2658" y="114512"/>
                      </a:cubicBezTo>
                      <a:cubicBezTo>
                        <a:pt x="-2581" y="101177"/>
                        <a:pt x="86" y="87842"/>
                        <a:pt x="9230" y="76984"/>
                      </a:cubicBezTo>
                      <a:cubicBezTo>
                        <a:pt x="12278" y="73364"/>
                        <a:pt x="14850" y="73364"/>
                        <a:pt x="18565" y="71364"/>
                      </a:cubicBezTo>
                      <a:cubicBezTo>
                        <a:pt x="17517" y="65268"/>
                        <a:pt x="16374" y="59553"/>
                        <a:pt x="17803" y="53457"/>
                      </a:cubicBezTo>
                      <a:cubicBezTo>
                        <a:pt x="18851" y="48790"/>
                        <a:pt x="21327" y="44218"/>
                        <a:pt x="24185" y="40312"/>
                      </a:cubicBezTo>
                      <a:cubicBezTo>
                        <a:pt x="31233" y="30787"/>
                        <a:pt x="43044" y="30216"/>
                        <a:pt x="53712" y="29930"/>
                      </a:cubicBezTo>
                      <a:cubicBezTo>
                        <a:pt x="52664" y="28025"/>
                        <a:pt x="52569" y="26311"/>
                        <a:pt x="52474" y="24501"/>
                      </a:cubicBezTo>
                      <a:cubicBezTo>
                        <a:pt x="52378" y="22405"/>
                        <a:pt x="52855" y="19072"/>
                        <a:pt x="53617" y="17071"/>
                      </a:cubicBezTo>
                      <a:cubicBezTo>
                        <a:pt x="55046" y="13261"/>
                        <a:pt x="57427" y="10499"/>
                        <a:pt x="60665" y="7832"/>
                      </a:cubicBezTo>
                      <a:cubicBezTo>
                        <a:pt x="66476" y="2974"/>
                        <a:pt x="75239" y="2022"/>
                        <a:pt x="82477" y="2879"/>
                      </a:cubicBezTo>
                      <a:cubicBezTo>
                        <a:pt x="91050" y="3927"/>
                        <a:pt x="97527" y="7927"/>
                        <a:pt x="101813" y="15547"/>
                      </a:cubicBezTo>
                      <a:cubicBezTo>
                        <a:pt x="101718" y="14214"/>
                        <a:pt x="102480" y="12976"/>
                        <a:pt x="103337" y="11928"/>
                      </a:cubicBezTo>
                      <a:cubicBezTo>
                        <a:pt x="107719" y="6499"/>
                        <a:pt x="115720" y="2308"/>
                        <a:pt x="122482" y="784"/>
                      </a:cubicBezTo>
                      <a:cubicBezTo>
                        <a:pt x="129722" y="-836"/>
                        <a:pt x="137151" y="307"/>
                        <a:pt x="144390" y="1927"/>
                      </a:cubicBezTo>
                      <a:cubicBezTo>
                        <a:pt x="150010" y="3165"/>
                        <a:pt x="157915" y="9166"/>
                        <a:pt x="160773" y="14214"/>
                      </a:cubicBezTo>
                      <a:cubicBezTo>
                        <a:pt x="161726" y="16024"/>
                        <a:pt x="162202" y="18024"/>
                        <a:pt x="162583" y="20024"/>
                      </a:cubicBezTo>
                      <a:cubicBezTo>
                        <a:pt x="162297" y="18595"/>
                        <a:pt x="169441" y="16214"/>
                        <a:pt x="170489" y="16024"/>
                      </a:cubicBezTo>
                      <a:cubicBezTo>
                        <a:pt x="173441" y="15262"/>
                        <a:pt x="178775" y="14404"/>
                        <a:pt x="181823" y="14690"/>
                      </a:cubicBezTo>
                      <a:cubicBezTo>
                        <a:pt x="188586" y="15452"/>
                        <a:pt x="193634" y="16881"/>
                        <a:pt x="199730" y="20024"/>
                      </a:cubicBezTo>
                      <a:cubicBezTo>
                        <a:pt x="212398" y="26596"/>
                        <a:pt x="215256" y="39931"/>
                        <a:pt x="215542" y="53266"/>
                      </a:cubicBezTo>
                      <a:cubicBezTo>
                        <a:pt x="222685" y="48123"/>
                        <a:pt x="236402" y="54981"/>
                        <a:pt x="242021" y="59934"/>
                      </a:cubicBezTo>
                      <a:cubicBezTo>
                        <a:pt x="245450" y="62982"/>
                        <a:pt x="248022" y="67935"/>
                        <a:pt x="249451" y="72221"/>
                      </a:cubicBezTo>
                      <a:cubicBezTo>
                        <a:pt x="251642" y="78984"/>
                        <a:pt x="252118" y="87747"/>
                        <a:pt x="249260" y="94319"/>
                      </a:cubicBezTo>
                      <a:cubicBezTo>
                        <a:pt x="248308" y="96510"/>
                        <a:pt x="246974" y="98891"/>
                        <a:pt x="245164" y="100415"/>
                      </a:cubicBezTo>
                      <a:cubicBezTo>
                        <a:pt x="243736" y="101653"/>
                        <a:pt x="240021" y="102987"/>
                        <a:pt x="243545" y="104797"/>
                      </a:cubicBezTo>
                      <a:cubicBezTo>
                        <a:pt x="249546" y="107940"/>
                        <a:pt x="253261" y="113941"/>
                        <a:pt x="254880" y="121084"/>
                      </a:cubicBezTo>
                      <a:close/>
                    </a:path>
                  </a:pathLst>
                </a:custGeom>
                <a:solidFill>
                  <a:srgbClr val="FBCB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123" name="任意多边形: 形状 65"/>
                <p:cNvSpPr/>
                <p:nvPr>
                  <p:custDataLst>
                    <p:tags r:id="rId56"/>
                  </p:custDataLst>
                </p:nvPr>
              </p:nvSpPr>
              <p:spPr>
                <a:xfrm>
                  <a:off x="5637275" y="2545582"/>
                  <a:ext cx="138493" cy="279246"/>
                </a:xfrm>
                <a:custGeom>
                  <a:avLst/>
                  <a:gdLst>
                    <a:gd name="connsiteX0" fmla="*/ 138494 w 138493"/>
                    <a:gd name="connsiteY0" fmla="*/ 38930 h 279246"/>
                    <a:gd name="connsiteX1" fmla="*/ 98870 w 138493"/>
                    <a:gd name="connsiteY1" fmla="*/ 71220 h 279246"/>
                    <a:gd name="connsiteX2" fmla="*/ 84106 w 138493"/>
                    <a:gd name="connsiteY2" fmla="*/ 85127 h 279246"/>
                    <a:gd name="connsiteX3" fmla="*/ 83439 w 138493"/>
                    <a:gd name="connsiteY3" fmla="*/ 73887 h 279246"/>
                    <a:gd name="connsiteX4" fmla="*/ 80391 w 138493"/>
                    <a:gd name="connsiteY4" fmla="*/ 35120 h 279246"/>
                    <a:gd name="connsiteX5" fmla="*/ 74486 w 138493"/>
                    <a:gd name="connsiteY5" fmla="*/ 1021 h 279246"/>
                    <a:gd name="connsiteX6" fmla="*/ 73152 w 138493"/>
                    <a:gd name="connsiteY6" fmla="*/ 68 h 279246"/>
                    <a:gd name="connsiteX7" fmla="*/ 72676 w 138493"/>
                    <a:gd name="connsiteY7" fmla="*/ 545 h 279246"/>
                    <a:gd name="connsiteX8" fmla="*/ 68771 w 138493"/>
                    <a:gd name="connsiteY8" fmla="*/ 30548 h 279246"/>
                    <a:gd name="connsiteX9" fmla="*/ 67342 w 138493"/>
                    <a:gd name="connsiteY9" fmla="*/ 58933 h 279246"/>
                    <a:gd name="connsiteX10" fmla="*/ 64484 w 138493"/>
                    <a:gd name="connsiteY10" fmla="*/ 106844 h 279246"/>
                    <a:gd name="connsiteX11" fmla="*/ 43720 w 138493"/>
                    <a:gd name="connsiteY11" fmla="*/ 90461 h 279246"/>
                    <a:gd name="connsiteX12" fmla="*/ 0 w 138493"/>
                    <a:gd name="connsiteY12" fmla="*/ 57599 h 279246"/>
                    <a:gd name="connsiteX13" fmla="*/ 32861 w 138493"/>
                    <a:gd name="connsiteY13" fmla="*/ 98366 h 279246"/>
                    <a:gd name="connsiteX14" fmla="*/ 62675 w 138493"/>
                    <a:gd name="connsiteY14" fmla="*/ 134942 h 279246"/>
                    <a:gd name="connsiteX15" fmla="*/ 57817 w 138493"/>
                    <a:gd name="connsiteY15" fmla="*/ 227430 h 279246"/>
                    <a:gd name="connsiteX16" fmla="*/ 50863 w 138493"/>
                    <a:gd name="connsiteY16" fmla="*/ 279246 h 279246"/>
                    <a:gd name="connsiteX17" fmla="*/ 102584 w 138493"/>
                    <a:gd name="connsiteY17" fmla="*/ 279246 h 279246"/>
                    <a:gd name="connsiteX18" fmla="*/ 101537 w 138493"/>
                    <a:gd name="connsiteY18" fmla="*/ 274960 h 279246"/>
                    <a:gd name="connsiteX19" fmla="*/ 87821 w 138493"/>
                    <a:gd name="connsiteY19" fmla="*/ 167994 h 279246"/>
                    <a:gd name="connsiteX20" fmla="*/ 87058 w 138493"/>
                    <a:gd name="connsiteY20" fmla="*/ 151706 h 279246"/>
                    <a:gd name="connsiteX21" fmla="*/ 85535 w 138493"/>
                    <a:gd name="connsiteY21" fmla="*/ 115702 h 279246"/>
                    <a:gd name="connsiteX22" fmla="*/ 109728 w 138493"/>
                    <a:gd name="connsiteY22" fmla="*/ 77792 h 279246"/>
                    <a:gd name="connsiteX23" fmla="*/ 138494 w 138493"/>
                    <a:gd name="connsiteY23" fmla="*/ 38930 h 2792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38493" h="279246">
                      <a:moveTo>
                        <a:pt x="138494" y="38930"/>
                      </a:moveTo>
                      <a:cubicBezTo>
                        <a:pt x="126206" y="50456"/>
                        <a:pt x="112490" y="60552"/>
                        <a:pt x="98870" y="71220"/>
                      </a:cubicBezTo>
                      <a:cubicBezTo>
                        <a:pt x="93536" y="75411"/>
                        <a:pt x="88678" y="80174"/>
                        <a:pt x="84106" y="85127"/>
                      </a:cubicBezTo>
                      <a:cubicBezTo>
                        <a:pt x="83915" y="81412"/>
                        <a:pt x="83725" y="77602"/>
                        <a:pt x="83439" y="73887"/>
                      </a:cubicBezTo>
                      <a:cubicBezTo>
                        <a:pt x="82582" y="60933"/>
                        <a:pt x="81629" y="47979"/>
                        <a:pt x="80391" y="35120"/>
                      </a:cubicBezTo>
                      <a:cubicBezTo>
                        <a:pt x="79343" y="24167"/>
                        <a:pt x="79248" y="11022"/>
                        <a:pt x="74486" y="1021"/>
                      </a:cubicBezTo>
                      <a:cubicBezTo>
                        <a:pt x="74200" y="449"/>
                        <a:pt x="73628" y="-217"/>
                        <a:pt x="73152" y="68"/>
                      </a:cubicBezTo>
                      <a:cubicBezTo>
                        <a:pt x="72962" y="164"/>
                        <a:pt x="72866" y="354"/>
                        <a:pt x="72676" y="545"/>
                      </a:cubicBezTo>
                      <a:cubicBezTo>
                        <a:pt x="67723" y="9117"/>
                        <a:pt x="69533" y="21023"/>
                        <a:pt x="68771" y="30548"/>
                      </a:cubicBezTo>
                      <a:cubicBezTo>
                        <a:pt x="68008" y="39978"/>
                        <a:pt x="67818" y="49503"/>
                        <a:pt x="67342" y="58933"/>
                      </a:cubicBezTo>
                      <a:cubicBezTo>
                        <a:pt x="66485" y="74935"/>
                        <a:pt x="65532" y="90842"/>
                        <a:pt x="64484" y="106844"/>
                      </a:cubicBezTo>
                      <a:cubicBezTo>
                        <a:pt x="57912" y="101129"/>
                        <a:pt x="51054" y="95795"/>
                        <a:pt x="43720" y="90461"/>
                      </a:cubicBezTo>
                      <a:cubicBezTo>
                        <a:pt x="28766" y="79602"/>
                        <a:pt x="13621" y="69410"/>
                        <a:pt x="0" y="57599"/>
                      </a:cubicBezTo>
                      <a:cubicBezTo>
                        <a:pt x="9716" y="71792"/>
                        <a:pt x="21622" y="85031"/>
                        <a:pt x="32861" y="98366"/>
                      </a:cubicBezTo>
                      <a:cubicBezTo>
                        <a:pt x="43053" y="110463"/>
                        <a:pt x="55436" y="122465"/>
                        <a:pt x="62675" y="134942"/>
                      </a:cubicBezTo>
                      <a:cubicBezTo>
                        <a:pt x="60960" y="165708"/>
                        <a:pt x="60674" y="196760"/>
                        <a:pt x="57817" y="227430"/>
                      </a:cubicBezTo>
                      <a:cubicBezTo>
                        <a:pt x="57531" y="230478"/>
                        <a:pt x="53245" y="279246"/>
                        <a:pt x="50863" y="279246"/>
                      </a:cubicBezTo>
                      <a:cubicBezTo>
                        <a:pt x="50959" y="279246"/>
                        <a:pt x="102584" y="279246"/>
                        <a:pt x="102584" y="279246"/>
                      </a:cubicBezTo>
                      <a:cubicBezTo>
                        <a:pt x="102394" y="279246"/>
                        <a:pt x="101632" y="275341"/>
                        <a:pt x="101537" y="274960"/>
                      </a:cubicBezTo>
                      <a:cubicBezTo>
                        <a:pt x="93154" y="240003"/>
                        <a:pt x="89535" y="203903"/>
                        <a:pt x="87821" y="167994"/>
                      </a:cubicBezTo>
                      <a:cubicBezTo>
                        <a:pt x="87535" y="162565"/>
                        <a:pt x="87344" y="157136"/>
                        <a:pt x="87058" y="151706"/>
                      </a:cubicBezTo>
                      <a:cubicBezTo>
                        <a:pt x="86582" y="139705"/>
                        <a:pt x="86011" y="127703"/>
                        <a:pt x="85535" y="115702"/>
                      </a:cubicBezTo>
                      <a:cubicBezTo>
                        <a:pt x="91154" y="102938"/>
                        <a:pt x="100108" y="90365"/>
                        <a:pt x="109728" y="77792"/>
                      </a:cubicBezTo>
                      <a:cubicBezTo>
                        <a:pt x="119634" y="65124"/>
                        <a:pt x="130112" y="52361"/>
                        <a:pt x="138494" y="38930"/>
                      </a:cubicBezTo>
                      <a:close/>
                    </a:path>
                  </a:pathLst>
                </a:custGeom>
                <a:solidFill>
                  <a:srgbClr val="C79F6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</p:grpSp>
          <p:grpSp>
            <p:nvGrpSpPr>
              <p:cNvPr id="124" name="图形 2"/>
              <p:cNvGrpSpPr/>
              <p:nvPr/>
            </p:nvGrpSpPr>
            <p:grpSpPr>
              <a:xfrm rot="21360000">
                <a:off x="10442" y="2742"/>
                <a:ext cx="580" cy="1351"/>
                <a:chOff x="7082536" y="2469573"/>
                <a:chExt cx="304588" cy="417453"/>
              </a:xfrm>
            </p:grpSpPr>
            <p:sp>
              <p:nvSpPr>
                <p:cNvPr id="125" name="任意多边形: 形状 67"/>
                <p:cNvSpPr/>
                <p:nvPr>
                  <p:custDataLst>
                    <p:tags r:id="rId57"/>
                  </p:custDataLst>
                </p:nvPr>
              </p:nvSpPr>
              <p:spPr>
                <a:xfrm>
                  <a:off x="7082536" y="2469573"/>
                  <a:ext cx="304588" cy="283105"/>
                </a:xfrm>
                <a:custGeom>
                  <a:avLst/>
                  <a:gdLst>
                    <a:gd name="connsiteX0" fmla="*/ 303434 w 304588"/>
                    <a:gd name="connsiteY0" fmla="*/ 144181 h 283105"/>
                    <a:gd name="connsiteX1" fmla="*/ 272478 w 304588"/>
                    <a:gd name="connsiteY1" fmla="*/ 203712 h 283105"/>
                    <a:gd name="connsiteX2" fmla="*/ 257619 w 304588"/>
                    <a:gd name="connsiteY2" fmla="*/ 238193 h 283105"/>
                    <a:gd name="connsiteX3" fmla="*/ 226853 w 304588"/>
                    <a:gd name="connsiteY3" fmla="*/ 244193 h 283105"/>
                    <a:gd name="connsiteX4" fmla="*/ 220852 w 304588"/>
                    <a:gd name="connsiteY4" fmla="*/ 260767 h 283105"/>
                    <a:gd name="connsiteX5" fmla="*/ 207231 w 304588"/>
                    <a:gd name="connsiteY5" fmla="*/ 270959 h 283105"/>
                    <a:gd name="connsiteX6" fmla="*/ 186086 w 304588"/>
                    <a:gd name="connsiteY6" fmla="*/ 271054 h 283105"/>
                    <a:gd name="connsiteX7" fmla="*/ 166845 w 304588"/>
                    <a:gd name="connsiteY7" fmla="*/ 282579 h 283105"/>
                    <a:gd name="connsiteX8" fmla="*/ 137413 w 304588"/>
                    <a:gd name="connsiteY8" fmla="*/ 276293 h 283105"/>
                    <a:gd name="connsiteX9" fmla="*/ 125507 w 304588"/>
                    <a:gd name="connsiteY9" fmla="*/ 263624 h 283105"/>
                    <a:gd name="connsiteX10" fmla="*/ 104361 w 304588"/>
                    <a:gd name="connsiteY10" fmla="*/ 269435 h 283105"/>
                    <a:gd name="connsiteX11" fmla="*/ 80263 w 304588"/>
                    <a:gd name="connsiteY11" fmla="*/ 265625 h 283105"/>
                    <a:gd name="connsiteX12" fmla="*/ 66547 w 304588"/>
                    <a:gd name="connsiteY12" fmla="*/ 246670 h 283105"/>
                    <a:gd name="connsiteX13" fmla="*/ 27495 w 304588"/>
                    <a:gd name="connsiteY13" fmla="*/ 224191 h 283105"/>
                    <a:gd name="connsiteX14" fmla="*/ 28161 w 304588"/>
                    <a:gd name="connsiteY14" fmla="*/ 206855 h 283105"/>
                    <a:gd name="connsiteX15" fmla="*/ 11397 w 304588"/>
                    <a:gd name="connsiteY15" fmla="*/ 148277 h 283105"/>
                    <a:gd name="connsiteX16" fmla="*/ 3206 w 304588"/>
                    <a:gd name="connsiteY16" fmla="*/ 136275 h 283105"/>
                    <a:gd name="connsiteX17" fmla="*/ 11017 w 304588"/>
                    <a:gd name="connsiteY17" fmla="*/ 91603 h 283105"/>
                    <a:gd name="connsiteX18" fmla="*/ 22161 w 304588"/>
                    <a:gd name="connsiteY18" fmla="*/ 84935 h 283105"/>
                    <a:gd name="connsiteX19" fmla="*/ 21303 w 304588"/>
                    <a:gd name="connsiteY19" fmla="*/ 63599 h 283105"/>
                    <a:gd name="connsiteX20" fmla="*/ 28923 w 304588"/>
                    <a:gd name="connsiteY20" fmla="*/ 47978 h 283105"/>
                    <a:gd name="connsiteX21" fmla="*/ 64166 w 304588"/>
                    <a:gd name="connsiteY21" fmla="*/ 35596 h 283105"/>
                    <a:gd name="connsiteX22" fmla="*/ 62642 w 304588"/>
                    <a:gd name="connsiteY22" fmla="*/ 29119 h 283105"/>
                    <a:gd name="connsiteX23" fmla="*/ 63976 w 304588"/>
                    <a:gd name="connsiteY23" fmla="*/ 20261 h 283105"/>
                    <a:gd name="connsiteX24" fmla="*/ 72358 w 304588"/>
                    <a:gd name="connsiteY24" fmla="*/ 9212 h 283105"/>
                    <a:gd name="connsiteX25" fmla="*/ 98361 w 304588"/>
                    <a:gd name="connsiteY25" fmla="*/ 3306 h 283105"/>
                    <a:gd name="connsiteX26" fmla="*/ 121411 w 304588"/>
                    <a:gd name="connsiteY26" fmla="*/ 18451 h 283105"/>
                    <a:gd name="connsiteX27" fmla="*/ 123221 w 304588"/>
                    <a:gd name="connsiteY27" fmla="*/ 14165 h 283105"/>
                    <a:gd name="connsiteX28" fmla="*/ 146081 w 304588"/>
                    <a:gd name="connsiteY28" fmla="*/ 925 h 283105"/>
                    <a:gd name="connsiteX29" fmla="*/ 172084 w 304588"/>
                    <a:gd name="connsiteY29" fmla="*/ 2258 h 283105"/>
                    <a:gd name="connsiteX30" fmla="*/ 191515 w 304588"/>
                    <a:gd name="connsiteY30" fmla="*/ 16832 h 283105"/>
                    <a:gd name="connsiteX31" fmla="*/ 193706 w 304588"/>
                    <a:gd name="connsiteY31" fmla="*/ 23785 h 283105"/>
                    <a:gd name="connsiteX32" fmla="*/ 203136 w 304588"/>
                    <a:gd name="connsiteY32" fmla="*/ 19022 h 283105"/>
                    <a:gd name="connsiteX33" fmla="*/ 216661 w 304588"/>
                    <a:gd name="connsiteY33" fmla="*/ 17498 h 283105"/>
                    <a:gd name="connsiteX34" fmla="*/ 237997 w 304588"/>
                    <a:gd name="connsiteY34" fmla="*/ 23880 h 283105"/>
                    <a:gd name="connsiteX35" fmla="*/ 256761 w 304588"/>
                    <a:gd name="connsiteY35" fmla="*/ 63504 h 283105"/>
                    <a:gd name="connsiteX36" fmla="*/ 288385 w 304588"/>
                    <a:gd name="connsiteY36" fmla="*/ 71410 h 283105"/>
                    <a:gd name="connsiteX37" fmla="*/ 297147 w 304588"/>
                    <a:gd name="connsiteY37" fmla="*/ 85983 h 283105"/>
                    <a:gd name="connsiteX38" fmla="*/ 296957 w 304588"/>
                    <a:gd name="connsiteY38" fmla="*/ 112367 h 283105"/>
                    <a:gd name="connsiteX39" fmla="*/ 292099 w 304588"/>
                    <a:gd name="connsiteY39" fmla="*/ 119606 h 283105"/>
                    <a:gd name="connsiteX40" fmla="*/ 290194 w 304588"/>
                    <a:gd name="connsiteY40" fmla="*/ 124750 h 283105"/>
                    <a:gd name="connsiteX41" fmla="*/ 303434 w 304588"/>
                    <a:gd name="connsiteY41" fmla="*/ 144181 h 2831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304588" h="283105">
                      <a:moveTo>
                        <a:pt x="303434" y="144181"/>
                      </a:moveTo>
                      <a:cubicBezTo>
                        <a:pt x="308768" y="167898"/>
                        <a:pt x="295147" y="202093"/>
                        <a:pt x="272478" y="203712"/>
                      </a:cubicBezTo>
                      <a:cubicBezTo>
                        <a:pt x="270192" y="220762"/>
                        <a:pt x="273144" y="226001"/>
                        <a:pt x="257619" y="238193"/>
                      </a:cubicBezTo>
                      <a:cubicBezTo>
                        <a:pt x="248761" y="245146"/>
                        <a:pt x="237521" y="245813"/>
                        <a:pt x="226853" y="244193"/>
                      </a:cubicBezTo>
                      <a:cubicBezTo>
                        <a:pt x="222567" y="249146"/>
                        <a:pt x="224377" y="255433"/>
                        <a:pt x="220852" y="260767"/>
                      </a:cubicBezTo>
                      <a:cubicBezTo>
                        <a:pt x="217709" y="265434"/>
                        <a:pt x="211994" y="268387"/>
                        <a:pt x="207231" y="270959"/>
                      </a:cubicBezTo>
                      <a:cubicBezTo>
                        <a:pt x="204469" y="272387"/>
                        <a:pt x="184371" y="273626"/>
                        <a:pt x="186086" y="271054"/>
                      </a:cubicBezTo>
                      <a:cubicBezTo>
                        <a:pt x="181133" y="278579"/>
                        <a:pt x="175323" y="281436"/>
                        <a:pt x="166845" y="282579"/>
                      </a:cubicBezTo>
                      <a:cubicBezTo>
                        <a:pt x="154463" y="284294"/>
                        <a:pt x="148367" y="281722"/>
                        <a:pt x="137413" y="276293"/>
                      </a:cubicBezTo>
                      <a:cubicBezTo>
                        <a:pt x="131984" y="273530"/>
                        <a:pt x="125793" y="269720"/>
                        <a:pt x="125507" y="263624"/>
                      </a:cubicBezTo>
                      <a:cubicBezTo>
                        <a:pt x="118839" y="262958"/>
                        <a:pt x="111505" y="268863"/>
                        <a:pt x="104361" y="269435"/>
                      </a:cubicBezTo>
                      <a:cubicBezTo>
                        <a:pt x="96170" y="270101"/>
                        <a:pt x="87693" y="269244"/>
                        <a:pt x="80263" y="265625"/>
                      </a:cubicBezTo>
                      <a:cubicBezTo>
                        <a:pt x="76358" y="263720"/>
                        <a:pt x="57403" y="250289"/>
                        <a:pt x="66547" y="246670"/>
                      </a:cubicBezTo>
                      <a:cubicBezTo>
                        <a:pt x="50641" y="253052"/>
                        <a:pt x="34543" y="236954"/>
                        <a:pt x="27495" y="224191"/>
                      </a:cubicBezTo>
                      <a:cubicBezTo>
                        <a:pt x="24542" y="218762"/>
                        <a:pt x="24066" y="211523"/>
                        <a:pt x="28161" y="206855"/>
                      </a:cubicBezTo>
                      <a:cubicBezTo>
                        <a:pt x="-3842" y="200474"/>
                        <a:pt x="-7081" y="172184"/>
                        <a:pt x="11397" y="148277"/>
                      </a:cubicBezTo>
                      <a:cubicBezTo>
                        <a:pt x="8730" y="144086"/>
                        <a:pt x="5111" y="141133"/>
                        <a:pt x="3206" y="136275"/>
                      </a:cubicBezTo>
                      <a:cubicBezTo>
                        <a:pt x="-3081" y="120368"/>
                        <a:pt x="63" y="104557"/>
                        <a:pt x="11017" y="91603"/>
                      </a:cubicBezTo>
                      <a:cubicBezTo>
                        <a:pt x="14636" y="87317"/>
                        <a:pt x="17779" y="87317"/>
                        <a:pt x="22161" y="84935"/>
                      </a:cubicBezTo>
                      <a:cubicBezTo>
                        <a:pt x="20922" y="77696"/>
                        <a:pt x="19589" y="70934"/>
                        <a:pt x="21303" y="63599"/>
                      </a:cubicBezTo>
                      <a:cubicBezTo>
                        <a:pt x="22637" y="57980"/>
                        <a:pt x="25494" y="52550"/>
                        <a:pt x="28923" y="47978"/>
                      </a:cubicBezTo>
                      <a:cubicBezTo>
                        <a:pt x="37305" y="36548"/>
                        <a:pt x="51402" y="35977"/>
                        <a:pt x="64166" y="35596"/>
                      </a:cubicBezTo>
                      <a:cubicBezTo>
                        <a:pt x="62928" y="33310"/>
                        <a:pt x="62737" y="31310"/>
                        <a:pt x="62642" y="29119"/>
                      </a:cubicBezTo>
                      <a:cubicBezTo>
                        <a:pt x="62452" y="26642"/>
                        <a:pt x="63118" y="22642"/>
                        <a:pt x="63976" y="20261"/>
                      </a:cubicBezTo>
                      <a:cubicBezTo>
                        <a:pt x="65690" y="15689"/>
                        <a:pt x="68547" y="12450"/>
                        <a:pt x="72358" y="9212"/>
                      </a:cubicBezTo>
                      <a:cubicBezTo>
                        <a:pt x="79311" y="3401"/>
                        <a:pt x="89693" y="2258"/>
                        <a:pt x="98361" y="3306"/>
                      </a:cubicBezTo>
                      <a:cubicBezTo>
                        <a:pt x="108552" y="4544"/>
                        <a:pt x="116363" y="9307"/>
                        <a:pt x="121411" y="18451"/>
                      </a:cubicBezTo>
                      <a:cubicBezTo>
                        <a:pt x="121221" y="16927"/>
                        <a:pt x="122173" y="15403"/>
                        <a:pt x="123221" y="14165"/>
                      </a:cubicBezTo>
                      <a:cubicBezTo>
                        <a:pt x="128460" y="7688"/>
                        <a:pt x="137985" y="2735"/>
                        <a:pt x="146081" y="925"/>
                      </a:cubicBezTo>
                      <a:cubicBezTo>
                        <a:pt x="154749" y="-980"/>
                        <a:pt x="163607" y="353"/>
                        <a:pt x="172084" y="2258"/>
                      </a:cubicBezTo>
                      <a:cubicBezTo>
                        <a:pt x="178752" y="3782"/>
                        <a:pt x="188181" y="10831"/>
                        <a:pt x="191515" y="16832"/>
                      </a:cubicBezTo>
                      <a:cubicBezTo>
                        <a:pt x="192658" y="18927"/>
                        <a:pt x="193230" y="21404"/>
                        <a:pt x="193706" y="23785"/>
                      </a:cubicBezTo>
                      <a:cubicBezTo>
                        <a:pt x="193325" y="22166"/>
                        <a:pt x="201897" y="19308"/>
                        <a:pt x="203136" y="19022"/>
                      </a:cubicBezTo>
                      <a:cubicBezTo>
                        <a:pt x="206660" y="18165"/>
                        <a:pt x="213042" y="17022"/>
                        <a:pt x="216661" y="17498"/>
                      </a:cubicBezTo>
                      <a:cubicBezTo>
                        <a:pt x="224758" y="18451"/>
                        <a:pt x="230758" y="20165"/>
                        <a:pt x="237997" y="23880"/>
                      </a:cubicBezTo>
                      <a:cubicBezTo>
                        <a:pt x="253047" y="31691"/>
                        <a:pt x="256476" y="47597"/>
                        <a:pt x="256761" y="63504"/>
                      </a:cubicBezTo>
                      <a:cubicBezTo>
                        <a:pt x="265334" y="57313"/>
                        <a:pt x="281622" y="65504"/>
                        <a:pt x="288385" y="71410"/>
                      </a:cubicBezTo>
                      <a:cubicBezTo>
                        <a:pt x="292480" y="75029"/>
                        <a:pt x="295528" y="80935"/>
                        <a:pt x="297147" y="85983"/>
                      </a:cubicBezTo>
                      <a:cubicBezTo>
                        <a:pt x="299814" y="93984"/>
                        <a:pt x="300386" y="104462"/>
                        <a:pt x="296957" y="112367"/>
                      </a:cubicBezTo>
                      <a:cubicBezTo>
                        <a:pt x="295814" y="114939"/>
                        <a:pt x="294290" y="117797"/>
                        <a:pt x="292099" y="119606"/>
                      </a:cubicBezTo>
                      <a:cubicBezTo>
                        <a:pt x="290385" y="121130"/>
                        <a:pt x="286003" y="122654"/>
                        <a:pt x="290194" y="124750"/>
                      </a:cubicBezTo>
                      <a:cubicBezTo>
                        <a:pt x="297052" y="128465"/>
                        <a:pt x="301529" y="135608"/>
                        <a:pt x="303434" y="144181"/>
                      </a:cubicBezTo>
                      <a:close/>
                    </a:path>
                  </a:pathLst>
                </a:custGeom>
                <a:solidFill>
                  <a:srgbClr val="D9BD2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126" name="任意多边形: 形状 68"/>
                <p:cNvSpPr/>
                <p:nvPr>
                  <p:custDataLst>
                    <p:tags r:id="rId58"/>
                  </p:custDataLst>
                </p:nvPr>
              </p:nvSpPr>
              <p:spPr>
                <a:xfrm>
                  <a:off x="7143940" y="2554415"/>
                  <a:ext cx="164687" cy="332611"/>
                </a:xfrm>
                <a:custGeom>
                  <a:avLst/>
                  <a:gdLst>
                    <a:gd name="connsiteX0" fmla="*/ 164687 w 164687"/>
                    <a:gd name="connsiteY0" fmla="*/ 46481 h 332611"/>
                    <a:gd name="connsiteX1" fmla="*/ 117538 w 164687"/>
                    <a:gd name="connsiteY1" fmla="*/ 84962 h 332611"/>
                    <a:gd name="connsiteX2" fmla="*/ 99917 w 164687"/>
                    <a:gd name="connsiteY2" fmla="*/ 101535 h 332611"/>
                    <a:gd name="connsiteX3" fmla="*/ 99155 w 164687"/>
                    <a:gd name="connsiteY3" fmla="*/ 88105 h 332611"/>
                    <a:gd name="connsiteX4" fmla="*/ 95536 w 164687"/>
                    <a:gd name="connsiteY4" fmla="*/ 41909 h 332611"/>
                    <a:gd name="connsiteX5" fmla="*/ 88583 w 164687"/>
                    <a:gd name="connsiteY5" fmla="*/ 1237 h 332611"/>
                    <a:gd name="connsiteX6" fmla="*/ 86963 w 164687"/>
                    <a:gd name="connsiteY6" fmla="*/ 94 h 332611"/>
                    <a:gd name="connsiteX7" fmla="*/ 86392 w 164687"/>
                    <a:gd name="connsiteY7" fmla="*/ 665 h 332611"/>
                    <a:gd name="connsiteX8" fmla="*/ 81725 w 164687"/>
                    <a:gd name="connsiteY8" fmla="*/ 36479 h 332611"/>
                    <a:gd name="connsiteX9" fmla="*/ 80105 w 164687"/>
                    <a:gd name="connsiteY9" fmla="*/ 70293 h 332611"/>
                    <a:gd name="connsiteX10" fmla="*/ 76676 w 164687"/>
                    <a:gd name="connsiteY10" fmla="*/ 127348 h 332611"/>
                    <a:gd name="connsiteX11" fmla="*/ 52007 w 164687"/>
                    <a:gd name="connsiteY11" fmla="*/ 107822 h 332611"/>
                    <a:gd name="connsiteX12" fmla="*/ 0 w 164687"/>
                    <a:gd name="connsiteY12" fmla="*/ 68674 h 332611"/>
                    <a:gd name="connsiteX13" fmla="*/ 39053 w 164687"/>
                    <a:gd name="connsiteY13" fmla="*/ 117251 h 332611"/>
                    <a:gd name="connsiteX14" fmla="*/ 74581 w 164687"/>
                    <a:gd name="connsiteY14" fmla="*/ 160781 h 332611"/>
                    <a:gd name="connsiteX15" fmla="*/ 68771 w 164687"/>
                    <a:gd name="connsiteY15" fmla="*/ 270890 h 332611"/>
                    <a:gd name="connsiteX16" fmla="*/ 60484 w 164687"/>
                    <a:gd name="connsiteY16" fmla="*/ 332612 h 332611"/>
                    <a:gd name="connsiteX17" fmla="*/ 122111 w 164687"/>
                    <a:gd name="connsiteY17" fmla="*/ 332612 h 332611"/>
                    <a:gd name="connsiteX18" fmla="*/ 120872 w 164687"/>
                    <a:gd name="connsiteY18" fmla="*/ 327468 h 332611"/>
                    <a:gd name="connsiteX19" fmla="*/ 104585 w 164687"/>
                    <a:gd name="connsiteY19" fmla="*/ 200119 h 332611"/>
                    <a:gd name="connsiteX20" fmla="*/ 103727 w 164687"/>
                    <a:gd name="connsiteY20" fmla="*/ 180688 h 332611"/>
                    <a:gd name="connsiteX21" fmla="*/ 101918 w 164687"/>
                    <a:gd name="connsiteY21" fmla="*/ 137825 h 332611"/>
                    <a:gd name="connsiteX22" fmla="*/ 130778 w 164687"/>
                    <a:gd name="connsiteY22" fmla="*/ 92677 h 332611"/>
                    <a:gd name="connsiteX23" fmla="*/ 164687 w 164687"/>
                    <a:gd name="connsiteY23" fmla="*/ 46481 h 3326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64687" h="332611">
                      <a:moveTo>
                        <a:pt x="164687" y="46481"/>
                      </a:moveTo>
                      <a:cubicBezTo>
                        <a:pt x="150114" y="60197"/>
                        <a:pt x="133731" y="72293"/>
                        <a:pt x="117538" y="84962"/>
                      </a:cubicBezTo>
                      <a:cubicBezTo>
                        <a:pt x="111157" y="90010"/>
                        <a:pt x="105442" y="95630"/>
                        <a:pt x="99917" y="101535"/>
                      </a:cubicBezTo>
                      <a:cubicBezTo>
                        <a:pt x="99632" y="97059"/>
                        <a:pt x="99441" y="92582"/>
                        <a:pt x="99155" y="88105"/>
                      </a:cubicBezTo>
                      <a:cubicBezTo>
                        <a:pt x="98203" y="72674"/>
                        <a:pt x="97060" y="57244"/>
                        <a:pt x="95536" y="41909"/>
                      </a:cubicBezTo>
                      <a:cubicBezTo>
                        <a:pt x="94298" y="28859"/>
                        <a:pt x="94202" y="13238"/>
                        <a:pt x="88583" y="1237"/>
                      </a:cubicBezTo>
                      <a:cubicBezTo>
                        <a:pt x="88297" y="570"/>
                        <a:pt x="87630" y="-287"/>
                        <a:pt x="86963" y="94"/>
                      </a:cubicBezTo>
                      <a:cubicBezTo>
                        <a:pt x="86678" y="189"/>
                        <a:pt x="86582" y="475"/>
                        <a:pt x="86392" y="665"/>
                      </a:cubicBezTo>
                      <a:cubicBezTo>
                        <a:pt x="80486" y="10857"/>
                        <a:pt x="82677" y="25049"/>
                        <a:pt x="81725" y="36479"/>
                      </a:cubicBezTo>
                      <a:cubicBezTo>
                        <a:pt x="80772" y="47719"/>
                        <a:pt x="80677" y="59054"/>
                        <a:pt x="80105" y="70293"/>
                      </a:cubicBezTo>
                      <a:cubicBezTo>
                        <a:pt x="79153" y="89343"/>
                        <a:pt x="77915" y="108393"/>
                        <a:pt x="76676" y="127348"/>
                      </a:cubicBezTo>
                      <a:cubicBezTo>
                        <a:pt x="68866" y="120490"/>
                        <a:pt x="60674" y="114203"/>
                        <a:pt x="52007" y="107822"/>
                      </a:cubicBezTo>
                      <a:cubicBezTo>
                        <a:pt x="34195" y="94963"/>
                        <a:pt x="16193" y="82771"/>
                        <a:pt x="0" y="68674"/>
                      </a:cubicBezTo>
                      <a:cubicBezTo>
                        <a:pt x="11621" y="85533"/>
                        <a:pt x="25813" y="101440"/>
                        <a:pt x="39053" y="117251"/>
                      </a:cubicBezTo>
                      <a:cubicBezTo>
                        <a:pt x="51149" y="131634"/>
                        <a:pt x="65913" y="146017"/>
                        <a:pt x="74581" y="160781"/>
                      </a:cubicBezTo>
                      <a:cubicBezTo>
                        <a:pt x="72485" y="197452"/>
                        <a:pt x="72104" y="234409"/>
                        <a:pt x="68771" y="270890"/>
                      </a:cubicBezTo>
                      <a:cubicBezTo>
                        <a:pt x="68485" y="274509"/>
                        <a:pt x="63341" y="332612"/>
                        <a:pt x="60484" y="332612"/>
                      </a:cubicBezTo>
                      <a:cubicBezTo>
                        <a:pt x="60579" y="332612"/>
                        <a:pt x="122111" y="332612"/>
                        <a:pt x="122111" y="332612"/>
                      </a:cubicBezTo>
                      <a:cubicBezTo>
                        <a:pt x="121920" y="332612"/>
                        <a:pt x="120968" y="327944"/>
                        <a:pt x="120872" y="327468"/>
                      </a:cubicBezTo>
                      <a:cubicBezTo>
                        <a:pt x="110871" y="285844"/>
                        <a:pt x="106585" y="242886"/>
                        <a:pt x="104585" y="200119"/>
                      </a:cubicBezTo>
                      <a:cubicBezTo>
                        <a:pt x="104299" y="193642"/>
                        <a:pt x="104013" y="187165"/>
                        <a:pt x="103727" y="180688"/>
                      </a:cubicBezTo>
                      <a:cubicBezTo>
                        <a:pt x="103156" y="166400"/>
                        <a:pt x="102489" y="152113"/>
                        <a:pt x="101918" y="137825"/>
                      </a:cubicBezTo>
                      <a:cubicBezTo>
                        <a:pt x="108680" y="122586"/>
                        <a:pt x="119253" y="107631"/>
                        <a:pt x="130778" y="92677"/>
                      </a:cubicBezTo>
                      <a:cubicBezTo>
                        <a:pt x="142208" y="77627"/>
                        <a:pt x="154781" y="62388"/>
                        <a:pt x="164687" y="46481"/>
                      </a:cubicBezTo>
                      <a:close/>
                    </a:path>
                  </a:pathLst>
                </a:custGeom>
                <a:solidFill>
                  <a:srgbClr val="C79F6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127" name="任意多边形: 形状 69"/>
                <p:cNvSpPr/>
                <p:nvPr>
                  <p:custDataLst>
                    <p:tags r:id="rId59"/>
                  </p:custDataLst>
                </p:nvPr>
              </p:nvSpPr>
              <p:spPr>
                <a:xfrm>
                  <a:off x="7197947" y="2511646"/>
                  <a:ext cx="34099" cy="34099"/>
                </a:xfrm>
                <a:custGeom>
                  <a:avLst/>
                  <a:gdLst>
                    <a:gd name="connsiteX0" fmla="*/ 34099 w 34099"/>
                    <a:gd name="connsiteY0" fmla="*/ 17050 h 34099"/>
                    <a:gd name="connsiteX1" fmla="*/ 17050 w 34099"/>
                    <a:gd name="connsiteY1" fmla="*/ 34100 h 34099"/>
                    <a:gd name="connsiteX2" fmla="*/ 0 w 34099"/>
                    <a:gd name="connsiteY2" fmla="*/ 17050 h 34099"/>
                    <a:gd name="connsiteX3" fmla="*/ 17050 w 34099"/>
                    <a:gd name="connsiteY3" fmla="*/ 0 h 34099"/>
                    <a:gd name="connsiteX4" fmla="*/ 34099 w 34099"/>
                    <a:gd name="connsiteY4" fmla="*/ 17050 h 34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4099" h="34099">
                      <a:moveTo>
                        <a:pt x="34099" y="17050"/>
                      </a:moveTo>
                      <a:cubicBezTo>
                        <a:pt x="34099" y="26466"/>
                        <a:pt x="26466" y="34100"/>
                        <a:pt x="17050" y="34100"/>
                      </a:cubicBezTo>
                      <a:cubicBezTo>
                        <a:pt x="7633" y="34100"/>
                        <a:pt x="0" y="26466"/>
                        <a:pt x="0" y="17050"/>
                      </a:cubicBezTo>
                      <a:cubicBezTo>
                        <a:pt x="0" y="7633"/>
                        <a:pt x="7633" y="0"/>
                        <a:pt x="17050" y="0"/>
                      </a:cubicBezTo>
                      <a:cubicBezTo>
                        <a:pt x="26466" y="0"/>
                        <a:pt x="34099" y="7633"/>
                        <a:pt x="34099" y="17050"/>
                      </a:cubicBezTo>
                      <a:close/>
                    </a:path>
                  </a:pathLst>
                </a:custGeom>
                <a:solidFill>
                  <a:srgbClr val="E9551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128" name="任意多边形: 形状 70"/>
                <p:cNvSpPr/>
                <p:nvPr>
                  <p:custDataLst>
                    <p:tags r:id="rId60"/>
                  </p:custDataLst>
                </p:nvPr>
              </p:nvSpPr>
              <p:spPr>
                <a:xfrm>
                  <a:off x="7287291" y="2543174"/>
                  <a:ext cx="34099" cy="34099"/>
                </a:xfrm>
                <a:custGeom>
                  <a:avLst/>
                  <a:gdLst>
                    <a:gd name="connsiteX0" fmla="*/ 34099 w 34099"/>
                    <a:gd name="connsiteY0" fmla="*/ 17050 h 34099"/>
                    <a:gd name="connsiteX1" fmla="*/ 17050 w 34099"/>
                    <a:gd name="connsiteY1" fmla="*/ 34100 h 34099"/>
                    <a:gd name="connsiteX2" fmla="*/ 0 w 34099"/>
                    <a:gd name="connsiteY2" fmla="*/ 17050 h 34099"/>
                    <a:gd name="connsiteX3" fmla="*/ 17050 w 34099"/>
                    <a:gd name="connsiteY3" fmla="*/ 0 h 34099"/>
                    <a:gd name="connsiteX4" fmla="*/ 34099 w 34099"/>
                    <a:gd name="connsiteY4" fmla="*/ 17050 h 34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4099" h="34099">
                      <a:moveTo>
                        <a:pt x="34099" y="17050"/>
                      </a:moveTo>
                      <a:cubicBezTo>
                        <a:pt x="34099" y="26466"/>
                        <a:pt x="26466" y="34100"/>
                        <a:pt x="17050" y="34100"/>
                      </a:cubicBezTo>
                      <a:cubicBezTo>
                        <a:pt x="7633" y="34100"/>
                        <a:pt x="0" y="26466"/>
                        <a:pt x="0" y="17050"/>
                      </a:cubicBezTo>
                      <a:cubicBezTo>
                        <a:pt x="0" y="7633"/>
                        <a:pt x="7633" y="0"/>
                        <a:pt x="17050" y="0"/>
                      </a:cubicBezTo>
                      <a:cubicBezTo>
                        <a:pt x="26466" y="0"/>
                        <a:pt x="34099" y="7633"/>
                        <a:pt x="34099" y="17050"/>
                      </a:cubicBezTo>
                      <a:close/>
                    </a:path>
                  </a:pathLst>
                </a:custGeom>
                <a:solidFill>
                  <a:srgbClr val="E9551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129" name="任意多边形: 形状 71"/>
                <p:cNvSpPr/>
                <p:nvPr>
                  <p:custDataLst>
                    <p:tags r:id="rId61"/>
                  </p:custDataLst>
                </p:nvPr>
              </p:nvSpPr>
              <p:spPr>
                <a:xfrm>
                  <a:off x="7305675" y="2632519"/>
                  <a:ext cx="34099" cy="34099"/>
                </a:xfrm>
                <a:custGeom>
                  <a:avLst/>
                  <a:gdLst>
                    <a:gd name="connsiteX0" fmla="*/ 34099 w 34099"/>
                    <a:gd name="connsiteY0" fmla="*/ 17050 h 34099"/>
                    <a:gd name="connsiteX1" fmla="*/ 17050 w 34099"/>
                    <a:gd name="connsiteY1" fmla="*/ 34099 h 34099"/>
                    <a:gd name="connsiteX2" fmla="*/ 0 w 34099"/>
                    <a:gd name="connsiteY2" fmla="*/ 17050 h 34099"/>
                    <a:gd name="connsiteX3" fmla="*/ 17050 w 34099"/>
                    <a:gd name="connsiteY3" fmla="*/ 0 h 34099"/>
                    <a:gd name="connsiteX4" fmla="*/ 34099 w 34099"/>
                    <a:gd name="connsiteY4" fmla="*/ 17050 h 34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4099" h="34099">
                      <a:moveTo>
                        <a:pt x="34099" y="17050"/>
                      </a:moveTo>
                      <a:cubicBezTo>
                        <a:pt x="34099" y="26466"/>
                        <a:pt x="26466" y="34099"/>
                        <a:pt x="17050" y="34099"/>
                      </a:cubicBezTo>
                      <a:cubicBezTo>
                        <a:pt x="7633" y="34099"/>
                        <a:pt x="0" y="26466"/>
                        <a:pt x="0" y="17050"/>
                      </a:cubicBezTo>
                      <a:cubicBezTo>
                        <a:pt x="0" y="7633"/>
                        <a:pt x="7633" y="0"/>
                        <a:pt x="17050" y="0"/>
                      </a:cubicBezTo>
                      <a:cubicBezTo>
                        <a:pt x="26466" y="0"/>
                        <a:pt x="34099" y="7633"/>
                        <a:pt x="34099" y="17050"/>
                      </a:cubicBezTo>
                      <a:close/>
                    </a:path>
                  </a:pathLst>
                </a:custGeom>
                <a:solidFill>
                  <a:srgbClr val="E9551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130" name="任意多边形: 形状 72"/>
                <p:cNvSpPr/>
                <p:nvPr>
                  <p:custDataLst>
                    <p:tags r:id="rId62"/>
                  </p:custDataLst>
                </p:nvPr>
              </p:nvSpPr>
              <p:spPr>
                <a:xfrm>
                  <a:off x="7108507" y="2564224"/>
                  <a:ext cx="34099" cy="34099"/>
                </a:xfrm>
                <a:custGeom>
                  <a:avLst/>
                  <a:gdLst>
                    <a:gd name="connsiteX0" fmla="*/ 34100 w 34099"/>
                    <a:gd name="connsiteY0" fmla="*/ 17050 h 34099"/>
                    <a:gd name="connsiteX1" fmla="*/ 17050 w 34099"/>
                    <a:gd name="connsiteY1" fmla="*/ 34100 h 34099"/>
                    <a:gd name="connsiteX2" fmla="*/ 0 w 34099"/>
                    <a:gd name="connsiteY2" fmla="*/ 17050 h 34099"/>
                    <a:gd name="connsiteX3" fmla="*/ 17050 w 34099"/>
                    <a:gd name="connsiteY3" fmla="*/ 0 h 34099"/>
                    <a:gd name="connsiteX4" fmla="*/ 34100 w 34099"/>
                    <a:gd name="connsiteY4" fmla="*/ 17050 h 34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4099" h="34099">
                      <a:moveTo>
                        <a:pt x="34100" y="17050"/>
                      </a:moveTo>
                      <a:cubicBezTo>
                        <a:pt x="34100" y="26466"/>
                        <a:pt x="26466" y="34100"/>
                        <a:pt x="17050" y="34100"/>
                      </a:cubicBezTo>
                      <a:cubicBezTo>
                        <a:pt x="7633" y="34100"/>
                        <a:pt x="0" y="26466"/>
                        <a:pt x="0" y="17050"/>
                      </a:cubicBezTo>
                      <a:cubicBezTo>
                        <a:pt x="0" y="7633"/>
                        <a:pt x="7633" y="0"/>
                        <a:pt x="17050" y="0"/>
                      </a:cubicBezTo>
                      <a:cubicBezTo>
                        <a:pt x="26466" y="0"/>
                        <a:pt x="34100" y="7633"/>
                        <a:pt x="34100" y="17050"/>
                      </a:cubicBezTo>
                      <a:close/>
                    </a:path>
                  </a:pathLst>
                </a:custGeom>
                <a:solidFill>
                  <a:srgbClr val="E9551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131" name="任意多边形: 形状 73"/>
                <p:cNvSpPr/>
                <p:nvPr>
                  <p:custDataLst>
                    <p:tags r:id="rId63"/>
                  </p:custDataLst>
                </p:nvPr>
              </p:nvSpPr>
              <p:spPr>
                <a:xfrm>
                  <a:off x="7157180" y="2628613"/>
                  <a:ext cx="34099" cy="34099"/>
                </a:xfrm>
                <a:custGeom>
                  <a:avLst/>
                  <a:gdLst>
                    <a:gd name="connsiteX0" fmla="*/ 34099 w 34099"/>
                    <a:gd name="connsiteY0" fmla="*/ 17050 h 34099"/>
                    <a:gd name="connsiteX1" fmla="*/ 17050 w 34099"/>
                    <a:gd name="connsiteY1" fmla="*/ 34100 h 34099"/>
                    <a:gd name="connsiteX2" fmla="*/ 0 w 34099"/>
                    <a:gd name="connsiteY2" fmla="*/ 17050 h 34099"/>
                    <a:gd name="connsiteX3" fmla="*/ 17050 w 34099"/>
                    <a:gd name="connsiteY3" fmla="*/ 0 h 34099"/>
                    <a:gd name="connsiteX4" fmla="*/ 34099 w 34099"/>
                    <a:gd name="connsiteY4" fmla="*/ 17050 h 34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4099" h="34099">
                      <a:moveTo>
                        <a:pt x="34099" y="17050"/>
                      </a:moveTo>
                      <a:cubicBezTo>
                        <a:pt x="34099" y="26466"/>
                        <a:pt x="26466" y="34100"/>
                        <a:pt x="17050" y="34100"/>
                      </a:cubicBezTo>
                      <a:cubicBezTo>
                        <a:pt x="7633" y="34100"/>
                        <a:pt x="0" y="26466"/>
                        <a:pt x="0" y="17050"/>
                      </a:cubicBezTo>
                      <a:cubicBezTo>
                        <a:pt x="0" y="7633"/>
                        <a:pt x="7633" y="0"/>
                        <a:pt x="17050" y="0"/>
                      </a:cubicBezTo>
                      <a:cubicBezTo>
                        <a:pt x="26466" y="0"/>
                        <a:pt x="34099" y="7633"/>
                        <a:pt x="34099" y="17050"/>
                      </a:cubicBezTo>
                      <a:close/>
                    </a:path>
                  </a:pathLst>
                </a:custGeom>
                <a:solidFill>
                  <a:srgbClr val="E9551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</p:grpSp>
          <p:grpSp>
            <p:nvGrpSpPr>
              <p:cNvPr id="132" name="图形 2"/>
              <p:cNvGrpSpPr/>
              <p:nvPr/>
            </p:nvGrpSpPr>
            <p:grpSpPr>
              <a:xfrm rot="21360000">
                <a:off x="5686" y="2850"/>
                <a:ext cx="551" cy="1283"/>
                <a:chOff x="4588708" y="2400270"/>
                <a:chExt cx="289561" cy="396364"/>
              </a:xfrm>
            </p:grpSpPr>
            <p:sp>
              <p:nvSpPr>
                <p:cNvPr id="133" name="任意多边形: 形状 75"/>
                <p:cNvSpPr/>
                <p:nvPr>
                  <p:custDataLst>
                    <p:tags r:id="rId64"/>
                  </p:custDataLst>
                </p:nvPr>
              </p:nvSpPr>
              <p:spPr>
                <a:xfrm>
                  <a:off x="4588708" y="2400270"/>
                  <a:ext cx="289561" cy="268659"/>
                </a:xfrm>
                <a:custGeom>
                  <a:avLst/>
                  <a:gdLst>
                    <a:gd name="connsiteX0" fmla="*/ 288472 w 289561"/>
                    <a:gd name="connsiteY0" fmla="*/ 136713 h 268659"/>
                    <a:gd name="connsiteX1" fmla="*/ 259040 w 289561"/>
                    <a:gd name="connsiteY1" fmla="*/ 193196 h 268659"/>
                    <a:gd name="connsiteX2" fmla="*/ 244943 w 289561"/>
                    <a:gd name="connsiteY2" fmla="*/ 225962 h 268659"/>
                    <a:gd name="connsiteX3" fmla="*/ 215701 w 289561"/>
                    <a:gd name="connsiteY3" fmla="*/ 231677 h 268659"/>
                    <a:gd name="connsiteX4" fmla="*/ 209986 w 289561"/>
                    <a:gd name="connsiteY4" fmla="*/ 247393 h 268659"/>
                    <a:gd name="connsiteX5" fmla="*/ 197032 w 289561"/>
                    <a:gd name="connsiteY5" fmla="*/ 257109 h 268659"/>
                    <a:gd name="connsiteX6" fmla="*/ 176934 w 289561"/>
                    <a:gd name="connsiteY6" fmla="*/ 257204 h 268659"/>
                    <a:gd name="connsiteX7" fmla="*/ 158646 w 289561"/>
                    <a:gd name="connsiteY7" fmla="*/ 268158 h 268659"/>
                    <a:gd name="connsiteX8" fmla="*/ 130738 w 289561"/>
                    <a:gd name="connsiteY8" fmla="*/ 262157 h 268659"/>
                    <a:gd name="connsiteX9" fmla="*/ 119403 w 289561"/>
                    <a:gd name="connsiteY9" fmla="*/ 250156 h 268659"/>
                    <a:gd name="connsiteX10" fmla="*/ 99306 w 289561"/>
                    <a:gd name="connsiteY10" fmla="*/ 255680 h 268659"/>
                    <a:gd name="connsiteX11" fmla="*/ 76446 w 289561"/>
                    <a:gd name="connsiteY11" fmla="*/ 252061 h 268659"/>
                    <a:gd name="connsiteX12" fmla="*/ 63396 w 289561"/>
                    <a:gd name="connsiteY12" fmla="*/ 234058 h 268659"/>
                    <a:gd name="connsiteX13" fmla="*/ 26249 w 289561"/>
                    <a:gd name="connsiteY13" fmla="*/ 212722 h 268659"/>
                    <a:gd name="connsiteX14" fmla="*/ 26820 w 289561"/>
                    <a:gd name="connsiteY14" fmla="*/ 196244 h 268659"/>
                    <a:gd name="connsiteX15" fmla="*/ 10818 w 289561"/>
                    <a:gd name="connsiteY15" fmla="*/ 140618 h 268659"/>
                    <a:gd name="connsiteX16" fmla="*/ 3008 w 289561"/>
                    <a:gd name="connsiteY16" fmla="*/ 129188 h 268659"/>
                    <a:gd name="connsiteX17" fmla="*/ 10437 w 289561"/>
                    <a:gd name="connsiteY17" fmla="*/ 86802 h 268659"/>
                    <a:gd name="connsiteX18" fmla="*/ 21010 w 289561"/>
                    <a:gd name="connsiteY18" fmla="*/ 80515 h 268659"/>
                    <a:gd name="connsiteX19" fmla="*/ 20153 w 289561"/>
                    <a:gd name="connsiteY19" fmla="*/ 60227 h 268659"/>
                    <a:gd name="connsiteX20" fmla="*/ 27392 w 289561"/>
                    <a:gd name="connsiteY20" fmla="*/ 45368 h 268659"/>
                    <a:gd name="connsiteX21" fmla="*/ 60825 w 289561"/>
                    <a:gd name="connsiteY21" fmla="*/ 33557 h 268659"/>
                    <a:gd name="connsiteX22" fmla="*/ 59396 w 289561"/>
                    <a:gd name="connsiteY22" fmla="*/ 27461 h 268659"/>
                    <a:gd name="connsiteX23" fmla="*/ 60634 w 289561"/>
                    <a:gd name="connsiteY23" fmla="*/ 19079 h 268659"/>
                    <a:gd name="connsiteX24" fmla="*/ 68540 w 289561"/>
                    <a:gd name="connsiteY24" fmla="*/ 8602 h 268659"/>
                    <a:gd name="connsiteX25" fmla="*/ 93210 w 289561"/>
                    <a:gd name="connsiteY25" fmla="*/ 3077 h 268659"/>
                    <a:gd name="connsiteX26" fmla="*/ 115117 w 289561"/>
                    <a:gd name="connsiteY26" fmla="*/ 17460 h 268659"/>
                    <a:gd name="connsiteX27" fmla="*/ 116832 w 289561"/>
                    <a:gd name="connsiteY27" fmla="*/ 13459 h 268659"/>
                    <a:gd name="connsiteX28" fmla="*/ 138453 w 289561"/>
                    <a:gd name="connsiteY28" fmla="*/ 886 h 268659"/>
                    <a:gd name="connsiteX29" fmla="*/ 163218 w 289561"/>
                    <a:gd name="connsiteY29" fmla="*/ 2125 h 268659"/>
                    <a:gd name="connsiteX30" fmla="*/ 181697 w 289561"/>
                    <a:gd name="connsiteY30" fmla="*/ 15936 h 268659"/>
                    <a:gd name="connsiteX31" fmla="*/ 183792 w 289561"/>
                    <a:gd name="connsiteY31" fmla="*/ 22508 h 268659"/>
                    <a:gd name="connsiteX32" fmla="*/ 192746 w 289561"/>
                    <a:gd name="connsiteY32" fmla="*/ 17936 h 268659"/>
                    <a:gd name="connsiteX33" fmla="*/ 205509 w 289561"/>
                    <a:gd name="connsiteY33" fmla="*/ 16507 h 268659"/>
                    <a:gd name="connsiteX34" fmla="*/ 225798 w 289561"/>
                    <a:gd name="connsiteY34" fmla="*/ 22603 h 268659"/>
                    <a:gd name="connsiteX35" fmla="*/ 243609 w 289561"/>
                    <a:gd name="connsiteY35" fmla="*/ 60227 h 268659"/>
                    <a:gd name="connsiteX36" fmla="*/ 273613 w 289561"/>
                    <a:gd name="connsiteY36" fmla="*/ 67752 h 268659"/>
                    <a:gd name="connsiteX37" fmla="*/ 281995 w 289561"/>
                    <a:gd name="connsiteY37" fmla="*/ 81658 h 268659"/>
                    <a:gd name="connsiteX38" fmla="*/ 281805 w 289561"/>
                    <a:gd name="connsiteY38" fmla="*/ 106709 h 268659"/>
                    <a:gd name="connsiteX39" fmla="*/ 277233 w 289561"/>
                    <a:gd name="connsiteY39" fmla="*/ 113567 h 268659"/>
                    <a:gd name="connsiteX40" fmla="*/ 275423 w 289561"/>
                    <a:gd name="connsiteY40" fmla="*/ 118520 h 268659"/>
                    <a:gd name="connsiteX41" fmla="*/ 288472 w 289561"/>
                    <a:gd name="connsiteY41" fmla="*/ 136713 h 268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289561" h="268659">
                      <a:moveTo>
                        <a:pt x="288472" y="136713"/>
                      </a:moveTo>
                      <a:cubicBezTo>
                        <a:pt x="293521" y="159192"/>
                        <a:pt x="280567" y="191767"/>
                        <a:pt x="259040" y="193196"/>
                      </a:cubicBezTo>
                      <a:cubicBezTo>
                        <a:pt x="256849" y="209389"/>
                        <a:pt x="259707" y="214342"/>
                        <a:pt x="244943" y="225962"/>
                      </a:cubicBezTo>
                      <a:cubicBezTo>
                        <a:pt x="236561" y="232534"/>
                        <a:pt x="225893" y="233201"/>
                        <a:pt x="215701" y="231677"/>
                      </a:cubicBezTo>
                      <a:cubicBezTo>
                        <a:pt x="211701" y="236344"/>
                        <a:pt x="213415" y="242345"/>
                        <a:pt x="209986" y="247393"/>
                      </a:cubicBezTo>
                      <a:cubicBezTo>
                        <a:pt x="207033" y="251775"/>
                        <a:pt x="201604" y="254632"/>
                        <a:pt x="197032" y="257109"/>
                      </a:cubicBezTo>
                      <a:cubicBezTo>
                        <a:pt x="194460" y="258442"/>
                        <a:pt x="175315" y="259681"/>
                        <a:pt x="176934" y="257204"/>
                      </a:cubicBezTo>
                      <a:cubicBezTo>
                        <a:pt x="172267" y="264348"/>
                        <a:pt x="166743" y="267015"/>
                        <a:pt x="158646" y="268158"/>
                      </a:cubicBezTo>
                      <a:cubicBezTo>
                        <a:pt x="146835" y="269777"/>
                        <a:pt x="141120" y="267396"/>
                        <a:pt x="130738" y="262157"/>
                      </a:cubicBezTo>
                      <a:cubicBezTo>
                        <a:pt x="125595" y="259585"/>
                        <a:pt x="119689" y="255871"/>
                        <a:pt x="119403" y="250156"/>
                      </a:cubicBezTo>
                      <a:cubicBezTo>
                        <a:pt x="113022" y="249489"/>
                        <a:pt x="106164" y="255109"/>
                        <a:pt x="99306" y="255680"/>
                      </a:cubicBezTo>
                      <a:cubicBezTo>
                        <a:pt x="91495" y="256347"/>
                        <a:pt x="83494" y="255585"/>
                        <a:pt x="76446" y="252061"/>
                      </a:cubicBezTo>
                      <a:cubicBezTo>
                        <a:pt x="72731" y="250251"/>
                        <a:pt x="54729" y="237487"/>
                        <a:pt x="63396" y="234058"/>
                      </a:cubicBezTo>
                      <a:cubicBezTo>
                        <a:pt x="48252" y="240154"/>
                        <a:pt x="33012" y="224819"/>
                        <a:pt x="26249" y="212722"/>
                      </a:cubicBezTo>
                      <a:cubicBezTo>
                        <a:pt x="23391" y="207579"/>
                        <a:pt x="23010" y="200626"/>
                        <a:pt x="26820" y="196244"/>
                      </a:cubicBezTo>
                      <a:cubicBezTo>
                        <a:pt x="-3564" y="190243"/>
                        <a:pt x="-6612" y="163288"/>
                        <a:pt x="10818" y="140618"/>
                      </a:cubicBezTo>
                      <a:cubicBezTo>
                        <a:pt x="8247" y="136618"/>
                        <a:pt x="4818" y="133855"/>
                        <a:pt x="3008" y="129188"/>
                      </a:cubicBezTo>
                      <a:cubicBezTo>
                        <a:pt x="-2898" y="114043"/>
                        <a:pt x="55" y="99089"/>
                        <a:pt x="10437" y="86802"/>
                      </a:cubicBezTo>
                      <a:cubicBezTo>
                        <a:pt x="13866" y="82706"/>
                        <a:pt x="16819" y="82706"/>
                        <a:pt x="21010" y="80515"/>
                      </a:cubicBezTo>
                      <a:cubicBezTo>
                        <a:pt x="19867" y="73657"/>
                        <a:pt x="18534" y="67180"/>
                        <a:pt x="20153" y="60227"/>
                      </a:cubicBezTo>
                      <a:cubicBezTo>
                        <a:pt x="21391" y="54893"/>
                        <a:pt x="24153" y="49750"/>
                        <a:pt x="27392" y="45368"/>
                      </a:cubicBezTo>
                      <a:cubicBezTo>
                        <a:pt x="35298" y="34510"/>
                        <a:pt x="48728" y="34033"/>
                        <a:pt x="60825" y="33557"/>
                      </a:cubicBezTo>
                      <a:cubicBezTo>
                        <a:pt x="59682" y="31366"/>
                        <a:pt x="59491" y="29461"/>
                        <a:pt x="59396" y="27461"/>
                      </a:cubicBezTo>
                      <a:cubicBezTo>
                        <a:pt x="59205" y="25080"/>
                        <a:pt x="59872" y="21270"/>
                        <a:pt x="60634" y="19079"/>
                      </a:cubicBezTo>
                      <a:cubicBezTo>
                        <a:pt x="62253" y="14793"/>
                        <a:pt x="64920" y="11650"/>
                        <a:pt x="68540" y="8602"/>
                      </a:cubicBezTo>
                      <a:cubicBezTo>
                        <a:pt x="75112" y="3077"/>
                        <a:pt x="85018" y="2029"/>
                        <a:pt x="93210" y="3077"/>
                      </a:cubicBezTo>
                      <a:cubicBezTo>
                        <a:pt x="102925" y="4220"/>
                        <a:pt x="110259" y="8792"/>
                        <a:pt x="115117" y="17460"/>
                      </a:cubicBezTo>
                      <a:cubicBezTo>
                        <a:pt x="115022" y="15936"/>
                        <a:pt x="115879" y="14602"/>
                        <a:pt x="116832" y="13459"/>
                      </a:cubicBezTo>
                      <a:cubicBezTo>
                        <a:pt x="121785" y="7268"/>
                        <a:pt x="130833" y="2601"/>
                        <a:pt x="138453" y="886"/>
                      </a:cubicBezTo>
                      <a:cubicBezTo>
                        <a:pt x="146645" y="-923"/>
                        <a:pt x="155122" y="315"/>
                        <a:pt x="163218" y="2125"/>
                      </a:cubicBezTo>
                      <a:cubicBezTo>
                        <a:pt x="169505" y="3553"/>
                        <a:pt x="178554" y="10221"/>
                        <a:pt x="181697" y="15936"/>
                      </a:cubicBezTo>
                      <a:cubicBezTo>
                        <a:pt x="182840" y="17936"/>
                        <a:pt x="183316" y="20222"/>
                        <a:pt x="183792" y="22508"/>
                      </a:cubicBezTo>
                      <a:cubicBezTo>
                        <a:pt x="183507" y="20889"/>
                        <a:pt x="191603" y="18222"/>
                        <a:pt x="192746" y="17936"/>
                      </a:cubicBezTo>
                      <a:cubicBezTo>
                        <a:pt x="196080" y="17079"/>
                        <a:pt x="202080" y="16031"/>
                        <a:pt x="205509" y="16507"/>
                      </a:cubicBezTo>
                      <a:cubicBezTo>
                        <a:pt x="213225" y="17365"/>
                        <a:pt x="218844" y="18984"/>
                        <a:pt x="225798" y="22603"/>
                      </a:cubicBezTo>
                      <a:cubicBezTo>
                        <a:pt x="240085" y="30033"/>
                        <a:pt x="243324" y="45082"/>
                        <a:pt x="243609" y="60227"/>
                      </a:cubicBezTo>
                      <a:cubicBezTo>
                        <a:pt x="251706" y="54417"/>
                        <a:pt x="267231" y="62132"/>
                        <a:pt x="273613" y="67752"/>
                      </a:cubicBezTo>
                      <a:cubicBezTo>
                        <a:pt x="277518" y="71181"/>
                        <a:pt x="280376" y="76801"/>
                        <a:pt x="281995" y="81658"/>
                      </a:cubicBezTo>
                      <a:cubicBezTo>
                        <a:pt x="284472" y="89278"/>
                        <a:pt x="285043" y="99184"/>
                        <a:pt x="281805" y="106709"/>
                      </a:cubicBezTo>
                      <a:cubicBezTo>
                        <a:pt x="280757" y="109186"/>
                        <a:pt x="279233" y="111853"/>
                        <a:pt x="277233" y="113567"/>
                      </a:cubicBezTo>
                      <a:cubicBezTo>
                        <a:pt x="275613" y="114996"/>
                        <a:pt x="271422" y="116425"/>
                        <a:pt x="275423" y="118520"/>
                      </a:cubicBezTo>
                      <a:cubicBezTo>
                        <a:pt x="282471" y="121854"/>
                        <a:pt x="286663" y="128617"/>
                        <a:pt x="288472" y="136713"/>
                      </a:cubicBezTo>
                      <a:close/>
                    </a:path>
                  </a:pathLst>
                </a:custGeom>
                <a:solidFill>
                  <a:srgbClr val="D9BD2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134" name="任意多边形: 形状 76"/>
                <p:cNvSpPr/>
                <p:nvPr>
                  <p:custDataLst>
                    <p:tags r:id="rId65"/>
                  </p:custDataLst>
                </p:nvPr>
              </p:nvSpPr>
              <p:spPr>
                <a:xfrm>
                  <a:off x="4647342" y="2480683"/>
                  <a:ext cx="156495" cy="315950"/>
                </a:xfrm>
                <a:custGeom>
                  <a:avLst/>
                  <a:gdLst>
                    <a:gd name="connsiteX0" fmla="*/ 156496 w 156495"/>
                    <a:gd name="connsiteY0" fmla="*/ 44107 h 315950"/>
                    <a:gd name="connsiteX1" fmla="*/ 111728 w 156495"/>
                    <a:gd name="connsiteY1" fmla="*/ 80683 h 315950"/>
                    <a:gd name="connsiteX2" fmla="*/ 95059 w 156495"/>
                    <a:gd name="connsiteY2" fmla="*/ 96400 h 315950"/>
                    <a:gd name="connsiteX3" fmla="*/ 94297 w 156495"/>
                    <a:gd name="connsiteY3" fmla="*/ 83636 h 315950"/>
                    <a:gd name="connsiteX4" fmla="*/ 90868 w 156495"/>
                    <a:gd name="connsiteY4" fmla="*/ 39726 h 315950"/>
                    <a:gd name="connsiteX5" fmla="*/ 84201 w 156495"/>
                    <a:gd name="connsiteY5" fmla="*/ 1150 h 315950"/>
                    <a:gd name="connsiteX6" fmla="*/ 82677 w 156495"/>
                    <a:gd name="connsiteY6" fmla="*/ 102 h 315950"/>
                    <a:gd name="connsiteX7" fmla="*/ 82201 w 156495"/>
                    <a:gd name="connsiteY7" fmla="*/ 673 h 315950"/>
                    <a:gd name="connsiteX8" fmla="*/ 77724 w 156495"/>
                    <a:gd name="connsiteY8" fmla="*/ 34678 h 315950"/>
                    <a:gd name="connsiteX9" fmla="*/ 76105 w 156495"/>
                    <a:gd name="connsiteY9" fmla="*/ 66777 h 315950"/>
                    <a:gd name="connsiteX10" fmla="*/ 72866 w 156495"/>
                    <a:gd name="connsiteY10" fmla="*/ 120974 h 315950"/>
                    <a:gd name="connsiteX11" fmla="*/ 49435 w 156495"/>
                    <a:gd name="connsiteY11" fmla="*/ 102496 h 315950"/>
                    <a:gd name="connsiteX12" fmla="*/ 0 w 156495"/>
                    <a:gd name="connsiteY12" fmla="*/ 65348 h 315950"/>
                    <a:gd name="connsiteX13" fmla="*/ 37147 w 156495"/>
                    <a:gd name="connsiteY13" fmla="*/ 111449 h 315950"/>
                    <a:gd name="connsiteX14" fmla="*/ 70866 w 156495"/>
                    <a:gd name="connsiteY14" fmla="*/ 152788 h 315950"/>
                    <a:gd name="connsiteX15" fmla="*/ 65341 w 156495"/>
                    <a:gd name="connsiteY15" fmla="*/ 257372 h 315950"/>
                    <a:gd name="connsiteX16" fmla="*/ 57436 w 156495"/>
                    <a:gd name="connsiteY16" fmla="*/ 315951 h 315950"/>
                    <a:gd name="connsiteX17" fmla="*/ 115919 w 156495"/>
                    <a:gd name="connsiteY17" fmla="*/ 315951 h 315950"/>
                    <a:gd name="connsiteX18" fmla="*/ 114776 w 156495"/>
                    <a:gd name="connsiteY18" fmla="*/ 311093 h 315950"/>
                    <a:gd name="connsiteX19" fmla="*/ 99346 w 156495"/>
                    <a:gd name="connsiteY19" fmla="*/ 190126 h 315950"/>
                    <a:gd name="connsiteX20" fmla="*/ 98488 w 156495"/>
                    <a:gd name="connsiteY20" fmla="*/ 171647 h 315950"/>
                    <a:gd name="connsiteX21" fmla="*/ 96774 w 156495"/>
                    <a:gd name="connsiteY21" fmla="*/ 130975 h 315950"/>
                    <a:gd name="connsiteX22" fmla="*/ 124206 w 156495"/>
                    <a:gd name="connsiteY22" fmla="*/ 88113 h 315950"/>
                    <a:gd name="connsiteX23" fmla="*/ 156496 w 156495"/>
                    <a:gd name="connsiteY23" fmla="*/ 44107 h 315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56495" h="315950">
                      <a:moveTo>
                        <a:pt x="156496" y="44107"/>
                      </a:moveTo>
                      <a:cubicBezTo>
                        <a:pt x="142589" y="57061"/>
                        <a:pt x="127063" y="68587"/>
                        <a:pt x="111728" y="80683"/>
                      </a:cubicBezTo>
                      <a:cubicBezTo>
                        <a:pt x="105632" y="85446"/>
                        <a:pt x="100203" y="90780"/>
                        <a:pt x="95059" y="96400"/>
                      </a:cubicBezTo>
                      <a:cubicBezTo>
                        <a:pt x="94774" y="92113"/>
                        <a:pt x="94583" y="87922"/>
                        <a:pt x="94297" y="83636"/>
                      </a:cubicBezTo>
                      <a:cubicBezTo>
                        <a:pt x="93345" y="68968"/>
                        <a:pt x="92297" y="54394"/>
                        <a:pt x="90868" y="39726"/>
                      </a:cubicBezTo>
                      <a:cubicBezTo>
                        <a:pt x="89725" y="27343"/>
                        <a:pt x="89535" y="12484"/>
                        <a:pt x="84201" y="1150"/>
                      </a:cubicBezTo>
                      <a:cubicBezTo>
                        <a:pt x="83915" y="483"/>
                        <a:pt x="83248" y="-279"/>
                        <a:pt x="82677" y="102"/>
                      </a:cubicBezTo>
                      <a:cubicBezTo>
                        <a:pt x="82486" y="197"/>
                        <a:pt x="82296" y="483"/>
                        <a:pt x="82201" y="673"/>
                      </a:cubicBezTo>
                      <a:cubicBezTo>
                        <a:pt x="76581" y="10294"/>
                        <a:pt x="78676" y="23819"/>
                        <a:pt x="77724" y="34678"/>
                      </a:cubicBezTo>
                      <a:cubicBezTo>
                        <a:pt x="76867" y="45346"/>
                        <a:pt x="76676" y="56109"/>
                        <a:pt x="76105" y="66777"/>
                      </a:cubicBezTo>
                      <a:cubicBezTo>
                        <a:pt x="75152" y="84874"/>
                        <a:pt x="74009" y="102877"/>
                        <a:pt x="72866" y="120974"/>
                      </a:cubicBezTo>
                      <a:cubicBezTo>
                        <a:pt x="65437" y="114497"/>
                        <a:pt x="57721" y="108496"/>
                        <a:pt x="49435" y="102496"/>
                      </a:cubicBezTo>
                      <a:cubicBezTo>
                        <a:pt x="32480" y="90304"/>
                        <a:pt x="15430" y="78683"/>
                        <a:pt x="0" y="65348"/>
                      </a:cubicBezTo>
                      <a:cubicBezTo>
                        <a:pt x="11049" y="81350"/>
                        <a:pt x="24479" y="96400"/>
                        <a:pt x="37147" y="111449"/>
                      </a:cubicBezTo>
                      <a:cubicBezTo>
                        <a:pt x="48577" y="125070"/>
                        <a:pt x="62674" y="138691"/>
                        <a:pt x="70866" y="152788"/>
                      </a:cubicBezTo>
                      <a:cubicBezTo>
                        <a:pt x="68866" y="187649"/>
                        <a:pt x="68580" y="222701"/>
                        <a:pt x="65341" y="257372"/>
                      </a:cubicBezTo>
                      <a:cubicBezTo>
                        <a:pt x="65056" y="260801"/>
                        <a:pt x="60198" y="315951"/>
                        <a:pt x="57436" y="315951"/>
                      </a:cubicBezTo>
                      <a:cubicBezTo>
                        <a:pt x="57531" y="315951"/>
                        <a:pt x="115919" y="315951"/>
                        <a:pt x="115919" y="315951"/>
                      </a:cubicBezTo>
                      <a:cubicBezTo>
                        <a:pt x="115729" y="315951"/>
                        <a:pt x="114871" y="311569"/>
                        <a:pt x="114776" y="311093"/>
                      </a:cubicBezTo>
                      <a:cubicBezTo>
                        <a:pt x="105346" y="271564"/>
                        <a:pt x="101155" y="230797"/>
                        <a:pt x="99346" y="190126"/>
                      </a:cubicBezTo>
                      <a:cubicBezTo>
                        <a:pt x="99060" y="183934"/>
                        <a:pt x="98774" y="177838"/>
                        <a:pt x="98488" y="171647"/>
                      </a:cubicBezTo>
                      <a:cubicBezTo>
                        <a:pt x="97917" y="158122"/>
                        <a:pt x="97345" y="144501"/>
                        <a:pt x="96774" y="130975"/>
                      </a:cubicBezTo>
                      <a:cubicBezTo>
                        <a:pt x="103156" y="116497"/>
                        <a:pt x="113252" y="102305"/>
                        <a:pt x="124206" y="88113"/>
                      </a:cubicBezTo>
                      <a:cubicBezTo>
                        <a:pt x="135160" y="73635"/>
                        <a:pt x="146971" y="59252"/>
                        <a:pt x="156496" y="44107"/>
                      </a:cubicBezTo>
                      <a:close/>
                    </a:path>
                  </a:pathLst>
                </a:custGeom>
                <a:solidFill>
                  <a:srgbClr val="C79F6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135" name="任意多边形: 形状 77"/>
                <p:cNvSpPr/>
                <p:nvPr>
                  <p:custDataLst>
                    <p:tags r:id="rId66"/>
                  </p:custDataLst>
                </p:nvPr>
              </p:nvSpPr>
              <p:spPr>
                <a:xfrm>
                  <a:off x="4698682" y="2440018"/>
                  <a:ext cx="32384" cy="32385"/>
                </a:xfrm>
                <a:custGeom>
                  <a:avLst/>
                  <a:gdLst>
                    <a:gd name="connsiteX0" fmla="*/ 32385 w 32384"/>
                    <a:gd name="connsiteY0" fmla="*/ 16193 h 32385"/>
                    <a:gd name="connsiteX1" fmla="*/ 16192 w 32384"/>
                    <a:gd name="connsiteY1" fmla="*/ 32385 h 32385"/>
                    <a:gd name="connsiteX2" fmla="*/ 0 w 32384"/>
                    <a:gd name="connsiteY2" fmla="*/ 16193 h 32385"/>
                    <a:gd name="connsiteX3" fmla="*/ 16192 w 32384"/>
                    <a:gd name="connsiteY3" fmla="*/ 0 h 32385"/>
                    <a:gd name="connsiteX4" fmla="*/ 32385 w 32384"/>
                    <a:gd name="connsiteY4" fmla="*/ 16193 h 323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384" h="32384">
                      <a:moveTo>
                        <a:pt x="32385" y="16193"/>
                      </a:moveTo>
                      <a:cubicBezTo>
                        <a:pt x="32385" y="25146"/>
                        <a:pt x="25146" y="32385"/>
                        <a:pt x="16192" y="32385"/>
                      </a:cubicBezTo>
                      <a:cubicBezTo>
                        <a:pt x="7239" y="32385"/>
                        <a:pt x="0" y="25146"/>
                        <a:pt x="0" y="16193"/>
                      </a:cubicBezTo>
                      <a:cubicBezTo>
                        <a:pt x="0" y="7239"/>
                        <a:pt x="7239" y="0"/>
                        <a:pt x="16192" y="0"/>
                      </a:cubicBezTo>
                      <a:cubicBezTo>
                        <a:pt x="25146" y="0"/>
                        <a:pt x="32385" y="7239"/>
                        <a:pt x="32385" y="16193"/>
                      </a:cubicBezTo>
                      <a:close/>
                    </a:path>
                  </a:pathLst>
                </a:custGeom>
                <a:solidFill>
                  <a:srgbClr val="E9551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136" name="任意多边形: 形状 78"/>
                <p:cNvSpPr/>
                <p:nvPr>
                  <p:custDataLst>
                    <p:tags r:id="rId67"/>
                  </p:custDataLst>
                </p:nvPr>
              </p:nvSpPr>
              <p:spPr>
                <a:xfrm>
                  <a:off x="4783550" y="2470022"/>
                  <a:ext cx="32384" cy="32385"/>
                </a:xfrm>
                <a:custGeom>
                  <a:avLst/>
                  <a:gdLst>
                    <a:gd name="connsiteX0" fmla="*/ 32385 w 32384"/>
                    <a:gd name="connsiteY0" fmla="*/ 16193 h 32385"/>
                    <a:gd name="connsiteX1" fmla="*/ 16193 w 32384"/>
                    <a:gd name="connsiteY1" fmla="*/ 32385 h 32385"/>
                    <a:gd name="connsiteX2" fmla="*/ 0 w 32384"/>
                    <a:gd name="connsiteY2" fmla="*/ 16193 h 32385"/>
                    <a:gd name="connsiteX3" fmla="*/ 16193 w 32384"/>
                    <a:gd name="connsiteY3" fmla="*/ 0 h 32385"/>
                    <a:gd name="connsiteX4" fmla="*/ 32385 w 32384"/>
                    <a:gd name="connsiteY4" fmla="*/ 16193 h 323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384" h="32384">
                      <a:moveTo>
                        <a:pt x="32385" y="16193"/>
                      </a:moveTo>
                      <a:cubicBezTo>
                        <a:pt x="32385" y="25135"/>
                        <a:pt x="25135" y="32385"/>
                        <a:pt x="16193" y="32385"/>
                      </a:cubicBezTo>
                      <a:cubicBezTo>
                        <a:pt x="7250" y="32385"/>
                        <a:pt x="0" y="25135"/>
                        <a:pt x="0" y="16193"/>
                      </a:cubicBezTo>
                      <a:cubicBezTo>
                        <a:pt x="0" y="7250"/>
                        <a:pt x="7250" y="0"/>
                        <a:pt x="16193" y="0"/>
                      </a:cubicBezTo>
                      <a:cubicBezTo>
                        <a:pt x="25135" y="0"/>
                        <a:pt x="32385" y="7250"/>
                        <a:pt x="32385" y="16193"/>
                      </a:cubicBezTo>
                      <a:close/>
                    </a:path>
                  </a:pathLst>
                </a:custGeom>
                <a:solidFill>
                  <a:srgbClr val="E9551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137" name="任意多边形: 形状 79"/>
                <p:cNvSpPr/>
                <p:nvPr>
                  <p:custDataLst>
                    <p:tags r:id="rId68"/>
                  </p:custDataLst>
                </p:nvPr>
              </p:nvSpPr>
              <p:spPr>
                <a:xfrm>
                  <a:off x="4801076" y="2554889"/>
                  <a:ext cx="32384" cy="32385"/>
                </a:xfrm>
                <a:custGeom>
                  <a:avLst/>
                  <a:gdLst>
                    <a:gd name="connsiteX0" fmla="*/ 32385 w 32384"/>
                    <a:gd name="connsiteY0" fmla="*/ 16193 h 32385"/>
                    <a:gd name="connsiteX1" fmla="*/ 16192 w 32384"/>
                    <a:gd name="connsiteY1" fmla="*/ 32386 h 32385"/>
                    <a:gd name="connsiteX2" fmla="*/ 0 w 32384"/>
                    <a:gd name="connsiteY2" fmla="*/ 16193 h 32385"/>
                    <a:gd name="connsiteX3" fmla="*/ 16192 w 32384"/>
                    <a:gd name="connsiteY3" fmla="*/ 1 h 32385"/>
                    <a:gd name="connsiteX4" fmla="*/ 32385 w 32384"/>
                    <a:gd name="connsiteY4" fmla="*/ 16193 h 323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384" h="32384">
                      <a:moveTo>
                        <a:pt x="32385" y="16193"/>
                      </a:moveTo>
                      <a:cubicBezTo>
                        <a:pt x="32385" y="25147"/>
                        <a:pt x="25146" y="32386"/>
                        <a:pt x="16192" y="32386"/>
                      </a:cubicBezTo>
                      <a:cubicBezTo>
                        <a:pt x="7239" y="32386"/>
                        <a:pt x="0" y="25147"/>
                        <a:pt x="0" y="16193"/>
                      </a:cubicBezTo>
                      <a:cubicBezTo>
                        <a:pt x="0" y="7240"/>
                        <a:pt x="7239" y="1"/>
                        <a:pt x="16192" y="1"/>
                      </a:cubicBezTo>
                      <a:cubicBezTo>
                        <a:pt x="25051" y="-94"/>
                        <a:pt x="32385" y="7240"/>
                        <a:pt x="32385" y="16193"/>
                      </a:cubicBezTo>
                      <a:close/>
                    </a:path>
                  </a:pathLst>
                </a:custGeom>
                <a:solidFill>
                  <a:srgbClr val="E9551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138" name="任意多边形: 形状 80"/>
                <p:cNvSpPr/>
                <p:nvPr>
                  <p:custDataLst>
                    <p:tags r:id="rId69"/>
                  </p:custDataLst>
                </p:nvPr>
              </p:nvSpPr>
              <p:spPr>
                <a:xfrm>
                  <a:off x="4613814" y="2489929"/>
                  <a:ext cx="32385" cy="32385"/>
                </a:xfrm>
                <a:custGeom>
                  <a:avLst/>
                  <a:gdLst>
                    <a:gd name="connsiteX0" fmla="*/ 32385 w 32385"/>
                    <a:gd name="connsiteY0" fmla="*/ 16193 h 32385"/>
                    <a:gd name="connsiteX1" fmla="*/ 16192 w 32385"/>
                    <a:gd name="connsiteY1" fmla="*/ 32385 h 32385"/>
                    <a:gd name="connsiteX2" fmla="*/ 0 w 32385"/>
                    <a:gd name="connsiteY2" fmla="*/ 16193 h 32385"/>
                    <a:gd name="connsiteX3" fmla="*/ 16192 w 32385"/>
                    <a:gd name="connsiteY3" fmla="*/ 0 h 32385"/>
                    <a:gd name="connsiteX4" fmla="*/ 32385 w 32385"/>
                    <a:gd name="connsiteY4" fmla="*/ 16193 h 323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384" h="32384">
                      <a:moveTo>
                        <a:pt x="32385" y="16193"/>
                      </a:moveTo>
                      <a:cubicBezTo>
                        <a:pt x="32385" y="25146"/>
                        <a:pt x="25146" y="32385"/>
                        <a:pt x="16192" y="32385"/>
                      </a:cubicBezTo>
                      <a:cubicBezTo>
                        <a:pt x="7239" y="32385"/>
                        <a:pt x="0" y="25146"/>
                        <a:pt x="0" y="16193"/>
                      </a:cubicBezTo>
                      <a:cubicBezTo>
                        <a:pt x="0" y="7239"/>
                        <a:pt x="7239" y="0"/>
                        <a:pt x="16192" y="0"/>
                      </a:cubicBezTo>
                      <a:cubicBezTo>
                        <a:pt x="25146" y="0"/>
                        <a:pt x="32385" y="7239"/>
                        <a:pt x="32385" y="16193"/>
                      </a:cubicBezTo>
                      <a:close/>
                    </a:path>
                  </a:pathLst>
                </a:custGeom>
                <a:solidFill>
                  <a:srgbClr val="E9551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139" name="任意多边形: 形状 81"/>
                <p:cNvSpPr/>
                <p:nvPr>
                  <p:custDataLst>
                    <p:tags r:id="rId70"/>
                  </p:custDataLst>
                </p:nvPr>
              </p:nvSpPr>
              <p:spPr>
                <a:xfrm>
                  <a:off x="4660010" y="2551080"/>
                  <a:ext cx="32385" cy="32384"/>
                </a:xfrm>
                <a:custGeom>
                  <a:avLst/>
                  <a:gdLst>
                    <a:gd name="connsiteX0" fmla="*/ 32385 w 32385"/>
                    <a:gd name="connsiteY0" fmla="*/ 16192 h 32384"/>
                    <a:gd name="connsiteX1" fmla="*/ 16193 w 32385"/>
                    <a:gd name="connsiteY1" fmla="*/ 32385 h 32384"/>
                    <a:gd name="connsiteX2" fmla="*/ 0 w 32385"/>
                    <a:gd name="connsiteY2" fmla="*/ 16192 h 32384"/>
                    <a:gd name="connsiteX3" fmla="*/ 16193 w 32385"/>
                    <a:gd name="connsiteY3" fmla="*/ 0 h 32384"/>
                    <a:gd name="connsiteX4" fmla="*/ 32385 w 32385"/>
                    <a:gd name="connsiteY4" fmla="*/ 16192 h 32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384" h="32384">
                      <a:moveTo>
                        <a:pt x="32385" y="16192"/>
                      </a:moveTo>
                      <a:cubicBezTo>
                        <a:pt x="32385" y="25146"/>
                        <a:pt x="25146" y="32385"/>
                        <a:pt x="16193" y="32385"/>
                      </a:cubicBezTo>
                      <a:cubicBezTo>
                        <a:pt x="7239" y="32385"/>
                        <a:pt x="0" y="25146"/>
                        <a:pt x="0" y="16192"/>
                      </a:cubicBezTo>
                      <a:cubicBezTo>
                        <a:pt x="0" y="7239"/>
                        <a:pt x="7239" y="0"/>
                        <a:pt x="16193" y="0"/>
                      </a:cubicBezTo>
                      <a:cubicBezTo>
                        <a:pt x="25146" y="0"/>
                        <a:pt x="32385" y="7239"/>
                        <a:pt x="32385" y="16192"/>
                      </a:cubicBezTo>
                      <a:close/>
                    </a:path>
                  </a:pathLst>
                </a:custGeom>
                <a:solidFill>
                  <a:srgbClr val="E9551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</p:grpSp>
          <p:grpSp>
            <p:nvGrpSpPr>
              <p:cNvPr id="140" name="图形 2"/>
              <p:cNvGrpSpPr/>
              <p:nvPr/>
            </p:nvGrpSpPr>
            <p:grpSpPr>
              <a:xfrm rot="21360000">
                <a:off x="6362" y="2578"/>
                <a:ext cx="641" cy="1491"/>
                <a:chOff x="4948890" y="2331796"/>
                <a:chExt cx="336574" cy="460837"/>
              </a:xfrm>
            </p:grpSpPr>
            <p:sp>
              <p:nvSpPr>
                <p:cNvPr id="141" name="任意多边形: 形状 83"/>
                <p:cNvSpPr/>
                <p:nvPr>
                  <p:custDataLst>
                    <p:tags r:id="rId71"/>
                  </p:custDataLst>
                </p:nvPr>
              </p:nvSpPr>
              <p:spPr>
                <a:xfrm>
                  <a:off x="4948890" y="2331796"/>
                  <a:ext cx="336574" cy="312737"/>
                </a:xfrm>
                <a:custGeom>
                  <a:avLst/>
                  <a:gdLst>
                    <a:gd name="connsiteX0" fmla="*/ 335293 w 336574"/>
                    <a:gd name="connsiteY0" fmla="*/ 159276 h 312737"/>
                    <a:gd name="connsiteX1" fmla="*/ 301099 w 336574"/>
                    <a:gd name="connsiteY1" fmla="*/ 224999 h 312737"/>
                    <a:gd name="connsiteX2" fmla="*/ 284716 w 336574"/>
                    <a:gd name="connsiteY2" fmla="*/ 263099 h 312737"/>
                    <a:gd name="connsiteX3" fmla="*/ 250711 w 336574"/>
                    <a:gd name="connsiteY3" fmla="*/ 269766 h 312737"/>
                    <a:gd name="connsiteX4" fmla="*/ 244044 w 336574"/>
                    <a:gd name="connsiteY4" fmla="*/ 288054 h 312737"/>
                    <a:gd name="connsiteX5" fmla="*/ 228994 w 336574"/>
                    <a:gd name="connsiteY5" fmla="*/ 299294 h 312737"/>
                    <a:gd name="connsiteX6" fmla="*/ 205658 w 336574"/>
                    <a:gd name="connsiteY6" fmla="*/ 299389 h 312737"/>
                    <a:gd name="connsiteX7" fmla="*/ 184417 w 336574"/>
                    <a:gd name="connsiteY7" fmla="*/ 312153 h 312737"/>
                    <a:gd name="connsiteX8" fmla="*/ 151937 w 336574"/>
                    <a:gd name="connsiteY8" fmla="*/ 305199 h 312737"/>
                    <a:gd name="connsiteX9" fmla="*/ 138793 w 336574"/>
                    <a:gd name="connsiteY9" fmla="*/ 291198 h 312737"/>
                    <a:gd name="connsiteX10" fmla="*/ 115361 w 336574"/>
                    <a:gd name="connsiteY10" fmla="*/ 297675 h 312737"/>
                    <a:gd name="connsiteX11" fmla="*/ 88691 w 336574"/>
                    <a:gd name="connsiteY11" fmla="*/ 293484 h 312737"/>
                    <a:gd name="connsiteX12" fmla="*/ 73546 w 336574"/>
                    <a:gd name="connsiteY12" fmla="*/ 272529 h 312737"/>
                    <a:gd name="connsiteX13" fmla="*/ 30398 w 336574"/>
                    <a:gd name="connsiteY13" fmla="*/ 247668 h 312737"/>
                    <a:gd name="connsiteX14" fmla="*/ 31160 w 336574"/>
                    <a:gd name="connsiteY14" fmla="*/ 228523 h 312737"/>
                    <a:gd name="connsiteX15" fmla="*/ 12586 w 336574"/>
                    <a:gd name="connsiteY15" fmla="*/ 163848 h 312737"/>
                    <a:gd name="connsiteX16" fmla="*/ 3538 w 336574"/>
                    <a:gd name="connsiteY16" fmla="*/ 150609 h 312737"/>
                    <a:gd name="connsiteX17" fmla="*/ 12110 w 336574"/>
                    <a:gd name="connsiteY17" fmla="*/ 101269 h 312737"/>
                    <a:gd name="connsiteX18" fmla="*/ 24397 w 336574"/>
                    <a:gd name="connsiteY18" fmla="*/ 93935 h 312737"/>
                    <a:gd name="connsiteX19" fmla="*/ 23445 w 336574"/>
                    <a:gd name="connsiteY19" fmla="*/ 70313 h 312737"/>
                    <a:gd name="connsiteX20" fmla="*/ 31827 w 336574"/>
                    <a:gd name="connsiteY20" fmla="*/ 52977 h 312737"/>
                    <a:gd name="connsiteX21" fmla="*/ 70689 w 336574"/>
                    <a:gd name="connsiteY21" fmla="*/ 39261 h 312737"/>
                    <a:gd name="connsiteX22" fmla="*/ 68974 w 336574"/>
                    <a:gd name="connsiteY22" fmla="*/ 32118 h 312737"/>
                    <a:gd name="connsiteX23" fmla="*/ 70498 w 336574"/>
                    <a:gd name="connsiteY23" fmla="*/ 22402 h 312737"/>
                    <a:gd name="connsiteX24" fmla="*/ 79738 w 336574"/>
                    <a:gd name="connsiteY24" fmla="*/ 10210 h 312737"/>
                    <a:gd name="connsiteX25" fmla="*/ 108408 w 336574"/>
                    <a:gd name="connsiteY25" fmla="*/ 3733 h 312737"/>
                    <a:gd name="connsiteX26" fmla="*/ 133840 w 336574"/>
                    <a:gd name="connsiteY26" fmla="*/ 20402 h 312737"/>
                    <a:gd name="connsiteX27" fmla="*/ 135840 w 336574"/>
                    <a:gd name="connsiteY27" fmla="*/ 15735 h 312737"/>
                    <a:gd name="connsiteX28" fmla="*/ 160986 w 336574"/>
                    <a:gd name="connsiteY28" fmla="*/ 1066 h 312737"/>
                    <a:gd name="connsiteX29" fmla="*/ 189751 w 336574"/>
                    <a:gd name="connsiteY29" fmla="*/ 2590 h 312737"/>
                    <a:gd name="connsiteX30" fmla="*/ 211278 w 336574"/>
                    <a:gd name="connsiteY30" fmla="*/ 18687 h 312737"/>
                    <a:gd name="connsiteX31" fmla="*/ 213659 w 336574"/>
                    <a:gd name="connsiteY31" fmla="*/ 26403 h 312737"/>
                    <a:gd name="connsiteX32" fmla="*/ 224041 w 336574"/>
                    <a:gd name="connsiteY32" fmla="*/ 21164 h 312737"/>
                    <a:gd name="connsiteX33" fmla="*/ 238900 w 336574"/>
                    <a:gd name="connsiteY33" fmla="*/ 19449 h 312737"/>
                    <a:gd name="connsiteX34" fmla="*/ 262427 w 336574"/>
                    <a:gd name="connsiteY34" fmla="*/ 26498 h 312737"/>
                    <a:gd name="connsiteX35" fmla="*/ 283192 w 336574"/>
                    <a:gd name="connsiteY35" fmla="*/ 70218 h 312737"/>
                    <a:gd name="connsiteX36" fmla="*/ 318053 w 336574"/>
                    <a:gd name="connsiteY36" fmla="*/ 78981 h 312737"/>
                    <a:gd name="connsiteX37" fmla="*/ 327769 w 336574"/>
                    <a:gd name="connsiteY37" fmla="*/ 95078 h 312737"/>
                    <a:gd name="connsiteX38" fmla="*/ 327578 w 336574"/>
                    <a:gd name="connsiteY38" fmla="*/ 124129 h 312737"/>
                    <a:gd name="connsiteX39" fmla="*/ 322244 w 336574"/>
                    <a:gd name="connsiteY39" fmla="*/ 132130 h 312737"/>
                    <a:gd name="connsiteX40" fmla="*/ 320149 w 336574"/>
                    <a:gd name="connsiteY40" fmla="*/ 137845 h 312737"/>
                    <a:gd name="connsiteX41" fmla="*/ 335293 w 336574"/>
                    <a:gd name="connsiteY41" fmla="*/ 159276 h 3127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336574" h="312737">
                      <a:moveTo>
                        <a:pt x="335293" y="159276"/>
                      </a:moveTo>
                      <a:cubicBezTo>
                        <a:pt x="341199" y="185375"/>
                        <a:pt x="326149" y="223284"/>
                        <a:pt x="301099" y="224999"/>
                      </a:cubicBezTo>
                      <a:cubicBezTo>
                        <a:pt x="298622" y="243763"/>
                        <a:pt x="301861" y="249573"/>
                        <a:pt x="284716" y="263099"/>
                      </a:cubicBezTo>
                      <a:cubicBezTo>
                        <a:pt x="275000" y="270814"/>
                        <a:pt x="262522" y="271481"/>
                        <a:pt x="250711" y="269766"/>
                      </a:cubicBezTo>
                      <a:cubicBezTo>
                        <a:pt x="246044" y="275196"/>
                        <a:pt x="248044" y="282149"/>
                        <a:pt x="244044" y="288054"/>
                      </a:cubicBezTo>
                      <a:cubicBezTo>
                        <a:pt x="240615" y="293198"/>
                        <a:pt x="234328" y="296532"/>
                        <a:pt x="228994" y="299294"/>
                      </a:cubicBezTo>
                      <a:cubicBezTo>
                        <a:pt x="225946" y="300913"/>
                        <a:pt x="203753" y="302247"/>
                        <a:pt x="205658" y="299389"/>
                      </a:cubicBezTo>
                      <a:cubicBezTo>
                        <a:pt x="200229" y="307676"/>
                        <a:pt x="193847" y="310819"/>
                        <a:pt x="184417" y="312153"/>
                      </a:cubicBezTo>
                      <a:cubicBezTo>
                        <a:pt x="170701" y="314058"/>
                        <a:pt x="164034" y="311200"/>
                        <a:pt x="151937" y="305199"/>
                      </a:cubicBezTo>
                      <a:cubicBezTo>
                        <a:pt x="145936" y="302151"/>
                        <a:pt x="139078" y="297960"/>
                        <a:pt x="138793" y="291198"/>
                      </a:cubicBezTo>
                      <a:cubicBezTo>
                        <a:pt x="131458" y="290436"/>
                        <a:pt x="123362" y="297008"/>
                        <a:pt x="115361" y="297675"/>
                      </a:cubicBezTo>
                      <a:cubicBezTo>
                        <a:pt x="106312" y="298437"/>
                        <a:pt x="96978" y="297484"/>
                        <a:pt x="88691" y="293484"/>
                      </a:cubicBezTo>
                      <a:cubicBezTo>
                        <a:pt x="84405" y="291388"/>
                        <a:pt x="63450" y="276624"/>
                        <a:pt x="73546" y="272529"/>
                      </a:cubicBezTo>
                      <a:cubicBezTo>
                        <a:pt x="56020" y="279577"/>
                        <a:pt x="38209" y="261765"/>
                        <a:pt x="30398" y="247668"/>
                      </a:cubicBezTo>
                      <a:cubicBezTo>
                        <a:pt x="27064" y="241763"/>
                        <a:pt x="26588" y="233667"/>
                        <a:pt x="31160" y="228523"/>
                      </a:cubicBezTo>
                      <a:cubicBezTo>
                        <a:pt x="-4178" y="221475"/>
                        <a:pt x="-7702" y="190233"/>
                        <a:pt x="12586" y="163848"/>
                      </a:cubicBezTo>
                      <a:cubicBezTo>
                        <a:pt x="9634" y="159181"/>
                        <a:pt x="5633" y="155943"/>
                        <a:pt x="3538" y="150609"/>
                      </a:cubicBezTo>
                      <a:cubicBezTo>
                        <a:pt x="-3416" y="132987"/>
                        <a:pt x="109" y="115557"/>
                        <a:pt x="12110" y="101269"/>
                      </a:cubicBezTo>
                      <a:cubicBezTo>
                        <a:pt x="16111" y="96507"/>
                        <a:pt x="19540" y="96507"/>
                        <a:pt x="24397" y="93935"/>
                      </a:cubicBezTo>
                      <a:cubicBezTo>
                        <a:pt x="23064" y="85934"/>
                        <a:pt x="21540" y="78409"/>
                        <a:pt x="23445" y="70313"/>
                      </a:cubicBezTo>
                      <a:cubicBezTo>
                        <a:pt x="24874" y="64122"/>
                        <a:pt x="28112" y="58121"/>
                        <a:pt x="31827" y="52977"/>
                      </a:cubicBezTo>
                      <a:cubicBezTo>
                        <a:pt x="41066" y="40404"/>
                        <a:pt x="56592" y="39738"/>
                        <a:pt x="70689" y="39261"/>
                      </a:cubicBezTo>
                      <a:cubicBezTo>
                        <a:pt x="69355" y="36690"/>
                        <a:pt x="69165" y="34499"/>
                        <a:pt x="68974" y="32118"/>
                      </a:cubicBezTo>
                      <a:cubicBezTo>
                        <a:pt x="68784" y="29355"/>
                        <a:pt x="69451" y="24974"/>
                        <a:pt x="70498" y="22402"/>
                      </a:cubicBezTo>
                      <a:cubicBezTo>
                        <a:pt x="72403" y="17354"/>
                        <a:pt x="75547" y="13734"/>
                        <a:pt x="79738" y="10210"/>
                      </a:cubicBezTo>
                      <a:cubicBezTo>
                        <a:pt x="87358" y="3828"/>
                        <a:pt x="98883" y="2590"/>
                        <a:pt x="108408" y="3733"/>
                      </a:cubicBezTo>
                      <a:cubicBezTo>
                        <a:pt x="119647" y="5067"/>
                        <a:pt x="128220" y="10401"/>
                        <a:pt x="133840" y="20402"/>
                      </a:cubicBezTo>
                      <a:cubicBezTo>
                        <a:pt x="133649" y="18687"/>
                        <a:pt x="134697" y="17068"/>
                        <a:pt x="135840" y="15735"/>
                      </a:cubicBezTo>
                      <a:cubicBezTo>
                        <a:pt x="141650" y="8496"/>
                        <a:pt x="152128" y="3066"/>
                        <a:pt x="160986" y="1066"/>
                      </a:cubicBezTo>
                      <a:cubicBezTo>
                        <a:pt x="170511" y="-1125"/>
                        <a:pt x="180322" y="399"/>
                        <a:pt x="189751" y="2590"/>
                      </a:cubicBezTo>
                      <a:cubicBezTo>
                        <a:pt x="197086" y="4209"/>
                        <a:pt x="207563" y="12020"/>
                        <a:pt x="211278" y="18687"/>
                      </a:cubicBezTo>
                      <a:cubicBezTo>
                        <a:pt x="212611" y="21069"/>
                        <a:pt x="213088" y="23736"/>
                        <a:pt x="213659" y="26403"/>
                      </a:cubicBezTo>
                      <a:cubicBezTo>
                        <a:pt x="213278" y="24593"/>
                        <a:pt x="222708" y="21450"/>
                        <a:pt x="224041" y="21164"/>
                      </a:cubicBezTo>
                      <a:cubicBezTo>
                        <a:pt x="227947" y="20211"/>
                        <a:pt x="234900" y="18973"/>
                        <a:pt x="238900" y="19449"/>
                      </a:cubicBezTo>
                      <a:cubicBezTo>
                        <a:pt x="247854" y="20497"/>
                        <a:pt x="254426" y="22307"/>
                        <a:pt x="262427" y="26498"/>
                      </a:cubicBezTo>
                      <a:cubicBezTo>
                        <a:pt x="279001" y="35166"/>
                        <a:pt x="282811" y="52692"/>
                        <a:pt x="283192" y="70218"/>
                      </a:cubicBezTo>
                      <a:cubicBezTo>
                        <a:pt x="292621" y="63455"/>
                        <a:pt x="310624" y="72408"/>
                        <a:pt x="318053" y="78981"/>
                      </a:cubicBezTo>
                      <a:cubicBezTo>
                        <a:pt x="322625" y="82981"/>
                        <a:pt x="325864" y="89458"/>
                        <a:pt x="327769" y="95078"/>
                      </a:cubicBezTo>
                      <a:cubicBezTo>
                        <a:pt x="330721" y="103936"/>
                        <a:pt x="331293" y="115461"/>
                        <a:pt x="327578" y="124129"/>
                      </a:cubicBezTo>
                      <a:cubicBezTo>
                        <a:pt x="326340" y="126987"/>
                        <a:pt x="324625" y="130130"/>
                        <a:pt x="322244" y="132130"/>
                      </a:cubicBezTo>
                      <a:cubicBezTo>
                        <a:pt x="320339" y="133749"/>
                        <a:pt x="315481" y="135464"/>
                        <a:pt x="320149" y="137845"/>
                      </a:cubicBezTo>
                      <a:cubicBezTo>
                        <a:pt x="328340" y="141941"/>
                        <a:pt x="333198" y="149847"/>
                        <a:pt x="335293" y="159276"/>
                      </a:cubicBezTo>
                      <a:close/>
                    </a:path>
                  </a:pathLst>
                </a:custGeom>
                <a:solidFill>
                  <a:srgbClr val="AEB8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142" name="任意多边形: 形状 84"/>
                <p:cNvSpPr/>
                <p:nvPr>
                  <p:custDataLst>
                    <p:tags r:id="rId72"/>
                  </p:custDataLst>
                </p:nvPr>
              </p:nvSpPr>
              <p:spPr>
                <a:xfrm>
                  <a:off x="5016912" y="2425542"/>
                  <a:ext cx="181927" cy="367091"/>
                </a:xfrm>
                <a:custGeom>
                  <a:avLst/>
                  <a:gdLst>
                    <a:gd name="connsiteX0" fmla="*/ 181927 w 181927"/>
                    <a:gd name="connsiteY0" fmla="*/ 51338 h 367091"/>
                    <a:gd name="connsiteX1" fmla="*/ 129826 w 181927"/>
                    <a:gd name="connsiteY1" fmla="*/ 93820 h 367091"/>
                    <a:gd name="connsiteX2" fmla="*/ 110395 w 181927"/>
                    <a:gd name="connsiteY2" fmla="*/ 112107 h 367091"/>
                    <a:gd name="connsiteX3" fmla="*/ 109538 w 181927"/>
                    <a:gd name="connsiteY3" fmla="*/ 97249 h 367091"/>
                    <a:gd name="connsiteX4" fmla="*/ 105537 w 181927"/>
                    <a:gd name="connsiteY4" fmla="*/ 46195 h 367091"/>
                    <a:gd name="connsiteX5" fmla="*/ 97822 w 181927"/>
                    <a:gd name="connsiteY5" fmla="*/ 1332 h 367091"/>
                    <a:gd name="connsiteX6" fmla="*/ 96012 w 181927"/>
                    <a:gd name="connsiteY6" fmla="*/ 94 h 367091"/>
                    <a:gd name="connsiteX7" fmla="*/ 95440 w 181927"/>
                    <a:gd name="connsiteY7" fmla="*/ 760 h 367091"/>
                    <a:gd name="connsiteX8" fmla="*/ 90297 w 181927"/>
                    <a:gd name="connsiteY8" fmla="*/ 40289 h 367091"/>
                    <a:gd name="connsiteX9" fmla="*/ 88487 w 181927"/>
                    <a:gd name="connsiteY9" fmla="*/ 77627 h 367091"/>
                    <a:gd name="connsiteX10" fmla="*/ 84677 w 181927"/>
                    <a:gd name="connsiteY10" fmla="*/ 140587 h 367091"/>
                    <a:gd name="connsiteX11" fmla="*/ 57436 w 181927"/>
                    <a:gd name="connsiteY11" fmla="*/ 119061 h 367091"/>
                    <a:gd name="connsiteX12" fmla="*/ 0 w 181927"/>
                    <a:gd name="connsiteY12" fmla="*/ 75817 h 367091"/>
                    <a:gd name="connsiteX13" fmla="*/ 43148 w 181927"/>
                    <a:gd name="connsiteY13" fmla="*/ 129443 h 367091"/>
                    <a:gd name="connsiteX14" fmla="*/ 82296 w 181927"/>
                    <a:gd name="connsiteY14" fmla="*/ 177449 h 367091"/>
                    <a:gd name="connsiteX15" fmla="*/ 75914 w 181927"/>
                    <a:gd name="connsiteY15" fmla="*/ 298988 h 367091"/>
                    <a:gd name="connsiteX16" fmla="*/ 66770 w 181927"/>
                    <a:gd name="connsiteY16" fmla="*/ 367092 h 367091"/>
                    <a:gd name="connsiteX17" fmla="*/ 134779 w 181927"/>
                    <a:gd name="connsiteY17" fmla="*/ 367092 h 367091"/>
                    <a:gd name="connsiteX18" fmla="*/ 133350 w 181927"/>
                    <a:gd name="connsiteY18" fmla="*/ 361472 h 367091"/>
                    <a:gd name="connsiteX19" fmla="*/ 115348 w 181927"/>
                    <a:gd name="connsiteY19" fmla="*/ 220883 h 367091"/>
                    <a:gd name="connsiteX20" fmla="*/ 114395 w 181927"/>
                    <a:gd name="connsiteY20" fmla="*/ 199452 h 367091"/>
                    <a:gd name="connsiteX21" fmla="*/ 112395 w 181927"/>
                    <a:gd name="connsiteY21" fmla="*/ 152113 h 367091"/>
                    <a:gd name="connsiteX22" fmla="*/ 144209 w 181927"/>
                    <a:gd name="connsiteY22" fmla="*/ 102297 h 367091"/>
                    <a:gd name="connsiteX23" fmla="*/ 181927 w 181927"/>
                    <a:gd name="connsiteY23" fmla="*/ 51338 h 3670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81927" h="367091">
                      <a:moveTo>
                        <a:pt x="181927" y="51338"/>
                      </a:moveTo>
                      <a:cubicBezTo>
                        <a:pt x="165830" y="66483"/>
                        <a:pt x="147733" y="79818"/>
                        <a:pt x="129826" y="93820"/>
                      </a:cubicBezTo>
                      <a:cubicBezTo>
                        <a:pt x="122777" y="99344"/>
                        <a:pt x="116395" y="105535"/>
                        <a:pt x="110395" y="112107"/>
                      </a:cubicBezTo>
                      <a:cubicBezTo>
                        <a:pt x="110109" y="107155"/>
                        <a:pt x="109823" y="102202"/>
                        <a:pt x="109538" y="97249"/>
                      </a:cubicBezTo>
                      <a:cubicBezTo>
                        <a:pt x="108490" y="80199"/>
                        <a:pt x="107156" y="63244"/>
                        <a:pt x="105537" y="46195"/>
                      </a:cubicBezTo>
                      <a:cubicBezTo>
                        <a:pt x="104203" y="31812"/>
                        <a:pt x="104013" y="14572"/>
                        <a:pt x="97822" y="1332"/>
                      </a:cubicBezTo>
                      <a:cubicBezTo>
                        <a:pt x="97441" y="570"/>
                        <a:pt x="96774" y="-287"/>
                        <a:pt x="96012" y="94"/>
                      </a:cubicBezTo>
                      <a:cubicBezTo>
                        <a:pt x="95726" y="189"/>
                        <a:pt x="95536" y="475"/>
                        <a:pt x="95440" y="760"/>
                      </a:cubicBezTo>
                      <a:cubicBezTo>
                        <a:pt x="88868" y="12000"/>
                        <a:pt x="91345" y="27716"/>
                        <a:pt x="90297" y="40289"/>
                      </a:cubicBezTo>
                      <a:cubicBezTo>
                        <a:pt x="89249" y="52672"/>
                        <a:pt x="89059" y="65149"/>
                        <a:pt x="88487" y="77627"/>
                      </a:cubicBezTo>
                      <a:cubicBezTo>
                        <a:pt x="87439" y="98677"/>
                        <a:pt x="86106" y="119632"/>
                        <a:pt x="84677" y="140587"/>
                      </a:cubicBezTo>
                      <a:cubicBezTo>
                        <a:pt x="76009" y="133063"/>
                        <a:pt x="67056" y="126014"/>
                        <a:pt x="57436" y="119061"/>
                      </a:cubicBezTo>
                      <a:cubicBezTo>
                        <a:pt x="37814" y="104869"/>
                        <a:pt x="17907" y="91343"/>
                        <a:pt x="0" y="75817"/>
                      </a:cubicBezTo>
                      <a:cubicBezTo>
                        <a:pt x="12763" y="94486"/>
                        <a:pt x="28480" y="111917"/>
                        <a:pt x="43148" y="129443"/>
                      </a:cubicBezTo>
                      <a:cubicBezTo>
                        <a:pt x="56483" y="145255"/>
                        <a:pt x="72866" y="161161"/>
                        <a:pt x="82296" y="177449"/>
                      </a:cubicBezTo>
                      <a:cubicBezTo>
                        <a:pt x="80010" y="217930"/>
                        <a:pt x="79629" y="258697"/>
                        <a:pt x="75914" y="298988"/>
                      </a:cubicBezTo>
                      <a:cubicBezTo>
                        <a:pt x="75533" y="302989"/>
                        <a:pt x="69913" y="367092"/>
                        <a:pt x="66770" y="367092"/>
                      </a:cubicBezTo>
                      <a:cubicBezTo>
                        <a:pt x="66865" y="367092"/>
                        <a:pt x="134779" y="367092"/>
                        <a:pt x="134779" y="367092"/>
                      </a:cubicBezTo>
                      <a:cubicBezTo>
                        <a:pt x="134588" y="367092"/>
                        <a:pt x="133540" y="361948"/>
                        <a:pt x="133350" y="361472"/>
                      </a:cubicBezTo>
                      <a:cubicBezTo>
                        <a:pt x="122301" y="315562"/>
                        <a:pt x="117538" y="268127"/>
                        <a:pt x="115348" y="220883"/>
                      </a:cubicBezTo>
                      <a:cubicBezTo>
                        <a:pt x="115062" y="213739"/>
                        <a:pt x="114681" y="206595"/>
                        <a:pt x="114395" y="199452"/>
                      </a:cubicBezTo>
                      <a:cubicBezTo>
                        <a:pt x="113728" y="183640"/>
                        <a:pt x="113062" y="167924"/>
                        <a:pt x="112395" y="152113"/>
                      </a:cubicBezTo>
                      <a:cubicBezTo>
                        <a:pt x="119824" y="135253"/>
                        <a:pt x="131540" y="118775"/>
                        <a:pt x="144209" y="102297"/>
                      </a:cubicBezTo>
                      <a:cubicBezTo>
                        <a:pt x="157163" y="85723"/>
                        <a:pt x="170974" y="68959"/>
                        <a:pt x="181927" y="51338"/>
                      </a:cubicBezTo>
                      <a:close/>
                    </a:path>
                  </a:pathLst>
                </a:custGeom>
                <a:solidFill>
                  <a:srgbClr val="C79F6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143" name="任意多边形: 形状 85"/>
                <p:cNvSpPr/>
                <p:nvPr>
                  <p:custDataLst>
                    <p:tags r:id="rId73"/>
                  </p:custDataLst>
                </p:nvPr>
              </p:nvSpPr>
              <p:spPr>
                <a:xfrm>
                  <a:off x="5082349" y="2460973"/>
                  <a:ext cx="37718" cy="37719"/>
                </a:xfrm>
                <a:custGeom>
                  <a:avLst/>
                  <a:gdLst>
                    <a:gd name="connsiteX0" fmla="*/ 37719 w 37718"/>
                    <a:gd name="connsiteY0" fmla="*/ 18859 h 37719"/>
                    <a:gd name="connsiteX1" fmla="*/ 18859 w 37718"/>
                    <a:gd name="connsiteY1" fmla="*/ 37719 h 37719"/>
                    <a:gd name="connsiteX2" fmla="*/ 0 w 37718"/>
                    <a:gd name="connsiteY2" fmla="*/ 18859 h 37719"/>
                    <a:gd name="connsiteX3" fmla="*/ 18859 w 37718"/>
                    <a:gd name="connsiteY3" fmla="*/ 0 h 37719"/>
                    <a:gd name="connsiteX4" fmla="*/ 37719 w 37718"/>
                    <a:gd name="connsiteY4" fmla="*/ 18859 h 37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718" h="37719">
                      <a:moveTo>
                        <a:pt x="37719" y="18859"/>
                      </a:moveTo>
                      <a:cubicBezTo>
                        <a:pt x="37719" y="29242"/>
                        <a:pt x="29242" y="37719"/>
                        <a:pt x="18859" y="37719"/>
                      </a:cubicBezTo>
                      <a:cubicBezTo>
                        <a:pt x="8477" y="37719"/>
                        <a:pt x="0" y="29242"/>
                        <a:pt x="0" y="18859"/>
                      </a:cubicBezTo>
                      <a:cubicBezTo>
                        <a:pt x="0" y="8477"/>
                        <a:pt x="8477" y="0"/>
                        <a:pt x="18859" y="0"/>
                      </a:cubicBezTo>
                      <a:cubicBezTo>
                        <a:pt x="29337" y="0"/>
                        <a:pt x="37719" y="8477"/>
                        <a:pt x="37719" y="18859"/>
                      </a:cubicBezTo>
                      <a:close/>
                    </a:path>
                  </a:pathLst>
                </a:custGeom>
                <a:solidFill>
                  <a:srgbClr val="FCD1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144" name="任意多边形: 形状 86"/>
                <p:cNvSpPr/>
                <p:nvPr>
                  <p:custDataLst>
                    <p:tags r:id="rId74"/>
                  </p:custDataLst>
                </p:nvPr>
              </p:nvSpPr>
              <p:spPr>
                <a:xfrm>
                  <a:off x="5030152" y="2548126"/>
                  <a:ext cx="37718" cy="37719"/>
                </a:xfrm>
                <a:custGeom>
                  <a:avLst/>
                  <a:gdLst>
                    <a:gd name="connsiteX0" fmla="*/ 37719 w 37718"/>
                    <a:gd name="connsiteY0" fmla="*/ 18860 h 37719"/>
                    <a:gd name="connsiteX1" fmla="*/ 18859 w 37718"/>
                    <a:gd name="connsiteY1" fmla="*/ 37720 h 37719"/>
                    <a:gd name="connsiteX2" fmla="*/ 0 w 37718"/>
                    <a:gd name="connsiteY2" fmla="*/ 18860 h 37719"/>
                    <a:gd name="connsiteX3" fmla="*/ 18859 w 37718"/>
                    <a:gd name="connsiteY3" fmla="*/ 1 h 37719"/>
                    <a:gd name="connsiteX4" fmla="*/ 37719 w 37718"/>
                    <a:gd name="connsiteY4" fmla="*/ 18860 h 37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718" h="37719">
                      <a:moveTo>
                        <a:pt x="37719" y="18860"/>
                      </a:moveTo>
                      <a:cubicBezTo>
                        <a:pt x="37719" y="29243"/>
                        <a:pt x="29242" y="37720"/>
                        <a:pt x="18859" y="37720"/>
                      </a:cubicBezTo>
                      <a:cubicBezTo>
                        <a:pt x="8477" y="37720"/>
                        <a:pt x="0" y="29243"/>
                        <a:pt x="0" y="18860"/>
                      </a:cubicBezTo>
                      <a:cubicBezTo>
                        <a:pt x="0" y="8478"/>
                        <a:pt x="8477" y="1"/>
                        <a:pt x="18859" y="1"/>
                      </a:cubicBezTo>
                      <a:cubicBezTo>
                        <a:pt x="29242" y="-94"/>
                        <a:pt x="37719" y="8383"/>
                        <a:pt x="37719" y="18860"/>
                      </a:cubicBezTo>
                      <a:close/>
                    </a:path>
                  </a:pathLst>
                </a:custGeom>
                <a:solidFill>
                  <a:srgbClr val="FCD1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145" name="任意多边形: 形状 87"/>
                <p:cNvSpPr/>
                <p:nvPr>
                  <p:custDataLst>
                    <p:tags r:id="rId75"/>
                  </p:custDataLst>
                </p:nvPr>
              </p:nvSpPr>
              <p:spPr>
                <a:xfrm>
                  <a:off x="5210079" y="2447924"/>
                  <a:ext cx="37718" cy="37718"/>
                </a:xfrm>
                <a:custGeom>
                  <a:avLst/>
                  <a:gdLst>
                    <a:gd name="connsiteX0" fmla="*/ 37719 w 37718"/>
                    <a:gd name="connsiteY0" fmla="*/ 18859 h 37718"/>
                    <a:gd name="connsiteX1" fmla="*/ 18859 w 37718"/>
                    <a:gd name="connsiteY1" fmla="*/ 37719 h 37718"/>
                    <a:gd name="connsiteX2" fmla="*/ 0 w 37718"/>
                    <a:gd name="connsiteY2" fmla="*/ 18859 h 37718"/>
                    <a:gd name="connsiteX3" fmla="*/ 18859 w 37718"/>
                    <a:gd name="connsiteY3" fmla="*/ 0 h 37718"/>
                    <a:gd name="connsiteX4" fmla="*/ 37719 w 37718"/>
                    <a:gd name="connsiteY4" fmla="*/ 18859 h 377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718" h="37718">
                      <a:moveTo>
                        <a:pt x="37719" y="18859"/>
                      </a:moveTo>
                      <a:cubicBezTo>
                        <a:pt x="37719" y="29242"/>
                        <a:pt x="29242" y="37719"/>
                        <a:pt x="18859" y="37719"/>
                      </a:cubicBezTo>
                      <a:cubicBezTo>
                        <a:pt x="8477" y="37719"/>
                        <a:pt x="0" y="29242"/>
                        <a:pt x="0" y="18859"/>
                      </a:cubicBezTo>
                      <a:cubicBezTo>
                        <a:pt x="0" y="8477"/>
                        <a:pt x="8477" y="0"/>
                        <a:pt x="18859" y="0"/>
                      </a:cubicBezTo>
                      <a:cubicBezTo>
                        <a:pt x="29242" y="0"/>
                        <a:pt x="37719" y="8477"/>
                        <a:pt x="37719" y="18859"/>
                      </a:cubicBezTo>
                      <a:close/>
                    </a:path>
                  </a:pathLst>
                </a:custGeom>
                <a:solidFill>
                  <a:srgbClr val="FCD1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146" name="任意多边形: 形状 88"/>
                <p:cNvSpPr/>
                <p:nvPr>
                  <p:custDataLst>
                    <p:tags r:id="rId76"/>
                  </p:custDataLst>
                </p:nvPr>
              </p:nvSpPr>
              <p:spPr>
                <a:xfrm>
                  <a:off x="5159311" y="2553842"/>
                  <a:ext cx="37718" cy="37719"/>
                </a:xfrm>
                <a:custGeom>
                  <a:avLst/>
                  <a:gdLst>
                    <a:gd name="connsiteX0" fmla="*/ 37719 w 37718"/>
                    <a:gd name="connsiteY0" fmla="*/ 18859 h 37719"/>
                    <a:gd name="connsiteX1" fmla="*/ 18859 w 37718"/>
                    <a:gd name="connsiteY1" fmla="*/ 37719 h 37719"/>
                    <a:gd name="connsiteX2" fmla="*/ 0 w 37718"/>
                    <a:gd name="connsiteY2" fmla="*/ 18859 h 37719"/>
                    <a:gd name="connsiteX3" fmla="*/ 18859 w 37718"/>
                    <a:gd name="connsiteY3" fmla="*/ 0 h 37719"/>
                    <a:gd name="connsiteX4" fmla="*/ 37719 w 37718"/>
                    <a:gd name="connsiteY4" fmla="*/ 18859 h 37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718" h="37719">
                      <a:moveTo>
                        <a:pt x="37719" y="18859"/>
                      </a:moveTo>
                      <a:cubicBezTo>
                        <a:pt x="37719" y="29242"/>
                        <a:pt x="29242" y="37719"/>
                        <a:pt x="18859" y="37719"/>
                      </a:cubicBezTo>
                      <a:cubicBezTo>
                        <a:pt x="8477" y="37719"/>
                        <a:pt x="0" y="29242"/>
                        <a:pt x="0" y="18859"/>
                      </a:cubicBezTo>
                      <a:cubicBezTo>
                        <a:pt x="0" y="8477"/>
                        <a:pt x="8477" y="0"/>
                        <a:pt x="18859" y="0"/>
                      </a:cubicBezTo>
                      <a:cubicBezTo>
                        <a:pt x="29242" y="0"/>
                        <a:pt x="37719" y="8477"/>
                        <a:pt x="37719" y="18859"/>
                      </a:cubicBezTo>
                      <a:close/>
                    </a:path>
                  </a:pathLst>
                </a:custGeom>
                <a:solidFill>
                  <a:srgbClr val="FCD1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147" name="任意多边形: 形状 89"/>
                <p:cNvSpPr/>
                <p:nvPr>
                  <p:custDataLst>
                    <p:tags r:id="rId77"/>
                  </p:custDataLst>
                </p:nvPr>
              </p:nvSpPr>
              <p:spPr>
                <a:xfrm>
                  <a:off x="5154929" y="2378296"/>
                  <a:ext cx="37719" cy="37719"/>
                </a:xfrm>
                <a:custGeom>
                  <a:avLst/>
                  <a:gdLst>
                    <a:gd name="connsiteX0" fmla="*/ 37719 w 37719"/>
                    <a:gd name="connsiteY0" fmla="*/ 18859 h 37719"/>
                    <a:gd name="connsiteX1" fmla="*/ 18859 w 37719"/>
                    <a:gd name="connsiteY1" fmla="*/ 37719 h 37719"/>
                    <a:gd name="connsiteX2" fmla="*/ 0 w 37719"/>
                    <a:gd name="connsiteY2" fmla="*/ 18859 h 37719"/>
                    <a:gd name="connsiteX3" fmla="*/ 18859 w 37719"/>
                    <a:gd name="connsiteY3" fmla="*/ 0 h 37719"/>
                    <a:gd name="connsiteX4" fmla="*/ 37719 w 37719"/>
                    <a:gd name="connsiteY4" fmla="*/ 18859 h 37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719" h="37719">
                      <a:moveTo>
                        <a:pt x="37719" y="18859"/>
                      </a:moveTo>
                      <a:cubicBezTo>
                        <a:pt x="37719" y="29242"/>
                        <a:pt x="29242" y="37719"/>
                        <a:pt x="18859" y="37719"/>
                      </a:cubicBezTo>
                      <a:cubicBezTo>
                        <a:pt x="8477" y="37719"/>
                        <a:pt x="0" y="29242"/>
                        <a:pt x="0" y="18859"/>
                      </a:cubicBezTo>
                      <a:cubicBezTo>
                        <a:pt x="0" y="8477"/>
                        <a:pt x="8477" y="0"/>
                        <a:pt x="18859" y="0"/>
                      </a:cubicBezTo>
                      <a:cubicBezTo>
                        <a:pt x="29337" y="0"/>
                        <a:pt x="37719" y="8477"/>
                        <a:pt x="37719" y="18859"/>
                      </a:cubicBezTo>
                      <a:close/>
                    </a:path>
                  </a:pathLst>
                </a:custGeom>
                <a:solidFill>
                  <a:srgbClr val="FCD1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148" name="任意多边形: 形状 90"/>
                <p:cNvSpPr/>
                <p:nvPr>
                  <p:custDataLst>
                    <p:tags r:id="rId78"/>
                  </p:custDataLst>
                </p:nvPr>
              </p:nvSpPr>
              <p:spPr>
                <a:xfrm>
                  <a:off x="4988051" y="2459545"/>
                  <a:ext cx="37719" cy="37718"/>
                </a:xfrm>
                <a:custGeom>
                  <a:avLst/>
                  <a:gdLst>
                    <a:gd name="connsiteX0" fmla="*/ 37719 w 37719"/>
                    <a:gd name="connsiteY0" fmla="*/ 18859 h 37718"/>
                    <a:gd name="connsiteX1" fmla="*/ 18860 w 37719"/>
                    <a:gd name="connsiteY1" fmla="*/ 37719 h 37718"/>
                    <a:gd name="connsiteX2" fmla="*/ 0 w 37719"/>
                    <a:gd name="connsiteY2" fmla="*/ 18859 h 37718"/>
                    <a:gd name="connsiteX3" fmla="*/ 18860 w 37719"/>
                    <a:gd name="connsiteY3" fmla="*/ 0 h 37718"/>
                    <a:gd name="connsiteX4" fmla="*/ 37719 w 37719"/>
                    <a:gd name="connsiteY4" fmla="*/ 18859 h 377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719" h="37718">
                      <a:moveTo>
                        <a:pt x="37719" y="18859"/>
                      </a:moveTo>
                      <a:cubicBezTo>
                        <a:pt x="37719" y="29242"/>
                        <a:pt x="29242" y="37719"/>
                        <a:pt x="18860" y="37719"/>
                      </a:cubicBezTo>
                      <a:cubicBezTo>
                        <a:pt x="8477" y="37719"/>
                        <a:pt x="0" y="29242"/>
                        <a:pt x="0" y="18859"/>
                      </a:cubicBezTo>
                      <a:cubicBezTo>
                        <a:pt x="0" y="8477"/>
                        <a:pt x="8477" y="0"/>
                        <a:pt x="18860" y="0"/>
                      </a:cubicBezTo>
                      <a:cubicBezTo>
                        <a:pt x="29242" y="0"/>
                        <a:pt x="37719" y="8477"/>
                        <a:pt x="37719" y="18859"/>
                      </a:cubicBezTo>
                      <a:close/>
                    </a:path>
                  </a:pathLst>
                </a:custGeom>
                <a:solidFill>
                  <a:srgbClr val="FCD1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149" name="任意多边形: 形状 91"/>
                <p:cNvSpPr/>
                <p:nvPr>
                  <p:custDataLst>
                    <p:tags r:id="rId79"/>
                  </p:custDataLst>
                </p:nvPr>
              </p:nvSpPr>
              <p:spPr>
                <a:xfrm>
                  <a:off x="5049012" y="2391346"/>
                  <a:ext cx="37718" cy="37718"/>
                </a:xfrm>
                <a:custGeom>
                  <a:avLst/>
                  <a:gdLst>
                    <a:gd name="connsiteX0" fmla="*/ 37719 w 37718"/>
                    <a:gd name="connsiteY0" fmla="*/ 18859 h 37718"/>
                    <a:gd name="connsiteX1" fmla="*/ 18859 w 37718"/>
                    <a:gd name="connsiteY1" fmla="*/ 37719 h 37718"/>
                    <a:gd name="connsiteX2" fmla="*/ 0 w 37718"/>
                    <a:gd name="connsiteY2" fmla="*/ 18859 h 37718"/>
                    <a:gd name="connsiteX3" fmla="*/ 18859 w 37718"/>
                    <a:gd name="connsiteY3" fmla="*/ 0 h 37718"/>
                    <a:gd name="connsiteX4" fmla="*/ 37719 w 37718"/>
                    <a:gd name="connsiteY4" fmla="*/ 18859 h 377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718" h="37718">
                      <a:moveTo>
                        <a:pt x="37719" y="18859"/>
                      </a:moveTo>
                      <a:cubicBezTo>
                        <a:pt x="37719" y="29242"/>
                        <a:pt x="29242" y="37719"/>
                        <a:pt x="18859" y="37719"/>
                      </a:cubicBezTo>
                      <a:cubicBezTo>
                        <a:pt x="8477" y="37719"/>
                        <a:pt x="0" y="29242"/>
                        <a:pt x="0" y="18859"/>
                      </a:cubicBezTo>
                      <a:cubicBezTo>
                        <a:pt x="0" y="8477"/>
                        <a:pt x="8477" y="0"/>
                        <a:pt x="18859" y="0"/>
                      </a:cubicBezTo>
                      <a:cubicBezTo>
                        <a:pt x="29242" y="0"/>
                        <a:pt x="37719" y="8477"/>
                        <a:pt x="37719" y="18859"/>
                      </a:cubicBezTo>
                      <a:close/>
                    </a:path>
                  </a:pathLst>
                </a:custGeom>
                <a:solidFill>
                  <a:srgbClr val="FCD1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</p:grpSp>
          <p:grpSp>
            <p:nvGrpSpPr>
              <p:cNvPr id="150" name="图形 2"/>
              <p:cNvGrpSpPr/>
              <p:nvPr/>
            </p:nvGrpSpPr>
            <p:grpSpPr>
              <a:xfrm rot="21360000">
                <a:off x="7285" y="2974"/>
                <a:ext cx="312" cy="1135"/>
                <a:chOff x="5424970" y="2470413"/>
                <a:chExt cx="163823" cy="350605"/>
              </a:xfrm>
            </p:grpSpPr>
            <p:sp>
              <p:nvSpPr>
                <p:cNvPr id="151" name="任意多边形: 形状 93"/>
                <p:cNvSpPr/>
                <p:nvPr>
                  <p:custDataLst>
                    <p:tags r:id="rId80"/>
                  </p:custDataLst>
                </p:nvPr>
              </p:nvSpPr>
              <p:spPr>
                <a:xfrm>
                  <a:off x="5424970" y="2470413"/>
                  <a:ext cx="163823" cy="283297"/>
                </a:xfrm>
                <a:custGeom>
                  <a:avLst/>
                  <a:gdLst>
                    <a:gd name="connsiteX0" fmla="*/ 2279 w 163823"/>
                    <a:gd name="connsiteY0" fmla="*/ 203444 h 283297"/>
                    <a:gd name="connsiteX1" fmla="*/ 20567 w 163823"/>
                    <a:gd name="connsiteY1" fmla="*/ 248021 h 283297"/>
                    <a:gd name="connsiteX2" fmla="*/ 105530 w 163823"/>
                    <a:gd name="connsiteY2" fmla="*/ 279930 h 283297"/>
                    <a:gd name="connsiteX3" fmla="*/ 158870 w 163823"/>
                    <a:gd name="connsiteY3" fmla="*/ 225542 h 283297"/>
                    <a:gd name="connsiteX4" fmla="*/ 163823 w 163823"/>
                    <a:gd name="connsiteY4" fmla="*/ 182013 h 283297"/>
                    <a:gd name="connsiteX5" fmla="*/ 146774 w 163823"/>
                    <a:gd name="connsiteY5" fmla="*/ 57616 h 283297"/>
                    <a:gd name="connsiteX6" fmla="*/ 138106 w 163823"/>
                    <a:gd name="connsiteY6" fmla="*/ 36661 h 283297"/>
                    <a:gd name="connsiteX7" fmla="*/ 67240 w 163823"/>
                    <a:gd name="connsiteY7" fmla="*/ 7419 h 283297"/>
                    <a:gd name="connsiteX8" fmla="*/ 47809 w 163823"/>
                    <a:gd name="connsiteY8" fmla="*/ 33518 h 283297"/>
                    <a:gd name="connsiteX9" fmla="*/ 8852 w 163823"/>
                    <a:gd name="connsiteY9" fmla="*/ 122767 h 283297"/>
                    <a:gd name="connsiteX10" fmla="*/ 2279 w 163823"/>
                    <a:gd name="connsiteY10" fmla="*/ 203444 h 2832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63823" h="283297">
                      <a:moveTo>
                        <a:pt x="2279" y="203444"/>
                      </a:moveTo>
                      <a:cubicBezTo>
                        <a:pt x="5232" y="219732"/>
                        <a:pt x="11138" y="235162"/>
                        <a:pt x="20567" y="248021"/>
                      </a:cubicBezTo>
                      <a:cubicBezTo>
                        <a:pt x="38855" y="272691"/>
                        <a:pt x="74288" y="291169"/>
                        <a:pt x="105530" y="279930"/>
                      </a:cubicBezTo>
                      <a:cubicBezTo>
                        <a:pt x="128867" y="271548"/>
                        <a:pt x="155918" y="252212"/>
                        <a:pt x="158870" y="225542"/>
                      </a:cubicBezTo>
                      <a:cubicBezTo>
                        <a:pt x="160490" y="211254"/>
                        <a:pt x="163156" y="196586"/>
                        <a:pt x="163823" y="182013"/>
                      </a:cubicBezTo>
                      <a:cubicBezTo>
                        <a:pt x="163823" y="139436"/>
                        <a:pt x="160490" y="97812"/>
                        <a:pt x="146774" y="57616"/>
                      </a:cubicBezTo>
                      <a:cubicBezTo>
                        <a:pt x="144297" y="50472"/>
                        <a:pt x="141916" y="43233"/>
                        <a:pt x="138106" y="36661"/>
                      </a:cubicBezTo>
                      <a:cubicBezTo>
                        <a:pt x="125056" y="13706"/>
                        <a:pt x="93338" y="-13345"/>
                        <a:pt x="67240" y="7419"/>
                      </a:cubicBezTo>
                      <a:cubicBezTo>
                        <a:pt x="58667" y="14277"/>
                        <a:pt x="53048" y="23993"/>
                        <a:pt x="47809" y="33518"/>
                      </a:cubicBezTo>
                      <a:cubicBezTo>
                        <a:pt x="32378" y="62093"/>
                        <a:pt x="19234" y="92001"/>
                        <a:pt x="8852" y="122767"/>
                      </a:cubicBezTo>
                      <a:cubicBezTo>
                        <a:pt x="660" y="146961"/>
                        <a:pt x="-2578" y="176393"/>
                        <a:pt x="2279" y="203444"/>
                      </a:cubicBezTo>
                      <a:close/>
                    </a:path>
                  </a:pathLst>
                </a:custGeom>
                <a:solidFill>
                  <a:srgbClr val="D141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152" name="任意多边形: 形状 94"/>
                <p:cNvSpPr/>
                <p:nvPr>
                  <p:custDataLst>
                    <p:tags r:id="rId81"/>
                  </p:custDataLst>
                </p:nvPr>
              </p:nvSpPr>
              <p:spPr>
                <a:xfrm>
                  <a:off x="5456015" y="2591484"/>
                  <a:ext cx="106394" cy="229533"/>
                </a:xfrm>
                <a:custGeom>
                  <a:avLst/>
                  <a:gdLst>
                    <a:gd name="connsiteX0" fmla="*/ 0 w 106394"/>
                    <a:gd name="connsiteY0" fmla="*/ 26556 h 229533"/>
                    <a:gd name="connsiteX1" fmla="*/ 37814 w 106394"/>
                    <a:gd name="connsiteY1" fmla="*/ 55417 h 229533"/>
                    <a:gd name="connsiteX2" fmla="*/ 47339 w 106394"/>
                    <a:gd name="connsiteY2" fmla="*/ 66371 h 229533"/>
                    <a:gd name="connsiteX3" fmla="*/ 47911 w 106394"/>
                    <a:gd name="connsiteY3" fmla="*/ 60751 h 229533"/>
                    <a:gd name="connsiteX4" fmla="*/ 50006 w 106394"/>
                    <a:gd name="connsiteY4" fmla="*/ 28842 h 229533"/>
                    <a:gd name="connsiteX5" fmla="*/ 54102 w 106394"/>
                    <a:gd name="connsiteY5" fmla="*/ 839 h 229533"/>
                    <a:gd name="connsiteX6" fmla="*/ 55054 w 106394"/>
                    <a:gd name="connsiteY6" fmla="*/ 77 h 229533"/>
                    <a:gd name="connsiteX7" fmla="*/ 55340 w 106394"/>
                    <a:gd name="connsiteY7" fmla="*/ 458 h 229533"/>
                    <a:gd name="connsiteX8" fmla="*/ 58103 w 106394"/>
                    <a:gd name="connsiteY8" fmla="*/ 25127 h 229533"/>
                    <a:gd name="connsiteX9" fmla="*/ 59055 w 106394"/>
                    <a:gd name="connsiteY9" fmla="*/ 48464 h 229533"/>
                    <a:gd name="connsiteX10" fmla="*/ 61722 w 106394"/>
                    <a:gd name="connsiteY10" fmla="*/ 82849 h 229533"/>
                    <a:gd name="connsiteX11" fmla="*/ 74867 w 106394"/>
                    <a:gd name="connsiteY11" fmla="*/ 71324 h 229533"/>
                    <a:gd name="connsiteX12" fmla="*/ 106394 w 106394"/>
                    <a:gd name="connsiteY12" fmla="*/ 47416 h 229533"/>
                    <a:gd name="connsiteX13" fmla="*/ 83344 w 106394"/>
                    <a:gd name="connsiteY13" fmla="*/ 80944 h 229533"/>
                    <a:gd name="connsiteX14" fmla="*/ 62389 w 106394"/>
                    <a:gd name="connsiteY14" fmla="*/ 110948 h 229533"/>
                    <a:gd name="connsiteX15" fmla="*/ 65818 w 106394"/>
                    <a:gd name="connsiteY15" fmla="*/ 186957 h 229533"/>
                    <a:gd name="connsiteX16" fmla="*/ 70771 w 106394"/>
                    <a:gd name="connsiteY16" fmla="*/ 229534 h 229533"/>
                    <a:gd name="connsiteX17" fmla="*/ 34385 w 106394"/>
                    <a:gd name="connsiteY17" fmla="*/ 229534 h 229533"/>
                    <a:gd name="connsiteX18" fmla="*/ 35147 w 106394"/>
                    <a:gd name="connsiteY18" fmla="*/ 226010 h 229533"/>
                    <a:gd name="connsiteX19" fmla="*/ 44767 w 106394"/>
                    <a:gd name="connsiteY19" fmla="*/ 138094 h 229533"/>
                    <a:gd name="connsiteX20" fmla="*/ 45244 w 106394"/>
                    <a:gd name="connsiteY20" fmla="*/ 124664 h 229533"/>
                    <a:gd name="connsiteX21" fmla="*/ 46292 w 106394"/>
                    <a:gd name="connsiteY21" fmla="*/ 95041 h 229533"/>
                    <a:gd name="connsiteX22" fmla="*/ 29242 w 106394"/>
                    <a:gd name="connsiteY22" fmla="*/ 63894 h 229533"/>
                    <a:gd name="connsiteX23" fmla="*/ 0 w 106394"/>
                    <a:gd name="connsiteY23" fmla="*/ 26556 h 2295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06394" h="229531">
                      <a:moveTo>
                        <a:pt x="0" y="26556"/>
                      </a:moveTo>
                      <a:cubicBezTo>
                        <a:pt x="18383" y="34367"/>
                        <a:pt x="28289" y="46654"/>
                        <a:pt x="37814" y="55417"/>
                      </a:cubicBezTo>
                      <a:cubicBezTo>
                        <a:pt x="41624" y="58846"/>
                        <a:pt x="44101" y="62275"/>
                        <a:pt x="47339" y="66371"/>
                      </a:cubicBezTo>
                      <a:cubicBezTo>
                        <a:pt x="47530" y="63323"/>
                        <a:pt x="47720" y="63799"/>
                        <a:pt x="47911" y="60751"/>
                      </a:cubicBezTo>
                      <a:cubicBezTo>
                        <a:pt x="48482" y="50083"/>
                        <a:pt x="49149" y="39510"/>
                        <a:pt x="50006" y="28842"/>
                      </a:cubicBezTo>
                      <a:cubicBezTo>
                        <a:pt x="50768" y="19793"/>
                        <a:pt x="50768" y="9030"/>
                        <a:pt x="54102" y="839"/>
                      </a:cubicBezTo>
                      <a:cubicBezTo>
                        <a:pt x="54292" y="362"/>
                        <a:pt x="54674" y="-209"/>
                        <a:pt x="55054" y="77"/>
                      </a:cubicBezTo>
                      <a:cubicBezTo>
                        <a:pt x="55150" y="172"/>
                        <a:pt x="55245" y="362"/>
                        <a:pt x="55340" y="458"/>
                      </a:cubicBezTo>
                      <a:cubicBezTo>
                        <a:pt x="58865" y="7506"/>
                        <a:pt x="57531" y="17317"/>
                        <a:pt x="58103" y="25127"/>
                      </a:cubicBezTo>
                      <a:cubicBezTo>
                        <a:pt x="58674" y="32938"/>
                        <a:pt x="58769" y="40653"/>
                        <a:pt x="59055" y="48464"/>
                      </a:cubicBezTo>
                      <a:cubicBezTo>
                        <a:pt x="59627" y="61608"/>
                        <a:pt x="60960" y="69704"/>
                        <a:pt x="61722" y="82849"/>
                      </a:cubicBezTo>
                      <a:cubicBezTo>
                        <a:pt x="66389" y="78182"/>
                        <a:pt x="69437" y="75705"/>
                        <a:pt x="74867" y="71324"/>
                      </a:cubicBezTo>
                      <a:cubicBezTo>
                        <a:pt x="85534" y="62561"/>
                        <a:pt x="91630" y="55988"/>
                        <a:pt x="106394" y="47416"/>
                      </a:cubicBezTo>
                      <a:cubicBezTo>
                        <a:pt x="99536" y="59036"/>
                        <a:pt x="91154" y="69990"/>
                        <a:pt x="83344" y="80944"/>
                      </a:cubicBezTo>
                      <a:cubicBezTo>
                        <a:pt x="76200" y="90850"/>
                        <a:pt x="67437" y="100756"/>
                        <a:pt x="62389" y="110948"/>
                      </a:cubicBezTo>
                      <a:cubicBezTo>
                        <a:pt x="63627" y="136284"/>
                        <a:pt x="63817" y="161811"/>
                        <a:pt x="65818" y="186957"/>
                      </a:cubicBezTo>
                      <a:cubicBezTo>
                        <a:pt x="66008" y="189434"/>
                        <a:pt x="69056" y="229534"/>
                        <a:pt x="70771" y="229534"/>
                      </a:cubicBezTo>
                      <a:cubicBezTo>
                        <a:pt x="70771" y="229534"/>
                        <a:pt x="34385" y="229534"/>
                        <a:pt x="34385" y="229534"/>
                      </a:cubicBezTo>
                      <a:cubicBezTo>
                        <a:pt x="34480" y="229534"/>
                        <a:pt x="35052" y="226295"/>
                        <a:pt x="35147" y="226010"/>
                      </a:cubicBezTo>
                      <a:cubicBezTo>
                        <a:pt x="41053" y="197339"/>
                        <a:pt x="43625" y="167621"/>
                        <a:pt x="44767" y="138094"/>
                      </a:cubicBezTo>
                      <a:cubicBezTo>
                        <a:pt x="44958" y="133617"/>
                        <a:pt x="45149" y="129140"/>
                        <a:pt x="45244" y="124664"/>
                      </a:cubicBezTo>
                      <a:cubicBezTo>
                        <a:pt x="45625" y="114758"/>
                        <a:pt x="45911" y="104947"/>
                        <a:pt x="46292" y="95041"/>
                      </a:cubicBezTo>
                      <a:cubicBezTo>
                        <a:pt x="42291" y="84563"/>
                        <a:pt x="36004" y="74181"/>
                        <a:pt x="29242" y="63894"/>
                      </a:cubicBezTo>
                      <a:cubicBezTo>
                        <a:pt x="22479" y="53607"/>
                        <a:pt x="5905" y="37605"/>
                        <a:pt x="0" y="26556"/>
                      </a:cubicBezTo>
                      <a:close/>
                    </a:path>
                  </a:pathLst>
                </a:custGeom>
                <a:solidFill>
                  <a:srgbClr val="C79F6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</p:grpSp>
          <p:grpSp>
            <p:nvGrpSpPr>
              <p:cNvPr id="153" name="图形 2"/>
              <p:cNvGrpSpPr/>
              <p:nvPr/>
            </p:nvGrpSpPr>
            <p:grpSpPr>
              <a:xfrm rot="21360000">
                <a:off x="10135" y="3019"/>
                <a:ext cx="260" cy="945"/>
                <a:chOff x="6919271" y="2545155"/>
                <a:chExt cx="136372" cy="291960"/>
              </a:xfrm>
            </p:grpSpPr>
            <p:sp>
              <p:nvSpPr>
                <p:cNvPr id="154" name="任意多边形: 形状 96"/>
                <p:cNvSpPr/>
                <p:nvPr>
                  <p:custDataLst>
                    <p:tags r:id="rId82"/>
                  </p:custDataLst>
                </p:nvPr>
              </p:nvSpPr>
              <p:spPr>
                <a:xfrm>
                  <a:off x="6919271" y="2545155"/>
                  <a:ext cx="136372" cy="235894"/>
                </a:xfrm>
                <a:custGeom>
                  <a:avLst/>
                  <a:gdLst>
                    <a:gd name="connsiteX0" fmla="*/ 1880 w 136372"/>
                    <a:gd name="connsiteY0" fmla="*/ 169374 h 235894"/>
                    <a:gd name="connsiteX1" fmla="*/ 17120 w 136372"/>
                    <a:gd name="connsiteY1" fmla="*/ 206522 h 235894"/>
                    <a:gd name="connsiteX2" fmla="*/ 87890 w 136372"/>
                    <a:gd name="connsiteY2" fmla="*/ 233097 h 235894"/>
                    <a:gd name="connsiteX3" fmla="*/ 132277 w 136372"/>
                    <a:gd name="connsiteY3" fmla="*/ 187757 h 235894"/>
                    <a:gd name="connsiteX4" fmla="*/ 136373 w 136372"/>
                    <a:gd name="connsiteY4" fmla="*/ 151563 h 235894"/>
                    <a:gd name="connsiteX5" fmla="*/ 122181 w 136372"/>
                    <a:gd name="connsiteY5" fmla="*/ 47930 h 235894"/>
                    <a:gd name="connsiteX6" fmla="*/ 114941 w 136372"/>
                    <a:gd name="connsiteY6" fmla="*/ 30500 h 235894"/>
                    <a:gd name="connsiteX7" fmla="*/ 55886 w 136372"/>
                    <a:gd name="connsiteY7" fmla="*/ 6211 h 235894"/>
                    <a:gd name="connsiteX8" fmla="*/ 39694 w 136372"/>
                    <a:gd name="connsiteY8" fmla="*/ 28023 h 235894"/>
                    <a:gd name="connsiteX9" fmla="*/ 7214 w 136372"/>
                    <a:gd name="connsiteY9" fmla="*/ 102318 h 235894"/>
                    <a:gd name="connsiteX10" fmla="*/ 1880 w 136372"/>
                    <a:gd name="connsiteY10" fmla="*/ 169374 h 2358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6372" h="235894">
                      <a:moveTo>
                        <a:pt x="1880" y="169374"/>
                      </a:moveTo>
                      <a:cubicBezTo>
                        <a:pt x="4356" y="182995"/>
                        <a:pt x="9214" y="195854"/>
                        <a:pt x="17120" y="206522"/>
                      </a:cubicBezTo>
                      <a:cubicBezTo>
                        <a:pt x="32360" y="227096"/>
                        <a:pt x="61887" y="242431"/>
                        <a:pt x="87890" y="233097"/>
                      </a:cubicBezTo>
                      <a:cubicBezTo>
                        <a:pt x="107322" y="226048"/>
                        <a:pt x="129800" y="210046"/>
                        <a:pt x="132277" y="187757"/>
                      </a:cubicBezTo>
                      <a:cubicBezTo>
                        <a:pt x="133610" y="175851"/>
                        <a:pt x="135801" y="163659"/>
                        <a:pt x="136373" y="151563"/>
                      </a:cubicBezTo>
                      <a:cubicBezTo>
                        <a:pt x="136373" y="116130"/>
                        <a:pt x="133610" y="81459"/>
                        <a:pt x="122181" y="47930"/>
                      </a:cubicBezTo>
                      <a:cubicBezTo>
                        <a:pt x="120180" y="41930"/>
                        <a:pt x="118085" y="35929"/>
                        <a:pt x="114941" y="30500"/>
                      </a:cubicBezTo>
                      <a:cubicBezTo>
                        <a:pt x="104083" y="11355"/>
                        <a:pt x="77603" y="-11124"/>
                        <a:pt x="55886" y="6211"/>
                      </a:cubicBezTo>
                      <a:cubicBezTo>
                        <a:pt x="48743" y="11926"/>
                        <a:pt x="44075" y="20022"/>
                        <a:pt x="39694" y="28023"/>
                      </a:cubicBezTo>
                      <a:cubicBezTo>
                        <a:pt x="26835" y="51836"/>
                        <a:pt x="15881" y="76696"/>
                        <a:pt x="7214" y="102318"/>
                      </a:cubicBezTo>
                      <a:cubicBezTo>
                        <a:pt x="546" y="122226"/>
                        <a:pt x="-2121" y="146800"/>
                        <a:pt x="1880" y="169374"/>
                      </a:cubicBezTo>
                      <a:close/>
                    </a:path>
                  </a:pathLst>
                </a:custGeom>
                <a:solidFill>
                  <a:srgbClr val="FBCB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155" name="任意多边形: 形状 97"/>
                <p:cNvSpPr/>
                <p:nvPr>
                  <p:custDataLst>
                    <p:tags r:id="rId83"/>
                  </p:custDataLst>
                </p:nvPr>
              </p:nvSpPr>
              <p:spPr>
                <a:xfrm>
                  <a:off x="6945153" y="2645905"/>
                  <a:ext cx="88677" cy="191210"/>
                </a:xfrm>
                <a:custGeom>
                  <a:avLst/>
                  <a:gdLst>
                    <a:gd name="connsiteX0" fmla="*/ 0 w 88677"/>
                    <a:gd name="connsiteY0" fmla="*/ 22141 h 191210"/>
                    <a:gd name="connsiteX1" fmla="*/ 31433 w 88677"/>
                    <a:gd name="connsiteY1" fmla="*/ 46240 h 191210"/>
                    <a:gd name="connsiteX2" fmla="*/ 39338 w 88677"/>
                    <a:gd name="connsiteY2" fmla="*/ 55384 h 191210"/>
                    <a:gd name="connsiteX3" fmla="*/ 39814 w 88677"/>
                    <a:gd name="connsiteY3" fmla="*/ 50621 h 191210"/>
                    <a:gd name="connsiteX4" fmla="*/ 41624 w 88677"/>
                    <a:gd name="connsiteY4" fmla="*/ 24046 h 191210"/>
                    <a:gd name="connsiteX5" fmla="*/ 45053 w 88677"/>
                    <a:gd name="connsiteY5" fmla="*/ 710 h 191210"/>
                    <a:gd name="connsiteX6" fmla="*/ 45815 w 88677"/>
                    <a:gd name="connsiteY6" fmla="*/ 43 h 191210"/>
                    <a:gd name="connsiteX7" fmla="*/ 46101 w 88677"/>
                    <a:gd name="connsiteY7" fmla="*/ 424 h 191210"/>
                    <a:gd name="connsiteX8" fmla="*/ 48387 w 88677"/>
                    <a:gd name="connsiteY8" fmla="*/ 20998 h 191210"/>
                    <a:gd name="connsiteX9" fmla="*/ 49244 w 88677"/>
                    <a:gd name="connsiteY9" fmla="*/ 40429 h 191210"/>
                    <a:gd name="connsiteX10" fmla="*/ 51435 w 88677"/>
                    <a:gd name="connsiteY10" fmla="*/ 69100 h 191210"/>
                    <a:gd name="connsiteX11" fmla="*/ 62389 w 88677"/>
                    <a:gd name="connsiteY11" fmla="*/ 59479 h 191210"/>
                    <a:gd name="connsiteX12" fmla="*/ 88678 w 88677"/>
                    <a:gd name="connsiteY12" fmla="*/ 39572 h 191210"/>
                    <a:gd name="connsiteX13" fmla="*/ 69437 w 88677"/>
                    <a:gd name="connsiteY13" fmla="*/ 67480 h 191210"/>
                    <a:gd name="connsiteX14" fmla="*/ 52006 w 88677"/>
                    <a:gd name="connsiteY14" fmla="*/ 92531 h 191210"/>
                    <a:gd name="connsiteX15" fmla="*/ 54864 w 88677"/>
                    <a:gd name="connsiteY15" fmla="*/ 155777 h 191210"/>
                    <a:gd name="connsiteX16" fmla="*/ 58960 w 88677"/>
                    <a:gd name="connsiteY16" fmla="*/ 191210 h 191210"/>
                    <a:gd name="connsiteX17" fmla="*/ 28670 w 88677"/>
                    <a:gd name="connsiteY17" fmla="*/ 191210 h 191210"/>
                    <a:gd name="connsiteX18" fmla="*/ 29242 w 88677"/>
                    <a:gd name="connsiteY18" fmla="*/ 188257 h 191210"/>
                    <a:gd name="connsiteX19" fmla="*/ 37243 w 88677"/>
                    <a:gd name="connsiteY19" fmla="*/ 115010 h 191210"/>
                    <a:gd name="connsiteX20" fmla="*/ 37624 w 88677"/>
                    <a:gd name="connsiteY20" fmla="*/ 103866 h 191210"/>
                    <a:gd name="connsiteX21" fmla="*/ 38481 w 88677"/>
                    <a:gd name="connsiteY21" fmla="*/ 79196 h 191210"/>
                    <a:gd name="connsiteX22" fmla="*/ 24289 w 88677"/>
                    <a:gd name="connsiteY22" fmla="*/ 53288 h 191210"/>
                    <a:gd name="connsiteX23" fmla="*/ 0 w 88677"/>
                    <a:gd name="connsiteY23" fmla="*/ 22141 h 1912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88677" h="191210">
                      <a:moveTo>
                        <a:pt x="0" y="22141"/>
                      </a:moveTo>
                      <a:cubicBezTo>
                        <a:pt x="15335" y="28618"/>
                        <a:pt x="23527" y="38905"/>
                        <a:pt x="31433" y="46240"/>
                      </a:cubicBezTo>
                      <a:cubicBezTo>
                        <a:pt x="34576" y="49097"/>
                        <a:pt x="36671" y="51955"/>
                        <a:pt x="39338" y="55384"/>
                      </a:cubicBezTo>
                      <a:cubicBezTo>
                        <a:pt x="39434" y="52812"/>
                        <a:pt x="39719" y="53193"/>
                        <a:pt x="39814" y="50621"/>
                      </a:cubicBezTo>
                      <a:cubicBezTo>
                        <a:pt x="40291" y="41763"/>
                        <a:pt x="40862" y="32905"/>
                        <a:pt x="41624" y="24046"/>
                      </a:cubicBezTo>
                      <a:cubicBezTo>
                        <a:pt x="42196" y="16522"/>
                        <a:pt x="42291" y="7568"/>
                        <a:pt x="45053" y="710"/>
                      </a:cubicBezTo>
                      <a:cubicBezTo>
                        <a:pt x="45244" y="329"/>
                        <a:pt x="45529" y="-147"/>
                        <a:pt x="45815" y="43"/>
                      </a:cubicBezTo>
                      <a:cubicBezTo>
                        <a:pt x="45911" y="139"/>
                        <a:pt x="46006" y="234"/>
                        <a:pt x="46101" y="424"/>
                      </a:cubicBezTo>
                      <a:cubicBezTo>
                        <a:pt x="49054" y="6235"/>
                        <a:pt x="47911" y="14426"/>
                        <a:pt x="48387" y="20998"/>
                      </a:cubicBezTo>
                      <a:cubicBezTo>
                        <a:pt x="48863" y="27475"/>
                        <a:pt x="48959" y="33952"/>
                        <a:pt x="49244" y="40429"/>
                      </a:cubicBezTo>
                      <a:cubicBezTo>
                        <a:pt x="49721" y="51383"/>
                        <a:pt x="50863" y="58146"/>
                        <a:pt x="51435" y="69100"/>
                      </a:cubicBezTo>
                      <a:cubicBezTo>
                        <a:pt x="55245" y="65194"/>
                        <a:pt x="57912" y="63194"/>
                        <a:pt x="62389" y="59479"/>
                      </a:cubicBezTo>
                      <a:cubicBezTo>
                        <a:pt x="71342" y="52240"/>
                        <a:pt x="76391" y="46716"/>
                        <a:pt x="88678" y="39572"/>
                      </a:cubicBezTo>
                      <a:cubicBezTo>
                        <a:pt x="82963" y="49288"/>
                        <a:pt x="76010" y="58336"/>
                        <a:pt x="69437" y="67480"/>
                      </a:cubicBezTo>
                      <a:cubicBezTo>
                        <a:pt x="63532" y="75767"/>
                        <a:pt x="56197" y="83959"/>
                        <a:pt x="52006" y="92531"/>
                      </a:cubicBezTo>
                      <a:cubicBezTo>
                        <a:pt x="53054" y="113581"/>
                        <a:pt x="53245" y="134822"/>
                        <a:pt x="54864" y="155777"/>
                      </a:cubicBezTo>
                      <a:cubicBezTo>
                        <a:pt x="55054" y="157873"/>
                        <a:pt x="57531" y="191210"/>
                        <a:pt x="58960" y="191210"/>
                      </a:cubicBezTo>
                      <a:cubicBezTo>
                        <a:pt x="58960" y="191210"/>
                        <a:pt x="28670" y="191210"/>
                        <a:pt x="28670" y="191210"/>
                      </a:cubicBezTo>
                      <a:cubicBezTo>
                        <a:pt x="28766" y="191210"/>
                        <a:pt x="29242" y="188543"/>
                        <a:pt x="29242" y="188257"/>
                      </a:cubicBezTo>
                      <a:cubicBezTo>
                        <a:pt x="34100" y="164350"/>
                        <a:pt x="36290" y="139680"/>
                        <a:pt x="37243" y="115010"/>
                      </a:cubicBezTo>
                      <a:cubicBezTo>
                        <a:pt x="37433" y="111295"/>
                        <a:pt x="37529" y="107581"/>
                        <a:pt x="37624" y="103866"/>
                      </a:cubicBezTo>
                      <a:cubicBezTo>
                        <a:pt x="37910" y="95674"/>
                        <a:pt x="38195" y="87388"/>
                        <a:pt x="38481" y="79196"/>
                      </a:cubicBezTo>
                      <a:cubicBezTo>
                        <a:pt x="35147" y="70433"/>
                        <a:pt x="29909" y="61861"/>
                        <a:pt x="24289" y="53288"/>
                      </a:cubicBezTo>
                      <a:cubicBezTo>
                        <a:pt x="18764" y="44525"/>
                        <a:pt x="4953" y="31285"/>
                        <a:pt x="0" y="22141"/>
                      </a:cubicBezTo>
                      <a:close/>
                    </a:path>
                  </a:pathLst>
                </a:custGeom>
                <a:solidFill>
                  <a:srgbClr val="C79F6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</p:grpSp>
          <p:grpSp>
            <p:nvGrpSpPr>
              <p:cNvPr id="156" name="图形 2"/>
              <p:cNvGrpSpPr/>
              <p:nvPr/>
            </p:nvGrpSpPr>
            <p:grpSpPr>
              <a:xfrm rot="21360000">
                <a:off x="6964" y="3147"/>
                <a:ext cx="260" cy="945"/>
                <a:chOff x="5253952" y="2516294"/>
                <a:chExt cx="136435" cy="291961"/>
              </a:xfrm>
            </p:grpSpPr>
            <p:sp>
              <p:nvSpPr>
                <p:cNvPr id="157" name="任意多边形: 形状 99"/>
                <p:cNvSpPr/>
                <p:nvPr>
                  <p:custDataLst>
                    <p:tags r:id="rId84"/>
                  </p:custDataLst>
                </p:nvPr>
              </p:nvSpPr>
              <p:spPr>
                <a:xfrm>
                  <a:off x="5253952" y="2516294"/>
                  <a:ext cx="136435" cy="235894"/>
                </a:xfrm>
                <a:custGeom>
                  <a:avLst/>
                  <a:gdLst>
                    <a:gd name="connsiteX0" fmla="*/ 1942 w 136435"/>
                    <a:gd name="connsiteY0" fmla="*/ 169374 h 235894"/>
                    <a:gd name="connsiteX1" fmla="*/ 17182 w 136435"/>
                    <a:gd name="connsiteY1" fmla="*/ 206522 h 235894"/>
                    <a:gd name="connsiteX2" fmla="*/ 87953 w 136435"/>
                    <a:gd name="connsiteY2" fmla="*/ 233097 h 235894"/>
                    <a:gd name="connsiteX3" fmla="*/ 132339 w 136435"/>
                    <a:gd name="connsiteY3" fmla="*/ 187758 h 235894"/>
                    <a:gd name="connsiteX4" fmla="*/ 136435 w 136435"/>
                    <a:gd name="connsiteY4" fmla="*/ 151562 h 235894"/>
                    <a:gd name="connsiteX5" fmla="*/ 122243 w 136435"/>
                    <a:gd name="connsiteY5" fmla="*/ 47930 h 235894"/>
                    <a:gd name="connsiteX6" fmla="*/ 115004 w 136435"/>
                    <a:gd name="connsiteY6" fmla="*/ 30500 h 235894"/>
                    <a:gd name="connsiteX7" fmla="*/ 55949 w 136435"/>
                    <a:gd name="connsiteY7" fmla="*/ 6211 h 235894"/>
                    <a:gd name="connsiteX8" fmla="*/ 39756 w 136435"/>
                    <a:gd name="connsiteY8" fmla="*/ 28023 h 235894"/>
                    <a:gd name="connsiteX9" fmla="*/ 7276 w 136435"/>
                    <a:gd name="connsiteY9" fmla="*/ 102318 h 235894"/>
                    <a:gd name="connsiteX10" fmla="*/ 1942 w 136435"/>
                    <a:gd name="connsiteY10" fmla="*/ 169374 h 2358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6435" h="235894">
                      <a:moveTo>
                        <a:pt x="1942" y="169374"/>
                      </a:moveTo>
                      <a:cubicBezTo>
                        <a:pt x="4419" y="182995"/>
                        <a:pt x="9276" y="195854"/>
                        <a:pt x="17182" y="206522"/>
                      </a:cubicBezTo>
                      <a:cubicBezTo>
                        <a:pt x="32422" y="227096"/>
                        <a:pt x="61950" y="242431"/>
                        <a:pt x="87953" y="233097"/>
                      </a:cubicBezTo>
                      <a:cubicBezTo>
                        <a:pt x="107384" y="226048"/>
                        <a:pt x="129863" y="210046"/>
                        <a:pt x="132339" y="187758"/>
                      </a:cubicBezTo>
                      <a:cubicBezTo>
                        <a:pt x="133673" y="175851"/>
                        <a:pt x="135864" y="163659"/>
                        <a:pt x="136435" y="151562"/>
                      </a:cubicBezTo>
                      <a:cubicBezTo>
                        <a:pt x="136435" y="116130"/>
                        <a:pt x="133673" y="81459"/>
                        <a:pt x="122243" y="47930"/>
                      </a:cubicBezTo>
                      <a:cubicBezTo>
                        <a:pt x="120243" y="41930"/>
                        <a:pt x="118147" y="35929"/>
                        <a:pt x="115004" y="30500"/>
                      </a:cubicBezTo>
                      <a:cubicBezTo>
                        <a:pt x="104145" y="11354"/>
                        <a:pt x="77666" y="-11125"/>
                        <a:pt x="55949" y="6211"/>
                      </a:cubicBezTo>
                      <a:cubicBezTo>
                        <a:pt x="48805" y="11926"/>
                        <a:pt x="44138" y="20022"/>
                        <a:pt x="39756" y="28023"/>
                      </a:cubicBezTo>
                      <a:cubicBezTo>
                        <a:pt x="26898" y="51836"/>
                        <a:pt x="15944" y="76696"/>
                        <a:pt x="7276" y="102318"/>
                      </a:cubicBezTo>
                      <a:cubicBezTo>
                        <a:pt x="513" y="122226"/>
                        <a:pt x="-2154" y="146800"/>
                        <a:pt x="1942" y="169374"/>
                      </a:cubicBezTo>
                      <a:close/>
                    </a:path>
                  </a:pathLst>
                </a:custGeom>
                <a:solidFill>
                  <a:srgbClr val="FBCB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158" name="任意多边形: 形状 100"/>
                <p:cNvSpPr/>
                <p:nvPr>
                  <p:custDataLst>
                    <p:tags r:id="rId85"/>
                  </p:custDataLst>
                </p:nvPr>
              </p:nvSpPr>
              <p:spPr>
                <a:xfrm>
                  <a:off x="5279898" y="2617045"/>
                  <a:ext cx="88677" cy="191210"/>
                </a:xfrm>
                <a:custGeom>
                  <a:avLst/>
                  <a:gdLst>
                    <a:gd name="connsiteX0" fmla="*/ 0 w 88677"/>
                    <a:gd name="connsiteY0" fmla="*/ 22141 h 191210"/>
                    <a:gd name="connsiteX1" fmla="*/ 31432 w 88677"/>
                    <a:gd name="connsiteY1" fmla="*/ 46240 h 191210"/>
                    <a:gd name="connsiteX2" fmla="*/ 39338 w 88677"/>
                    <a:gd name="connsiteY2" fmla="*/ 55384 h 191210"/>
                    <a:gd name="connsiteX3" fmla="*/ 39814 w 88677"/>
                    <a:gd name="connsiteY3" fmla="*/ 50621 h 191210"/>
                    <a:gd name="connsiteX4" fmla="*/ 41624 w 88677"/>
                    <a:gd name="connsiteY4" fmla="*/ 24046 h 191210"/>
                    <a:gd name="connsiteX5" fmla="*/ 45053 w 88677"/>
                    <a:gd name="connsiteY5" fmla="*/ 710 h 191210"/>
                    <a:gd name="connsiteX6" fmla="*/ 45815 w 88677"/>
                    <a:gd name="connsiteY6" fmla="*/ 43 h 191210"/>
                    <a:gd name="connsiteX7" fmla="*/ 46101 w 88677"/>
                    <a:gd name="connsiteY7" fmla="*/ 424 h 191210"/>
                    <a:gd name="connsiteX8" fmla="*/ 48387 w 88677"/>
                    <a:gd name="connsiteY8" fmla="*/ 20998 h 191210"/>
                    <a:gd name="connsiteX9" fmla="*/ 49244 w 88677"/>
                    <a:gd name="connsiteY9" fmla="*/ 40429 h 191210"/>
                    <a:gd name="connsiteX10" fmla="*/ 51435 w 88677"/>
                    <a:gd name="connsiteY10" fmla="*/ 69100 h 191210"/>
                    <a:gd name="connsiteX11" fmla="*/ 62389 w 88677"/>
                    <a:gd name="connsiteY11" fmla="*/ 59479 h 191210"/>
                    <a:gd name="connsiteX12" fmla="*/ 88678 w 88677"/>
                    <a:gd name="connsiteY12" fmla="*/ 39572 h 191210"/>
                    <a:gd name="connsiteX13" fmla="*/ 69437 w 88677"/>
                    <a:gd name="connsiteY13" fmla="*/ 67480 h 191210"/>
                    <a:gd name="connsiteX14" fmla="*/ 52006 w 88677"/>
                    <a:gd name="connsiteY14" fmla="*/ 92531 h 191210"/>
                    <a:gd name="connsiteX15" fmla="*/ 54864 w 88677"/>
                    <a:gd name="connsiteY15" fmla="*/ 155777 h 191210"/>
                    <a:gd name="connsiteX16" fmla="*/ 58960 w 88677"/>
                    <a:gd name="connsiteY16" fmla="*/ 191210 h 191210"/>
                    <a:gd name="connsiteX17" fmla="*/ 28670 w 88677"/>
                    <a:gd name="connsiteY17" fmla="*/ 191210 h 191210"/>
                    <a:gd name="connsiteX18" fmla="*/ 29242 w 88677"/>
                    <a:gd name="connsiteY18" fmla="*/ 188257 h 191210"/>
                    <a:gd name="connsiteX19" fmla="*/ 37243 w 88677"/>
                    <a:gd name="connsiteY19" fmla="*/ 115010 h 191210"/>
                    <a:gd name="connsiteX20" fmla="*/ 37624 w 88677"/>
                    <a:gd name="connsiteY20" fmla="*/ 103866 h 191210"/>
                    <a:gd name="connsiteX21" fmla="*/ 38481 w 88677"/>
                    <a:gd name="connsiteY21" fmla="*/ 79196 h 191210"/>
                    <a:gd name="connsiteX22" fmla="*/ 24289 w 88677"/>
                    <a:gd name="connsiteY22" fmla="*/ 53288 h 191210"/>
                    <a:gd name="connsiteX23" fmla="*/ 0 w 88677"/>
                    <a:gd name="connsiteY23" fmla="*/ 22141 h 1912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88677" h="191210">
                      <a:moveTo>
                        <a:pt x="0" y="22141"/>
                      </a:moveTo>
                      <a:cubicBezTo>
                        <a:pt x="15335" y="28618"/>
                        <a:pt x="23527" y="38905"/>
                        <a:pt x="31432" y="46240"/>
                      </a:cubicBezTo>
                      <a:cubicBezTo>
                        <a:pt x="34576" y="49097"/>
                        <a:pt x="36671" y="51955"/>
                        <a:pt x="39338" y="55384"/>
                      </a:cubicBezTo>
                      <a:cubicBezTo>
                        <a:pt x="39433" y="52812"/>
                        <a:pt x="39719" y="53193"/>
                        <a:pt x="39814" y="50621"/>
                      </a:cubicBezTo>
                      <a:cubicBezTo>
                        <a:pt x="40291" y="41763"/>
                        <a:pt x="40862" y="32905"/>
                        <a:pt x="41624" y="24046"/>
                      </a:cubicBezTo>
                      <a:cubicBezTo>
                        <a:pt x="42196" y="16522"/>
                        <a:pt x="42291" y="7568"/>
                        <a:pt x="45053" y="710"/>
                      </a:cubicBezTo>
                      <a:cubicBezTo>
                        <a:pt x="45244" y="329"/>
                        <a:pt x="45529" y="-147"/>
                        <a:pt x="45815" y="43"/>
                      </a:cubicBezTo>
                      <a:cubicBezTo>
                        <a:pt x="45910" y="139"/>
                        <a:pt x="46006" y="234"/>
                        <a:pt x="46101" y="424"/>
                      </a:cubicBezTo>
                      <a:cubicBezTo>
                        <a:pt x="49054" y="6235"/>
                        <a:pt x="47911" y="14426"/>
                        <a:pt x="48387" y="20998"/>
                      </a:cubicBezTo>
                      <a:cubicBezTo>
                        <a:pt x="48863" y="27475"/>
                        <a:pt x="48958" y="33952"/>
                        <a:pt x="49244" y="40429"/>
                      </a:cubicBezTo>
                      <a:cubicBezTo>
                        <a:pt x="49720" y="51383"/>
                        <a:pt x="50863" y="58146"/>
                        <a:pt x="51435" y="69100"/>
                      </a:cubicBezTo>
                      <a:cubicBezTo>
                        <a:pt x="55245" y="65194"/>
                        <a:pt x="57912" y="63194"/>
                        <a:pt x="62389" y="59479"/>
                      </a:cubicBezTo>
                      <a:cubicBezTo>
                        <a:pt x="71342" y="52240"/>
                        <a:pt x="76390" y="46716"/>
                        <a:pt x="88678" y="39572"/>
                      </a:cubicBezTo>
                      <a:cubicBezTo>
                        <a:pt x="82963" y="49288"/>
                        <a:pt x="76009" y="58336"/>
                        <a:pt x="69437" y="67480"/>
                      </a:cubicBezTo>
                      <a:cubicBezTo>
                        <a:pt x="63532" y="75767"/>
                        <a:pt x="56197" y="83959"/>
                        <a:pt x="52006" y="92531"/>
                      </a:cubicBezTo>
                      <a:cubicBezTo>
                        <a:pt x="53054" y="113581"/>
                        <a:pt x="53245" y="134822"/>
                        <a:pt x="54864" y="155777"/>
                      </a:cubicBezTo>
                      <a:cubicBezTo>
                        <a:pt x="55054" y="157873"/>
                        <a:pt x="57531" y="191210"/>
                        <a:pt x="58960" y="191210"/>
                      </a:cubicBezTo>
                      <a:cubicBezTo>
                        <a:pt x="58960" y="191210"/>
                        <a:pt x="28670" y="191210"/>
                        <a:pt x="28670" y="191210"/>
                      </a:cubicBezTo>
                      <a:cubicBezTo>
                        <a:pt x="28765" y="191210"/>
                        <a:pt x="29242" y="188543"/>
                        <a:pt x="29242" y="188257"/>
                      </a:cubicBezTo>
                      <a:cubicBezTo>
                        <a:pt x="34099" y="164350"/>
                        <a:pt x="36290" y="139680"/>
                        <a:pt x="37243" y="115010"/>
                      </a:cubicBezTo>
                      <a:cubicBezTo>
                        <a:pt x="37433" y="111295"/>
                        <a:pt x="37528" y="107581"/>
                        <a:pt x="37624" y="103866"/>
                      </a:cubicBezTo>
                      <a:cubicBezTo>
                        <a:pt x="37909" y="95674"/>
                        <a:pt x="38195" y="87388"/>
                        <a:pt x="38481" y="79196"/>
                      </a:cubicBezTo>
                      <a:cubicBezTo>
                        <a:pt x="35147" y="70433"/>
                        <a:pt x="29908" y="61861"/>
                        <a:pt x="24289" y="53288"/>
                      </a:cubicBezTo>
                      <a:cubicBezTo>
                        <a:pt x="18669" y="44620"/>
                        <a:pt x="4858" y="31285"/>
                        <a:pt x="0" y="22141"/>
                      </a:cubicBezTo>
                      <a:close/>
                    </a:path>
                  </a:pathLst>
                </a:custGeom>
                <a:solidFill>
                  <a:srgbClr val="C79F6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</p:grpSp>
          <p:grpSp>
            <p:nvGrpSpPr>
              <p:cNvPr id="159" name="图形 2"/>
              <p:cNvGrpSpPr/>
              <p:nvPr/>
            </p:nvGrpSpPr>
            <p:grpSpPr>
              <a:xfrm rot="21360000">
                <a:off x="5285" y="3141"/>
                <a:ext cx="312" cy="1135"/>
                <a:chOff x="4371314" y="2478700"/>
                <a:chExt cx="163823" cy="350605"/>
              </a:xfrm>
            </p:grpSpPr>
            <p:sp>
              <p:nvSpPr>
                <p:cNvPr id="160" name="任意多边形: 形状 102"/>
                <p:cNvSpPr/>
                <p:nvPr>
                  <p:custDataLst>
                    <p:tags r:id="rId86"/>
                  </p:custDataLst>
                </p:nvPr>
              </p:nvSpPr>
              <p:spPr>
                <a:xfrm>
                  <a:off x="4371314" y="2478700"/>
                  <a:ext cx="163823" cy="283297"/>
                </a:xfrm>
                <a:custGeom>
                  <a:avLst/>
                  <a:gdLst>
                    <a:gd name="connsiteX0" fmla="*/ 2279 w 163823"/>
                    <a:gd name="connsiteY0" fmla="*/ 203444 h 283297"/>
                    <a:gd name="connsiteX1" fmla="*/ 20567 w 163823"/>
                    <a:gd name="connsiteY1" fmla="*/ 248021 h 283297"/>
                    <a:gd name="connsiteX2" fmla="*/ 105530 w 163823"/>
                    <a:gd name="connsiteY2" fmla="*/ 279930 h 283297"/>
                    <a:gd name="connsiteX3" fmla="*/ 158870 w 163823"/>
                    <a:gd name="connsiteY3" fmla="*/ 225542 h 283297"/>
                    <a:gd name="connsiteX4" fmla="*/ 163823 w 163823"/>
                    <a:gd name="connsiteY4" fmla="*/ 182013 h 283297"/>
                    <a:gd name="connsiteX5" fmla="*/ 146773 w 163823"/>
                    <a:gd name="connsiteY5" fmla="*/ 57616 h 283297"/>
                    <a:gd name="connsiteX6" fmla="*/ 138106 w 163823"/>
                    <a:gd name="connsiteY6" fmla="*/ 36661 h 283297"/>
                    <a:gd name="connsiteX7" fmla="*/ 67240 w 163823"/>
                    <a:gd name="connsiteY7" fmla="*/ 7419 h 283297"/>
                    <a:gd name="connsiteX8" fmla="*/ 47809 w 163823"/>
                    <a:gd name="connsiteY8" fmla="*/ 33518 h 283297"/>
                    <a:gd name="connsiteX9" fmla="*/ 8852 w 163823"/>
                    <a:gd name="connsiteY9" fmla="*/ 122767 h 283297"/>
                    <a:gd name="connsiteX10" fmla="*/ 2279 w 163823"/>
                    <a:gd name="connsiteY10" fmla="*/ 203444 h 2832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63823" h="283297">
                      <a:moveTo>
                        <a:pt x="2279" y="203444"/>
                      </a:moveTo>
                      <a:cubicBezTo>
                        <a:pt x="5232" y="219732"/>
                        <a:pt x="11137" y="235162"/>
                        <a:pt x="20567" y="248021"/>
                      </a:cubicBezTo>
                      <a:cubicBezTo>
                        <a:pt x="38855" y="272691"/>
                        <a:pt x="74288" y="291169"/>
                        <a:pt x="105530" y="279930"/>
                      </a:cubicBezTo>
                      <a:cubicBezTo>
                        <a:pt x="128867" y="271548"/>
                        <a:pt x="155918" y="252212"/>
                        <a:pt x="158870" y="225542"/>
                      </a:cubicBezTo>
                      <a:cubicBezTo>
                        <a:pt x="160490" y="211254"/>
                        <a:pt x="163156" y="196586"/>
                        <a:pt x="163823" y="182013"/>
                      </a:cubicBezTo>
                      <a:cubicBezTo>
                        <a:pt x="163823" y="139436"/>
                        <a:pt x="160490" y="97812"/>
                        <a:pt x="146773" y="57616"/>
                      </a:cubicBezTo>
                      <a:cubicBezTo>
                        <a:pt x="144297" y="50472"/>
                        <a:pt x="141916" y="43233"/>
                        <a:pt x="138106" y="36661"/>
                      </a:cubicBezTo>
                      <a:cubicBezTo>
                        <a:pt x="125056" y="13706"/>
                        <a:pt x="93338" y="-13345"/>
                        <a:pt x="67240" y="7419"/>
                      </a:cubicBezTo>
                      <a:cubicBezTo>
                        <a:pt x="58667" y="14277"/>
                        <a:pt x="53048" y="23993"/>
                        <a:pt x="47809" y="33518"/>
                      </a:cubicBezTo>
                      <a:cubicBezTo>
                        <a:pt x="32378" y="62093"/>
                        <a:pt x="19234" y="92001"/>
                        <a:pt x="8852" y="122767"/>
                      </a:cubicBezTo>
                      <a:cubicBezTo>
                        <a:pt x="660" y="146961"/>
                        <a:pt x="-2578" y="176393"/>
                        <a:pt x="2279" y="203444"/>
                      </a:cubicBezTo>
                      <a:close/>
                    </a:path>
                  </a:pathLst>
                </a:custGeom>
                <a:solidFill>
                  <a:srgbClr val="804F2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161" name="任意多边形: 形状 103"/>
                <p:cNvSpPr/>
                <p:nvPr>
                  <p:custDataLst>
                    <p:tags r:id="rId87"/>
                  </p:custDataLst>
                </p:nvPr>
              </p:nvSpPr>
              <p:spPr>
                <a:xfrm>
                  <a:off x="4402359" y="2599771"/>
                  <a:ext cx="106394" cy="229533"/>
                </a:xfrm>
                <a:custGeom>
                  <a:avLst/>
                  <a:gdLst>
                    <a:gd name="connsiteX0" fmla="*/ 0 w 106394"/>
                    <a:gd name="connsiteY0" fmla="*/ 26556 h 229533"/>
                    <a:gd name="connsiteX1" fmla="*/ 37814 w 106394"/>
                    <a:gd name="connsiteY1" fmla="*/ 55417 h 229533"/>
                    <a:gd name="connsiteX2" fmla="*/ 47339 w 106394"/>
                    <a:gd name="connsiteY2" fmla="*/ 66371 h 229533"/>
                    <a:gd name="connsiteX3" fmla="*/ 47911 w 106394"/>
                    <a:gd name="connsiteY3" fmla="*/ 60751 h 229533"/>
                    <a:gd name="connsiteX4" fmla="*/ 50006 w 106394"/>
                    <a:gd name="connsiteY4" fmla="*/ 28842 h 229533"/>
                    <a:gd name="connsiteX5" fmla="*/ 54102 w 106394"/>
                    <a:gd name="connsiteY5" fmla="*/ 839 h 229533"/>
                    <a:gd name="connsiteX6" fmla="*/ 55054 w 106394"/>
                    <a:gd name="connsiteY6" fmla="*/ 77 h 229533"/>
                    <a:gd name="connsiteX7" fmla="*/ 55340 w 106394"/>
                    <a:gd name="connsiteY7" fmla="*/ 458 h 229533"/>
                    <a:gd name="connsiteX8" fmla="*/ 58102 w 106394"/>
                    <a:gd name="connsiteY8" fmla="*/ 25127 h 229533"/>
                    <a:gd name="connsiteX9" fmla="*/ 59055 w 106394"/>
                    <a:gd name="connsiteY9" fmla="*/ 48464 h 229533"/>
                    <a:gd name="connsiteX10" fmla="*/ 61722 w 106394"/>
                    <a:gd name="connsiteY10" fmla="*/ 82849 h 229533"/>
                    <a:gd name="connsiteX11" fmla="*/ 74867 w 106394"/>
                    <a:gd name="connsiteY11" fmla="*/ 71324 h 229533"/>
                    <a:gd name="connsiteX12" fmla="*/ 106394 w 106394"/>
                    <a:gd name="connsiteY12" fmla="*/ 47416 h 229533"/>
                    <a:gd name="connsiteX13" fmla="*/ 83344 w 106394"/>
                    <a:gd name="connsiteY13" fmla="*/ 80944 h 229533"/>
                    <a:gd name="connsiteX14" fmla="*/ 62389 w 106394"/>
                    <a:gd name="connsiteY14" fmla="*/ 110948 h 229533"/>
                    <a:gd name="connsiteX15" fmla="*/ 65818 w 106394"/>
                    <a:gd name="connsiteY15" fmla="*/ 186957 h 229533"/>
                    <a:gd name="connsiteX16" fmla="*/ 70771 w 106394"/>
                    <a:gd name="connsiteY16" fmla="*/ 229534 h 229533"/>
                    <a:gd name="connsiteX17" fmla="*/ 34385 w 106394"/>
                    <a:gd name="connsiteY17" fmla="*/ 229534 h 229533"/>
                    <a:gd name="connsiteX18" fmla="*/ 35147 w 106394"/>
                    <a:gd name="connsiteY18" fmla="*/ 226010 h 229533"/>
                    <a:gd name="connsiteX19" fmla="*/ 44767 w 106394"/>
                    <a:gd name="connsiteY19" fmla="*/ 138094 h 229533"/>
                    <a:gd name="connsiteX20" fmla="*/ 45244 w 106394"/>
                    <a:gd name="connsiteY20" fmla="*/ 124664 h 229533"/>
                    <a:gd name="connsiteX21" fmla="*/ 46292 w 106394"/>
                    <a:gd name="connsiteY21" fmla="*/ 95041 h 229533"/>
                    <a:gd name="connsiteX22" fmla="*/ 29242 w 106394"/>
                    <a:gd name="connsiteY22" fmla="*/ 63894 h 229533"/>
                    <a:gd name="connsiteX23" fmla="*/ 0 w 106394"/>
                    <a:gd name="connsiteY23" fmla="*/ 26556 h 2295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06394" h="229531">
                      <a:moveTo>
                        <a:pt x="0" y="26556"/>
                      </a:moveTo>
                      <a:cubicBezTo>
                        <a:pt x="18383" y="34367"/>
                        <a:pt x="28289" y="46654"/>
                        <a:pt x="37814" y="55417"/>
                      </a:cubicBezTo>
                      <a:cubicBezTo>
                        <a:pt x="41624" y="58846"/>
                        <a:pt x="44101" y="62275"/>
                        <a:pt x="47339" y="66371"/>
                      </a:cubicBezTo>
                      <a:cubicBezTo>
                        <a:pt x="47530" y="63323"/>
                        <a:pt x="47720" y="63799"/>
                        <a:pt x="47911" y="60751"/>
                      </a:cubicBezTo>
                      <a:cubicBezTo>
                        <a:pt x="48482" y="50083"/>
                        <a:pt x="49149" y="39510"/>
                        <a:pt x="50006" y="28842"/>
                      </a:cubicBezTo>
                      <a:cubicBezTo>
                        <a:pt x="50768" y="19793"/>
                        <a:pt x="50768" y="9030"/>
                        <a:pt x="54102" y="839"/>
                      </a:cubicBezTo>
                      <a:cubicBezTo>
                        <a:pt x="54292" y="362"/>
                        <a:pt x="54673" y="-209"/>
                        <a:pt x="55054" y="77"/>
                      </a:cubicBezTo>
                      <a:cubicBezTo>
                        <a:pt x="55150" y="172"/>
                        <a:pt x="55245" y="362"/>
                        <a:pt x="55340" y="458"/>
                      </a:cubicBezTo>
                      <a:cubicBezTo>
                        <a:pt x="58865" y="7506"/>
                        <a:pt x="57531" y="17317"/>
                        <a:pt x="58102" y="25127"/>
                      </a:cubicBezTo>
                      <a:cubicBezTo>
                        <a:pt x="58674" y="32938"/>
                        <a:pt x="58769" y="40653"/>
                        <a:pt x="59055" y="48464"/>
                      </a:cubicBezTo>
                      <a:cubicBezTo>
                        <a:pt x="59626" y="61608"/>
                        <a:pt x="60960" y="69704"/>
                        <a:pt x="61722" y="82849"/>
                      </a:cubicBezTo>
                      <a:cubicBezTo>
                        <a:pt x="66389" y="78182"/>
                        <a:pt x="69437" y="75705"/>
                        <a:pt x="74867" y="71324"/>
                      </a:cubicBezTo>
                      <a:cubicBezTo>
                        <a:pt x="85534" y="62656"/>
                        <a:pt x="91630" y="55988"/>
                        <a:pt x="106394" y="47416"/>
                      </a:cubicBezTo>
                      <a:cubicBezTo>
                        <a:pt x="99536" y="59036"/>
                        <a:pt x="91154" y="69990"/>
                        <a:pt x="83344" y="80944"/>
                      </a:cubicBezTo>
                      <a:cubicBezTo>
                        <a:pt x="76200" y="90850"/>
                        <a:pt x="67437" y="100756"/>
                        <a:pt x="62389" y="110948"/>
                      </a:cubicBezTo>
                      <a:cubicBezTo>
                        <a:pt x="63627" y="136284"/>
                        <a:pt x="63817" y="161811"/>
                        <a:pt x="65818" y="186957"/>
                      </a:cubicBezTo>
                      <a:cubicBezTo>
                        <a:pt x="66008" y="189434"/>
                        <a:pt x="69056" y="229534"/>
                        <a:pt x="70771" y="229534"/>
                      </a:cubicBezTo>
                      <a:cubicBezTo>
                        <a:pt x="70771" y="229534"/>
                        <a:pt x="34385" y="229534"/>
                        <a:pt x="34385" y="229534"/>
                      </a:cubicBezTo>
                      <a:cubicBezTo>
                        <a:pt x="34480" y="229534"/>
                        <a:pt x="35052" y="226295"/>
                        <a:pt x="35147" y="226010"/>
                      </a:cubicBezTo>
                      <a:cubicBezTo>
                        <a:pt x="41053" y="197339"/>
                        <a:pt x="43624" y="167621"/>
                        <a:pt x="44767" y="138094"/>
                      </a:cubicBezTo>
                      <a:cubicBezTo>
                        <a:pt x="44958" y="133617"/>
                        <a:pt x="45148" y="129140"/>
                        <a:pt x="45244" y="124664"/>
                      </a:cubicBezTo>
                      <a:cubicBezTo>
                        <a:pt x="45625" y="114758"/>
                        <a:pt x="45910" y="104947"/>
                        <a:pt x="46292" y="95041"/>
                      </a:cubicBezTo>
                      <a:cubicBezTo>
                        <a:pt x="42291" y="84563"/>
                        <a:pt x="36004" y="74181"/>
                        <a:pt x="29242" y="63894"/>
                      </a:cubicBezTo>
                      <a:cubicBezTo>
                        <a:pt x="22479" y="53607"/>
                        <a:pt x="5905" y="37605"/>
                        <a:pt x="0" y="26556"/>
                      </a:cubicBezTo>
                      <a:close/>
                    </a:path>
                  </a:pathLst>
                </a:custGeom>
                <a:solidFill>
                  <a:srgbClr val="C79F6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</p:grpSp>
          <p:grpSp>
            <p:nvGrpSpPr>
              <p:cNvPr id="162" name="图形 2"/>
              <p:cNvGrpSpPr/>
              <p:nvPr/>
            </p:nvGrpSpPr>
            <p:grpSpPr>
              <a:xfrm rot="21360000">
                <a:off x="11954" y="3164"/>
                <a:ext cx="206" cy="749"/>
                <a:chOff x="7870403" y="2628481"/>
                <a:chExt cx="108212" cy="231590"/>
              </a:xfrm>
            </p:grpSpPr>
            <p:sp>
              <p:nvSpPr>
                <p:cNvPr id="163" name="任意多边形: 形状 105"/>
                <p:cNvSpPr/>
                <p:nvPr>
                  <p:custDataLst>
                    <p:tags r:id="rId88"/>
                  </p:custDataLst>
                </p:nvPr>
              </p:nvSpPr>
              <p:spPr>
                <a:xfrm>
                  <a:off x="7870403" y="2628481"/>
                  <a:ext cx="108212" cy="187146"/>
                </a:xfrm>
                <a:custGeom>
                  <a:avLst/>
                  <a:gdLst>
                    <a:gd name="connsiteX0" fmla="*/ 1533 w 108212"/>
                    <a:gd name="connsiteY0" fmla="*/ 134435 h 187146"/>
                    <a:gd name="connsiteX1" fmla="*/ 13630 w 108212"/>
                    <a:gd name="connsiteY1" fmla="*/ 163867 h 187146"/>
                    <a:gd name="connsiteX2" fmla="*/ 69732 w 108212"/>
                    <a:gd name="connsiteY2" fmla="*/ 184918 h 187146"/>
                    <a:gd name="connsiteX3" fmla="*/ 104974 w 108212"/>
                    <a:gd name="connsiteY3" fmla="*/ 149008 h 187146"/>
                    <a:gd name="connsiteX4" fmla="*/ 108213 w 108212"/>
                    <a:gd name="connsiteY4" fmla="*/ 120243 h 187146"/>
                    <a:gd name="connsiteX5" fmla="*/ 96973 w 108212"/>
                    <a:gd name="connsiteY5" fmla="*/ 38042 h 187146"/>
                    <a:gd name="connsiteX6" fmla="*/ 91258 w 108212"/>
                    <a:gd name="connsiteY6" fmla="*/ 24231 h 187146"/>
                    <a:gd name="connsiteX7" fmla="*/ 44491 w 108212"/>
                    <a:gd name="connsiteY7" fmla="*/ 4895 h 187146"/>
                    <a:gd name="connsiteX8" fmla="*/ 31632 w 108212"/>
                    <a:gd name="connsiteY8" fmla="*/ 22135 h 187146"/>
                    <a:gd name="connsiteX9" fmla="*/ 5914 w 108212"/>
                    <a:gd name="connsiteY9" fmla="*/ 81095 h 187146"/>
                    <a:gd name="connsiteX10" fmla="*/ 1533 w 108212"/>
                    <a:gd name="connsiteY10" fmla="*/ 134435 h 187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08212" h="187146">
                      <a:moveTo>
                        <a:pt x="1533" y="134435"/>
                      </a:moveTo>
                      <a:cubicBezTo>
                        <a:pt x="3438" y="145198"/>
                        <a:pt x="7343" y="155390"/>
                        <a:pt x="13630" y="163867"/>
                      </a:cubicBezTo>
                      <a:cubicBezTo>
                        <a:pt x="25726" y="180155"/>
                        <a:pt x="49158" y="192347"/>
                        <a:pt x="69732" y="184918"/>
                      </a:cubicBezTo>
                      <a:cubicBezTo>
                        <a:pt x="85163" y="179393"/>
                        <a:pt x="102974" y="166630"/>
                        <a:pt x="104974" y="149008"/>
                      </a:cubicBezTo>
                      <a:cubicBezTo>
                        <a:pt x="106022" y="139579"/>
                        <a:pt x="107832" y="129863"/>
                        <a:pt x="108213" y="120243"/>
                      </a:cubicBezTo>
                      <a:cubicBezTo>
                        <a:pt x="108213" y="92144"/>
                        <a:pt x="106022" y="64617"/>
                        <a:pt x="96973" y="38042"/>
                      </a:cubicBezTo>
                      <a:cubicBezTo>
                        <a:pt x="95354" y="33280"/>
                        <a:pt x="93735" y="28517"/>
                        <a:pt x="91258" y="24231"/>
                      </a:cubicBezTo>
                      <a:cubicBezTo>
                        <a:pt x="82686" y="9086"/>
                        <a:pt x="61636" y="-8821"/>
                        <a:pt x="44491" y="4895"/>
                      </a:cubicBezTo>
                      <a:cubicBezTo>
                        <a:pt x="38871" y="9372"/>
                        <a:pt x="35061" y="15849"/>
                        <a:pt x="31632" y="22135"/>
                      </a:cubicBezTo>
                      <a:cubicBezTo>
                        <a:pt x="21440" y="40995"/>
                        <a:pt x="12772" y="60712"/>
                        <a:pt x="5914" y="81095"/>
                      </a:cubicBezTo>
                      <a:cubicBezTo>
                        <a:pt x="390" y="97097"/>
                        <a:pt x="-1706" y="116528"/>
                        <a:pt x="1533" y="134435"/>
                      </a:cubicBezTo>
                      <a:close/>
                    </a:path>
                  </a:pathLst>
                </a:custGeom>
                <a:solidFill>
                  <a:srgbClr val="804F2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164" name="任意多边形: 形状 106"/>
                <p:cNvSpPr/>
                <p:nvPr>
                  <p:custDataLst>
                    <p:tags r:id="rId89"/>
                  </p:custDataLst>
                </p:nvPr>
              </p:nvSpPr>
              <p:spPr>
                <a:xfrm>
                  <a:off x="7890891" y="2708477"/>
                  <a:ext cx="70389" cy="151594"/>
                </a:xfrm>
                <a:custGeom>
                  <a:avLst/>
                  <a:gdLst>
                    <a:gd name="connsiteX0" fmla="*/ 0 w 70389"/>
                    <a:gd name="connsiteY0" fmla="*/ 17577 h 151594"/>
                    <a:gd name="connsiteX1" fmla="*/ 24955 w 70389"/>
                    <a:gd name="connsiteY1" fmla="*/ 36627 h 151594"/>
                    <a:gd name="connsiteX2" fmla="*/ 31242 w 70389"/>
                    <a:gd name="connsiteY2" fmla="*/ 43866 h 151594"/>
                    <a:gd name="connsiteX3" fmla="*/ 31623 w 70389"/>
                    <a:gd name="connsiteY3" fmla="*/ 40152 h 151594"/>
                    <a:gd name="connsiteX4" fmla="*/ 33052 w 70389"/>
                    <a:gd name="connsiteY4" fmla="*/ 19101 h 151594"/>
                    <a:gd name="connsiteX5" fmla="*/ 35814 w 70389"/>
                    <a:gd name="connsiteY5" fmla="*/ 528 h 151594"/>
                    <a:gd name="connsiteX6" fmla="*/ 36481 w 70389"/>
                    <a:gd name="connsiteY6" fmla="*/ 51 h 151594"/>
                    <a:gd name="connsiteX7" fmla="*/ 36671 w 70389"/>
                    <a:gd name="connsiteY7" fmla="*/ 337 h 151594"/>
                    <a:gd name="connsiteX8" fmla="*/ 38481 w 70389"/>
                    <a:gd name="connsiteY8" fmla="*/ 16625 h 151594"/>
                    <a:gd name="connsiteX9" fmla="*/ 39148 w 70389"/>
                    <a:gd name="connsiteY9" fmla="*/ 32055 h 151594"/>
                    <a:gd name="connsiteX10" fmla="*/ 40862 w 70389"/>
                    <a:gd name="connsiteY10" fmla="*/ 54820 h 151594"/>
                    <a:gd name="connsiteX11" fmla="*/ 49530 w 70389"/>
                    <a:gd name="connsiteY11" fmla="*/ 47200 h 151594"/>
                    <a:gd name="connsiteX12" fmla="*/ 70390 w 70389"/>
                    <a:gd name="connsiteY12" fmla="*/ 31389 h 151594"/>
                    <a:gd name="connsiteX13" fmla="*/ 55150 w 70389"/>
                    <a:gd name="connsiteY13" fmla="*/ 53487 h 151594"/>
                    <a:gd name="connsiteX14" fmla="*/ 41338 w 70389"/>
                    <a:gd name="connsiteY14" fmla="*/ 73299 h 151594"/>
                    <a:gd name="connsiteX15" fmla="*/ 43624 w 70389"/>
                    <a:gd name="connsiteY15" fmla="*/ 123495 h 151594"/>
                    <a:gd name="connsiteX16" fmla="*/ 46863 w 70389"/>
                    <a:gd name="connsiteY16" fmla="*/ 151594 h 151594"/>
                    <a:gd name="connsiteX17" fmla="*/ 22860 w 70389"/>
                    <a:gd name="connsiteY17" fmla="*/ 151594 h 151594"/>
                    <a:gd name="connsiteX18" fmla="*/ 23336 w 70389"/>
                    <a:gd name="connsiteY18" fmla="*/ 149308 h 151594"/>
                    <a:gd name="connsiteX19" fmla="*/ 29718 w 70389"/>
                    <a:gd name="connsiteY19" fmla="*/ 91206 h 151594"/>
                    <a:gd name="connsiteX20" fmla="*/ 30099 w 70389"/>
                    <a:gd name="connsiteY20" fmla="*/ 82347 h 151594"/>
                    <a:gd name="connsiteX21" fmla="*/ 30861 w 70389"/>
                    <a:gd name="connsiteY21" fmla="*/ 62821 h 151594"/>
                    <a:gd name="connsiteX22" fmla="*/ 19621 w 70389"/>
                    <a:gd name="connsiteY22" fmla="*/ 42247 h 151594"/>
                    <a:gd name="connsiteX23" fmla="*/ 0 w 70389"/>
                    <a:gd name="connsiteY23" fmla="*/ 17577 h 1515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70389" h="151594">
                      <a:moveTo>
                        <a:pt x="0" y="17577"/>
                      </a:moveTo>
                      <a:cubicBezTo>
                        <a:pt x="12192" y="22721"/>
                        <a:pt x="18669" y="30912"/>
                        <a:pt x="24955" y="36627"/>
                      </a:cubicBezTo>
                      <a:cubicBezTo>
                        <a:pt x="27432" y="38913"/>
                        <a:pt x="29146" y="41199"/>
                        <a:pt x="31242" y="43866"/>
                      </a:cubicBezTo>
                      <a:cubicBezTo>
                        <a:pt x="31337" y="41866"/>
                        <a:pt x="31528" y="42152"/>
                        <a:pt x="31623" y="40152"/>
                      </a:cubicBezTo>
                      <a:cubicBezTo>
                        <a:pt x="32004" y="33103"/>
                        <a:pt x="32480" y="26055"/>
                        <a:pt x="33052" y="19101"/>
                      </a:cubicBezTo>
                      <a:cubicBezTo>
                        <a:pt x="33528" y="13101"/>
                        <a:pt x="33623" y="6052"/>
                        <a:pt x="35814" y="528"/>
                      </a:cubicBezTo>
                      <a:cubicBezTo>
                        <a:pt x="35909" y="242"/>
                        <a:pt x="36195" y="-139"/>
                        <a:pt x="36481" y="51"/>
                      </a:cubicBezTo>
                      <a:cubicBezTo>
                        <a:pt x="36576" y="147"/>
                        <a:pt x="36671" y="242"/>
                        <a:pt x="36671" y="337"/>
                      </a:cubicBezTo>
                      <a:cubicBezTo>
                        <a:pt x="38957" y="5004"/>
                        <a:pt x="38100" y="11481"/>
                        <a:pt x="38481" y="16625"/>
                      </a:cubicBezTo>
                      <a:cubicBezTo>
                        <a:pt x="38862" y="21768"/>
                        <a:pt x="38862" y="26912"/>
                        <a:pt x="39148" y="32055"/>
                      </a:cubicBezTo>
                      <a:cubicBezTo>
                        <a:pt x="39529" y="40723"/>
                        <a:pt x="40386" y="46152"/>
                        <a:pt x="40862" y="54820"/>
                      </a:cubicBezTo>
                      <a:cubicBezTo>
                        <a:pt x="43910" y="51677"/>
                        <a:pt x="46006" y="50058"/>
                        <a:pt x="49530" y="47200"/>
                      </a:cubicBezTo>
                      <a:cubicBezTo>
                        <a:pt x="56579" y="41485"/>
                        <a:pt x="60579" y="37104"/>
                        <a:pt x="70390" y="31389"/>
                      </a:cubicBezTo>
                      <a:cubicBezTo>
                        <a:pt x="65913" y="39104"/>
                        <a:pt x="60293" y="46343"/>
                        <a:pt x="55150" y="53487"/>
                      </a:cubicBezTo>
                      <a:cubicBezTo>
                        <a:pt x="50482" y="60059"/>
                        <a:pt x="44672" y="66536"/>
                        <a:pt x="41338" y="73299"/>
                      </a:cubicBezTo>
                      <a:cubicBezTo>
                        <a:pt x="42100" y="90063"/>
                        <a:pt x="42291" y="106827"/>
                        <a:pt x="43624" y="123495"/>
                      </a:cubicBezTo>
                      <a:cubicBezTo>
                        <a:pt x="43720" y="125115"/>
                        <a:pt x="45720" y="151594"/>
                        <a:pt x="46863" y="151594"/>
                      </a:cubicBezTo>
                      <a:cubicBezTo>
                        <a:pt x="46863" y="151594"/>
                        <a:pt x="22860" y="151594"/>
                        <a:pt x="22860" y="151594"/>
                      </a:cubicBezTo>
                      <a:cubicBezTo>
                        <a:pt x="22955" y="151594"/>
                        <a:pt x="23336" y="149499"/>
                        <a:pt x="23336" y="149308"/>
                      </a:cubicBezTo>
                      <a:cubicBezTo>
                        <a:pt x="27241" y="130353"/>
                        <a:pt x="28956" y="110732"/>
                        <a:pt x="29718" y="91206"/>
                      </a:cubicBezTo>
                      <a:cubicBezTo>
                        <a:pt x="29813" y="88253"/>
                        <a:pt x="29908" y="85300"/>
                        <a:pt x="30099" y="82347"/>
                      </a:cubicBezTo>
                      <a:cubicBezTo>
                        <a:pt x="30385" y="75870"/>
                        <a:pt x="30575" y="69298"/>
                        <a:pt x="30861" y="62821"/>
                      </a:cubicBezTo>
                      <a:cubicBezTo>
                        <a:pt x="28194" y="55868"/>
                        <a:pt x="24098" y="49010"/>
                        <a:pt x="19621" y="42247"/>
                      </a:cubicBezTo>
                      <a:cubicBezTo>
                        <a:pt x="14859" y="35389"/>
                        <a:pt x="3905" y="24816"/>
                        <a:pt x="0" y="17577"/>
                      </a:cubicBezTo>
                      <a:close/>
                    </a:path>
                  </a:pathLst>
                </a:custGeom>
                <a:solidFill>
                  <a:srgbClr val="C79F6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</p:grpSp>
          <p:grpSp>
            <p:nvGrpSpPr>
              <p:cNvPr id="165" name="图形 2"/>
              <p:cNvGrpSpPr/>
              <p:nvPr/>
            </p:nvGrpSpPr>
            <p:grpSpPr>
              <a:xfrm rot="21360000">
                <a:off x="11615" y="3049"/>
                <a:ext cx="235" cy="856"/>
                <a:chOff x="7695258" y="2586121"/>
                <a:chExt cx="123527" cy="264520"/>
              </a:xfrm>
            </p:grpSpPr>
            <p:sp>
              <p:nvSpPr>
                <p:cNvPr id="166" name="任意多边形: 形状 108"/>
                <p:cNvSpPr/>
                <p:nvPr>
                  <p:custDataLst>
                    <p:tags r:id="rId90"/>
                  </p:custDataLst>
                </p:nvPr>
              </p:nvSpPr>
              <p:spPr>
                <a:xfrm>
                  <a:off x="7695258" y="2586121"/>
                  <a:ext cx="123527" cy="213666"/>
                </a:xfrm>
                <a:custGeom>
                  <a:avLst/>
                  <a:gdLst>
                    <a:gd name="connsiteX0" fmla="*/ 1703 w 123527"/>
                    <a:gd name="connsiteY0" fmla="*/ 153459 h 213666"/>
                    <a:gd name="connsiteX1" fmla="*/ 15514 w 123527"/>
                    <a:gd name="connsiteY1" fmla="*/ 187082 h 213666"/>
                    <a:gd name="connsiteX2" fmla="*/ 79618 w 123527"/>
                    <a:gd name="connsiteY2" fmla="*/ 211085 h 213666"/>
                    <a:gd name="connsiteX3" fmla="*/ 119813 w 123527"/>
                    <a:gd name="connsiteY3" fmla="*/ 170032 h 213666"/>
                    <a:gd name="connsiteX4" fmla="*/ 123528 w 123527"/>
                    <a:gd name="connsiteY4" fmla="*/ 137266 h 213666"/>
                    <a:gd name="connsiteX5" fmla="*/ 110669 w 123527"/>
                    <a:gd name="connsiteY5" fmla="*/ 43445 h 213666"/>
                    <a:gd name="connsiteX6" fmla="*/ 104192 w 123527"/>
                    <a:gd name="connsiteY6" fmla="*/ 27633 h 213666"/>
                    <a:gd name="connsiteX7" fmla="*/ 50757 w 123527"/>
                    <a:gd name="connsiteY7" fmla="*/ 5631 h 213666"/>
                    <a:gd name="connsiteX8" fmla="*/ 36088 w 123527"/>
                    <a:gd name="connsiteY8" fmla="*/ 25347 h 213666"/>
                    <a:gd name="connsiteX9" fmla="*/ 6656 w 123527"/>
                    <a:gd name="connsiteY9" fmla="*/ 92594 h 213666"/>
                    <a:gd name="connsiteX10" fmla="*/ 1703 w 123527"/>
                    <a:gd name="connsiteY10" fmla="*/ 153459 h 213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23527" h="213666">
                      <a:moveTo>
                        <a:pt x="1703" y="153459"/>
                      </a:moveTo>
                      <a:cubicBezTo>
                        <a:pt x="3894" y="165746"/>
                        <a:pt x="8371" y="177366"/>
                        <a:pt x="15514" y="187082"/>
                      </a:cubicBezTo>
                      <a:cubicBezTo>
                        <a:pt x="29326" y="205656"/>
                        <a:pt x="56091" y="219657"/>
                        <a:pt x="79618" y="211085"/>
                      </a:cubicBezTo>
                      <a:cubicBezTo>
                        <a:pt x="97239" y="204703"/>
                        <a:pt x="117622" y="190225"/>
                        <a:pt x="119813" y="170032"/>
                      </a:cubicBezTo>
                      <a:cubicBezTo>
                        <a:pt x="121051" y="159269"/>
                        <a:pt x="123052" y="148220"/>
                        <a:pt x="123528" y="137266"/>
                      </a:cubicBezTo>
                      <a:cubicBezTo>
                        <a:pt x="123528" y="105167"/>
                        <a:pt x="121051" y="73830"/>
                        <a:pt x="110669" y="43445"/>
                      </a:cubicBezTo>
                      <a:cubicBezTo>
                        <a:pt x="108859" y="38016"/>
                        <a:pt x="106954" y="32586"/>
                        <a:pt x="104192" y="27633"/>
                      </a:cubicBezTo>
                      <a:cubicBezTo>
                        <a:pt x="94381" y="10298"/>
                        <a:pt x="70378" y="-10086"/>
                        <a:pt x="50757" y="5631"/>
                      </a:cubicBezTo>
                      <a:cubicBezTo>
                        <a:pt x="44280" y="10774"/>
                        <a:pt x="39994" y="18108"/>
                        <a:pt x="36088" y="25347"/>
                      </a:cubicBezTo>
                      <a:cubicBezTo>
                        <a:pt x="24372" y="46874"/>
                        <a:pt x="14562" y="69448"/>
                        <a:pt x="6656" y="92594"/>
                      </a:cubicBezTo>
                      <a:cubicBezTo>
                        <a:pt x="465" y="110787"/>
                        <a:pt x="-1916" y="133075"/>
                        <a:pt x="1703" y="153459"/>
                      </a:cubicBezTo>
                      <a:close/>
                    </a:path>
                  </a:pathLst>
                </a:custGeom>
                <a:solidFill>
                  <a:srgbClr val="D141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167" name="任意多边形: 形状 109"/>
                <p:cNvSpPr/>
                <p:nvPr>
                  <p:custDataLst>
                    <p:tags r:id="rId91"/>
                  </p:custDataLst>
                </p:nvPr>
              </p:nvSpPr>
              <p:spPr>
                <a:xfrm>
                  <a:off x="7718678" y="2677426"/>
                  <a:ext cx="80391" cy="173215"/>
                </a:xfrm>
                <a:custGeom>
                  <a:avLst/>
                  <a:gdLst>
                    <a:gd name="connsiteX0" fmla="*/ 0 w 80391"/>
                    <a:gd name="connsiteY0" fmla="*/ 20053 h 173215"/>
                    <a:gd name="connsiteX1" fmla="*/ 28480 w 80391"/>
                    <a:gd name="connsiteY1" fmla="*/ 41865 h 173215"/>
                    <a:gd name="connsiteX2" fmla="*/ 35624 w 80391"/>
                    <a:gd name="connsiteY2" fmla="*/ 50152 h 173215"/>
                    <a:gd name="connsiteX3" fmla="*/ 36100 w 80391"/>
                    <a:gd name="connsiteY3" fmla="*/ 45866 h 173215"/>
                    <a:gd name="connsiteX4" fmla="*/ 37719 w 80391"/>
                    <a:gd name="connsiteY4" fmla="*/ 21768 h 173215"/>
                    <a:gd name="connsiteX5" fmla="*/ 40862 w 80391"/>
                    <a:gd name="connsiteY5" fmla="*/ 622 h 173215"/>
                    <a:gd name="connsiteX6" fmla="*/ 41624 w 80391"/>
                    <a:gd name="connsiteY6" fmla="*/ 51 h 173215"/>
                    <a:gd name="connsiteX7" fmla="*/ 41815 w 80391"/>
                    <a:gd name="connsiteY7" fmla="*/ 336 h 173215"/>
                    <a:gd name="connsiteX8" fmla="*/ 43910 w 80391"/>
                    <a:gd name="connsiteY8" fmla="*/ 19005 h 173215"/>
                    <a:gd name="connsiteX9" fmla="*/ 44672 w 80391"/>
                    <a:gd name="connsiteY9" fmla="*/ 36627 h 173215"/>
                    <a:gd name="connsiteX10" fmla="*/ 46673 w 80391"/>
                    <a:gd name="connsiteY10" fmla="*/ 62535 h 173215"/>
                    <a:gd name="connsiteX11" fmla="*/ 56579 w 80391"/>
                    <a:gd name="connsiteY11" fmla="*/ 53867 h 173215"/>
                    <a:gd name="connsiteX12" fmla="*/ 80391 w 80391"/>
                    <a:gd name="connsiteY12" fmla="*/ 35865 h 173215"/>
                    <a:gd name="connsiteX13" fmla="*/ 62960 w 80391"/>
                    <a:gd name="connsiteY13" fmla="*/ 61106 h 173215"/>
                    <a:gd name="connsiteX14" fmla="*/ 47149 w 80391"/>
                    <a:gd name="connsiteY14" fmla="*/ 83775 h 173215"/>
                    <a:gd name="connsiteX15" fmla="*/ 49721 w 80391"/>
                    <a:gd name="connsiteY15" fmla="*/ 141116 h 173215"/>
                    <a:gd name="connsiteX16" fmla="*/ 53435 w 80391"/>
                    <a:gd name="connsiteY16" fmla="*/ 173215 h 173215"/>
                    <a:gd name="connsiteX17" fmla="*/ 26003 w 80391"/>
                    <a:gd name="connsiteY17" fmla="*/ 173215 h 173215"/>
                    <a:gd name="connsiteX18" fmla="*/ 26575 w 80391"/>
                    <a:gd name="connsiteY18" fmla="*/ 170548 h 173215"/>
                    <a:gd name="connsiteX19" fmla="*/ 33814 w 80391"/>
                    <a:gd name="connsiteY19" fmla="*/ 104254 h 173215"/>
                    <a:gd name="connsiteX20" fmla="*/ 34195 w 80391"/>
                    <a:gd name="connsiteY20" fmla="*/ 94158 h 173215"/>
                    <a:gd name="connsiteX21" fmla="*/ 35052 w 80391"/>
                    <a:gd name="connsiteY21" fmla="*/ 71869 h 173215"/>
                    <a:gd name="connsiteX22" fmla="*/ 22193 w 80391"/>
                    <a:gd name="connsiteY22" fmla="*/ 48342 h 173215"/>
                    <a:gd name="connsiteX23" fmla="*/ 0 w 80391"/>
                    <a:gd name="connsiteY23" fmla="*/ 20053 h 1732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80391" h="173215">
                      <a:moveTo>
                        <a:pt x="0" y="20053"/>
                      </a:moveTo>
                      <a:cubicBezTo>
                        <a:pt x="13907" y="25959"/>
                        <a:pt x="21336" y="35198"/>
                        <a:pt x="28480" y="41865"/>
                      </a:cubicBezTo>
                      <a:cubicBezTo>
                        <a:pt x="31337" y="44437"/>
                        <a:pt x="33242" y="47104"/>
                        <a:pt x="35624" y="50152"/>
                      </a:cubicBezTo>
                      <a:cubicBezTo>
                        <a:pt x="35719" y="47866"/>
                        <a:pt x="35909" y="48247"/>
                        <a:pt x="36100" y="45866"/>
                      </a:cubicBezTo>
                      <a:cubicBezTo>
                        <a:pt x="36576" y="37865"/>
                        <a:pt x="37052" y="29864"/>
                        <a:pt x="37719" y="21768"/>
                      </a:cubicBezTo>
                      <a:cubicBezTo>
                        <a:pt x="38291" y="15005"/>
                        <a:pt x="38291" y="6813"/>
                        <a:pt x="40862" y="622"/>
                      </a:cubicBezTo>
                      <a:cubicBezTo>
                        <a:pt x="41053" y="241"/>
                        <a:pt x="41339" y="-140"/>
                        <a:pt x="41624" y="51"/>
                      </a:cubicBezTo>
                      <a:cubicBezTo>
                        <a:pt x="41720" y="146"/>
                        <a:pt x="41815" y="241"/>
                        <a:pt x="41815" y="336"/>
                      </a:cubicBezTo>
                      <a:cubicBezTo>
                        <a:pt x="44482" y="5575"/>
                        <a:pt x="43434" y="13005"/>
                        <a:pt x="43910" y="19005"/>
                      </a:cubicBezTo>
                      <a:cubicBezTo>
                        <a:pt x="44291" y="24911"/>
                        <a:pt x="44387" y="30721"/>
                        <a:pt x="44672" y="36627"/>
                      </a:cubicBezTo>
                      <a:cubicBezTo>
                        <a:pt x="45149" y="46533"/>
                        <a:pt x="46101" y="52629"/>
                        <a:pt x="46673" y="62535"/>
                      </a:cubicBezTo>
                      <a:cubicBezTo>
                        <a:pt x="50197" y="59010"/>
                        <a:pt x="52483" y="57105"/>
                        <a:pt x="56579" y="53867"/>
                      </a:cubicBezTo>
                      <a:cubicBezTo>
                        <a:pt x="64675" y="47295"/>
                        <a:pt x="69247" y="42342"/>
                        <a:pt x="80391" y="35865"/>
                      </a:cubicBezTo>
                      <a:cubicBezTo>
                        <a:pt x="75248" y="44628"/>
                        <a:pt x="68866" y="52914"/>
                        <a:pt x="62960" y="61106"/>
                      </a:cubicBezTo>
                      <a:cubicBezTo>
                        <a:pt x="57626" y="68535"/>
                        <a:pt x="50959" y="76060"/>
                        <a:pt x="47149" y="83775"/>
                      </a:cubicBezTo>
                      <a:cubicBezTo>
                        <a:pt x="48101" y="102825"/>
                        <a:pt x="48197" y="122066"/>
                        <a:pt x="49721" y="141116"/>
                      </a:cubicBezTo>
                      <a:cubicBezTo>
                        <a:pt x="49911" y="143021"/>
                        <a:pt x="52102" y="173215"/>
                        <a:pt x="53435" y="173215"/>
                      </a:cubicBezTo>
                      <a:cubicBezTo>
                        <a:pt x="53435" y="173215"/>
                        <a:pt x="26003" y="173215"/>
                        <a:pt x="26003" y="173215"/>
                      </a:cubicBezTo>
                      <a:cubicBezTo>
                        <a:pt x="26099" y="173215"/>
                        <a:pt x="26480" y="170834"/>
                        <a:pt x="26575" y="170548"/>
                      </a:cubicBezTo>
                      <a:cubicBezTo>
                        <a:pt x="31052" y="148926"/>
                        <a:pt x="32957" y="126543"/>
                        <a:pt x="33814" y="104254"/>
                      </a:cubicBezTo>
                      <a:cubicBezTo>
                        <a:pt x="33909" y="100920"/>
                        <a:pt x="34100" y="97491"/>
                        <a:pt x="34195" y="94158"/>
                      </a:cubicBezTo>
                      <a:cubicBezTo>
                        <a:pt x="34481" y="86728"/>
                        <a:pt x="34766" y="79299"/>
                        <a:pt x="35052" y="71869"/>
                      </a:cubicBezTo>
                      <a:cubicBezTo>
                        <a:pt x="32004" y="63963"/>
                        <a:pt x="27337" y="56153"/>
                        <a:pt x="22193" y="48342"/>
                      </a:cubicBezTo>
                      <a:cubicBezTo>
                        <a:pt x="16955" y="40341"/>
                        <a:pt x="4477" y="28340"/>
                        <a:pt x="0" y="20053"/>
                      </a:cubicBezTo>
                      <a:close/>
                    </a:path>
                  </a:pathLst>
                </a:custGeom>
                <a:solidFill>
                  <a:srgbClr val="C79F6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</p:grpSp>
          <p:sp>
            <p:nvSpPr>
              <p:cNvPr id="168" name="任意多边形: 形状 110"/>
              <p:cNvSpPr/>
              <p:nvPr>
                <p:custDataLst>
                  <p:tags r:id="rId92"/>
                </p:custDataLst>
              </p:nvPr>
            </p:nvSpPr>
            <p:spPr>
              <a:xfrm rot="21360000">
                <a:off x="7819" y="3575"/>
                <a:ext cx="772" cy="583"/>
              </a:xfrm>
              <a:custGeom>
                <a:avLst/>
                <a:gdLst>
                  <a:gd name="connsiteX0" fmla="*/ 403574 w 405479"/>
                  <a:gd name="connsiteY0" fmla="*/ 180118 h 180117"/>
                  <a:gd name="connsiteX1" fmla="*/ 405479 w 405479"/>
                  <a:gd name="connsiteY1" fmla="*/ 161925 h 180117"/>
                  <a:gd name="connsiteX2" fmla="*/ 366522 w 405479"/>
                  <a:gd name="connsiteY2" fmla="*/ 103537 h 180117"/>
                  <a:gd name="connsiteX3" fmla="*/ 360902 w 405479"/>
                  <a:gd name="connsiteY3" fmla="*/ 104108 h 180117"/>
                  <a:gd name="connsiteX4" fmla="*/ 369094 w 405479"/>
                  <a:gd name="connsiteY4" fmla="*/ 78962 h 180117"/>
                  <a:gd name="connsiteX5" fmla="*/ 319183 w 405479"/>
                  <a:gd name="connsiteY5" fmla="*/ 33147 h 180117"/>
                  <a:gd name="connsiteX6" fmla="*/ 291179 w 405479"/>
                  <a:gd name="connsiteY6" fmla="*/ 41053 h 180117"/>
                  <a:gd name="connsiteX7" fmla="*/ 291275 w 405479"/>
                  <a:gd name="connsiteY7" fmla="*/ 39148 h 180117"/>
                  <a:gd name="connsiteX8" fmla="*/ 240221 w 405479"/>
                  <a:gd name="connsiteY8" fmla="*/ 0 h 180117"/>
                  <a:gd name="connsiteX9" fmla="*/ 194881 w 405479"/>
                  <a:gd name="connsiteY9" fmla="*/ 21146 h 180117"/>
                  <a:gd name="connsiteX10" fmla="*/ 154686 w 405479"/>
                  <a:gd name="connsiteY10" fmla="*/ 3429 h 180117"/>
                  <a:gd name="connsiteX11" fmla="*/ 106013 w 405479"/>
                  <a:gd name="connsiteY11" fmla="*/ 44101 h 180117"/>
                  <a:gd name="connsiteX12" fmla="*/ 106013 w 405479"/>
                  <a:gd name="connsiteY12" fmla="*/ 44958 h 180117"/>
                  <a:gd name="connsiteX13" fmla="*/ 85154 w 405479"/>
                  <a:gd name="connsiteY13" fmla="*/ 40481 h 180117"/>
                  <a:gd name="connsiteX14" fmla="*/ 39624 w 405479"/>
                  <a:gd name="connsiteY14" fmla="*/ 80391 h 180117"/>
                  <a:gd name="connsiteX15" fmla="*/ 46196 w 405479"/>
                  <a:gd name="connsiteY15" fmla="*/ 101060 h 180117"/>
                  <a:gd name="connsiteX16" fmla="*/ 0 w 405479"/>
                  <a:gd name="connsiteY16" fmla="*/ 150495 h 180117"/>
                  <a:gd name="connsiteX17" fmla="*/ 10287 w 405479"/>
                  <a:gd name="connsiteY17" fmla="*/ 179927 h 180117"/>
                  <a:gd name="connsiteX18" fmla="*/ 403574 w 405479"/>
                  <a:gd name="connsiteY18" fmla="*/ 179927 h 180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05479" h="180117">
                    <a:moveTo>
                      <a:pt x="403574" y="180118"/>
                    </a:moveTo>
                    <a:cubicBezTo>
                      <a:pt x="404813" y="174403"/>
                      <a:pt x="405479" y="168307"/>
                      <a:pt x="405479" y="161925"/>
                    </a:cubicBezTo>
                    <a:cubicBezTo>
                      <a:pt x="405479" y="129635"/>
                      <a:pt x="388048" y="103537"/>
                      <a:pt x="366522" y="103537"/>
                    </a:cubicBezTo>
                    <a:cubicBezTo>
                      <a:pt x="364617" y="103537"/>
                      <a:pt x="362712" y="103727"/>
                      <a:pt x="360902" y="104108"/>
                    </a:cubicBezTo>
                    <a:cubicBezTo>
                      <a:pt x="366046" y="96869"/>
                      <a:pt x="369094" y="88202"/>
                      <a:pt x="369094" y="78962"/>
                    </a:cubicBezTo>
                    <a:cubicBezTo>
                      <a:pt x="369094" y="53721"/>
                      <a:pt x="346710" y="33147"/>
                      <a:pt x="319183" y="33147"/>
                    </a:cubicBezTo>
                    <a:cubicBezTo>
                      <a:pt x="308800" y="33147"/>
                      <a:pt x="299180" y="36004"/>
                      <a:pt x="291179" y="41053"/>
                    </a:cubicBezTo>
                    <a:cubicBezTo>
                      <a:pt x="291179" y="40386"/>
                      <a:pt x="291275" y="39815"/>
                      <a:pt x="291275" y="39148"/>
                    </a:cubicBezTo>
                    <a:cubicBezTo>
                      <a:pt x="291275" y="17526"/>
                      <a:pt x="268414" y="0"/>
                      <a:pt x="240221" y="0"/>
                    </a:cubicBezTo>
                    <a:cubicBezTo>
                      <a:pt x="220504" y="0"/>
                      <a:pt x="203359" y="8573"/>
                      <a:pt x="194881" y="21146"/>
                    </a:cubicBezTo>
                    <a:cubicBezTo>
                      <a:pt x="186118" y="10478"/>
                      <a:pt x="171355" y="3429"/>
                      <a:pt x="154686" y="3429"/>
                    </a:cubicBezTo>
                    <a:cubicBezTo>
                      <a:pt x="127825" y="3429"/>
                      <a:pt x="106013" y="21622"/>
                      <a:pt x="106013" y="44101"/>
                    </a:cubicBezTo>
                    <a:cubicBezTo>
                      <a:pt x="106013" y="44387"/>
                      <a:pt x="106013" y="44672"/>
                      <a:pt x="106013" y="44958"/>
                    </a:cubicBezTo>
                    <a:cubicBezTo>
                      <a:pt x="99727" y="42101"/>
                      <a:pt x="92678" y="40481"/>
                      <a:pt x="85154" y="40481"/>
                    </a:cubicBezTo>
                    <a:cubicBezTo>
                      <a:pt x="60007" y="40481"/>
                      <a:pt x="39624" y="58388"/>
                      <a:pt x="39624" y="80391"/>
                    </a:cubicBezTo>
                    <a:cubicBezTo>
                      <a:pt x="39624" y="88011"/>
                      <a:pt x="42005" y="95060"/>
                      <a:pt x="46196" y="101060"/>
                    </a:cubicBezTo>
                    <a:cubicBezTo>
                      <a:pt x="20193" y="104013"/>
                      <a:pt x="0" y="124968"/>
                      <a:pt x="0" y="150495"/>
                    </a:cubicBezTo>
                    <a:cubicBezTo>
                      <a:pt x="0" y="161544"/>
                      <a:pt x="3810" y="171736"/>
                      <a:pt x="10287" y="179927"/>
                    </a:cubicBezTo>
                    <a:lnTo>
                      <a:pt x="403574" y="179927"/>
                    </a:lnTo>
                    <a:close/>
                  </a:path>
                </a:pathLst>
              </a:custGeom>
              <a:solidFill>
                <a:srgbClr val="D9BD2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dk1"/>
                  </a:solidFill>
                </a:endParaRPr>
              </a:p>
            </p:txBody>
          </p:sp>
          <p:sp>
            <p:nvSpPr>
              <p:cNvPr id="169" name="任意多边形: 形状 111"/>
              <p:cNvSpPr/>
              <p:nvPr>
                <p:custDataLst>
                  <p:tags r:id="rId93"/>
                </p:custDataLst>
              </p:nvPr>
            </p:nvSpPr>
            <p:spPr>
              <a:xfrm rot="21360000">
                <a:off x="12133" y="3391"/>
                <a:ext cx="609" cy="584"/>
              </a:xfrm>
              <a:custGeom>
                <a:avLst/>
                <a:gdLst>
                  <a:gd name="connsiteX0" fmla="*/ 300603 w 319694"/>
                  <a:gd name="connsiteY0" fmla="*/ 180397 h 180396"/>
                  <a:gd name="connsiteX1" fmla="*/ 4280 w 319694"/>
                  <a:gd name="connsiteY1" fmla="*/ 180397 h 180396"/>
                  <a:gd name="connsiteX2" fmla="*/ 89 w 319694"/>
                  <a:gd name="connsiteY2" fmla="*/ 151822 h 180396"/>
                  <a:gd name="connsiteX3" fmla="*/ 37713 w 319694"/>
                  <a:gd name="connsiteY3" fmla="*/ 98863 h 180396"/>
                  <a:gd name="connsiteX4" fmla="*/ 32760 w 319694"/>
                  <a:gd name="connsiteY4" fmla="*/ 76193 h 180396"/>
                  <a:gd name="connsiteX5" fmla="*/ 76099 w 319694"/>
                  <a:gd name="connsiteY5" fmla="*/ 35903 h 180396"/>
                  <a:gd name="connsiteX6" fmla="*/ 94863 w 319694"/>
                  <a:gd name="connsiteY6" fmla="*/ 41903 h 180396"/>
                  <a:gd name="connsiteX7" fmla="*/ 94863 w 319694"/>
                  <a:gd name="connsiteY7" fmla="*/ 41046 h 180396"/>
                  <a:gd name="connsiteX8" fmla="*/ 141155 w 319694"/>
                  <a:gd name="connsiteY8" fmla="*/ 89 h 180396"/>
                  <a:gd name="connsiteX9" fmla="*/ 176397 w 319694"/>
                  <a:gd name="connsiteY9" fmla="*/ 20853 h 180396"/>
                  <a:gd name="connsiteX10" fmla="*/ 189637 w 319694"/>
                  <a:gd name="connsiteY10" fmla="*/ 8280 h 180396"/>
                  <a:gd name="connsiteX11" fmla="*/ 245549 w 319694"/>
                  <a:gd name="connsiteY11" fmla="*/ 13233 h 180396"/>
                  <a:gd name="connsiteX12" fmla="*/ 259741 w 319694"/>
                  <a:gd name="connsiteY12" fmla="*/ 72193 h 180396"/>
                  <a:gd name="connsiteX13" fmla="*/ 279363 w 319694"/>
                  <a:gd name="connsiteY13" fmla="*/ 68669 h 180396"/>
                  <a:gd name="connsiteX14" fmla="*/ 301270 w 319694"/>
                  <a:gd name="connsiteY14" fmla="*/ 79337 h 180396"/>
                  <a:gd name="connsiteX15" fmla="*/ 319463 w 319694"/>
                  <a:gd name="connsiteY15" fmla="*/ 122009 h 180396"/>
                  <a:gd name="connsiteX16" fmla="*/ 317939 w 319694"/>
                  <a:gd name="connsiteY16" fmla="*/ 146297 h 180396"/>
                  <a:gd name="connsiteX17" fmla="*/ 300603 w 319694"/>
                  <a:gd name="connsiteY17" fmla="*/ 180397 h 180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19694" h="180396">
                    <a:moveTo>
                      <a:pt x="300603" y="180397"/>
                    </a:moveTo>
                    <a:lnTo>
                      <a:pt x="4280" y="180397"/>
                    </a:lnTo>
                    <a:cubicBezTo>
                      <a:pt x="1042" y="172205"/>
                      <a:pt x="-387" y="162395"/>
                      <a:pt x="89" y="151822"/>
                    </a:cubicBezTo>
                    <a:cubicBezTo>
                      <a:pt x="1423" y="124485"/>
                      <a:pt x="13996" y="100578"/>
                      <a:pt x="37713" y="98863"/>
                    </a:cubicBezTo>
                    <a:cubicBezTo>
                      <a:pt x="34189" y="92100"/>
                      <a:pt x="32379" y="84385"/>
                      <a:pt x="32760" y="76193"/>
                    </a:cubicBezTo>
                    <a:cubicBezTo>
                      <a:pt x="33903" y="52476"/>
                      <a:pt x="53334" y="34474"/>
                      <a:pt x="76099" y="35903"/>
                    </a:cubicBezTo>
                    <a:cubicBezTo>
                      <a:pt x="82957" y="36379"/>
                      <a:pt x="89339" y="38474"/>
                      <a:pt x="94863" y="41903"/>
                    </a:cubicBezTo>
                    <a:cubicBezTo>
                      <a:pt x="94863" y="41618"/>
                      <a:pt x="94863" y="41332"/>
                      <a:pt x="94863" y="41046"/>
                    </a:cubicBezTo>
                    <a:cubicBezTo>
                      <a:pt x="96006" y="16853"/>
                      <a:pt x="116771" y="-1435"/>
                      <a:pt x="141155" y="89"/>
                    </a:cubicBezTo>
                    <a:cubicBezTo>
                      <a:pt x="156109" y="1041"/>
                      <a:pt x="168872" y="9137"/>
                      <a:pt x="176397" y="20853"/>
                    </a:cubicBezTo>
                    <a:cubicBezTo>
                      <a:pt x="175635" y="19710"/>
                      <a:pt x="188304" y="9042"/>
                      <a:pt x="189637" y="8280"/>
                    </a:cubicBezTo>
                    <a:cubicBezTo>
                      <a:pt x="206877" y="-959"/>
                      <a:pt x="230213" y="-2007"/>
                      <a:pt x="245549" y="13233"/>
                    </a:cubicBezTo>
                    <a:cubicBezTo>
                      <a:pt x="258788" y="26473"/>
                      <a:pt x="263265" y="60382"/>
                      <a:pt x="259741" y="72193"/>
                    </a:cubicBezTo>
                    <a:cubicBezTo>
                      <a:pt x="265456" y="65811"/>
                      <a:pt x="272695" y="67907"/>
                      <a:pt x="279363" y="68669"/>
                    </a:cubicBezTo>
                    <a:cubicBezTo>
                      <a:pt x="287173" y="69526"/>
                      <a:pt x="294888" y="73241"/>
                      <a:pt x="301270" y="79337"/>
                    </a:cubicBezTo>
                    <a:cubicBezTo>
                      <a:pt x="311747" y="89243"/>
                      <a:pt x="318224" y="104673"/>
                      <a:pt x="319463" y="122009"/>
                    </a:cubicBezTo>
                    <a:cubicBezTo>
                      <a:pt x="320034" y="130105"/>
                      <a:pt x="319558" y="138392"/>
                      <a:pt x="317939" y="146297"/>
                    </a:cubicBezTo>
                    <a:cubicBezTo>
                      <a:pt x="315177" y="160299"/>
                      <a:pt x="308890" y="172396"/>
                      <a:pt x="300603" y="180397"/>
                    </a:cubicBezTo>
                    <a:close/>
                  </a:path>
                </a:pathLst>
              </a:custGeom>
              <a:solidFill>
                <a:srgbClr val="798F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dk1"/>
                  </a:solidFill>
                </a:endParaRPr>
              </a:p>
            </p:txBody>
          </p:sp>
          <p:sp>
            <p:nvSpPr>
              <p:cNvPr id="170" name="任意多边形: 形状 112"/>
              <p:cNvSpPr/>
              <p:nvPr>
                <p:custDataLst>
                  <p:tags r:id="rId94"/>
                </p:custDataLst>
              </p:nvPr>
            </p:nvSpPr>
            <p:spPr>
              <a:xfrm rot="21360000">
                <a:off x="9287" y="3459"/>
                <a:ext cx="971" cy="571"/>
              </a:xfrm>
              <a:custGeom>
                <a:avLst/>
                <a:gdLst>
                  <a:gd name="connsiteX0" fmla="*/ 507016 w 510063"/>
                  <a:gd name="connsiteY0" fmla="*/ 176213 h 176307"/>
                  <a:gd name="connsiteX1" fmla="*/ 510064 w 510063"/>
                  <a:gd name="connsiteY1" fmla="*/ 154305 h 176307"/>
                  <a:gd name="connsiteX2" fmla="*/ 440341 w 510063"/>
                  <a:gd name="connsiteY2" fmla="*/ 80200 h 176307"/>
                  <a:gd name="connsiteX3" fmla="*/ 407289 w 510063"/>
                  <a:gd name="connsiteY3" fmla="*/ 89059 h 176307"/>
                  <a:gd name="connsiteX4" fmla="*/ 319850 w 510063"/>
                  <a:gd name="connsiteY4" fmla="*/ 0 h 176307"/>
                  <a:gd name="connsiteX5" fmla="*/ 236982 w 510063"/>
                  <a:gd name="connsiteY5" fmla="*/ 64675 h 176307"/>
                  <a:gd name="connsiteX6" fmla="*/ 175927 w 510063"/>
                  <a:gd name="connsiteY6" fmla="*/ 26765 h 176307"/>
                  <a:gd name="connsiteX7" fmla="*/ 108490 w 510063"/>
                  <a:gd name="connsiteY7" fmla="*/ 88202 h 176307"/>
                  <a:gd name="connsiteX8" fmla="*/ 72866 w 510063"/>
                  <a:gd name="connsiteY8" fmla="*/ 77819 h 176307"/>
                  <a:gd name="connsiteX9" fmla="*/ 0 w 510063"/>
                  <a:gd name="connsiteY9" fmla="*/ 159258 h 176307"/>
                  <a:gd name="connsiteX10" fmla="*/ 1619 w 510063"/>
                  <a:gd name="connsiteY10" fmla="*/ 176308 h 176307"/>
                  <a:gd name="connsiteX11" fmla="*/ 507016 w 510063"/>
                  <a:gd name="connsiteY11" fmla="*/ 176308 h 176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10062" h="176307">
                    <a:moveTo>
                      <a:pt x="507016" y="176213"/>
                    </a:moveTo>
                    <a:cubicBezTo>
                      <a:pt x="509016" y="169259"/>
                      <a:pt x="510064" y="161925"/>
                      <a:pt x="510064" y="154305"/>
                    </a:cubicBezTo>
                    <a:cubicBezTo>
                      <a:pt x="510064" y="113348"/>
                      <a:pt x="478822" y="80200"/>
                      <a:pt x="440341" y="80200"/>
                    </a:cubicBezTo>
                    <a:cubicBezTo>
                      <a:pt x="428339" y="80200"/>
                      <a:pt x="417100" y="83439"/>
                      <a:pt x="407289" y="89059"/>
                    </a:cubicBezTo>
                    <a:cubicBezTo>
                      <a:pt x="404051" y="39243"/>
                      <a:pt x="366141" y="0"/>
                      <a:pt x="319850" y="0"/>
                    </a:cubicBezTo>
                    <a:cubicBezTo>
                      <a:pt x="281464" y="0"/>
                      <a:pt x="248888" y="27051"/>
                      <a:pt x="236982" y="64675"/>
                    </a:cubicBezTo>
                    <a:cubicBezTo>
                      <a:pt x="226028" y="42196"/>
                      <a:pt x="202882" y="26765"/>
                      <a:pt x="175927" y="26765"/>
                    </a:cubicBezTo>
                    <a:cubicBezTo>
                      <a:pt x="140398" y="26765"/>
                      <a:pt x="111252" y="53816"/>
                      <a:pt x="108490" y="88202"/>
                    </a:cubicBezTo>
                    <a:cubicBezTo>
                      <a:pt x="97917" y="81629"/>
                      <a:pt x="85820" y="77819"/>
                      <a:pt x="72866" y="77819"/>
                    </a:cubicBezTo>
                    <a:cubicBezTo>
                      <a:pt x="32576" y="77819"/>
                      <a:pt x="0" y="114300"/>
                      <a:pt x="0" y="159258"/>
                    </a:cubicBezTo>
                    <a:cubicBezTo>
                      <a:pt x="0" y="165068"/>
                      <a:pt x="571" y="170783"/>
                      <a:pt x="1619" y="176308"/>
                    </a:cubicBezTo>
                    <a:lnTo>
                      <a:pt x="507016" y="176308"/>
                    </a:lnTo>
                    <a:close/>
                  </a:path>
                </a:pathLst>
              </a:custGeom>
              <a:solidFill>
                <a:srgbClr val="798F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dk1"/>
                  </a:solidFill>
                </a:endParaRPr>
              </a:p>
            </p:txBody>
          </p:sp>
          <p:sp>
            <p:nvSpPr>
              <p:cNvPr id="171" name="任意多边形: 形状 113"/>
              <p:cNvSpPr/>
              <p:nvPr>
                <p:custDataLst>
                  <p:tags r:id="rId95"/>
                </p:custDataLst>
              </p:nvPr>
            </p:nvSpPr>
            <p:spPr>
              <a:xfrm rot="21360000">
                <a:off x="6073" y="3614"/>
                <a:ext cx="761" cy="511"/>
              </a:xfrm>
              <a:custGeom>
                <a:avLst/>
                <a:gdLst>
                  <a:gd name="connsiteX0" fmla="*/ 2381 w 399668"/>
                  <a:gd name="connsiteY0" fmla="*/ 157829 h 157829"/>
                  <a:gd name="connsiteX1" fmla="*/ 0 w 399668"/>
                  <a:gd name="connsiteY1" fmla="*/ 138208 h 157829"/>
                  <a:gd name="connsiteX2" fmla="*/ 54674 w 399668"/>
                  <a:gd name="connsiteY2" fmla="*/ 71819 h 157829"/>
                  <a:gd name="connsiteX3" fmla="*/ 80581 w 399668"/>
                  <a:gd name="connsiteY3" fmla="*/ 79724 h 157829"/>
                  <a:gd name="connsiteX4" fmla="*/ 149066 w 399668"/>
                  <a:gd name="connsiteY4" fmla="*/ 0 h 157829"/>
                  <a:gd name="connsiteX5" fmla="*/ 214027 w 399668"/>
                  <a:gd name="connsiteY5" fmla="*/ 57912 h 157829"/>
                  <a:gd name="connsiteX6" fmla="*/ 261842 w 399668"/>
                  <a:gd name="connsiteY6" fmla="*/ 23908 h 157829"/>
                  <a:gd name="connsiteX7" fmla="*/ 314706 w 399668"/>
                  <a:gd name="connsiteY7" fmla="*/ 78962 h 157829"/>
                  <a:gd name="connsiteX8" fmla="*/ 342614 w 399668"/>
                  <a:gd name="connsiteY8" fmla="*/ 69628 h 157829"/>
                  <a:gd name="connsiteX9" fmla="*/ 399669 w 399668"/>
                  <a:gd name="connsiteY9" fmla="*/ 142494 h 157829"/>
                  <a:gd name="connsiteX10" fmla="*/ 398431 w 399668"/>
                  <a:gd name="connsiteY10" fmla="*/ 157734 h 157829"/>
                  <a:gd name="connsiteX11" fmla="*/ 2381 w 399668"/>
                  <a:gd name="connsiteY11" fmla="*/ 157734 h 157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99668" h="157829">
                    <a:moveTo>
                      <a:pt x="2381" y="157829"/>
                    </a:moveTo>
                    <a:cubicBezTo>
                      <a:pt x="857" y="151638"/>
                      <a:pt x="0" y="145066"/>
                      <a:pt x="0" y="138208"/>
                    </a:cubicBezTo>
                    <a:cubicBezTo>
                      <a:pt x="0" y="101537"/>
                      <a:pt x="24479" y="71819"/>
                      <a:pt x="54674" y="71819"/>
                    </a:cubicBezTo>
                    <a:cubicBezTo>
                      <a:pt x="64008" y="71819"/>
                      <a:pt x="72866" y="74676"/>
                      <a:pt x="80581" y="79724"/>
                    </a:cubicBezTo>
                    <a:cubicBezTo>
                      <a:pt x="83153" y="35147"/>
                      <a:pt x="112776" y="0"/>
                      <a:pt x="149066" y="0"/>
                    </a:cubicBezTo>
                    <a:cubicBezTo>
                      <a:pt x="179165" y="0"/>
                      <a:pt x="204692" y="24194"/>
                      <a:pt x="214027" y="57912"/>
                    </a:cubicBezTo>
                    <a:cubicBezTo>
                      <a:pt x="222599" y="37814"/>
                      <a:pt x="240792" y="23908"/>
                      <a:pt x="261842" y="23908"/>
                    </a:cubicBezTo>
                    <a:cubicBezTo>
                      <a:pt x="289655" y="23908"/>
                      <a:pt x="312515" y="48101"/>
                      <a:pt x="314706" y="78962"/>
                    </a:cubicBezTo>
                    <a:cubicBezTo>
                      <a:pt x="322993" y="73057"/>
                      <a:pt x="332518" y="69628"/>
                      <a:pt x="342614" y="69628"/>
                    </a:cubicBezTo>
                    <a:cubicBezTo>
                      <a:pt x="374142" y="69628"/>
                      <a:pt x="399669" y="102298"/>
                      <a:pt x="399669" y="142494"/>
                    </a:cubicBezTo>
                    <a:cubicBezTo>
                      <a:pt x="399669" y="147733"/>
                      <a:pt x="399193" y="152781"/>
                      <a:pt x="398431" y="157734"/>
                    </a:cubicBezTo>
                    <a:lnTo>
                      <a:pt x="2381" y="157734"/>
                    </a:lnTo>
                    <a:close/>
                  </a:path>
                </a:pathLst>
              </a:custGeom>
              <a:solidFill>
                <a:srgbClr val="798F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dk1"/>
                  </a:solidFill>
                </a:endParaRPr>
              </a:p>
            </p:txBody>
          </p:sp>
          <p:sp>
            <p:nvSpPr>
              <p:cNvPr id="172" name="任意多边形: 形状 114"/>
              <p:cNvSpPr/>
              <p:nvPr>
                <p:custDataLst>
                  <p:tags r:id="rId96"/>
                </p:custDataLst>
              </p:nvPr>
            </p:nvSpPr>
            <p:spPr>
              <a:xfrm rot="21360000">
                <a:off x="4389" y="3937"/>
                <a:ext cx="730" cy="575"/>
              </a:xfrm>
              <a:custGeom>
                <a:avLst/>
                <a:gdLst>
                  <a:gd name="connsiteX0" fmla="*/ 376333 w 383360"/>
                  <a:gd name="connsiteY0" fmla="*/ 177737 h 177736"/>
                  <a:gd name="connsiteX1" fmla="*/ 377571 w 383360"/>
                  <a:gd name="connsiteY1" fmla="*/ 172974 h 177736"/>
                  <a:gd name="connsiteX2" fmla="*/ 356902 w 383360"/>
                  <a:gd name="connsiteY2" fmla="*/ 105537 h 177736"/>
                  <a:gd name="connsiteX3" fmla="*/ 336042 w 383360"/>
                  <a:gd name="connsiteY3" fmla="*/ 111252 h 177736"/>
                  <a:gd name="connsiteX4" fmla="*/ 343662 w 383360"/>
                  <a:gd name="connsiteY4" fmla="*/ 84392 h 177736"/>
                  <a:gd name="connsiteX5" fmla="*/ 297180 w 383360"/>
                  <a:gd name="connsiteY5" fmla="*/ 35433 h 177736"/>
                  <a:gd name="connsiteX6" fmla="*/ 271177 w 383360"/>
                  <a:gd name="connsiteY6" fmla="*/ 43815 h 177736"/>
                  <a:gd name="connsiteX7" fmla="*/ 271272 w 383360"/>
                  <a:gd name="connsiteY7" fmla="*/ 41815 h 177736"/>
                  <a:gd name="connsiteX8" fmla="*/ 223742 w 383360"/>
                  <a:gd name="connsiteY8" fmla="*/ 0 h 177736"/>
                  <a:gd name="connsiteX9" fmla="*/ 181547 w 383360"/>
                  <a:gd name="connsiteY9" fmla="*/ 39529 h 177736"/>
                  <a:gd name="connsiteX10" fmla="*/ 139160 w 383360"/>
                  <a:gd name="connsiteY10" fmla="*/ 9144 h 177736"/>
                  <a:gd name="connsiteX11" fmla="*/ 98774 w 383360"/>
                  <a:gd name="connsiteY11" fmla="*/ 47244 h 177736"/>
                  <a:gd name="connsiteX12" fmla="*/ 99822 w 383360"/>
                  <a:gd name="connsiteY12" fmla="*/ 52388 h 177736"/>
                  <a:gd name="connsiteX13" fmla="*/ 75914 w 383360"/>
                  <a:gd name="connsiteY13" fmla="*/ 45053 h 177736"/>
                  <a:gd name="connsiteX14" fmla="*/ 36957 w 383360"/>
                  <a:gd name="connsiteY14" fmla="*/ 86011 h 177736"/>
                  <a:gd name="connsiteX15" fmla="*/ 43053 w 383360"/>
                  <a:gd name="connsiteY15" fmla="*/ 108109 h 177736"/>
                  <a:gd name="connsiteX16" fmla="*/ 0 w 383360"/>
                  <a:gd name="connsiteY16" fmla="*/ 160877 h 177736"/>
                  <a:gd name="connsiteX17" fmla="*/ 2477 w 383360"/>
                  <a:gd name="connsiteY17" fmla="*/ 177641 h 177736"/>
                  <a:gd name="connsiteX18" fmla="*/ 376333 w 383360"/>
                  <a:gd name="connsiteY18" fmla="*/ 177641 h 177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83360" h="177736">
                    <a:moveTo>
                      <a:pt x="376333" y="177737"/>
                    </a:moveTo>
                    <a:cubicBezTo>
                      <a:pt x="376428" y="176117"/>
                      <a:pt x="377000" y="174593"/>
                      <a:pt x="377571" y="172974"/>
                    </a:cubicBezTo>
                    <a:cubicBezTo>
                      <a:pt x="392525" y="131921"/>
                      <a:pt x="375952" y="109538"/>
                      <a:pt x="356902" y="105537"/>
                    </a:cubicBezTo>
                    <a:cubicBezTo>
                      <a:pt x="343567" y="102775"/>
                      <a:pt x="337757" y="110776"/>
                      <a:pt x="336042" y="111252"/>
                    </a:cubicBezTo>
                    <a:cubicBezTo>
                      <a:pt x="340900" y="103537"/>
                      <a:pt x="343662" y="94298"/>
                      <a:pt x="343662" y="84392"/>
                    </a:cubicBezTo>
                    <a:cubicBezTo>
                      <a:pt x="343662" y="57341"/>
                      <a:pt x="322898" y="35433"/>
                      <a:pt x="297180" y="35433"/>
                    </a:cubicBezTo>
                    <a:cubicBezTo>
                      <a:pt x="287560" y="35433"/>
                      <a:pt x="278606" y="38576"/>
                      <a:pt x="271177" y="43815"/>
                    </a:cubicBezTo>
                    <a:cubicBezTo>
                      <a:pt x="271177" y="43148"/>
                      <a:pt x="271272" y="42482"/>
                      <a:pt x="271272" y="41815"/>
                    </a:cubicBezTo>
                    <a:cubicBezTo>
                      <a:pt x="271272" y="18669"/>
                      <a:pt x="250031" y="0"/>
                      <a:pt x="223742" y="0"/>
                    </a:cubicBezTo>
                    <a:cubicBezTo>
                      <a:pt x="205359" y="0"/>
                      <a:pt x="185356" y="10287"/>
                      <a:pt x="181547" y="39529"/>
                    </a:cubicBezTo>
                    <a:cubicBezTo>
                      <a:pt x="174022" y="16193"/>
                      <a:pt x="154686" y="9144"/>
                      <a:pt x="139160" y="9144"/>
                    </a:cubicBezTo>
                    <a:cubicBezTo>
                      <a:pt x="114109" y="9144"/>
                      <a:pt x="98774" y="23241"/>
                      <a:pt x="98774" y="47244"/>
                    </a:cubicBezTo>
                    <a:cubicBezTo>
                      <a:pt x="98774" y="47530"/>
                      <a:pt x="99822" y="52102"/>
                      <a:pt x="99822" y="52388"/>
                    </a:cubicBezTo>
                    <a:cubicBezTo>
                      <a:pt x="95726" y="47816"/>
                      <a:pt x="82963" y="45053"/>
                      <a:pt x="75914" y="45053"/>
                    </a:cubicBezTo>
                    <a:cubicBezTo>
                      <a:pt x="52483" y="45053"/>
                      <a:pt x="36957" y="62484"/>
                      <a:pt x="36957" y="86011"/>
                    </a:cubicBezTo>
                    <a:cubicBezTo>
                      <a:pt x="36957" y="94107"/>
                      <a:pt x="39243" y="101727"/>
                      <a:pt x="43053" y="108109"/>
                    </a:cubicBezTo>
                    <a:cubicBezTo>
                      <a:pt x="18764" y="111252"/>
                      <a:pt x="0" y="133636"/>
                      <a:pt x="0" y="160877"/>
                    </a:cubicBezTo>
                    <a:cubicBezTo>
                      <a:pt x="0" y="166783"/>
                      <a:pt x="857" y="172403"/>
                      <a:pt x="2477" y="177641"/>
                    </a:cubicBezTo>
                    <a:lnTo>
                      <a:pt x="376333" y="177641"/>
                    </a:lnTo>
                    <a:close/>
                  </a:path>
                </a:pathLst>
              </a:custGeom>
              <a:solidFill>
                <a:srgbClr val="AEB85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dk1"/>
                  </a:solidFill>
                </a:endParaRPr>
              </a:p>
            </p:txBody>
          </p:sp>
          <p:sp>
            <p:nvSpPr>
              <p:cNvPr id="173" name="任意多边形: 形状 115"/>
              <p:cNvSpPr/>
              <p:nvPr>
                <p:custDataLst>
                  <p:tags r:id="rId97"/>
                </p:custDataLst>
              </p:nvPr>
            </p:nvSpPr>
            <p:spPr>
              <a:xfrm rot="21360000">
                <a:off x="8710" y="3642"/>
                <a:ext cx="642" cy="571"/>
              </a:xfrm>
              <a:custGeom>
                <a:avLst/>
                <a:gdLst>
                  <a:gd name="connsiteX0" fmla="*/ 20042 w 337341"/>
                  <a:gd name="connsiteY0" fmla="*/ 176494 h 176493"/>
                  <a:gd name="connsiteX1" fmla="*/ 332843 w 337341"/>
                  <a:gd name="connsiteY1" fmla="*/ 176494 h 176493"/>
                  <a:gd name="connsiteX2" fmla="*/ 337224 w 337341"/>
                  <a:gd name="connsiteY2" fmla="*/ 148490 h 176493"/>
                  <a:gd name="connsiteX3" fmla="*/ 297505 w 337341"/>
                  <a:gd name="connsiteY3" fmla="*/ 96674 h 176493"/>
                  <a:gd name="connsiteX4" fmla="*/ 302744 w 337341"/>
                  <a:gd name="connsiteY4" fmla="*/ 74576 h 176493"/>
                  <a:gd name="connsiteX5" fmla="*/ 256929 w 337341"/>
                  <a:gd name="connsiteY5" fmla="*/ 35142 h 176493"/>
                  <a:gd name="connsiteX6" fmla="*/ 237117 w 337341"/>
                  <a:gd name="connsiteY6" fmla="*/ 40953 h 176493"/>
                  <a:gd name="connsiteX7" fmla="*/ 237117 w 337341"/>
                  <a:gd name="connsiteY7" fmla="*/ 40096 h 176493"/>
                  <a:gd name="connsiteX8" fmla="*/ 188254 w 337341"/>
                  <a:gd name="connsiteY8" fmla="*/ 90 h 176493"/>
                  <a:gd name="connsiteX9" fmla="*/ 151106 w 337341"/>
                  <a:gd name="connsiteY9" fmla="*/ 20379 h 176493"/>
                  <a:gd name="connsiteX10" fmla="*/ 137104 w 337341"/>
                  <a:gd name="connsiteY10" fmla="*/ 8092 h 176493"/>
                  <a:gd name="connsiteX11" fmla="*/ 78145 w 337341"/>
                  <a:gd name="connsiteY11" fmla="*/ 12949 h 176493"/>
                  <a:gd name="connsiteX12" fmla="*/ 63190 w 337341"/>
                  <a:gd name="connsiteY12" fmla="*/ 70671 h 176493"/>
                  <a:gd name="connsiteX13" fmla="*/ 42521 w 337341"/>
                  <a:gd name="connsiteY13" fmla="*/ 67147 h 176493"/>
                  <a:gd name="connsiteX14" fmla="*/ 19375 w 337341"/>
                  <a:gd name="connsiteY14" fmla="*/ 77624 h 176493"/>
                  <a:gd name="connsiteX15" fmla="*/ 230 w 337341"/>
                  <a:gd name="connsiteY15" fmla="*/ 119439 h 176493"/>
                  <a:gd name="connsiteX16" fmla="*/ 1849 w 337341"/>
                  <a:gd name="connsiteY16" fmla="*/ 143156 h 176493"/>
                  <a:gd name="connsiteX17" fmla="*/ 20042 w 337341"/>
                  <a:gd name="connsiteY17" fmla="*/ 176494 h 176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37341" h="176493">
                    <a:moveTo>
                      <a:pt x="20042" y="176494"/>
                    </a:moveTo>
                    <a:lnTo>
                      <a:pt x="332843" y="176494"/>
                    </a:lnTo>
                    <a:cubicBezTo>
                      <a:pt x="336272" y="168492"/>
                      <a:pt x="337796" y="158872"/>
                      <a:pt x="337224" y="148490"/>
                    </a:cubicBezTo>
                    <a:cubicBezTo>
                      <a:pt x="335891" y="121725"/>
                      <a:pt x="322556" y="98293"/>
                      <a:pt x="297505" y="96674"/>
                    </a:cubicBezTo>
                    <a:cubicBezTo>
                      <a:pt x="301220" y="90102"/>
                      <a:pt x="303125" y="82482"/>
                      <a:pt x="302744" y="74576"/>
                    </a:cubicBezTo>
                    <a:cubicBezTo>
                      <a:pt x="301506" y="51430"/>
                      <a:pt x="281027" y="33809"/>
                      <a:pt x="256929" y="35142"/>
                    </a:cubicBezTo>
                    <a:cubicBezTo>
                      <a:pt x="249690" y="35524"/>
                      <a:pt x="243022" y="37619"/>
                      <a:pt x="237117" y="40953"/>
                    </a:cubicBezTo>
                    <a:cubicBezTo>
                      <a:pt x="237117" y="40667"/>
                      <a:pt x="237117" y="40381"/>
                      <a:pt x="237117" y="40096"/>
                    </a:cubicBezTo>
                    <a:cubicBezTo>
                      <a:pt x="235879" y="16474"/>
                      <a:pt x="214066" y="-1433"/>
                      <a:pt x="188254" y="90"/>
                    </a:cubicBezTo>
                    <a:cubicBezTo>
                      <a:pt x="172537" y="1043"/>
                      <a:pt x="159012" y="8949"/>
                      <a:pt x="151106" y="20379"/>
                    </a:cubicBezTo>
                    <a:cubicBezTo>
                      <a:pt x="151868" y="19236"/>
                      <a:pt x="138533" y="8854"/>
                      <a:pt x="137104" y="8092"/>
                    </a:cubicBezTo>
                    <a:cubicBezTo>
                      <a:pt x="118912" y="-957"/>
                      <a:pt x="94242" y="-2005"/>
                      <a:pt x="78145" y="12949"/>
                    </a:cubicBezTo>
                    <a:cubicBezTo>
                      <a:pt x="64143" y="25903"/>
                      <a:pt x="59476" y="59050"/>
                      <a:pt x="63190" y="70671"/>
                    </a:cubicBezTo>
                    <a:cubicBezTo>
                      <a:pt x="57094" y="64384"/>
                      <a:pt x="49474" y="66480"/>
                      <a:pt x="42521" y="67147"/>
                    </a:cubicBezTo>
                    <a:cubicBezTo>
                      <a:pt x="34234" y="68004"/>
                      <a:pt x="26138" y="71623"/>
                      <a:pt x="19375" y="77624"/>
                    </a:cubicBezTo>
                    <a:cubicBezTo>
                      <a:pt x="8326" y="87340"/>
                      <a:pt x="1468" y="102389"/>
                      <a:pt x="230" y="119439"/>
                    </a:cubicBezTo>
                    <a:cubicBezTo>
                      <a:pt x="-342" y="127344"/>
                      <a:pt x="135" y="135441"/>
                      <a:pt x="1849" y="143156"/>
                    </a:cubicBezTo>
                    <a:cubicBezTo>
                      <a:pt x="4802" y="156777"/>
                      <a:pt x="11374" y="168683"/>
                      <a:pt x="20042" y="176494"/>
                    </a:cubicBezTo>
                    <a:close/>
                  </a:path>
                </a:pathLst>
              </a:custGeom>
              <a:solidFill>
                <a:srgbClr val="AEB85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dk1"/>
                  </a:solidFill>
                </a:endParaRPr>
              </a:p>
            </p:txBody>
          </p:sp>
          <p:grpSp>
            <p:nvGrpSpPr>
              <p:cNvPr id="174" name="图形 2"/>
              <p:cNvGrpSpPr/>
              <p:nvPr/>
            </p:nvGrpSpPr>
            <p:grpSpPr>
              <a:xfrm rot="21360000">
                <a:off x="7635" y="1963"/>
                <a:ext cx="322" cy="645"/>
                <a:chOff x="4592371" y="2021980"/>
                <a:chExt cx="169009" cy="199234"/>
              </a:xfrm>
            </p:grpSpPr>
            <p:grpSp>
              <p:nvGrpSpPr>
                <p:cNvPr id="175" name="图形 2"/>
                <p:cNvGrpSpPr/>
                <p:nvPr/>
              </p:nvGrpSpPr>
              <p:grpSpPr>
                <a:xfrm>
                  <a:off x="4592371" y="2021980"/>
                  <a:ext cx="142612" cy="199234"/>
                  <a:chOff x="4592371" y="2021980"/>
                  <a:chExt cx="142612" cy="199234"/>
                </a:xfrm>
                <a:solidFill>
                  <a:srgbClr val="FFFFFF"/>
                </a:solidFill>
              </p:grpSpPr>
              <p:sp>
                <p:nvSpPr>
                  <p:cNvPr id="176" name="任意多边形: 形状 118"/>
                  <p:cNvSpPr/>
                  <p:nvPr>
                    <p:custDataLst>
                      <p:tags r:id="rId98"/>
                    </p:custDataLst>
                  </p:nvPr>
                </p:nvSpPr>
                <p:spPr>
                  <a:xfrm>
                    <a:off x="4592371" y="2126341"/>
                    <a:ext cx="52601" cy="78014"/>
                  </a:xfrm>
                  <a:custGeom>
                    <a:avLst/>
                    <a:gdLst>
                      <a:gd name="connsiteX0" fmla="*/ 48589 w 52601"/>
                      <a:gd name="connsiteY0" fmla="*/ 1067 h 78014"/>
                      <a:gd name="connsiteX1" fmla="*/ 38112 w 52601"/>
                      <a:gd name="connsiteY1" fmla="*/ 45930 h 78014"/>
                      <a:gd name="connsiteX2" fmla="*/ 4012 w 52601"/>
                      <a:gd name="connsiteY2" fmla="*/ 76981 h 78014"/>
                      <a:gd name="connsiteX3" fmla="*/ 14490 w 52601"/>
                      <a:gd name="connsiteY3" fmla="*/ 32119 h 78014"/>
                      <a:gd name="connsiteX4" fmla="*/ 48589 w 52601"/>
                      <a:gd name="connsiteY4" fmla="*/ 1067 h 780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601" h="78014">
                        <a:moveTo>
                          <a:pt x="48589" y="1067"/>
                        </a:moveTo>
                        <a:cubicBezTo>
                          <a:pt x="57543" y="6306"/>
                          <a:pt x="50399" y="24975"/>
                          <a:pt x="38112" y="45930"/>
                        </a:cubicBezTo>
                        <a:cubicBezTo>
                          <a:pt x="25825" y="66885"/>
                          <a:pt x="12966" y="82220"/>
                          <a:pt x="4012" y="76981"/>
                        </a:cubicBezTo>
                        <a:cubicBezTo>
                          <a:pt x="-4941" y="71743"/>
                          <a:pt x="2203" y="53073"/>
                          <a:pt x="14490" y="32119"/>
                        </a:cubicBezTo>
                        <a:cubicBezTo>
                          <a:pt x="26777" y="11068"/>
                          <a:pt x="39636" y="-4267"/>
                          <a:pt x="48589" y="106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solidFill>
                        <a:schemeClr val="dk1"/>
                      </a:solidFill>
                    </a:endParaRPr>
                  </a:p>
                </p:txBody>
              </p:sp>
              <p:sp>
                <p:nvSpPr>
                  <p:cNvPr id="177" name="任意多边形: 形状 119"/>
                  <p:cNvSpPr/>
                  <p:nvPr>
                    <p:custDataLst>
                      <p:tags r:id="rId99"/>
                    </p:custDataLst>
                  </p:nvPr>
                </p:nvSpPr>
                <p:spPr>
                  <a:xfrm>
                    <a:off x="4621137" y="2143233"/>
                    <a:ext cx="52601" cy="77981"/>
                  </a:xfrm>
                  <a:custGeom>
                    <a:avLst/>
                    <a:gdLst>
                      <a:gd name="connsiteX0" fmla="*/ 48589 w 52601"/>
                      <a:gd name="connsiteY0" fmla="*/ 1034 h 77981"/>
                      <a:gd name="connsiteX1" fmla="*/ 38112 w 52601"/>
                      <a:gd name="connsiteY1" fmla="*/ 45896 h 77981"/>
                      <a:gd name="connsiteX2" fmla="*/ 4012 w 52601"/>
                      <a:gd name="connsiteY2" fmla="*/ 76948 h 77981"/>
                      <a:gd name="connsiteX3" fmla="*/ 14490 w 52601"/>
                      <a:gd name="connsiteY3" fmla="*/ 32085 h 77981"/>
                      <a:gd name="connsiteX4" fmla="*/ 48589 w 52601"/>
                      <a:gd name="connsiteY4" fmla="*/ 1034 h 779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601" h="77981">
                        <a:moveTo>
                          <a:pt x="48589" y="1034"/>
                        </a:moveTo>
                        <a:cubicBezTo>
                          <a:pt x="57543" y="6272"/>
                          <a:pt x="50399" y="24941"/>
                          <a:pt x="38112" y="45896"/>
                        </a:cubicBezTo>
                        <a:cubicBezTo>
                          <a:pt x="25825" y="66851"/>
                          <a:pt x="12966" y="82187"/>
                          <a:pt x="4012" y="76948"/>
                        </a:cubicBezTo>
                        <a:cubicBezTo>
                          <a:pt x="-4941" y="71709"/>
                          <a:pt x="2203" y="53040"/>
                          <a:pt x="14490" y="32085"/>
                        </a:cubicBezTo>
                        <a:cubicBezTo>
                          <a:pt x="26777" y="11130"/>
                          <a:pt x="39636" y="-4205"/>
                          <a:pt x="48589" y="103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solidFill>
                        <a:schemeClr val="dk1"/>
                      </a:solidFill>
                    </a:endParaRPr>
                  </a:p>
                </p:txBody>
              </p:sp>
              <p:sp>
                <p:nvSpPr>
                  <p:cNvPr id="178" name="任意多边形: 形状 120"/>
                  <p:cNvSpPr/>
                  <p:nvPr>
                    <p:custDataLst>
                      <p:tags r:id="rId100"/>
                    </p:custDataLst>
                  </p:nvPr>
                </p:nvSpPr>
                <p:spPr>
                  <a:xfrm>
                    <a:off x="4653617" y="2021980"/>
                    <a:ext cx="52601" cy="77981"/>
                  </a:xfrm>
                  <a:custGeom>
                    <a:avLst/>
                    <a:gdLst>
                      <a:gd name="connsiteX0" fmla="*/ 48589 w 52601"/>
                      <a:gd name="connsiteY0" fmla="*/ 1034 h 77981"/>
                      <a:gd name="connsiteX1" fmla="*/ 38112 w 52601"/>
                      <a:gd name="connsiteY1" fmla="*/ 45896 h 77981"/>
                      <a:gd name="connsiteX2" fmla="*/ 4012 w 52601"/>
                      <a:gd name="connsiteY2" fmla="*/ 76948 h 77981"/>
                      <a:gd name="connsiteX3" fmla="*/ 14490 w 52601"/>
                      <a:gd name="connsiteY3" fmla="*/ 32085 h 77981"/>
                      <a:gd name="connsiteX4" fmla="*/ 48589 w 52601"/>
                      <a:gd name="connsiteY4" fmla="*/ 1034 h 779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601" h="77981">
                        <a:moveTo>
                          <a:pt x="48589" y="1034"/>
                        </a:moveTo>
                        <a:cubicBezTo>
                          <a:pt x="57543" y="6272"/>
                          <a:pt x="50399" y="24941"/>
                          <a:pt x="38112" y="45896"/>
                        </a:cubicBezTo>
                        <a:cubicBezTo>
                          <a:pt x="25825" y="66851"/>
                          <a:pt x="12966" y="82187"/>
                          <a:pt x="4012" y="76948"/>
                        </a:cubicBezTo>
                        <a:cubicBezTo>
                          <a:pt x="-4941" y="71709"/>
                          <a:pt x="2203" y="53040"/>
                          <a:pt x="14490" y="32085"/>
                        </a:cubicBezTo>
                        <a:cubicBezTo>
                          <a:pt x="26777" y="11130"/>
                          <a:pt x="39636" y="-4205"/>
                          <a:pt x="48589" y="103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solidFill>
                        <a:schemeClr val="dk1"/>
                      </a:solidFill>
                    </a:endParaRPr>
                  </a:p>
                </p:txBody>
              </p:sp>
              <p:sp>
                <p:nvSpPr>
                  <p:cNvPr id="179" name="任意多边形: 形状 121"/>
                  <p:cNvSpPr/>
                  <p:nvPr>
                    <p:custDataLst>
                      <p:tags r:id="rId101"/>
                    </p:custDataLst>
                  </p:nvPr>
                </p:nvSpPr>
                <p:spPr>
                  <a:xfrm>
                    <a:off x="4682382" y="2038839"/>
                    <a:ext cx="52601" cy="77981"/>
                  </a:xfrm>
                  <a:custGeom>
                    <a:avLst/>
                    <a:gdLst>
                      <a:gd name="connsiteX0" fmla="*/ 48589 w 52601"/>
                      <a:gd name="connsiteY0" fmla="*/ 1034 h 77981"/>
                      <a:gd name="connsiteX1" fmla="*/ 38112 w 52601"/>
                      <a:gd name="connsiteY1" fmla="*/ 45896 h 77981"/>
                      <a:gd name="connsiteX2" fmla="*/ 4012 w 52601"/>
                      <a:gd name="connsiteY2" fmla="*/ 76948 h 77981"/>
                      <a:gd name="connsiteX3" fmla="*/ 14490 w 52601"/>
                      <a:gd name="connsiteY3" fmla="*/ 32085 h 77981"/>
                      <a:gd name="connsiteX4" fmla="*/ 48589 w 52601"/>
                      <a:gd name="connsiteY4" fmla="*/ 1034 h 779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601" h="77981">
                        <a:moveTo>
                          <a:pt x="48589" y="1034"/>
                        </a:moveTo>
                        <a:cubicBezTo>
                          <a:pt x="57543" y="6272"/>
                          <a:pt x="50399" y="24941"/>
                          <a:pt x="38112" y="45896"/>
                        </a:cubicBezTo>
                        <a:cubicBezTo>
                          <a:pt x="25825" y="66851"/>
                          <a:pt x="12966" y="82187"/>
                          <a:pt x="4012" y="76948"/>
                        </a:cubicBezTo>
                        <a:cubicBezTo>
                          <a:pt x="-4941" y="71709"/>
                          <a:pt x="2203" y="53040"/>
                          <a:pt x="14490" y="32085"/>
                        </a:cubicBezTo>
                        <a:cubicBezTo>
                          <a:pt x="26872" y="11130"/>
                          <a:pt x="39636" y="-4205"/>
                          <a:pt x="48589" y="103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solidFill>
                        <a:schemeClr val="dk1"/>
                      </a:solidFill>
                    </a:endParaRPr>
                  </a:p>
                </p:txBody>
              </p:sp>
            </p:grpSp>
            <p:grpSp>
              <p:nvGrpSpPr>
                <p:cNvPr id="180" name="图形 2"/>
                <p:cNvGrpSpPr/>
                <p:nvPr/>
              </p:nvGrpSpPr>
              <p:grpSpPr>
                <a:xfrm>
                  <a:off x="4598899" y="2069662"/>
                  <a:ext cx="40499" cy="51516"/>
                  <a:chOff x="4598899" y="2069662"/>
                  <a:chExt cx="40499" cy="51516"/>
                </a:xfrm>
                <a:solidFill>
                  <a:srgbClr val="C30D23"/>
                </a:solidFill>
              </p:grpSpPr>
              <p:sp>
                <p:nvSpPr>
                  <p:cNvPr id="181" name="任意多边形: 形状 123"/>
                  <p:cNvSpPr/>
                  <p:nvPr>
                    <p:custDataLst>
                      <p:tags r:id="rId102"/>
                    </p:custDataLst>
                  </p:nvPr>
                </p:nvSpPr>
                <p:spPr>
                  <a:xfrm>
                    <a:off x="4598899" y="2096236"/>
                    <a:ext cx="24878" cy="24941"/>
                  </a:xfrm>
                  <a:custGeom>
                    <a:avLst/>
                    <a:gdLst>
                      <a:gd name="connsiteX0" fmla="*/ 18726 w 24878"/>
                      <a:gd name="connsiteY0" fmla="*/ 1739 h 24941"/>
                      <a:gd name="connsiteX1" fmla="*/ 23202 w 24878"/>
                      <a:gd name="connsiteY1" fmla="*/ 18789 h 24941"/>
                      <a:gd name="connsiteX2" fmla="*/ 6153 w 24878"/>
                      <a:gd name="connsiteY2" fmla="*/ 23266 h 24941"/>
                      <a:gd name="connsiteX3" fmla="*/ 1676 w 24878"/>
                      <a:gd name="connsiteY3" fmla="*/ 6216 h 24941"/>
                      <a:gd name="connsiteX4" fmla="*/ 18726 w 24878"/>
                      <a:gd name="connsiteY4" fmla="*/ 1739 h 249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878" h="24941">
                        <a:moveTo>
                          <a:pt x="18726" y="1739"/>
                        </a:moveTo>
                        <a:cubicBezTo>
                          <a:pt x="24631" y="5263"/>
                          <a:pt x="26631" y="12883"/>
                          <a:pt x="23202" y="18789"/>
                        </a:cubicBezTo>
                        <a:cubicBezTo>
                          <a:pt x="19678" y="24694"/>
                          <a:pt x="12058" y="26695"/>
                          <a:pt x="6153" y="23266"/>
                        </a:cubicBezTo>
                        <a:cubicBezTo>
                          <a:pt x="247" y="19741"/>
                          <a:pt x="-1753" y="12121"/>
                          <a:pt x="1676" y="6216"/>
                        </a:cubicBezTo>
                        <a:cubicBezTo>
                          <a:pt x="5200" y="215"/>
                          <a:pt x="12820" y="-1785"/>
                          <a:pt x="18726" y="1739"/>
                        </a:cubicBezTo>
                        <a:close/>
                      </a:path>
                    </a:pathLst>
                  </a:custGeom>
                  <a:solidFill>
                    <a:srgbClr val="C30D2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solidFill>
                        <a:schemeClr val="dk1"/>
                      </a:solidFill>
                    </a:endParaRPr>
                  </a:p>
                </p:txBody>
              </p:sp>
              <p:sp>
                <p:nvSpPr>
                  <p:cNvPr id="182" name="任意多边形: 形状 124"/>
                  <p:cNvSpPr/>
                  <p:nvPr>
                    <p:custDataLst>
                      <p:tags r:id="rId103"/>
                    </p:custDataLst>
                  </p:nvPr>
                </p:nvSpPr>
                <p:spPr>
                  <a:xfrm>
                    <a:off x="4614520" y="2069662"/>
                    <a:ext cx="24878" cy="24941"/>
                  </a:xfrm>
                  <a:custGeom>
                    <a:avLst/>
                    <a:gdLst>
                      <a:gd name="connsiteX0" fmla="*/ 18726 w 24878"/>
                      <a:gd name="connsiteY0" fmla="*/ 1739 h 24941"/>
                      <a:gd name="connsiteX1" fmla="*/ 23202 w 24878"/>
                      <a:gd name="connsiteY1" fmla="*/ 18789 h 24941"/>
                      <a:gd name="connsiteX2" fmla="*/ 6153 w 24878"/>
                      <a:gd name="connsiteY2" fmla="*/ 23266 h 24941"/>
                      <a:gd name="connsiteX3" fmla="*/ 1676 w 24878"/>
                      <a:gd name="connsiteY3" fmla="*/ 6216 h 24941"/>
                      <a:gd name="connsiteX4" fmla="*/ 18726 w 24878"/>
                      <a:gd name="connsiteY4" fmla="*/ 1739 h 249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878" h="24941">
                        <a:moveTo>
                          <a:pt x="18726" y="1739"/>
                        </a:moveTo>
                        <a:cubicBezTo>
                          <a:pt x="24631" y="5263"/>
                          <a:pt x="26631" y="12883"/>
                          <a:pt x="23202" y="18789"/>
                        </a:cubicBezTo>
                        <a:cubicBezTo>
                          <a:pt x="19678" y="24694"/>
                          <a:pt x="12058" y="26695"/>
                          <a:pt x="6153" y="23266"/>
                        </a:cubicBezTo>
                        <a:cubicBezTo>
                          <a:pt x="247" y="19741"/>
                          <a:pt x="-1753" y="12121"/>
                          <a:pt x="1676" y="6216"/>
                        </a:cubicBezTo>
                        <a:cubicBezTo>
                          <a:pt x="5105" y="215"/>
                          <a:pt x="12820" y="-1785"/>
                          <a:pt x="18726" y="1739"/>
                        </a:cubicBezTo>
                        <a:close/>
                      </a:path>
                    </a:pathLst>
                  </a:custGeom>
                  <a:solidFill>
                    <a:srgbClr val="C30D2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solidFill>
                        <a:schemeClr val="dk1"/>
                      </a:solidFill>
                    </a:endParaRPr>
                  </a:p>
                </p:txBody>
              </p:sp>
            </p:grpSp>
            <p:sp>
              <p:nvSpPr>
                <p:cNvPr id="183" name="任意多边形: 形状 125"/>
                <p:cNvSpPr/>
                <p:nvPr>
                  <p:custDataLst>
                    <p:tags r:id="rId104"/>
                  </p:custDataLst>
                </p:nvPr>
              </p:nvSpPr>
              <p:spPr>
                <a:xfrm>
                  <a:off x="4635697" y="2103426"/>
                  <a:ext cx="125684" cy="77301"/>
                </a:xfrm>
                <a:custGeom>
                  <a:avLst/>
                  <a:gdLst>
                    <a:gd name="connsiteX0" fmla="*/ 68033 w 125684"/>
                    <a:gd name="connsiteY0" fmla="*/ 29792 h 77301"/>
                    <a:gd name="connsiteX1" fmla="*/ 125183 w 125684"/>
                    <a:gd name="connsiteY1" fmla="*/ 75227 h 77301"/>
                    <a:gd name="connsiteX2" fmla="*/ 57651 w 125684"/>
                    <a:gd name="connsiteY2" fmla="*/ 47509 h 77301"/>
                    <a:gd name="connsiteX3" fmla="*/ 501 w 125684"/>
                    <a:gd name="connsiteY3" fmla="*/ 2075 h 77301"/>
                    <a:gd name="connsiteX4" fmla="*/ 68033 w 125684"/>
                    <a:gd name="connsiteY4" fmla="*/ 29792 h 77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5684" h="77301">
                      <a:moveTo>
                        <a:pt x="68033" y="29792"/>
                      </a:moveTo>
                      <a:cubicBezTo>
                        <a:pt x="102418" y="49985"/>
                        <a:pt x="129755" y="67416"/>
                        <a:pt x="125183" y="75227"/>
                      </a:cubicBezTo>
                      <a:cubicBezTo>
                        <a:pt x="120611" y="83037"/>
                        <a:pt x="92131" y="67702"/>
                        <a:pt x="57651" y="47509"/>
                      </a:cubicBezTo>
                      <a:cubicBezTo>
                        <a:pt x="23266" y="27316"/>
                        <a:pt x="-4071" y="9885"/>
                        <a:pt x="501" y="2075"/>
                      </a:cubicBezTo>
                      <a:cubicBezTo>
                        <a:pt x="5073" y="-5736"/>
                        <a:pt x="33648" y="9599"/>
                        <a:pt x="68033" y="29792"/>
                      </a:cubicBezTo>
                      <a:close/>
                    </a:path>
                  </a:pathLst>
                </a:custGeom>
                <a:solidFill>
                  <a:srgbClr val="C30D2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</p:grpSp>
          <p:grpSp>
            <p:nvGrpSpPr>
              <p:cNvPr id="184" name="图形 2"/>
              <p:cNvGrpSpPr/>
              <p:nvPr/>
            </p:nvGrpSpPr>
            <p:grpSpPr>
              <a:xfrm rot="21360000">
                <a:off x="3999" y="1868"/>
                <a:ext cx="6173" cy="784"/>
                <a:chOff x="3747039" y="2121788"/>
                <a:chExt cx="3241262" cy="242411"/>
              </a:xfrm>
              <a:solidFill>
                <a:srgbClr val="FFFFFF"/>
              </a:solidFill>
            </p:grpSpPr>
            <p:sp>
              <p:nvSpPr>
                <p:cNvPr id="185" name="任意多边形: 形状 127"/>
                <p:cNvSpPr/>
                <p:nvPr>
                  <p:custDataLst>
                    <p:tags r:id="rId105"/>
                  </p:custDataLst>
                </p:nvPr>
              </p:nvSpPr>
              <p:spPr>
                <a:xfrm>
                  <a:off x="6608064" y="2183605"/>
                  <a:ext cx="380237" cy="96869"/>
                </a:xfrm>
                <a:custGeom>
                  <a:avLst/>
                  <a:gdLst>
                    <a:gd name="connsiteX0" fmla="*/ 0 w 380237"/>
                    <a:gd name="connsiteY0" fmla="*/ 50673 h 96869"/>
                    <a:gd name="connsiteX1" fmla="*/ 190119 w 380237"/>
                    <a:gd name="connsiteY1" fmla="*/ 96869 h 96869"/>
                    <a:gd name="connsiteX2" fmla="*/ 380238 w 380237"/>
                    <a:gd name="connsiteY2" fmla="*/ 50673 h 96869"/>
                    <a:gd name="connsiteX3" fmla="*/ 190119 w 380237"/>
                    <a:gd name="connsiteY3" fmla="*/ 0 h 96869"/>
                    <a:gd name="connsiteX4" fmla="*/ 0 w 380237"/>
                    <a:gd name="connsiteY4" fmla="*/ 50673 h 96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0237" h="96869">
                      <a:moveTo>
                        <a:pt x="0" y="50673"/>
                      </a:moveTo>
                      <a:cubicBezTo>
                        <a:pt x="0" y="94107"/>
                        <a:pt x="85154" y="96869"/>
                        <a:pt x="190119" y="96869"/>
                      </a:cubicBezTo>
                      <a:cubicBezTo>
                        <a:pt x="295084" y="96869"/>
                        <a:pt x="380238" y="94107"/>
                        <a:pt x="380238" y="50673"/>
                      </a:cubicBezTo>
                      <a:cubicBezTo>
                        <a:pt x="380238" y="7239"/>
                        <a:pt x="295084" y="0"/>
                        <a:pt x="190119" y="0"/>
                      </a:cubicBezTo>
                      <a:cubicBezTo>
                        <a:pt x="85154" y="0"/>
                        <a:pt x="0" y="7334"/>
                        <a:pt x="0" y="5067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186" name="任意多边形: 形状 128"/>
                <p:cNvSpPr/>
                <p:nvPr>
                  <p:custDataLst>
                    <p:tags r:id="rId106"/>
                  </p:custDataLst>
                </p:nvPr>
              </p:nvSpPr>
              <p:spPr>
                <a:xfrm>
                  <a:off x="6413944" y="2251328"/>
                  <a:ext cx="507110" cy="112871"/>
                </a:xfrm>
                <a:custGeom>
                  <a:avLst/>
                  <a:gdLst>
                    <a:gd name="connsiteX0" fmla="*/ 0 w 507110"/>
                    <a:gd name="connsiteY0" fmla="*/ 57150 h 112871"/>
                    <a:gd name="connsiteX1" fmla="*/ 253555 w 507110"/>
                    <a:gd name="connsiteY1" fmla="*/ 112871 h 112871"/>
                    <a:gd name="connsiteX2" fmla="*/ 507111 w 507110"/>
                    <a:gd name="connsiteY2" fmla="*/ 57150 h 112871"/>
                    <a:gd name="connsiteX3" fmla="*/ 253555 w 507110"/>
                    <a:gd name="connsiteY3" fmla="*/ 0 h 112871"/>
                    <a:gd name="connsiteX4" fmla="*/ 0 w 507110"/>
                    <a:gd name="connsiteY4" fmla="*/ 57150 h 112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7110" h="112871">
                      <a:moveTo>
                        <a:pt x="0" y="57150"/>
                      </a:moveTo>
                      <a:cubicBezTo>
                        <a:pt x="0" y="95345"/>
                        <a:pt x="113538" y="112871"/>
                        <a:pt x="253555" y="112871"/>
                      </a:cubicBezTo>
                      <a:cubicBezTo>
                        <a:pt x="393573" y="112871"/>
                        <a:pt x="507111" y="95441"/>
                        <a:pt x="507111" y="57150"/>
                      </a:cubicBezTo>
                      <a:cubicBezTo>
                        <a:pt x="507111" y="18859"/>
                        <a:pt x="393573" y="0"/>
                        <a:pt x="253555" y="0"/>
                      </a:cubicBezTo>
                      <a:cubicBezTo>
                        <a:pt x="113443" y="0"/>
                        <a:pt x="0" y="18955"/>
                        <a:pt x="0" y="5715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187" name="任意多边形: 形状 129"/>
                <p:cNvSpPr/>
                <p:nvPr>
                  <p:custDataLst>
                    <p:tags r:id="rId107"/>
                  </p:custDataLst>
                </p:nvPr>
              </p:nvSpPr>
              <p:spPr>
                <a:xfrm>
                  <a:off x="3747039" y="2121788"/>
                  <a:ext cx="369189" cy="110204"/>
                </a:xfrm>
                <a:custGeom>
                  <a:avLst/>
                  <a:gdLst>
                    <a:gd name="connsiteX0" fmla="*/ 0 w 369189"/>
                    <a:gd name="connsiteY0" fmla="*/ 52768 h 110204"/>
                    <a:gd name="connsiteX1" fmla="*/ 190310 w 369189"/>
                    <a:gd name="connsiteY1" fmla="*/ 110204 h 110204"/>
                    <a:gd name="connsiteX2" fmla="*/ 369189 w 369189"/>
                    <a:gd name="connsiteY2" fmla="*/ 52768 h 110204"/>
                    <a:gd name="connsiteX3" fmla="*/ 190310 w 369189"/>
                    <a:gd name="connsiteY3" fmla="*/ 0 h 110204"/>
                    <a:gd name="connsiteX4" fmla="*/ 0 w 369189"/>
                    <a:gd name="connsiteY4" fmla="*/ 52768 h 110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9189" h="110202">
                      <a:moveTo>
                        <a:pt x="0" y="52768"/>
                      </a:moveTo>
                      <a:cubicBezTo>
                        <a:pt x="0" y="92297"/>
                        <a:pt x="73057" y="110204"/>
                        <a:pt x="190310" y="110204"/>
                      </a:cubicBezTo>
                      <a:cubicBezTo>
                        <a:pt x="307562" y="110204"/>
                        <a:pt x="369189" y="92297"/>
                        <a:pt x="369189" y="52768"/>
                      </a:cubicBezTo>
                      <a:cubicBezTo>
                        <a:pt x="369189" y="13240"/>
                        <a:pt x="307467" y="0"/>
                        <a:pt x="190310" y="0"/>
                      </a:cubicBezTo>
                      <a:cubicBezTo>
                        <a:pt x="73152" y="0"/>
                        <a:pt x="0" y="13335"/>
                        <a:pt x="0" y="5276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</p:grpSp>
          <p:grpSp>
            <p:nvGrpSpPr>
              <p:cNvPr id="194" name="图形 2"/>
              <p:cNvGrpSpPr/>
              <p:nvPr/>
            </p:nvGrpSpPr>
            <p:grpSpPr>
              <a:xfrm rot="21360000">
                <a:off x="12841" y="3746"/>
                <a:ext cx="561" cy="700"/>
                <a:chOff x="7260656" y="2998277"/>
                <a:chExt cx="294568" cy="216156"/>
              </a:xfrm>
            </p:grpSpPr>
            <p:grpSp>
              <p:nvGrpSpPr>
                <p:cNvPr id="195" name="图形 2"/>
                <p:cNvGrpSpPr/>
                <p:nvPr/>
              </p:nvGrpSpPr>
              <p:grpSpPr>
                <a:xfrm>
                  <a:off x="7379344" y="2998277"/>
                  <a:ext cx="140203" cy="216156"/>
                  <a:chOff x="7379344" y="2998277"/>
                  <a:chExt cx="140203" cy="216156"/>
                </a:xfrm>
                <a:solidFill>
                  <a:srgbClr val="FFFFFF"/>
                </a:solidFill>
              </p:grpSpPr>
              <p:sp>
                <p:nvSpPr>
                  <p:cNvPr id="196" name="任意多边形: 形状 138"/>
                  <p:cNvSpPr/>
                  <p:nvPr>
                    <p:custDataLst>
                      <p:tags r:id="rId108"/>
                    </p:custDataLst>
                  </p:nvPr>
                </p:nvSpPr>
                <p:spPr>
                  <a:xfrm rot="-810907">
                    <a:off x="7436604" y="3002507"/>
                    <a:ext cx="46291" cy="85152"/>
                  </a:xfrm>
                  <a:custGeom>
                    <a:avLst/>
                    <a:gdLst>
                      <a:gd name="connsiteX0" fmla="*/ 46291 w 46291"/>
                      <a:gd name="connsiteY0" fmla="*/ 42576 h 85152"/>
                      <a:gd name="connsiteX1" fmla="*/ 23145 w 46291"/>
                      <a:gd name="connsiteY1" fmla="*/ 85153 h 85152"/>
                      <a:gd name="connsiteX2" fmla="*/ 0 w 46291"/>
                      <a:gd name="connsiteY2" fmla="*/ 42576 h 85152"/>
                      <a:gd name="connsiteX3" fmla="*/ 23145 w 46291"/>
                      <a:gd name="connsiteY3" fmla="*/ 0 h 85152"/>
                      <a:gd name="connsiteX4" fmla="*/ 46291 w 46291"/>
                      <a:gd name="connsiteY4" fmla="*/ 42576 h 851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6291" h="85152">
                        <a:moveTo>
                          <a:pt x="46291" y="42576"/>
                        </a:moveTo>
                        <a:cubicBezTo>
                          <a:pt x="46291" y="66091"/>
                          <a:pt x="35928" y="85153"/>
                          <a:pt x="23145" y="85153"/>
                        </a:cubicBezTo>
                        <a:cubicBezTo>
                          <a:pt x="10363" y="85153"/>
                          <a:pt x="0" y="66091"/>
                          <a:pt x="0" y="42576"/>
                        </a:cubicBezTo>
                        <a:cubicBezTo>
                          <a:pt x="0" y="19062"/>
                          <a:pt x="10363" y="0"/>
                          <a:pt x="23145" y="0"/>
                        </a:cubicBezTo>
                        <a:cubicBezTo>
                          <a:pt x="35928" y="0"/>
                          <a:pt x="46291" y="19062"/>
                          <a:pt x="46291" y="4257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solidFill>
                        <a:schemeClr val="dk1"/>
                      </a:solidFill>
                    </a:endParaRPr>
                  </a:p>
                </p:txBody>
              </p:sp>
              <p:sp>
                <p:nvSpPr>
                  <p:cNvPr id="197" name="任意多边形: 形状 139"/>
                  <p:cNvSpPr/>
                  <p:nvPr>
                    <p:custDataLst>
                      <p:tags r:id="rId109"/>
                    </p:custDataLst>
                  </p:nvPr>
                </p:nvSpPr>
                <p:spPr>
                  <a:xfrm>
                    <a:off x="7379344" y="3016438"/>
                    <a:ext cx="51003" cy="84076"/>
                  </a:xfrm>
                  <a:custGeom>
                    <a:avLst/>
                    <a:gdLst>
                      <a:gd name="connsiteX0" fmla="*/ 35487 w 51003"/>
                      <a:gd name="connsiteY0" fmla="*/ 83472 h 84076"/>
                      <a:gd name="connsiteX1" fmla="*/ 3007 w 51003"/>
                      <a:gd name="connsiteY1" fmla="*/ 47467 h 84076"/>
                      <a:gd name="connsiteX2" fmla="*/ 15580 w 51003"/>
                      <a:gd name="connsiteY2" fmla="*/ 604 h 84076"/>
                      <a:gd name="connsiteX3" fmla="*/ 48060 w 51003"/>
                      <a:gd name="connsiteY3" fmla="*/ 36609 h 84076"/>
                      <a:gd name="connsiteX4" fmla="*/ 35487 w 51003"/>
                      <a:gd name="connsiteY4" fmla="*/ 83472 h 840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1003" h="84076">
                        <a:moveTo>
                          <a:pt x="35487" y="83472"/>
                        </a:moveTo>
                        <a:cubicBezTo>
                          <a:pt x="18342" y="87568"/>
                          <a:pt x="8531" y="70327"/>
                          <a:pt x="3007" y="47467"/>
                        </a:cubicBezTo>
                        <a:cubicBezTo>
                          <a:pt x="-2518" y="24607"/>
                          <a:pt x="-1565" y="4700"/>
                          <a:pt x="15580" y="604"/>
                        </a:cubicBezTo>
                        <a:cubicBezTo>
                          <a:pt x="32725" y="-3491"/>
                          <a:pt x="42536" y="13749"/>
                          <a:pt x="48060" y="36609"/>
                        </a:cubicBezTo>
                        <a:cubicBezTo>
                          <a:pt x="53489" y="59469"/>
                          <a:pt x="52537" y="79376"/>
                          <a:pt x="35487" y="8347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solidFill>
                        <a:schemeClr val="dk1"/>
                      </a:solidFill>
                    </a:endParaRPr>
                  </a:p>
                </p:txBody>
              </p:sp>
              <p:sp>
                <p:nvSpPr>
                  <p:cNvPr id="198" name="任意多边形: 形状 140"/>
                  <p:cNvSpPr/>
                  <p:nvPr>
                    <p:custDataLst>
                      <p:tags r:id="rId110"/>
                    </p:custDataLst>
                  </p:nvPr>
                </p:nvSpPr>
                <p:spPr>
                  <a:xfrm rot="-810907">
                    <a:off x="7463947" y="3116434"/>
                    <a:ext cx="46291" cy="85152"/>
                  </a:xfrm>
                  <a:custGeom>
                    <a:avLst/>
                    <a:gdLst>
                      <a:gd name="connsiteX0" fmla="*/ 46291 w 46291"/>
                      <a:gd name="connsiteY0" fmla="*/ 42576 h 85152"/>
                      <a:gd name="connsiteX1" fmla="*/ 23146 w 46291"/>
                      <a:gd name="connsiteY1" fmla="*/ 85153 h 85152"/>
                      <a:gd name="connsiteX2" fmla="*/ 0 w 46291"/>
                      <a:gd name="connsiteY2" fmla="*/ 42576 h 85152"/>
                      <a:gd name="connsiteX3" fmla="*/ 23146 w 46291"/>
                      <a:gd name="connsiteY3" fmla="*/ 0 h 85152"/>
                      <a:gd name="connsiteX4" fmla="*/ 46291 w 46291"/>
                      <a:gd name="connsiteY4" fmla="*/ 42576 h 851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6291" h="85152">
                        <a:moveTo>
                          <a:pt x="46291" y="42576"/>
                        </a:moveTo>
                        <a:cubicBezTo>
                          <a:pt x="46291" y="66091"/>
                          <a:pt x="35929" y="85153"/>
                          <a:pt x="23146" y="85153"/>
                        </a:cubicBezTo>
                        <a:cubicBezTo>
                          <a:pt x="10363" y="85153"/>
                          <a:pt x="0" y="66091"/>
                          <a:pt x="0" y="42576"/>
                        </a:cubicBezTo>
                        <a:cubicBezTo>
                          <a:pt x="0" y="19062"/>
                          <a:pt x="10363" y="0"/>
                          <a:pt x="23146" y="0"/>
                        </a:cubicBezTo>
                        <a:cubicBezTo>
                          <a:pt x="35929" y="0"/>
                          <a:pt x="46291" y="19062"/>
                          <a:pt x="46291" y="4257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solidFill>
                        <a:schemeClr val="dk1"/>
                      </a:solidFill>
                    </a:endParaRPr>
                  </a:p>
                </p:txBody>
              </p:sp>
              <p:sp>
                <p:nvSpPr>
                  <p:cNvPr id="199" name="任意多边形: 形状 141"/>
                  <p:cNvSpPr/>
                  <p:nvPr>
                    <p:custDataLst>
                      <p:tags r:id="rId111"/>
                    </p:custDataLst>
                  </p:nvPr>
                </p:nvSpPr>
                <p:spPr>
                  <a:xfrm>
                    <a:off x="7406681" y="3130357"/>
                    <a:ext cx="51067" cy="84076"/>
                  </a:xfrm>
                  <a:custGeom>
                    <a:avLst/>
                    <a:gdLst>
                      <a:gd name="connsiteX0" fmla="*/ 35487 w 51067"/>
                      <a:gd name="connsiteY0" fmla="*/ 83472 h 84076"/>
                      <a:gd name="connsiteX1" fmla="*/ 3007 w 51067"/>
                      <a:gd name="connsiteY1" fmla="*/ 47467 h 84076"/>
                      <a:gd name="connsiteX2" fmla="*/ 15580 w 51067"/>
                      <a:gd name="connsiteY2" fmla="*/ 604 h 84076"/>
                      <a:gd name="connsiteX3" fmla="*/ 48060 w 51067"/>
                      <a:gd name="connsiteY3" fmla="*/ 36609 h 84076"/>
                      <a:gd name="connsiteX4" fmla="*/ 35487 w 51067"/>
                      <a:gd name="connsiteY4" fmla="*/ 83472 h 840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1067" h="84076">
                        <a:moveTo>
                          <a:pt x="35487" y="83472"/>
                        </a:moveTo>
                        <a:cubicBezTo>
                          <a:pt x="18342" y="87568"/>
                          <a:pt x="8531" y="70327"/>
                          <a:pt x="3007" y="47467"/>
                        </a:cubicBezTo>
                        <a:cubicBezTo>
                          <a:pt x="-2518" y="24607"/>
                          <a:pt x="-1565" y="4700"/>
                          <a:pt x="15580" y="604"/>
                        </a:cubicBezTo>
                        <a:cubicBezTo>
                          <a:pt x="32725" y="-3491"/>
                          <a:pt x="42536" y="13749"/>
                          <a:pt x="48060" y="36609"/>
                        </a:cubicBezTo>
                        <a:cubicBezTo>
                          <a:pt x="53585" y="59469"/>
                          <a:pt x="52632" y="79376"/>
                          <a:pt x="35487" y="8347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solidFill>
                        <a:schemeClr val="dk1"/>
                      </a:solidFill>
                    </a:endParaRPr>
                  </a:p>
                </p:txBody>
              </p:sp>
            </p:grpSp>
            <p:grpSp>
              <p:nvGrpSpPr>
                <p:cNvPr id="200" name="图形 2"/>
                <p:cNvGrpSpPr/>
                <p:nvPr/>
              </p:nvGrpSpPr>
              <p:grpSpPr>
                <a:xfrm>
                  <a:off x="7506750" y="3061172"/>
                  <a:ext cx="48475" cy="54521"/>
                  <a:chOff x="7506750" y="3061172"/>
                  <a:chExt cx="48475" cy="54521"/>
                </a:xfrm>
                <a:solidFill>
                  <a:srgbClr val="E73828"/>
                </a:solidFill>
              </p:grpSpPr>
              <p:sp>
                <p:nvSpPr>
                  <p:cNvPr id="201" name="任意多边形: 形状 143"/>
                  <p:cNvSpPr/>
                  <p:nvPr>
                    <p:custDataLst>
                      <p:tags r:id="rId112"/>
                    </p:custDataLst>
                  </p:nvPr>
                </p:nvSpPr>
                <p:spPr>
                  <a:xfrm>
                    <a:off x="7506750" y="3061172"/>
                    <a:ext cx="41428" cy="25470"/>
                  </a:xfrm>
                  <a:custGeom>
                    <a:avLst/>
                    <a:gdLst>
                      <a:gd name="connsiteX0" fmla="*/ 23524 w 41428"/>
                      <a:gd name="connsiteY0" fmla="*/ 24451 h 25470"/>
                      <a:gd name="connsiteX1" fmla="*/ 188 w 41428"/>
                      <a:gd name="connsiteY1" fmla="*/ 17688 h 25470"/>
                      <a:gd name="connsiteX2" fmla="*/ 17904 w 41428"/>
                      <a:gd name="connsiteY2" fmla="*/ 1019 h 25470"/>
                      <a:gd name="connsiteX3" fmla="*/ 41241 w 41428"/>
                      <a:gd name="connsiteY3" fmla="*/ 7782 h 25470"/>
                      <a:gd name="connsiteX4" fmla="*/ 23524 w 41428"/>
                      <a:gd name="connsiteY4" fmla="*/ 24451 h 254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1428" h="25469">
                        <a:moveTo>
                          <a:pt x="23524" y="24451"/>
                        </a:moveTo>
                        <a:cubicBezTo>
                          <a:pt x="12190" y="27213"/>
                          <a:pt x="1712" y="24165"/>
                          <a:pt x="188" y="17688"/>
                        </a:cubicBezTo>
                        <a:cubicBezTo>
                          <a:pt x="-1336" y="11211"/>
                          <a:pt x="6570" y="3782"/>
                          <a:pt x="17904" y="1019"/>
                        </a:cubicBezTo>
                        <a:cubicBezTo>
                          <a:pt x="29239" y="-1743"/>
                          <a:pt x="39717" y="1305"/>
                          <a:pt x="41241" y="7782"/>
                        </a:cubicBezTo>
                        <a:cubicBezTo>
                          <a:pt x="42765" y="14259"/>
                          <a:pt x="34859" y="21784"/>
                          <a:pt x="23524" y="24451"/>
                        </a:cubicBezTo>
                        <a:close/>
                      </a:path>
                    </a:pathLst>
                  </a:custGeom>
                  <a:solidFill>
                    <a:srgbClr val="E7382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solidFill>
                        <a:schemeClr val="dk1"/>
                      </a:solidFill>
                    </a:endParaRPr>
                  </a:p>
                </p:txBody>
              </p:sp>
              <p:sp>
                <p:nvSpPr>
                  <p:cNvPr id="202" name="任意多边形: 形状 144"/>
                  <p:cNvSpPr/>
                  <p:nvPr>
                    <p:custDataLst>
                      <p:tags r:id="rId113"/>
                    </p:custDataLst>
                  </p:nvPr>
                </p:nvSpPr>
                <p:spPr>
                  <a:xfrm>
                    <a:off x="7513798" y="3090223"/>
                    <a:ext cx="41426" cy="25470"/>
                  </a:xfrm>
                  <a:custGeom>
                    <a:avLst/>
                    <a:gdLst>
                      <a:gd name="connsiteX0" fmla="*/ 23524 w 41426"/>
                      <a:gd name="connsiteY0" fmla="*/ 24451 h 25470"/>
                      <a:gd name="connsiteX1" fmla="*/ 188 w 41426"/>
                      <a:gd name="connsiteY1" fmla="*/ 17688 h 25470"/>
                      <a:gd name="connsiteX2" fmla="*/ 17905 w 41426"/>
                      <a:gd name="connsiteY2" fmla="*/ 1019 h 25470"/>
                      <a:gd name="connsiteX3" fmla="*/ 41241 w 41426"/>
                      <a:gd name="connsiteY3" fmla="*/ 7782 h 25470"/>
                      <a:gd name="connsiteX4" fmla="*/ 23524 w 41426"/>
                      <a:gd name="connsiteY4" fmla="*/ 24451 h 254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1426" h="25469">
                        <a:moveTo>
                          <a:pt x="23524" y="24451"/>
                        </a:moveTo>
                        <a:cubicBezTo>
                          <a:pt x="12190" y="27213"/>
                          <a:pt x="1712" y="24165"/>
                          <a:pt x="188" y="17688"/>
                        </a:cubicBezTo>
                        <a:cubicBezTo>
                          <a:pt x="-1336" y="11211"/>
                          <a:pt x="6570" y="3782"/>
                          <a:pt x="17905" y="1019"/>
                        </a:cubicBezTo>
                        <a:cubicBezTo>
                          <a:pt x="29239" y="-1743"/>
                          <a:pt x="39717" y="1305"/>
                          <a:pt x="41241" y="7782"/>
                        </a:cubicBezTo>
                        <a:cubicBezTo>
                          <a:pt x="42765" y="14259"/>
                          <a:pt x="34764" y="21689"/>
                          <a:pt x="23524" y="24451"/>
                        </a:cubicBezTo>
                        <a:close/>
                      </a:path>
                    </a:pathLst>
                  </a:custGeom>
                  <a:solidFill>
                    <a:srgbClr val="E7382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solidFill>
                        <a:schemeClr val="dk1"/>
                      </a:solidFill>
                    </a:endParaRPr>
                  </a:p>
                </p:txBody>
              </p:sp>
            </p:grpSp>
            <p:sp>
              <p:nvSpPr>
                <p:cNvPr id="203" name="任意多边形: 形状 145"/>
                <p:cNvSpPr/>
                <p:nvPr>
                  <p:custDataLst>
                    <p:tags r:id="rId114"/>
                  </p:custDataLst>
                </p:nvPr>
              </p:nvSpPr>
              <p:spPr>
                <a:xfrm>
                  <a:off x="7260656" y="3093385"/>
                  <a:ext cx="237858" cy="62866"/>
                </a:xfrm>
                <a:custGeom>
                  <a:avLst/>
                  <a:gdLst>
                    <a:gd name="connsiteX0" fmla="*/ 121218 w 237858"/>
                    <a:gd name="connsiteY0" fmla="*/ 41101 h 62866"/>
                    <a:gd name="connsiteX1" fmla="*/ 60 w 237858"/>
                    <a:gd name="connsiteY1" fmla="*/ 59961 h 62866"/>
                    <a:gd name="connsiteX2" fmla="*/ 116646 w 237858"/>
                    <a:gd name="connsiteY2" fmla="*/ 21765 h 62866"/>
                    <a:gd name="connsiteX3" fmla="*/ 237804 w 237858"/>
                    <a:gd name="connsiteY3" fmla="*/ 2906 h 62866"/>
                    <a:gd name="connsiteX4" fmla="*/ 121218 w 237858"/>
                    <a:gd name="connsiteY4" fmla="*/ 41101 h 628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7856" h="62866">
                      <a:moveTo>
                        <a:pt x="121218" y="41101"/>
                      </a:moveTo>
                      <a:cubicBezTo>
                        <a:pt x="55591" y="56913"/>
                        <a:pt x="2060" y="68533"/>
                        <a:pt x="60" y="59961"/>
                      </a:cubicBezTo>
                      <a:cubicBezTo>
                        <a:pt x="-2035" y="51388"/>
                        <a:pt x="50924" y="37482"/>
                        <a:pt x="116646" y="21765"/>
                      </a:cubicBezTo>
                      <a:cubicBezTo>
                        <a:pt x="182273" y="5954"/>
                        <a:pt x="235804" y="-5667"/>
                        <a:pt x="237804" y="2906"/>
                      </a:cubicBezTo>
                      <a:cubicBezTo>
                        <a:pt x="239805" y="11383"/>
                        <a:pt x="186846" y="25290"/>
                        <a:pt x="121218" y="41101"/>
                      </a:cubicBezTo>
                      <a:close/>
                    </a:path>
                  </a:pathLst>
                </a:custGeom>
                <a:solidFill>
                  <a:srgbClr val="E7382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dk1"/>
                    </a:solidFill>
                  </a:endParaRPr>
                </a:p>
              </p:txBody>
            </p:sp>
          </p:grpSp>
        </p:grpSp>
      </p:grpSp>
      <p:grpSp>
        <p:nvGrpSpPr>
          <p:cNvPr id="190" name="图形 2"/>
          <p:cNvGrpSpPr/>
          <p:nvPr/>
        </p:nvGrpSpPr>
        <p:grpSpPr>
          <a:xfrm rot="21360000">
            <a:off x="2468880" y="3014345"/>
            <a:ext cx="6023610" cy="99060"/>
            <a:chOff x="3592830" y="3042855"/>
            <a:chExt cx="4980717" cy="48292"/>
          </a:xfrm>
          <a:solidFill>
            <a:srgbClr val="FFE37A"/>
          </a:solidFill>
        </p:grpSpPr>
        <p:sp>
          <p:nvSpPr>
            <p:cNvPr id="191" name="任意多边形: 形状 133"/>
            <p:cNvSpPr/>
            <p:nvPr>
              <p:custDataLst>
                <p:tags r:id="rId115"/>
              </p:custDataLst>
            </p:nvPr>
          </p:nvSpPr>
          <p:spPr>
            <a:xfrm>
              <a:off x="3592830" y="3042855"/>
              <a:ext cx="21336" cy="42291"/>
            </a:xfrm>
            <a:custGeom>
              <a:avLst/>
              <a:gdLst>
                <a:gd name="connsiteX0" fmla="*/ 7906 w 21336"/>
                <a:gd name="connsiteY0" fmla="*/ 14383 h 42291"/>
                <a:gd name="connsiteX1" fmla="*/ 0 w 21336"/>
                <a:gd name="connsiteY1" fmla="*/ 26479 h 42291"/>
                <a:gd name="connsiteX2" fmla="*/ 3524 w 21336"/>
                <a:gd name="connsiteY2" fmla="*/ 42291 h 42291"/>
                <a:gd name="connsiteX3" fmla="*/ 6001 w 21336"/>
                <a:gd name="connsiteY3" fmla="*/ 31718 h 42291"/>
                <a:gd name="connsiteX4" fmla="*/ 11811 w 21336"/>
                <a:gd name="connsiteY4" fmla="*/ 15526 h 42291"/>
                <a:gd name="connsiteX5" fmla="*/ 21336 w 21336"/>
                <a:gd name="connsiteY5" fmla="*/ 0 h 42291"/>
                <a:gd name="connsiteX6" fmla="*/ 7906 w 21336"/>
                <a:gd name="connsiteY6" fmla="*/ 14383 h 42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336" h="42291">
                  <a:moveTo>
                    <a:pt x="7906" y="14383"/>
                  </a:moveTo>
                  <a:cubicBezTo>
                    <a:pt x="4953" y="18288"/>
                    <a:pt x="2381" y="22384"/>
                    <a:pt x="0" y="26479"/>
                  </a:cubicBezTo>
                  <a:cubicBezTo>
                    <a:pt x="1143" y="31814"/>
                    <a:pt x="2286" y="37052"/>
                    <a:pt x="3524" y="42291"/>
                  </a:cubicBezTo>
                  <a:cubicBezTo>
                    <a:pt x="4286" y="38767"/>
                    <a:pt x="5048" y="35243"/>
                    <a:pt x="6001" y="31718"/>
                  </a:cubicBezTo>
                  <a:cubicBezTo>
                    <a:pt x="7525" y="26289"/>
                    <a:pt x="9334" y="20860"/>
                    <a:pt x="11811" y="15526"/>
                  </a:cubicBezTo>
                  <a:cubicBezTo>
                    <a:pt x="14288" y="10192"/>
                    <a:pt x="17240" y="4953"/>
                    <a:pt x="21336" y="0"/>
                  </a:cubicBezTo>
                  <a:cubicBezTo>
                    <a:pt x="16193" y="4286"/>
                    <a:pt x="11811" y="9239"/>
                    <a:pt x="7906" y="14383"/>
                  </a:cubicBezTo>
                  <a:close/>
                </a:path>
              </a:pathLst>
            </a:custGeom>
            <a:solidFill>
              <a:srgbClr val="FFE37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192" name="任意多边形: 形状 134"/>
            <p:cNvSpPr/>
            <p:nvPr>
              <p:custDataLst>
                <p:tags r:id="rId116"/>
              </p:custDataLst>
            </p:nvPr>
          </p:nvSpPr>
          <p:spPr>
            <a:xfrm>
              <a:off x="8561546" y="3071145"/>
              <a:ext cx="12001" cy="20002"/>
            </a:xfrm>
            <a:custGeom>
              <a:avLst/>
              <a:gdLst>
                <a:gd name="connsiteX0" fmla="*/ 9049 w 12001"/>
                <a:gd name="connsiteY0" fmla="*/ 9049 h 20002"/>
                <a:gd name="connsiteX1" fmla="*/ 0 w 12001"/>
                <a:gd name="connsiteY1" fmla="*/ 0 h 20002"/>
                <a:gd name="connsiteX2" fmla="*/ 6478 w 12001"/>
                <a:gd name="connsiteY2" fmla="*/ 9811 h 20002"/>
                <a:gd name="connsiteX3" fmla="*/ 10383 w 12001"/>
                <a:gd name="connsiteY3" fmla="*/ 20002 h 20002"/>
                <a:gd name="connsiteX4" fmla="*/ 12002 w 12001"/>
                <a:gd name="connsiteY4" fmla="*/ 13049 h 20002"/>
                <a:gd name="connsiteX5" fmla="*/ 9049 w 12001"/>
                <a:gd name="connsiteY5" fmla="*/ 9049 h 20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001" h="20002">
                  <a:moveTo>
                    <a:pt x="9049" y="9049"/>
                  </a:moveTo>
                  <a:cubicBezTo>
                    <a:pt x="6478" y="5810"/>
                    <a:pt x="3429" y="2667"/>
                    <a:pt x="0" y="0"/>
                  </a:cubicBezTo>
                  <a:cubicBezTo>
                    <a:pt x="2763" y="3143"/>
                    <a:pt x="4763" y="6477"/>
                    <a:pt x="6478" y="9811"/>
                  </a:cubicBezTo>
                  <a:cubicBezTo>
                    <a:pt x="8097" y="13144"/>
                    <a:pt x="9335" y="16573"/>
                    <a:pt x="10383" y="20002"/>
                  </a:cubicBezTo>
                  <a:cubicBezTo>
                    <a:pt x="10954" y="17717"/>
                    <a:pt x="11430" y="15335"/>
                    <a:pt x="12002" y="13049"/>
                  </a:cubicBezTo>
                  <a:cubicBezTo>
                    <a:pt x="10954" y="11811"/>
                    <a:pt x="10096" y="10382"/>
                    <a:pt x="9049" y="9049"/>
                  </a:cubicBezTo>
                  <a:close/>
                </a:path>
              </a:pathLst>
            </a:custGeom>
            <a:solidFill>
              <a:srgbClr val="FFE37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dk1"/>
                </a:solidFill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4330297" y="2561723"/>
            <a:ext cx="492125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zh-CN" sz="8000" b="1" dirty="0">
                <a:solidFill>
                  <a:schemeClr val="tx2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汉仪刚艺体-85W" panose="00020600040101010101" charset="-122"/>
              </a:rPr>
              <a:t>揠苗助长</a:t>
            </a:r>
            <a:endParaRPr lang="zh-CN" altLang="zh-CN" sz="8000" b="1" dirty="0">
              <a:solidFill>
                <a:schemeClr val="tx2">
                  <a:lumMod val="25000"/>
                </a:schemeClr>
              </a:solidFill>
              <a:latin typeface="楷体" panose="02010609060101010101" charset="-122"/>
              <a:ea typeface="楷体" panose="02010609060101010101" charset="-122"/>
              <a:cs typeface="汉仪刚艺体-85W" panose="00020600040101010101" charset="-122"/>
            </a:endParaRPr>
          </a:p>
        </p:txBody>
      </p:sp>
      <p:pic>
        <p:nvPicPr>
          <p:cNvPr id="12" name="图片 11" descr="可商用小博士元素"/>
          <p:cNvPicPr>
            <a:picLocks noChangeAspect="1"/>
          </p:cNvPicPr>
          <p:nvPr/>
        </p:nvPicPr>
        <p:blipFill>
          <a:blip r:embed="rId117" cstate="email"/>
          <a:stretch>
            <a:fillRect/>
          </a:stretch>
        </p:blipFill>
        <p:spPr>
          <a:xfrm>
            <a:off x="9190990" y="351303"/>
            <a:ext cx="1981200" cy="19812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502285" y="940435"/>
            <a:ext cx="5521325" cy="5791200"/>
            <a:chOff x="1016" y="1241"/>
            <a:chExt cx="8695" cy="9120"/>
          </a:xfrm>
        </p:grpSpPr>
        <p:pic>
          <p:nvPicPr>
            <p:cNvPr id="17" name="图片 16" descr="33109698AC33011CE03F1A58A3D37DB6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 cstate="email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281" y="1241"/>
              <a:ext cx="8431" cy="7496"/>
            </a:xfrm>
            <a:prstGeom prst="round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016" y="8871"/>
              <a:ext cx="6959" cy="1491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6200140" y="1788795"/>
            <a:ext cx="5520690" cy="3010535"/>
            <a:chOff x="9764" y="1055"/>
            <a:chExt cx="8694" cy="5196"/>
          </a:xfrm>
        </p:grpSpPr>
        <p:grpSp>
          <p:nvGrpSpPr>
            <p:cNvPr id="2" name="组合 1" descr="7b0a202020202274657874626f78223a20227b5c2269645c223a32303334373434322c5c2263617465676f72795f69645c223a5c225c227d220a7d0a"/>
            <p:cNvGrpSpPr/>
            <p:nvPr/>
          </p:nvGrpSpPr>
          <p:grpSpPr>
            <a:xfrm>
              <a:off x="9764" y="1055"/>
              <a:ext cx="8694" cy="5196"/>
              <a:chOff x="5285" y="3306"/>
              <a:chExt cx="8340" cy="4041"/>
            </a:xfrm>
          </p:grpSpPr>
          <p:pic>
            <p:nvPicPr>
              <p:cNvPr id="14" name="图片 13" descr="资源 12"/>
              <p:cNvPicPr>
                <a:picLocks noChangeAspect="1"/>
              </p:cNvPicPr>
              <p:nvPr/>
            </p:nvPicPr>
            <p:blipFill>
              <a:blip r:embed="rId5" cstate="email"/>
              <a:stretch>
                <a:fillRect/>
              </a:stretch>
            </p:blipFill>
            <p:spPr>
              <a:xfrm>
                <a:off x="5633" y="3547"/>
                <a:ext cx="7935" cy="3707"/>
              </a:xfrm>
              <a:prstGeom prst="rect">
                <a:avLst/>
              </a:prstGeom>
            </p:spPr>
          </p:pic>
          <p:pic>
            <p:nvPicPr>
              <p:cNvPr id="3" name="图片 2" descr="资源 14"/>
              <p:cNvPicPr>
                <a:picLocks noChangeAspect="1"/>
              </p:cNvPicPr>
              <p:nvPr/>
            </p:nvPicPr>
            <p:blipFill>
              <a:blip r:embed="rId6" cstate="email"/>
              <a:stretch>
                <a:fillRect/>
              </a:stretch>
            </p:blipFill>
            <p:spPr>
              <a:xfrm>
                <a:off x="5285" y="3306"/>
                <a:ext cx="8340" cy="4041"/>
              </a:xfrm>
              <a:prstGeom prst="rect">
                <a:avLst/>
              </a:prstGeom>
            </p:spPr>
          </p:pic>
        </p:grpSp>
        <p:sp>
          <p:nvSpPr>
            <p:cNvPr id="13" name="文本框 12"/>
            <p:cNvSpPr txBox="1"/>
            <p:nvPr/>
          </p:nvSpPr>
          <p:spPr>
            <a:xfrm>
              <a:off x="10952" y="2071"/>
              <a:ext cx="6623" cy="29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dirty="0">
                  <a:solidFill>
                    <a:srgbClr val="C0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自读要求：</a:t>
              </a:r>
              <a:endParaRPr lang="zh-CN" altLang="en-US" sz="20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  <a:p>
              <a:pPr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dirty="0">
                  <a:solidFill>
                    <a:srgbClr val="C000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    </a:t>
              </a:r>
              <a:r>
                <a:rPr lang="zh-CN" altLang="en-US" sz="2000" dirty="0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默读第二自然段，思考：农夫是怎么帮助禾苗生长的？找一找相关的语句，画出来。</a:t>
              </a:r>
              <a:endParaRPr lang="zh-CN" altLang="en-US" sz="20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156335" y="1776095"/>
            <a:ext cx="2838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endParaRPr lang="en-US" altLang="zh-CN" b="1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56335" y="3119120"/>
            <a:ext cx="2838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endParaRPr lang="en-US" altLang="zh-CN" b="1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56335" y="4129405"/>
            <a:ext cx="2838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endParaRPr lang="en-US" altLang="zh-CN" b="1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56335" y="4806950"/>
            <a:ext cx="2838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endParaRPr lang="en-US" altLang="zh-CN" b="1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882015" y="3119120"/>
            <a:ext cx="4599940" cy="97155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353185" y="452220"/>
            <a:ext cx="9739630" cy="2307781"/>
            <a:chOff x="2131" y="1024"/>
            <a:chExt cx="15338" cy="3507"/>
          </a:xfrm>
        </p:grpSpPr>
        <p:sp>
          <p:nvSpPr>
            <p:cNvPr id="19" name="缺角矩形 18"/>
            <p:cNvSpPr/>
            <p:nvPr/>
          </p:nvSpPr>
          <p:spPr>
            <a:xfrm>
              <a:off x="2131" y="1024"/>
              <a:ext cx="15338" cy="3507"/>
            </a:xfrm>
            <a:prstGeom prst="plaque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indent="0">
                <a:lnSpc>
                  <a:spcPct val="150000"/>
                </a:lnSpc>
                <a:buNone/>
              </a:pPr>
              <a:r>
                <a:rPr lang="en-US" altLang="zh-CN" sz="2800">
                  <a:latin typeface="楷体" panose="02010609060101010101" charset="-122"/>
                  <a:ea typeface="楷体" panose="02010609060101010101" charset="-122"/>
                  <a:sym typeface="+mn-ea"/>
                </a:rPr>
                <a:t>    </a:t>
              </a:r>
              <a:endPara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2810" y="1024"/>
              <a:ext cx="13979" cy="30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indent="0">
                <a:lnSpc>
                  <a:spcPct val="150000"/>
                </a:lnSpc>
                <a:buNone/>
              </a:pPr>
              <a:r>
                <a:rPr lang="en-US" altLang="zh-CN" sz="280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    </a:t>
              </a:r>
              <a:r>
                <a:rPr lang="zh-CN" altLang="en-US" sz="280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一天，他终于想出了办法，就急忙跑到田里，</a:t>
              </a:r>
              <a:r>
                <a:rPr lang="zh-CN" altLang="en-US" sz="2800" dirty="0">
                  <a:noFill/>
                  <a:latin typeface="楷体" panose="02010609060101010101" charset="-122"/>
                  <a:ea typeface="楷体" panose="02010609060101010101" charset="-122"/>
                  <a:sym typeface="+mn-ea"/>
                </a:rPr>
                <a:t>把禾苗一棵一棵往高里拔</a:t>
              </a:r>
              <a:r>
                <a:rPr lang="zh-CN" altLang="en-US" sz="280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。从中午一直忙到太阳落山，弄得筋疲力尽。</a:t>
              </a:r>
              <a:endPara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026285" y="2463165"/>
            <a:ext cx="1102995" cy="76200"/>
            <a:chOff x="3452" y="4593"/>
            <a:chExt cx="1737" cy="120"/>
          </a:xfrm>
        </p:grpSpPr>
        <p:grpSp>
          <p:nvGrpSpPr>
            <p:cNvPr id="5" name="组合 4"/>
            <p:cNvGrpSpPr/>
            <p:nvPr/>
          </p:nvGrpSpPr>
          <p:grpSpPr>
            <a:xfrm>
              <a:off x="3452" y="4593"/>
              <a:ext cx="645" cy="120"/>
              <a:chOff x="8941" y="2262"/>
              <a:chExt cx="645" cy="120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8941" y="2262"/>
                <a:ext cx="120" cy="12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9466" y="2262"/>
                <a:ext cx="120" cy="12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545" y="4593"/>
              <a:ext cx="645" cy="120"/>
              <a:chOff x="8941" y="2262"/>
              <a:chExt cx="645" cy="120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8941" y="2262"/>
                <a:ext cx="120" cy="12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9466" y="2262"/>
                <a:ext cx="120" cy="12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/>
              </a:p>
            </p:txBody>
          </p:sp>
        </p:grpSp>
      </p:grpSp>
      <p:sp>
        <p:nvSpPr>
          <p:cNvPr id="12" name="文本框 11"/>
          <p:cNvSpPr txBox="1"/>
          <p:nvPr/>
        </p:nvSpPr>
        <p:spPr>
          <a:xfrm>
            <a:off x="1800225" y="1087120"/>
            <a:ext cx="341566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苗一棵一棵往高里拔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575800" y="444500"/>
            <a:ext cx="94234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把禾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1868170" y="3357880"/>
            <a:ext cx="3790950" cy="2226310"/>
            <a:chOff x="1502" y="4856"/>
            <a:chExt cx="5970" cy="3506"/>
          </a:xfrm>
        </p:grpSpPr>
        <p:sp>
          <p:nvSpPr>
            <p:cNvPr id="14" name="文本框 13"/>
            <p:cNvSpPr txBox="1"/>
            <p:nvPr/>
          </p:nvSpPr>
          <p:spPr>
            <a:xfrm>
              <a:off x="2378" y="6198"/>
              <a:ext cx="495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solidFill>
                    <a:srgbClr val="00206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他累得（</a:t>
              </a:r>
              <a:r>
                <a:rPr lang="en-US" altLang="zh-CN" sz="2800">
                  <a:solidFill>
                    <a:srgbClr val="00206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</a:t>
              </a:r>
              <a:r>
                <a:rPr lang="zh-CN" altLang="en-US" sz="2800">
                  <a:solidFill>
                    <a:srgbClr val="00206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）。</a:t>
              </a:r>
              <a:endParaRPr lang="zh-CN" altLang="en-US" sz="280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grpSp>
          <p:nvGrpSpPr>
            <p:cNvPr id="24" name="图形 7"/>
            <p:cNvGrpSpPr/>
            <p:nvPr/>
          </p:nvGrpSpPr>
          <p:grpSpPr>
            <a:xfrm>
              <a:off x="1502" y="4856"/>
              <a:ext cx="5970" cy="3506"/>
              <a:chOff x="4200525" y="2143125"/>
              <a:chExt cx="3790950" cy="2571750"/>
            </a:xfrm>
          </p:grpSpPr>
          <p:sp>
            <p:nvSpPr>
              <p:cNvPr id="25" name="任意多边形: 形状 9"/>
              <p:cNvSpPr/>
              <p:nvPr/>
            </p:nvSpPr>
            <p:spPr>
              <a:xfrm>
                <a:off x="4263389" y="2157412"/>
                <a:ext cx="3713797" cy="2543175"/>
              </a:xfrm>
              <a:custGeom>
                <a:avLst/>
                <a:gdLst>
                  <a:gd name="connsiteX0" fmla="*/ 3713798 w 3713797"/>
                  <a:gd name="connsiteY0" fmla="*/ 1394460 h 2543175"/>
                  <a:gd name="connsiteX1" fmla="*/ 3589973 w 3713797"/>
                  <a:gd name="connsiteY1" fmla="*/ 1091565 h 2543175"/>
                  <a:gd name="connsiteX2" fmla="*/ 3602355 w 3713797"/>
                  <a:gd name="connsiteY2" fmla="*/ 1037273 h 2543175"/>
                  <a:gd name="connsiteX3" fmla="*/ 3497580 w 3713797"/>
                  <a:gd name="connsiteY3" fmla="*/ 915353 h 2543175"/>
                  <a:gd name="connsiteX4" fmla="*/ 2870835 w 3713797"/>
                  <a:gd name="connsiteY4" fmla="*/ 382905 h 2543175"/>
                  <a:gd name="connsiteX5" fmla="*/ 2650808 w 3713797"/>
                  <a:gd name="connsiteY5" fmla="*/ 421958 h 2543175"/>
                  <a:gd name="connsiteX6" fmla="*/ 1888808 w 3713797"/>
                  <a:gd name="connsiteY6" fmla="*/ 0 h 2543175"/>
                  <a:gd name="connsiteX7" fmla="*/ 1194435 w 3713797"/>
                  <a:gd name="connsiteY7" fmla="*/ 328613 h 2543175"/>
                  <a:gd name="connsiteX8" fmla="*/ 990600 w 3713797"/>
                  <a:gd name="connsiteY8" fmla="*/ 293370 h 2543175"/>
                  <a:gd name="connsiteX9" fmla="*/ 392430 w 3713797"/>
                  <a:gd name="connsiteY9" fmla="*/ 806768 h 2543175"/>
                  <a:gd name="connsiteX10" fmla="*/ 220980 w 3713797"/>
                  <a:gd name="connsiteY10" fmla="*/ 1038225 h 2543175"/>
                  <a:gd name="connsiteX11" fmla="*/ 222885 w 3713797"/>
                  <a:gd name="connsiteY11" fmla="*/ 1071563 h 2543175"/>
                  <a:gd name="connsiteX12" fmla="*/ 0 w 3713797"/>
                  <a:gd name="connsiteY12" fmla="*/ 1525905 h 2543175"/>
                  <a:gd name="connsiteX13" fmla="*/ 573405 w 3713797"/>
                  <a:gd name="connsiteY13" fmla="*/ 2099310 h 2543175"/>
                  <a:gd name="connsiteX14" fmla="*/ 658178 w 3713797"/>
                  <a:gd name="connsiteY14" fmla="*/ 2092643 h 2543175"/>
                  <a:gd name="connsiteX15" fmla="*/ 1164908 w 3713797"/>
                  <a:gd name="connsiteY15" fmla="*/ 2347913 h 2543175"/>
                  <a:gd name="connsiteX16" fmla="*/ 1364933 w 3713797"/>
                  <a:gd name="connsiteY16" fmla="*/ 2315528 h 2543175"/>
                  <a:gd name="connsiteX17" fmla="*/ 1888808 w 3713797"/>
                  <a:gd name="connsiteY17" fmla="*/ 2543175 h 2543175"/>
                  <a:gd name="connsiteX18" fmla="*/ 2368868 w 3713797"/>
                  <a:gd name="connsiteY18" fmla="*/ 2359343 h 2543175"/>
                  <a:gd name="connsiteX19" fmla="*/ 2476500 w 3713797"/>
                  <a:gd name="connsiteY19" fmla="*/ 2385060 h 2543175"/>
                  <a:gd name="connsiteX20" fmla="*/ 2694623 w 3713797"/>
                  <a:gd name="connsiteY20" fmla="*/ 2245995 h 2543175"/>
                  <a:gd name="connsiteX21" fmla="*/ 2819400 w 3713797"/>
                  <a:gd name="connsiteY21" fmla="*/ 2259330 h 2543175"/>
                  <a:gd name="connsiteX22" fmla="*/ 3404235 w 3713797"/>
                  <a:gd name="connsiteY22" fmla="*/ 1808798 h 2543175"/>
                  <a:gd name="connsiteX23" fmla="*/ 3713798 w 3713797"/>
                  <a:gd name="connsiteY23" fmla="*/ 1394460 h 2543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713797" h="2543175">
                    <a:moveTo>
                      <a:pt x="3713798" y="1394460"/>
                    </a:moveTo>
                    <a:cubicBezTo>
                      <a:pt x="3713798" y="1276350"/>
                      <a:pt x="3666173" y="1169670"/>
                      <a:pt x="3589973" y="1091565"/>
                    </a:cubicBezTo>
                    <a:cubicBezTo>
                      <a:pt x="3597593" y="1075373"/>
                      <a:pt x="3602355" y="1056323"/>
                      <a:pt x="3602355" y="1037273"/>
                    </a:cubicBezTo>
                    <a:cubicBezTo>
                      <a:pt x="3602355" y="975360"/>
                      <a:pt x="3556635" y="923925"/>
                      <a:pt x="3497580" y="915353"/>
                    </a:cubicBezTo>
                    <a:cubicBezTo>
                      <a:pt x="3449003" y="613410"/>
                      <a:pt x="3187065" y="382905"/>
                      <a:pt x="2870835" y="382905"/>
                    </a:cubicBezTo>
                    <a:cubicBezTo>
                      <a:pt x="2793683" y="382905"/>
                      <a:pt x="2719388" y="396240"/>
                      <a:pt x="2650808" y="421958"/>
                    </a:cubicBezTo>
                    <a:cubicBezTo>
                      <a:pt x="2491740" y="168593"/>
                      <a:pt x="2210753" y="0"/>
                      <a:pt x="1888808" y="0"/>
                    </a:cubicBezTo>
                    <a:cubicBezTo>
                      <a:pt x="1608773" y="0"/>
                      <a:pt x="1359218" y="127635"/>
                      <a:pt x="1194435" y="328613"/>
                    </a:cubicBezTo>
                    <a:cubicBezTo>
                      <a:pt x="1130618" y="305753"/>
                      <a:pt x="1062038" y="293370"/>
                      <a:pt x="990600" y="293370"/>
                    </a:cubicBezTo>
                    <a:cubicBezTo>
                      <a:pt x="687705" y="293370"/>
                      <a:pt x="437198" y="516255"/>
                      <a:pt x="392430" y="806768"/>
                    </a:cubicBezTo>
                    <a:cubicBezTo>
                      <a:pt x="293370" y="836295"/>
                      <a:pt x="220980" y="928688"/>
                      <a:pt x="220980" y="1038225"/>
                    </a:cubicBezTo>
                    <a:cubicBezTo>
                      <a:pt x="220980" y="1049655"/>
                      <a:pt x="221933" y="1061085"/>
                      <a:pt x="222885" y="1071563"/>
                    </a:cubicBezTo>
                    <a:cubicBezTo>
                      <a:pt x="86678" y="1176338"/>
                      <a:pt x="0" y="1341120"/>
                      <a:pt x="0" y="1525905"/>
                    </a:cubicBezTo>
                    <a:cubicBezTo>
                      <a:pt x="0" y="1842135"/>
                      <a:pt x="257175" y="2099310"/>
                      <a:pt x="573405" y="2099310"/>
                    </a:cubicBezTo>
                    <a:cubicBezTo>
                      <a:pt x="601980" y="2099310"/>
                      <a:pt x="630555" y="2097405"/>
                      <a:pt x="658178" y="2092643"/>
                    </a:cubicBezTo>
                    <a:cubicBezTo>
                      <a:pt x="772478" y="2247900"/>
                      <a:pt x="957263" y="2347913"/>
                      <a:pt x="1164908" y="2347913"/>
                    </a:cubicBezTo>
                    <a:cubicBezTo>
                      <a:pt x="1234440" y="2347913"/>
                      <a:pt x="1302068" y="2336483"/>
                      <a:pt x="1364933" y="2315528"/>
                    </a:cubicBezTo>
                    <a:cubicBezTo>
                      <a:pt x="1496378" y="2455545"/>
                      <a:pt x="1682115" y="2543175"/>
                      <a:pt x="1888808" y="2543175"/>
                    </a:cubicBezTo>
                    <a:cubicBezTo>
                      <a:pt x="2073593" y="2543175"/>
                      <a:pt x="2241233" y="2473643"/>
                      <a:pt x="2368868" y="2359343"/>
                    </a:cubicBezTo>
                    <a:cubicBezTo>
                      <a:pt x="2401253" y="2375535"/>
                      <a:pt x="2437448" y="2385060"/>
                      <a:pt x="2476500" y="2385060"/>
                    </a:cubicBezTo>
                    <a:cubicBezTo>
                      <a:pt x="2573655" y="2385060"/>
                      <a:pt x="2656523" y="2327910"/>
                      <a:pt x="2694623" y="2245995"/>
                    </a:cubicBezTo>
                    <a:cubicBezTo>
                      <a:pt x="2734628" y="2254568"/>
                      <a:pt x="2776538" y="2259330"/>
                      <a:pt x="2819400" y="2259330"/>
                    </a:cubicBezTo>
                    <a:cubicBezTo>
                      <a:pt x="3100388" y="2259330"/>
                      <a:pt x="3335655" y="2067878"/>
                      <a:pt x="3404235" y="1808798"/>
                    </a:cubicBezTo>
                    <a:cubicBezTo>
                      <a:pt x="3583305" y="1755458"/>
                      <a:pt x="3713798" y="1589723"/>
                      <a:pt x="3713798" y="1394460"/>
                    </a:cubicBezTo>
                    <a:close/>
                  </a:path>
                </a:pathLst>
              </a:custGeom>
              <a:noFill/>
              <a:ln w="28575" cap="flat">
                <a:solidFill>
                  <a:srgbClr val="B55507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" name="任意多边形: 形状 10"/>
              <p:cNvSpPr/>
              <p:nvPr/>
            </p:nvSpPr>
            <p:spPr>
              <a:xfrm>
                <a:off x="4200525" y="3168967"/>
                <a:ext cx="467677" cy="152400"/>
              </a:xfrm>
              <a:custGeom>
                <a:avLst/>
                <a:gdLst>
                  <a:gd name="connsiteX0" fmla="*/ 0 w 467677"/>
                  <a:gd name="connsiteY0" fmla="*/ 0 h 152400"/>
                  <a:gd name="connsiteX1" fmla="*/ 124778 w 467677"/>
                  <a:gd name="connsiteY1" fmla="*/ 8573 h 152400"/>
                  <a:gd name="connsiteX2" fmla="*/ 248603 w 467677"/>
                  <a:gd name="connsiteY2" fmla="*/ 29528 h 152400"/>
                  <a:gd name="connsiteX3" fmla="*/ 310515 w 467677"/>
                  <a:gd name="connsiteY3" fmla="*/ 44768 h 152400"/>
                  <a:gd name="connsiteX4" fmla="*/ 370523 w 467677"/>
                  <a:gd name="connsiteY4" fmla="*/ 67628 h 152400"/>
                  <a:gd name="connsiteX5" fmla="*/ 424815 w 467677"/>
                  <a:gd name="connsiteY5" fmla="*/ 101918 h 152400"/>
                  <a:gd name="connsiteX6" fmla="*/ 467678 w 467677"/>
                  <a:gd name="connsiteY6" fmla="*/ 150495 h 152400"/>
                  <a:gd name="connsiteX7" fmla="*/ 465773 w 467677"/>
                  <a:gd name="connsiteY7" fmla="*/ 152400 h 152400"/>
                  <a:gd name="connsiteX8" fmla="*/ 359093 w 467677"/>
                  <a:gd name="connsiteY8" fmla="*/ 93345 h 152400"/>
                  <a:gd name="connsiteX9" fmla="*/ 243840 w 467677"/>
                  <a:gd name="connsiteY9" fmla="*/ 50483 h 152400"/>
                  <a:gd name="connsiteX10" fmla="*/ 122873 w 467677"/>
                  <a:gd name="connsiteY10" fmla="*/ 21908 h 152400"/>
                  <a:gd name="connsiteX11" fmla="*/ 0 w 467677"/>
                  <a:gd name="connsiteY11" fmla="*/ 1905 h 152400"/>
                  <a:gd name="connsiteX12" fmla="*/ 0 w 467677"/>
                  <a:gd name="connsiteY12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67676" h="152400">
                    <a:moveTo>
                      <a:pt x="0" y="0"/>
                    </a:moveTo>
                    <a:cubicBezTo>
                      <a:pt x="41910" y="953"/>
                      <a:pt x="83820" y="3810"/>
                      <a:pt x="124778" y="8573"/>
                    </a:cubicBezTo>
                    <a:cubicBezTo>
                      <a:pt x="166688" y="13335"/>
                      <a:pt x="207645" y="20003"/>
                      <a:pt x="248603" y="29528"/>
                    </a:cubicBezTo>
                    <a:cubicBezTo>
                      <a:pt x="269558" y="34290"/>
                      <a:pt x="289560" y="39053"/>
                      <a:pt x="310515" y="44768"/>
                    </a:cubicBezTo>
                    <a:cubicBezTo>
                      <a:pt x="330518" y="50483"/>
                      <a:pt x="350520" y="58103"/>
                      <a:pt x="370523" y="67628"/>
                    </a:cubicBezTo>
                    <a:cubicBezTo>
                      <a:pt x="389573" y="77153"/>
                      <a:pt x="407670" y="88583"/>
                      <a:pt x="424815" y="101918"/>
                    </a:cubicBezTo>
                    <a:cubicBezTo>
                      <a:pt x="441960" y="115253"/>
                      <a:pt x="457200" y="131445"/>
                      <a:pt x="467678" y="150495"/>
                    </a:cubicBezTo>
                    <a:lnTo>
                      <a:pt x="465773" y="152400"/>
                    </a:lnTo>
                    <a:cubicBezTo>
                      <a:pt x="432435" y="126683"/>
                      <a:pt x="396240" y="109538"/>
                      <a:pt x="359093" y="93345"/>
                    </a:cubicBezTo>
                    <a:cubicBezTo>
                      <a:pt x="320993" y="79058"/>
                      <a:pt x="283845" y="62865"/>
                      <a:pt x="243840" y="50483"/>
                    </a:cubicBezTo>
                    <a:cubicBezTo>
                      <a:pt x="203835" y="39053"/>
                      <a:pt x="163830" y="29528"/>
                      <a:pt x="122873" y="21908"/>
                    </a:cubicBezTo>
                    <a:cubicBezTo>
                      <a:pt x="81915" y="13335"/>
                      <a:pt x="40958" y="7620"/>
                      <a:pt x="0" y="190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5550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" name="任意多边形: 形状 11"/>
              <p:cNvSpPr/>
              <p:nvPr/>
            </p:nvSpPr>
            <p:spPr>
              <a:xfrm>
                <a:off x="4551997" y="2803207"/>
                <a:ext cx="203070" cy="257175"/>
              </a:xfrm>
              <a:custGeom>
                <a:avLst/>
                <a:gdLst>
                  <a:gd name="connsiteX0" fmla="*/ 952 w 203070"/>
                  <a:gd name="connsiteY0" fmla="*/ 0 h 257175"/>
                  <a:gd name="connsiteX1" fmla="*/ 64770 w 203070"/>
                  <a:gd name="connsiteY1" fmla="*/ 53340 h 257175"/>
                  <a:gd name="connsiteX2" fmla="*/ 124777 w 203070"/>
                  <a:gd name="connsiteY2" fmla="*/ 110490 h 257175"/>
                  <a:gd name="connsiteX3" fmla="*/ 179070 w 203070"/>
                  <a:gd name="connsiteY3" fmla="*/ 174307 h 257175"/>
                  <a:gd name="connsiteX4" fmla="*/ 197167 w 203070"/>
                  <a:gd name="connsiteY4" fmla="*/ 213360 h 257175"/>
                  <a:gd name="connsiteX5" fmla="*/ 201930 w 203070"/>
                  <a:gd name="connsiteY5" fmla="*/ 257175 h 257175"/>
                  <a:gd name="connsiteX6" fmla="*/ 199072 w 203070"/>
                  <a:gd name="connsiteY6" fmla="*/ 257175 h 257175"/>
                  <a:gd name="connsiteX7" fmla="*/ 155258 w 203070"/>
                  <a:gd name="connsiteY7" fmla="*/ 190500 h 257175"/>
                  <a:gd name="connsiteX8" fmla="*/ 107632 w 203070"/>
                  <a:gd name="connsiteY8" fmla="*/ 125730 h 257175"/>
                  <a:gd name="connsiteX9" fmla="*/ 55245 w 203070"/>
                  <a:gd name="connsiteY9" fmla="*/ 62865 h 257175"/>
                  <a:gd name="connsiteX10" fmla="*/ 0 w 203070"/>
                  <a:gd name="connsiteY10" fmla="*/ 1905 h 257175"/>
                  <a:gd name="connsiteX11" fmla="*/ 952 w 203070"/>
                  <a:gd name="connsiteY11" fmla="*/ 0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03070" h="257175">
                    <a:moveTo>
                      <a:pt x="952" y="0"/>
                    </a:moveTo>
                    <a:cubicBezTo>
                      <a:pt x="22860" y="17145"/>
                      <a:pt x="43815" y="35242"/>
                      <a:pt x="64770" y="53340"/>
                    </a:cubicBezTo>
                    <a:cubicBezTo>
                      <a:pt x="85725" y="71438"/>
                      <a:pt x="105727" y="90488"/>
                      <a:pt x="124777" y="110490"/>
                    </a:cubicBezTo>
                    <a:cubicBezTo>
                      <a:pt x="143827" y="130492"/>
                      <a:pt x="164783" y="149542"/>
                      <a:pt x="179070" y="174307"/>
                    </a:cubicBezTo>
                    <a:cubicBezTo>
                      <a:pt x="186690" y="186690"/>
                      <a:pt x="192405" y="199072"/>
                      <a:pt x="197167" y="213360"/>
                    </a:cubicBezTo>
                    <a:cubicBezTo>
                      <a:pt x="201930" y="226695"/>
                      <a:pt x="204788" y="241935"/>
                      <a:pt x="201930" y="257175"/>
                    </a:cubicBezTo>
                    <a:lnTo>
                      <a:pt x="199072" y="257175"/>
                    </a:lnTo>
                    <a:cubicBezTo>
                      <a:pt x="188595" y="232410"/>
                      <a:pt x="171450" y="212407"/>
                      <a:pt x="155258" y="190500"/>
                    </a:cubicBezTo>
                    <a:cubicBezTo>
                      <a:pt x="138113" y="169545"/>
                      <a:pt x="123825" y="146685"/>
                      <a:pt x="107632" y="125730"/>
                    </a:cubicBezTo>
                    <a:cubicBezTo>
                      <a:pt x="90488" y="104775"/>
                      <a:pt x="73342" y="83820"/>
                      <a:pt x="55245" y="62865"/>
                    </a:cubicBezTo>
                    <a:cubicBezTo>
                      <a:pt x="37147" y="41910"/>
                      <a:pt x="19050" y="21907"/>
                      <a:pt x="0" y="1905"/>
                    </a:cubicBezTo>
                    <a:lnTo>
                      <a:pt x="952" y="0"/>
                    </a:lnTo>
                    <a:close/>
                  </a:path>
                </a:pathLst>
              </a:custGeom>
              <a:solidFill>
                <a:srgbClr val="B5550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" name="任意多边形: 形状 12"/>
              <p:cNvSpPr/>
              <p:nvPr/>
            </p:nvSpPr>
            <p:spPr>
              <a:xfrm>
                <a:off x="6826307" y="2330767"/>
                <a:ext cx="309822" cy="373380"/>
              </a:xfrm>
              <a:custGeom>
                <a:avLst/>
                <a:gdLst>
                  <a:gd name="connsiteX0" fmla="*/ 309823 w 309822"/>
                  <a:gd name="connsiteY0" fmla="*/ 3810 h 373380"/>
                  <a:gd name="connsiteX1" fmla="*/ 222193 w 309822"/>
                  <a:gd name="connsiteY1" fmla="*/ 88582 h 373380"/>
                  <a:gd name="connsiteX2" fmla="*/ 138373 w 309822"/>
                  <a:gd name="connsiteY2" fmla="*/ 177165 h 373380"/>
                  <a:gd name="connsiteX3" fmla="*/ 63125 w 309822"/>
                  <a:gd name="connsiteY3" fmla="*/ 271463 h 373380"/>
                  <a:gd name="connsiteX4" fmla="*/ 28835 w 309822"/>
                  <a:gd name="connsiteY4" fmla="*/ 320040 h 373380"/>
                  <a:gd name="connsiteX5" fmla="*/ 4070 w 309822"/>
                  <a:gd name="connsiteY5" fmla="*/ 373380 h 373380"/>
                  <a:gd name="connsiteX6" fmla="*/ 1213 w 309822"/>
                  <a:gd name="connsiteY6" fmla="*/ 373380 h 373380"/>
                  <a:gd name="connsiteX7" fmla="*/ 10738 w 309822"/>
                  <a:gd name="connsiteY7" fmla="*/ 310515 h 373380"/>
                  <a:gd name="connsiteX8" fmla="*/ 40265 w 309822"/>
                  <a:gd name="connsiteY8" fmla="*/ 254318 h 373380"/>
                  <a:gd name="connsiteX9" fmla="*/ 122180 w 309822"/>
                  <a:gd name="connsiteY9" fmla="*/ 160972 h 373380"/>
                  <a:gd name="connsiteX10" fmla="*/ 212668 w 309822"/>
                  <a:gd name="connsiteY10" fmla="*/ 77152 h 373380"/>
                  <a:gd name="connsiteX11" fmla="*/ 307918 w 309822"/>
                  <a:gd name="connsiteY11" fmla="*/ 0 h 373380"/>
                  <a:gd name="connsiteX12" fmla="*/ 309823 w 309822"/>
                  <a:gd name="connsiteY12" fmla="*/ 3810 h 373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09822" h="373380">
                    <a:moveTo>
                      <a:pt x="309823" y="3810"/>
                    </a:moveTo>
                    <a:cubicBezTo>
                      <a:pt x="280295" y="31432"/>
                      <a:pt x="250768" y="60007"/>
                      <a:pt x="222193" y="88582"/>
                    </a:cubicBezTo>
                    <a:cubicBezTo>
                      <a:pt x="193618" y="117157"/>
                      <a:pt x="165043" y="146685"/>
                      <a:pt x="138373" y="177165"/>
                    </a:cubicBezTo>
                    <a:cubicBezTo>
                      <a:pt x="111703" y="207645"/>
                      <a:pt x="87890" y="240030"/>
                      <a:pt x="63125" y="271463"/>
                    </a:cubicBezTo>
                    <a:cubicBezTo>
                      <a:pt x="50743" y="286703"/>
                      <a:pt x="39313" y="302895"/>
                      <a:pt x="28835" y="320040"/>
                    </a:cubicBezTo>
                    <a:cubicBezTo>
                      <a:pt x="18358" y="337185"/>
                      <a:pt x="8833" y="354330"/>
                      <a:pt x="4070" y="373380"/>
                    </a:cubicBezTo>
                    <a:lnTo>
                      <a:pt x="1213" y="373380"/>
                    </a:lnTo>
                    <a:cubicBezTo>
                      <a:pt x="-2597" y="352425"/>
                      <a:pt x="3118" y="330518"/>
                      <a:pt x="10738" y="310515"/>
                    </a:cubicBezTo>
                    <a:cubicBezTo>
                      <a:pt x="18358" y="290513"/>
                      <a:pt x="28835" y="272415"/>
                      <a:pt x="40265" y="254318"/>
                    </a:cubicBezTo>
                    <a:cubicBezTo>
                      <a:pt x="63125" y="219075"/>
                      <a:pt x="92653" y="190500"/>
                      <a:pt x="122180" y="160972"/>
                    </a:cubicBezTo>
                    <a:cubicBezTo>
                      <a:pt x="151708" y="132397"/>
                      <a:pt x="181235" y="103823"/>
                      <a:pt x="212668" y="77152"/>
                    </a:cubicBezTo>
                    <a:cubicBezTo>
                      <a:pt x="244100" y="50482"/>
                      <a:pt x="275533" y="24765"/>
                      <a:pt x="307918" y="0"/>
                    </a:cubicBezTo>
                    <a:lnTo>
                      <a:pt x="309823" y="3810"/>
                    </a:lnTo>
                    <a:close/>
                  </a:path>
                </a:pathLst>
              </a:custGeom>
              <a:solidFill>
                <a:srgbClr val="B5550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" name="任意多边形: 形状 13"/>
              <p:cNvSpPr/>
              <p:nvPr/>
            </p:nvSpPr>
            <p:spPr>
              <a:xfrm>
                <a:off x="6976219" y="2476500"/>
                <a:ext cx="158958" cy="171450"/>
              </a:xfrm>
              <a:custGeom>
                <a:avLst/>
                <a:gdLst>
                  <a:gd name="connsiteX0" fmla="*/ 158958 w 158958"/>
                  <a:gd name="connsiteY0" fmla="*/ 2857 h 171450"/>
                  <a:gd name="connsiteX1" fmla="*/ 116096 w 158958"/>
                  <a:gd name="connsiteY1" fmla="*/ 42863 h 171450"/>
                  <a:gd name="connsiteX2" fmla="*/ 75138 w 158958"/>
                  <a:gd name="connsiteY2" fmla="*/ 84773 h 171450"/>
                  <a:gd name="connsiteX3" fmla="*/ 57041 w 158958"/>
                  <a:gd name="connsiteY3" fmla="*/ 106680 h 171450"/>
                  <a:gd name="connsiteX4" fmla="*/ 38943 w 158958"/>
                  <a:gd name="connsiteY4" fmla="*/ 127635 h 171450"/>
                  <a:gd name="connsiteX5" fmla="*/ 20846 w 158958"/>
                  <a:gd name="connsiteY5" fmla="*/ 147638 h 171450"/>
                  <a:gd name="connsiteX6" fmla="*/ 6558 w 158958"/>
                  <a:gd name="connsiteY6" fmla="*/ 171450 h 171450"/>
                  <a:gd name="connsiteX7" fmla="*/ 3701 w 158958"/>
                  <a:gd name="connsiteY7" fmla="*/ 171450 h 171450"/>
                  <a:gd name="connsiteX8" fmla="*/ 2748 w 158958"/>
                  <a:gd name="connsiteY8" fmla="*/ 139065 h 171450"/>
                  <a:gd name="connsiteX9" fmla="*/ 16083 w 158958"/>
                  <a:gd name="connsiteY9" fmla="*/ 110490 h 171450"/>
                  <a:gd name="connsiteX10" fmla="*/ 58946 w 158958"/>
                  <a:gd name="connsiteY10" fmla="*/ 67627 h 171450"/>
                  <a:gd name="connsiteX11" fmla="*/ 106571 w 158958"/>
                  <a:gd name="connsiteY11" fmla="*/ 31432 h 171450"/>
                  <a:gd name="connsiteX12" fmla="*/ 157053 w 158958"/>
                  <a:gd name="connsiteY12" fmla="*/ 0 h 171450"/>
                  <a:gd name="connsiteX13" fmla="*/ 158958 w 158958"/>
                  <a:gd name="connsiteY13" fmla="*/ 2857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8958" h="171450">
                    <a:moveTo>
                      <a:pt x="158958" y="2857"/>
                    </a:moveTo>
                    <a:cubicBezTo>
                      <a:pt x="144671" y="16193"/>
                      <a:pt x="130383" y="29527"/>
                      <a:pt x="116096" y="42863"/>
                    </a:cubicBezTo>
                    <a:cubicBezTo>
                      <a:pt x="101808" y="56198"/>
                      <a:pt x="88473" y="70485"/>
                      <a:pt x="75138" y="84773"/>
                    </a:cubicBezTo>
                    <a:cubicBezTo>
                      <a:pt x="68471" y="91440"/>
                      <a:pt x="62756" y="99060"/>
                      <a:pt x="57041" y="106680"/>
                    </a:cubicBezTo>
                    <a:cubicBezTo>
                      <a:pt x="51326" y="114300"/>
                      <a:pt x="44658" y="120968"/>
                      <a:pt x="38943" y="127635"/>
                    </a:cubicBezTo>
                    <a:cubicBezTo>
                      <a:pt x="32276" y="134302"/>
                      <a:pt x="26561" y="140970"/>
                      <a:pt x="20846" y="147638"/>
                    </a:cubicBezTo>
                    <a:cubicBezTo>
                      <a:pt x="15131" y="154305"/>
                      <a:pt x="9416" y="160973"/>
                      <a:pt x="6558" y="171450"/>
                    </a:cubicBezTo>
                    <a:lnTo>
                      <a:pt x="3701" y="171450"/>
                    </a:lnTo>
                    <a:cubicBezTo>
                      <a:pt x="-2014" y="160973"/>
                      <a:pt x="-109" y="148590"/>
                      <a:pt x="2748" y="139065"/>
                    </a:cubicBezTo>
                    <a:cubicBezTo>
                      <a:pt x="5606" y="128588"/>
                      <a:pt x="10368" y="119063"/>
                      <a:pt x="16083" y="110490"/>
                    </a:cubicBezTo>
                    <a:cubicBezTo>
                      <a:pt x="27513" y="92393"/>
                      <a:pt x="43706" y="80963"/>
                      <a:pt x="58946" y="67627"/>
                    </a:cubicBezTo>
                    <a:cubicBezTo>
                      <a:pt x="74186" y="54293"/>
                      <a:pt x="90378" y="42863"/>
                      <a:pt x="106571" y="31432"/>
                    </a:cubicBezTo>
                    <a:cubicBezTo>
                      <a:pt x="122763" y="20002"/>
                      <a:pt x="138956" y="9525"/>
                      <a:pt x="157053" y="0"/>
                    </a:cubicBezTo>
                    <a:lnTo>
                      <a:pt x="158958" y="2857"/>
                    </a:lnTo>
                    <a:close/>
                  </a:path>
                </a:pathLst>
              </a:custGeom>
              <a:solidFill>
                <a:srgbClr val="B5550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" name="任意多边形: 形状 14"/>
              <p:cNvSpPr/>
              <p:nvPr/>
            </p:nvSpPr>
            <p:spPr>
              <a:xfrm>
                <a:off x="6847522" y="4321492"/>
                <a:ext cx="180022" cy="335279"/>
              </a:xfrm>
              <a:custGeom>
                <a:avLst/>
                <a:gdLst>
                  <a:gd name="connsiteX0" fmla="*/ 2858 w 180022"/>
                  <a:gd name="connsiteY0" fmla="*/ 0 h 335279"/>
                  <a:gd name="connsiteX1" fmla="*/ 63818 w 180022"/>
                  <a:gd name="connsiteY1" fmla="*/ 74295 h 335279"/>
                  <a:gd name="connsiteX2" fmla="*/ 118110 w 180022"/>
                  <a:gd name="connsiteY2" fmla="*/ 153353 h 335279"/>
                  <a:gd name="connsiteX3" fmla="*/ 143828 w 180022"/>
                  <a:gd name="connsiteY3" fmla="*/ 194310 h 335279"/>
                  <a:gd name="connsiteX4" fmla="*/ 164783 w 180022"/>
                  <a:gd name="connsiteY4" fmla="*/ 238125 h 335279"/>
                  <a:gd name="connsiteX5" fmla="*/ 177165 w 180022"/>
                  <a:gd name="connsiteY5" fmla="*/ 285750 h 335279"/>
                  <a:gd name="connsiteX6" fmla="*/ 180022 w 180022"/>
                  <a:gd name="connsiteY6" fmla="*/ 310515 h 335279"/>
                  <a:gd name="connsiteX7" fmla="*/ 178118 w 180022"/>
                  <a:gd name="connsiteY7" fmla="*/ 335280 h 335279"/>
                  <a:gd name="connsiteX8" fmla="*/ 175260 w 180022"/>
                  <a:gd name="connsiteY8" fmla="*/ 335280 h 335279"/>
                  <a:gd name="connsiteX9" fmla="*/ 138113 w 180022"/>
                  <a:gd name="connsiteY9" fmla="*/ 249555 h 335279"/>
                  <a:gd name="connsiteX10" fmla="*/ 98108 w 180022"/>
                  <a:gd name="connsiteY10" fmla="*/ 164783 h 335279"/>
                  <a:gd name="connsiteX11" fmla="*/ 51435 w 180022"/>
                  <a:gd name="connsiteY11" fmla="*/ 82867 h 335279"/>
                  <a:gd name="connsiteX12" fmla="*/ 0 w 180022"/>
                  <a:gd name="connsiteY12" fmla="*/ 2858 h 335279"/>
                  <a:gd name="connsiteX13" fmla="*/ 2858 w 180022"/>
                  <a:gd name="connsiteY13" fmla="*/ 0 h 335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0022" h="335279">
                    <a:moveTo>
                      <a:pt x="2858" y="0"/>
                    </a:moveTo>
                    <a:cubicBezTo>
                      <a:pt x="23813" y="23813"/>
                      <a:pt x="43815" y="48578"/>
                      <a:pt x="63818" y="74295"/>
                    </a:cubicBezTo>
                    <a:cubicBezTo>
                      <a:pt x="82868" y="100013"/>
                      <a:pt x="100965" y="125730"/>
                      <a:pt x="118110" y="153353"/>
                    </a:cubicBezTo>
                    <a:cubicBezTo>
                      <a:pt x="126683" y="166688"/>
                      <a:pt x="135255" y="180975"/>
                      <a:pt x="143828" y="194310"/>
                    </a:cubicBezTo>
                    <a:cubicBezTo>
                      <a:pt x="151447" y="208598"/>
                      <a:pt x="159068" y="222885"/>
                      <a:pt x="164783" y="238125"/>
                    </a:cubicBezTo>
                    <a:cubicBezTo>
                      <a:pt x="170497" y="253365"/>
                      <a:pt x="174308" y="269558"/>
                      <a:pt x="177165" y="285750"/>
                    </a:cubicBezTo>
                    <a:cubicBezTo>
                      <a:pt x="178118" y="294323"/>
                      <a:pt x="179070" y="301942"/>
                      <a:pt x="180022" y="310515"/>
                    </a:cubicBezTo>
                    <a:cubicBezTo>
                      <a:pt x="180022" y="319088"/>
                      <a:pt x="179070" y="327660"/>
                      <a:pt x="178118" y="335280"/>
                    </a:cubicBezTo>
                    <a:lnTo>
                      <a:pt x="175260" y="335280"/>
                    </a:lnTo>
                    <a:cubicBezTo>
                      <a:pt x="164783" y="304800"/>
                      <a:pt x="151447" y="277177"/>
                      <a:pt x="138113" y="249555"/>
                    </a:cubicBezTo>
                    <a:cubicBezTo>
                      <a:pt x="123825" y="221933"/>
                      <a:pt x="113347" y="192405"/>
                      <a:pt x="98108" y="164783"/>
                    </a:cubicBezTo>
                    <a:cubicBezTo>
                      <a:pt x="83820" y="137160"/>
                      <a:pt x="67628" y="109538"/>
                      <a:pt x="51435" y="82867"/>
                    </a:cubicBezTo>
                    <a:cubicBezTo>
                      <a:pt x="35243" y="55245"/>
                      <a:pt x="18097" y="28575"/>
                      <a:pt x="0" y="2858"/>
                    </a:cubicBezTo>
                    <a:lnTo>
                      <a:pt x="2858" y="0"/>
                    </a:lnTo>
                    <a:close/>
                  </a:path>
                </a:pathLst>
              </a:custGeom>
              <a:solidFill>
                <a:srgbClr val="B5550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" name="任意多边形: 形状 15"/>
              <p:cNvSpPr/>
              <p:nvPr/>
            </p:nvSpPr>
            <p:spPr>
              <a:xfrm>
                <a:off x="6948487" y="4354829"/>
                <a:ext cx="154442" cy="149542"/>
              </a:xfrm>
              <a:custGeom>
                <a:avLst/>
                <a:gdLst>
                  <a:gd name="connsiteX0" fmla="*/ 0 w 154442"/>
                  <a:gd name="connsiteY0" fmla="*/ 0 h 149542"/>
                  <a:gd name="connsiteX1" fmla="*/ 51435 w 154442"/>
                  <a:gd name="connsiteY1" fmla="*/ 20955 h 149542"/>
                  <a:gd name="connsiteX2" fmla="*/ 99060 w 154442"/>
                  <a:gd name="connsiteY2" fmla="*/ 50483 h 149542"/>
                  <a:gd name="connsiteX3" fmla="*/ 140970 w 154442"/>
                  <a:gd name="connsiteY3" fmla="*/ 90488 h 149542"/>
                  <a:gd name="connsiteX4" fmla="*/ 153353 w 154442"/>
                  <a:gd name="connsiteY4" fmla="*/ 148590 h 149542"/>
                  <a:gd name="connsiteX5" fmla="*/ 150495 w 154442"/>
                  <a:gd name="connsiteY5" fmla="*/ 149542 h 149542"/>
                  <a:gd name="connsiteX6" fmla="*/ 118110 w 154442"/>
                  <a:gd name="connsiteY6" fmla="*/ 107633 h 149542"/>
                  <a:gd name="connsiteX7" fmla="*/ 110490 w 154442"/>
                  <a:gd name="connsiteY7" fmla="*/ 98108 h 149542"/>
                  <a:gd name="connsiteX8" fmla="*/ 102870 w 154442"/>
                  <a:gd name="connsiteY8" fmla="*/ 88583 h 149542"/>
                  <a:gd name="connsiteX9" fmla="*/ 94297 w 154442"/>
                  <a:gd name="connsiteY9" fmla="*/ 78105 h 149542"/>
                  <a:gd name="connsiteX10" fmla="*/ 85725 w 154442"/>
                  <a:gd name="connsiteY10" fmla="*/ 68580 h 149542"/>
                  <a:gd name="connsiteX11" fmla="*/ 44768 w 154442"/>
                  <a:gd name="connsiteY11" fmla="*/ 34290 h 149542"/>
                  <a:gd name="connsiteX12" fmla="*/ 0 w 154442"/>
                  <a:gd name="connsiteY12" fmla="*/ 3810 h 149542"/>
                  <a:gd name="connsiteX13" fmla="*/ 0 w 154442"/>
                  <a:gd name="connsiteY13" fmla="*/ 0 h 149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442" h="149542">
                    <a:moveTo>
                      <a:pt x="0" y="0"/>
                    </a:moveTo>
                    <a:cubicBezTo>
                      <a:pt x="18097" y="5715"/>
                      <a:pt x="34290" y="13335"/>
                      <a:pt x="51435" y="20955"/>
                    </a:cubicBezTo>
                    <a:cubicBezTo>
                      <a:pt x="67628" y="29528"/>
                      <a:pt x="84772" y="39053"/>
                      <a:pt x="99060" y="50483"/>
                    </a:cubicBezTo>
                    <a:cubicBezTo>
                      <a:pt x="114300" y="61913"/>
                      <a:pt x="130493" y="73342"/>
                      <a:pt x="140970" y="90488"/>
                    </a:cubicBezTo>
                    <a:cubicBezTo>
                      <a:pt x="150495" y="107633"/>
                      <a:pt x="157163" y="128588"/>
                      <a:pt x="153353" y="148590"/>
                    </a:cubicBezTo>
                    <a:lnTo>
                      <a:pt x="150495" y="149542"/>
                    </a:lnTo>
                    <a:cubicBezTo>
                      <a:pt x="139065" y="133350"/>
                      <a:pt x="129540" y="120967"/>
                      <a:pt x="118110" y="107633"/>
                    </a:cubicBezTo>
                    <a:cubicBezTo>
                      <a:pt x="115253" y="104775"/>
                      <a:pt x="112395" y="100965"/>
                      <a:pt x="110490" y="98108"/>
                    </a:cubicBezTo>
                    <a:cubicBezTo>
                      <a:pt x="107632" y="95250"/>
                      <a:pt x="104775" y="91440"/>
                      <a:pt x="102870" y="88583"/>
                    </a:cubicBezTo>
                    <a:cubicBezTo>
                      <a:pt x="100965" y="84773"/>
                      <a:pt x="97155" y="81915"/>
                      <a:pt x="94297" y="78105"/>
                    </a:cubicBezTo>
                    <a:cubicBezTo>
                      <a:pt x="91440" y="74295"/>
                      <a:pt x="88582" y="71438"/>
                      <a:pt x="85725" y="68580"/>
                    </a:cubicBezTo>
                    <a:cubicBezTo>
                      <a:pt x="73343" y="56198"/>
                      <a:pt x="59055" y="44767"/>
                      <a:pt x="44768" y="34290"/>
                    </a:cubicBezTo>
                    <a:cubicBezTo>
                      <a:pt x="30480" y="22860"/>
                      <a:pt x="15240" y="13335"/>
                      <a:pt x="0" y="381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5550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" name="任意多边形: 形状 16"/>
              <p:cNvSpPr/>
              <p:nvPr/>
            </p:nvSpPr>
            <p:spPr>
              <a:xfrm>
                <a:off x="4358640" y="2581275"/>
                <a:ext cx="252412" cy="248602"/>
              </a:xfrm>
              <a:custGeom>
                <a:avLst/>
                <a:gdLst>
                  <a:gd name="connsiteX0" fmla="*/ 252412 w 252412"/>
                  <a:gd name="connsiteY0" fmla="*/ 170498 h 248602"/>
                  <a:gd name="connsiteX1" fmla="*/ 171450 w 252412"/>
                  <a:gd name="connsiteY1" fmla="*/ 187642 h 248602"/>
                  <a:gd name="connsiteX2" fmla="*/ 116205 w 252412"/>
                  <a:gd name="connsiteY2" fmla="*/ 248602 h 248602"/>
                  <a:gd name="connsiteX3" fmla="*/ 74295 w 252412"/>
                  <a:gd name="connsiteY3" fmla="*/ 177165 h 248602"/>
                  <a:gd name="connsiteX4" fmla="*/ 0 w 252412"/>
                  <a:gd name="connsiteY4" fmla="*/ 143827 h 248602"/>
                  <a:gd name="connsiteX5" fmla="*/ 54292 w 252412"/>
                  <a:gd name="connsiteY5" fmla="*/ 81915 h 248602"/>
                  <a:gd name="connsiteX6" fmla="*/ 63817 w 252412"/>
                  <a:gd name="connsiteY6" fmla="*/ 0 h 248602"/>
                  <a:gd name="connsiteX7" fmla="*/ 139065 w 252412"/>
                  <a:gd name="connsiteY7" fmla="*/ 33338 h 248602"/>
                  <a:gd name="connsiteX8" fmla="*/ 220028 w 252412"/>
                  <a:gd name="connsiteY8" fmla="*/ 17145 h 248602"/>
                  <a:gd name="connsiteX9" fmla="*/ 211455 w 252412"/>
                  <a:gd name="connsiteY9" fmla="*/ 99060 h 248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2412" h="248602">
                    <a:moveTo>
                      <a:pt x="252412" y="170498"/>
                    </a:moveTo>
                    <a:lnTo>
                      <a:pt x="171450" y="187642"/>
                    </a:lnTo>
                    <a:lnTo>
                      <a:pt x="116205" y="248602"/>
                    </a:lnTo>
                    <a:lnTo>
                      <a:pt x="74295" y="177165"/>
                    </a:lnTo>
                    <a:lnTo>
                      <a:pt x="0" y="143827"/>
                    </a:lnTo>
                    <a:lnTo>
                      <a:pt x="54292" y="81915"/>
                    </a:lnTo>
                    <a:lnTo>
                      <a:pt x="63817" y="0"/>
                    </a:lnTo>
                    <a:lnTo>
                      <a:pt x="139065" y="33338"/>
                    </a:lnTo>
                    <a:lnTo>
                      <a:pt x="220028" y="17145"/>
                    </a:lnTo>
                    <a:lnTo>
                      <a:pt x="211455" y="99060"/>
                    </a:lnTo>
                    <a:close/>
                  </a:path>
                </a:pathLst>
              </a:custGeom>
              <a:solidFill>
                <a:srgbClr val="FFEE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" name="任意多边形: 形状 17"/>
              <p:cNvSpPr/>
              <p:nvPr/>
            </p:nvSpPr>
            <p:spPr>
              <a:xfrm>
                <a:off x="4286250" y="2962275"/>
                <a:ext cx="121919" cy="120967"/>
              </a:xfrm>
              <a:custGeom>
                <a:avLst/>
                <a:gdLst>
                  <a:gd name="connsiteX0" fmla="*/ 108585 w 121919"/>
                  <a:gd name="connsiteY0" fmla="*/ 110490 h 120967"/>
                  <a:gd name="connsiteX1" fmla="*/ 69532 w 121919"/>
                  <a:gd name="connsiteY1" fmla="*/ 103823 h 120967"/>
                  <a:gd name="connsiteX2" fmla="*/ 33338 w 121919"/>
                  <a:gd name="connsiteY2" fmla="*/ 120967 h 120967"/>
                  <a:gd name="connsiteX3" fmla="*/ 27622 w 121919"/>
                  <a:gd name="connsiteY3" fmla="*/ 80963 h 120967"/>
                  <a:gd name="connsiteX4" fmla="*/ 0 w 121919"/>
                  <a:gd name="connsiteY4" fmla="*/ 52388 h 120967"/>
                  <a:gd name="connsiteX5" fmla="*/ 36195 w 121919"/>
                  <a:gd name="connsiteY5" fmla="*/ 35242 h 120967"/>
                  <a:gd name="connsiteX6" fmla="*/ 54293 w 121919"/>
                  <a:gd name="connsiteY6" fmla="*/ 0 h 120967"/>
                  <a:gd name="connsiteX7" fmla="*/ 82868 w 121919"/>
                  <a:gd name="connsiteY7" fmla="*/ 28575 h 120967"/>
                  <a:gd name="connsiteX8" fmla="*/ 121920 w 121919"/>
                  <a:gd name="connsiteY8" fmla="*/ 35242 h 120967"/>
                  <a:gd name="connsiteX9" fmla="*/ 102870 w 121919"/>
                  <a:gd name="connsiteY9" fmla="*/ 70485 h 120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919" h="120967">
                    <a:moveTo>
                      <a:pt x="108585" y="110490"/>
                    </a:moveTo>
                    <a:lnTo>
                      <a:pt x="69532" y="103823"/>
                    </a:lnTo>
                    <a:lnTo>
                      <a:pt x="33338" y="120967"/>
                    </a:lnTo>
                    <a:lnTo>
                      <a:pt x="27622" y="80963"/>
                    </a:lnTo>
                    <a:lnTo>
                      <a:pt x="0" y="52388"/>
                    </a:lnTo>
                    <a:lnTo>
                      <a:pt x="36195" y="35242"/>
                    </a:lnTo>
                    <a:lnTo>
                      <a:pt x="54293" y="0"/>
                    </a:lnTo>
                    <a:lnTo>
                      <a:pt x="82868" y="28575"/>
                    </a:lnTo>
                    <a:lnTo>
                      <a:pt x="121920" y="35242"/>
                    </a:lnTo>
                    <a:lnTo>
                      <a:pt x="102870" y="70485"/>
                    </a:lnTo>
                    <a:close/>
                  </a:path>
                </a:pathLst>
              </a:custGeom>
              <a:solidFill>
                <a:srgbClr val="FFEE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" name="任意多边形: 形状 18"/>
              <p:cNvSpPr/>
              <p:nvPr/>
            </p:nvSpPr>
            <p:spPr>
              <a:xfrm>
                <a:off x="6852284" y="2249804"/>
                <a:ext cx="76200" cy="75247"/>
              </a:xfrm>
              <a:custGeom>
                <a:avLst/>
                <a:gdLst>
                  <a:gd name="connsiteX0" fmla="*/ 67628 w 76200"/>
                  <a:gd name="connsiteY0" fmla="*/ 68580 h 75247"/>
                  <a:gd name="connsiteX1" fmla="*/ 42863 w 76200"/>
                  <a:gd name="connsiteY1" fmla="*/ 64770 h 75247"/>
                  <a:gd name="connsiteX2" fmla="*/ 20955 w 76200"/>
                  <a:gd name="connsiteY2" fmla="*/ 75248 h 75247"/>
                  <a:gd name="connsiteX3" fmla="*/ 17145 w 76200"/>
                  <a:gd name="connsiteY3" fmla="*/ 51435 h 75247"/>
                  <a:gd name="connsiteX4" fmla="*/ 0 w 76200"/>
                  <a:gd name="connsiteY4" fmla="*/ 33338 h 75247"/>
                  <a:gd name="connsiteX5" fmla="*/ 22860 w 76200"/>
                  <a:gd name="connsiteY5" fmla="*/ 21908 h 75247"/>
                  <a:gd name="connsiteX6" fmla="*/ 34290 w 76200"/>
                  <a:gd name="connsiteY6" fmla="*/ 0 h 75247"/>
                  <a:gd name="connsiteX7" fmla="*/ 51435 w 76200"/>
                  <a:gd name="connsiteY7" fmla="*/ 18098 h 75247"/>
                  <a:gd name="connsiteX8" fmla="*/ 76200 w 76200"/>
                  <a:gd name="connsiteY8" fmla="*/ 22860 h 75247"/>
                  <a:gd name="connsiteX9" fmla="*/ 64770 w 76200"/>
                  <a:gd name="connsiteY9" fmla="*/ 44768 h 75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200" h="75247">
                    <a:moveTo>
                      <a:pt x="67628" y="68580"/>
                    </a:moveTo>
                    <a:lnTo>
                      <a:pt x="42863" y="64770"/>
                    </a:lnTo>
                    <a:lnTo>
                      <a:pt x="20955" y="75248"/>
                    </a:lnTo>
                    <a:lnTo>
                      <a:pt x="17145" y="51435"/>
                    </a:lnTo>
                    <a:lnTo>
                      <a:pt x="0" y="33338"/>
                    </a:lnTo>
                    <a:lnTo>
                      <a:pt x="22860" y="21908"/>
                    </a:lnTo>
                    <a:lnTo>
                      <a:pt x="34290" y="0"/>
                    </a:lnTo>
                    <a:lnTo>
                      <a:pt x="51435" y="18098"/>
                    </a:lnTo>
                    <a:lnTo>
                      <a:pt x="76200" y="22860"/>
                    </a:lnTo>
                    <a:lnTo>
                      <a:pt x="64770" y="44768"/>
                    </a:lnTo>
                    <a:close/>
                  </a:path>
                </a:pathLst>
              </a:custGeom>
              <a:solidFill>
                <a:srgbClr val="FFEE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" name="任意多边形: 形状 19"/>
              <p:cNvSpPr/>
              <p:nvPr/>
            </p:nvSpPr>
            <p:spPr>
              <a:xfrm>
                <a:off x="7076122" y="4490084"/>
                <a:ext cx="186690" cy="180022"/>
              </a:xfrm>
              <a:custGeom>
                <a:avLst/>
                <a:gdLst>
                  <a:gd name="connsiteX0" fmla="*/ 0 w 186690"/>
                  <a:gd name="connsiteY0" fmla="*/ 63818 h 180022"/>
                  <a:gd name="connsiteX1" fmla="*/ 58103 w 186690"/>
                  <a:gd name="connsiteY1" fmla="*/ 47625 h 180022"/>
                  <a:gd name="connsiteX2" fmla="*/ 96203 w 186690"/>
                  <a:gd name="connsiteY2" fmla="*/ 0 h 180022"/>
                  <a:gd name="connsiteX3" fmla="*/ 129540 w 186690"/>
                  <a:gd name="connsiteY3" fmla="*/ 50483 h 180022"/>
                  <a:gd name="connsiteX4" fmla="*/ 186690 w 186690"/>
                  <a:gd name="connsiteY4" fmla="*/ 71438 h 180022"/>
                  <a:gd name="connsiteX5" fmla="*/ 149543 w 186690"/>
                  <a:gd name="connsiteY5" fmla="*/ 119063 h 180022"/>
                  <a:gd name="connsiteX6" fmla="*/ 146685 w 186690"/>
                  <a:gd name="connsiteY6" fmla="*/ 180022 h 180022"/>
                  <a:gd name="connsiteX7" fmla="*/ 89535 w 186690"/>
                  <a:gd name="connsiteY7" fmla="*/ 159068 h 180022"/>
                  <a:gd name="connsiteX8" fmla="*/ 31433 w 186690"/>
                  <a:gd name="connsiteY8" fmla="*/ 175260 h 180022"/>
                  <a:gd name="connsiteX9" fmla="*/ 33338 w 186690"/>
                  <a:gd name="connsiteY9" fmla="*/ 115253 h 180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6690" h="180022">
                    <a:moveTo>
                      <a:pt x="0" y="63818"/>
                    </a:moveTo>
                    <a:lnTo>
                      <a:pt x="58103" y="47625"/>
                    </a:lnTo>
                    <a:lnTo>
                      <a:pt x="96203" y="0"/>
                    </a:lnTo>
                    <a:lnTo>
                      <a:pt x="129540" y="50483"/>
                    </a:lnTo>
                    <a:lnTo>
                      <a:pt x="186690" y="71438"/>
                    </a:lnTo>
                    <a:lnTo>
                      <a:pt x="149543" y="119063"/>
                    </a:lnTo>
                    <a:lnTo>
                      <a:pt x="146685" y="180022"/>
                    </a:lnTo>
                    <a:lnTo>
                      <a:pt x="89535" y="159068"/>
                    </a:lnTo>
                    <a:lnTo>
                      <a:pt x="31433" y="175260"/>
                    </a:lnTo>
                    <a:lnTo>
                      <a:pt x="33338" y="115253"/>
                    </a:lnTo>
                    <a:close/>
                  </a:path>
                </a:pathLst>
              </a:custGeom>
              <a:solidFill>
                <a:srgbClr val="FFEE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" name="任意多边形: 形状 20"/>
              <p:cNvSpPr/>
              <p:nvPr/>
            </p:nvSpPr>
            <p:spPr>
              <a:xfrm>
                <a:off x="4737735" y="4098607"/>
                <a:ext cx="258127" cy="258127"/>
              </a:xfrm>
              <a:custGeom>
                <a:avLst/>
                <a:gdLst>
                  <a:gd name="connsiteX0" fmla="*/ 0 w 258127"/>
                  <a:gd name="connsiteY0" fmla="*/ 114300 h 258127"/>
                  <a:gd name="connsiteX1" fmla="*/ 75248 w 258127"/>
                  <a:gd name="connsiteY1" fmla="*/ 75247 h 258127"/>
                  <a:gd name="connsiteX2" fmla="*/ 113348 w 258127"/>
                  <a:gd name="connsiteY2" fmla="*/ 0 h 258127"/>
                  <a:gd name="connsiteX3" fmla="*/ 174307 w 258127"/>
                  <a:gd name="connsiteY3" fmla="*/ 59055 h 258127"/>
                  <a:gd name="connsiteX4" fmla="*/ 258127 w 258127"/>
                  <a:gd name="connsiteY4" fmla="*/ 72390 h 258127"/>
                  <a:gd name="connsiteX5" fmla="*/ 220027 w 258127"/>
                  <a:gd name="connsiteY5" fmla="*/ 148590 h 258127"/>
                  <a:gd name="connsiteX6" fmla="*/ 233363 w 258127"/>
                  <a:gd name="connsiteY6" fmla="*/ 232410 h 258127"/>
                  <a:gd name="connsiteX7" fmla="*/ 149542 w 258127"/>
                  <a:gd name="connsiteY7" fmla="*/ 220027 h 258127"/>
                  <a:gd name="connsiteX8" fmla="*/ 74295 w 258127"/>
                  <a:gd name="connsiteY8" fmla="*/ 258127 h 258127"/>
                  <a:gd name="connsiteX9" fmla="*/ 60007 w 258127"/>
                  <a:gd name="connsiteY9" fmla="*/ 174308 h 258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8127" h="258127">
                    <a:moveTo>
                      <a:pt x="0" y="114300"/>
                    </a:moveTo>
                    <a:lnTo>
                      <a:pt x="75248" y="75247"/>
                    </a:lnTo>
                    <a:lnTo>
                      <a:pt x="113348" y="0"/>
                    </a:lnTo>
                    <a:lnTo>
                      <a:pt x="174307" y="59055"/>
                    </a:lnTo>
                    <a:lnTo>
                      <a:pt x="258127" y="72390"/>
                    </a:lnTo>
                    <a:lnTo>
                      <a:pt x="220027" y="148590"/>
                    </a:lnTo>
                    <a:lnTo>
                      <a:pt x="233363" y="232410"/>
                    </a:lnTo>
                    <a:lnTo>
                      <a:pt x="149542" y="220027"/>
                    </a:lnTo>
                    <a:lnTo>
                      <a:pt x="74295" y="258127"/>
                    </a:lnTo>
                    <a:lnTo>
                      <a:pt x="60007" y="174308"/>
                    </a:lnTo>
                    <a:close/>
                  </a:path>
                </a:pathLst>
              </a:custGeom>
              <a:solidFill>
                <a:srgbClr val="FFEE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" name="任意多边形: 形状 21"/>
              <p:cNvSpPr/>
              <p:nvPr/>
            </p:nvSpPr>
            <p:spPr>
              <a:xfrm>
                <a:off x="4636769" y="4079557"/>
                <a:ext cx="63817" cy="63817"/>
              </a:xfrm>
              <a:custGeom>
                <a:avLst/>
                <a:gdLst>
                  <a:gd name="connsiteX0" fmla="*/ 0 w 63817"/>
                  <a:gd name="connsiteY0" fmla="*/ 17145 h 63817"/>
                  <a:gd name="connsiteX1" fmla="*/ 20955 w 63817"/>
                  <a:gd name="connsiteY1" fmla="*/ 14288 h 63817"/>
                  <a:gd name="connsiteX2" fmla="*/ 36195 w 63817"/>
                  <a:gd name="connsiteY2" fmla="*/ 0 h 63817"/>
                  <a:gd name="connsiteX3" fmla="*/ 45720 w 63817"/>
                  <a:gd name="connsiteY3" fmla="*/ 18097 h 63817"/>
                  <a:gd name="connsiteX4" fmla="*/ 63818 w 63817"/>
                  <a:gd name="connsiteY4" fmla="*/ 28575 h 63817"/>
                  <a:gd name="connsiteX5" fmla="*/ 49530 w 63817"/>
                  <a:gd name="connsiteY5" fmla="*/ 43815 h 63817"/>
                  <a:gd name="connsiteX6" fmla="*/ 45720 w 63817"/>
                  <a:gd name="connsiteY6" fmla="*/ 63817 h 63817"/>
                  <a:gd name="connsiteX7" fmla="*/ 26670 w 63817"/>
                  <a:gd name="connsiteY7" fmla="*/ 54292 h 63817"/>
                  <a:gd name="connsiteX8" fmla="*/ 5715 w 63817"/>
                  <a:gd name="connsiteY8" fmla="*/ 57150 h 63817"/>
                  <a:gd name="connsiteX9" fmla="*/ 8573 w 63817"/>
                  <a:gd name="connsiteY9" fmla="*/ 36195 h 63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3817" h="63817">
                    <a:moveTo>
                      <a:pt x="0" y="17145"/>
                    </a:moveTo>
                    <a:lnTo>
                      <a:pt x="20955" y="14288"/>
                    </a:lnTo>
                    <a:lnTo>
                      <a:pt x="36195" y="0"/>
                    </a:lnTo>
                    <a:lnTo>
                      <a:pt x="45720" y="18097"/>
                    </a:lnTo>
                    <a:lnTo>
                      <a:pt x="63818" y="28575"/>
                    </a:lnTo>
                    <a:lnTo>
                      <a:pt x="49530" y="43815"/>
                    </a:lnTo>
                    <a:lnTo>
                      <a:pt x="45720" y="63817"/>
                    </a:lnTo>
                    <a:lnTo>
                      <a:pt x="26670" y="54292"/>
                    </a:lnTo>
                    <a:lnTo>
                      <a:pt x="5715" y="57150"/>
                    </a:lnTo>
                    <a:lnTo>
                      <a:pt x="8573" y="36195"/>
                    </a:lnTo>
                    <a:close/>
                  </a:path>
                </a:pathLst>
              </a:custGeom>
              <a:solidFill>
                <a:srgbClr val="FFEE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" name="任意多边形: 形状 22"/>
              <p:cNvSpPr/>
              <p:nvPr/>
            </p:nvSpPr>
            <p:spPr>
              <a:xfrm>
                <a:off x="7262812" y="2670810"/>
                <a:ext cx="106680" cy="110489"/>
              </a:xfrm>
              <a:custGeom>
                <a:avLst/>
                <a:gdLst>
                  <a:gd name="connsiteX0" fmla="*/ 0 w 106680"/>
                  <a:gd name="connsiteY0" fmla="*/ 22860 h 110489"/>
                  <a:gd name="connsiteX1" fmla="*/ 36195 w 106680"/>
                  <a:gd name="connsiteY1" fmla="*/ 21907 h 110489"/>
                  <a:gd name="connsiteX2" fmla="*/ 64770 w 106680"/>
                  <a:gd name="connsiteY2" fmla="*/ 0 h 110489"/>
                  <a:gd name="connsiteX3" fmla="*/ 77153 w 106680"/>
                  <a:gd name="connsiteY3" fmla="*/ 33338 h 110489"/>
                  <a:gd name="connsiteX4" fmla="*/ 106680 w 106680"/>
                  <a:gd name="connsiteY4" fmla="*/ 54292 h 110489"/>
                  <a:gd name="connsiteX5" fmla="*/ 78105 w 106680"/>
                  <a:gd name="connsiteY5" fmla="*/ 76200 h 110489"/>
                  <a:gd name="connsiteX6" fmla="*/ 67628 w 106680"/>
                  <a:gd name="connsiteY6" fmla="*/ 110490 h 110489"/>
                  <a:gd name="connsiteX7" fmla="*/ 38100 w 106680"/>
                  <a:gd name="connsiteY7" fmla="*/ 90488 h 110489"/>
                  <a:gd name="connsiteX8" fmla="*/ 1905 w 106680"/>
                  <a:gd name="connsiteY8" fmla="*/ 91440 h 110489"/>
                  <a:gd name="connsiteX9" fmla="*/ 12382 w 106680"/>
                  <a:gd name="connsiteY9" fmla="*/ 57150 h 110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680" h="110488">
                    <a:moveTo>
                      <a:pt x="0" y="22860"/>
                    </a:moveTo>
                    <a:lnTo>
                      <a:pt x="36195" y="21907"/>
                    </a:lnTo>
                    <a:lnTo>
                      <a:pt x="64770" y="0"/>
                    </a:lnTo>
                    <a:lnTo>
                      <a:pt x="77153" y="33338"/>
                    </a:lnTo>
                    <a:lnTo>
                      <a:pt x="106680" y="54292"/>
                    </a:lnTo>
                    <a:lnTo>
                      <a:pt x="78105" y="76200"/>
                    </a:lnTo>
                    <a:lnTo>
                      <a:pt x="67628" y="110490"/>
                    </a:lnTo>
                    <a:lnTo>
                      <a:pt x="38100" y="90488"/>
                    </a:lnTo>
                    <a:lnTo>
                      <a:pt x="1905" y="91440"/>
                    </a:lnTo>
                    <a:lnTo>
                      <a:pt x="12382" y="57150"/>
                    </a:lnTo>
                    <a:close/>
                  </a:path>
                </a:pathLst>
              </a:custGeom>
              <a:solidFill>
                <a:srgbClr val="FFEE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4" name="任意多边形: 形状 23"/>
              <p:cNvSpPr/>
              <p:nvPr/>
            </p:nvSpPr>
            <p:spPr>
              <a:xfrm>
                <a:off x="7045642" y="4315777"/>
                <a:ext cx="50482" cy="47625"/>
              </a:xfrm>
              <a:custGeom>
                <a:avLst/>
                <a:gdLst>
                  <a:gd name="connsiteX0" fmla="*/ 8572 w 50482"/>
                  <a:gd name="connsiteY0" fmla="*/ 1905 h 47625"/>
                  <a:gd name="connsiteX1" fmla="*/ 23813 w 50482"/>
                  <a:gd name="connsiteY1" fmla="*/ 5715 h 47625"/>
                  <a:gd name="connsiteX2" fmla="*/ 39052 w 50482"/>
                  <a:gd name="connsiteY2" fmla="*/ 0 h 47625"/>
                  <a:gd name="connsiteX3" fmla="*/ 40005 w 50482"/>
                  <a:gd name="connsiteY3" fmla="*/ 16192 h 47625"/>
                  <a:gd name="connsiteX4" fmla="*/ 50482 w 50482"/>
                  <a:gd name="connsiteY4" fmla="*/ 28575 h 47625"/>
                  <a:gd name="connsiteX5" fmla="*/ 35242 w 50482"/>
                  <a:gd name="connsiteY5" fmla="*/ 34290 h 47625"/>
                  <a:gd name="connsiteX6" fmla="*/ 26670 w 50482"/>
                  <a:gd name="connsiteY6" fmla="*/ 47625 h 47625"/>
                  <a:gd name="connsiteX7" fmla="*/ 16192 w 50482"/>
                  <a:gd name="connsiteY7" fmla="*/ 35242 h 47625"/>
                  <a:gd name="connsiteX8" fmla="*/ 0 w 50482"/>
                  <a:gd name="connsiteY8" fmla="*/ 31432 h 47625"/>
                  <a:gd name="connsiteX9" fmla="*/ 9525 w 50482"/>
                  <a:gd name="connsiteY9" fmla="*/ 18097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0482" h="47625">
                    <a:moveTo>
                      <a:pt x="8572" y="1905"/>
                    </a:moveTo>
                    <a:lnTo>
                      <a:pt x="23813" y="5715"/>
                    </a:lnTo>
                    <a:lnTo>
                      <a:pt x="39052" y="0"/>
                    </a:lnTo>
                    <a:lnTo>
                      <a:pt x="40005" y="16192"/>
                    </a:lnTo>
                    <a:lnTo>
                      <a:pt x="50482" y="28575"/>
                    </a:lnTo>
                    <a:lnTo>
                      <a:pt x="35242" y="34290"/>
                    </a:lnTo>
                    <a:lnTo>
                      <a:pt x="26670" y="47625"/>
                    </a:lnTo>
                    <a:lnTo>
                      <a:pt x="16192" y="35242"/>
                    </a:lnTo>
                    <a:lnTo>
                      <a:pt x="0" y="31432"/>
                    </a:lnTo>
                    <a:lnTo>
                      <a:pt x="9525" y="18097"/>
                    </a:lnTo>
                    <a:close/>
                  </a:path>
                </a:pathLst>
              </a:custGeom>
              <a:solidFill>
                <a:srgbClr val="FFEE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5" name="任意多边形: 形状 24"/>
              <p:cNvSpPr/>
              <p:nvPr/>
            </p:nvSpPr>
            <p:spPr>
              <a:xfrm>
                <a:off x="6857047" y="4536757"/>
                <a:ext cx="77152" cy="79057"/>
              </a:xfrm>
              <a:custGeom>
                <a:avLst/>
                <a:gdLst>
                  <a:gd name="connsiteX0" fmla="*/ 0 w 77152"/>
                  <a:gd name="connsiteY0" fmla="*/ 19050 h 79057"/>
                  <a:gd name="connsiteX1" fmla="*/ 25718 w 77152"/>
                  <a:gd name="connsiteY1" fmla="*/ 16192 h 79057"/>
                  <a:gd name="connsiteX2" fmla="*/ 44768 w 77152"/>
                  <a:gd name="connsiteY2" fmla="*/ 0 h 79057"/>
                  <a:gd name="connsiteX3" fmla="*/ 55245 w 77152"/>
                  <a:gd name="connsiteY3" fmla="*/ 23813 h 79057"/>
                  <a:gd name="connsiteX4" fmla="*/ 77153 w 77152"/>
                  <a:gd name="connsiteY4" fmla="*/ 37147 h 79057"/>
                  <a:gd name="connsiteX5" fmla="*/ 58103 w 77152"/>
                  <a:gd name="connsiteY5" fmla="*/ 54292 h 79057"/>
                  <a:gd name="connsiteX6" fmla="*/ 51435 w 77152"/>
                  <a:gd name="connsiteY6" fmla="*/ 79058 h 79057"/>
                  <a:gd name="connsiteX7" fmla="*/ 29528 w 77152"/>
                  <a:gd name="connsiteY7" fmla="*/ 65723 h 79057"/>
                  <a:gd name="connsiteX8" fmla="*/ 3810 w 77152"/>
                  <a:gd name="connsiteY8" fmla="*/ 67627 h 79057"/>
                  <a:gd name="connsiteX9" fmla="*/ 9525 w 77152"/>
                  <a:gd name="connsiteY9" fmla="*/ 42863 h 79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152" h="79057">
                    <a:moveTo>
                      <a:pt x="0" y="19050"/>
                    </a:moveTo>
                    <a:lnTo>
                      <a:pt x="25718" y="16192"/>
                    </a:lnTo>
                    <a:lnTo>
                      <a:pt x="44768" y="0"/>
                    </a:lnTo>
                    <a:lnTo>
                      <a:pt x="55245" y="23813"/>
                    </a:lnTo>
                    <a:lnTo>
                      <a:pt x="77153" y="37147"/>
                    </a:lnTo>
                    <a:lnTo>
                      <a:pt x="58103" y="54292"/>
                    </a:lnTo>
                    <a:lnTo>
                      <a:pt x="51435" y="79058"/>
                    </a:lnTo>
                    <a:lnTo>
                      <a:pt x="29528" y="65723"/>
                    </a:lnTo>
                    <a:lnTo>
                      <a:pt x="3810" y="67627"/>
                    </a:lnTo>
                    <a:lnTo>
                      <a:pt x="9525" y="42863"/>
                    </a:lnTo>
                    <a:close/>
                  </a:path>
                </a:pathLst>
              </a:custGeom>
              <a:solidFill>
                <a:srgbClr val="FFEE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6" name="任意多边形: 形状 25"/>
              <p:cNvSpPr/>
              <p:nvPr/>
            </p:nvSpPr>
            <p:spPr>
              <a:xfrm>
                <a:off x="7149465" y="2412682"/>
                <a:ext cx="76200" cy="79057"/>
              </a:xfrm>
              <a:custGeom>
                <a:avLst/>
                <a:gdLst>
                  <a:gd name="connsiteX0" fmla="*/ 30480 w 76200"/>
                  <a:gd name="connsiteY0" fmla="*/ 0 h 79057"/>
                  <a:gd name="connsiteX1" fmla="*/ 50482 w 76200"/>
                  <a:gd name="connsiteY1" fmla="*/ 15240 h 79057"/>
                  <a:gd name="connsiteX2" fmla="*/ 76200 w 76200"/>
                  <a:gd name="connsiteY2" fmla="*/ 16193 h 79057"/>
                  <a:gd name="connsiteX3" fmla="*/ 67628 w 76200"/>
                  <a:gd name="connsiteY3" fmla="*/ 40957 h 79057"/>
                  <a:gd name="connsiteX4" fmla="*/ 74295 w 76200"/>
                  <a:gd name="connsiteY4" fmla="*/ 65723 h 79057"/>
                  <a:gd name="connsiteX5" fmla="*/ 48578 w 76200"/>
                  <a:gd name="connsiteY5" fmla="*/ 64770 h 79057"/>
                  <a:gd name="connsiteX6" fmla="*/ 27622 w 76200"/>
                  <a:gd name="connsiteY6" fmla="*/ 79057 h 79057"/>
                  <a:gd name="connsiteX7" fmla="*/ 20003 w 76200"/>
                  <a:gd name="connsiteY7" fmla="*/ 54293 h 79057"/>
                  <a:gd name="connsiteX8" fmla="*/ 0 w 76200"/>
                  <a:gd name="connsiteY8" fmla="*/ 38100 h 79057"/>
                  <a:gd name="connsiteX9" fmla="*/ 20955 w 76200"/>
                  <a:gd name="connsiteY9" fmla="*/ 23813 h 79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200" h="79057">
                    <a:moveTo>
                      <a:pt x="30480" y="0"/>
                    </a:moveTo>
                    <a:lnTo>
                      <a:pt x="50482" y="15240"/>
                    </a:lnTo>
                    <a:lnTo>
                      <a:pt x="76200" y="16193"/>
                    </a:lnTo>
                    <a:lnTo>
                      <a:pt x="67628" y="40957"/>
                    </a:lnTo>
                    <a:lnTo>
                      <a:pt x="74295" y="65723"/>
                    </a:lnTo>
                    <a:lnTo>
                      <a:pt x="48578" y="64770"/>
                    </a:lnTo>
                    <a:lnTo>
                      <a:pt x="27622" y="79057"/>
                    </a:lnTo>
                    <a:lnTo>
                      <a:pt x="20003" y="54293"/>
                    </a:lnTo>
                    <a:lnTo>
                      <a:pt x="0" y="38100"/>
                    </a:lnTo>
                    <a:lnTo>
                      <a:pt x="20955" y="23813"/>
                    </a:lnTo>
                    <a:close/>
                  </a:path>
                </a:pathLst>
              </a:custGeom>
              <a:solidFill>
                <a:srgbClr val="FFEE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7" name="任意多边形: 形状 26"/>
              <p:cNvSpPr/>
              <p:nvPr/>
            </p:nvSpPr>
            <p:spPr>
              <a:xfrm>
                <a:off x="4484369" y="2937510"/>
                <a:ext cx="48577" cy="49529"/>
              </a:xfrm>
              <a:custGeom>
                <a:avLst/>
                <a:gdLst>
                  <a:gd name="connsiteX0" fmla="*/ 20003 w 48577"/>
                  <a:gd name="connsiteY0" fmla="*/ 0 h 49529"/>
                  <a:gd name="connsiteX1" fmla="*/ 32385 w 48577"/>
                  <a:gd name="connsiteY1" fmla="*/ 10477 h 49529"/>
                  <a:gd name="connsiteX2" fmla="*/ 48578 w 48577"/>
                  <a:gd name="connsiteY2" fmla="*/ 11430 h 49529"/>
                  <a:gd name="connsiteX3" fmla="*/ 42863 w 48577"/>
                  <a:gd name="connsiteY3" fmla="*/ 26670 h 49529"/>
                  <a:gd name="connsiteX4" fmla="*/ 46673 w 48577"/>
                  <a:gd name="connsiteY4" fmla="*/ 41910 h 49529"/>
                  <a:gd name="connsiteX5" fmla="*/ 30480 w 48577"/>
                  <a:gd name="connsiteY5" fmla="*/ 40957 h 49529"/>
                  <a:gd name="connsiteX6" fmla="*/ 16193 w 48577"/>
                  <a:gd name="connsiteY6" fmla="*/ 49530 h 49529"/>
                  <a:gd name="connsiteX7" fmla="*/ 12383 w 48577"/>
                  <a:gd name="connsiteY7" fmla="*/ 33338 h 49529"/>
                  <a:gd name="connsiteX8" fmla="*/ 0 w 48577"/>
                  <a:gd name="connsiteY8" fmla="*/ 22860 h 49529"/>
                  <a:gd name="connsiteX9" fmla="*/ 14288 w 48577"/>
                  <a:gd name="connsiteY9" fmla="*/ 14288 h 49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577" h="49529">
                    <a:moveTo>
                      <a:pt x="20003" y="0"/>
                    </a:moveTo>
                    <a:lnTo>
                      <a:pt x="32385" y="10477"/>
                    </a:lnTo>
                    <a:lnTo>
                      <a:pt x="48578" y="11430"/>
                    </a:lnTo>
                    <a:lnTo>
                      <a:pt x="42863" y="26670"/>
                    </a:lnTo>
                    <a:lnTo>
                      <a:pt x="46673" y="41910"/>
                    </a:lnTo>
                    <a:lnTo>
                      <a:pt x="30480" y="40957"/>
                    </a:lnTo>
                    <a:lnTo>
                      <a:pt x="16193" y="49530"/>
                    </a:lnTo>
                    <a:lnTo>
                      <a:pt x="12383" y="33338"/>
                    </a:lnTo>
                    <a:lnTo>
                      <a:pt x="0" y="22860"/>
                    </a:lnTo>
                    <a:lnTo>
                      <a:pt x="14288" y="14288"/>
                    </a:lnTo>
                    <a:close/>
                  </a:path>
                </a:pathLst>
              </a:custGeom>
              <a:solidFill>
                <a:srgbClr val="FFEE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8" name="任意多边形: 形状 27"/>
              <p:cNvSpPr/>
              <p:nvPr/>
            </p:nvSpPr>
            <p:spPr>
              <a:xfrm>
                <a:off x="7135177" y="2170747"/>
                <a:ext cx="180975" cy="178117"/>
              </a:xfrm>
              <a:custGeom>
                <a:avLst/>
                <a:gdLst>
                  <a:gd name="connsiteX0" fmla="*/ 180975 w 180975"/>
                  <a:gd name="connsiteY0" fmla="*/ 121920 h 178117"/>
                  <a:gd name="connsiteX1" fmla="*/ 123825 w 180975"/>
                  <a:gd name="connsiteY1" fmla="*/ 134303 h 178117"/>
                  <a:gd name="connsiteX2" fmla="*/ 83820 w 180975"/>
                  <a:gd name="connsiteY2" fmla="*/ 178118 h 178117"/>
                  <a:gd name="connsiteX3" fmla="*/ 53340 w 180975"/>
                  <a:gd name="connsiteY3" fmla="*/ 127635 h 178117"/>
                  <a:gd name="connsiteX4" fmla="*/ 0 w 180975"/>
                  <a:gd name="connsiteY4" fmla="*/ 102870 h 178117"/>
                  <a:gd name="connsiteX5" fmla="*/ 39053 w 180975"/>
                  <a:gd name="connsiteY5" fmla="*/ 59055 h 178117"/>
                  <a:gd name="connsiteX6" fmla="*/ 45720 w 180975"/>
                  <a:gd name="connsiteY6" fmla="*/ 0 h 178117"/>
                  <a:gd name="connsiteX7" fmla="*/ 100013 w 180975"/>
                  <a:gd name="connsiteY7" fmla="*/ 23813 h 178117"/>
                  <a:gd name="connsiteX8" fmla="*/ 158115 w 180975"/>
                  <a:gd name="connsiteY8" fmla="*/ 11430 h 178117"/>
                  <a:gd name="connsiteX9" fmla="*/ 152400 w 180975"/>
                  <a:gd name="connsiteY9" fmla="*/ 70485 h 178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975" h="178117">
                    <a:moveTo>
                      <a:pt x="180975" y="121920"/>
                    </a:moveTo>
                    <a:lnTo>
                      <a:pt x="123825" y="134303"/>
                    </a:lnTo>
                    <a:lnTo>
                      <a:pt x="83820" y="178118"/>
                    </a:lnTo>
                    <a:lnTo>
                      <a:pt x="53340" y="127635"/>
                    </a:lnTo>
                    <a:lnTo>
                      <a:pt x="0" y="102870"/>
                    </a:lnTo>
                    <a:lnTo>
                      <a:pt x="39053" y="59055"/>
                    </a:lnTo>
                    <a:lnTo>
                      <a:pt x="45720" y="0"/>
                    </a:lnTo>
                    <a:lnTo>
                      <a:pt x="100013" y="23813"/>
                    </a:lnTo>
                    <a:lnTo>
                      <a:pt x="158115" y="11430"/>
                    </a:lnTo>
                    <a:lnTo>
                      <a:pt x="152400" y="70485"/>
                    </a:lnTo>
                    <a:close/>
                  </a:path>
                </a:pathLst>
              </a:custGeom>
              <a:solidFill>
                <a:srgbClr val="FFEE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pic>
        <p:nvPicPr>
          <p:cNvPr id="17" name="图片 16" descr="5BED54593F88FF3DE7A609EFFD55D1D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546850" y="2930525"/>
            <a:ext cx="3416300" cy="3493135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4190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41908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02285" y="911860"/>
            <a:ext cx="5521960" cy="5706110"/>
            <a:chOff x="1016" y="1376"/>
            <a:chExt cx="8696" cy="8986"/>
          </a:xfrm>
        </p:grpSpPr>
        <p:pic>
          <p:nvPicPr>
            <p:cNvPr id="12" name="图片 11" descr="33109698AC33011CE03F1A58A3D37DB6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 cstate="email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281" y="1376"/>
              <a:ext cx="8431" cy="7496"/>
            </a:xfrm>
            <a:prstGeom prst="round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016" y="8871"/>
              <a:ext cx="6959" cy="1491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6180455" y="1609090"/>
            <a:ext cx="5520690" cy="3369310"/>
            <a:chOff x="9764" y="1055"/>
            <a:chExt cx="8694" cy="5196"/>
          </a:xfrm>
        </p:grpSpPr>
        <p:grpSp>
          <p:nvGrpSpPr>
            <p:cNvPr id="2" name="组合 1" descr="7b0a202020202274657874626f78223a20227b5c2269645c223a32303334373434322c5c2263617465676f72795f69645c223a5c225c227d220a7d0a"/>
            <p:cNvGrpSpPr/>
            <p:nvPr/>
          </p:nvGrpSpPr>
          <p:grpSpPr>
            <a:xfrm>
              <a:off x="9764" y="1055"/>
              <a:ext cx="8694" cy="5196"/>
              <a:chOff x="5285" y="3306"/>
              <a:chExt cx="8340" cy="4041"/>
            </a:xfrm>
          </p:grpSpPr>
          <p:pic>
            <p:nvPicPr>
              <p:cNvPr id="14" name="图片 13" descr="资源 12"/>
              <p:cNvPicPr>
                <a:picLocks noChangeAspect="1"/>
              </p:cNvPicPr>
              <p:nvPr/>
            </p:nvPicPr>
            <p:blipFill>
              <a:blip r:embed="rId5" cstate="email"/>
              <a:stretch>
                <a:fillRect/>
              </a:stretch>
            </p:blipFill>
            <p:spPr>
              <a:xfrm>
                <a:off x="5633" y="3547"/>
                <a:ext cx="7935" cy="3707"/>
              </a:xfrm>
              <a:prstGeom prst="rect">
                <a:avLst/>
              </a:prstGeom>
            </p:spPr>
          </p:pic>
          <p:pic>
            <p:nvPicPr>
              <p:cNvPr id="3" name="图片 2" descr="资源 14"/>
              <p:cNvPicPr>
                <a:picLocks noChangeAspect="1"/>
              </p:cNvPicPr>
              <p:nvPr/>
            </p:nvPicPr>
            <p:blipFill>
              <a:blip r:embed="rId6" cstate="email"/>
              <a:stretch>
                <a:fillRect/>
              </a:stretch>
            </p:blipFill>
            <p:spPr>
              <a:xfrm>
                <a:off x="5285" y="3306"/>
                <a:ext cx="8340" cy="4041"/>
              </a:xfrm>
              <a:prstGeom prst="rect">
                <a:avLst/>
              </a:prstGeom>
            </p:spPr>
          </p:pic>
        </p:grpSp>
        <p:sp>
          <p:nvSpPr>
            <p:cNvPr id="13" name="文本框 12"/>
            <p:cNvSpPr txBox="1"/>
            <p:nvPr/>
          </p:nvSpPr>
          <p:spPr>
            <a:xfrm>
              <a:off x="10952" y="2071"/>
              <a:ext cx="6623" cy="2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dirty="0">
                  <a:solidFill>
                    <a:srgbClr val="C0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自读要求：</a:t>
              </a:r>
              <a:endParaRPr lang="zh-CN" altLang="en-US" sz="20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  <a:p>
              <a:pPr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dirty="0">
                  <a:solidFill>
                    <a:srgbClr val="C000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    </a:t>
              </a:r>
              <a:r>
                <a:rPr lang="zh-CN" altLang="en-US" sz="2000" dirty="0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默读第三自然段，想一想：揠苗助长后的农夫心情怎么样？找一找相关的语句，画出来。</a:t>
              </a:r>
              <a:endParaRPr lang="zh-CN" altLang="en-US" sz="2000" dirty="0">
                <a:solidFill>
                  <a:srgbClr val="9C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156335" y="1747520"/>
            <a:ext cx="2838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endParaRPr lang="en-US" altLang="zh-CN" b="1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56335" y="3090545"/>
            <a:ext cx="2838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endParaRPr lang="en-US" altLang="zh-CN" b="1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56335" y="4100830"/>
            <a:ext cx="2838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endParaRPr lang="en-US" altLang="zh-CN" b="1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56335" y="4778375"/>
            <a:ext cx="2838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endParaRPr lang="en-US" altLang="zh-CN" b="1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931545" y="4039870"/>
            <a:ext cx="4599940" cy="75501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缺角矩形 18"/>
          <p:cNvSpPr/>
          <p:nvPr/>
        </p:nvSpPr>
        <p:spPr>
          <a:xfrm>
            <a:off x="1353185" y="861060"/>
            <a:ext cx="9739630" cy="1931035"/>
          </a:xfrm>
          <a:prstGeom prst="plaqu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indent="0">
              <a:lnSpc>
                <a:spcPct val="100000"/>
              </a:lnSpc>
              <a:buNone/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10385" y="780415"/>
            <a:ext cx="875855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他回到家里，一边喘气一边说：“今天可把我累坏了！力气总算没白费，禾苗都长高了一大截。”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677660" y="2519045"/>
            <a:ext cx="1839595" cy="76200"/>
            <a:chOff x="11071" y="3967"/>
            <a:chExt cx="2897" cy="120"/>
          </a:xfrm>
        </p:grpSpPr>
        <p:grpSp>
          <p:nvGrpSpPr>
            <p:cNvPr id="5" name="组合 4"/>
            <p:cNvGrpSpPr/>
            <p:nvPr/>
          </p:nvGrpSpPr>
          <p:grpSpPr>
            <a:xfrm>
              <a:off x="11071" y="3967"/>
              <a:ext cx="645" cy="120"/>
              <a:chOff x="8941" y="2262"/>
              <a:chExt cx="645" cy="120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8941" y="2262"/>
                <a:ext cx="120" cy="12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9466" y="2262"/>
                <a:ext cx="120" cy="12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2194" y="3967"/>
              <a:ext cx="645" cy="120"/>
              <a:chOff x="8941" y="2262"/>
              <a:chExt cx="645" cy="120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8941" y="2262"/>
                <a:ext cx="120" cy="12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9466" y="2262"/>
                <a:ext cx="120" cy="12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13324" y="3967"/>
              <a:ext cx="645" cy="120"/>
              <a:chOff x="8941" y="2262"/>
              <a:chExt cx="645" cy="120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8941" y="2262"/>
                <a:ext cx="120" cy="12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9466" y="2262"/>
                <a:ext cx="120" cy="12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2" name="图片 1" descr="图片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060065" y="3218180"/>
            <a:ext cx="6072505" cy="2999740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可商用小博士元素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405620" y="295275"/>
            <a:ext cx="1981200" cy="1981200"/>
          </a:xfrm>
          <a:prstGeom prst="rect">
            <a:avLst/>
          </a:prstGeom>
        </p:spPr>
      </p:pic>
      <p:pic>
        <p:nvPicPr>
          <p:cNvPr id="6" name="http://photo-static-api.fotomore.com/creative/vcg/400/new/VCG211328745910.jpg" descr="&amp;pky210_sjzg_VCG211328745910&amp;2&amp;src_toppic_inpsrchzd1&amp;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97165" y="3232150"/>
            <a:ext cx="1367155" cy="1367155"/>
          </a:xfrm>
          <a:prstGeom prst="rect">
            <a:avLst/>
          </a:prstGeom>
        </p:spPr>
      </p:pic>
      <p:pic>
        <p:nvPicPr>
          <p:cNvPr id="8" name="http://photo-static-api.fotomore.com/creative/vcg/400/new/VCG41N896566304.jpg" descr="&amp;pky200_sjzg_VCG41N896566304&amp;2&amp;src_toppic_inpsrchzd1&amp;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38665" y="3310890"/>
            <a:ext cx="1288415" cy="12884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336040" y="3460750"/>
            <a:ext cx="5894070" cy="182499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1335920" y="1387475"/>
            <a:ext cx="8069700" cy="1621790"/>
            <a:chOff x="594" y="2070"/>
            <a:chExt cx="14800" cy="3308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 cstate="email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594" y="2070"/>
              <a:ext cx="14800" cy="3308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7625" y="4523"/>
              <a:ext cx="1329" cy="5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50" b="1">
                  <a:ln>
                    <a:noFill/>
                  </a:ln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rPr>
                <a:t>分蘖</a:t>
              </a:r>
              <a:endParaRPr lang="zh-CN" altLang="en-US" sz="1250" b="1">
                <a:ln>
                  <a:noFill/>
                </a:ln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pic>
        <p:nvPicPr>
          <p:cNvPr id="15" name="图片 14" descr="[)P38B`TGH_C8}]HDNP12PT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97165" y="4912360"/>
            <a:ext cx="1344295" cy="1257935"/>
          </a:xfrm>
          <a:prstGeom prst="rect">
            <a:avLst/>
          </a:prstGeom>
        </p:spPr>
      </p:pic>
      <p:pic>
        <p:nvPicPr>
          <p:cNvPr id="102" name="图片 101"/>
          <p:cNvPicPr/>
          <p:nvPr/>
        </p:nvPicPr>
        <p:blipFill>
          <a:blip r:embed="rId8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9755505" y="4940300"/>
            <a:ext cx="1171575" cy="12299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82891300e93434f54a8a8f3a8c3237f5_20129757">
            <a:hlinkClick r:id="" action="ppaction://media"/>
          </p:cNvPr>
          <p:cNvPicPr>
            <a:picLocks noRot="1"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278995" y="5844540"/>
            <a:ext cx="531495" cy="470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0" dur="159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951605" y="2348865"/>
            <a:ext cx="7499985" cy="3705225"/>
          </a:xfrm>
          <a:prstGeom prst="cloud">
            <a:avLst/>
          </a:prstGeom>
        </p:spPr>
      </p:pic>
      <p:pic>
        <p:nvPicPr>
          <p:cNvPr id="12" name="图片 11" descr="可商用小博士元素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282430" y="125730"/>
            <a:ext cx="1981200" cy="19812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021715" y="737235"/>
            <a:ext cx="4963160" cy="3255645"/>
            <a:chOff x="1624" y="1297"/>
            <a:chExt cx="7816" cy="3617"/>
          </a:xfrm>
        </p:grpSpPr>
        <p:pic>
          <p:nvPicPr>
            <p:cNvPr id="7" name="图片 6" descr="卡通五角星气泡2"/>
            <p:cNvPicPr>
              <a:picLocks noChangeAspect="1"/>
            </p:cNvPicPr>
            <p:nvPr/>
          </p:nvPicPr>
          <p:blipFill>
            <a:blip r:embed="rId4" cstate="email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flipH="1">
              <a:off x="1624" y="1297"/>
              <a:ext cx="7816" cy="3617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2854" y="2712"/>
              <a:ext cx="4935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农夫啊农夫，</a:t>
              </a:r>
              <a:r>
                <a:rPr lang="en-US" altLang="zh-CN" sz="280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……</a:t>
              </a:r>
              <a:endParaRPr lang="en-US" altLang="zh-CN" sz="28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pic>
        <p:nvPicPr>
          <p:cNvPr id="100" name="图片 99"/>
          <p:cNvPicPr/>
          <p:nvPr/>
        </p:nvPicPr>
        <p:blipFill>
          <a:blip r:embed="rId6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60055" y="467995"/>
            <a:ext cx="1222375" cy="12966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>
          <a:xfrm>
            <a:off x="711200" y="351155"/>
            <a:ext cx="4959350" cy="6343015"/>
          </a:xfrm>
          <a:prstGeom prst="roundRect">
            <a:avLst/>
          </a:prstGeom>
        </p:spPr>
      </p:pic>
      <p:pic>
        <p:nvPicPr>
          <p:cNvPr id="5" name="图片 4" descr="33109698AC33011CE03F1A58A3D37DB6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6000"/>
          </a:blip>
          <a:srcRect/>
          <a:stretch>
            <a:fillRect/>
          </a:stretch>
        </p:blipFill>
        <p:spPr>
          <a:xfrm>
            <a:off x="6356985" y="365760"/>
            <a:ext cx="4248150" cy="1125855"/>
          </a:xfrm>
          <a:prstGeom prst="round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6289040" y="1491615"/>
            <a:ext cx="4804410" cy="5066665"/>
            <a:chOff x="1016" y="1241"/>
            <a:chExt cx="8696" cy="8732"/>
          </a:xfrm>
        </p:grpSpPr>
        <p:pic>
          <p:nvPicPr>
            <p:cNvPr id="10" name="图片 9" descr="33109698AC33011CE03F1A58A3D37DB6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 cstate="email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281" y="1241"/>
              <a:ext cx="8431" cy="7496"/>
            </a:xfrm>
            <a:prstGeom prst="round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 cstate="email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016" y="8871"/>
              <a:ext cx="6959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>
            <p:custDataLst>
              <p:tags r:id="rId2"/>
            </p:custDataLst>
          </p:nvPr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92755" y="1274445"/>
            <a:ext cx="3225165" cy="43091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文本框 12"/>
          <p:cNvSpPr txBox="1"/>
          <p:nvPr/>
        </p:nvSpPr>
        <p:spPr>
          <a:xfrm>
            <a:off x="6938645" y="2575560"/>
            <a:ext cx="2784475" cy="1706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50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《郑人买履》</a:t>
            </a:r>
            <a:endParaRPr lang="zh-CN" altLang="en-US" sz="3500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50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《执竿入城》</a:t>
            </a:r>
            <a:endParaRPr lang="zh-CN" altLang="en-US" sz="3500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7007860" y="1558290"/>
            <a:ext cx="1697990" cy="1630045"/>
            <a:chOff x="14433" y="1989"/>
            <a:chExt cx="2674" cy="2567"/>
          </a:xfrm>
        </p:grpSpPr>
        <p:grpSp>
          <p:nvGrpSpPr>
            <p:cNvPr id="14" name="组合 7"/>
            <p:cNvGrpSpPr/>
            <p:nvPr/>
          </p:nvGrpSpPr>
          <p:grpSpPr>
            <a:xfrm>
              <a:off x="14433" y="2037"/>
              <a:ext cx="2481" cy="2413"/>
              <a:chOff x="2437" y="2032"/>
              <a:chExt cx="1244" cy="1264"/>
            </a:xfrm>
          </p:grpSpPr>
          <p:sp>
            <p:nvSpPr>
              <p:cNvPr id="15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eaLnBrk="1" hangingPunct="1"/>
                <a:endParaRPr lang="zh-CN" altLang="en-US" sz="66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cxnSp>
            <p:nvCxnSpPr>
              <p:cNvPr id="8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</p:cxnSp>
          <p:cxnSp>
            <p:nvCxnSpPr>
              <p:cNvPr id="9" name="直接连接符 6"/>
              <p:cNvCxnSpPr/>
              <p:nvPr/>
            </p:nvCxnSpPr>
            <p:spPr>
              <a:xfrm flipH="1">
                <a:off x="3060" y="2052"/>
                <a:ext cx="0" cy="1245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</p:cxnSp>
        </p:grpSp>
        <p:sp>
          <p:nvSpPr>
            <p:cNvPr id="10" name="文本框 9"/>
            <p:cNvSpPr txBox="1"/>
            <p:nvPr/>
          </p:nvSpPr>
          <p:spPr>
            <a:xfrm>
              <a:off x="14493" y="1989"/>
              <a:ext cx="2614" cy="2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0">
                  <a:latin typeface="楷体" panose="02010609060101010101" charset="-122"/>
                  <a:ea typeface="楷体" panose="02010609060101010101" charset="-122"/>
                </a:rPr>
                <a:t>疲</a:t>
              </a:r>
              <a:endParaRPr lang="zh-CN" altLang="en-US" sz="1000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452495" y="1555115"/>
            <a:ext cx="1802130" cy="1630045"/>
            <a:chOff x="14021" y="2138"/>
            <a:chExt cx="2838" cy="2567"/>
          </a:xfrm>
        </p:grpSpPr>
        <p:grpSp>
          <p:nvGrpSpPr>
            <p:cNvPr id="13" name="组合 7"/>
            <p:cNvGrpSpPr/>
            <p:nvPr/>
          </p:nvGrpSpPr>
          <p:grpSpPr>
            <a:xfrm>
              <a:off x="14021" y="2188"/>
              <a:ext cx="2481" cy="2413"/>
              <a:chOff x="2437" y="2032"/>
              <a:chExt cx="1244" cy="1264"/>
            </a:xfrm>
          </p:grpSpPr>
          <p:sp>
            <p:nvSpPr>
              <p:cNvPr id="16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eaLnBrk="1" hangingPunct="1"/>
                <a:endParaRPr lang="zh-CN" altLang="en-US" sz="66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cxnSp>
            <p:nvCxnSpPr>
              <p:cNvPr id="17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</p:cxnSp>
          <p:cxnSp>
            <p:nvCxnSpPr>
              <p:cNvPr id="18" name="直接连接符 6"/>
              <p:cNvCxnSpPr/>
              <p:nvPr/>
            </p:nvCxnSpPr>
            <p:spPr>
              <a:xfrm flipH="1">
                <a:off x="3060" y="2052"/>
                <a:ext cx="0" cy="1245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</p:cxnSp>
        </p:grpSp>
        <p:sp>
          <p:nvSpPr>
            <p:cNvPr id="19" name="文本框 18"/>
            <p:cNvSpPr txBox="1"/>
            <p:nvPr/>
          </p:nvSpPr>
          <p:spPr>
            <a:xfrm>
              <a:off x="14112" y="2138"/>
              <a:ext cx="2747" cy="2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0">
                  <a:latin typeface="楷体" panose="02010609060101010101" charset="-122"/>
                  <a:ea typeface="楷体" panose="02010609060101010101" charset="-122"/>
                </a:rPr>
                <a:t>筋</a:t>
              </a:r>
              <a:endParaRPr lang="zh-CN" altLang="en-US" sz="1000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729865" y="3414395"/>
            <a:ext cx="3019425" cy="2397125"/>
            <a:chOff x="1334" y="4927"/>
            <a:chExt cx="5842" cy="4710"/>
          </a:xfrm>
        </p:grpSpPr>
        <p:grpSp>
          <p:nvGrpSpPr>
            <p:cNvPr id="2392" name="组合 2391"/>
            <p:cNvGrpSpPr/>
            <p:nvPr/>
          </p:nvGrpSpPr>
          <p:grpSpPr>
            <a:xfrm>
              <a:off x="1334" y="4927"/>
              <a:ext cx="5842" cy="4710"/>
              <a:chOff x="4882" y="3030"/>
              <a:chExt cx="8754" cy="4710"/>
            </a:xfrm>
          </p:grpSpPr>
          <p:sp>
            <p:nvSpPr>
              <p:cNvPr id="2393" name="图形 7681"/>
              <p:cNvSpPr/>
              <p:nvPr/>
            </p:nvSpPr>
            <p:spPr>
              <a:xfrm>
                <a:off x="4882" y="3382"/>
                <a:ext cx="15" cy="15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9525"/>
                </a:pathLst>
              </a:custGeom>
              <a:noFill/>
              <a:ln w="7144" cap="rnd">
                <a:solidFill>
                  <a:srgbClr val="ED732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68" name="图形 8066"/>
              <p:cNvSpPr/>
              <p:nvPr/>
            </p:nvSpPr>
            <p:spPr>
              <a:xfrm>
                <a:off x="12197" y="6894"/>
                <a:ext cx="847" cy="847"/>
              </a:xfrm>
              <a:custGeom>
                <a:avLst/>
                <a:gdLst>
                  <a:gd name="connsiteX0" fmla="*/ 537591 w 537590"/>
                  <a:gd name="connsiteY0" fmla="*/ 268795 h 537590"/>
                  <a:gd name="connsiteX1" fmla="*/ 268795 w 537590"/>
                  <a:gd name="connsiteY1" fmla="*/ 537591 h 537590"/>
                  <a:gd name="connsiteX2" fmla="*/ 0 w 537590"/>
                  <a:gd name="connsiteY2" fmla="*/ 268795 h 537590"/>
                  <a:gd name="connsiteX3" fmla="*/ 268795 w 537590"/>
                  <a:gd name="connsiteY3" fmla="*/ 0 h 537590"/>
                  <a:gd name="connsiteX4" fmla="*/ 537591 w 537590"/>
                  <a:gd name="connsiteY4" fmla="*/ 268795 h 537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7590" h="537590">
                    <a:moveTo>
                      <a:pt x="537591" y="268795"/>
                    </a:moveTo>
                    <a:cubicBezTo>
                      <a:pt x="537591" y="417247"/>
                      <a:pt x="417247" y="537591"/>
                      <a:pt x="268795" y="537591"/>
                    </a:cubicBezTo>
                    <a:cubicBezTo>
                      <a:pt x="120344" y="537591"/>
                      <a:pt x="0" y="417247"/>
                      <a:pt x="0" y="268795"/>
                    </a:cubicBezTo>
                    <a:cubicBezTo>
                      <a:pt x="0" y="120344"/>
                      <a:pt x="120344" y="0"/>
                      <a:pt x="268795" y="0"/>
                    </a:cubicBezTo>
                    <a:cubicBezTo>
                      <a:pt x="417247" y="0"/>
                      <a:pt x="537591" y="120344"/>
                      <a:pt x="537591" y="268795"/>
                    </a:cubicBezTo>
                    <a:close/>
                  </a:path>
                </a:pathLst>
              </a:custGeom>
              <a:solidFill>
                <a:srgbClr val="FFE2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69" name="图形 8066"/>
              <p:cNvSpPr/>
              <p:nvPr/>
            </p:nvSpPr>
            <p:spPr>
              <a:xfrm>
                <a:off x="5602" y="3471"/>
                <a:ext cx="7422" cy="3846"/>
              </a:xfrm>
              <a:custGeom>
                <a:avLst/>
                <a:gdLst>
                  <a:gd name="connsiteX0" fmla="*/ 4713161 w 4713255"/>
                  <a:gd name="connsiteY0" fmla="*/ 2442496 h 2442495"/>
                  <a:gd name="connsiteX1" fmla="*/ 259937 w 4713255"/>
                  <a:gd name="connsiteY1" fmla="*/ 2442496 h 2442495"/>
                  <a:gd name="connsiteX2" fmla="*/ 0 w 4713255"/>
                  <a:gd name="connsiteY2" fmla="*/ 2182559 h 2442495"/>
                  <a:gd name="connsiteX3" fmla="*/ 0 w 4713255"/>
                  <a:gd name="connsiteY3" fmla="*/ 206692 h 2442495"/>
                  <a:gd name="connsiteX4" fmla="*/ 206693 w 4713255"/>
                  <a:gd name="connsiteY4" fmla="*/ 0 h 2442495"/>
                  <a:gd name="connsiteX5" fmla="*/ 4506564 w 4713255"/>
                  <a:gd name="connsiteY5" fmla="*/ 0 h 2442495"/>
                  <a:gd name="connsiteX6" fmla="*/ 4713256 w 4713255"/>
                  <a:gd name="connsiteY6" fmla="*/ 206692 h 2442495"/>
                  <a:gd name="connsiteX7" fmla="*/ 4713256 w 4713255"/>
                  <a:gd name="connsiteY7" fmla="*/ 2442496 h 2442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13255" h="2442495">
                    <a:moveTo>
                      <a:pt x="4713161" y="2442496"/>
                    </a:moveTo>
                    <a:lnTo>
                      <a:pt x="259937" y="2442496"/>
                    </a:lnTo>
                    <a:cubicBezTo>
                      <a:pt x="116396" y="2442496"/>
                      <a:pt x="0" y="2326100"/>
                      <a:pt x="0" y="2182559"/>
                    </a:cubicBezTo>
                    <a:lnTo>
                      <a:pt x="0" y="206692"/>
                    </a:lnTo>
                    <a:cubicBezTo>
                      <a:pt x="0" y="92583"/>
                      <a:pt x="92488" y="0"/>
                      <a:pt x="206693" y="0"/>
                    </a:cubicBezTo>
                    <a:lnTo>
                      <a:pt x="4506564" y="0"/>
                    </a:lnTo>
                    <a:cubicBezTo>
                      <a:pt x="4620673" y="0"/>
                      <a:pt x="4713256" y="92488"/>
                      <a:pt x="4713256" y="206692"/>
                    </a:cubicBezTo>
                    <a:lnTo>
                      <a:pt x="4713256" y="2442496"/>
                    </a:lnTo>
                    <a:close/>
                  </a:path>
                </a:pathLst>
              </a:custGeom>
              <a:solidFill>
                <a:srgbClr val="FFFE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70" name="图形 8066"/>
              <p:cNvSpPr/>
              <p:nvPr/>
            </p:nvSpPr>
            <p:spPr>
              <a:xfrm>
                <a:off x="5602" y="3080"/>
                <a:ext cx="811" cy="3693"/>
              </a:xfrm>
              <a:custGeom>
                <a:avLst/>
                <a:gdLst>
                  <a:gd name="connsiteX0" fmla="*/ 514731 w 514731"/>
                  <a:gd name="connsiteY0" fmla="*/ 257366 h 2345054"/>
                  <a:gd name="connsiteX1" fmla="*/ 257366 w 514731"/>
                  <a:gd name="connsiteY1" fmla="*/ 0 h 2345054"/>
                  <a:gd name="connsiteX2" fmla="*/ 0 w 514731"/>
                  <a:gd name="connsiteY2" fmla="*/ 257366 h 2345054"/>
                  <a:gd name="connsiteX3" fmla="*/ 0 w 514731"/>
                  <a:gd name="connsiteY3" fmla="*/ 1693736 h 2345054"/>
                  <a:gd name="connsiteX4" fmla="*/ 0 w 514731"/>
                  <a:gd name="connsiteY4" fmla="*/ 1693736 h 2345054"/>
                  <a:gd name="connsiteX5" fmla="*/ 0 w 514731"/>
                  <a:gd name="connsiteY5" fmla="*/ 2304288 h 2345054"/>
                  <a:gd name="connsiteX6" fmla="*/ 257366 w 514731"/>
                  <a:gd name="connsiteY6" fmla="*/ 2175701 h 2345054"/>
                  <a:gd name="connsiteX7" fmla="*/ 499300 w 514731"/>
                  <a:gd name="connsiteY7" fmla="*/ 2345055 h 2345054"/>
                  <a:gd name="connsiteX8" fmla="*/ 514350 w 514731"/>
                  <a:gd name="connsiteY8" fmla="*/ 1760411 h 2345054"/>
                  <a:gd name="connsiteX9" fmla="*/ 514731 w 514731"/>
                  <a:gd name="connsiteY9" fmla="*/ 1746980 h 2345054"/>
                  <a:gd name="connsiteX10" fmla="*/ 514731 w 514731"/>
                  <a:gd name="connsiteY10" fmla="*/ 257366 h 2345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4731" h="2345054">
                    <a:moveTo>
                      <a:pt x="514731" y="257366"/>
                    </a:moveTo>
                    <a:cubicBezTo>
                      <a:pt x="514731" y="115253"/>
                      <a:pt x="399479" y="0"/>
                      <a:pt x="257366" y="0"/>
                    </a:cubicBezTo>
                    <a:cubicBezTo>
                      <a:pt x="115253" y="0"/>
                      <a:pt x="0" y="115253"/>
                      <a:pt x="0" y="257366"/>
                    </a:cubicBezTo>
                    <a:lnTo>
                      <a:pt x="0" y="1693736"/>
                    </a:lnTo>
                    <a:lnTo>
                      <a:pt x="0" y="1693736"/>
                    </a:lnTo>
                    <a:lnTo>
                      <a:pt x="0" y="2304288"/>
                    </a:lnTo>
                    <a:cubicBezTo>
                      <a:pt x="0" y="2304288"/>
                      <a:pt x="99441" y="2180939"/>
                      <a:pt x="257366" y="2175701"/>
                    </a:cubicBezTo>
                    <a:cubicBezTo>
                      <a:pt x="415290" y="2170462"/>
                      <a:pt x="499300" y="2345055"/>
                      <a:pt x="499300" y="2345055"/>
                    </a:cubicBezTo>
                    <a:lnTo>
                      <a:pt x="514350" y="1760411"/>
                    </a:lnTo>
                    <a:cubicBezTo>
                      <a:pt x="514541" y="1755934"/>
                      <a:pt x="514731" y="1751552"/>
                      <a:pt x="514731" y="1746980"/>
                    </a:cubicBezTo>
                    <a:lnTo>
                      <a:pt x="514731" y="257366"/>
                    </a:lnTo>
                    <a:close/>
                  </a:path>
                </a:pathLst>
              </a:custGeom>
              <a:solidFill>
                <a:srgbClr val="FFE2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71" name="图形 8066"/>
              <p:cNvSpPr/>
              <p:nvPr/>
            </p:nvSpPr>
            <p:spPr>
              <a:xfrm>
                <a:off x="6574" y="4240"/>
                <a:ext cx="157" cy="154"/>
              </a:xfrm>
              <a:custGeom>
                <a:avLst/>
                <a:gdLst>
                  <a:gd name="connsiteX0" fmla="*/ 99441 w 99441"/>
                  <a:gd name="connsiteY0" fmla="*/ 0 h 97917"/>
                  <a:gd name="connsiteX1" fmla="*/ 99441 w 99441"/>
                  <a:gd name="connsiteY1" fmla="*/ 97917 h 97917"/>
                  <a:gd name="connsiteX2" fmla="*/ 0 w 99441"/>
                  <a:gd name="connsiteY2" fmla="*/ 97917 h 97917"/>
                  <a:gd name="connsiteX3" fmla="*/ 0 w 99441"/>
                  <a:gd name="connsiteY3" fmla="*/ 0 h 97917"/>
                  <a:gd name="connsiteX4" fmla="*/ 99441 w 99441"/>
                  <a:gd name="connsiteY4" fmla="*/ 0 h 97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441" h="97917">
                    <a:moveTo>
                      <a:pt x="99441" y="0"/>
                    </a:moveTo>
                    <a:cubicBezTo>
                      <a:pt x="99441" y="34004"/>
                      <a:pt x="99441" y="64199"/>
                      <a:pt x="99441" y="97917"/>
                    </a:cubicBezTo>
                    <a:cubicBezTo>
                      <a:pt x="65437" y="97917"/>
                      <a:pt x="35243" y="97917"/>
                      <a:pt x="0" y="97917"/>
                    </a:cubicBezTo>
                    <a:cubicBezTo>
                      <a:pt x="0" y="66675"/>
                      <a:pt x="0" y="36481"/>
                      <a:pt x="0" y="0"/>
                    </a:cubicBezTo>
                    <a:cubicBezTo>
                      <a:pt x="29051" y="0"/>
                      <a:pt x="60960" y="0"/>
                      <a:pt x="9944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72" name="图形 8066"/>
              <p:cNvSpPr/>
              <p:nvPr/>
            </p:nvSpPr>
            <p:spPr>
              <a:xfrm>
                <a:off x="6572" y="4913"/>
                <a:ext cx="155" cy="159"/>
              </a:xfrm>
              <a:custGeom>
                <a:avLst/>
                <a:gdLst>
                  <a:gd name="connsiteX0" fmla="*/ 0 w 98488"/>
                  <a:gd name="connsiteY0" fmla="*/ 0 h 100869"/>
                  <a:gd name="connsiteX1" fmla="*/ 98488 w 98488"/>
                  <a:gd name="connsiteY1" fmla="*/ 0 h 100869"/>
                  <a:gd name="connsiteX2" fmla="*/ 98488 w 98488"/>
                  <a:gd name="connsiteY2" fmla="*/ 100870 h 100869"/>
                  <a:gd name="connsiteX3" fmla="*/ 0 w 98488"/>
                  <a:gd name="connsiteY3" fmla="*/ 100870 h 100869"/>
                  <a:gd name="connsiteX4" fmla="*/ 0 w 98488"/>
                  <a:gd name="connsiteY4" fmla="*/ 0 h 100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488" h="100869">
                    <a:moveTo>
                      <a:pt x="0" y="0"/>
                    </a:moveTo>
                    <a:cubicBezTo>
                      <a:pt x="35338" y="0"/>
                      <a:pt x="63627" y="0"/>
                      <a:pt x="98488" y="0"/>
                    </a:cubicBezTo>
                    <a:cubicBezTo>
                      <a:pt x="98488" y="31909"/>
                      <a:pt x="98488" y="63817"/>
                      <a:pt x="98488" y="100870"/>
                    </a:cubicBezTo>
                    <a:cubicBezTo>
                      <a:pt x="67913" y="100870"/>
                      <a:pt x="35814" y="100870"/>
                      <a:pt x="0" y="100870"/>
                    </a:cubicBezTo>
                    <a:cubicBezTo>
                      <a:pt x="0" y="68199"/>
                      <a:pt x="0" y="37909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73" name="图形 8066"/>
              <p:cNvSpPr/>
              <p:nvPr/>
            </p:nvSpPr>
            <p:spPr>
              <a:xfrm>
                <a:off x="6569" y="4583"/>
                <a:ext cx="161" cy="143"/>
              </a:xfrm>
              <a:custGeom>
                <a:avLst/>
                <a:gdLst>
                  <a:gd name="connsiteX0" fmla="*/ 0 w 102108"/>
                  <a:gd name="connsiteY0" fmla="*/ 90678 h 90678"/>
                  <a:gd name="connsiteX1" fmla="*/ 0 w 102108"/>
                  <a:gd name="connsiteY1" fmla="*/ 0 h 90678"/>
                  <a:gd name="connsiteX2" fmla="*/ 102108 w 102108"/>
                  <a:gd name="connsiteY2" fmla="*/ 0 h 90678"/>
                  <a:gd name="connsiteX3" fmla="*/ 102108 w 102108"/>
                  <a:gd name="connsiteY3" fmla="*/ 90678 h 90678"/>
                  <a:gd name="connsiteX4" fmla="*/ 0 w 102108"/>
                  <a:gd name="connsiteY4" fmla="*/ 90678 h 90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107" h="90678">
                    <a:moveTo>
                      <a:pt x="0" y="90678"/>
                    </a:moveTo>
                    <a:cubicBezTo>
                      <a:pt x="0" y="58293"/>
                      <a:pt x="0" y="32480"/>
                      <a:pt x="0" y="0"/>
                    </a:cubicBezTo>
                    <a:cubicBezTo>
                      <a:pt x="33623" y="0"/>
                      <a:pt x="65627" y="0"/>
                      <a:pt x="102108" y="0"/>
                    </a:cubicBezTo>
                    <a:cubicBezTo>
                      <a:pt x="102108" y="28289"/>
                      <a:pt x="102108" y="56102"/>
                      <a:pt x="102108" y="90678"/>
                    </a:cubicBezTo>
                    <a:cubicBezTo>
                      <a:pt x="70961" y="90678"/>
                      <a:pt x="38957" y="90678"/>
                      <a:pt x="0" y="90678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74" name="图形 8066"/>
              <p:cNvSpPr/>
              <p:nvPr/>
            </p:nvSpPr>
            <p:spPr>
              <a:xfrm>
                <a:off x="5565" y="3030"/>
                <a:ext cx="15" cy="15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9525"/>
                </a:pathLst>
              </a:custGeom>
              <a:noFill/>
              <a:ln w="476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75" name="图形 8066"/>
              <p:cNvSpPr/>
              <p:nvPr/>
            </p:nvSpPr>
            <p:spPr>
              <a:xfrm>
                <a:off x="5565" y="3030"/>
                <a:ext cx="15" cy="15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9525"/>
                </a:pathLst>
              </a:custGeom>
              <a:noFill/>
              <a:ln w="476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76" name="图形 8066"/>
              <p:cNvSpPr/>
              <p:nvPr/>
            </p:nvSpPr>
            <p:spPr>
              <a:xfrm>
                <a:off x="5602" y="3067"/>
                <a:ext cx="811" cy="4249"/>
              </a:xfrm>
              <a:custGeom>
                <a:avLst/>
                <a:gdLst>
                  <a:gd name="connsiteX0" fmla="*/ 257366 w 514731"/>
                  <a:gd name="connsiteY0" fmla="*/ 2698433 h 2698432"/>
                  <a:gd name="connsiteX1" fmla="*/ 257366 w 514731"/>
                  <a:gd name="connsiteY1" fmla="*/ 2698433 h 2698432"/>
                  <a:gd name="connsiteX2" fmla="*/ 0 w 514731"/>
                  <a:gd name="connsiteY2" fmla="*/ 2441067 h 2698432"/>
                  <a:gd name="connsiteX3" fmla="*/ 0 w 514731"/>
                  <a:gd name="connsiteY3" fmla="*/ 257366 h 2698432"/>
                  <a:gd name="connsiteX4" fmla="*/ 257366 w 514731"/>
                  <a:gd name="connsiteY4" fmla="*/ 0 h 2698432"/>
                  <a:gd name="connsiteX5" fmla="*/ 257366 w 514731"/>
                  <a:gd name="connsiteY5" fmla="*/ 0 h 2698432"/>
                  <a:gd name="connsiteX6" fmla="*/ 514731 w 514731"/>
                  <a:gd name="connsiteY6" fmla="*/ 257366 h 2698432"/>
                  <a:gd name="connsiteX7" fmla="*/ 514731 w 514731"/>
                  <a:gd name="connsiteY7" fmla="*/ 2441067 h 2698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4731" h="2698432">
                    <a:moveTo>
                      <a:pt x="257366" y="2698433"/>
                    </a:moveTo>
                    <a:lnTo>
                      <a:pt x="257366" y="2698433"/>
                    </a:lnTo>
                    <a:cubicBezTo>
                      <a:pt x="115253" y="2698433"/>
                      <a:pt x="0" y="2583180"/>
                      <a:pt x="0" y="2441067"/>
                    </a:cubicBezTo>
                    <a:lnTo>
                      <a:pt x="0" y="257366"/>
                    </a:lnTo>
                    <a:cubicBezTo>
                      <a:pt x="0" y="115253"/>
                      <a:pt x="115253" y="0"/>
                      <a:pt x="257366" y="0"/>
                    </a:cubicBezTo>
                    <a:lnTo>
                      <a:pt x="257366" y="0"/>
                    </a:lnTo>
                    <a:cubicBezTo>
                      <a:pt x="399479" y="0"/>
                      <a:pt x="514731" y="115253"/>
                      <a:pt x="514731" y="257366"/>
                    </a:cubicBezTo>
                    <a:lnTo>
                      <a:pt x="514731" y="2441067"/>
                    </a:lnTo>
                  </a:path>
                </a:pathLst>
              </a:custGeom>
              <a:noFill/>
              <a:ln w="476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77" name="图形 8066"/>
              <p:cNvSpPr/>
              <p:nvPr/>
            </p:nvSpPr>
            <p:spPr>
              <a:xfrm>
                <a:off x="5602" y="6506"/>
                <a:ext cx="811" cy="811"/>
              </a:xfrm>
              <a:custGeom>
                <a:avLst/>
                <a:gdLst>
                  <a:gd name="connsiteX0" fmla="*/ 257366 w 514731"/>
                  <a:gd name="connsiteY0" fmla="*/ 514731 h 514730"/>
                  <a:gd name="connsiteX1" fmla="*/ 0 w 514731"/>
                  <a:gd name="connsiteY1" fmla="*/ 257366 h 514730"/>
                  <a:gd name="connsiteX2" fmla="*/ 257366 w 514731"/>
                  <a:gd name="connsiteY2" fmla="*/ 0 h 514730"/>
                  <a:gd name="connsiteX3" fmla="*/ 514731 w 514731"/>
                  <a:gd name="connsiteY3" fmla="*/ 257366 h 514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4731" h="514729">
                    <a:moveTo>
                      <a:pt x="257366" y="514731"/>
                    </a:moveTo>
                    <a:cubicBezTo>
                      <a:pt x="115253" y="514731"/>
                      <a:pt x="0" y="399479"/>
                      <a:pt x="0" y="257366"/>
                    </a:cubicBezTo>
                    <a:cubicBezTo>
                      <a:pt x="0" y="115253"/>
                      <a:pt x="115253" y="0"/>
                      <a:pt x="257366" y="0"/>
                    </a:cubicBezTo>
                    <a:cubicBezTo>
                      <a:pt x="399479" y="0"/>
                      <a:pt x="514731" y="115253"/>
                      <a:pt x="514731" y="257366"/>
                    </a:cubicBezTo>
                  </a:path>
                </a:pathLst>
              </a:custGeom>
              <a:noFill/>
              <a:ln w="476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78" name="图形 8066"/>
              <p:cNvSpPr/>
              <p:nvPr/>
            </p:nvSpPr>
            <p:spPr>
              <a:xfrm>
                <a:off x="12215" y="7317"/>
                <a:ext cx="810" cy="408"/>
              </a:xfrm>
              <a:custGeom>
                <a:avLst/>
                <a:gdLst>
                  <a:gd name="connsiteX0" fmla="*/ 514159 w 514166"/>
                  <a:gd name="connsiteY0" fmla="*/ 0 h 259373"/>
                  <a:gd name="connsiteX1" fmla="*/ 259366 w 514166"/>
                  <a:gd name="connsiteY1" fmla="*/ 259366 h 259373"/>
                  <a:gd name="connsiteX2" fmla="*/ 0 w 514166"/>
                  <a:gd name="connsiteY2" fmla="*/ 4001 h 259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14166" h="259373">
                    <a:moveTo>
                      <a:pt x="514159" y="0"/>
                    </a:moveTo>
                    <a:cubicBezTo>
                      <a:pt x="515207" y="142113"/>
                      <a:pt x="401479" y="258223"/>
                      <a:pt x="259366" y="259366"/>
                    </a:cubicBezTo>
                    <a:cubicBezTo>
                      <a:pt x="117253" y="260414"/>
                      <a:pt x="1143" y="146114"/>
                      <a:pt x="0" y="4001"/>
                    </a:cubicBezTo>
                  </a:path>
                </a:pathLst>
              </a:custGeom>
              <a:noFill/>
              <a:ln w="476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79" name="图形 8066"/>
              <p:cNvSpPr/>
              <p:nvPr/>
            </p:nvSpPr>
            <p:spPr>
              <a:xfrm>
                <a:off x="5565" y="3030"/>
                <a:ext cx="15" cy="15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9525"/>
                </a:pathLst>
              </a:custGeom>
              <a:noFill/>
              <a:ln w="476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80" name="图形 8066"/>
              <p:cNvSpPr/>
              <p:nvPr/>
            </p:nvSpPr>
            <p:spPr>
              <a:xfrm>
                <a:off x="5565" y="3030"/>
                <a:ext cx="15" cy="15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9525"/>
                </a:pathLst>
              </a:custGeom>
              <a:noFill/>
              <a:ln w="476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81" name="图形 8066"/>
              <p:cNvSpPr/>
              <p:nvPr/>
            </p:nvSpPr>
            <p:spPr>
              <a:xfrm>
                <a:off x="6008" y="3357"/>
                <a:ext cx="7040" cy="3961"/>
              </a:xfrm>
              <a:custGeom>
                <a:avLst/>
                <a:gdLst>
                  <a:gd name="connsiteX0" fmla="*/ 246602 w 4470279"/>
                  <a:gd name="connsiteY0" fmla="*/ 0 h 2514980"/>
                  <a:gd name="connsiteX1" fmla="*/ 390049 w 4470279"/>
                  <a:gd name="connsiteY1" fmla="*/ 64579 h 2514980"/>
                  <a:gd name="connsiteX2" fmla="*/ 4190429 w 4470279"/>
                  <a:gd name="connsiteY2" fmla="*/ 78867 h 2514980"/>
                  <a:gd name="connsiteX3" fmla="*/ 4470273 w 4470279"/>
                  <a:gd name="connsiteY3" fmla="*/ 361664 h 2514980"/>
                  <a:gd name="connsiteX4" fmla="*/ 4455795 w 4470279"/>
                  <a:gd name="connsiteY4" fmla="*/ 2514981 h 2514980"/>
                  <a:gd name="connsiteX5" fmla="*/ 0 w 4470279"/>
                  <a:gd name="connsiteY5" fmla="*/ 2514981 h 2514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70279" h="2514980">
                    <a:moveTo>
                      <a:pt x="246602" y="0"/>
                    </a:moveTo>
                    <a:cubicBezTo>
                      <a:pt x="246602" y="0"/>
                      <a:pt x="278987" y="63055"/>
                      <a:pt x="390049" y="64579"/>
                    </a:cubicBezTo>
                    <a:cubicBezTo>
                      <a:pt x="483013" y="65913"/>
                      <a:pt x="3281934" y="75724"/>
                      <a:pt x="4190429" y="78867"/>
                    </a:cubicBezTo>
                    <a:cubicBezTo>
                      <a:pt x="4345877" y="79439"/>
                      <a:pt x="4471321" y="206121"/>
                      <a:pt x="4470273" y="361664"/>
                    </a:cubicBezTo>
                    <a:lnTo>
                      <a:pt x="4455795" y="2514981"/>
                    </a:lnTo>
                    <a:lnTo>
                      <a:pt x="0" y="2514981"/>
                    </a:lnTo>
                  </a:path>
                </a:pathLst>
              </a:custGeom>
              <a:noFill/>
              <a:ln w="476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082" name="图形 8066"/>
              <p:cNvGrpSpPr/>
              <p:nvPr/>
            </p:nvGrpSpPr>
            <p:grpSpPr>
              <a:xfrm>
                <a:off x="13246" y="4554"/>
                <a:ext cx="390" cy="3092"/>
                <a:chOff x="8411104" y="2891503"/>
                <a:chExt cx="247809" cy="1963221"/>
              </a:xfrm>
            </p:grpSpPr>
            <p:sp>
              <p:nvSpPr>
                <p:cNvPr id="8083" name="任意多边形: 形状 8082"/>
                <p:cNvSpPr/>
                <p:nvPr/>
              </p:nvSpPr>
              <p:spPr>
                <a:xfrm>
                  <a:off x="8411104" y="2891503"/>
                  <a:ext cx="247809" cy="1963221"/>
                </a:xfrm>
                <a:custGeom>
                  <a:avLst/>
                  <a:gdLst>
                    <a:gd name="connsiteX0" fmla="*/ 42 w 247809"/>
                    <a:gd name="connsiteY0" fmla="*/ 883730 h 1963221"/>
                    <a:gd name="connsiteX1" fmla="*/ 42 w 247809"/>
                    <a:gd name="connsiteY1" fmla="*/ 117253 h 1963221"/>
                    <a:gd name="connsiteX2" fmla="*/ 124439 w 247809"/>
                    <a:gd name="connsiteY2" fmla="*/ 0 h 1963221"/>
                    <a:gd name="connsiteX3" fmla="*/ 247597 w 247809"/>
                    <a:gd name="connsiteY3" fmla="*/ 119825 h 1963221"/>
                    <a:gd name="connsiteX4" fmla="*/ 246359 w 247809"/>
                    <a:gd name="connsiteY4" fmla="*/ 1606677 h 1963221"/>
                    <a:gd name="connsiteX5" fmla="*/ 217879 w 247809"/>
                    <a:gd name="connsiteY5" fmla="*/ 1767555 h 1963221"/>
                    <a:gd name="connsiteX6" fmla="*/ 156538 w 247809"/>
                    <a:gd name="connsiteY6" fmla="*/ 1931194 h 1963221"/>
                    <a:gd name="connsiteX7" fmla="*/ 124058 w 247809"/>
                    <a:gd name="connsiteY7" fmla="*/ 1963198 h 1963221"/>
                    <a:gd name="connsiteX8" fmla="*/ 90816 w 247809"/>
                    <a:gd name="connsiteY8" fmla="*/ 1933290 h 1963221"/>
                    <a:gd name="connsiteX9" fmla="*/ 6519 w 247809"/>
                    <a:gd name="connsiteY9" fmla="*/ 1709452 h 1963221"/>
                    <a:gd name="connsiteX10" fmla="*/ 328 w 247809"/>
                    <a:gd name="connsiteY10" fmla="*/ 1650492 h 1963221"/>
                    <a:gd name="connsiteX11" fmla="*/ 42 w 247809"/>
                    <a:gd name="connsiteY11" fmla="*/ 883730 h 1963221"/>
                    <a:gd name="connsiteX12" fmla="*/ 183018 w 247809"/>
                    <a:gd name="connsiteY12" fmla="*/ 1651921 h 1963221"/>
                    <a:gd name="connsiteX13" fmla="*/ 183018 w 247809"/>
                    <a:gd name="connsiteY13" fmla="*/ 342519 h 1963221"/>
                    <a:gd name="connsiteX14" fmla="*/ 63098 w 247809"/>
                    <a:gd name="connsiteY14" fmla="*/ 342519 h 1963221"/>
                    <a:gd name="connsiteX15" fmla="*/ 63098 w 247809"/>
                    <a:gd name="connsiteY15" fmla="*/ 1651921 h 1963221"/>
                    <a:gd name="connsiteX16" fmla="*/ 183018 w 247809"/>
                    <a:gd name="connsiteY16" fmla="*/ 1651921 h 1963221"/>
                    <a:gd name="connsiteX17" fmla="*/ 195591 w 247809"/>
                    <a:gd name="connsiteY17" fmla="*/ 154496 h 1963221"/>
                    <a:gd name="connsiteX18" fmla="*/ 166635 w 247809"/>
                    <a:gd name="connsiteY18" fmla="*/ 68675 h 1963221"/>
                    <a:gd name="connsiteX19" fmla="*/ 76147 w 247809"/>
                    <a:gd name="connsiteY19" fmla="*/ 71247 h 1963221"/>
                    <a:gd name="connsiteX20" fmla="*/ 54620 w 247809"/>
                    <a:gd name="connsiteY20" fmla="*/ 154496 h 1963221"/>
                    <a:gd name="connsiteX21" fmla="*/ 195591 w 247809"/>
                    <a:gd name="connsiteY21" fmla="*/ 154496 h 1963221"/>
                    <a:gd name="connsiteX22" fmla="*/ 61097 w 247809"/>
                    <a:gd name="connsiteY22" fmla="*/ 275939 h 1963221"/>
                    <a:gd name="connsiteX23" fmla="*/ 183303 w 247809"/>
                    <a:gd name="connsiteY23" fmla="*/ 275939 h 1963221"/>
                    <a:gd name="connsiteX24" fmla="*/ 183303 w 247809"/>
                    <a:gd name="connsiteY24" fmla="*/ 220218 h 1963221"/>
                    <a:gd name="connsiteX25" fmla="*/ 61097 w 247809"/>
                    <a:gd name="connsiteY25" fmla="*/ 220218 h 1963221"/>
                    <a:gd name="connsiteX26" fmla="*/ 61097 w 247809"/>
                    <a:gd name="connsiteY26" fmla="*/ 275939 h 1963221"/>
                    <a:gd name="connsiteX27" fmla="*/ 75195 w 247809"/>
                    <a:gd name="connsiteY27" fmla="*/ 1718786 h 1963221"/>
                    <a:gd name="connsiteX28" fmla="*/ 123391 w 247809"/>
                    <a:gd name="connsiteY28" fmla="*/ 1847088 h 1963221"/>
                    <a:gd name="connsiteX29" fmla="*/ 170921 w 247809"/>
                    <a:gd name="connsiteY29" fmla="*/ 1718786 h 1963221"/>
                    <a:gd name="connsiteX30" fmla="*/ 75195 w 247809"/>
                    <a:gd name="connsiteY30" fmla="*/ 1718786 h 19632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47807" h="1963221">
                      <a:moveTo>
                        <a:pt x="42" y="883730"/>
                      </a:moveTo>
                      <a:cubicBezTo>
                        <a:pt x="42" y="628269"/>
                        <a:pt x="-53" y="372713"/>
                        <a:pt x="42" y="117253"/>
                      </a:cubicBezTo>
                      <a:cubicBezTo>
                        <a:pt x="42" y="27242"/>
                        <a:pt x="29189" y="-95"/>
                        <a:pt x="124439" y="0"/>
                      </a:cubicBezTo>
                      <a:cubicBezTo>
                        <a:pt x="217308" y="96"/>
                        <a:pt x="247597" y="29337"/>
                        <a:pt x="247597" y="119825"/>
                      </a:cubicBezTo>
                      <a:cubicBezTo>
                        <a:pt x="247692" y="615410"/>
                        <a:pt x="248455" y="1111092"/>
                        <a:pt x="246359" y="1606677"/>
                      </a:cubicBezTo>
                      <a:cubicBezTo>
                        <a:pt x="246169" y="1660398"/>
                        <a:pt x="232547" y="1715262"/>
                        <a:pt x="217879" y="1767555"/>
                      </a:cubicBezTo>
                      <a:cubicBezTo>
                        <a:pt x="202163" y="1823466"/>
                        <a:pt x="179017" y="1877378"/>
                        <a:pt x="156538" y="1931194"/>
                      </a:cubicBezTo>
                      <a:cubicBezTo>
                        <a:pt x="150823" y="1944815"/>
                        <a:pt x="135774" y="1962341"/>
                        <a:pt x="124058" y="1963198"/>
                      </a:cubicBezTo>
                      <a:cubicBezTo>
                        <a:pt x="113390" y="1963960"/>
                        <a:pt x="96055" y="1946434"/>
                        <a:pt x="90816" y="1933290"/>
                      </a:cubicBezTo>
                      <a:cubicBezTo>
                        <a:pt x="61003" y="1859376"/>
                        <a:pt x="32904" y="1784604"/>
                        <a:pt x="6519" y="1709452"/>
                      </a:cubicBezTo>
                      <a:cubicBezTo>
                        <a:pt x="138" y="1691259"/>
                        <a:pt x="328" y="1670209"/>
                        <a:pt x="328" y="1650492"/>
                      </a:cubicBezTo>
                      <a:cubicBezTo>
                        <a:pt x="-53" y="1394746"/>
                        <a:pt x="42" y="1139190"/>
                        <a:pt x="42" y="883730"/>
                      </a:cubicBezTo>
                      <a:close/>
                      <a:moveTo>
                        <a:pt x="183018" y="1651921"/>
                      </a:moveTo>
                      <a:cubicBezTo>
                        <a:pt x="183018" y="1212342"/>
                        <a:pt x="183018" y="778002"/>
                        <a:pt x="183018" y="342519"/>
                      </a:cubicBezTo>
                      <a:cubicBezTo>
                        <a:pt x="141488" y="342519"/>
                        <a:pt x="103484" y="342519"/>
                        <a:pt x="63098" y="342519"/>
                      </a:cubicBezTo>
                      <a:cubicBezTo>
                        <a:pt x="63098" y="779907"/>
                        <a:pt x="63098" y="1215485"/>
                        <a:pt x="63098" y="1651921"/>
                      </a:cubicBezTo>
                      <a:cubicBezTo>
                        <a:pt x="104817" y="1651921"/>
                        <a:pt x="142822" y="1651921"/>
                        <a:pt x="183018" y="1651921"/>
                      </a:cubicBezTo>
                      <a:close/>
                      <a:moveTo>
                        <a:pt x="195591" y="154496"/>
                      </a:moveTo>
                      <a:cubicBezTo>
                        <a:pt x="185018" y="119729"/>
                        <a:pt x="184446" y="78486"/>
                        <a:pt x="166635" y="68675"/>
                      </a:cubicBezTo>
                      <a:cubicBezTo>
                        <a:pt x="142822" y="55626"/>
                        <a:pt x="99197" y="56769"/>
                        <a:pt x="76147" y="71247"/>
                      </a:cubicBezTo>
                      <a:cubicBezTo>
                        <a:pt x="59193" y="81915"/>
                        <a:pt x="61574" y="123444"/>
                        <a:pt x="54620" y="154496"/>
                      </a:cubicBezTo>
                      <a:cubicBezTo>
                        <a:pt x="104437" y="154496"/>
                        <a:pt x="142251" y="154496"/>
                        <a:pt x="195591" y="154496"/>
                      </a:cubicBezTo>
                      <a:close/>
                      <a:moveTo>
                        <a:pt x="61097" y="275939"/>
                      </a:moveTo>
                      <a:cubicBezTo>
                        <a:pt x="105103" y="275939"/>
                        <a:pt x="144060" y="275939"/>
                        <a:pt x="183303" y="275939"/>
                      </a:cubicBezTo>
                      <a:cubicBezTo>
                        <a:pt x="183303" y="255175"/>
                        <a:pt x="183303" y="237649"/>
                        <a:pt x="183303" y="220218"/>
                      </a:cubicBezTo>
                      <a:cubicBezTo>
                        <a:pt x="141012" y="220218"/>
                        <a:pt x="101865" y="220218"/>
                        <a:pt x="61097" y="220218"/>
                      </a:cubicBezTo>
                      <a:cubicBezTo>
                        <a:pt x="61097" y="239744"/>
                        <a:pt x="61097" y="256128"/>
                        <a:pt x="61097" y="275939"/>
                      </a:cubicBezTo>
                      <a:close/>
                      <a:moveTo>
                        <a:pt x="75195" y="1718786"/>
                      </a:moveTo>
                      <a:cubicBezTo>
                        <a:pt x="90530" y="1759553"/>
                        <a:pt x="105198" y="1798511"/>
                        <a:pt x="123391" y="1847088"/>
                      </a:cubicBezTo>
                      <a:cubicBezTo>
                        <a:pt x="141488" y="1798320"/>
                        <a:pt x="155490" y="1760411"/>
                        <a:pt x="170921" y="1718786"/>
                      </a:cubicBezTo>
                      <a:cubicBezTo>
                        <a:pt x="136917" y="1718786"/>
                        <a:pt x="108342" y="1718786"/>
                        <a:pt x="75195" y="171878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84" name="任意多边形: 形状 8083"/>
                <p:cNvSpPr/>
                <p:nvPr/>
              </p:nvSpPr>
              <p:spPr>
                <a:xfrm>
                  <a:off x="8454866" y="2943930"/>
                  <a:ext cx="162496" cy="109308"/>
                </a:xfrm>
                <a:custGeom>
                  <a:avLst/>
                  <a:gdLst>
                    <a:gd name="connsiteX0" fmla="*/ 162496 w 162496"/>
                    <a:gd name="connsiteY0" fmla="*/ 109309 h 109308"/>
                    <a:gd name="connsiteX1" fmla="*/ 0 w 162496"/>
                    <a:gd name="connsiteY1" fmla="*/ 109309 h 109308"/>
                    <a:gd name="connsiteX2" fmla="*/ 24765 w 162496"/>
                    <a:gd name="connsiteY2" fmla="*/ 13392 h 109308"/>
                    <a:gd name="connsiteX3" fmla="*/ 128968 w 162496"/>
                    <a:gd name="connsiteY3" fmla="*/ 10439 h 109308"/>
                    <a:gd name="connsiteX4" fmla="*/ 162496 w 162496"/>
                    <a:gd name="connsiteY4" fmla="*/ 109309 h 109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2496" h="109308">
                      <a:moveTo>
                        <a:pt x="162496" y="109309"/>
                      </a:moveTo>
                      <a:cubicBezTo>
                        <a:pt x="101060" y="109309"/>
                        <a:pt x="57531" y="109309"/>
                        <a:pt x="0" y="109309"/>
                      </a:cubicBezTo>
                      <a:cubicBezTo>
                        <a:pt x="8001" y="73495"/>
                        <a:pt x="5239" y="25584"/>
                        <a:pt x="24765" y="13392"/>
                      </a:cubicBezTo>
                      <a:cubicBezTo>
                        <a:pt x="51245" y="-3182"/>
                        <a:pt x="101536" y="-4610"/>
                        <a:pt x="128968" y="10439"/>
                      </a:cubicBezTo>
                      <a:cubicBezTo>
                        <a:pt x="149733" y="21679"/>
                        <a:pt x="150400" y="69304"/>
                        <a:pt x="162496" y="10930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85" name="任意多边形: 形状 8084"/>
                <p:cNvSpPr/>
                <p:nvPr/>
              </p:nvSpPr>
              <p:spPr>
                <a:xfrm>
                  <a:off x="8454008" y="3103530"/>
                  <a:ext cx="158496" cy="72199"/>
                </a:xfrm>
                <a:custGeom>
                  <a:avLst/>
                  <a:gdLst>
                    <a:gd name="connsiteX0" fmla="*/ 0 w 158496"/>
                    <a:gd name="connsiteY0" fmla="*/ 72200 h 72199"/>
                    <a:gd name="connsiteX1" fmla="*/ 0 w 158496"/>
                    <a:gd name="connsiteY1" fmla="*/ 0 h 72199"/>
                    <a:gd name="connsiteX2" fmla="*/ 158496 w 158496"/>
                    <a:gd name="connsiteY2" fmla="*/ 0 h 72199"/>
                    <a:gd name="connsiteX3" fmla="*/ 158496 w 158496"/>
                    <a:gd name="connsiteY3" fmla="*/ 72200 h 72199"/>
                    <a:gd name="connsiteX4" fmla="*/ 0 w 158496"/>
                    <a:gd name="connsiteY4" fmla="*/ 72200 h 72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8496" h="72199">
                      <a:moveTo>
                        <a:pt x="0" y="72200"/>
                      </a:moveTo>
                      <a:cubicBezTo>
                        <a:pt x="0" y="46482"/>
                        <a:pt x="0" y="25241"/>
                        <a:pt x="0" y="0"/>
                      </a:cubicBezTo>
                      <a:cubicBezTo>
                        <a:pt x="52864" y="0"/>
                        <a:pt x="103632" y="0"/>
                        <a:pt x="158496" y="0"/>
                      </a:cubicBezTo>
                      <a:cubicBezTo>
                        <a:pt x="158496" y="22574"/>
                        <a:pt x="158496" y="45339"/>
                        <a:pt x="158496" y="72200"/>
                      </a:cubicBezTo>
                      <a:cubicBezTo>
                        <a:pt x="107728" y="72200"/>
                        <a:pt x="57055" y="72200"/>
                        <a:pt x="0" y="72200"/>
                      </a:cubicBezTo>
                      <a:close/>
                    </a:path>
                  </a:pathLst>
                </a:custGeom>
                <a:solidFill>
                  <a:srgbClr val="D815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8086" name="图形 8066"/>
                <p:cNvGrpSpPr/>
                <p:nvPr/>
              </p:nvGrpSpPr>
              <p:grpSpPr>
                <a:xfrm>
                  <a:off x="8457819" y="3234023"/>
                  <a:ext cx="154685" cy="1309401"/>
                  <a:chOff x="8457819" y="3234023"/>
                  <a:chExt cx="154685" cy="1309401"/>
                </a:xfrm>
              </p:grpSpPr>
              <p:sp>
                <p:nvSpPr>
                  <p:cNvPr id="8087" name="任意多边形: 形状 8086"/>
                  <p:cNvSpPr/>
                  <p:nvPr/>
                </p:nvSpPr>
                <p:spPr>
                  <a:xfrm>
                    <a:off x="8457819" y="3234023"/>
                    <a:ext cx="154685" cy="1309401"/>
                  </a:xfrm>
                  <a:custGeom>
                    <a:avLst/>
                    <a:gdLst>
                      <a:gd name="connsiteX0" fmla="*/ 154686 w 154685"/>
                      <a:gd name="connsiteY0" fmla="*/ 1309402 h 1309401"/>
                      <a:gd name="connsiteX1" fmla="*/ 0 w 154685"/>
                      <a:gd name="connsiteY1" fmla="*/ 1309402 h 1309401"/>
                      <a:gd name="connsiteX2" fmla="*/ 0 w 154685"/>
                      <a:gd name="connsiteY2" fmla="*/ 0 h 1309401"/>
                      <a:gd name="connsiteX3" fmla="*/ 154686 w 154685"/>
                      <a:gd name="connsiteY3" fmla="*/ 0 h 1309401"/>
                      <a:gd name="connsiteX4" fmla="*/ 154686 w 154685"/>
                      <a:gd name="connsiteY4" fmla="*/ 1309402 h 13094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4685" h="1309401">
                        <a:moveTo>
                          <a:pt x="154686" y="1309402"/>
                        </a:moveTo>
                        <a:cubicBezTo>
                          <a:pt x="102965" y="1309402"/>
                          <a:pt x="53911" y="1309402"/>
                          <a:pt x="0" y="1309402"/>
                        </a:cubicBezTo>
                        <a:cubicBezTo>
                          <a:pt x="0" y="872966"/>
                          <a:pt x="0" y="437388"/>
                          <a:pt x="0" y="0"/>
                        </a:cubicBezTo>
                        <a:cubicBezTo>
                          <a:pt x="52197" y="0"/>
                          <a:pt x="101155" y="0"/>
                          <a:pt x="154686" y="0"/>
                        </a:cubicBezTo>
                        <a:cubicBezTo>
                          <a:pt x="154686" y="435483"/>
                          <a:pt x="154686" y="869918"/>
                          <a:pt x="154686" y="1309402"/>
                        </a:cubicBezTo>
                        <a:close/>
                      </a:path>
                    </a:pathLst>
                  </a:custGeom>
                  <a:solidFill>
                    <a:srgbClr val="456A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088" name="任意多边形: 形状 8087"/>
                  <p:cNvSpPr/>
                  <p:nvPr/>
                </p:nvSpPr>
                <p:spPr>
                  <a:xfrm>
                    <a:off x="8512683" y="3234023"/>
                    <a:ext cx="44958" cy="1309401"/>
                  </a:xfrm>
                  <a:custGeom>
                    <a:avLst/>
                    <a:gdLst>
                      <a:gd name="connsiteX0" fmla="*/ 0 w 44958"/>
                      <a:gd name="connsiteY0" fmla="*/ 0 h 1309401"/>
                      <a:gd name="connsiteX1" fmla="*/ 44957 w 44958"/>
                      <a:gd name="connsiteY1" fmla="*/ 0 h 1309401"/>
                      <a:gd name="connsiteX2" fmla="*/ 44957 w 44958"/>
                      <a:gd name="connsiteY2" fmla="*/ 1309402 h 1309401"/>
                      <a:gd name="connsiteX3" fmla="*/ 0 w 44958"/>
                      <a:gd name="connsiteY3" fmla="*/ 1309402 h 13094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4958" h="1309401">
                        <a:moveTo>
                          <a:pt x="0" y="0"/>
                        </a:moveTo>
                        <a:lnTo>
                          <a:pt x="44957" y="0"/>
                        </a:lnTo>
                        <a:lnTo>
                          <a:pt x="44957" y="1309402"/>
                        </a:lnTo>
                        <a:lnTo>
                          <a:pt x="0" y="1309402"/>
                        </a:lnTo>
                        <a:close/>
                      </a:path>
                    </a:pathLst>
                  </a:custGeom>
                  <a:solidFill>
                    <a:srgbClr val="69C2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8089" name="任意多边形: 形状 8088"/>
                <p:cNvSpPr/>
                <p:nvPr/>
              </p:nvSpPr>
              <p:spPr>
                <a:xfrm>
                  <a:off x="8463914" y="4587716"/>
                  <a:ext cx="140493" cy="188309"/>
                </a:xfrm>
                <a:custGeom>
                  <a:avLst/>
                  <a:gdLst>
                    <a:gd name="connsiteX0" fmla="*/ 0 w 140493"/>
                    <a:gd name="connsiteY0" fmla="*/ 0 h 188309"/>
                    <a:gd name="connsiteX1" fmla="*/ 140494 w 140493"/>
                    <a:gd name="connsiteY1" fmla="*/ 0 h 188309"/>
                    <a:gd name="connsiteX2" fmla="*/ 70771 w 140493"/>
                    <a:gd name="connsiteY2" fmla="*/ 188309 h 188309"/>
                    <a:gd name="connsiteX3" fmla="*/ 0 w 140493"/>
                    <a:gd name="connsiteY3" fmla="*/ 0 h 188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0493" h="188309">
                      <a:moveTo>
                        <a:pt x="0" y="0"/>
                      </a:moveTo>
                      <a:cubicBezTo>
                        <a:pt x="48768" y="0"/>
                        <a:pt x="90678" y="0"/>
                        <a:pt x="140494" y="0"/>
                      </a:cubicBezTo>
                      <a:cubicBezTo>
                        <a:pt x="117920" y="61055"/>
                        <a:pt x="97250" y="116681"/>
                        <a:pt x="70771" y="188309"/>
                      </a:cubicBezTo>
                      <a:cubicBezTo>
                        <a:pt x="43911" y="117062"/>
                        <a:pt x="22479" y="59817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00" name="文本框 99"/>
            <p:cNvSpPr txBox="1"/>
            <p:nvPr/>
          </p:nvSpPr>
          <p:spPr>
            <a:xfrm>
              <a:off x="2707" y="5716"/>
              <a:ext cx="3943" cy="29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>
                <a:lnSpc>
                  <a:spcPct val="150000"/>
                </a:lnSpc>
              </a:pPr>
              <a:r>
                <a:rPr lang="zh-CN" sz="2000" b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一看结构，</a:t>
              </a:r>
              <a:endParaRPr lang="zh-CN" sz="2000" b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  <a:p>
              <a:pPr indent="0">
                <a:lnSpc>
                  <a:spcPct val="150000"/>
                </a:lnSpc>
              </a:pPr>
              <a:r>
                <a:rPr lang="zh-CN" sz="2000" b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二看占格，</a:t>
              </a:r>
              <a:endParaRPr lang="zh-CN" sz="2000" b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  <a:p>
              <a:pPr indent="0">
                <a:lnSpc>
                  <a:spcPct val="150000"/>
                </a:lnSpc>
              </a:pPr>
              <a:r>
                <a:rPr lang="zh-CN" sz="2000" b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三看关键笔画。</a:t>
              </a:r>
              <a:endParaRPr lang="zh-CN" altLang="en-US" sz="2000" b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478780" y="384175"/>
            <a:ext cx="1234440" cy="2287905"/>
            <a:chOff x="10334" y="6293"/>
            <a:chExt cx="2425" cy="4069"/>
          </a:xfrm>
        </p:grpSpPr>
        <p:pic>
          <p:nvPicPr>
            <p:cNvPr id="26" name="图片 25" descr="6$T)DN%}D8E9KQP79R(_UG6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0334" y="6293"/>
              <a:ext cx="2425" cy="4069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10883" y="6897"/>
              <a:ext cx="1336" cy="1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900">
                  <a:solidFill>
                    <a:srgbClr val="002060"/>
                  </a:solidFill>
                  <a:latin typeface="隶书" panose="02010509060101010101" charset="-122"/>
                  <a:ea typeface="隶书" panose="02010509060101010101" charset="-122"/>
                </a:rPr>
                <a:t>写字能手</a:t>
              </a:r>
              <a:endParaRPr lang="zh-CN" altLang="en-US" sz="1900">
                <a:solidFill>
                  <a:srgbClr val="002060"/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  <p:pic>
        <p:nvPicPr>
          <p:cNvPr id="23" name="图片 22" descr="可商用小博士元素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114790" y="204470"/>
            <a:ext cx="1652905" cy="1981200"/>
          </a:xfrm>
          <a:prstGeom prst="rect">
            <a:avLst/>
          </a:prstGeom>
        </p:spPr>
      </p:pic>
      <p:pic>
        <p:nvPicPr>
          <p:cNvPr id="12" name="图片 11"/>
          <p:cNvPicPr/>
          <p:nvPr/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517640" y="3311525"/>
            <a:ext cx="2792095" cy="24841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图片 104"/>
          <p:cNvPicPr/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83100" y="1131570"/>
            <a:ext cx="3225165" cy="43091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可商用小博士元素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864475" y="725170"/>
            <a:ext cx="1981200" cy="1981200"/>
          </a:xfrm>
          <a:prstGeom prst="rect">
            <a:avLst/>
          </a:prstGeom>
        </p:spPr>
      </p:pic>
      <p:pic>
        <p:nvPicPr>
          <p:cNvPr id="4" name="82891300e93434f54a8a8f3a8c3237f5_20129757">
            <a:hlinkClick r:id="" action="ppaction://media"/>
          </p:cNvPr>
          <p:cNvPicPr>
            <a:picLocks noRot="1"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278995" y="5844540"/>
            <a:ext cx="531495" cy="470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2" dur="159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7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200140" y="1631950"/>
            <a:ext cx="5520690" cy="3299460"/>
            <a:chOff x="9764" y="1055"/>
            <a:chExt cx="8694" cy="5196"/>
          </a:xfrm>
        </p:grpSpPr>
        <p:grpSp>
          <p:nvGrpSpPr>
            <p:cNvPr id="2" name="组合 1" descr="7b0a202020202274657874626f78223a20227b5c2269645c223a32303334373434322c5c2263617465676f72795f69645c223a5c225c227d220a7d0a"/>
            <p:cNvGrpSpPr/>
            <p:nvPr/>
          </p:nvGrpSpPr>
          <p:grpSpPr>
            <a:xfrm>
              <a:off x="9764" y="1055"/>
              <a:ext cx="8694" cy="5196"/>
              <a:chOff x="5285" y="3306"/>
              <a:chExt cx="8340" cy="4041"/>
            </a:xfrm>
          </p:grpSpPr>
          <p:pic>
            <p:nvPicPr>
              <p:cNvPr id="14" name="图片 13" descr="资源 12"/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633" y="3547"/>
                <a:ext cx="7935" cy="3707"/>
              </a:xfrm>
              <a:prstGeom prst="rect">
                <a:avLst/>
              </a:prstGeom>
            </p:spPr>
          </p:pic>
          <p:pic>
            <p:nvPicPr>
              <p:cNvPr id="3" name="图片 2" descr="资源 14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 cstate="email"/>
              <a:stretch>
                <a:fillRect/>
              </a:stretch>
            </p:blipFill>
            <p:spPr>
              <a:xfrm>
                <a:off x="5285" y="3306"/>
                <a:ext cx="8340" cy="4041"/>
              </a:xfrm>
              <a:prstGeom prst="rect">
                <a:avLst/>
              </a:prstGeom>
            </p:spPr>
          </p:pic>
        </p:grpSp>
        <p:sp>
          <p:nvSpPr>
            <p:cNvPr id="13" name="文本框 12"/>
            <p:cNvSpPr txBox="1"/>
            <p:nvPr/>
          </p:nvSpPr>
          <p:spPr>
            <a:xfrm>
              <a:off x="10952" y="2251"/>
              <a:ext cx="6623" cy="2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dirty="0">
                  <a:solidFill>
                    <a:srgbClr val="9C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自读要求：</a:t>
              </a:r>
              <a:endParaRPr lang="zh-CN" altLang="en-US" sz="2000" dirty="0">
                <a:solidFill>
                  <a:srgbClr val="9C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  <a:p>
              <a:pPr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dirty="0">
                  <a:solidFill>
                    <a:srgbClr val="9C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1.</a:t>
              </a:r>
              <a:r>
                <a:rPr lang="zh-CN" altLang="en-US" sz="2000" dirty="0">
                  <a:solidFill>
                    <a:srgbClr val="9C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不添字，不漏字，遇到不会读的字做个记号。</a:t>
              </a:r>
              <a:endParaRPr lang="zh-CN" altLang="en-US" sz="2000" dirty="0">
                <a:solidFill>
                  <a:srgbClr val="9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dirty="0">
                  <a:solidFill>
                    <a:srgbClr val="9C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2.</a:t>
              </a:r>
              <a:r>
                <a:rPr lang="zh-CN" altLang="en-US" sz="2000" dirty="0">
                  <a:solidFill>
                    <a:srgbClr val="9C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边读边给自然段标上序号。</a:t>
              </a:r>
              <a:endParaRPr lang="zh-CN" altLang="en-US" sz="2000" dirty="0">
                <a:solidFill>
                  <a:srgbClr val="9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45160" y="788035"/>
            <a:ext cx="5521325" cy="5791200"/>
            <a:chOff x="1016" y="1241"/>
            <a:chExt cx="8695" cy="9120"/>
          </a:xfrm>
        </p:grpSpPr>
        <p:pic>
          <p:nvPicPr>
            <p:cNvPr id="10" name="图片 9" descr="33109698AC33011CE03F1A58A3D37DB6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 cstate="email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281" y="1241"/>
              <a:ext cx="8431" cy="7496"/>
            </a:xfrm>
            <a:prstGeom prst="round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 cstate="email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016" y="8871"/>
              <a:ext cx="6959" cy="1491"/>
            </a:xfrm>
            <a:prstGeom prst="rect">
              <a:avLst/>
            </a:prstGeom>
          </p:spPr>
        </p:pic>
      </p:grpSp>
      <p:pic>
        <p:nvPicPr>
          <p:cNvPr id="4" name="图片 3" descr="可商用小博士元素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8921750" y="454025"/>
            <a:ext cx="1981200" cy="1981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缺角矩形 3"/>
          <p:cNvSpPr/>
          <p:nvPr>
            <p:custDataLst>
              <p:tags r:id="rId2"/>
            </p:custDataLst>
          </p:nvPr>
        </p:nvSpPr>
        <p:spPr>
          <a:xfrm>
            <a:off x="1858645" y="1053465"/>
            <a:ext cx="8348345" cy="1830705"/>
          </a:xfrm>
          <a:prstGeom prst="plaque">
            <a:avLst/>
          </a:prstGeom>
          <a:solidFill>
            <a:schemeClr val="lt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908175" y="1356360"/>
            <a:ext cx="7772400" cy="11372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b="0" dirty="0" err="1">
                <a:solidFill>
                  <a:srgbClr val="9C0000"/>
                </a:solidFill>
                <a:latin typeface="华文细黑" panose="02010600040101010101" charset="-122"/>
                <a:ea typeface="华文细黑" panose="02010600040101010101" charset="-122"/>
                <a:cs typeface="楷体" panose="02010609060101010101" charset="-122"/>
              </a:rPr>
              <a:t>jiāo</a:t>
            </a:r>
            <a:r>
              <a:rPr lang="en-US" altLang="zh-CN" sz="2800" b="0" dirty="0">
                <a:solidFill>
                  <a:srgbClr val="9C0000"/>
                </a:solidFill>
                <a:latin typeface="华文细黑" panose="02010600040101010101" charset="-122"/>
                <a:ea typeface="华文细黑" panose="02010600040101010101" charset="-122"/>
                <a:cs typeface="楷体" panose="02010609060101010101" charset="-122"/>
              </a:rPr>
              <a:t>           </a:t>
            </a:r>
            <a:r>
              <a:rPr lang="en-US" altLang="zh-CN" sz="2800" b="0" dirty="0" err="1">
                <a:solidFill>
                  <a:srgbClr val="9C0000"/>
                </a:solidFill>
                <a:latin typeface="华文细黑" panose="02010600040101010101" charset="-122"/>
                <a:ea typeface="华文细黑" panose="02010600040101010101" charset="-122"/>
                <a:cs typeface="楷体" panose="02010609060101010101" charset="-122"/>
              </a:rPr>
              <a:t>jīn</a:t>
            </a:r>
            <a:r>
              <a:rPr lang="en-US" altLang="zh-CN" sz="2800" b="0" dirty="0">
                <a:solidFill>
                  <a:srgbClr val="9C0000"/>
                </a:solidFill>
                <a:latin typeface="华文细黑" panose="02010600040101010101" charset="-122"/>
                <a:ea typeface="华文细黑" panose="02010600040101010101" charset="-122"/>
                <a:cs typeface="楷体" panose="02010609060101010101" charset="-122"/>
              </a:rPr>
              <a:t>  </a:t>
            </a:r>
            <a:r>
              <a:rPr lang="en-US" altLang="zh-CN" sz="2800" b="0" dirty="0" err="1">
                <a:solidFill>
                  <a:srgbClr val="9C0000"/>
                </a:solidFill>
                <a:latin typeface="华文细黑" panose="02010600040101010101" charset="-122"/>
                <a:ea typeface="华文细黑" panose="02010600040101010101" charset="-122"/>
                <a:cs typeface="楷体" panose="02010609060101010101" charset="-122"/>
              </a:rPr>
              <a:t>pí</a:t>
            </a:r>
            <a:r>
              <a:rPr lang="en-US" altLang="zh-CN" sz="2800" b="0" dirty="0">
                <a:solidFill>
                  <a:srgbClr val="9C0000"/>
                </a:solidFill>
                <a:latin typeface="华文细黑" panose="02010600040101010101" charset="-122"/>
                <a:ea typeface="华文细黑" panose="02010600040101010101" charset="-122"/>
                <a:cs typeface="楷体" panose="02010609060101010101" charset="-122"/>
              </a:rPr>
              <a:t>               </a:t>
            </a:r>
            <a:r>
              <a:rPr lang="en-US" altLang="zh-CN" sz="2800" b="0" dirty="0" err="1">
                <a:solidFill>
                  <a:srgbClr val="9C0000"/>
                </a:solidFill>
                <a:latin typeface="华文细黑" panose="02010600040101010101" charset="-122"/>
                <a:ea typeface="华文细黑" panose="02010600040101010101" charset="-122"/>
                <a:cs typeface="楷体" panose="02010609060101010101" charset="-122"/>
              </a:rPr>
              <a:t>chuǎn</a:t>
            </a:r>
            <a:r>
              <a:rPr lang="en-US" altLang="zh-CN" sz="2800" b="0" dirty="0">
                <a:solidFill>
                  <a:srgbClr val="9C0000"/>
                </a:solidFill>
                <a:latin typeface="华文细黑" panose="02010600040101010101" charset="-122"/>
                <a:ea typeface="华文细黑" panose="02010600040101010101" charset="-122"/>
                <a:cs typeface="楷体" panose="02010609060101010101" charset="-122"/>
              </a:rPr>
              <a:t>                    </a:t>
            </a:r>
            <a:r>
              <a:rPr lang="en-US" altLang="zh-CN" sz="2800" b="0" dirty="0" err="1">
                <a:solidFill>
                  <a:srgbClr val="9C0000"/>
                </a:solidFill>
                <a:latin typeface="华文细黑" panose="02010600040101010101" charset="-122"/>
                <a:ea typeface="华文细黑" panose="02010600040101010101" charset="-122"/>
                <a:cs typeface="楷体" panose="02010609060101010101" charset="-122"/>
              </a:rPr>
              <a:t>jié</a:t>
            </a:r>
            <a:endParaRPr lang="zh-CN" sz="2800" b="0" dirty="0">
              <a:latin typeface="华文细黑" panose="02010600040101010101" charset="-122"/>
              <a:ea typeface="华文细黑" panose="02010600040101010101" charset="-122"/>
              <a:cs typeface="楷体" panose="02010609060101010101" charset="-122"/>
            </a:endParaRPr>
          </a:p>
          <a:p>
            <a:pPr indent="304800"/>
            <a:r>
              <a:rPr lang="zh-CN" sz="4000" b="0" dirty="0">
                <a:noFill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焦</a:t>
            </a:r>
            <a:r>
              <a:rPr lang="zh-CN" sz="4000" b="0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急</a:t>
            </a:r>
            <a:r>
              <a:rPr lang="en-US" sz="4000" b="0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sz="4000" b="0" dirty="0">
                <a:noFill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筋疲</a:t>
            </a:r>
            <a:r>
              <a:rPr lang="zh-CN" sz="4000" b="0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力尽</a:t>
            </a:r>
            <a:r>
              <a:rPr lang="en-US" sz="4000" b="0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sz="4000" b="0" dirty="0">
                <a:noFill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喘</a:t>
            </a:r>
            <a:r>
              <a:rPr lang="zh-CN" sz="4000" b="0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气</a:t>
            </a:r>
            <a:r>
              <a:rPr lang="en-US" sz="4000" b="0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sz="4000" b="0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一大</a:t>
            </a:r>
            <a:r>
              <a:rPr lang="zh-CN" sz="4000" b="0" dirty="0">
                <a:noFill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截</a:t>
            </a:r>
            <a:endParaRPr lang="zh-CN" altLang="en-US" sz="4000" b="0" dirty="0">
              <a:noFill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35700" y="1777365"/>
            <a:ext cx="690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400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喘</a:t>
            </a:r>
            <a:endParaRPr lang="zh-CN" altLang="en-US" sz="4000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52850" y="1790065"/>
            <a:ext cx="1198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400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筋疲</a:t>
            </a:r>
            <a:endParaRPr lang="zh-CN" altLang="en-US" sz="4000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09165" y="1758315"/>
            <a:ext cx="690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400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焦</a:t>
            </a:r>
            <a:endParaRPr lang="zh-CN" altLang="en-US" sz="4000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9" name="图片 8" descr="焦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59580" y="3446145"/>
            <a:ext cx="1058545" cy="136906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846820" y="1777365"/>
            <a:ext cx="6896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截</a:t>
            </a:r>
            <a:endParaRPr lang="zh-CN" altLang="en-US" sz="4000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4"/>
            </p:custDataLst>
          </p:nvPr>
        </p:nvSpPr>
        <p:spPr>
          <a:xfrm>
            <a:off x="6182360" y="3352165"/>
            <a:ext cx="2289810" cy="2091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52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dirty="0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</a:rPr>
              <a:t>焦头烂额</a:t>
            </a:r>
            <a:endParaRPr lang="zh-CN" altLang="en-US" sz="4000" dirty="0">
              <a:solidFill>
                <a:schemeClr val="dk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ts val="52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dirty="0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</a:rPr>
              <a:t>焦躁不安</a:t>
            </a:r>
            <a:endParaRPr lang="zh-CN" altLang="en-US" sz="4000" dirty="0">
              <a:solidFill>
                <a:schemeClr val="dk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ts val="52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dirty="0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</a:rPr>
              <a:t>心焦如火</a:t>
            </a:r>
            <a:endParaRPr lang="zh-CN" altLang="en-US" sz="4000" dirty="0">
              <a:solidFill>
                <a:schemeClr val="dk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11" name="图形 2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-196215" y="4961890"/>
            <a:ext cx="3085465" cy="1481455"/>
          </a:xfrm>
          <a:custGeom>
            <a:avLst/>
            <a:gdLst>
              <a:gd name="connsiteX0" fmla="*/ -714 w 2584322"/>
              <a:gd name="connsiteY0" fmla="*/ -374 h 1789263"/>
              <a:gd name="connsiteX1" fmla="*/ 2583609 w 2584322"/>
              <a:gd name="connsiteY1" fmla="*/ -374 h 1789263"/>
              <a:gd name="connsiteX2" fmla="*/ 2583609 w 2584322"/>
              <a:gd name="connsiteY2" fmla="*/ 1788890 h 1789263"/>
              <a:gd name="connsiteX3" fmla="*/ -714 w 2584322"/>
              <a:gd name="connsiteY3" fmla="*/ 1788890 h 1789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4322" h="1789263">
                <a:moveTo>
                  <a:pt x="-714" y="-374"/>
                </a:moveTo>
                <a:lnTo>
                  <a:pt x="2583609" y="-374"/>
                </a:lnTo>
                <a:lnTo>
                  <a:pt x="2583609" y="1788890"/>
                </a:lnTo>
                <a:lnTo>
                  <a:pt x="-714" y="1788890"/>
                </a:lnTo>
                <a:close/>
              </a:path>
            </a:pathLst>
          </a:custGeom>
        </p:spPr>
      </p:pic>
      <p:grpSp>
        <p:nvGrpSpPr>
          <p:cNvPr id="43" name="组合 42"/>
          <p:cNvGrpSpPr/>
          <p:nvPr/>
        </p:nvGrpSpPr>
        <p:grpSpPr>
          <a:xfrm>
            <a:off x="3080385" y="3528695"/>
            <a:ext cx="986790" cy="1181735"/>
            <a:chOff x="4326" y="5557"/>
            <a:chExt cx="1554" cy="1861"/>
          </a:xfrm>
        </p:grpSpPr>
        <p:grpSp>
          <p:nvGrpSpPr>
            <p:cNvPr id="42" name="组合 41"/>
            <p:cNvGrpSpPr/>
            <p:nvPr/>
          </p:nvGrpSpPr>
          <p:grpSpPr>
            <a:xfrm>
              <a:off x="4326" y="5557"/>
              <a:ext cx="1554" cy="1837"/>
              <a:chOff x="4326" y="5557"/>
              <a:chExt cx="1554" cy="1837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4326" y="6608"/>
                <a:ext cx="1554" cy="786"/>
                <a:chOff x="4341" y="6863"/>
                <a:chExt cx="1554" cy="786"/>
              </a:xfrm>
            </p:grpSpPr>
            <p:pic>
              <p:nvPicPr>
                <p:cNvPr id="35" name="图片 34" descr="图片5"/>
                <p:cNvPicPr>
                  <a:picLocks noChangeAspect="1"/>
                </p:cNvPicPr>
                <p:nvPr/>
              </p:nvPicPr>
              <p:blipFill>
                <a:blip r:embed="rId6" cstate="email"/>
                <a:srcRect t="-10845"/>
                <a:stretch>
                  <a:fillRect/>
                </a:stretch>
              </p:blipFill>
              <p:spPr>
                <a:xfrm>
                  <a:off x="4341" y="6863"/>
                  <a:ext cx="1555" cy="787"/>
                </a:xfrm>
                <a:prstGeom prst="heart">
                  <a:avLst/>
                </a:prstGeom>
              </p:spPr>
            </p:pic>
            <p:sp>
              <p:nvSpPr>
                <p:cNvPr id="37" name="椭圆 36"/>
                <p:cNvSpPr/>
                <p:nvPr/>
              </p:nvSpPr>
              <p:spPr>
                <a:xfrm>
                  <a:off x="4874" y="6929"/>
                  <a:ext cx="119" cy="11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9" name="组合 38"/>
              <p:cNvGrpSpPr/>
              <p:nvPr/>
            </p:nvGrpSpPr>
            <p:grpSpPr>
              <a:xfrm>
                <a:off x="4464" y="5557"/>
                <a:ext cx="1348" cy="1240"/>
                <a:chOff x="4464" y="5572"/>
                <a:chExt cx="1348" cy="1240"/>
              </a:xfrm>
            </p:grpSpPr>
            <p:pic>
              <p:nvPicPr>
                <p:cNvPr id="34" name="图片 33" descr="图片4"/>
                <p:cNvPicPr>
                  <a:picLocks noChangeAspect="1"/>
                </p:cNvPicPr>
                <p:nvPr/>
              </p:nvPicPr>
              <p:blipFill>
                <a:blip r:embed="rId7" cstate="email"/>
                <a:srcRect/>
                <a:stretch>
                  <a:fillRect/>
                </a:stretch>
              </p:blipFill>
              <p:spPr>
                <a:xfrm>
                  <a:off x="4464" y="5572"/>
                  <a:ext cx="1348" cy="1240"/>
                </a:xfrm>
                <a:prstGeom prst="ellipse">
                  <a:avLst/>
                </a:prstGeom>
              </p:spPr>
            </p:pic>
            <p:sp>
              <p:nvSpPr>
                <p:cNvPr id="38" name="椭圆 37"/>
                <p:cNvSpPr/>
                <p:nvPr/>
              </p:nvSpPr>
              <p:spPr>
                <a:xfrm>
                  <a:off x="5183" y="6693"/>
                  <a:ext cx="119" cy="11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pic>
          <p:nvPicPr>
            <p:cNvPr id="33" name="图片 32" descr="图片3"/>
            <p:cNvPicPr>
              <a:picLocks noChangeAspect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>
            <a:xfrm>
              <a:off x="5153" y="6718"/>
              <a:ext cx="325" cy="70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41908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41908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41908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41908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7" grpId="0"/>
      <p:bldP spid="21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可商用小博士元素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892030" y="421640"/>
            <a:ext cx="1981200" cy="19812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887095" y="487045"/>
            <a:ext cx="9834880" cy="5895340"/>
            <a:chOff x="2027" y="782"/>
            <a:chExt cx="15488" cy="9284"/>
          </a:xfrm>
        </p:grpSpPr>
        <p:sp>
          <p:nvSpPr>
            <p:cNvPr id="4" name="文本框 3"/>
            <p:cNvSpPr txBox="1"/>
            <p:nvPr>
              <p:custDataLst>
                <p:tags r:id="rId3"/>
              </p:custDataLst>
            </p:nvPr>
          </p:nvSpPr>
          <p:spPr>
            <a:xfrm>
              <a:off x="2919" y="2312"/>
              <a:ext cx="13362" cy="58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dirty="0">
                  <a:solidFill>
                    <a:schemeClr val="dk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</a:t>
              </a:r>
              <a:r>
                <a:rPr lang="zh-CN" altLang="en-US" sz="2800" dirty="0">
                  <a:solidFill>
                    <a:schemeClr val="dk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他在田边</a:t>
              </a:r>
              <a:r>
                <a:rPr lang="zh-CN" altLang="en-US" sz="28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焦急</a:t>
              </a:r>
              <a:r>
                <a:rPr lang="zh-CN" altLang="en-US" sz="2800" dirty="0">
                  <a:solidFill>
                    <a:schemeClr val="dk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地转来转去，自言自语地说：“我得想个办法帮它们长。”</a:t>
              </a:r>
              <a:endParaRPr lang="zh-CN" altLang="en-US" sz="2800" dirty="0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50000"/>
                </a:lnSpc>
                <a:spcBef>
                  <a:spcPts val="1500"/>
                </a:spcBef>
                <a:spcAft>
                  <a:spcPts val="1500"/>
                </a:spcAft>
              </a:pPr>
              <a:r>
                <a:rPr lang="en-US" altLang="zh-CN" sz="2800" dirty="0">
                  <a:solidFill>
                    <a:schemeClr val="dk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</a:t>
              </a:r>
              <a:r>
                <a:rPr lang="zh-CN" altLang="en-US" sz="2800" dirty="0">
                  <a:solidFill>
                    <a:schemeClr val="dk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从中午一直忙到太阳落山，弄得</a:t>
              </a:r>
              <a:r>
                <a:rPr lang="zh-CN" altLang="en-US" sz="28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筋疲力尽</a:t>
              </a:r>
              <a:r>
                <a:rPr lang="zh-CN" altLang="en-US" sz="2800" dirty="0">
                  <a:solidFill>
                    <a:schemeClr val="dk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。</a:t>
              </a:r>
              <a:endParaRPr lang="zh-CN" altLang="en-US" sz="2800" dirty="0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800" dirty="0">
                  <a:solidFill>
                    <a:schemeClr val="dk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</a:t>
              </a:r>
              <a:r>
                <a:rPr lang="zh-CN" altLang="en-US" sz="2800" dirty="0">
                  <a:solidFill>
                    <a:schemeClr val="dk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他回到家里，一边</a:t>
              </a:r>
              <a:r>
                <a:rPr lang="zh-CN" altLang="en-US" sz="28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喘气</a:t>
              </a:r>
              <a:r>
                <a:rPr lang="zh-CN" altLang="en-US" sz="2800" dirty="0">
                  <a:solidFill>
                    <a:schemeClr val="dk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一边说：“今天可把我累坏了！力气总算没白费，禾苗都长高了</a:t>
              </a:r>
              <a:r>
                <a:rPr lang="zh-CN" altLang="en-US" sz="28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一大截</a:t>
              </a:r>
              <a:r>
                <a:rPr lang="zh-CN" altLang="en-US" sz="2800" dirty="0">
                  <a:solidFill>
                    <a:schemeClr val="dk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。”</a:t>
              </a:r>
              <a:endParaRPr lang="zh-CN" altLang="en-US" sz="2800" dirty="0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grpSp>
          <p:nvGrpSpPr>
            <p:cNvPr id="53" name="组合 52" descr="7b0a202020202274657874626f78223a20227b5c2269645c223a32303334323032362c5c2263617465676f72795f69645c223a5c225c227d220a7d0a"/>
            <p:cNvGrpSpPr/>
            <p:nvPr/>
          </p:nvGrpSpPr>
          <p:grpSpPr>
            <a:xfrm>
              <a:off x="2027" y="782"/>
              <a:ext cx="15488" cy="9285"/>
              <a:chOff x="5370" y="3513"/>
              <a:chExt cx="8461" cy="3773"/>
            </a:xfrm>
          </p:grpSpPr>
          <p:sp>
            <p:nvSpPr>
              <p:cNvPr id="55" name="矩形 54"/>
              <p:cNvSpPr/>
              <p:nvPr>
                <p:custDataLst>
                  <p:tags r:id="rId4"/>
                </p:custDataLst>
              </p:nvPr>
            </p:nvSpPr>
            <p:spPr>
              <a:xfrm>
                <a:off x="6076" y="6750"/>
                <a:ext cx="7755" cy="227"/>
              </a:xfrm>
              <a:prstGeom prst="rect">
                <a:avLst/>
              </a:prstGeom>
              <a:solidFill>
                <a:srgbClr val="F9DB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7" name="矩形 56"/>
              <p:cNvSpPr/>
              <p:nvPr>
                <p:custDataLst>
                  <p:tags r:id="rId5"/>
                </p:custDataLst>
              </p:nvPr>
            </p:nvSpPr>
            <p:spPr>
              <a:xfrm rot="660000">
                <a:off x="13418" y="5306"/>
                <a:ext cx="227" cy="1980"/>
              </a:xfrm>
              <a:prstGeom prst="rect">
                <a:avLst/>
              </a:prstGeom>
              <a:solidFill>
                <a:srgbClr val="C6E39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4" name="矩形 53"/>
              <p:cNvSpPr/>
              <p:nvPr>
                <p:custDataLst>
                  <p:tags r:id="rId6"/>
                </p:custDataLst>
              </p:nvPr>
            </p:nvSpPr>
            <p:spPr>
              <a:xfrm>
                <a:off x="5370" y="3825"/>
                <a:ext cx="7755" cy="227"/>
              </a:xfrm>
              <a:prstGeom prst="rect">
                <a:avLst/>
              </a:prstGeom>
              <a:solidFill>
                <a:srgbClr val="C6E39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6" name="矩形 55"/>
              <p:cNvSpPr/>
              <p:nvPr>
                <p:custDataLst>
                  <p:tags r:id="rId7"/>
                </p:custDataLst>
              </p:nvPr>
            </p:nvSpPr>
            <p:spPr>
              <a:xfrm rot="660000">
                <a:off x="5557" y="3513"/>
                <a:ext cx="227" cy="1980"/>
              </a:xfrm>
              <a:prstGeom prst="rect">
                <a:avLst/>
              </a:prstGeom>
              <a:solidFill>
                <a:srgbClr val="F9DB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pic>
        <p:nvPicPr>
          <p:cNvPr id="3" name="图片 2" descr="小清新水彩红果子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9419590" y="500380"/>
            <a:ext cx="1379220" cy="13792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5947410" y="1869440"/>
            <a:ext cx="5520690" cy="2987675"/>
            <a:chOff x="9846" y="870"/>
            <a:chExt cx="8694" cy="6230"/>
          </a:xfrm>
        </p:grpSpPr>
        <p:grpSp>
          <p:nvGrpSpPr>
            <p:cNvPr id="13" name="组合 12" descr="7b0a202020202274657874626f78223a20227b5c2269645c223a32303334373434322c5c2263617465676f72795f69645c223a5c225c227d220a7d0a"/>
            <p:cNvGrpSpPr/>
            <p:nvPr/>
          </p:nvGrpSpPr>
          <p:grpSpPr>
            <a:xfrm>
              <a:off x="9846" y="870"/>
              <a:ext cx="8694" cy="6230"/>
              <a:chOff x="5285" y="3306"/>
              <a:chExt cx="8340" cy="4041"/>
            </a:xfrm>
          </p:grpSpPr>
          <p:pic>
            <p:nvPicPr>
              <p:cNvPr id="14" name="图片 13" descr="资源 12"/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633" y="3547"/>
                <a:ext cx="7935" cy="3707"/>
              </a:xfrm>
              <a:prstGeom prst="rect">
                <a:avLst/>
              </a:prstGeom>
            </p:spPr>
          </p:pic>
          <p:pic>
            <p:nvPicPr>
              <p:cNvPr id="15" name="图片 14" descr="资源 14"/>
              <p:cNvPicPr>
                <a:picLocks noChangeAspect="1"/>
              </p:cNvPicPr>
              <p:nvPr/>
            </p:nvPicPr>
            <p:blipFill>
              <a:blip r:embed="rId4" cstate="email"/>
              <a:stretch>
                <a:fillRect/>
              </a:stretch>
            </p:blipFill>
            <p:spPr>
              <a:xfrm>
                <a:off x="5285" y="3306"/>
                <a:ext cx="8340" cy="4041"/>
              </a:xfrm>
              <a:prstGeom prst="rect">
                <a:avLst/>
              </a:prstGeom>
            </p:spPr>
          </p:pic>
        </p:grpSp>
        <p:sp>
          <p:nvSpPr>
            <p:cNvPr id="12" name="文本框 11"/>
            <p:cNvSpPr txBox="1"/>
            <p:nvPr/>
          </p:nvSpPr>
          <p:spPr>
            <a:xfrm>
              <a:off x="11107" y="2242"/>
              <a:ext cx="6857" cy="35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>
                  <a:solidFill>
                    <a:srgbClr val="9C0000"/>
                  </a:solidFill>
                  <a:latin typeface="黑体" panose="02010609060101010101" charset="-122"/>
                  <a:ea typeface="黑体" panose="02010609060101010101" charset="-122"/>
                </a:rPr>
                <a:t>默读课文，边读边思考：</a:t>
              </a:r>
              <a:endParaRPr lang="zh-CN" altLang="en-US" sz="2000">
                <a:solidFill>
                  <a:srgbClr val="9C0000"/>
                </a:solidFill>
                <a:latin typeface="黑体" panose="02010609060101010101" charset="-122"/>
                <a:ea typeface="黑体" panose="02010609060101010101" charset="-122"/>
              </a:endParaRPr>
            </a:p>
            <a:p>
              <a:pPr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>
                  <a:solidFill>
                    <a:srgbClr val="9C0000"/>
                  </a:solidFill>
                  <a:latin typeface="黑体" panose="02010609060101010101" charset="-122"/>
                  <a:ea typeface="黑体" panose="02010609060101010101" charset="-122"/>
                </a:rPr>
                <a:t>    </a:t>
              </a:r>
              <a:r>
                <a:rPr lang="zh-CN" altLang="en-US" sz="2000">
                  <a:solidFill>
                    <a:srgbClr val="9C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故事里的农夫遇到了什么“难题”？他又是用什么办法解决这个“难题”的？结果如何呢？</a:t>
              </a:r>
              <a:endParaRPr lang="zh-CN" altLang="en-US" sz="2000">
                <a:solidFill>
                  <a:srgbClr val="9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003290" y="1918970"/>
            <a:ext cx="5941695" cy="2847975"/>
            <a:chOff x="9629" y="7100"/>
            <a:chExt cx="9126" cy="3606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150" name="图形 148"/>
            <p:cNvGrpSpPr/>
            <p:nvPr/>
          </p:nvGrpSpPr>
          <p:grpSpPr>
            <a:xfrm>
              <a:off x="9629" y="7100"/>
              <a:ext cx="9126" cy="3606"/>
              <a:chOff x="4123372" y="2552699"/>
              <a:chExt cx="3947159" cy="1762483"/>
            </a:xfrm>
          </p:grpSpPr>
          <p:sp>
            <p:nvSpPr>
              <p:cNvPr id="151" name="任意多边形: 形状 150"/>
              <p:cNvSpPr/>
              <p:nvPr/>
            </p:nvSpPr>
            <p:spPr>
              <a:xfrm>
                <a:off x="4185284" y="2646996"/>
                <a:ext cx="3823334" cy="1666874"/>
              </a:xfrm>
              <a:custGeom>
                <a:avLst/>
                <a:gdLst>
                  <a:gd name="connsiteX0" fmla="*/ 3822383 w 3823334"/>
                  <a:gd name="connsiteY0" fmla="*/ 79058 h 1666874"/>
                  <a:gd name="connsiteX1" fmla="*/ 3737610 w 3823334"/>
                  <a:gd name="connsiteY1" fmla="*/ 0 h 1666874"/>
                  <a:gd name="connsiteX2" fmla="*/ 1911668 w 3823334"/>
                  <a:gd name="connsiteY2" fmla="*/ 0 h 1666874"/>
                  <a:gd name="connsiteX3" fmla="*/ 84773 w 3823334"/>
                  <a:gd name="connsiteY3" fmla="*/ 0 h 1666874"/>
                  <a:gd name="connsiteX4" fmla="*/ 0 w 3823334"/>
                  <a:gd name="connsiteY4" fmla="*/ 79058 h 1666874"/>
                  <a:gd name="connsiteX5" fmla="*/ 0 w 3823334"/>
                  <a:gd name="connsiteY5" fmla="*/ 1539240 h 1666874"/>
                  <a:gd name="connsiteX6" fmla="*/ 84773 w 3823334"/>
                  <a:gd name="connsiteY6" fmla="*/ 1618298 h 1666874"/>
                  <a:gd name="connsiteX7" fmla="*/ 1588770 w 3823334"/>
                  <a:gd name="connsiteY7" fmla="*/ 1618298 h 1666874"/>
                  <a:gd name="connsiteX8" fmla="*/ 1588770 w 3823334"/>
                  <a:gd name="connsiteY8" fmla="*/ 1624965 h 1666874"/>
                  <a:gd name="connsiteX9" fmla="*/ 1633538 w 3823334"/>
                  <a:gd name="connsiteY9" fmla="*/ 1666875 h 1666874"/>
                  <a:gd name="connsiteX10" fmla="*/ 1911668 w 3823334"/>
                  <a:gd name="connsiteY10" fmla="*/ 1666875 h 1666874"/>
                  <a:gd name="connsiteX11" fmla="*/ 2189798 w 3823334"/>
                  <a:gd name="connsiteY11" fmla="*/ 1666875 h 1666874"/>
                  <a:gd name="connsiteX12" fmla="*/ 2234565 w 3823334"/>
                  <a:gd name="connsiteY12" fmla="*/ 1624965 h 1666874"/>
                  <a:gd name="connsiteX13" fmla="*/ 2234565 w 3823334"/>
                  <a:gd name="connsiteY13" fmla="*/ 1618298 h 1666874"/>
                  <a:gd name="connsiteX14" fmla="*/ 3738563 w 3823334"/>
                  <a:gd name="connsiteY14" fmla="*/ 1618298 h 1666874"/>
                  <a:gd name="connsiteX15" fmla="*/ 3823335 w 3823334"/>
                  <a:gd name="connsiteY15" fmla="*/ 1539240 h 1666874"/>
                  <a:gd name="connsiteX16" fmla="*/ 3823335 w 3823334"/>
                  <a:gd name="connsiteY16" fmla="*/ 79058 h 1666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823334" h="1666874">
                    <a:moveTo>
                      <a:pt x="3822383" y="79058"/>
                    </a:moveTo>
                    <a:cubicBezTo>
                      <a:pt x="3822383" y="35243"/>
                      <a:pt x="3784283" y="0"/>
                      <a:pt x="3737610" y="0"/>
                    </a:cubicBezTo>
                    <a:lnTo>
                      <a:pt x="1911668" y="0"/>
                    </a:lnTo>
                    <a:lnTo>
                      <a:pt x="84773" y="0"/>
                    </a:lnTo>
                    <a:cubicBezTo>
                      <a:pt x="38100" y="0"/>
                      <a:pt x="0" y="35243"/>
                      <a:pt x="0" y="79058"/>
                    </a:cubicBezTo>
                    <a:lnTo>
                      <a:pt x="0" y="1539240"/>
                    </a:lnTo>
                    <a:cubicBezTo>
                      <a:pt x="0" y="1583055"/>
                      <a:pt x="38100" y="1618298"/>
                      <a:pt x="84773" y="1618298"/>
                    </a:cubicBezTo>
                    <a:lnTo>
                      <a:pt x="1588770" y="1618298"/>
                    </a:lnTo>
                    <a:lnTo>
                      <a:pt x="1588770" y="1624965"/>
                    </a:lnTo>
                    <a:cubicBezTo>
                      <a:pt x="1588770" y="1647825"/>
                      <a:pt x="1608773" y="1666875"/>
                      <a:pt x="1633538" y="1666875"/>
                    </a:cubicBezTo>
                    <a:lnTo>
                      <a:pt x="1911668" y="1666875"/>
                    </a:lnTo>
                    <a:lnTo>
                      <a:pt x="2189798" y="1666875"/>
                    </a:lnTo>
                    <a:cubicBezTo>
                      <a:pt x="2214563" y="1666875"/>
                      <a:pt x="2234565" y="1647825"/>
                      <a:pt x="2234565" y="1624965"/>
                    </a:cubicBezTo>
                    <a:lnTo>
                      <a:pt x="2234565" y="1618298"/>
                    </a:lnTo>
                    <a:lnTo>
                      <a:pt x="3738563" y="1618298"/>
                    </a:lnTo>
                    <a:cubicBezTo>
                      <a:pt x="3785235" y="1618298"/>
                      <a:pt x="3823335" y="1583055"/>
                      <a:pt x="3823335" y="1539240"/>
                    </a:cubicBezTo>
                    <a:lnTo>
                      <a:pt x="3823335" y="79058"/>
                    </a:lnTo>
                    <a:close/>
                  </a:path>
                </a:pathLst>
              </a:custGeom>
              <a:solidFill>
                <a:srgbClr val="248DB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2" name="任意多边形: 形状 151"/>
              <p:cNvSpPr/>
              <p:nvPr/>
            </p:nvSpPr>
            <p:spPr>
              <a:xfrm>
                <a:off x="4241482" y="2605087"/>
                <a:ext cx="3709987" cy="1644967"/>
              </a:xfrm>
              <a:custGeom>
                <a:avLst/>
                <a:gdLst>
                  <a:gd name="connsiteX0" fmla="*/ 2073593 w 3709987"/>
                  <a:gd name="connsiteY0" fmla="*/ 0 h 1644967"/>
                  <a:gd name="connsiteX1" fmla="*/ 1855470 w 3709987"/>
                  <a:gd name="connsiteY1" fmla="*/ 80963 h 1644967"/>
                  <a:gd name="connsiteX2" fmla="*/ 1637348 w 3709987"/>
                  <a:gd name="connsiteY2" fmla="*/ 0 h 1644967"/>
                  <a:gd name="connsiteX3" fmla="*/ 0 w 3709987"/>
                  <a:gd name="connsiteY3" fmla="*/ 0 h 1644967"/>
                  <a:gd name="connsiteX4" fmla="*/ 0 w 3709987"/>
                  <a:gd name="connsiteY4" fmla="*/ 1585913 h 1644967"/>
                  <a:gd name="connsiteX5" fmla="*/ 1661160 w 3709987"/>
                  <a:gd name="connsiteY5" fmla="*/ 1585913 h 1644967"/>
                  <a:gd name="connsiteX6" fmla="*/ 1676400 w 3709987"/>
                  <a:gd name="connsiteY6" fmla="*/ 1586865 h 1644967"/>
                  <a:gd name="connsiteX7" fmla="*/ 1682115 w 3709987"/>
                  <a:gd name="connsiteY7" fmla="*/ 1592580 h 1644967"/>
                  <a:gd name="connsiteX8" fmla="*/ 1682115 w 3709987"/>
                  <a:gd name="connsiteY8" fmla="*/ 1592580 h 1644967"/>
                  <a:gd name="connsiteX9" fmla="*/ 1737360 w 3709987"/>
                  <a:gd name="connsiteY9" fmla="*/ 1644968 h 1644967"/>
                  <a:gd name="connsiteX10" fmla="*/ 1972628 w 3709987"/>
                  <a:gd name="connsiteY10" fmla="*/ 1644968 h 1644967"/>
                  <a:gd name="connsiteX11" fmla="*/ 2027873 w 3709987"/>
                  <a:gd name="connsiteY11" fmla="*/ 1592580 h 1644967"/>
                  <a:gd name="connsiteX12" fmla="*/ 2027873 w 3709987"/>
                  <a:gd name="connsiteY12" fmla="*/ 1592580 h 1644967"/>
                  <a:gd name="connsiteX13" fmla="*/ 2033588 w 3709987"/>
                  <a:gd name="connsiteY13" fmla="*/ 1586865 h 1644967"/>
                  <a:gd name="connsiteX14" fmla="*/ 2048828 w 3709987"/>
                  <a:gd name="connsiteY14" fmla="*/ 1585913 h 1644967"/>
                  <a:gd name="connsiteX15" fmla="*/ 3709988 w 3709987"/>
                  <a:gd name="connsiteY15" fmla="*/ 1585913 h 1644967"/>
                  <a:gd name="connsiteX16" fmla="*/ 3709988 w 3709987"/>
                  <a:gd name="connsiteY16" fmla="*/ 0 h 1644967"/>
                  <a:gd name="connsiteX17" fmla="*/ 2073593 w 3709987"/>
                  <a:gd name="connsiteY17" fmla="*/ 0 h 1644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709987" h="1644967">
                    <a:moveTo>
                      <a:pt x="2073593" y="0"/>
                    </a:moveTo>
                    <a:cubicBezTo>
                      <a:pt x="1922145" y="0"/>
                      <a:pt x="1855470" y="80963"/>
                      <a:pt x="1855470" y="80963"/>
                    </a:cubicBezTo>
                    <a:cubicBezTo>
                      <a:pt x="1855470" y="80963"/>
                      <a:pt x="1788795" y="0"/>
                      <a:pt x="1637348" y="0"/>
                    </a:cubicBezTo>
                    <a:cubicBezTo>
                      <a:pt x="1364933" y="0"/>
                      <a:pt x="0" y="0"/>
                      <a:pt x="0" y="0"/>
                    </a:cubicBezTo>
                    <a:lnTo>
                      <a:pt x="0" y="1585913"/>
                    </a:lnTo>
                    <a:cubicBezTo>
                      <a:pt x="0" y="1585913"/>
                      <a:pt x="1349693" y="1576388"/>
                      <a:pt x="1661160" y="1585913"/>
                    </a:cubicBezTo>
                    <a:cubicBezTo>
                      <a:pt x="1666875" y="1585913"/>
                      <a:pt x="1671638" y="1585913"/>
                      <a:pt x="1676400" y="1586865"/>
                    </a:cubicBezTo>
                    <a:cubicBezTo>
                      <a:pt x="1679258" y="1586865"/>
                      <a:pt x="1682115" y="1589723"/>
                      <a:pt x="1682115" y="1592580"/>
                    </a:cubicBezTo>
                    <a:lnTo>
                      <a:pt x="1682115" y="1592580"/>
                    </a:lnTo>
                    <a:cubicBezTo>
                      <a:pt x="1682115" y="1621155"/>
                      <a:pt x="1706880" y="1644968"/>
                      <a:pt x="1737360" y="1644968"/>
                    </a:cubicBezTo>
                    <a:lnTo>
                      <a:pt x="1972628" y="1644968"/>
                    </a:lnTo>
                    <a:cubicBezTo>
                      <a:pt x="2003108" y="1644968"/>
                      <a:pt x="2027873" y="1621155"/>
                      <a:pt x="2027873" y="1592580"/>
                    </a:cubicBezTo>
                    <a:lnTo>
                      <a:pt x="2027873" y="1592580"/>
                    </a:lnTo>
                    <a:cubicBezTo>
                      <a:pt x="2027873" y="1589723"/>
                      <a:pt x="2029778" y="1586865"/>
                      <a:pt x="2033588" y="1586865"/>
                    </a:cubicBezTo>
                    <a:cubicBezTo>
                      <a:pt x="2038350" y="1586865"/>
                      <a:pt x="2044065" y="1585913"/>
                      <a:pt x="2048828" y="1585913"/>
                    </a:cubicBezTo>
                    <a:cubicBezTo>
                      <a:pt x="2361248" y="1576388"/>
                      <a:pt x="3709988" y="1585913"/>
                      <a:pt x="3709988" y="1585913"/>
                    </a:cubicBezTo>
                    <a:lnTo>
                      <a:pt x="3709988" y="0"/>
                    </a:lnTo>
                    <a:cubicBezTo>
                      <a:pt x="3710940" y="0"/>
                      <a:pt x="2346008" y="0"/>
                      <a:pt x="2073593" y="0"/>
                    </a:cubicBezTo>
                    <a:close/>
                  </a:path>
                </a:pathLst>
              </a:custGeom>
              <a:solidFill>
                <a:srgbClr val="DBB66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3" name="任意多边形: 形状 152"/>
              <p:cNvSpPr/>
              <p:nvPr/>
            </p:nvSpPr>
            <p:spPr>
              <a:xfrm>
                <a:off x="4307204" y="2552699"/>
                <a:ext cx="3579494" cy="1654492"/>
              </a:xfrm>
              <a:custGeom>
                <a:avLst/>
                <a:gdLst>
                  <a:gd name="connsiteX0" fmla="*/ 2000250 w 3579494"/>
                  <a:gd name="connsiteY0" fmla="*/ 0 h 1654492"/>
                  <a:gd name="connsiteX1" fmla="*/ 1789748 w 3579494"/>
                  <a:gd name="connsiteY1" fmla="*/ 80963 h 1654492"/>
                  <a:gd name="connsiteX2" fmla="*/ 1579245 w 3579494"/>
                  <a:gd name="connsiteY2" fmla="*/ 0 h 1654492"/>
                  <a:gd name="connsiteX3" fmla="*/ 0 w 3579494"/>
                  <a:gd name="connsiteY3" fmla="*/ 0 h 1654492"/>
                  <a:gd name="connsiteX4" fmla="*/ 0 w 3579494"/>
                  <a:gd name="connsiteY4" fmla="*/ 1585913 h 1654492"/>
                  <a:gd name="connsiteX5" fmla="*/ 1603058 w 3579494"/>
                  <a:gd name="connsiteY5" fmla="*/ 1585913 h 1654492"/>
                  <a:gd name="connsiteX6" fmla="*/ 1644015 w 3579494"/>
                  <a:gd name="connsiteY6" fmla="*/ 1589723 h 1654492"/>
                  <a:gd name="connsiteX7" fmla="*/ 1679258 w 3579494"/>
                  <a:gd name="connsiteY7" fmla="*/ 1630680 h 1654492"/>
                  <a:gd name="connsiteX8" fmla="*/ 1679258 w 3579494"/>
                  <a:gd name="connsiteY8" fmla="*/ 1630680 h 1654492"/>
                  <a:gd name="connsiteX9" fmla="*/ 1704975 w 3579494"/>
                  <a:gd name="connsiteY9" fmla="*/ 1654493 h 1654492"/>
                  <a:gd name="connsiteX10" fmla="*/ 1874520 w 3579494"/>
                  <a:gd name="connsiteY10" fmla="*/ 1654493 h 1654492"/>
                  <a:gd name="connsiteX11" fmla="*/ 1900238 w 3579494"/>
                  <a:gd name="connsiteY11" fmla="*/ 1630680 h 1654492"/>
                  <a:gd name="connsiteX12" fmla="*/ 1900238 w 3579494"/>
                  <a:gd name="connsiteY12" fmla="*/ 1630680 h 1654492"/>
                  <a:gd name="connsiteX13" fmla="*/ 1935480 w 3579494"/>
                  <a:gd name="connsiteY13" fmla="*/ 1589723 h 1654492"/>
                  <a:gd name="connsiteX14" fmla="*/ 1976438 w 3579494"/>
                  <a:gd name="connsiteY14" fmla="*/ 1585913 h 1654492"/>
                  <a:gd name="connsiteX15" fmla="*/ 3579495 w 3579494"/>
                  <a:gd name="connsiteY15" fmla="*/ 1585913 h 1654492"/>
                  <a:gd name="connsiteX16" fmla="*/ 3579495 w 3579494"/>
                  <a:gd name="connsiteY16" fmla="*/ 0 h 1654492"/>
                  <a:gd name="connsiteX17" fmla="*/ 2000250 w 3579494"/>
                  <a:gd name="connsiteY17" fmla="*/ 0 h 1654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579494" h="1654492">
                    <a:moveTo>
                      <a:pt x="2000250" y="0"/>
                    </a:moveTo>
                    <a:cubicBezTo>
                      <a:pt x="1853565" y="0"/>
                      <a:pt x="1789748" y="80963"/>
                      <a:pt x="1789748" y="80963"/>
                    </a:cubicBezTo>
                    <a:cubicBezTo>
                      <a:pt x="1789748" y="80963"/>
                      <a:pt x="1724978" y="0"/>
                      <a:pt x="1579245" y="0"/>
                    </a:cubicBezTo>
                    <a:cubicBezTo>
                      <a:pt x="1317308" y="0"/>
                      <a:pt x="0" y="0"/>
                      <a:pt x="0" y="0"/>
                    </a:cubicBezTo>
                    <a:lnTo>
                      <a:pt x="0" y="1585913"/>
                    </a:lnTo>
                    <a:cubicBezTo>
                      <a:pt x="0" y="1585913"/>
                      <a:pt x="1301115" y="1576388"/>
                      <a:pt x="1603058" y="1585913"/>
                    </a:cubicBezTo>
                    <a:cubicBezTo>
                      <a:pt x="1617345" y="1585913"/>
                      <a:pt x="1631633" y="1587818"/>
                      <a:pt x="1644015" y="1589723"/>
                    </a:cubicBezTo>
                    <a:cubicBezTo>
                      <a:pt x="1664970" y="1592580"/>
                      <a:pt x="1679258" y="1610678"/>
                      <a:pt x="1679258" y="1630680"/>
                    </a:cubicBezTo>
                    <a:lnTo>
                      <a:pt x="1679258" y="1630680"/>
                    </a:lnTo>
                    <a:cubicBezTo>
                      <a:pt x="1679258" y="1644015"/>
                      <a:pt x="1690688" y="1654493"/>
                      <a:pt x="1704975" y="1654493"/>
                    </a:cubicBezTo>
                    <a:lnTo>
                      <a:pt x="1874520" y="1654493"/>
                    </a:lnTo>
                    <a:cubicBezTo>
                      <a:pt x="1888808" y="1654493"/>
                      <a:pt x="1900238" y="1644015"/>
                      <a:pt x="1900238" y="1630680"/>
                    </a:cubicBezTo>
                    <a:lnTo>
                      <a:pt x="1900238" y="1630680"/>
                    </a:lnTo>
                    <a:cubicBezTo>
                      <a:pt x="1900238" y="1610678"/>
                      <a:pt x="1915478" y="1593533"/>
                      <a:pt x="1935480" y="1589723"/>
                    </a:cubicBezTo>
                    <a:cubicBezTo>
                      <a:pt x="1948815" y="1587818"/>
                      <a:pt x="1962150" y="1585913"/>
                      <a:pt x="1976438" y="1585913"/>
                    </a:cubicBezTo>
                    <a:cubicBezTo>
                      <a:pt x="2277428" y="1576388"/>
                      <a:pt x="3579495" y="1585913"/>
                      <a:pt x="3579495" y="1585913"/>
                    </a:cubicBezTo>
                    <a:lnTo>
                      <a:pt x="3579495" y="0"/>
                    </a:lnTo>
                    <a:cubicBezTo>
                      <a:pt x="3579495" y="0"/>
                      <a:pt x="2262188" y="0"/>
                      <a:pt x="2000250" y="0"/>
                    </a:cubicBezTo>
                    <a:close/>
                  </a:path>
                </a:pathLst>
              </a:custGeom>
              <a:solidFill>
                <a:srgbClr val="FFFBD1"/>
              </a:solidFill>
              <a:ln w="28575" cap="flat">
                <a:solidFill>
                  <a:srgbClr val="F7B52C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5" name="任意多边形: 形状 174"/>
              <p:cNvSpPr/>
              <p:nvPr/>
            </p:nvSpPr>
            <p:spPr>
              <a:xfrm>
                <a:off x="7900034" y="2832734"/>
                <a:ext cx="128587" cy="141922"/>
              </a:xfrm>
              <a:custGeom>
                <a:avLst/>
                <a:gdLst>
                  <a:gd name="connsiteX0" fmla="*/ 0 w 128587"/>
                  <a:gd name="connsiteY0" fmla="*/ 0 h 141922"/>
                  <a:gd name="connsiteX1" fmla="*/ 128587 w 128587"/>
                  <a:gd name="connsiteY1" fmla="*/ 0 h 141922"/>
                  <a:gd name="connsiteX2" fmla="*/ 128587 w 128587"/>
                  <a:gd name="connsiteY2" fmla="*/ 141923 h 141922"/>
                  <a:gd name="connsiteX3" fmla="*/ 0 w 128587"/>
                  <a:gd name="connsiteY3" fmla="*/ 141923 h 141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8587" h="141922">
                    <a:moveTo>
                      <a:pt x="0" y="0"/>
                    </a:moveTo>
                    <a:lnTo>
                      <a:pt x="128587" y="0"/>
                    </a:lnTo>
                    <a:lnTo>
                      <a:pt x="128587" y="141923"/>
                    </a:lnTo>
                    <a:lnTo>
                      <a:pt x="0" y="141923"/>
                    </a:lnTo>
                    <a:close/>
                  </a:path>
                </a:pathLst>
              </a:custGeom>
              <a:solidFill>
                <a:srgbClr val="00984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6" name="任意多边形: 形状 175"/>
              <p:cNvSpPr/>
              <p:nvPr/>
            </p:nvSpPr>
            <p:spPr>
              <a:xfrm>
                <a:off x="7900034" y="2665094"/>
                <a:ext cx="170497" cy="141922"/>
              </a:xfrm>
              <a:custGeom>
                <a:avLst/>
                <a:gdLst>
                  <a:gd name="connsiteX0" fmla="*/ 0 w 170497"/>
                  <a:gd name="connsiteY0" fmla="*/ 0 h 141922"/>
                  <a:gd name="connsiteX1" fmla="*/ 170497 w 170497"/>
                  <a:gd name="connsiteY1" fmla="*/ 0 h 141922"/>
                  <a:gd name="connsiteX2" fmla="*/ 170497 w 170497"/>
                  <a:gd name="connsiteY2" fmla="*/ 141923 h 141922"/>
                  <a:gd name="connsiteX3" fmla="*/ 0 w 170497"/>
                  <a:gd name="connsiteY3" fmla="*/ 141923 h 141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497" h="141922">
                    <a:moveTo>
                      <a:pt x="0" y="0"/>
                    </a:moveTo>
                    <a:lnTo>
                      <a:pt x="170497" y="0"/>
                    </a:lnTo>
                    <a:lnTo>
                      <a:pt x="170497" y="141923"/>
                    </a:lnTo>
                    <a:lnTo>
                      <a:pt x="0" y="141923"/>
                    </a:lnTo>
                    <a:close/>
                  </a:path>
                </a:pathLst>
              </a:custGeom>
              <a:solidFill>
                <a:srgbClr val="E9551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grpSp>
            <p:nvGrpSpPr>
              <p:cNvPr id="177" name="图形 148"/>
              <p:cNvGrpSpPr/>
              <p:nvPr/>
            </p:nvGrpSpPr>
            <p:grpSpPr>
              <a:xfrm>
                <a:off x="4123372" y="3116579"/>
                <a:ext cx="562210" cy="1198603"/>
                <a:chOff x="4123372" y="3116579"/>
                <a:chExt cx="562210" cy="1198603"/>
              </a:xfrm>
            </p:grpSpPr>
            <p:sp>
              <p:nvSpPr>
                <p:cNvPr id="178" name="任意多边形: 形状 177"/>
                <p:cNvSpPr/>
                <p:nvPr/>
              </p:nvSpPr>
              <p:spPr>
                <a:xfrm>
                  <a:off x="4123372" y="3116579"/>
                  <a:ext cx="562210" cy="1198603"/>
                </a:xfrm>
                <a:custGeom>
                  <a:avLst/>
                  <a:gdLst>
                    <a:gd name="connsiteX0" fmla="*/ 560070 w 562210"/>
                    <a:gd name="connsiteY0" fmla="*/ 1129665 h 1198603"/>
                    <a:gd name="connsiteX1" fmla="*/ 132398 w 562210"/>
                    <a:gd name="connsiteY1" fmla="*/ 73343 h 1198603"/>
                    <a:gd name="connsiteX2" fmla="*/ 26670 w 562210"/>
                    <a:gd name="connsiteY2" fmla="*/ 0 h 1198603"/>
                    <a:gd name="connsiteX3" fmla="*/ 0 w 562210"/>
                    <a:gd name="connsiteY3" fmla="*/ 120968 h 1198603"/>
                    <a:gd name="connsiteX4" fmla="*/ 427673 w 562210"/>
                    <a:gd name="connsiteY4" fmla="*/ 1177290 h 1198603"/>
                    <a:gd name="connsiteX5" fmla="*/ 473393 w 562210"/>
                    <a:gd name="connsiteY5" fmla="*/ 1196340 h 1198603"/>
                    <a:gd name="connsiteX6" fmla="*/ 540068 w 562210"/>
                    <a:gd name="connsiteY6" fmla="*/ 1172528 h 1198603"/>
                    <a:gd name="connsiteX7" fmla="*/ 560070 w 562210"/>
                    <a:gd name="connsiteY7" fmla="*/ 1129665 h 11986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62210" h="1198603">
                      <a:moveTo>
                        <a:pt x="560070" y="1129665"/>
                      </a:moveTo>
                      <a:lnTo>
                        <a:pt x="132398" y="73343"/>
                      </a:lnTo>
                      <a:lnTo>
                        <a:pt x="26670" y="0"/>
                      </a:lnTo>
                      <a:lnTo>
                        <a:pt x="0" y="120968"/>
                      </a:lnTo>
                      <a:lnTo>
                        <a:pt x="427673" y="1177290"/>
                      </a:lnTo>
                      <a:cubicBezTo>
                        <a:pt x="434340" y="1194435"/>
                        <a:pt x="455295" y="1203008"/>
                        <a:pt x="473393" y="1196340"/>
                      </a:cubicBezTo>
                      <a:lnTo>
                        <a:pt x="540068" y="1172528"/>
                      </a:lnTo>
                      <a:cubicBezTo>
                        <a:pt x="557213" y="1165860"/>
                        <a:pt x="566738" y="1146810"/>
                        <a:pt x="560070" y="1129665"/>
                      </a:cubicBezTo>
                      <a:close/>
                    </a:path>
                  </a:pathLst>
                </a:custGeom>
                <a:solidFill>
                  <a:srgbClr val="2065BA"/>
                </a:solidFill>
                <a:ln w="7144" cap="flat">
                  <a:solidFill>
                    <a:srgbClr val="0067C2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79" name="任意多边形: 形状 178"/>
                <p:cNvSpPr/>
                <p:nvPr/>
              </p:nvSpPr>
              <p:spPr>
                <a:xfrm>
                  <a:off x="4487226" y="4056696"/>
                  <a:ext cx="112395" cy="227647"/>
                </a:xfrm>
                <a:custGeom>
                  <a:avLst/>
                  <a:gdLst>
                    <a:gd name="connsiteX0" fmla="*/ 87630 w 112395"/>
                    <a:gd name="connsiteY0" fmla="*/ 227648 h 227647"/>
                    <a:gd name="connsiteX1" fmla="*/ 0 w 112395"/>
                    <a:gd name="connsiteY1" fmla="*/ 8573 h 227647"/>
                    <a:gd name="connsiteX2" fmla="*/ 23813 w 112395"/>
                    <a:gd name="connsiteY2" fmla="*/ 0 h 227647"/>
                    <a:gd name="connsiteX3" fmla="*/ 112395 w 112395"/>
                    <a:gd name="connsiteY3" fmla="*/ 219075 h 227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395" h="227647">
                      <a:moveTo>
                        <a:pt x="87630" y="227648"/>
                      </a:moveTo>
                      <a:lnTo>
                        <a:pt x="0" y="8573"/>
                      </a:lnTo>
                      <a:lnTo>
                        <a:pt x="23813" y="0"/>
                      </a:lnTo>
                      <a:lnTo>
                        <a:pt x="112395" y="219075"/>
                      </a:lnTo>
                      <a:close/>
                    </a:path>
                  </a:pathLst>
                </a:custGeom>
                <a:solidFill>
                  <a:srgbClr val="339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0" name="任意多边形: 形状 179"/>
                <p:cNvSpPr/>
                <p:nvPr/>
              </p:nvSpPr>
              <p:spPr>
                <a:xfrm>
                  <a:off x="4458651" y="3988116"/>
                  <a:ext cx="40957" cy="48577"/>
                </a:xfrm>
                <a:custGeom>
                  <a:avLst/>
                  <a:gdLst>
                    <a:gd name="connsiteX0" fmla="*/ 16193 w 40957"/>
                    <a:gd name="connsiteY0" fmla="*/ 48578 h 48577"/>
                    <a:gd name="connsiteX1" fmla="*/ 0 w 40957"/>
                    <a:gd name="connsiteY1" fmla="*/ 8573 h 48577"/>
                    <a:gd name="connsiteX2" fmla="*/ 24765 w 40957"/>
                    <a:gd name="connsiteY2" fmla="*/ 0 h 48577"/>
                    <a:gd name="connsiteX3" fmla="*/ 40958 w 40957"/>
                    <a:gd name="connsiteY3" fmla="*/ 40005 h 485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957" h="48577">
                      <a:moveTo>
                        <a:pt x="16193" y="48578"/>
                      </a:moveTo>
                      <a:lnTo>
                        <a:pt x="0" y="8573"/>
                      </a:lnTo>
                      <a:lnTo>
                        <a:pt x="24765" y="0"/>
                      </a:lnTo>
                      <a:lnTo>
                        <a:pt x="40958" y="40005"/>
                      </a:lnTo>
                      <a:close/>
                    </a:path>
                  </a:pathLst>
                </a:custGeom>
                <a:solidFill>
                  <a:srgbClr val="339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</p:grpSp>
        <p:sp>
          <p:nvSpPr>
            <p:cNvPr id="31" name="文本框 30"/>
            <p:cNvSpPr txBox="1"/>
            <p:nvPr/>
          </p:nvSpPr>
          <p:spPr>
            <a:xfrm>
              <a:off x="10139" y="7450"/>
              <a:ext cx="8123" cy="1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240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</a:t>
              </a:r>
              <a:r>
                <a:rPr lang="zh-CN" altLang="en-US" sz="2400" dirty="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古时候有个人，因为（     ），</a:t>
              </a:r>
              <a:r>
                <a:rPr lang="en-US" altLang="zh-CN" sz="2400" dirty="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</a:t>
              </a:r>
              <a:endParaRPr lang="en-US" altLang="zh-CN" sz="2400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200000"/>
                </a:lnSpc>
              </a:pPr>
              <a:r>
                <a:rPr lang="en-US" altLang="zh-CN" sz="2400" dirty="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</a:t>
              </a:r>
              <a:r>
                <a:rPr lang="zh-CN" altLang="en-US" sz="2400" dirty="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就把禾苗（     ），结果（     ）。</a:t>
              </a:r>
              <a:endParaRPr lang="zh-CN" altLang="en-US" sz="2400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02285" y="778510"/>
            <a:ext cx="5521325" cy="5791200"/>
            <a:chOff x="1016" y="1241"/>
            <a:chExt cx="8695" cy="9120"/>
          </a:xfrm>
        </p:grpSpPr>
        <p:pic>
          <p:nvPicPr>
            <p:cNvPr id="17" name="图片 16" descr="33109698AC33011CE03F1A58A3D37DB6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 cstate="email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281" y="1241"/>
              <a:ext cx="8431" cy="7496"/>
            </a:xfrm>
            <a:prstGeom prst="round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7" cstate="email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016" y="8871"/>
              <a:ext cx="6959" cy="1491"/>
            </a:xfrm>
            <a:prstGeom prst="rect">
              <a:avLst/>
            </a:prstGeom>
          </p:spPr>
        </p:pic>
      </p:grpSp>
      <p:pic>
        <p:nvPicPr>
          <p:cNvPr id="8" name="智慧果">
            <a:hlinkClick r:id="" action="ppaction://media"/>
          </p:cNvPr>
          <p:cNvPicPr>
            <a:picLocks noRot="1"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9">
                  <p14:trim st="477.000000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966700" y="3119755"/>
            <a:ext cx="619125" cy="6191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433945" y="1951990"/>
            <a:ext cx="29324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56335" y="1614170"/>
            <a:ext cx="2838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endParaRPr lang="en-US" altLang="zh-CN" b="1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56335" y="2957195"/>
            <a:ext cx="2838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endParaRPr lang="en-US" altLang="zh-CN" b="1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56335" y="3957955"/>
            <a:ext cx="2838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endParaRPr lang="en-US" altLang="zh-CN" b="1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56335" y="4635500"/>
            <a:ext cx="2838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endParaRPr lang="en-US" altLang="zh-CN" b="1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9175" y="1280795"/>
            <a:ext cx="4393565" cy="964565"/>
            <a:chOff x="1605" y="2017"/>
            <a:chExt cx="6919" cy="1519"/>
          </a:xfrm>
        </p:grpSpPr>
        <p:cxnSp>
          <p:nvCxnSpPr>
            <p:cNvPr id="18" name="直接连接符 17"/>
            <p:cNvCxnSpPr/>
            <p:nvPr/>
          </p:nvCxnSpPr>
          <p:spPr>
            <a:xfrm flipV="1">
              <a:off x="4370" y="2919"/>
              <a:ext cx="4155" cy="47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1605" y="3522"/>
              <a:ext cx="340" cy="15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37" name="文本框 36"/>
            <p:cNvSpPr txBox="1"/>
            <p:nvPr/>
          </p:nvSpPr>
          <p:spPr>
            <a:xfrm>
              <a:off x="5201" y="2017"/>
              <a:ext cx="2993" cy="531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>
                  <a:solidFill>
                    <a:srgbClr val="9C0000"/>
                  </a:solidFill>
                  <a:latin typeface="汉仪中楷简" panose="02010600000101010101" charset="-122"/>
                  <a:ea typeface="汉仪中楷简" panose="02010600000101010101" charset="-122"/>
                </a:rPr>
                <a:t>起因：巴望快长</a:t>
              </a:r>
              <a:endParaRPr lang="zh-CN" altLang="en-US" sz="1600">
                <a:solidFill>
                  <a:srgbClr val="9C0000"/>
                </a:solidFill>
                <a:latin typeface="汉仪中楷简" panose="02010600000101010101" charset="-122"/>
                <a:ea typeface="汉仪中楷简" panose="02010600000101010101" charset="-122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3300730" y="3601720"/>
            <a:ext cx="1900555" cy="337185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>
                <a:solidFill>
                  <a:srgbClr val="9C0000"/>
                </a:solidFill>
                <a:latin typeface="汉仪中楷简" panose="02010600000101010101" charset="-122"/>
                <a:ea typeface="汉仪中楷简" panose="02010600000101010101" charset="-122"/>
              </a:rPr>
              <a:t>经过：拔高禾苗</a:t>
            </a:r>
            <a:endParaRPr lang="zh-CN" altLang="en-US" sz="1600">
              <a:solidFill>
                <a:srgbClr val="9C0000"/>
              </a:solidFill>
              <a:latin typeface="汉仪中楷简" panose="02010600000101010101" charset="-122"/>
              <a:ea typeface="汉仪中楷简" panose="02010600000101010101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 flipV="1">
            <a:off x="1019175" y="3551555"/>
            <a:ext cx="2245995" cy="3048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1617345" y="4975225"/>
            <a:ext cx="3585210" cy="340995"/>
            <a:chOff x="2547" y="7835"/>
            <a:chExt cx="5646" cy="537"/>
          </a:xfrm>
        </p:grpSpPr>
        <p:sp>
          <p:nvSpPr>
            <p:cNvPr id="26" name="文本框 25"/>
            <p:cNvSpPr txBox="1"/>
            <p:nvPr/>
          </p:nvSpPr>
          <p:spPr>
            <a:xfrm>
              <a:off x="5201" y="7835"/>
              <a:ext cx="2993" cy="531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>
                  <a:solidFill>
                    <a:srgbClr val="9C0000"/>
                  </a:solidFill>
                  <a:latin typeface="汉仪中楷简" panose="02010600000101010101" charset="-122"/>
                  <a:ea typeface="汉仪中楷简" panose="02010600000101010101" charset="-122"/>
                </a:rPr>
                <a:t>结果：禾苗枯死</a:t>
              </a:r>
              <a:endParaRPr lang="zh-CN" altLang="en-US" sz="1600">
                <a:solidFill>
                  <a:srgbClr val="9C0000"/>
                </a:solidFill>
                <a:latin typeface="汉仪中楷简" panose="02010600000101010101" charset="-122"/>
                <a:ea typeface="汉仪中楷简" panose="02010600000101010101" charset="-122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 flipV="1">
              <a:off x="2547" y="8356"/>
              <a:ext cx="1745" cy="16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pic>
        <p:nvPicPr>
          <p:cNvPr id="43" name="图片 42" descr="可商用小博士元素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9460230" y="40640"/>
            <a:ext cx="1742440" cy="1742440"/>
          </a:xfrm>
          <a:prstGeom prst="rect">
            <a:avLst/>
          </a:prstGeom>
        </p:spPr>
      </p:pic>
      <p:pic>
        <p:nvPicPr>
          <p:cNvPr id="44" name="图片 43" descr="小清新水彩红果子"/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8771255" y="247015"/>
            <a:ext cx="1329690" cy="13296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3" dur="252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492760" y="892810"/>
            <a:ext cx="5521325" cy="5791200"/>
            <a:chOff x="1016" y="1241"/>
            <a:chExt cx="8695" cy="9120"/>
          </a:xfrm>
        </p:grpSpPr>
        <p:pic>
          <p:nvPicPr>
            <p:cNvPr id="17" name="图片 16" descr="33109698AC33011CE03F1A58A3D37DB6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 cstate="email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281" y="1241"/>
              <a:ext cx="8431" cy="7496"/>
            </a:xfrm>
            <a:prstGeom prst="round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016" y="8871"/>
              <a:ext cx="6959" cy="1491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6160135" y="1766570"/>
            <a:ext cx="5520690" cy="2966720"/>
            <a:chOff x="9764" y="1055"/>
            <a:chExt cx="8694" cy="5196"/>
          </a:xfrm>
        </p:grpSpPr>
        <p:grpSp>
          <p:nvGrpSpPr>
            <p:cNvPr id="2" name="组合 1" descr="7b0a202020202274657874626f78223a20227b5c2269645c223a32303334373434322c5c2263617465676f72795f69645c223a5c225c227d220a7d0a"/>
            <p:cNvGrpSpPr/>
            <p:nvPr/>
          </p:nvGrpSpPr>
          <p:grpSpPr>
            <a:xfrm>
              <a:off x="9764" y="1055"/>
              <a:ext cx="8694" cy="5196"/>
              <a:chOff x="5285" y="3306"/>
              <a:chExt cx="8340" cy="4041"/>
            </a:xfrm>
          </p:grpSpPr>
          <p:pic>
            <p:nvPicPr>
              <p:cNvPr id="14" name="图片 13" descr="资源 12"/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5633" y="3547"/>
                <a:ext cx="7935" cy="3707"/>
              </a:xfrm>
              <a:prstGeom prst="rect">
                <a:avLst/>
              </a:prstGeom>
            </p:spPr>
          </p:pic>
          <p:pic>
            <p:nvPicPr>
              <p:cNvPr id="3" name="图片 2" descr="资源 14"/>
              <p:cNvPicPr>
                <a:picLocks noChangeAspect="1"/>
              </p:cNvPicPr>
              <p:nvPr/>
            </p:nvPicPr>
            <p:blipFill>
              <a:blip r:embed="rId7" cstate="email"/>
              <a:stretch>
                <a:fillRect/>
              </a:stretch>
            </p:blipFill>
            <p:spPr>
              <a:xfrm>
                <a:off x="5285" y="3306"/>
                <a:ext cx="8340" cy="4041"/>
              </a:xfrm>
              <a:prstGeom prst="rect">
                <a:avLst/>
              </a:prstGeom>
            </p:spPr>
          </p:pic>
        </p:grpSp>
        <p:sp>
          <p:nvSpPr>
            <p:cNvPr id="13" name="文本框 12"/>
            <p:cNvSpPr txBox="1"/>
            <p:nvPr/>
          </p:nvSpPr>
          <p:spPr>
            <a:xfrm>
              <a:off x="10952" y="2071"/>
              <a:ext cx="6623" cy="2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dirty="0">
                  <a:solidFill>
                    <a:srgbClr val="C0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自读要求：</a:t>
              </a:r>
              <a:endParaRPr lang="zh-CN" altLang="en-US" sz="20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  <a:p>
              <a:pPr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dirty="0">
                  <a:solidFill>
                    <a:srgbClr val="C000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   </a:t>
              </a:r>
              <a:r>
                <a:rPr lang="en-US" altLang="zh-CN" sz="2000" dirty="0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</a:t>
              </a:r>
              <a:r>
                <a:rPr lang="zh-CN" altLang="en-US" sz="2000" dirty="0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默读第一自然段，思考：农夫为什么要帮助禾苗生长呢？找一找相关的语句，画出来。</a:t>
              </a:r>
              <a:endParaRPr lang="zh-CN" altLang="en-US" sz="2000" dirty="0">
                <a:solidFill>
                  <a:srgbClr val="9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156335" y="1728470"/>
            <a:ext cx="2838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endParaRPr lang="en-US" altLang="zh-CN" b="1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56335" y="3061970"/>
            <a:ext cx="2838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endParaRPr lang="en-US" altLang="zh-CN" b="1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56335" y="4081780"/>
            <a:ext cx="2838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endParaRPr lang="en-US" altLang="zh-CN" b="1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56335" y="4759325"/>
            <a:ext cx="2838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endParaRPr lang="en-US" altLang="zh-CN" b="1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872490" y="1664970"/>
            <a:ext cx="4599940" cy="144208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缺角矩形 18"/>
          <p:cNvSpPr/>
          <p:nvPr/>
        </p:nvSpPr>
        <p:spPr>
          <a:xfrm>
            <a:off x="1353185" y="736600"/>
            <a:ext cx="9396730" cy="1769110"/>
          </a:xfrm>
          <a:prstGeom prst="plaqu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868805" y="553720"/>
            <a:ext cx="856234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古时候有个人，他</a:t>
            </a:r>
            <a:r>
              <a:rPr lang="zh-CN" altLang="en-US" sz="2800" dirty="0">
                <a:noFill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巴望自己田里的禾苗长得快些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800" dirty="0">
                <a:solidFill>
                  <a:srgbClr val="000000">
                    <a:alpha val="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天天到田边去看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en-US" altLang="zh-CN" sz="28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677535" y="1436370"/>
            <a:ext cx="409575" cy="76200"/>
            <a:chOff x="8941" y="2262"/>
            <a:chExt cx="645" cy="120"/>
          </a:xfrm>
        </p:grpSpPr>
        <p:sp>
          <p:nvSpPr>
            <p:cNvPr id="6" name="椭圆 5"/>
            <p:cNvSpPr/>
            <p:nvPr/>
          </p:nvSpPr>
          <p:spPr>
            <a:xfrm>
              <a:off x="8941" y="2262"/>
              <a:ext cx="120" cy="12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9466" y="2262"/>
              <a:ext cx="120" cy="12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5422900" y="889000"/>
            <a:ext cx="48526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巴望自己田里的禾苗长得快些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61185" y="1748155"/>
            <a:ext cx="27362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天天到田边去看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117090" y="2251075"/>
            <a:ext cx="409575" cy="76200"/>
            <a:chOff x="8941" y="2262"/>
            <a:chExt cx="645" cy="120"/>
          </a:xfrm>
        </p:grpSpPr>
        <p:sp>
          <p:nvSpPr>
            <p:cNvPr id="10" name="椭圆 9"/>
            <p:cNvSpPr/>
            <p:nvPr/>
          </p:nvSpPr>
          <p:spPr>
            <a:xfrm>
              <a:off x="8941" y="2262"/>
              <a:ext cx="120" cy="12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9466" y="2262"/>
              <a:ext cx="120" cy="12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501005" y="1757680"/>
            <a:ext cx="1804035" cy="4603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希望</a:t>
            </a:r>
            <a:r>
              <a:rPr lang="en-US" altLang="zh-CN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盼望</a:t>
            </a:r>
            <a:endParaRPr lang="zh-CN" altLang="en-US" sz="24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8" name="图片 7" descr="图片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339340" y="2761615"/>
            <a:ext cx="7418705" cy="3578225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D41D5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D41D5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  <p:bldP spid="12" grpId="0" animBg="1"/>
      <p:bldP spid="12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缺角矩形 18"/>
          <p:cNvSpPr/>
          <p:nvPr/>
        </p:nvSpPr>
        <p:spPr>
          <a:xfrm>
            <a:off x="1353185" y="736600"/>
            <a:ext cx="9396730" cy="1769110"/>
          </a:xfrm>
          <a:prstGeom prst="plaqu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032000" y="594360"/>
            <a:ext cx="806132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可是，一天，两天，三天，禾苗好像一点儿也没有长高。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962900" y="1463675"/>
            <a:ext cx="409575" cy="76200"/>
            <a:chOff x="8941" y="2262"/>
            <a:chExt cx="645" cy="120"/>
          </a:xfrm>
        </p:grpSpPr>
        <p:sp>
          <p:nvSpPr>
            <p:cNvPr id="7" name="椭圆 6"/>
            <p:cNvSpPr/>
            <p:nvPr/>
          </p:nvSpPr>
          <p:spPr>
            <a:xfrm>
              <a:off x="8941" y="2262"/>
              <a:ext cx="120" cy="12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9466" y="2262"/>
              <a:ext cx="120" cy="12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 descr="图片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404745" y="2853055"/>
            <a:ext cx="7382510" cy="3547745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缺角矩形 18"/>
          <p:cNvSpPr/>
          <p:nvPr/>
        </p:nvSpPr>
        <p:spPr>
          <a:xfrm>
            <a:off x="1353185" y="736600"/>
            <a:ext cx="9739630" cy="1769110"/>
          </a:xfrm>
          <a:prstGeom prst="plaqu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indent="0">
              <a:lnSpc>
                <a:spcPct val="100000"/>
              </a:lnSpc>
              <a:buNone/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43735" y="594995"/>
            <a:ext cx="887666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他在田边焦急地转来转去，自言自语地说：“我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得想个办法帮它们长。”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320540" y="1454785"/>
            <a:ext cx="409575" cy="76200"/>
            <a:chOff x="8941" y="2262"/>
            <a:chExt cx="645" cy="120"/>
          </a:xfrm>
        </p:grpSpPr>
        <p:sp>
          <p:nvSpPr>
            <p:cNvPr id="4" name="椭圆 3"/>
            <p:cNvSpPr/>
            <p:nvPr/>
          </p:nvSpPr>
          <p:spPr>
            <a:xfrm>
              <a:off x="8941" y="2262"/>
              <a:ext cx="120" cy="12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9466" y="2262"/>
              <a:ext cx="120" cy="12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306060" y="1477010"/>
            <a:ext cx="3089275" cy="0"/>
            <a:chOff x="8356" y="2326"/>
            <a:chExt cx="4865" cy="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8356" y="2326"/>
              <a:ext cx="2070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1151" y="2326"/>
              <a:ext cx="2070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/>
          <p:cNvGrpSpPr/>
          <p:nvPr/>
        </p:nvGrpSpPr>
        <p:grpSpPr>
          <a:xfrm>
            <a:off x="953770" y="3083560"/>
            <a:ext cx="3790950" cy="2226310"/>
            <a:chOff x="1502" y="4856"/>
            <a:chExt cx="5970" cy="3506"/>
          </a:xfrm>
        </p:grpSpPr>
        <p:sp>
          <p:nvSpPr>
            <p:cNvPr id="12" name="文本框 11"/>
            <p:cNvSpPr txBox="1"/>
            <p:nvPr/>
          </p:nvSpPr>
          <p:spPr>
            <a:xfrm>
              <a:off x="2378" y="6198"/>
              <a:ext cx="495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solidFill>
                    <a:srgbClr val="00206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他急得（</a:t>
              </a:r>
              <a:r>
                <a:rPr lang="en-US" altLang="zh-CN" sz="2800">
                  <a:solidFill>
                    <a:srgbClr val="00206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</a:t>
              </a:r>
              <a:r>
                <a:rPr lang="zh-CN" altLang="en-US" sz="2800">
                  <a:solidFill>
                    <a:srgbClr val="00206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）。</a:t>
              </a:r>
              <a:endParaRPr lang="zh-CN" altLang="en-US" sz="280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grpSp>
          <p:nvGrpSpPr>
            <p:cNvPr id="24" name="图形 7"/>
            <p:cNvGrpSpPr/>
            <p:nvPr/>
          </p:nvGrpSpPr>
          <p:grpSpPr>
            <a:xfrm>
              <a:off x="1502" y="4856"/>
              <a:ext cx="5970" cy="3506"/>
              <a:chOff x="4200525" y="2143125"/>
              <a:chExt cx="3790950" cy="2571750"/>
            </a:xfrm>
          </p:grpSpPr>
          <p:sp>
            <p:nvSpPr>
              <p:cNvPr id="25" name="任意多边形: 形状 9"/>
              <p:cNvSpPr/>
              <p:nvPr/>
            </p:nvSpPr>
            <p:spPr>
              <a:xfrm>
                <a:off x="4263389" y="2157412"/>
                <a:ext cx="3713797" cy="2543175"/>
              </a:xfrm>
              <a:custGeom>
                <a:avLst/>
                <a:gdLst>
                  <a:gd name="connsiteX0" fmla="*/ 3713798 w 3713797"/>
                  <a:gd name="connsiteY0" fmla="*/ 1394460 h 2543175"/>
                  <a:gd name="connsiteX1" fmla="*/ 3589973 w 3713797"/>
                  <a:gd name="connsiteY1" fmla="*/ 1091565 h 2543175"/>
                  <a:gd name="connsiteX2" fmla="*/ 3602355 w 3713797"/>
                  <a:gd name="connsiteY2" fmla="*/ 1037273 h 2543175"/>
                  <a:gd name="connsiteX3" fmla="*/ 3497580 w 3713797"/>
                  <a:gd name="connsiteY3" fmla="*/ 915353 h 2543175"/>
                  <a:gd name="connsiteX4" fmla="*/ 2870835 w 3713797"/>
                  <a:gd name="connsiteY4" fmla="*/ 382905 h 2543175"/>
                  <a:gd name="connsiteX5" fmla="*/ 2650808 w 3713797"/>
                  <a:gd name="connsiteY5" fmla="*/ 421958 h 2543175"/>
                  <a:gd name="connsiteX6" fmla="*/ 1888808 w 3713797"/>
                  <a:gd name="connsiteY6" fmla="*/ 0 h 2543175"/>
                  <a:gd name="connsiteX7" fmla="*/ 1194435 w 3713797"/>
                  <a:gd name="connsiteY7" fmla="*/ 328613 h 2543175"/>
                  <a:gd name="connsiteX8" fmla="*/ 990600 w 3713797"/>
                  <a:gd name="connsiteY8" fmla="*/ 293370 h 2543175"/>
                  <a:gd name="connsiteX9" fmla="*/ 392430 w 3713797"/>
                  <a:gd name="connsiteY9" fmla="*/ 806768 h 2543175"/>
                  <a:gd name="connsiteX10" fmla="*/ 220980 w 3713797"/>
                  <a:gd name="connsiteY10" fmla="*/ 1038225 h 2543175"/>
                  <a:gd name="connsiteX11" fmla="*/ 222885 w 3713797"/>
                  <a:gd name="connsiteY11" fmla="*/ 1071563 h 2543175"/>
                  <a:gd name="connsiteX12" fmla="*/ 0 w 3713797"/>
                  <a:gd name="connsiteY12" fmla="*/ 1525905 h 2543175"/>
                  <a:gd name="connsiteX13" fmla="*/ 573405 w 3713797"/>
                  <a:gd name="connsiteY13" fmla="*/ 2099310 h 2543175"/>
                  <a:gd name="connsiteX14" fmla="*/ 658178 w 3713797"/>
                  <a:gd name="connsiteY14" fmla="*/ 2092643 h 2543175"/>
                  <a:gd name="connsiteX15" fmla="*/ 1164908 w 3713797"/>
                  <a:gd name="connsiteY15" fmla="*/ 2347913 h 2543175"/>
                  <a:gd name="connsiteX16" fmla="*/ 1364933 w 3713797"/>
                  <a:gd name="connsiteY16" fmla="*/ 2315528 h 2543175"/>
                  <a:gd name="connsiteX17" fmla="*/ 1888808 w 3713797"/>
                  <a:gd name="connsiteY17" fmla="*/ 2543175 h 2543175"/>
                  <a:gd name="connsiteX18" fmla="*/ 2368868 w 3713797"/>
                  <a:gd name="connsiteY18" fmla="*/ 2359343 h 2543175"/>
                  <a:gd name="connsiteX19" fmla="*/ 2476500 w 3713797"/>
                  <a:gd name="connsiteY19" fmla="*/ 2385060 h 2543175"/>
                  <a:gd name="connsiteX20" fmla="*/ 2694623 w 3713797"/>
                  <a:gd name="connsiteY20" fmla="*/ 2245995 h 2543175"/>
                  <a:gd name="connsiteX21" fmla="*/ 2819400 w 3713797"/>
                  <a:gd name="connsiteY21" fmla="*/ 2259330 h 2543175"/>
                  <a:gd name="connsiteX22" fmla="*/ 3404235 w 3713797"/>
                  <a:gd name="connsiteY22" fmla="*/ 1808798 h 2543175"/>
                  <a:gd name="connsiteX23" fmla="*/ 3713798 w 3713797"/>
                  <a:gd name="connsiteY23" fmla="*/ 1394460 h 2543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713797" h="2543175">
                    <a:moveTo>
                      <a:pt x="3713798" y="1394460"/>
                    </a:moveTo>
                    <a:cubicBezTo>
                      <a:pt x="3713798" y="1276350"/>
                      <a:pt x="3666173" y="1169670"/>
                      <a:pt x="3589973" y="1091565"/>
                    </a:cubicBezTo>
                    <a:cubicBezTo>
                      <a:pt x="3597593" y="1075373"/>
                      <a:pt x="3602355" y="1056323"/>
                      <a:pt x="3602355" y="1037273"/>
                    </a:cubicBezTo>
                    <a:cubicBezTo>
                      <a:pt x="3602355" y="975360"/>
                      <a:pt x="3556635" y="923925"/>
                      <a:pt x="3497580" y="915353"/>
                    </a:cubicBezTo>
                    <a:cubicBezTo>
                      <a:pt x="3449003" y="613410"/>
                      <a:pt x="3187065" y="382905"/>
                      <a:pt x="2870835" y="382905"/>
                    </a:cubicBezTo>
                    <a:cubicBezTo>
                      <a:pt x="2793683" y="382905"/>
                      <a:pt x="2719388" y="396240"/>
                      <a:pt x="2650808" y="421958"/>
                    </a:cubicBezTo>
                    <a:cubicBezTo>
                      <a:pt x="2491740" y="168593"/>
                      <a:pt x="2210753" y="0"/>
                      <a:pt x="1888808" y="0"/>
                    </a:cubicBezTo>
                    <a:cubicBezTo>
                      <a:pt x="1608773" y="0"/>
                      <a:pt x="1359218" y="127635"/>
                      <a:pt x="1194435" y="328613"/>
                    </a:cubicBezTo>
                    <a:cubicBezTo>
                      <a:pt x="1130618" y="305753"/>
                      <a:pt x="1062038" y="293370"/>
                      <a:pt x="990600" y="293370"/>
                    </a:cubicBezTo>
                    <a:cubicBezTo>
                      <a:pt x="687705" y="293370"/>
                      <a:pt x="437198" y="516255"/>
                      <a:pt x="392430" y="806768"/>
                    </a:cubicBezTo>
                    <a:cubicBezTo>
                      <a:pt x="293370" y="836295"/>
                      <a:pt x="220980" y="928688"/>
                      <a:pt x="220980" y="1038225"/>
                    </a:cubicBezTo>
                    <a:cubicBezTo>
                      <a:pt x="220980" y="1049655"/>
                      <a:pt x="221933" y="1061085"/>
                      <a:pt x="222885" y="1071563"/>
                    </a:cubicBezTo>
                    <a:cubicBezTo>
                      <a:pt x="86678" y="1176338"/>
                      <a:pt x="0" y="1341120"/>
                      <a:pt x="0" y="1525905"/>
                    </a:cubicBezTo>
                    <a:cubicBezTo>
                      <a:pt x="0" y="1842135"/>
                      <a:pt x="257175" y="2099310"/>
                      <a:pt x="573405" y="2099310"/>
                    </a:cubicBezTo>
                    <a:cubicBezTo>
                      <a:pt x="601980" y="2099310"/>
                      <a:pt x="630555" y="2097405"/>
                      <a:pt x="658178" y="2092643"/>
                    </a:cubicBezTo>
                    <a:cubicBezTo>
                      <a:pt x="772478" y="2247900"/>
                      <a:pt x="957263" y="2347913"/>
                      <a:pt x="1164908" y="2347913"/>
                    </a:cubicBezTo>
                    <a:cubicBezTo>
                      <a:pt x="1234440" y="2347913"/>
                      <a:pt x="1302068" y="2336483"/>
                      <a:pt x="1364933" y="2315528"/>
                    </a:cubicBezTo>
                    <a:cubicBezTo>
                      <a:pt x="1496378" y="2455545"/>
                      <a:pt x="1682115" y="2543175"/>
                      <a:pt x="1888808" y="2543175"/>
                    </a:cubicBezTo>
                    <a:cubicBezTo>
                      <a:pt x="2073593" y="2543175"/>
                      <a:pt x="2241233" y="2473643"/>
                      <a:pt x="2368868" y="2359343"/>
                    </a:cubicBezTo>
                    <a:cubicBezTo>
                      <a:pt x="2401253" y="2375535"/>
                      <a:pt x="2437448" y="2385060"/>
                      <a:pt x="2476500" y="2385060"/>
                    </a:cubicBezTo>
                    <a:cubicBezTo>
                      <a:pt x="2573655" y="2385060"/>
                      <a:pt x="2656523" y="2327910"/>
                      <a:pt x="2694623" y="2245995"/>
                    </a:cubicBezTo>
                    <a:cubicBezTo>
                      <a:pt x="2734628" y="2254568"/>
                      <a:pt x="2776538" y="2259330"/>
                      <a:pt x="2819400" y="2259330"/>
                    </a:cubicBezTo>
                    <a:cubicBezTo>
                      <a:pt x="3100388" y="2259330"/>
                      <a:pt x="3335655" y="2067878"/>
                      <a:pt x="3404235" y="1808798"/>
                    </a:cubicBezTo>
                    <a:cubicBezTo>
                      <a:pt x="3583305" y="1755458"/>
                      <a:pt x="3713798" y="1589723"/>
                      <a:pt x="3713798" y="1394460"/>
                    </a:cubicBezTo>
                    <a:close/>
                  </a:path>
                </a:pathLst>
              </a:custGeom>
              <a:noFill/>
              <a:ln w="28575" cap="flat">
                <a:solidFill>
                  <a:srgbClr val="B55507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" name="任意多边形: 形状 10"/>
              <p:cNvSpPr/>
              <p:nvPr/>
            </p:nvSpPr>
            <p:spPr>
              <a:xfrm>
                <a:off x="4200525" y="3168967"/>
                <a:ext cx="467677" cy="152400"/>
              </a:xfrm>
              <a:custGeom>
                <a:avLst/>
                <a:gdLst>
                  <a:gd name="connsiteX0" fmla="*/ 0 w 467677"/>
                  <a:gd name="connsiteY0" fmla="*/ 0 h 152400"/>
                  <a:gd name="connsiteX1" fmla="*/ 124778 w 467677"/>
                  <a:gd name="connsiteY1" fmla="*/ 8573 h 152400"/>
                  <a:gd name="connsiteX2" fmla="*/ 248603 w 467677"/>
                  <a:gd name="connsiteY2" fmla="*/ 29528 h 152400"/>
                  <a:gd name="connsiteX3" fmla="*/ 310515 w 467677"/>
                  <a:gd name="connsiteY3" fmla="*/ 44768 h 152400"/>
                  <a:gd name="connsiteX4" fmla="*/ 370523 w 467677"/>
                  <a:gd name="connsiteY4" fmla="*/ 67628 h 152400"/>
                  <a:gd name="connsiteX5" fmla="*/ 424815 w 467677"/>
                  <a:gd name="connsiteY5" fmla="*/ 101918 h 152400"/>
                  <a:gd name="connsiteX6" fmla="*/ 467678 w 467677"/>
                  <a:gd name="connsiteY6" fmla="*/ 150495 h 152400"/>
                  <a:gd name="connsiteX7" fmla="*/ 465773 w 467677"/>
                  <a:gd name="connsiteY7" fmla="*/ 152400 h 152400"/>
                  <a:gd name="connsiteX8" fmla="*/ 359093 w 467677"/>
                  <a:gd name="connsiteY8" fmla="*/ 93345 h 152400"/>
                  <a:gd name="connsiteX9" fmla="*/ 243840 w 467677"/>
                  <a:gd name="connsiteY9" fmla="*/ 50483 h 152400"/>
                  <a:gd name="connsiteX10" fmla="*/ 122873 w 467677"/>
                  <a:gd name="connsiteY10" fmla="*/ 21908 h 152400"/>
                  <a:gd name="connsiteX11" fmla="*/ 0 w 467677"/>
                  <a:gd name="connsiteY11" fmla="*/ 1905 h 152400"/>
                  <a:gd name="connsiteX12" fmla="*/ 0 w 467677"/>
                  <a:gd name="connsiteY12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67676" h="152400">
                    <a:moveTo>
                      <a:pt x="0" y="0"/>
                    </a:moveTo>
                    <a:cubicBezTo>
                      <a:pt x="41910" y="953"/>
                      <a:pt x="83820" y="3810"/>
                      <a:pt x="124778" y="8573"/>
                    </a:cubicBezTo>
                    <a:cubicBezTo>
                      <a:pt x="166688" y="13335"/>
                      <a:pt x="207645" y="20003"/>
                      <a:pt x="248603" y="29528"/>
                    </a:cubicBezTo>
                    <a:cubicBezTo>
                      <a:pt x="269558" y="34290"/>
                      <a:pt x="289560" y="39053"/>
                      <a:pt x="310515" y="44768"/>
                    </a:cubicBezTo>
                    <a:cubicBezTo>
                      <a:pt x="330518" y="50483"/>
                      <a:pt x="350520" y="58103"/>
                      <a:pt x="370523" y="67628"/>
                    </a:cubicBezTo>
                    <a:cubicBezTo>
                      <a:pt x="389573" y="77153"/>
                      <a:pt x="407670" y="88583"/>
                      <a:pt x="424815" y="101918"/>
                    </a:cubicBezTo>
                    <a:cubicBezTo>
                      <a:pt x="441960" y="115253"/>
                      <a:pt x="457200" y="131445"/>
                      <a:pt x="467678" y="150495"/>
                    </a:cubicBezTo>
                    <a:lnTo>
                      <a:pt x="465773" y="152400"/>
                    </a:lnTo>
                    <a:cubicBezTo>
                      <a:pt x="432435" y="126683"/>
                      <a:pt x="396240" y="109538"/>
                      <a:pt x="359093" y="93345"/>
                    </a:cubicBezTo>
                    <a:cubicBezTo>
                      <a:pt x="320993" y="79058"/>
                      <a:pt x="283845" y="62865"/>
                      <a:pt x="243840" y="50483"/>
                    </a:cubicBezTo>
                    <a:cubicBezTo>
                      <a:pt x="203835" y="39053"/>
                      <a:pt x="163830" y="29528"/>
                      <a:pt x="122873" y="21908"/>
                    </a:cubicBezTo>
                    <a:cubicBezTo>
                      <a:pt x="81915" y="13335"/>
                      <a:pt x="40958" y="7620"/>
                      <a:pt x="0" y="190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5550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" name="任意多边形: 形状 11"/>
              <p:cNvSpPr/>
              <p:nvPr/>
            </p:nvSpPr>
            <p:spPr>
              <a:xfrm>
                <a:off x="4551997" y="2803207"/>
                <a:ext cx="203070" cy="257175"/>
              </a:xfrm>
              <a:custGeom>
                <a:avLst/>
                <a:gdLst>
                  <a:gd name="connsiteX0" fmla="*/ 952 w 203070"/>
                  <a:gd name="connsiteY0" fmla="*/ 0 h 257175"/>
                  <a:gd name="connsiteX1" fmla="*/ 64770 w 203070"/>
                  <a:gd name="connsiteY1" fmla="*/ 53340 h 257175"/>
                  <a:gd name="connsiteX2" fmla="*/ 124777 w 203070"/>
                  <a:gd name="connsiteY2" fmla="*/ 110490 h 257175"/>
                  <a:gd name="connsiteX3" fmla="*/ 179070 w 203070"/>
                  <a:gd name="connsiteY3" fmla="*/ 174307 h 257175"/>
                  <a:gd name="connsiteX4" fmla="*/ 197167 w 203070"/>
                  <a:gd name="connsiteY4" fmla="*/ 213360 h 257175"/>
                  <a:gd name="connsiteX5" fmla="*/ 201930 w 203070"/>
                  <a:gd name="connsiteY5" fmla="*/ 257175 h 257175"/>
                  <a:gd name="connsiteX6" fmla="*/ 199072 w 203070"/>
                  <a:gd name="connsiteY6" fmla="*/ 257175 h 257175"/>
                  <a:gd name="connsiteX7" fmla="*/ 155258 w 203070"/>
                  <a:gd name="connsiteY7" fmla="*/ 190500 h 257175"/>
                  <a:gd name="connsiteX8" fmla="*/ 107632 w 203070"/>
                  <a:gd name="connsiteY8" fmla="*/ 125730 h 257175"/>
                  <a:gd name="connsiteX9" fmla="*/ 55245 w 203070"/>
                  <a:gd name="connsiteY9" fmla="*/ 62865 h 257175"/>
                  <a:gd name="connsiteX10" fmla="*/ 0 w 203070"/>
                  <a:gd name="connsiteY10" fmla="*/ 1905 h 257175"/>
                  <a:gd name="connsiteX11" fmla="*/ 952 w 203070"/>
                  <a:gd name="connsiteY11" fmla="*/ 0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03070" h="257175">
                    <a:moveTo>
                      <a:pt x="952" y="0"/>
                    </a:moveTo>
                    <a:cubicBezTo>
                      <a:pt x="22860" y="17145"/>
                      <a:pt x="43815" y="35242"/>
                      <a:pt x="64770" y="53340"/>
                    </a:cubicBezTo>
                    <a:cubicBezTo>
                      <a:pt x="85725" y="71438"/>
                      <a:pt x="105727" y="90488"/>
                      <a:pt x="124777" y="110490"/>
                    </a:cubicBezTo>
                    <a:cubicBezTo>
                      <a:pt x="143827" y="130492"/>
                      <a:pt x="164783" y="149542"/>
                      <a:pt x="179070" y="174307"/>
                    </a:cubicBezTo>
                    <a:cubicBezTo>
                      <a:pt x="186690" y="186690"/>
                      <a:pt x="192405" y="199072"/>
                      <a:pt x="197167" y="213360"/>
                    </a:cubicBezTo>
                    <a:cubicBezTo>
                      <a:pt x="201930" y="226695"/>
                      <a:pt x="204788" y="241935"/>
                      <a:pt x="201930" y="257175"/>
                    </a:cubicBezTo>
                    <a:lnTo>
                      <a:pt x="199072" y="257175"/>
                    </a:lnTo>
                    <a:cubicBezTo>
                      <a:pt x="188595" y="232410"/>
                      <a:pt x="171450" y="212407"/>
                      <a:pt x="155258" y="190500"/>
                    </a:cubicBezTo>
                    <a:cubicBezTo>
                      <a:pt x="138113" y="169545"/>
                      <a:pt x="123825" y="146685"/>
                      <a:pt x="107632" y="125730"/>
                    </a:cubicBezTo>
                    <a:cubicBezTo>
                      <a:pt x="90488" y="104775"/>
                      <a:pt x="73342" y="83820"/>
                      <a:pt x="55245" y="62865"/>
                    </a:cubicBezTo>
                    <a:cubicBezTo>
                      <a:pt x="37147" y="41910"/>
                      <a:pt x="19050" y="21907"/>
                      <a:pt x="0" y="1905"/>
                    </a:cubicBezTo>
                    <a:lnTo>
                      <a:pt x="952" y="0"/>
                    </a:lnTo>
                    <a:close/>
                  </a:path>
                </a:pathLst>
              </a:custGeom>
              <a:solidFill>
                <a:srgbClr val="B5550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" name="任意多边形: 形状 12"/>
              <p:cNvSpPr/>
              <p:nvPr/>
            </p:nvSpPr>
            <p:spPr>
              <a:xfrm>
                <a:off x="6826307" y="2330767"/>
                <a:ext cx="309822" cy="373380"/>
              </a:xfrm>
              <a:custGeom>
                <a:avLst/>
                <a:gdLst>
                  <a:gd name="connsiteX0" fmla="*/ 309823 w 309822"/>
                  <a:gd name="connsiteY0" fmla="*/ 3810 h 373380"/>
                  <a:gd name="connsiteX1" fmla="*/ 222193 w 309822"/>
                  <a:gd name="connsiteY1" fmla="*/ 88582 h 373380"/>
                  <a:gd name="connsiteX2" fmla="*/ 138373 w 309822"/>
                  <a:gd name="connsiteY2" fmla="*/ 177165 h 373380"/>
                  <a:gd name="connsiteX3" fmla="*/ 63125 w 309822"/>
                  <a:gd name="connsiteY3" fmla="*/ 271463 h 373380"/>
                  <a:gd name="connsiteX4" fmla="*/ 28835 w 309822"/>
                  <a:gd name="connsiteY4" fmla="*/ 320040 h 373380"/>
                  <a:gd name="connsiteX5" fmla="*/ 4070 w 309822"/>
                  <a:gd name="connsiteY5" fmla="*/ 373380 h 373380"/>
                  <a:gd name="connsiteX6" fmla="*/ 1213 w 309822"/>
                  <a:gd name="connsiteY6" fmla="*/ 373380 h 373380"/>
                  <a:gd name="connsiteX7" fmla="*/ 10738 w 309822"/>
                  <a:gd name="connsiteY7" fmla="*/ 310515 h 373380"/>
                  <a:gd name="connsiteX8" fmla="*/ 40265 w 309822"/>
                  <a:gd name="connsiteY8" fmla="*/ 254318 h 373380"/>
                  <a:gd name="connsiteX9" fmla="*/ 122180 w 309822"/>
                  <a:gd name="connsiteY9" fmla="*/ 160972 h 373380"/>
                  <a:gd name="connsiteX10" fmla="*/ 212668 w 309822"/>
                  <a:gd name="connsiteY10" fmla="*/ 77152 h 373380"/>
                  <a:gd name="connsiteX11" fmla="*/ 307918 w 309822"/>
                  <a:gd name="connsiteY11" fmla="*/ 0 h 373380"/>
                  <a:gd name="connsiteX12" fmla="*/ 309823 w 309822"/>
                  <a:gd name="connsiteY12" fmla="*/ 3810 h 373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09822" h="373380">
                    <a:moveTo>
                      <a:pt x="309823" y="3810"/>
                    </a:moveTo>
                    <a:cubicBezTo>
                      <a:pt x="280295" y="31432"/>
                      <a:pt x="250768" y="60007"/>
                      <a:pt x="222193" y="88582"/>
                    </a:cubicBezTo>
                    <a:cubicBezTo>
                      <a:pt x="193618" y="117157"/>
                      <a:pt x="165043" y="146685"/>
                      <a:pt x="138373" y="177165"/>
                    </a:cubicBezTo>
                    <a:cubicBezTo>
                      <a:pt x="111703" y="207645"/>
                      <a:pt x="87890" y="240030"/>
                      <a:pt x="63125" y="271463"/>
                    </a:cubicBezTo>
                    <a:cubicBezTo>
                      <a:pt x="50743" y="286703"/>
                      <a:pt x="39313" y="302895"/>
                      <a:pt x="28835" y="320040"/>
                    </a:cubicBezTo>
                    <a:cubicBezTo>
                      <a:pt x="18358" y="337185"/>
                      <a:pt x="8833" y="354330"/>
                      <a:pt x="4070" y="373380"/>
                    </a:cubicBezTo>
                    <a:lnTo>
                      <a:pt x="1213" y="373380"/>
                    </a:lnTo>
                    <a:cubicBezTo>
                      <a:pt x="-2597" y="352425"/>
                      <a:pt x="3118" y="330518"/>
                      <a:pt x="10738" y="310515"/>
                    </a:cubicBezTo>
                    <a:cubicBezTo>
                      <a:pt x="18358" y="290513"/>
                      <a:pt x="28835" y="272415"/>
                      <a:pt x="40265" y="254318"/>
                    </a:cubicBezTo>
                    <a:cubicBezTo>
                      <a:pt x="63125" y="219075"/>
                      <a:pt x="92653" y="190500"/>
                      <a:pt x="122180" y="160972"/>
                    </a:cubicBezTo>
                    <a:cubicBezTo>
                      <a:pt x="151708" y="132397"/>
                      <a:pt x="181235" y="103823"/>
                      <a:pt x="212668" y="77152"/>
                    </a:cubicBezTo>
                    <a:cubicBezTo>
                      <a:pt x="244100" y="50482"/>
                      <a:pt x="275533" y="24765"/>
                      <a:pt x="307918" y="0"/>
                    </a:cubicBezTo>
                    <a:lnTo>
                      <a:pt x="309823" y="3810"/>
                    </a:lnTo>
                    <a:close/>
                  </a:path>
                </a:pathLst>
              </a:custGeom>
              <a:solidFill>
                <a:srgbClr val="B5550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" name="任意多边形: 形状 13"/>
              <p:cNvSpPr/>
              <p:nvPr/>
            </p:nvSpPr>
            <p:spPr>
              <a:xfrm>
                <a:off x="6976219" y="2476500"/>
                <a:ext cx="158958" cy="171450"/>
              </a:xfrm>
              <a:custGeom>
                <a:avLst/>
                <a:gdLst>
                  <a:gd name="connsiteX0" fmla="*/ 158958 w 158958"/>
                  <a:gd name="connsiteY0" fmla="*/ 2857 h 171450"/>
                  <a:gd name="connsiteX1" fmla="*/ 116096 w 158958"/>
                  <a:gd name="connsiteY1" fmla="*/ 42863 h 171450"/>
                  <a:gd name="connsiteX2" fmla="*/ 75138 w 158958"/>
                  <a:gd name="connsiteY2" fmla="*/ 84773 h 171450"/>
                  <a:gd name="connsiteX3" fmla="*/ 57041 w 158958"/>
                  <a:gd name="connsiteY3" fmla="*/ 106680 h 171450"/>
                  <a:gd name="connsiteX4" fmla="*/ 38943 w 158958"/>
                  <a:gd name="connsiteY4" fmla="*/ 127635 h 171450"/>
                  <a:gd name="connsiteX5" fmla="*/ 20846 w 158958"/>
                  <a:gd name="connsiteY5" fmla="*/ 147638 h 171450"/>
                  <a:gd name="connsiteX6" fmla="*/ 6558 w 158958"/>
                  <a:gd name="connsiteY6" fmla="*/ 171450 h 171450"/>
                  <a:gd name="connsiteX7" fmla="*/ 3701 w 158958"/>
                  <a:gd name="connsiteY7" fmla="*/ 171450 h 171450"/>
                  <a:gd name="connsiteX8" fmla="*/ 2748 w 158958"/>
                  <a:gd name="connsiteY8" fmla="*/ 139065 h 171450"/>
                  <a:gd name="connsiteX9" fmla="*/ 16083 w 158958"/>
                  <a:gd name="connsiteY9" fmla="*/ 110490 h 171450"/>
                  <a:gd name="connsiteX10" fmla="*/ 58946 w 158958"/>
                  <a:gd name="connsiteY10" fmla="*/ 67627 h 171450"/>
                  <a:gd name="connsiteX11" fmla="*/ 106571 w 158958"/>
                  <a:gd name="connsiteY11" fmla="*/ 31432 h 171450"/>
                  <a:gd name="connsiteX12" fmla="*/ 157053 w 158958"/>
                  <a:gd name="connsiteY12" fmla="*/ 0 h 171450"/>
                  <a:gd name="connsiteX13" fmla="*/ 158958 w 158958"/>
                  <a:gd name="connsiteY13" fmla="*/ 2857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8958" h="171450">
                    <a:moveTo>
                      <a:pt x="158958" y="2857"/>
                    </a:moveTo>
                    <a:cubicBezTo>
                      <a:pt x="144671" y="16193"/>
                      <a:pt x="130383" y="29527"/>
                      <a:pt x="116096" y="42863"/>
                    </a:cubicBezTo>
                    <a:cubicBezTo>
                      <a:pt x="101808" y="56198"/>
                      <a:pt x="88473" y="70485"/>
                      <a:pt x="75138" y="84773"/>
                    </a:cubicBezTo>
                    <a:cubicBezTo>
                      <a:pt x="68471" y="91440"/>
                      <a:pt x="62756" y="99060"/>
                      <a:pt x="57041" y="106680"/>
                    </a:cubicBezTo>
                    <a:cubicBezTo>
                      <a:pt x="51326" y="114300"/>
                      <a:pt x="44658" y="120968"/>
                      <a:pt x="38943" y="127635"/>
                    </a:cubicBezTo>
                    <a:cubicBezTo>
                      <a:pt x="32276" y="134302"/>
                      <a:pt x="26561" y="140970"/>
                      <a:pt x="20846" y="147638"/>
                    </a:cubicBezTo>
                    <a:cubicBezTo>
                      <a:pt x="15131" y="154305"/>
                      <a:pt x="9416" y="160973"/>
                      <a:pt x="6558" y="171450"/>
                    </a:cubicBezTo>
                    <a:lnTo>
                      <a:pt x="3701" y="171450"/>
                    </a:lnTo>
                    <a:cubicBezTo>
                      <a:pt x="-2014" y="160973"/>
                      <a:pt x="-109" y="148590"/>
                      <a:pt x="2748" y="139065"/>
                    </a:cubicBezTo>
                    <a:cubicBezTo>
                      <a:pt x="5606" y="128588"/>
                      <a:pt x="10368" y="119063"/>
                      <a:pt x="16083" y="110490"/>
                    </a:cubicBezTo>
                    <a:cubicBezTo>
                      <a:pt x="27513" y="92393"/>
                      <a:pt x="43706" y="80963"/>
                      <a:pt x="58946" y="67627"/>
                    </a:cubicBezTo>
                    <a:cubicBezTo>
                      <a:pt x="74186" y="54293"/>
                      <a:pt x="90378" y="42863"/>
                      <a:pt x="106571" y="31432"/>
                    </a:cubicBezTo>
                    <a:cubicBezTo>
                      <a:pt x="122763" y="20002"/>
                      <a:pt x="138956" y="9525"/>
                      <a:pt x="157053" y="0"/>
                    </a:cubicBezTo>
                    <a:lnTo>
                      <a:pt x="158958" y="2857"/>
                    </a:lnTo>
                    <a:close/>
                  </a:path>
                </a:pathLst>
              </a:custGeom>
              <a:solidFill>
                <a:srgbClr val="B5550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" name="任意多边形: 形状 14"/>
              <p:cNvSpPr/>
              <p:nvPr/>
            </p:nvSpPr>
            <p:spPr>
              <a:xfrm>
                <a:off x="6847522" y="4321492"/>
                <a:ext cx="180022" cy="335279"/>
              </a:xfrm>
              <a:custGeom>
                <a:avLst/>
                <a:gdLst>
                  <a:gd name="connsiteX0" fmla="*/ 2858 w 180022"/>
                  <a:gd name="connsiteY0" fmla="*/ 0 h 335279"/>
                  <a:gd name="connsiteX1" fmla="*/ 63818 w 180022"/>
                  <a:gd name="connsiteY1" fmla="*/ 74295 h 335279"/>
                  <a:gd name="connsiteX2" fmla="*/ 118110 w 180022"/>
                  <a:gd name="connsiteY2" fmla="*/ 153353 h 335279"/>
                  <a:gd name="connsiteX3" fmla="*/ 143828 w 180022"/>
                  <a:gd name="connsiteY3" fmla="*/ 194310 h 335279"/>
                  <a:gd name="connsiteX4" fmla="*/ 164783 w 180022"/>
                  <a:gd name="connsiteY4" fmla="*/ 238125 h 335279"/>
                  <a:gd name="connsiteX5" fmla="*/ 177165 w 180022"/>
                  <a:gd name="connsiteY5" fmla="*/ 285750 h 335279"/>
                  <a:gd name="connsiteX6" fmla="*/ 180022 w 180022"/>
                  <a:gd name="connsiteY6" fmla="*/ 310515 h 335279"/>
                  <a:gd name="connsiteX7" fmla="*/ 178118 w 180022"/>
                  <a:gd name="connsiteY7" fmla="*/ 335280 h 335279"/>
                  <a:gd name="connsiteX8" fmla="*/ 175260 w 180022"/>
                  <a:gd name="connsiteY8" fmla="*/ 335280 h 335279"/>
                  <a:gd name="connsiteX9" fmla="*/ 138113 w 180022"/>
                  <a:gd name="connsiteY9" fmla="*/ 249555 h 335279"/>
                  <a:gd name="connsiteX10" fmla="*/ 98108 w 180022"/>
                  <a:gd name="connsiteY10" fmla="*/ 164783 h 335279"/>
                  <a:gd name="connsiteX11" fmla="*/ 51435 w 180022"/>
                  <a:gd name="connsiteY11" fmla="*/ 82867 h 335279"/>
                  <a:gd name="connsiteX12" fmla="*/ 0 w 180022"/>
                  <a:gd name="connsiteY12" fmla="*/ 2858 h 335279"/>
                  <a:gd name="connsiteX13" fmla="*/ 2858 w 180022"/>
                  <a:gd name="connsiteY13" fmla="*/ 0 h 335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0022" h="335279">
                    <a:moveTo>
                      <a:pt x="2858" y="0"/>
                    </a:moveTo>
                    <a:cubicBezTo>
                      <a:pt x="23813" y="23813"/>
                      <a:pt x="43815" y="48578"/>
                      <a:pt x="63818" y="74295"/>
                    </a:cubicBezTo>
                    <a:cubicBezTo>
                      <a:pt x="82868" y="100013"/>
                      <a:pt x="100965" y="125730"/>
                      <a:pt x="118110" y="153353"/>
                    </a:cubicBezTo>
                    <a:cubicBezTo>
                      <a:pt x="126683" y="166688"/>
                      <a:pt x="135255" y="180975"/>
                      <a:pt x="143828" y="194310"/>
                    </a:cubicBezTo>
                    <a:cubicBezTo>
                      <a:pt x="151447" y="208598"/>
                      <a:pt x="159068" y="222885"/>
                      <a:pt x="164783" y="238125"/>
                    </a:cubicBezTo>
                    <a:cubicBezTo>
                      <a:pt x="170497" y="253365"/>
                      <a:pt x="174308" y="269558"/>
                      <a:pt x="177165" y="285750"/>
                    </a:cubicBezTo>
                    <a:cubicBezTo>
                      <a:pt x="178118" y="294323"/>
                      <a:pt x="179070" y="301942"/>
                      <a:pt x="180022" y="310515"/>
                    </a:cubicBezTo>
                    <a:cubicBezTo>
                      <a:pt x="180022" y="319088"/>
                      <a:pt x="179070" y="327660"/>
                      <a:pt x="178118" y="335280"/>
                    </a:cubicBezTo>
                    <a:lnTo>
                      <a:pt x="175260" y="335280"/>
                    </a:lnTo>
                    <a:cubicBezTo>
                      <a:pt x="164783" y="304800"/>
                      <a:pt x="151447" y="277177"/>
                      <a:pt x="138113" y="249555"/>
                    </a:cubicBezTo>
                    <a:cubicBezTo>
                      <a:pt x="123825" y="221933"/>
                      <a:pt x="113347" y="192405"/>
                      <a:pt x="98108" y="164783"/>
                    </a:cubicBezTo>
                    <a:cubicBezTo>
                      <a:pt x="83820" y="137160"/>
                      <a:pt x="67628" y="109538"/>
                      <a:pt x="51435" y="82867"/>
                    </a:cubicBezTo>
                    <a:cubicBezTo>
                      <a:pt x="35243" y="55245"/>
                      <a:pt x="18097" y="28575"/>
                      <a:pt x="0" y="2858"/>
                    </a:cubicBezTo>
                    <a:lnTo>
                      <a:pt x="2858" y="0"/>
                    </a:lnTo>
                    <a:close/>
                  </a:path>
                </a:pathLst>
              </a:custGeom>
              <a:solidFill>
                <a:srgbClr val="B5550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" name="任意多边形: 形状 15"/>
              <p:cNvSpPr/>
              <p:nvPr/>
            </p:nvSpPr>
            <p:spPr>
              <a:xfrm>
                <a:off x="6948487" y="4354829"/>
                <a:ext cx="154442" cy="149542"/>
              </a:xfrm>
              <a:custGeom>
                <a:avLst/>
                <a:gdLst>
                  <a:gd name="connsiteX0" fmla="*/ 0 w 154442"/>
                  <a:gd name="connsiteY0" fmla="*/ 0 h 149542"/>
                  <a:gd name="connsiteX1" fmla="*/ 51435 w 154442"/>
                  <a:gd name="connsiteY1" fmla="*/ 20955 h 149542"/>
                  <a:gd name="connsiteX2" fmla="*/ 99060 w 154442"/>
                  <a:gd name="connsiteY2" fmla="*/ 50483 h 149542"/>
                  <a:gd name="connsiteX3" fmla="*/ 140970 w 154442"/>
                  <a:gd name="connsiteY3" fmla="*/ 90488 h 149542"/>
                  <a:gd name="connsiteX4" fmla="*/ 153353 w 154442"/>
                  <a:gd name="connsiteY4" fmla="*/ 148590 h 149542"/>
                  <a:gd name="connsiteX5" fmla="*/ 150495 w 154442"/>
                  <a:gd name="connsiteY5" fmla="*/ 149542 h 149542"/>
                  <a:gd name="connsiteX6" fmla="*/ 118110 w 154442"/>
                  <a:gd name="connsiteY6" fmla="*/ 107633 h 149542"/>
                  <a:gd name="connsiteX7" fmla="*/ 110490 w 154442"/>
                  <a:gd name="connsiteY7" fmla="*/ 98108 h 149542"/>
                  <a:gd name="connsiteX8" fmla="*/ 102870 w 154442"/>
                  <a:gd name="connsiteY8" fmla="*/ 88583 h 149542"/>
                  <a:gd name="connsiteX9" fmla="*/ 94297 w 154442"/>
                  <a:gd name="connsiteY9" fmla="*/ 78105 h 149542"/>
                  <a:gd name="connsiteX10" fmla="*/ 85725 w 154442"/>
                  <a:gd name="connsiteY10" fmla="*/ 68580 h 149542"/>
                  <a:gd name="connsiteX11" fmla="*/ 44768 w 154442"/>
                  <a:gd name="connsiteY11" fmla="*/ 34290 h 149542"/>
                  <a:gd name="connsiteX12" fmla="*/ 0 w 154442"/>
                  <a:gd name="connsiteY12" fmla="*/ 3810 h 149542"/>
                  <a:gd name="connsiteX13" fmla="*/ 0 w 154442"/>
                  <a:gd name="connsiteY13" fmla="*/ 0 h 149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442" h="149542">
                    <a:moveTo>
                      <a:pt x="0" y="0"/>
                    </a:moveTo>
                    <a:cubicBezTo>
                      <a:pt x="18097" y="5715"/>
                      <a:pt x="34290" y="13335"/>
                      <a:pt x="51435" y="20955"/>
                    </a:cubicBezTo>
                    <a:cubicBezTo>
                      <a:pt x="67628" y="29528"/>
                      <a:pt x="84772" y="39053"/>
                      <a:pt x="99060" y="50483"/>
                    </a:cubicBezTo>
                    <a:cubicBezTo>
                      <a:pt x="114300" y="61913"/>
                      <a:pt x="130493" y="73342"/>
                      <a:pt x="140970" y="90488"/>
                    </a:cubicBezTo>
                    <a:cubicBezTo>
                      <a:pt x="150495" y="107633"/>
                      <a:pt x="157163" y="128588"/>
                      <a:pt x="153353" y="148590"/>
                    </a:cubicBezTo>
                    <a:lnTo>
                      <a:pt x="150495" y="149542"/>
                    </a:lnTo>
                    <a:cubicBezTo>
                      <a:pt x="139065" y="133350"/>
                      <a:pt x="129540" y="120967"/>
                      <a:pt x="118110" y="107633"/>
                    </a:cubicBezTo>
                    <a:cubicBezTo>
                      <a:pt x="115253" y="104775"/>
                      <a:pt x="112395" y="100965"/>
                      <a:pt x="110490" y="98108"/>
                    </a:cubicBezTo>
                    <a:cubicBezTo>
                      <a:pt x="107632" y="95250"/>
                      <a:pt x="104775" y="91440"/>
                      <a:pt x="102870" y="88583"/>
                    </a:cubicBezTo>
                    <a:cubicBezTo>
                      <a:pt x="100965" y="84773"/>
                      <a:pt x="97155" y="81915"/>
                      <a:pt x="94297" y="78105"/>
                    </a:cubicBezTo>
                    <a:cubicBezTo>
                      <a:pt x="91440" y="74295"/>
                      <a:pt x="88582" y="71438"/>
                      <a:pt x="85725" y="68580"/>
                    </a:cubicBezTo>
                    <a:cubicBezTo>
                      <a:pt x="73343" y="56198"/>
                      <a:pt x="59055" y="44767"/>
                      <a:pt x="44768" y="34290"/>
                    </a:cubicBezTo>
                    <a:cubicBezTo>
                      <a:pt x="30480" y="22860"/>
                      <a:pt x="15240" y="13335"/>
                      <a:pt x="0" y="381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5550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" name="任意多边形: 形状 16"/>
              <p:cNvSpPr/>
              <p:nvPr/>
            </p:nvSpPr>
            <p:spPr>
              <a:xfrm>
                <a:off x="4358640" y="2581275"/>
                <a:ext cx="252412" cy="248602"/>
              </a:xfrm>
              <a:custGeom>
                <a:avLst/>
                <a:gdLst>
                  <a:gd name="connsiteX0" fmla="*/ 252412 w 252412"/>
                  <a:gd name="connsiteY0" fmla="*/ 170498 h 248602"/>
                  <a:gd name="connsiteX1" fmla="*/ 171450 w 252412"/>
                  <a:gd name="connsiteY1" fmla="*/ 187642 h 248602"/>
                  <a:gd name="connsiteX2" fmla="*/ 116205 w 252412"/>
                  <a:gd name="connsiteY2" fmla="*/ 248602 h 248602"/>
                  <a:gd name="connsiteX3" fmla="*/ 74295 w 252412"/>
                  <a:gd name="connsiteY3" fmla="*/ 177165 h 248602"/>
                  <a:gd name="connsiteX4" fmla="*/ 0 w 252412"/>
                  <a:gd name="connsiteY4" fmla="*/ 143827 h 248602"/>
                  <a:gd name="connsiteX5" fmla="*/ 54292 w 252412"/>
                  <a:gd name="connsiteY5" fmla="*/ 81915 h 248602"/>
                  <a:gd name="connsiteX6" fmla="*/ 63817 w 252412"/>
                  <a:gd name="connsiteY6" fmla="*/ 0 h 248602"/>
                  <a:gd name="connsiteX7" fmla="*/ 139065 w 252412"/>
                  <a:gd name="connsiteY7" fmla="*/ 33338 h 248602"/>
                  <a:gd name="connsiteX8" fmla="*/ 220028 w 252412"/>
                  <a:gd name="connsiteY8" fmla="*/ 17145 h 248602"/>
                  <a:gd name="connsiteX9" fmla="*/ 211455 w 252412"/>
                  <a:gd name="connsiteY9" fmla="*/ 99060 h 248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2412" h="248602">
                    <a:moveTo>
                      <a:pt x="252412" y="170498"/>
                    </a:moveTo>
                    <a:lnTo>
                      <a:pt x="171450" y="187642"/>
                    </a:lnTo>
                    <a:lnTo>
                      <a:pt x="116205" y="248602"/>
                    </a:lnTo>
                    <a:lnTo>
                      <a:pt x="74295" y="177165"/>
                    </a:lnTo>
                    <a:lnTo>
                      <a:pt x="0" y="143827"/>
                    </a:lnTo>
                    <a:lnTo>
                      <a:pt x="54292" y="81915"/>
                    </a:lnTo>
                    <a:lnTo>
                      <a:pt x="63817" y="0"/>
                    </a:lnTo>
                    <a:lnTo>
                      <a:pt x="139065" y="33338"/>
                    </a:lnTo>
                    <a:lnTo>
                      <a:pt x="220028" y="17145"/>
                    </a:lnTo>
                    <a:lnTo>
                      <a:pt x="211455" y="99060"/>
                    </a:lnTo>
                    <a:close/>
                  </a:path>
                </a:pathLst>
              </a:custGeom>
              <a:solidFill>
                <a:srgbClr val="FFEE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" name="任意多边形: 形状 17"/>
              <p:cNvSpPr/>
              <p:nvPr/>
            </p:nvSpPr>
            <p:spPr>
              <a:xfrm>
                <a:off x="4286250" y="2962275"/>
                <a:ext cx="121919" cy="120967"/>
              </a:xfrm>
              <a:custGeom>
                <a:avLst/>
                <a:gdLst>
                  <a:gd name="connsiteX0" fmla="*/ 108585 w 121919"/>
                  <a:gd name="connsiteY0" fmla="*/ 110490 h 120967"/>
                  <a:gd name="connsiteX1" fmla="*/ 69532 w 121919"/>
                  <a:gd name="connsiteY1" fmla="*/ 103823 h 120967"/>
                  <a:gd name="connsiteX2" fmla="*/ 33338 w 121919"/>
                  <a:gd name="connsiteY2" fmla="*/ 120967 h 120967"/>
                  <a:gd name="connsiteX3" fmla="*/ 27622 w 121919"/>
                  <a:gd name="connsiteY3" fmla="*/ 80963 h 120967"/>
                  <a:gd name="connsiteX4" fmla="*/ 0 w 121919"/>
                  <a:gd name="connsiteY4" fmla="*/ 52388 h 120967"/>
                  <a:gd name="connsiteX5" fmla="*/ 36195 w 121919"/>
                  <a:gd name="connsiteY5" fmla="*/ 35242 h 120967"/>
                  <a:gd name="connsiteX6" fmla="*/ 54293 w 121919"/>
                  <a:gd name="connsiteY6" fmla="*/ 0 h 120967"/>
                  <a:gd name="connsiteX7" fmla="*/ 82868 w 121919"/>
                  <a:gd name="connsiteY7" fmla="*/ 28575 h 120967"/>
                  <a:gd name="connsiteX8" fmla="*/ 121920 w 121919"/>
                  <a:gd name="connsiteY8" fmla="*/ 35242 h 120967"/>
                  <a:gd name="connsiteX9" fmla="*/ 102870 w 121919"/>
                  <a:gd name="connsiteY9" fmla="*/ 70485 h 120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919" h="120967">
                    <a:moveTo>
                      <a:pt x="108585" y="110490"/>
                    </a:moveTo>
                    <a:lnTo>
                      <a:pt x="69532" y="103823"/>
                    </a:lnTo>
                    <a:lnTo>
                      <a:pt x="33338" y="120967"/>
                    </a:lnTo>
                    <a:lnTo>
                      <a:pt x="27622" y="80963"/>
                    </a:lnTo>
                    <a:lnTo>
                      <a:pt x="0" y="52388"/>
                    </a:lnTo>
                    <a:lnTo>
                      <a:pt x="36195" y="35242"/>
                    </a:lnTo>
                    <a:lnTo>
                      <a:pt x="54293" y="0"/>
                    </a:lnTo>
                    <a:lnTo>
                      <a:pt x="82868" y="28575"/>
                    </a:lnTo>
                    <a:lnTo>
                      <a:pt x="121920" y="35242"/>
                    </a:lnTo>
                    <a:lnTo>
                      <a:pt x="102870" y="70485"/>
                    </a:lnTo>
                    <a:close/>
                  </a:path>
                </a:pathLst>
              </a:custGeom>
              <a:solidFill>
                <a:srgbClr val="FFEE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" name="任意多边形: 形状 18"/>
              <p:cNvSpPr/>
              <p:nvPr/>
            </p:nvSpPr>
            <p:spPr>
              <a:xfrm>
                <a:off x="6852284" y="2249804"/>
                <a:ext cx="76200" cy="75247"/>
              </a:xfrm>
              <a:custGeom>
                <a:avLst/>
                <a:gdLst>
                  <a:gd name="connsiteX0" fmla="*/ 67628 w 76200"/>
                  <a:gd name="connsiteY0" fmla="*/ 68580 h 75247"/>
                  <a:gd name="connsiteX1" fmla="*/ 42863 w 76200"/>
                  <a:gd name="connsiteY1" fmla="*/ 64770 h 75247"/>
                  <a:gd name="connsiteX2" fmla="*/ 20955 w 76200"/>
                  <a:gd name="connsiteY2" fmla="*/ 75248 h 75247"/>
                  <a:gd name="connsiteX3" fmla="*/ 17145 w 76200"/>
                  <a:gd name="connsiteY3" fmla="*/ 51435 h 75247"/>
                  <a:gd name="connsiteX4" fmla="*/ 0 w 76200"/>
                  <a:gd name="connsiteY4" fmla="*/ 33338 h 75247"/>
                  <a:gd name="connsiteX5" fmla="*/ 22860 w 76200"/>
                  <a:gd name="connsiteY5" fmla="*/ 21908 h 75247"/>
                  <a:gd name="connsiteX6" fmla="*/ 34290 w 76200"/>
                  <a:gd name="connsiteY6" fmla="*/ 0 h 75247"/>
                  <a:gd name="connsiteX7" fmla="*/ 51435 w 76200"/>
                  <a:gd name="connsiteY7" fmla="*/ 18098 h 75247"/>
                  <a:gd name="connsiteX8" fmla="*/ 76200 w 76200"/>
                  <a:gd name="connsiteY8" fmla="*/ 22860 h 75247"/>
                  <a:gd name="connsiteX9" fmla="*/ 64770 w 76200"/>
                  <a:gd name="connsiteY9" fmla="*/ 44768 h 75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200" h="75247">
                    <a:moveTo>
                      <a:pt x="67628" y="68580"/>
                    </a:moveTo>
                    <a:lnTo>
                      <a:pt x="42863" y="64770"/>
                    </a:lnTo>
                    <a:lnTo>
                      <a:pt x="20955" y="75248"/>
                    </a:lnTo>
                    <a:lnTo>
                      <a:pt x="17145" y="51435"/>
                    </a:lnTo>
                    <a:lnTo>
                      <a:pt x="0" y="33338"/>
                    </a:lnTo>
                    <a:lnTo>
                      <a:pt x="22860" y="21908"/>
                    </a:lnTo>
                    <a:lnTo>
                      <a:pt x="34290" y="0"/>
                    </a:lnTo>
                    <a:lnTo>
                      <a:pt x="51435" y="18098"/>
                    </a:lnTo>
                    <a:lnTo>
                      <a:pt x="76200" y="22860"/>
                    </a:lnTo>
                    <a:lnTo>
                      <a:pt x="64770" y="44768"/>
                    </a:lnTo>
                    <a:close/>
                  </a:path>
                </a:pathLst>
              </a:custGeom>
              <a:solidFill>
                <a:srgbClr val="FFEE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" name="任意多边形: 形状 19"/>
              <p:cNvSpPr/>
              <p:nvPr/>
            </p:nvSpPr>
            <p:spPr>
              <a:xfrm>
                <a:off x="7076122" y="4490084"/>
                <a:ext cx="186690" cy="180022"/>
              </a:xfrm>
              <a:custGeom>
                <a:avLst/>
                <a:gdLst>
                  <a:gd name="connsiteX0" fmla="*/ 0 w 186690"/>
                  <a:gd name="connsiteY0" fmla="*/ 63818 h 180022"/>
                  <a:gd name="connsiteX1" fmla="*/ 58103 w 186690"/>
                  <a:gd name="connsiteY1" fmla="*/ 47625 h 180022"/>
                  <a:gd name="connsiteX2" fmla="*/ 96203 w 186690"/>
                  <a:gd name="connsiteY2" fmla="*/ 0 h 180022"/>
                  <a:gd name="connsiteX3" fmla="*/ 129540 w 186690"/>
                  <a:gd name="connsiteY3" fmla="*/ 50483 h 180022"/>
                  <a:gd name="connsiteX4" fmla="*/ 186690 w 186690"/>
                  <a:gd name="connsiteY4" fmla="*/ 71438 h 180022"/>
                  <a:gd name="connsiteX5" fmla="*/ 149543 w 186690"/>
                  <a:gd name="connsiteY5" fmla="*/ 119063 h 180022"/>
                  <a:gd name="connsiteX6" fmla="*/ 146685 w 186690"/>
                  <a:gd name="connsiteY6" fmla="*/ 180022 h 180022"/>
                  <a:gd name="connsiteX7" fmla="*/ 89535 w 186690"/>
                  <a:gd name="connsiteY7" fmla="*/ 159068 h 180022"/>
                  <a:gd name="connsiteX8" fmla="*/ 31433 w 186690"/>
                  <a:gd name="connsiteY8" fmla="*/ 175260 h 180022"/>
                  <a:gd name="connsiteX9" fmla="*/ 33338 w 186690"/>
                  <a:gd name="connsiteY9" fmla="*/ 115253 h 180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6690" h="180022">
                    <a:moveTo>
                      <a:pt x="0" y="63818"/>
                    </a:moveTo>
                    <a:lnTo>
                      <a:pt x="58103" y="47625"/>
                    </a:lnTo>
                    <a:lnTo>
                      <a:pt x="96203" y="0"/>
                    </a:lnTo>
                    <a:lnTo>
                      <a:pt x="129540" y="50483"/>
                    </a:lnTo>
                    <a:lnTo>
                      <a:pt x="186690" y="71438"/>
                    </a:lnTo>
                    <a:lnTo>
                      <a:pt x="149543" y="119063"/>
                    </a:lnTo>
                    <a:lnTo>
                      <a:pt x="146685" y="180022"/>
                    </a:lnTo>
                    <a:lnTo>
                      <a:pt x="89535" y="159068"/>
                    </a:lnTo>
                    <a:lnTo>
                      <a:pt x="31433" y="175260"/>
                    </a:lnTo>
                    <a:lnTo>
                      <a:pt x="33338" y="115253"/>
                    </a:lnTo>
                    <a:close/>
                  </a:path>
                </a:pathLst>
              </a:custGeom>
              <a:solidFill>
                <a:srgbClr val="FFEE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" name="任意多边形: 形状 20"/>
              <p:cNvSpPr/>
              <p:nvPr/>
            </p:nvSpPr>
            <p:spPr>
              <a:xfrm>
                <a:off x="4737735" y="4098607"/>
                <a:ext cx="258127" cy="258127"/>
              </a:xfrm>
              <a:custGeom>
                <a:avLst/>
                <a:gdLst>
                  <a:gd name="connsiteX0" fmla="*/ 0 w 258127"/>
                  <a:gd name="connsiteY0" fmla="*/ 114300 h 258127"/>
                  <a:gd name="connsiteX1" fmla="*/ 75248 w 258127"/>
                  <a:gd name="connsiteY1" fmla="*/ 75247 h 258127"/>
                  <a:gd name="connsiteX2" fmla="*/ 113348 w 258127"/>
                  <a:gd name="connsiteY2" fmla="*/ 0 h 258127"/>
                  <a:gd name="connsiteX3" fmla="*/ 174307 w 258127"/>
                  <a:gd name="connsiteY3" fmla="*/ 59055 h 258127"/>
                  <a:gd name="connsiteX4" fmla="*/ 258127 w 258127"/>
                  <a:gd name="connsiteY4" fmla="*/ 72390 h 258127"/>
                  <a:gd name="connsiteX5" fmla="*/ 220027 w 258127"/>
                  <a:gd name="connsiteY5" fmla="*/ 148590 h 258127"/>
                  <a:gd name="connsiteX6" fmla="*/ 233363 w 258127"/>
                  <a:gd name="connsiteY6" fmla="*/ 232410 h 258127"/>
                  <a:gd name="connsiteX7" fmla="*/ 149542 w 258127"/>
                  <a:gd name="connsiteY7" fmla="*/ 220027 h 258127"/>
                  <a:gd name="connsiteX8" fmla="*/ 74295 w 258127"/>
                  <a:gd name="connsiteY8" fmla="*/ 258127 h 258127"/>
                  <a:gd name="connsiteX9" fmla="*/ 60007 w 258127"/>
                  <a:gd name="connsiteY9" fmla="*/ 174308 h 258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8127" h="258127">
                    <a:moveTo>
                      <a:pt x="0" y="114300"/>
                    </a:moveTo>
                    <a:lnTo>
                      <a:pt x="75248" y="75247"/>
                    </a:lnTo>
                    <a:lnTo>
                      <a:pt x="113348" y="0"/>
                    </a:lnTo>
                    <a:lnTo>
                      <a:pt x="174307" y="59055"/>
                    </a:lnTo>
                    <a:lnTo>
                      <a:pt x="258127" y="72390"/>
                    </a:lnTo>
                    <a:lnTo>
                      <a:pt x="220027" y="148590"/>
                    </a:lnTo>
                    <a:lnTo>
                      <a:pt x="233363" y="232410"/>
                    </a:lnTo>
                    <a:lnTo>
                      <a:pt x="149542" y="220027"/>
                    </a:lnTo>
                    <a:lnTo>
                      <a:pt x="74295" y="258127"/>
                    </a:lnTo>
                    <a:lnTo>
                      <a:pt x="60007" y="174308"/>
                    </a:lnTo>
                    <a:close/>
                  </a:path>
                </a:pathLst>
              </a:custGeom>
              <a:solidFill>
                <a:srgbClr val="FFEE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" name="任意多边形: 形状 21"/>
              <p:cNvSpPr/>
              <p:nvPr/>
            </p:nvSpPr>
            <p:spPr>
              <a:xfrm>
                <a:off x="4636769" y="4079557"/>
                <a:ext cx="63817" cy="63817"/>
              </a:xfrm>
              <a:custGeom>
                <a:avLst/>
                <a:gdLst>
                  <a:gd name="connsiteX0" fmla="*/ 0 w 63817"/>
                  <a:gd name="connsiteY0" fmla="*/ 17145 h 63817"/>
                  <a:gd name="connsiteX1" fmla="*/ 20955 w 63817"/>
                  <a:gd name="connsiteY1" fmla="*/ 14288 h 63817"/>
                  <a:gd name="connsiteX2" fmla="*/ 36195 w 63817"/>
                  <a:gd name="connsiteY2" fmla="*/ 0 h 63817"/>
                  <a:gd name="connsiteX3" fmla="*/ 45720 w 63817"/>
                  <a:gd name="connsiteY3" fmla="*/ 18097 h 63817"/>
                  <a:gd name="connsiteX4" fmla="*/ 63818 w 63817"/>
                  <a:gd name="connsiteY4" fmla="*/ 28575 h 63817"/>
                  <a:gd name="connsiteX5" fmla="*/ 49530 w 63817"/>
                  <a:gd name="connsiteY5" fmla="*/ 43815 h 63817"/>
                  <a:gd name="connsiteX6" fmla="*/ 45720 w 63817"/>
                  <a:gd name="connsiteY6" fmla="*/ 63817 h 63817"/>
                  <a:gd name="connsiteX7" fmla="*/ 26670 w 63817"/>
                  <a:gd name="connsiteY7" fmla="*/ 54292 h 63817"/>
                  <a:gd name="connsiteX8" fmla="*/ 5715 w 63817"/>
                  <a:gd name="connsiteY8" fmla="*/ 57150 h 63817"/>
                  <a:gd name="connsiteX9" fmla="*/ 8573 w 63817"/>
                  <a:gd name="connsiteY9" fmla="*/ 36195 h 63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3817" h="63817">
                    <a:moveTo>
                      <a:pt x="0" y="17145"/>
                    </a:moveTo>
                    <a:lnTo>
                      <a:pt x="20955" y="14288"/>
                    </a:lnTo>
                    <a:lnTo>
                      <a:pt x="36195" y="0"/>
                    </a:lnTo>
                    <a:lnTo>
                      <a:pt x="45720" y="18097"/>
                    </a:lnTo>
                    <a:lnTo>
                      <a:pt x="63818" y="28575"/>
                    </a:lnTo>
                    <a:lnTo>
                      <a:pt x="49530" y="43815"/>
                    </a:lnTo>
                    <a:lnTo>
                      <a:pt x="45720" y="63817"/>
                    </a:lnTo>
                    <a:lnTo>
                      <a:pt x="26670" y="54292"/>
                    </a:lnTo>
                    <a:lnTo>
                      <a:pt x="5715" y="57150"/>
                    </a:lnTo>
                    <a:lnTo>
                      <a:pt x="8573" y="36195"/>
                    </a:lnTo>
                    <a:close/>
                  </a:path>
                </a:pathLst>
              </a:custGeom>
              <a:solidFill>
                <a:srgbClr val="FFEE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" name="任意多边形: 形状 22"/>
              <p:cNvSpPr/>
              <p:nvPr/>
            </p:nvSpPr>
            <p:spPr>
              <a:xfrm>
                <a:off x="7262812" y="2670810"/>
                <a:ext cx="106680" cy="110489"/>
              </a:xfrm>
              <a:custGeom>
                <a:avLst/>
                <a:gdLst>
                  <a:gd name="connsiteX0" fmla="*/ 0 w 106680"/>
                  <a:gd name="connsiteY0" fmla="*/ 22860 h 110489"/>
                  <a:gd name="connsiteX1" fmla="*/ 36195 w 106680"/>
                  <a:gd name="connsiteY1" fmla="*/ 21907 h 110489"/>
                  <a:gd name="connsiteX2" fmla="*/ 64770 w 106680"/>
                  <a:gd name="connsiteY2" fmla="*/ 0 h 110489"/>
                  <a:gd name="connsiteX3" fmla="*/ 77153 w 106680"/>
                  <a:gd name="connsiteY3" fmla="*/ 33338 h 110489"/>
                  <a:gd name="connsiteX4" fmla="*/ 106680 w 106680"/>
                  <a:gd name="connsiteY4" fmla="*/ 54292 h 110489"/>
                  <a:gd name="connsiteX5" fmla="*/ 78105 w 106680"/>
                  <a:gd name="connsiteY5" fmla="*/ 76200 h 110489"/>
                  <a:gd name="connsiteX6" fmla="*/ 67628 w 106680"/>
                  <a:gd name="connsiteY6" fmla="*/ 110490 h 110489"/>
                  <a:gd name="connsiteX7" fmla="*/ 38100 w 106680"/>
                  <a:gd name="connsiteY7" fmla="*/ 90488 h 110489"/>
                  <a:gd name="connsiteX8" fmla="*/ 1905 w 106680"/>
                  <a:gd name="connsiteY8" fmla="*/ 91440 h 110489"/>
                  <a:gd name="connsiteX9" fmla="*/ 12382 w 106680"/>
                  <a:gd name="connsiteY9" fmla="*/ 57150 h 110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680" h="110488">
                    <a:moveTo>
                      <a:pt x="0" y="22860"/>
                    </a:moveTo>
                    <a:lnTo>
                      <a:pt x="36195" y="21907"/>
                    </a:lnTo>
                    <a:lnTo>
                      <a:pt x="64770" y="0"/>
                    </a:lnTo>
                    <a:lnTo>
                      <a:pt x="77153" y="33338"/>
                    </a:lnTo>
                    <a:lnTo>
                      <a:pt x="106680" y="54292"/>
                    </a:lnTo>
                    <a:lnTo>
                      <a:pt x="78105" y="76200"/>
                    </a:lnTo>
                    <a:lnTo>
                      <a:pt x="67628" y="110490"/>
                    </a:lnTo>
                    <a:lnTo>
                      <a:pt x="38100" y="90488"/>
                    </a:lnTo>
                    <a:lnTo>
                      <a:pt x="1905" y="91440"/>
                    </a:lnTo>
                    <a:lnTo>
                      <a:pt x="12382" y="57150"/>
                    </a:lnTo>
                    <a:close/>
                  </a:path>
                </a:pathLst>
              </a:custGeom>
              <a:solidFill>
                <a:srgbClr val="FFEE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4" name="任意多边形: 形状 23"/>
              <p:cNvSpPr/>
              <p:nvPr/>
            </p:nvSpPr>
            <p:spPr>
              <a:xfrm>
                <a:off x="7045642" y="4315777"/>
                <a:ext cx="50482" cy="47625"/>
              </a:xfrm>
              <a:custGeom>
                <a:avLst/>
                <a:gdLst>
                  <a:gd name="connsiteX0" fmla="*/ 8572 w 50482"/>
                  <a:gd name="connsiteY0" fmla="*/ 1905 h 47625"/>
                  <a:gd name="connsiteX1" fmla="*/ 23813 w 50482"/>
                  <a:gd name="connsiteY1" fmla="*/ 5715 h 47625"/>
                  <a:gd name="connsiteX2" fmla="*/ 39052 w 50482"/>
                  <a:gd name="connsiteY2" fmla="*/ 0 h 47625"/>
                  <a:gd name="connsiteX3" fmla="*/ 40005 w 50482"/>
                  <a:gd name="connsiteY3" fmla="*/ 16192 h 47625"/>
                  <a:gd name="connsiteX4" fmla="*/ 50482 w 50482"/>
                  <a:gd name="connsiteY4" fmla="*/ 28575 h 47625"/>
                  <a:gd name="connsiteX5" fmla="*/ 35242 w 50482"/>
                  <a:gd name="connsiteY5" fmla="*/ 34290 h 47625"/>
                  <a:gd name="connsiteX6" fmla="*/ 26670 w 50482"/>
                  <a:gd name="connsiteY6" fmla="*/ 47625 h 47625"/>
                  <a:gd name="connsiteX7" fmla="*/ 16192 w 50482"/>
                  <a:gd name="connsiteY7" fmla="*/ 35242 h 47625"/>
                  <a:gd name="connsiteX8" fmla="*/ 0 w 50482"/>
                  <a:gd name="connsiteY8" fmla="*/ 31432 h 47625"/>
                  <a:gd name="connsiteX9" fmla="*/ 9525 w 50482"/>
                  <a:gd name="connsiteY9" fmla="*/ 18097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0482" h="47625">
                    <a:moveTo>
                      <a:pt x="8572" y="1905"/>
                    </a:moveTo>
                    <a:lnTo>
                      <a:pt x="23813" y="5715"/>
                    </a:lnTo>
                    <a:lnTo>
                      <a:pt x="39052" y="0"/>
                    </a:lnTo>
                    <a:lnTo>
                      <a:pt x="40005" y="16192"/>
                    </a:lnTo>
                    <a:lnTo>
                      <a:pt x="50482" y="28575"/>
                    </a:lnTo>
                    <a:lnTo>
                      <a:pt x="35242" y="34290"/>
                    </a:lnTo>
                    <a:lnTo>
                      <a:pt x="26670" y="47625"/>
                    </a:lnTo>
                    <a:lnTo>
                      <a:pt x="16192" y="35242"/>
                    </a:lnTo>
                    <a:lnTo>
                      <a:pt x="0" y="31432"/>
                    </a:lnTo>
                    <a:lnTo>
                      <a:pt x="9525" y="18097"/>
                    </a:lnTo>
                    <a:close/>
                  </a:path>
                </a:pathLst>
              </a:custGeom>
              <a:solidFill>
                <a:srgbClr val="FFEE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5" name="任意多边形: 形状 24"/>
              <p:cNvSpPr/>
              <p:nvPr/>
            </p:nvSpPr>
            <p:spPr>
              <a:xfrm>
                <a:off x="6857047" y="4536757"/>
                <a:ext cx="77152" cy="79057"/>
              </a:xfrm>
              <a:custGeom>
                <a:avLst/>
                <a:gdLst>
                  <a:gd name="connsiteX0" fmla="*/ 0 w 77152"/>
                  <a:gd name="connsiteY0" fmla="*/ 19050 h 79057"/>
                  <a:gd name="connsiteX1" fmla="*/ 25718 w 77152"/>
                  <a:gd name="connsiteY1" fmla="*/ 16192 h 79057"/>
                  <a:gd name="connsiteX2" fmla="*/ 44768 w 77152"/>
                  <a:gd name="connsiteY2" fmla="*/ 0 h 79057"/>
                  <a:gd name="connsiteX3" fmla="*/ 55245 w 77152"/>
                  <a:gd name="connsiteY3" fmla="*/ 23813 h 79057"/>
                  <a:gd name="connsiteX4" fmla="*/ 77153 w 77152"/>
                  <a:gd name="connsiteY4" fmla="*/ 37147 h 79057"/>
                  <a:gd name="connsiteX5" fmla="*/ 58103 w 77152"/>
                  <a:gd name="connsiteY5" fmla="*/ 54292 h 79057"/>
                  <a:gd name="connsiteX6" fmla="*/ 51435 w 77152"/>
                  <a:gd name="connsiteY6" fmla="*/ 79058 h 79057"/>
                  <a:gd name="connsiteX7" fmla="*/ 29528 w 77152"/>
                  <a:gd name="connsiteY7" fmla="*/ 65723 h 79057"/>
                  <a:gd name="connsiteX8" fmla="*/ 3810 w 77152"/>
                  <a:gd name="connsiteY8" fmla="*/ 67627 h 79057"/>
                  <a:gd name="connsiteX9" fmla="*/ 9525 w 77152"/>
                  <a:gd name="connsiteY9" fmla="*/ 42863 h 79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152" h="79057">
                    <a:moveTo>
                      <a:pt x="0" y="19050"/>
                    </a:moveTo>
                    <a:lnTo>
                      <a:pt x="25718" y="16192"/>
                    </a:lnTo>
                    <a:lnTo>
                      <a:pt x="44768" y="0"/>
                    </a:lnTo>
                    <a:lnTo>
                      <a:pt x="55245" y="23813"/>
                    </a:lnTo>
                    <a:lnTo>
                      <a:pt x="77153" y="37147"/>
                    </a:lnTo>
                    <a:lnTo>
                      <a:pt x="58103" y="54292"/>
                    </a:lnTo>
                    <a:lnTo>
                      <a:pt x="51435" y="79058"/>
                    </a:lnTo>
                    <a:lnTo>
                      <a:pt x="29528" y="65723"/>
                    </a:lnTo>
                    <a:lnTo>
                      <a:pt x="3810" y="67627"/>
                    </a:lnTo>
                    <a:lnTo>
                      <a:pt x="9525" y="42863"/>
                    </a:lnTo>
                    <a:close/>
                  </a:path>
                </a:pathLst>
              </a:custGeom>
              <a:solidFill>
                <a:srgbClr val="FFEE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6" name="任意多边形: 形状 25"/>
              <p:cNvSpPr/>
              <p:nvPr/>
            </p:nvSpPr>
            <p:spPr>
              <a:xfrm>
                <a:off x="7149465" y="2412682"/>
                <a:ext cx="76200" cy="79057"/>
              </a:xfrm>
              <a:custGeom>
                <a:avLst/>
                <a:gdLst>
                  <a:gd name="connsiteX0" fmla="*/ 30480 w 76200"/>
                  <a:gd name="connsiteY0" fmla="*/ 0 h 79057"/>
                  <a:gd name="connsiteX1" fmla="*/ 50482 w 76200"/>
                  <a:gd name="connsiteY1" fmla="*/ 15240 h 79057"/>
                  <a:gd name="connsiteX2" fmla="*/ 76200 w 76200"/>
                  <a:gd name="connsiteY2" fmla="*/ 16193 h 79057"/>
                  <a:gd name="connsiteX3" fmla="*/ 67628 w 76200"/>
                  <a:gd name="connsiteY3" fmla="*/ 40957 h 79057"/>
                  <a:gd name="connsiteX4" fmla="*/ 74295 w 76200"/>
                  <a:gd name="connsiteY4" fmla="*/ 65723 h 79057"/>
                  <a:gd name="connsiteX5" fmla="*/ 48578 w 76200"/>
                  <a:gd name="connsiteY5" fmla="*/ 64770 h 79057"/>
                  <a:gd name="connsiteX6" fmla="*/ 27622 w 76200"/>
                  <a:gd name="connsiteY6" fmla="*/ 79057 h 79057"/>
                  <a:gd name="connsiteX7" fmla="*/ 20003 w 76200"/>
                  <a:gd name="connsiteY7" fmla="*/ 54293 h 79057"/>
                  <a:gd name="connsiteX8" fmla="*/ 0 w 76200"/>
                  <a:gd name="connsiteY8" fmla="*/ 38100 h 79057"/>
                  <a:gd name="connsiteX9" fmla="*/ 20955 w 76200"/>
                  <a:gd name="connsiteY9" fmla="*/ 23813 h 79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200" h="79057">
                    <a:moveTo>
                      <a:pt x="30480" y="0"/>
                    </a:moveTo>
                    <a:lnTo>
                      <a:pt x="50482" y="15240"/>
                    </a:lnTo>
                    <a:lnTo>
                      <a:pt x="76200" y="16193"/>
                    </a:lnTo>
                    <a:lnTo>
                      <a:pt x="67628" y="40957"/>
                    </a:lnTo>
                    <a:lnTo>
                      <a:pt x="74295" y="65723"/>
                    </a:lnTo>
                    <a:lnTo>
                      <a:pt x="48578" y="64770"/>
                    </a:lnTo>
                    <a:lnTo>
                      <a:pt x="27622" y="79057"/>
                    </a:lnTo>
                    <a:lnTo>
                      <a:pt x="20003" y="54293"/>
                    </a:lnTo>
                    <a:lnTo>
                      <a:pt x="0" y="38100"/>
                    </a:lnTo>
                    <a:lnTo>
                      <a:pt x="20955" y="23813"/>
                    </a:lnTo>
                    <a:close/>
                  </a:path>
                </a:pathLst>
              </a:custGeom>
              <a:solidFill>
                <a:srgbClr val="FFEE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7" name="任意多边形: 形状 26"/>
              <p:cNvSpPr/>
              <p:nvPr/>
            </p:nvSpPr>
            <p:spPr>
              <a:xfrm>
                <a:off x="4484369" y="2937510"/>
                <a:ext cx="48577" cy="49529"/>
              </a:xfrm>
              <a:custGeom>
                <a:avLst/>
                <a:gdLst>
                  <a:gd name="connsiteX0" fmla="*/ 20003 w 48577"/>
                  <a:gd name="connsiteY0" fmla="*/ 0 h 49529"/>
                  <a:gd name="connsiteX1" fmla="*/ 32385 w 48577"/>
                  <a:gd name="connsiteY1" fmla="*/ 10477 h 49529"/>
                  <a:gd name="connsiteX2" fmla="*/ 48578 w 48577"/>
                  <a:gd name="connsiteY2" fmla="*/ 11430 h 49529"/>
                  <a:gd name="connsiteX3" fmla="*/ 42863 w 48577"/>
                  <a:gd name="connsiteY3" fmla="*/ 26670 h 49529"/>
                  <a:gd name="connsiteX4" fmla="*/ 46673 w 48577"/>
                  <a:gd name="connsiteY4" fmla="*/ 41910 h 49529"/>
                  <a:gd name="connsiteX5" fmla="*/ 30480 w 48577"/>
                  <a:gd name="connsiteY5" fmla="*/ 40957 h 49529"/>
                  <a:gd name="connsiteX6" fmla="*/ 16193 w 48577"/>
                  <a:gd name="connsiteY6" fmla="*/ 49530 h 49529"/>
                  <a:gd name="connsiteX7" fmla="*/ 12383 w 48577"/>
                  <a:gd name="connsiteY7" fmla="*/ 33338 h 49529"/>
                  <a:gd name="connsiteX8" fmla="*/ 0 w 48577"/>
                  <a:gd name="connsiteY8" fmla="*/ 22860 h 49529"/>
                  <a:gd name="connsiteX9" fmla="*/ 14288 w 48577"/>
                  <a:gd name="connsiteY9" fmla="*/ 14288 h 49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577" h="49529">
                    <a:moveTo>
                      <a:pt x="20003" y="0"/>
                    </a:moveTo>
                    <a:lnTo>
                      <a:pt x="32385" y="10477"/>
                    </a:lnTo>
                    <a:lnTo>
                      <a:pt x="48578" y="11430"/>
                    </a:lnTo>
                    <a:lnTo>
                      <a:pt x="42863" y="26670"/>
                    </a:lnTo>
                    <a:lnTo>
                      <a:pt x="46673" y="41910"/>
                    </a:lnTo>
                    <a:lnTo>
                      <a:pt x="30480" y="40957"/>
                    </a:lnTo>
                    <a:lnTo>
                      <a:pt x="16193" y="49530"/>
                    </a:lnTo>
                    <a:lnTo>
                      <a:pt x="12383" y="33338"/>
                    </a:lnTo>
                    <a:lnTo>
                      <a:pt x="0" y="22860"/>
                    </a:lnTo>
                    <a:lnTo>
                      <a:pt x="14288" y="14288"/>
                    </a:lnTo>
                    <a:close/>
                  </a:path>
                </a:pathLst>
              </a:custGeom>
              <a:solidFill>
                <a:srgbClr val="FFEE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8" name="任意多边形: 形状 27"/>
              <p:cNvSpPr/>
              <p:nvPr/>
            </p:nvSpPr>
            <p:spPr>
              <a:xfrm>
                <a:off x="7135177" y="2170747"/>
                <a:ext cx="180975" cy="178117"/>
              </a:xfrm>
              <a:custGeom>
                <a:avLst/>
                <a:gdLst>
                  <a:gd name="connsiteX0" fmla="*/ 180975 w 180975"/>
                  <a:gd name="connsiteY0" fmla="*/ 121920 h 178117"/>
                  <a:gd name="connsiteX1" fmla="*/ 123825 w 180975"/>
                  <a:gd name="connsiteY1" fmla="*/ 134303 h 178117"/>
                  <a:gd name="connsiteX2" fmla="*/ 83820 w 180975"/>
                  <a:gd name="connsiteY2" fmla="*/ 178118 h 178117"/>
                  <a:gd name="connsiteX3" fmla="*/ 53340 w 180975"/>
                  <a:gd name="connsiteY3" fmla="*/ 127635 h 178117"/>
                  <a:gd name="connsiteX4" fmla="*/ 0 w 180975"/>
                  <a:gd name="connsiteY4" fmla="*/ 102870 h 178117"/>
                  <a:gd name="connsiteX5" fmla="*/ 39053 w 180975"/>
                  <a:gd name="connsiteY5" fmla="*/ 59055 h 178117"/>
                  <a:gd name="connsiteX6" fmla="*/ 45720 w 180975"/>
                  <a:gd name="connsiteY6" fmla="*/ 0 h 178117"/>
                  <a:gd name="connsiteX7" fmla="*/ 100013 w 180975"/>
                  <a:gd name="connsiteY7" fmla="*/ 23813 h 178117"/>
                  <a:gd name="connsiteX8" fmla="*/ 158115 w 180975"/>
                  <a:gd name="connsiteY8" fmla="*/ 11430 h 178117"/>
                  <a:gd name="connsiteX9" fmla="*/ 152400 w 180975"/>
                  <a:gd name="connsiteY9" fmla="*/ 70485 h 178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975" h="178117">
                    <a:moveTo>
                      <a:pt x="180975" y="121920"/>
                    </a:moveTo>
                    <a:lnTo>
                      <a:pt x="123825" y="134303"/>
                    </a:lnTo>
                    <a:lnTo>
                      <a:pt x="83820" y="178118"/>
                    </a:lnTo>
                    <a:lnTo>
                      <a:pt x="53340" y="127635"/>
                    </a:lnTo>
                    <a:lnTo>
                      <a:pt x="0" y="102870"/>
                    </a:lnTo>
                    <a:lnTo>
                      <a:pt x="39053" y="59055"/>
                    </a:lnTo>
                    <a:lnTo>
                      <a:pt x="45720" y="0"/>
                    </a:lnTo>
                    <a:lnTo>
                      <a:pt x="100013" y="23813"/>
                    </a:lnTo>
                    <a:lnTo>
                      <a:pt x="158115" y="11430"/>
                    </a:lnTo>
                    <a:lnTo>
                      <a:pt x="152400" y="70485"/>
                    </a:lnTo>
                    <a:close/>
                  </a:path>
                </a:pathLst>
              </a:custGeom>
              <a:solidFill>
                <a:srgbClr val="FFEE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pic>
        <p:nvPicPr>
          <p:cNvPr id="51" name="图片 50" descr="D86D3B9870E511BB2C8A0F26FD0D75B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253480" y="2640965"/>
            <a:ext cx="3932555" cy="3820795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0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0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0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0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0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0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0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0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0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0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1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1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1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1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14.xml><?xml version="1.0" encoding="utf-8"?>
<p:tagLst xmlns:p="http://schemas.openxmlformats.org/presentationml/2006/main">
  <p:tag name="KSO_WM_UNIT_PLACING_PICTURE_USER_VIEWPORT" val="{&quot;height&quot;:5196,&quot;width&quot;:8694}"/>
</p:tagLst>
</file>

<file path=ppt/tags/tag115.xml><?xml version="1.0" encoding="utf-8"?>
<p:tagLst xmlns:p="http://schemas.openxmlformats.org/presentationml/2006/main">
  <p:tag name="KSO_WM_UNIT_PLACING_PICTURE_USER_VIEWPORT" val="{&quot;height&quot;:8719,&quot;width&quot;:8431}"/>
</p:tagLst>
</file>

<file path=ppt/tags/tag116.xml><?xml version="1.0" encoding="utf-8"?>
<p:tagLst xmlns:p="http://schemas.openxmlformats.org/presentationml/2006/main">
  <p:tag name="KSO_WM_UNIT_FILL_FORE_SCHEMECOLOR_INDEX" val="14"/>
  <p:tag name="KSO_WM_UNIT_FILL_FORE_SCHEMECOLOR_INDEX_BRIGHTNESS" val="0"/>
  <p:tag name="KSO_WM_UNIT_FILL_TYPE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</p:tagLst>
</file>

<file path=ppt/tags/tag11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1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19.xml><?xml version="1.0" encoding="utf-8"?>
<p:tagLst xmlns:p="http://schemas.openxmlformats.org/presentationml/2006/main">
  <p:tag name="KSO_WM_UNIT_TEXT_FILL_FORE_SCHEMECOLOR_INDEX" val="2"/>
  <p:tag name="KSO_WM_UNIT_TEXT_FILL_FORE_SCHEMECOLOR_INDEX_BRIGHTNESS" val="0"/>
  <p:tag name="KSO_WM_UNIT_TEXT_FILL_TYPE" val="1"/>
</p:tagLst>
</file>

<file path=ppt/tags/tag1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20.xml><?xml version="1.0" encoding="utf-8"?>
<p:tagLst xmlns:p="http://schemas.openxmlformats.org/presentationml/2006/main">
  <p:tag name="KSO_WM_UNIT_TEXT_FILL_FORE_SCHEMECOLOR_INDEX" val="2"/>
  <p:tag name="KSO_WM_UNIT_TEXT_FILL_FORE_SCHEMECOLOR_INDEX_BRIGHTNESS" val="0"/>
  <p:tag name="KSO_WM_UNIT_TEXT_FILL_TYPE" val="1"/>
</p:tagLst>
</file>

<file path=ppt/tags/tag121.xml><?xml version="1.0" encoding="utf-8"?>
<p:tagLst xmlns:p="http://schemas.openxmlformats.org/presentationml/2006/main">
  <p:tag name="KSO_WM_UNIT_TEXT_FILL_FORE_SCHEMECOLOR_INDEX" val="2"/>
  <p:tag name="KSO_WM_UNIT_TEXT_FILL_FORE_SCHEMECOLOR_INDEX_BRIGHTNESS" val="0"/>
  <p:tag name="KSO_WM_UNIT_TEXT_FILL_TYPE" val="1"/>
</p:tagLst>
</file>

<file path=ppt/tags/tag122.xml><?xml version="1.0" encoding="utf-8"?>
<p:tagLst xmlns:p="http://schemas.openxmlformats.org/presentationml/2006/main">
  <p:tag name="KSO_WM_UNIT_TEXT_FILL_FORE_SCHEMECOLOR_INDEX" val="2"/>
  <p:tag name="KSO_WM_UNIT_TEXT_FILL_FORE_SCHEMECOLOR_INDEX_BRIGHTNESS" val="0"/>
  <p:tag name="KSO_WM_UNIT_TEXT_FILL_TYPE" val="1"/>
</p:tagLst>
</file>

<file path=ppt/tags/tag123.xml><?xml version="1.0" encoding="utf-8"?>
<p:tagLst xmlns:p="http://schemas.openxmlformats.org/presentationml/2006/main">
  <p:tag name="KSO_WM_UNIT_PLACING_PICTURE_USER_VIEWPORT" val="{&quot;height&quot;:8719,&quot;width&quot;:8431}"/>
</p:tagLst>
</file>

<file path=ppt/tags/tag124.xml><?xml version="1.0" encoding="utf-8"?>
<p:tagLst xmlns:p="http://schemas.openxmlformats.org/presentationml/2006/main">
  <p:tag name="KSO_WM_UNIT_PLACING_PICTURE_USER_VIEWPORT" val="{&quot;height&quot;:8719,&quot;width&quot;:8431}"/>
</p:tagLst>
</file>

<file path=ppt/tags/tag125.xml><?xml version="1.0" encoding="utf-8"?>
<p:tagLst xmlns:p="http://schemas.openxmlformats.org/presentationml/2006/main">
  <p:tag name="KSO_WM_UNIT_PLACING_PICTURE_USER_VIEWPORT" val="{&quot;height&quot;:8719,&quot;width&quot;:8431}"/>
</p:tagLst>
</file>

<file path=ppt/tags/tag126.xml><?xml version="1.0" encoding="utf-8"?>
<p:tagLst xmlns:p="http://schemas.openxmlformats.org/presentationml/2006/main">
  <p:tag name="KSO_WM_UNIT_PLACING_PICTURE_USER_VIEWPORT" val="{&quot;height&quot;:8719,&quot;width&quot;:8431}"/>
</p:tagLst>
</file>

<file path=ppt/tags/tag127.xml><?xml version="1.0" encoding="utf-8"?>
<p:tagLst xmlns:p="http://schemas.openxmlformats.org/presentationml/2006/main">
  <p:tag name="KSO_WM_UNIT_PLACING_PICTURE_USER_VIEWPORT" val="{&quot;height&quot;:8719,&quot;width&quot;:8431}"/>
</p:tagLst>
</file>

<file path=ppt/tags/tag128.xml><?xml version="1.0" encoding="utf-8"?>
<p:tagLst xmlns:p="http://schemas.openxmlformats.org/presentationml/2006/main">
  <p:tag name="KSO_WM_UNIT_PLACING_PICTURE_USER_VIEWPORT" val="{&quot;height&quot;:6786,&quot;width&quot;:5079}"/>
</p:tagLst>
</file>

<file path=ppt/tags/tag129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jb3VudCI6MS4wLCJoZGlkIjoiNTEwZDYwYjA4ODUyYzA2MmI0M2EzZjhhMWY0NWI4YWEiLCJ1c2VyQ291bnQiOjEuMH0="/>
  <p:tag name="KSO_WPP_MARK_KEY" val="cdd92100-bfb1-4598-b9c9-b4a4ccf3d627"/>
</p:tagLst>
</file>

<file path=ppt/tags/tag1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6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6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6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6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6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6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6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6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6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6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7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7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7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7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7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7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7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7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7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7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8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8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8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8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8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8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8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8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8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8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9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9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9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9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9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9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9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9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9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9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850</Words>
  <Application>WPS 演示</Application>
  <PresentationFormat>自定义</PresentationFormat>
  <Paragraphs>126</Paragraphs>
  <Slides>19</Slides>
  <Notes>2</Notes>
  <HiddenSlides>0</HiddenSlides>
  <MMClips>3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5" baseType="lpstr">
      <vt:lpstr>Arial</vt:lpstr>
      <vt:lpstr>宋体</vt:lpstr>
      <vt:lpstr>Wingdings</vt:lpstr>
      <vt:lpstr>楷体</vt:lpstr>
      <vt:lpstr>汉仪刚艺体-85W</vt:lpstr>
      <vt:lpstr>微软雅黑</vt:lpstr>
      <vt:lpstr>黑体</vt:lpstr>
      <vt:lpstr>华文细黑</vt:lpstr>
      <vt:lpstr>汉仪中楷简</vt:lpstr>
      <vt:lpstr>等线</vt:lpstr>
      <vt:lpstr>Arial Unicode MS</vt:lpstr>
      <vt:lpstr>等线 Light</vt:lpstr>
      <vt:lpstr>隶书</vt:lpstr>
      <vt:lpstr>Arial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8</cp:revision>
  <cp:lastPrinted>2022-05-19T15:04:00Z</cp:lastPrinted>
  <dcterms:created xsi:type="dcterms:W3CDTF">2022-05-19T15:04:00Z</dcterms:created>
  <dcterms:modified xsi:type="dcterms:W3CDTF">2023-01-15T09:11:05Z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2C549B9FB1B14A4BA98AA33FDF6CBE45</vt:lpwstr>
  </property>
  <property fmtid="{D5CDD505-2E9C-101B-9397-08002B2CF9AE}" pid="7" name="KSOProductBuildVer">
    <vt:lpwstr>2052-11.1.0.13703</vt:lpwstr>
  </property>
</Properties>
</file>