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317" r:id="rId3"/>
    <p:sldId id="290"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8" r:id="rId19"/>
    <p:sldId id="309" r:id="rId20"/>
    <p:sldId id="310" r:id="rId21"/>
    <p:sldId id="311" r:id="rId22"/>
    <p:sldId id="312" r:id="rId23"/>
    <p:sldId id="313" r:id="rId24"/>
    <p:sldId id="314" r:id="rId25"/>
    <p:sldId id="318" r:id="rId26"/>
    <p:sldId id="319" r:id="rId27"/>
    <p:sldId id="320" r:id="rId28"/>
    <p:sldId id="321" r:id="rId29"/>
  </p:sldIdLst>
  <p:sldSz cx="9144000" cy="5143500" type="screen16x9"/>
  <p:notesSz cx="6858000" cy="9144000"/>
  <p:embeddedFontLst>
    <p:embeddedFont>
      <p:font typeface="黑体" panose="02010609060101010101" charset="-122"/>
      <p:regular r:id="rId33"/>
    </p:embeddedFont>
    <p:embeddedFont>
      <p:font typeface="楷体" panose="02010609060101010101" pitchFamily="49" charset="-122"/>
      <p:regular r:id="rId34"/>
    </p:embeddedFont>
    <p:embeddedFont>
      <p:font typeface="Calibri" panose="020F0502020204030204" pitchFamily="34" charset="0"/>
      <p:regular r:id="rId35"/>
      <p:bold r:id="rId36"/>
      <p:italic r:id="rId37"/>
      <p:boldItalic r:id="rId38"/>
    </p:embeddedFont>
    <p:embeddedFont>
      <p:font typeface="taozhi.cn_PY" panose="02000500000000000000"/>
      <p:regular r:id="rId39"/>
    </p:embeddedFont>
    <p:embeddedFont>
      <p:font typeface="Calibri Light" panose="020F0302020204030204" charset="0"/>
      <p:regular r:id="rId40"/>
      <p:italic r:id="rId41"/>
    </p:embeddedFont>
    <p:embeddedFont>
      <p:font typeface="方正大黑_GBK" panose="03000509000000000000" charset="-122"/>
      <p:regular r:id="rId42"/>
    </p:embeddedFont>
  </p:embeddedFontLst>
  <p:custDataLst>
    <p:tags r:id="rId4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p:normalViewPr>
  <p:slideViewPr>
    <p:cSldViewPr>
      <p:cViewPr varScale="1">
        <p:scale>
          <a:sx n="155" d="100"/>
          <a:sy n="155" d="100"/>
        </p:scale>
        <p:origin x="-546" y="-78"/>
      </p:cViewPr>
      <p:guideLst>
        <p:guide orient="horz" pos="162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1.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file:///D:\qq&#25991;&#20214;\712321467\Image\C2C\Image2\%7b75232B38-A165-1FB7-499C-2E1C792CACB5%7d.png" TargetMode="Externa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pic>
        <p:nvPicPr>
          <p:cNvPr id="7" name="图片 1073743875" descr="学科网 zxxk.com"/>
          <p:cNvPicPr>
            <a:picLocks noChangeAspect="1"/>
          </p:cNvPicPr>
          <p:nvPr/>
        </p:nvPicPr>
        <p:blipFill>
          <a:blip r:embed="rId15" r:link="rId1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24.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3.GIF"/><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7.png"/><Relationship Id="rId6" Type="http://schemas.openxmlformats.org/officeDocument/2006/relationships/image" Target="../media/image18.png"/><Relationship Id="rId5" Type="http://schemas.openxmlformats.org/officeDocument/2006/relationships/image" Target="../media/image26.jpeg"/><Relationship Id="rId4" Type="http://schemas.openxmlformats.org/officeDocument/2006/relationships/image" Target="../media/image24.jpeg"/><Relationship Id="rId3" Type="http://schemas.openxmlformats.org/officeDocument/2006/relationships/image" Target="../media/image25.GIF"/><Relationship Id="rId2" Type="http://schemas.openxmlformats.org/officeDocument/2006/relationships/image" Target="../media/image21.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29.jpeg"/><Relationship Id="rId4" Type="http://schemas.openxmlformats.org/officeDocument/2006/relationships/image" Target="../media/image26.jpeg"/><Relationship Id="rId3" Type="http://schemas.openxmlformats.org/officeDocument/2006/relationships/image" Target="../media/image24.jpeg"/><Relationship Id="rId2" Type="http://schemas.openxmlformats.org/officeDocument/2006/relationships/image" Target="../media/image21.jpeg"/><Relationship Id="rId1" Type="http://schemas.openxmlformats.org/officeDocument/2006/relationships/image" Target="../media/image28.GIF"/></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31.jpeg"/><Relationship Id="rId4" Type="http://schemas.openxmlformats.org/officeDocument/2006/relationships/image" Target="../media/image29.jpeg"/><Relationship Id="rId3" Type="http://schemas.openxmlformats.org/officeDocument/2006/relationships/image" Target="../media/image26.jpeg"/><Relationship Id="rId2" Type="http://schemas.openxmlformats.org/officeDocument/2006/relationships/image" Target="../media/image24.jpeg"/><Relationship Id="rId1" Type="http://schemas.openxmlformats.org/officeDocument/2006/relationships/image" Target="../media/image30.GIF"/></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8.png"/><Relationship Id="rId6" Type="http://schemas.openxmlformats.org/officeDocument/2006/relationships/image" Target="../media/image38.jpeg"/><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7.GIF"/><Relationship Id="rId1" Type="http://schemas.openxmlformats.org/officeDocument/2006/relationships/image" Target="../media/image32.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8.png"/><Relationship Id="rId6" Type="http://schemas.openxmlformats.org/officeDocument/2006/relationships/image" Target="../media/image38.jpeg"/><Relationship Id="rId5" Type="http://schemas.openxmlformats.org/officeDocument/2006/relationships/image" Target="../media/image36.jpeg"/><Relationship Id="rId4" Type="http://schemas.openxmlformats.org/officeDocument/2006/relationships/image" Target="../media/image39.GIF"/><Relationship Id="rId3" Type="http://schemas.openxmlformats.org/officeDocument/2006/relationships/image" Target="../media/image34.jpeg"/><Relationship Id="rId2" Type="http://schemas.openxmlformats.org/officeDocument/2006/relationships/image" Target="../media/image37.GIF"/><Relationship Id="rId1"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8.png"/><Relationship Id="rId6" Type="http://schemas.openxmlformats.org/officeDocument/2006/relationships/image" Target="../media/image38.jpeg"/><Relationship Id="rId5" Type="http://schemas.openxmlformats.org/officeDocument/2006/relationships/image" Target="../media/image36.jpeg"/><Relationship Id="rId4" Type="http://schemas.openxmlformats.org/officeDocument/2006/relationships/image" Target="../media/image41.jpeg"/><Relationship Id="rId3" Type="http://schemas.openxmlformats.org/officeDocument/2006/relationships/image" Target="../media/image34.jpeg"/><Relationship Id="rId2" Type="http://schemas.openxmlformats.org/officeDocument/2006/relationships/image" Target="../media/image37.GIF"/><Relationship Id="rId1" Type="http://schemas.openxmlformats.org/officeDocument/2006/relationships/image" Target="../media/image40.GIF"/></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8.png"/><Relationship Id="rId6" Type="http://schemas.openxmlformats.org/officeDocument/2006/relationships/image" Target="../media/image38.jpeg"/><Relationship Id="rId5" Type="http://schemas.openxmlformats.org/officeDocument/2006/relationships/image" Target="../media/image36.jpeg"/><Relationship Id="rId4" Type="http://schemas.openxmlformats.org/officeDocument/2006/relationships/image" Target="../media/image41.jpeg"/><Relationship Id="rId3" Type="http://schemas.openxmlformats.org/officeDocument/2006/relationships/image" Target="../media/image43.GIF"/><Relationship Id="rId2" Type="http://schemas.openxmlformats.org/officeDocument/2006/relationships/image" Target="../media/image37.GIF"/><Relationship Id="rId1" Type="http://schemas.openxmlformats.org/officeDocument/2006/relationships/image" Target="../media/image42.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46.GIF"/><Relationship Id="rId4" Type="http://schemas.openxmlformats.org/officeDocument/2006/relationships/image" Target="../media/image41.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2.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47.jpeg"/><Relationship Id="rId4" Type="http://schemas.openxmlformats.org/officeDocument/2006/relationships/image" Target="../media/image41.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0.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pn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1240989" y="1323012"/>
            <a:ext cx="6678524" cy="1315794"/>
          </a:xfrm>
          <a:prstGeom prst="roundRect">
            <a:avLst>
              <a:gd name="adj" fmla="val 50000"/>
            </a:avLst>
          </a:prstGeom>
          <a:solidFill>
            <a:srgbClr val="AE7BB4"/>
          </a:solidFill>
          <a:ln>
            <a:noFill/>
            <a:prstDash val="dash"/>
          </a:ln>
          <a:effectLst>
            <a:outerShdw dist="88900" dir="2700000" algn="tl" rotWithShape="0">
              <a:srgbClr val="8B639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354799" y="1404785"/>
            <a:ext cx="6450904" cy="115224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83907" y="1660476"/>
            <a:ext cx="6192688" cy="645160"/>
          </a:xfrm>
          <a:prstGeom prst="rect">
            <a:avLst/>
          </a:prstGeom>
        </p:spPr>
        <p:txBody>
          <a:bodyPr wrap="square">
            <a:spAutoFit/>
          </a:bodyPr>
          <a:lstStyle/>
          <a:p>
            <a:pPr algn="ctr">
              <a:defRPr/>
            </a:pPr>
            <a:r>
              <a:rPr lang="en-US" altLang="zh-CN" sz="3600" dirty="0" smtClean="0">
                <a:solidFill>
                  <a:srgbClr val="CE6E8A"/>
                </a:solidFill>
                <a:latin typeface="思源黑体 CN Bold" panose="020B0800000000000000" pitchFamily="34" charset="-122"/>
                <a:ea typeface="思源黑体 CN Bold" panose="020B0800000000000000" pitchFamily="34" charset="-122"/>
              </a:rPr>
              <a:t>24 </a:t>
            </a:r>
            <a:r>
              <a:rPr lang="en-US" altLang="zh-CN" sz="3600" dirty="0" smtClean="0">
                <a:solidFill>
                  <a:srgbClr val="CE6E8A"/>
                </a:solidFill>
                <a:latin typeface="思源黑体 CN Bold" panose="020B0800000000000000" pitchFamily="34" charset="-122"/>
                <a:ea typeface="思源黑体 CN Bold" panose="020B0800000000000000" pitchFamily="34" charset="-122"/>
              </a:rPr>
              <a:t> </a:t>
            </a:r>
            <a:r>
              <a:rPr lang="zh-CN" altLang="en-US" sz="3600" dirty="0" smtClean="0">
                <a:solidFill>
                  <a:srgbClr val="CE6E8A"/>
                </a:solidFill>
                <a:latin typeface="思源黑体 CN Bold" panose="020B0800000000000000" pitchFamily="34" charset="-122"/>
                <a:ea typeface="思源黑体 CN Bold" panose="020B0800000000000000" pitchFamily="34" charset="-122"/>
              </a:rPr>
              <a:t>当</a:t>
            </a:r>
            <a:r>
              <a:rPr lang="zh-CN" altLang="en-US" sz="3600" dirty="0" smtClean="0">
                <a:solidFill>
                  <a:srgbClr val="CE6E8A"/>
                </a:solidFill>
                <a:latin typeface="思源黑体 CN Bold" panose="020B0800000000000000" pitchFamily="34" charset="-122"/>
                <a:ea typeface="思源黑体 CN Bold" panose="020B0800000000000000" pitchFamily="34" charset="-122"/>
              </a:rPr>
              <a:t>世界年纪还小的时候</a:t>
            </a:r>
            <a:r>
              <a:rPr lang="en-US" altLang="zh-CN" sz="3600" dirty="0" smtClean="0">
                <a:solidFill>
                  <a:srgbClr val="CE6E8A"/>
                </a:solidFill>
                <a:latin typeface="思源黑体 CN Bold" panose="020B0800000000000000" pitchFamily="34" charset="-122"/>
                <a:ea typeface="思源黑体 CN Bold" panose="020B0800000000000000" pitchFamily="34" charset="-122"/>
              </a:rPr>
              <a:t> </a:t>
            </a:r>
            <a:endParaRPr lang="en-US" altLang="zh-CN" sz="3600" dirty="0" smtClean="0">
              <a:solidFill>
                <a:srgbClr val="CE6E8A"/>
              </a:solidFill>
              <a:latin typeface="思源黑体 CN Bold" panose="020B0800000000000000" pitchFamily="34" charset="-122"/>
              <a:ea typeface="思源黑体 CN Bold" panose="020B0800000000000000" pitchFamily="34" charset="-122"/>
            </a:endParaRPr>
          </a:p>
        </p:txBody>
      </p:sp>
      <p:sp>
        <p:nvSpPr>
          <p:cNvPr id="18" name="圆角矩形 17"/>
          <p:cNvSpPr/>
          <p:nvPr/>
        </p:nvSpPr>
        <p:spPr>
          <a:xfrm>
            <a:off x="1286103" y="1365911"/>
            <a:ext cx="6588296" cy="1229996"/>
          </a:xfrm>
          <a:prstGeom prst="roundRect">
            <a:avLst>
              <a:gd name="adj" fmla="val 50000"/>
            </a:avLst>
          </a:prstGeom>
          <a:noFill/>
          <a:ln>
            <a:solidFill>
              <a:srgbClr val="E5DFE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DFEC"/>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897676" y="1779662"/>
            <a:ext cx="7336120" cy="2039664"/>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1" cstate="email"/>
          <a:stretch>
            <a:fillRect/>
          </a:stretch>
        </p:blipFill>
        <p:spPr>
          <a:xfrm>
            <a:off x="7199798" y="3335718"/>
            <a:ext cx="1051562" cy="646177"/>
          </a:xfrm>
          <a:prstGeom prst="rect">
            <a:avLst/>
          </a:prstGeom>
        </p:spPr>
      </p:pic>
      <p:sp>
        <p:nvSpPr>
          <p:cNvPr id="12" name="文本框 11"/>
          <p:cNvSpPr txBox="1"/>
          <p:nvPr/>
        </p:nvSpPr>
        <p:spPr>
          <a:xfrm>
            <a:off x="1082018" y="1831174"/>
            <a:ext cx="6985000" cy="1938992"/>
          </a:xfrm>
          <a:prstGeom prst="rect">
            <a:avLst/>
          </a:prstGeom>
          <a:noFill/>
        </p:spPr>
        <p:txBody>
          <a:bodyPr>
            <a:spAutoFit/>
          </a:bodyPr>
          <a:lstStyle/>
          <a:p>
            <a:pPr algn="just">
              <a:lnSpc>
                <a:spcPct val="150000"/>
              </a:lnSpc>
            </a:pPr>
            <a:r>
              <a:rPr lang="zh-CN" altLang="en-US" sz="2000" dirty="0">
                <a:latin typeface="楷体" panose="02010609060101010101" pitchFamily="49" charset="-122"/>
                <a:ea typeface="楷体" panose="02010609060101010101" pitchFamily="49" charset="-122"/>
              </a:rPr>
              <a:t>　　这篇课文说</a:t>
            </a:r>
            <a:r>
              <a:rPr lang="zh-CN" altLang="en-US" sz="2000" dirty="0" smtClean="0">
                <a:latin typeface="楷体" panose="02010609060101010101" pitchFamily="49" charset="-122"/>
                <a:ea typeface="楷体" panose="02010609060101010101" pitchFamily="49" charset="-122"/>
              </a:rPr>
              <a:t>了</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雨和人是</a:t>
            </a:r>
            <a:r>
              <a:rPr lang="zh-CN" altLang="en-US" sz="2000" dirty="0">
                <a:latin typeface="楷体" panose="02010609060101010101" pitchFamily="49" charset="-122"/>
                <a:ea typeface="楷体" panose="02010609060101010101" pitchFamily="49" charset="-122"/>
              </a:rPr>
              <a:t>怎么</a:t>
            </a:r>
            <a:r>
              <a:rPr lang="zh-CN" altLang="en-US" sz="2000" dirty="0" smtClean="0">
                <a:latin typeface="楷体" panose="02010609060101010101" pitchFamily="49" charset="-122"/>
                <a:ea typeface="楷体" panose="02010609060101010101" pitchFamily="49" charset="-122"/>
              </a:rPr>
              <a:t>学习、成长</a:t>
            </a:r>
            <a:r>
              <a:rPr lang="zh-CN" altLang="en-US" sz="2000" dirty="0">
                <a:latin typeface="楷体" panose="02010609060101010101" pitchFamily="49" charset="-122"/>
                <a:ea typeface="楷体" panose="02010609060101010101" pitchFamily="49" charset="-122"/>
              </a:rPr>
              <a:t>的。太阳</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月亮</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水</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雨</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  </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人学会</a:t>
            </a:r>
            <a:r>
              <a:rPr lang="en-US" altLang="zh-CN" sz="2000" dirty="0" smtClean="0">
                <a:latin typeface="+mj-ea"/>
                <a:ea typeface="+mj-ea"/>
              </a:rPr>
              <a:t>(    )</a:t>
            </a:r>
            <a:r>
              <a:rPr lang="zh-CN" altLang="en-US" sz="2000" dirty="0" smtClean="0">
                <a:latin typeface="楷体" panose="02010609060101010101" pitchFamily="49" charset="-122"/>
                <a:ea typeface="楷体" panose="02010609060101010101" pitchFamily="49" charset="-122"/>
              </a:rPr>
              <a:t>。 </a:t>
            </a:r>
            <a:endParaRPr lang="en-US" altLang="zh-CN" sz="2000" dirty="0">
              <a:latin typeface="楷体" panose="02010609060101010101" pitchFamily="49" charset="-122"/>
              <a:ea typeface="楷体" panose="02010609060101010101" pitchFamily="49" charset="-122"/>
            </a:endParaRPr>
          </a:p>
        </p:txBody>
      </p:sp>
      <p:sp>
        <p:nvSpPr>
          <p:cNvPr id="26629" name="文本框 12"/>
          <p:cNvSpPr txBox="1">
            <a:spLocks noChangeArrowheads="1"/>
          </p:cNvSpPr>
          <p:nvPr/>
        </p:nvSpPr>
        <p:spPr bwMode="auto">
          <a:xfrm>
            <a:off x="3898858" y="2835268"/>
            <a:ext cx="2880320" cy="396875"/>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从云层里落下</a:t>
            </a:r>
            <a:r>
              <a:rPr lang="en-US" altLang="zh-CN" sz="2000" dirty="0">
                <a:solidFill>
                  <a:srgbClr val="C00000"/>
                </a:solidFill>
                <a:latin typeface="楷体" panose="02010609060101010101" pitchFamily="49" charset="-122"/>
                <a:ea typeface="楷体" panose="02010609060101010101" pitchFamily="49" charset="-122"/>
              </a:rPr>
              <a:t>,</a:t>
            </a:r>
            <a:r>
              <a:rPr lang="zh-CN" altLang="en-US" sz="2000" dirty="0">
                <a:solidFill>
                  <a:srgbClr val="C00000"/>
                </a:solidFill>
                <a:latin typeface="楷体" panose="02010609060101010101" pitchFamily="49" charset="-122"/>
                <a:ea typeface="楷体" panose="02010609060101010101" pitchFamily="49" charset="-122"/>
              </a:rPr>
              <a:t>滴进</a:t>
            </a:r>
            <a:r>
              <a:rPr lang="zh-CN" altLang="en-US" sz="2000" dirty="0" smtClean="0">
                <a:solidFill>
                  <a:srgbClr val="C00000"/>
                </a:solidFill>
                <a:latin typeface="楷体" panose="02010609060101010101" pitchFamily="49" charset="-122"/>
                <a:ea typeface="楷体" panose="02010609060101010101" pitchFamily="49" charset="-122"/>
              </a:rPr>
              <a:t>泥土</a:t>
            </a:r>
            <a:endParaRPr lang="zh-CN" altLang="en-US" sz="2000" dirty="0">
              <a:solidFill>
                <a:srgbClr val="C00000"/>
              </a:solidFill>
              <a:latin typeface="楷体" panose="02010609060101010101" pitchFamily="49" charset="-122"/>
              <a:ea typeface="楷体" panose="02010609060101010101" pitchFamily="49" charset="-122"/>
            </a:endParaRPr>
          </a:p>
        </p:txBody>
      </p:sp>
      <p:sp>
        <p:nvSpPr>
          <p:cNvPr id="26630" name="矩形 13"/>
          <p:cNvSpPr>
            <a:spLocks noChangeArrowheads="1"/>
          </p:cNvSpPr>
          <p:nvPr/>
        </p:nvSpPr>
        <p:spPr bwMode="auto">
          <a:xfrm>
            <a:off x="3261569" y="1927277"/>
            <a:ext cx="693092" cy="396875"/>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太阳</a:t>
            </a:r>
            <a:endParaRPr lang="zh-CN" altLang="en-US" sz="2000" dirty="0">
              <a:solidFill>
                <a:srgbClr val="C00000"/>
              </a:solidFill>
              <a:latin typeface="楷体" panose="02010609060101010101" pitchFamily="49" charset="-122"/>
              <a:ea typeface="楷体" panose="02010609060101010101" pitchFamily="49" charset="-122"/>
            </a:endParaRPr>
          </a:p>
        </p:txBody>
      </p:sp>
      <p:sp>
        <p:nvSpPr>
          <p:cNvPr id="15" name="矩形 14"/>
          <p:cNvSpPr>
            <a:spLocks noChangeArrowheads="1"/>
          </p:cNvSpPr>
          <p:nvPr/>
        </p:nvSpPr>
        <p:spPr bwMode="auto">
          <a:xfrm>
            <a:off x="4346832" y="1924042"/>
            <a:ext cx="718393" cy="400110"/>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月亮 </a:t>
            </a:r>
            <a:endParaRPr lang="zh-CN" altLang="en-US" sz="2000" dirty="0">
              <a:latin typeface="Calibri" panose="020F0502020204030204" pitchFamily="34" charset="0"/>
            </a:endParaRPr>
          </a:p>
        </p:txBody>
      </p:sp>
      <p:sp>
        <p:nvSpPr>
          <p:cNvPr id="16" name="矩形 15"/>
          <p:cNvSpPr>
            <a:spLocks noChangeArrowheads="1"/>
          </p:cNvSpPr>
          <p:nvPr/>
        </p:nvSpPr>
        <p:spPr bwMode="auto">
          <a:xfrm>
            <a:off x="5364088" y="1927277"/>
            <a:ext cx="431973" cy="396875"/>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水 </a:t>
            </a:r>
            <a:endParaRPr lang="zh-CN" altLang="en-US" sz="2000" dirty="0">
              <a:latin typeface="Calibri" panose="020F0502020204030204" pitchFamily="34" charset="0"/>
            </a:endParaRPr>
          </a:p>
        </p:txBody>
      </p:sp>
      <p:sp>
        <p:nvSpPr>
          <p:cNvPr id="17" name="矩形 16"/>
          <p:cNvSpPr>
            <a:spLocks noChangeArrowheads="1"/>
          </p:cNvSpPr>
          <p:nvPr/>
        </p:nvSpPr>
        <p:spPr bwMode="auto">
          <a:xfrm>
            <a:off x="3931362" y="2392609"/>
            <a:ext cx="692150" cy="396875"/>
          </a:xfrm>
          <a:prstGeom prst="rect">
            <a:avLst/>
          </a:prstGeom>
          <a:noFill/>
          <a:ln w="9525">
            <a:noFill/>
            <a:miter lim="800000"/>
          </a:ln>
        </p:spPr>
        <p:txBody>
          <a:bodyPr wrap="none">
            <a:spAutoFit/>
          </a:bodyPr>
          <a:lstStyle/>
          <a:p>
            <a:r>
              <a:rPr lang="zh-CN" altLang="en-US" sz="2000" dirty="0">
                <a:solidFill>
                  <a:srgbClr val="C00000"/>
                </a:solidFill>
                <a:latin typeface="楷体" panose="02010609060101010101" pitchFamily="49" charset="-122"/>
                <a:ea typeface="楷体" panose="02010609060101010101" pitchFamily="49" charset="-122"/>
              </a:rPr>
              <a:t>发光</a:t>
            </a:r>
            <a:endParaRPr lang="zh-CN" altLang="en-US" sz="2000" dirty="0">
              <a:latin typeface="Calibri" panose="020F0502020204030204" pitchFamily="34" charset="0"/>
            </a:endParaRPr>
          </a:p>
        </p:txBody>
      </p:sp>
      <p:sp>
        <p:nvSpPr>
          <p:cNvPr id="18" name="矩形 17"/>
          <p:cNvSpPr>
            <a:spLocks noChangeArrowheads="1"/>
          </p:cNvSpPr>
          <p:nvPr/>
        </p:nvSpPr>
        <p:spPr bwMode="auto">
          <a:xfrm>
            <a:off x="6128530" y="2392608"/>
            <a:ext cx="692150" cy="396875"/>
          </a:xfrm>
          <a:prstGeom prst="rect">
            <a:avLst/>
          </a:prstGeom>
          <a:noFill/>
          <a:ln w="9525">
            <a:noFill/>
            <a:miter lim="800000"/>
          </a:ln>
        </p:spPr>
        <p:txBody>
          <a:bodyPr wrap="none">
            <a:spAutoFit/>
          </a:bodyPr>
          <a:lstStyle/>
          <a:p>
            <a:r>
              <a:rPr lang="zh-CN" altLang="en-US" sz="2000" dirty="0">
                <a:solidFill>
                  <a:srgbClr val="C00000"/>
                </a:solidFill>
                <a:latin typeface="楷体" panose="02010609060101010101" pitchFamily="49" charset="-122"/>
                <a:ea typeface="楷体" panose="02010609060101010101" pitchFamily="49" charset="-122"/>
              </a:rPr>
              <a:t>变化</a:t>
            </a:r>
            <a:endParaRPr lang="zh-CN" altLang="en-US" sz="2000" dirty="0">
              <a:latin typeface="Calibri" panose="020F0502020204030204" pitchFamily="34" charset="0"/>
            </a:endParaRPr>
          </a:p>
        </p:txBody>
      </p:sp>
      <p:sp>
        <p:nvSpPr>
          <p:cNvPr id="19" name="矩形 18"/>
          <p:cNvSpPr>
            <a:spLocks noChangeArrowheads="1"/>
          </p:cNvSpPr>
          <p:nvPr/>
        </p:nvSpPr>
        <p:spPr bwMode="auto">
          <a:xfrm>
            <a:off x="1266616" y="2835268"/>
            <a:ext cx="1242796" cy="396875"/>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往低处流 </a:t>
            </a:r>
            <a:endParaRPr lang="zh-CN" altLang="en-US" sz="2000" dirty="0">
              <a:latin typeface="Calibri" panose="020F0502020204030204" pitchFamily="34" charset="0"/>
            </a:endParaRPr>
          </a:p>
        </p:txBody>
      </p:sp>
      <p:grpSp>
        <p:nvGrpSpPr>
          <p:cNvPr id="2" name="组合 1"/>
          <p:cNvGrpSpPr/>
          <p:nvPr/>
        </p:nvGrpSpPr>
        <p:grpSpPr>
          <a:xfrm>
            <a:off x="323528" y="699542"/>
            <a:ext cx="1471079" cy="511200"/>
            <a:chOff x="2742254" y="603928"/>
            <a:chExt cx="1471079" cy="511200"/>
          </a:xfrm>
        </p:grpSpPr>
        <p:pic>
          <p:nvPicPr>
            <p:cNvPr id="21" name="图片 20"/>
            <p:cNvPicPr>
              <a:picLocks noChangeAspect="1"/>
            </p:cNvPicPr>
            <p:nvPr/>
          </p:nvPicPr>
          <p:blipFill>
            <a:blip r:embed="rId2" cstate="email"/>
            <a:stretch>
              <a:fillRect/>
            </a:stretch>
          </p:blipFill>
          <p:spPr>
            <a:xfrm>
              <a:off x="2742254" y="603928"/>
              <a:ext cx="1471079" cy="511200"/>
            </a:xfrm>
            <a:prstGeom prst="rect">
              <a:avLst/>
            </a:prstGeom>
            <a:effectLst>
              <a:outerShdw dist="25400" dir="2280000" algn="tl" rotWithShape="0">
                <a:prstClr val="black">
                  <a:alpha val="15000"/>
                </a:prstClr>
              </a:outerShdw>
            </a:effectLst>
          </p:spPr>
        </p:pic>
        <p:sp>
          <p:nvSpPr>
            <p:cNvPr id="22" name="文本框 3"/>
            <p:cNvSpPr txBox="1"/>
            <p:nvPr/>
          </p:nvSpPr>
          <p:spPr>
            <a:xfrm>
              <a:off x="2765490" y="628696"/>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dirty="0" smtClean="0">
                  <a:solidFill>
                    <a:schemeClr val="bg1"/>
                  </a:solidFill>
                  <a:latin typeface="黑体" panose="02010609060101010101" charset="-122"/>
                  <a:ea typeface="黑体" panose="02010609060101010101" charset="-122"/>
                </a:rPr>
                <a:t>填一填</a:t>
              </a:r>
              <a:endParaRPr lang="zh-CN" altLang="en-US" sz="2400" dirty="0">
                <a:solidFill>
                  <a:schemeClr val="bg1"/>
                </a:solidFill>
                <a:latin typeface="黑体" panose="02010609060101010101" charset="-122"/>
                <a:ea typeface="黑体" panose="02010609060101010101" charset="-122"/>
              </a:endParaRPr>
            </a:p>
          </p:txBody>
        </p:sp>
      </p:grpSp>
      <p:sp>
        <p:nvSpPr>
          <p:cNvPr id="26" name="矩形 25"/>
          <p:cNvSpPr>
            <a:spLocks noChangeArrowheads="1"/>
          </p:cNvSpPr>
          <p:nvPr/>
        </p:nvSpPr>
        <p:spPr bwMode="auto">
          <a:xfrm>
            <a:off x="1195864" y="3314873"/>
            <a:ext cx="692150" cy="396875"/>
          </a:xfrm>
          <a:prstGeom prst="rect">
            <a:avLst/>
          </a:prstGeom>
          <a:noFill/>
          <a:ln w="9525">
            <a:noFill/>
            <a:miter lim="800000"/>
          </a:ln>
        </p:spPr>
        <p:txBody>
          <a:bodyPr wrap="none">
            <a:spAutoFit/>
          </a:bodyPr>
          <a:lstStyle/>
          <a:p>
            <a:r>
              <a:rPr lang="zh-CN" altLang="en-US" sz="2000" dirty="0" smtClean="0">
                <a:solidFill>
                  <a:srgbClr val="C00000"/>
                </a:solidFill>
                <a:latin typeface="楷体" panose="02010609060101010101" pitchFamily="49" charset="-122"/>
                <a:ea typeface="楷体" panose="02010609060101010101" pitchFamily="49" charset="-122"/>
              </a:rPr>
              <a:t>睁眼</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additive="base">
                                        <p:cTn id="7" dur="500"/>
                                        <p:tgtEl>
                                          <p:spTgt spid="26630"/>
                                        </p:tgtEl>
                                        <p:attrNameLst>
                                          <p:attrName>ppt_y</p:attrName>
                                        </p:attrNameLst>
                                      </p:cBhvr>
                                      <p:tavLst>
                                        <p:tav tm="0">
                                          <p:val>
                                            <p:strVal val="#ppt_y-#ppt_h*1.125000"/>
                                          </p:val>
                                        </p:tav>
                                        <p:tav tm="100000">
                                          <p:val>
                                            <p:strVal val="#ppt_y"/>
                                          </p:val>
                                        </p:tav>
                                      </p:tavLst>
                                    </p:anim>
                                    <p:animEffect transition="in" filter="wipe(down)">
                                      <p:cBhvr>
                                        <p:cTn id="8" dur="500"/>
                                        <p:tgtEl>
                                          <p:spTgt spid="2663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down)">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down)">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6629"/>
                                        </p:tgtEl>
                                        <p:attrNameLst>
                                          <p:attrName>style.visibility</p:attrName>
                                        </p:attrNameLst>
                                      </p:cBhvr>
                                      <p:to>
                                        <p:strVal val="visible"/>
                                      </p:to>
                                    </p:set>
                                    <p:anim calcmode="lin" valueType="num">
                                      <p:cBhvr additive="base">
                                        <p:cTn id="43" dur="500"/>
                                        <p:tgtEl>
                                          <p:spTgt spid="26629"/>
                                        </p:tgtEl>
                                        <p:attrNameLst>
                                          <p:attrName>ppt_y</p:attrName>
                                        </p:attrNameLst>
                                      </p:cBhvr>
                                      <p:tavLst>
                                        <p:tav tm="0">
                                          <p:val>
                                            <p:strVal val="#ppt_y-#ppt_h*1.125000"/>
                                          </p:val>
                                        </p:tav>
                                        <p:tav tm="100000">
                                          <p:val>
                                            <p:strVal val="#ppt_y"/>
                                          </p:val>
                                        </p:tav>
                                      </p:tavLst>
                                    </p:anim>
                                    <p:animEffect transition="in" filter="wipe(down)">
                                      <p:cBhvr>
                                        <p:cTn id="44" dur="500"/>
                                        <p:tgtEl>
                                          <p:spTgt spid="2662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1"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ppt_y</p:attrName>
                                        </p:attrNameLst>
                                      </p:cBhvr>
                                      <p:tavLst>
                                        <p:tav tm="0">
                                          <p:val>
                                            <p:strVal val="#ppt_y-#ppt_h*1.125000"/>
                                          </p:val>
                                        </p:tav>
                                        <p:tav tm="100000">
                                          <p:val>
                                            <p:strVal val="#ppt_y"/>
                                          </p:val>
                                        </p:tav>
                                      </p:tavLst>
                                    </p:anim>
                                    <p:animEffect transition="in" filter="wipe(down)">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30" grpId="0"/>
      <p:bldP spid="15" grpId="0"/>
      <p:bldP spid="16" grpId="0"/>
      <p:bldP spid="17" grpId="0"/>
      <p:bldP spid="18" grpId="0"/>
      <p:bldP spid="19"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文本框 19"/>
          <p:cNvSpPr txBox="1">
            <a:spLocks noChangeArrowheads="1"/>
          </p:cNvSpPr>
          <p:nvPr/>
        </p:nvSpPr>
        <p:spPr bwMode="auto">
          <a:xfrm>
            <a:off x="1908175" y="987574"/>
            <a:ext cx="5411788" cy="457200"/>
          </a:xfrm>
          <a:prstGeom prst="rect">
            <a:avLst/>
          </a:prstGeom>
          <a:noFill/>
          <a:ln w="9525">
            <a:noFill/>
            <a:miter lim="800000"/>
          </a:ln>
        </p:spPr>
        <p:txBody>
          <a:bodyPr>
            <a:spAutoFit/>
          </a:bodyPr>
          <a:lstStyle/>
          <a:p>
            <a:r>
              <a:rPr lang="zh-CN" altLang="en-US" sz="2400" dirty="0">
                <a:latin typeface="楷体" panose="02010609060101010101" pitchFamily="49" charset="-122"/>
                <a:ea typeface="楷体" panose="02010609060101010101" pitchFamily="49" charset="-122"/>
              </a:rPr>
              <a:t>世  界  功  反  复　式　简　弄　由　</a:t>
            </a:r>
            <a:endParaRPr lang="zh-CN" altLang="en-US" sz="2400" dirty="0">
              <a:latin typeface="楷体" panose="02010609060101010101" pitchFamily="49" charset="-122"/>
              <a:ea typeface="楷体" panose="02010609060101010101" pitchFamily="49" charset="-122"/>
            </a:endParaRPr>
          </a:p>
        </p:txBody>
      </p:sp>
      <p:grpSp>
        <p:nvGrpSpPr>
          <p:cNvPr id="27653" name="组合 34"/>
          <p:cNvGrpSpPr/>
          <p:nvPr/>
        </p:nvGrpSpPr>
        <p:grpSpPr>
          <a:xfrm>
            <a:off x="539552" y="1563837"/>
            <a:ext cx="8064500" cy="2808386"/>
            <a:chOff x="725587" y="2323845"/>
            <a:chExt cx="7753497" cy="2807922"/>
          </a:xfrm>
        </p:grpSpPr>
        <p:sp>
          <p:nvSpPr>
            <p:cNvPr id="34" name="圆角矩形 33"/>
            <p:cNvSpPr/>
            <p:nvPr/>
          </p:nvSpPr>
          <p:spPr>
            <a:xfrm>
              <a:off x="725587" y="2323845"/>
              <a:ext cx="7753497" cy="2807922"/>
            </a:xfrm>
            <a:prstGeom prst="roundRect">
              <a:avLst>
                <a:gd name="adj" fmla="val 12682"/>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7655" name="文本框 32"/>
            <p:cNvSpPr txBox="1">
              <a:spLocks noChangeArrowheads="1"/>
            </p:cNvSpPr>
            <p:nvPr/>
          </p:nvSpPr>
          <p:spPr bwMode="auto">
            <a:xfrm>
              <a:off x="888484" y="2421511"/>
              <a:ext cx="7521750" cy="2612591"/>
            </a:xfrm>
            <a:prstGeom prst="rect">
              <a:avLst/>
            </a:prstGeom>
            <a:noFill/>
            <a:ln w="9525">
              <a:noFill/>
              <a:miter lim="800000"/>
            </a:ln>
          </p:spPr>
          <p:txBody>
            <a:bodyPr wrap="square">
              <a:spAutoFit/>
            </a:bodyPr>
            <a:lstStyle/>
            <a:p>
              <a:pPr>
                <a:lnSpc>
                  <a:spcPct val="130000"/>
                </a:lnSpc>
              </a:pPr>
              <a:r>
                <a:rPr lang="zh-CN" altLang="en-US" sz="1800" dirty="0">
                  <a:latin typeface="楷体" panose="02010609060101010101" pitchFamily="49" charset="-122"/>
                  <a:ea typeface="楷体" panose="02010609060101010101" pitchFamily="49" charset="-122"/>
                </a:rPr>
                <a:t>“</a:t>
              </a:r>
              <a:r>
                <a:rPr lang="zh-CN" altLang="en-US" sz="1800" dirty="0">
                  <a:solidFill>
                    <a:srgbClr val="C00000"/>
                  </a:solidFill>
                  <a:latin typeface="楷体" panose="02010609060101010101" pitchFamily="49" charset="-122"/>
                  <a:ea typeface="楷体" panose="02010609060101010101" pitchFamily="49" charset="-122"/>
                </a:rPr>
                <a:t>世、由</a:t>
              </a:r>
              <a:r>
                <a:rPr lang="zh-CN" altLang="en-US" sz="1800" dirty="0">
                  <a:latin typeface="楷体" panose="02010609060101010101" pitchFamily="49" charset="-122"/>
                  <a:ea typeface="楷体" panose="02010609060101010101" pitchFamily="49" charset="-122"/>
                </a:rPr>
                <a:t>”是独体字。</a:t>
              </a:r>
              <a:endParaRPr lang="zh-CN" altLang="en-US" sz="1800" dirty="0">
                <a:latin typeface="楷体" panose="02010609060101010101" pitchFamily="49" charset="-122"/>
                <a:ea typeface="楷体" panose="02010609060101010101" pitchFamily="49" charset="-122"/>
              </a:endParaRPr>
            </a:p>
            <a:p>
              <a:pPr>
                <a:lnSpc>
                  <a:spcPct val="130000"/>
                </a:lnSpc>
              </a:pPr>
              <a:r>
                <a:rPr lang="zh-CN" altLang="en-US" sz="1800" dirty="0">
                  <a:latin typeface="楷体" panose="02010609060101010101" pitchFamily="49" charset="-122"/>
                  <a:ea typeface="楷体" panose="02010609060101010101" pitchFamily="49" charset="-122"/>
                </a:rPr>
                <a:t>“</a:t>
              </a:r>
              <a:r>
                <a:rPr lang="zh-CN" altLang="en-US" sz="1800" dirty="0">
                  <a:solidFill>
                    <a:srgbClr val="C00000"/>
                  </a:solidFill>
                  <a:latin typeface="楷体" panose="02010609060101010101" pitchFamily="49" charset="-122"/>
                  <a:ea typeface="楷体" panose="02010609060101010101" pitchFamily="49" charset="-122"/>
                </a:rPr>
                <a:t>反、式</a:t>
              </a:r>
              <a:r>
                <a:rPr lang="zh-CN" altLang="en-US" sz="1800" dirty="0">
                  <a:latin typeface="楷体" panose="02010609060101010101" pitchFamily="49" charset="-122"/>
                  <a:ea typeface="楷体" panose="02010609060101010101" pitchFamily="49" charset="-122"/>
                </a:rPr>
                <a:t>”是半包围结构。“式”中的“工”第三笔变为提。</a:t>
              </a:r>
              <a:endParaRPr lang="zh-CN" altLang="en-US" sz="1800" dirty="0">
                <a:latin typeface="楷体" panose="02010609060101010101" pitchFamily="49" charset="-122"/>
                <a:ea typeface="楷体" panose="02010609060101010101" pitchFamily="49" charset="-122"/>
              </a:endParaRPr>
            </a:p>
            <a:p>
              <a:pPr>
                <a:lnSpc>
                  <a:spcPct val="130000"/>
                </a:lnSpc>
              </a:pPr>
              <a:r>
                <a:rPr lang="zh-CN" altLang="en-US" sz="1800" dirty="0">
                  <a:latin typeface="楷体" panose="02010609060101010101" pitchFamily="49" charset="-122"/>
                  <a:ea typeface="楷体" panose="02010609060101010101" pitchFamily="49" charset="-122"/>
                </a:rPr>
                <a:t>“</a:t>
              </a:r>
              <a:r>
                <a:rPr lang="zh-CN" altLang="en-US" sz="1800" dirty="0">
                  <a:solidFill>
                    <a:srgbClr val="C00000"/>
                  </a:solidFill>
                  <a:latin typeface="楷体" panose="02010609060101010101" pitchFamily="49" charset="-122"/>
                  <a:ea typeface="楷体" panose="02010609060101010101" pitchFamily="49" charset="-122"/>
                </a:rPr>
                <a:t>功</a:t>
              </a:r>
              <a:r>
                <a:rPr lang="zh-CN" altLang="en-US" sz="1800" dirty="0">
                  <a:latin typeface="楷体" panose="02010609060101010101" pitchFamily="49" charset="-122"/>
                  <a:ea typeface="楷体" panose="02010609060101010101" pitchFamily="49" charset="-122"/>
                </a:rPr>
                <a:t>”是左右结构，左边“工”第三笔变为提。</a:t>
              </a:r>
              <a:endParaRPr lang="en-US" altLang="zh-CN" sz="1800" dirty="0">
                <a:latin typeface="楷体" panose="02010609060101010101" pitchFamily="49" charset="-122"/>
                <a:ea typeface="楷体" panose="02010609060101010101" pitchFamily="49" charset="-122"/>
              </a:endParaRPr>
            </a:p>
            <a:p>
              <a:pPr>
                <a:lnSpc>
                  <a:spcPct val="130000"/>
                </a:lnSpc>
              </a:pPr>
              <a:r>
                <a:rPr lang="zh-CN" altLang="en-US" sz="1800" dirty="0">
                  <a:latin typeface="楷体" panose="02010609060101010101" pitchFamily="49" charset="-122"/>
                  <a:ea typeface="楷体" panose="02010609060101010101" pitchFamily="49" charset="-122"/>
                </a:rPr>
                <a:t>“</a:t>
              </a:r>
              <a:r>
                <a:rPr lang="zh-CN" altLang="en-US" sz="1800" dirty="0">
                  <a:solidFill>
                    <a:srgbClr val="C00000"/>
                  </a:solidFill>
                  <a:latin typeface="楷体" panose="02010609060101010101" pitchFamily="49" charset="-122"/>
                  <a:ea typeface="楷体" panose="02010609060101010101" pitchFamily="49" charset="-122"/>
                </a:rPr>
                <a:t>界、复、简、弄</a:t>
              </a:r>
              <a:r>
                <a:rPr lang="zh-CN" altLang="en-US" sz="1800" dirty="0">
                  <a:latin typeface="楷体" panose="02010609060101010101" pitchFamily="49" charset="-122"/>
                  <a:ea typeface="楷体" panose="02010609060101010101" pitchFamily="49" charset="-122"/>
                </a:rPr>
                <a:t>”是上下结构。“</a:t>
              </a:r>
              <a:r>
                <a:rPr lang="zh-CN" altLang="en-US" sz="1800" dirty="0">
                  <a:ea typeface="楷体" panose="02010609060101010101" pitchFamily="49" charset="-122"/>
                </a:rPr>
                <a:t>界</a:t>
              </a:r>
              <a:r>
                <a:rPr lang="zh-CN" altLang="en-US" sz="1800" dirty="0">
                  <a:latin typeface="楷体" panose="02010609060101010101" pitchFamily="49" charset="-122"/>
                  <a:ea typeface="楷体" panose="02010609060101010101" pitchFamily="49" charset="-122"/>
                </a:rPr>
                <a:t>”</a:t>
              </a:r>
              <a:r>
                <a:rPr lang="zh-CN" altLang="en-US" sz="1800" dirty="0">
                  <a:ea typeface="楷体" panose="02010609060101010101" pitchFamily="49" charset="-122"/>
                </a:rPr>
                <a:t>上面是田字，不要把第四笔和第六笔写成一笔。</a:t>
              </a:r>
              <a:endParaRPr lang="zh-CN" altLang="en-US" sz="1800" dirty="0">
                <a:latin typeface="楷体" panose="02010609060101010101" pitchFamily="49" charset="-122"/>
                <a:ea typeface="楷体" panose="02010609060101010101" pitchFamily="49" charset="-122"/>
              </a:endParaRPr>
            </a:p>
            <a:p>
              <a:pPr>
                <a:lnSpc>
                  <a:spcPct val="130000"/>
                </a:lnSpc>
              </a:pPr>
              <a:r>
                <a:rPr lang="zh-CN" altLang="en-US" sz="1800" dirty="0">
                  <a:latin typeface="楷体" panose="02010609060101010101" pitchFamily="49" charset="-122"/>
                  <a:ea typeface="楷体" panose="02010609060101010101" pitchFamily="49" charset="-122"/>
                </a:rPr>
                <a:t>“</a:t>
              </a:r>
              <a:r>
                <a:rPr lang="zh-CN" altLang="en-US" sz="1800" dirty="0">
                  <a:solidFill>
                    <a:srgbClr val="C00000"/>
                  </a:solidFill>
                  <a:latin typeface="楷体" panose="02010609060101010101" pitchFamily="49" charset="-122"/>
                  <a:ea typeface="楷体" panose="02010609060101010101" pitchFamily="49" charset="-122"/>
                </a:rPr>
                <a:t>弄、界</a:t>
              </a:r>
              <a:r>
                <a:rPr lang="zh-CN" altLang="en-US" sz="1800" dirty="0">
                  <a:latin typeface="楷体" panose="02010609060101010101" pitchFamily="49" charset="-122"/>
                  <a:ea typeface="楷体" panose="02010609060101010101" pitchFamily="49" charset="-122"/>
                </a:rPr>
                <a:t>”上窄下宽；“复”上窄下宽，中间的“日”字最窄；“简”上下等宽。</a:t>
              </a:r>
              <a:endParaRPr lang="zh-CN" altLang="en-US" sz="1800" dirty="0">
                <a:latin typeface="楷体" panose="02010609060101010101" pitchFamily="49" charset="-122"/>
                <a:ea typeface="楷体" panose="02010609060101010101" pitchFamily="49" charset="-122"/>
              </a:endParaRPr>
            </a:p>
          </p:txBody>
        </p:sp>
      </p:grpSp>
      <p:grpSp>
        <p:nvGrpSpPr>
          <p:cNvPr id="17" name="组合 16"/>
          <p:cNvGrpSpPr/>
          <p:nvPr/>
        </p:nvGrpSpPr>
        <p:grpSpPr>
          <a:xfrm>
            <a:off x="437091" y="605973"/>
            <a:ext cx="1471084" cy="534305"/>
            <a:chOff x="762547" y="827700"/>
            <a:chExt cx="1471084" cy="534305"/>
          </a:xfrm>
        </p:grpSpPr>
        <p:pic>
          <p:nvPicPr>
            <p:cNvPr id="18" name="图片 17"/>
            <p:cNvPicPr>
              <a:picLocks noChangeAspect="1"/>
            </p:cNvPicPr>
            <p:nvPr/>
          </p:nvPicPr>
          <p:blipFill>
            <a:blip r:embed="rId1"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19"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dirty="0" smtClean="0">
                  <a:solidFill>
                    <a:schemeClr val="bg1"/>
                  </a:solidFill>
                  <a:latin typeface="黑体" panose="02010609060101010101" charset="-122"/>
                  <a:ea typeface="黑体" panose="02010609060101010101" charset="-122"/>
                </a:rPr>
                <a:t>写一写</a:t>
              </a:r>
              <a:endParaRPr lang="zh-CN" altLang="en-US" sz="2400" dirty="0">
                <a:solidFill>
                  <a:schemeClr val="bg1"/>
                </a:solidFill>
                <a:latin typeface="黑体" panose="02010609060101010101" charset="-122"/>
                <a:ea typeface="黑体" panose="02010609060101010101" charset="-122"/>
              </a:endParaRPr>
            </a:p>
          </p:txBody>
        </p:sp>
      </p:grpSp>
      <p:pic>
        <p:nvPicPr>
          <p:cNvPr id="20" name="图片 19"/>
          <p:cNvPicPr>
            <a:picLocks noChangeAspect="1"/>
          </p:cNvPicPr>
          <p:nvPr/>
        </p:nvPicPr>
        <p:blipFill>
          <a:blip r:embed="rId2" cstate="email"/>
          <a:stretch>
            <a:fillRect/>
          </a:stretch>
        </p:blipFill>
        <p:spPr>
          <a:xfrm>
            <a:off x="7552490" y="3826260"/>
            <a:ext cx="1051562" cy="6461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矩形 23"/>
          <p:cNvSpPr>
            <a:spLocks noChangeArrowheads="1"/>
          </p:cNvSpPr>
          <p:nvPr/>
        </p:nvSpPr>
        <p:spPr bwMode="auto">
          <a:xfrm>
            <a:off x="2024063" y="788988"/>
            <a:ext cx="185737" cy="400050"/>
          </a:xfrm>
          <a:prstGeom prst="rect">
            <a:avLst/>
          </a:prstGeom>
          <a:noFill/>
          <a:ln w="9525">
            <a:noFill/>
            <a:miter lim="800000"/>
          </a:ln>
        </p:spPr>
        <p:txBody>
          <a:bodyPr wrap="none">
            <a:spAutoFit/>
          </a:bodyPr>
          <a:lstStyle/>
          <a:p>
            <a:endParaRPr lang="zh-CN" altLang="en-US" sz="2000">
              <a:latin typeface="方正大标宋_GBK" panose="03000509000000000000" charset="-122"/>
              <a:ea typeface="方正大标宋_GBK" panose="03000509000000000000" charset="-122"/>
            </a:endParaRPr>
          </a:p>
        </p:txBody>
      </p:sp>
      <p:pic>
        <p:nvPicPr>
          <p:cNvPr id="28676" name="图片 11"/>
          <p:cNvPicPr>
            <a:picLocks noChangeAspect="1"/>
          </p:cNvPicPr>
          <p:nvPr/>
        </p:nvPicPr>
        <p:blipFill>
          <a:blip r:embed="rId1" cstate="email"/>
          <a:stretch>
            <a:fillRect/>
          </a:stretch>
        </p:blipFill>
        <p:spPr bwMode="auto">
          <a:xfrm>
            <a:off x="4703763" y="1905000"/>
            <a:ext cx="1463675" cy="1463675"/>
          </a:xfrm>
          <a:prstGeom prst="rect">
            <a:avLst/>
          </a:prstGeom>
          <a:noFill/>
          <a:ln w="9525">
            <a:noFill/>
            <a:miter lim="800000"/>
            <a:headEnd/>
            <a:tailEnd/>
          </a:ln>
        </p:spPr>
      </p:pic>
      <p:pic>
        <p:nvPicPr>
          <p:cNvPr id="28677" name="图片 12"/>
          <p:cNvPicPr>
            <a:picLocks noChangeAspect="1"/>
          </p:cNvPicPr>
          <p:nvPr/>
        </p:nvPicPr>
        <p:blipFill>
          <a:blip r:embed="rId2" cstate="email"/>
          <a:stretch>
            <a:fillRect/>
          </a:stretch>
        </p:blipFill>
        <p:spPr bwMode="auto">
          <a:xfrm>
            <a:off x="1285875" y="1905000"/>
            <a:ext cx="1463675" cy="1463675"/>
          </a:xfrm>
          <a:prstGeom prst="rect">
            <a:avLst/>
          </a:prstGeom>
          <a:noFill/>
          <a:ln w="9525">
            <a:noFill/>
            <a:miter lim="800000"/>
            <a:headEnd/>
            <a:tailEnd/>
          </a:ln>
        </p:spPr>
      </p:pic>
      <p:pic>
        <p:nvPicPr>
          <p:cNvPr id="28678" name="图片 13"/>
          <p:cNvPicPr>
            <a:picLocks noChangeAspect="1"/>
          </p:cNvPicPr>
          <p:nvPr/>
        </p:nvPicPr>
        <p:blipFill>
          <a:blip r:embed="rId3" cstate="email"/>
          <a:stretch>
            <a:fillRect/>
          </a:stretch>
        </p:blipFill>
        <p:spPr bwMode="auto">
          <a:xfrm>
            <a:off x="6413500" y="1905000"/>
            <a:ext cx="1463675" cy="1463675"/>
          </a:xfrm>
          <a:prstGeom prst="rect">
            <a:avLst/>
          </a:prstGeom>
          <a:noFill/>
          <a:ln w="9525">
            <a:noFill/>
            <a:miter lim="800000"/>
            <a:headEnd/>
            <a:tailEnd/>
          </a:ln>
        </p:spPr>
      </p:pic>
      <p:pic>
        <p:nvPicPr>
          <p:cNvPr id="28679" name="图片 14"/>
          <p:cNvPicPr>
            <a:picLocks noChangeAspect="1"/>
          </p:cNvPicPr>
          <p:nvPr/>
        </p:nvPicPr>
        <p:blipFill>
          <a:blip r:embed="rId4" cstate="email"/>
          <a:stretch>
            <a:fillRect/>
          </a:stretch>
        </p:blipFill>
        <p:spPr bwMode="auto">
          <a:xfrm>
            <a:off x="2994025" y="1905000"/>
            <a:ext cx="1463675" cy="1463675"/>
          </a:xfrm>
          <a:prstGeom prst="rect">
            <a:avLst/>
          </a:prstGeom>
          <a:noFill/>
          <a:ln w="9525">
            <a:noFill/>
            <a:miter lim="800000"/>
            <a:headEnd/>
            <a:tailEnd/>
          </a:ln>
        </p:spPr>
      </p:pic>
      <p:grpSp>
        <p:nvGrpSpPr>
          <p:cNvPr id="18" name="组合 17"/>
          <p:cNvGrpSpPr/>
          <p:nvPr/>
        </p:nvGrpSpPr>
        <p:grpSpPr>
          <a:xfrm>
            <a:off x="437091" y="813309"/>
            <a:ext cx="1471084" cy="534305"/>
            <a:chOff x="762547" y="827700"/>
            <a:chExt cx="1471084" cy="534305"/>
          </a:xfrm>
        </p:grpSpPr>
        <p:pic>
          <p:nvPicPr>
            <p:cNvPr id="19" name="图片 18"/>
            <p:cNvPicPr>
              <a:picLocks noChangeAspect="1"/>
            </p:cNvPicPr>
            <p:nvPr/>
          </p:nvPicPr>
          <p:blipFill>
            <a:blip r:embed="rId5"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0"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图片 11"/>
          <p:cNvPicPr>
            <a:picLocks noChangeAspect="1"/>
          </p:cNvPicPr>
          <p:nvPr/>
        </p:nvPicPr>
        <p:blipFill>
          <a:blip r:embed="rId1" cstate="email"/>
          <a:stretch>
            <a:fillRect/>
          </a:stretch>
        </p:blipFill>
        <p:spPr bwMode="auto">
          <a:xfrm>
            <a:off x="4703763" y="1905000"/>
            <a:ext cx="1463675" cy="1463675"/>
          </a:xfrm>
          <a:prstGeom prst="rect">
            <a:avLst/>
          </a:prstGeom>
          <a:noFill/>
          <a:ln w="9525">
            <a:noFill/>
            <a:miter lim="800000"/>
            <a:headEnd/>
            <a:tailEnd/>
          </a:ln>
        </p:spPr>
      </p:pic>
      <p:pic>
        <p:nvPicPr>
          <p:cNvPr id="29701" name="图片 12"/>
          <p:cNvPicPr>
            <a:picLocks noChangeAspect="1"/>
          </p:cNvPicPr>
          <p:nvPr/>
        </p:nvPicPr>
        <p:blipFill>
          <a:blip r:embed="rId2" cstate="email"/>
          <a:stretch>
            <a:fillRect/>
          </a:stretch>
        </p:blipFill>
        <p:spPr bwMode="auto">
          <a:xfrm>
            <a:off x="1285875" y="1905000"/>
            <a:ext cx="1463675" cy="1463675"/>
          </a:xfrm>
          <a:prstGeom prst="rect">
            <a:avLst/>
          </a:prstGeom>
          <a:noFill/>
          <a:ln w="9525">
            <a:noFill/>
            <a:miter lim="800000"/>
            <a:headEnd/>
            <a:tailEnd/>
          </a:ln>
        </p:spPr>
      </p:pic>
      <p:pic>
        <p:nvPicPr>
          <p:cNvPr id="29702" name="图片 13"/>
          <p:cNvPicPr>
            <a:picLocks noChangeAspect="1"/>
          </p:cNvPicPr>
          <p:nvPr/>
        </p:nvPicPr>
        <p:blipFill>
          <a:blip r:embed="rId3" cstate="email"/>
          <a:stretch>
            <a:fillRect/>
          </a:stretch>
        </p:blipFill>
        <p:spPr bwMode="auto">
          <a:xfrm>
            <a:off x="6413500" y="1905000"/>
            <a:ext cx="1463675" cy="1463675"/>
          </a:xfrm>
          <a:prstGeom prst="rect">
            <a:avLst/>
          </a:prstGeom>
          <a:noFill/>
          <a:ln w="9525">
            <a:noFill/>
            <a:miter lim="800000"/>
            <a:headEnd/>
            <a:tailEnd/>
          </a:ln>
        </p:spPr>
      </p:pic>
      <p:pic>
        <p:nvPicPr>
          <p:cNvPr id="29703" name="图片 14"/>
          <p:cNvPicPr>
            <a:picLocks noChangeAspect="1"/>
          </p:cNvPicPr>
          <p:nvPr/>
        </p:nvPicPr>
        <p:blipFill>
          <a:blip r:embed="rId4" cstate="email"/>
          <a:stretch>
            <a:fillRect/>
          </a:stretch>
        </p:blipFill>
        <p:spPr bwMode="auto">
          <a:xfrm>
            <a:off x="2994025" y="1905000"/>
            <a:ext cx="1463675" cy="1463675"/>
          </a:xfrm>
          <a:prstGeom prst="rect">
            <a:avLst/>
          </a:prstGeom>
          <a:noFill/>
          <a:ln w="9525">
            <a:noFill/>
            <a:miter lim="800000"/>
            <a:headEnd/>
            <a:tailEnd/>
          </a:ln>
        </p:spPr>
      </p:pic>
      <p:pic>
        <p:nvPicPr>
          <p:cNvPr id="16" name="图片 15"/>
          <p:cNvPicPr>
            <a:picLocks noChangeAspect="1"/>
          </p:cNvPicPr>
          <p:nvPr/>
        </p:nvPicPr>
        <p:blipFill>
          <a:blip r:embed="rId5" cstate="email"/>
          <a:stretch>
            <a:fillRect/>
          </a:stretch>
        </p:blipFill>
        <p:spPr bwMode="auto">
          <a:xfrm>
            <a:off x="1285875" y="1903413"/>
            <a:ext cx="1463675" cy="1465262"/>
          </a:xfrm>
          <a:prstGeom prst="rect">
            <a:avLst/>
          </a:prstGeom>
          <a:noFill/>
          <a:ln w="9525">
            <a:noFill/>
            <a:miter lim="800000"/>
            <a:headEnd/>
            <a:tailEnd/>
          </a:ln>
        </p:spPr>
      </p:pic>
      <p:grpSp>
        <p:nvGrpSpPr>
          <p:cNvPr id="21" name="组合 20"/>
          <p:cNvGrpSpPr/>
          <p:nvPr/>
        </p:nvGrpSpPr>
        <p:grpSpPr>
          <a:xfrm>
            <a:off x="437091" y="813309"/>
            <a:ext cx="1471084" cy="534305"/>
            <a:chOff x="762547" y="827700"/>
            <a:chExt cx="1471084" cy="534305"/>
          </a:xfrm>
        </p:grpSpPr>
        <p:pic>
          <p:nvPicPr>
            <p:cNvPr id="22" name="图片 21"/>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3"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0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图片 11"/>
          <p:cNvPicPr>
            <a:picLocks noChangeAspect="1"/>
          </p:cNvPicPr>
          <p:nvPr/>
        </p:nvPicPr>
        <p:blipFill>
          <a:blip r:embed="rId1" cstate="email"/>
          <a:stretch>
            <a:fillRect/>
          </a:stretch>
        </p:blipFill>
        <p:spPr bwMode="auto">
          <a:xfrm>
            <a:off x="4703763" y="1905000"/>
            <a:ext cx="1463675" cy="1463675"/>
          </a:xfrm>
          <a:prstGeom prst="rect">
            <a:avLst/>
          </a:prstGeom>
          <a:noFill/>
          <a:ln w="9525">
            <a:noFill/>
            <a:miter lim="800000"/>
            <a:headEnd/>
            <a:tailEnd/>
          </a:ln>
        </p:spPr>
      </p:pic>
      <p:pic>
        <p:nvPicPr>
          <p:cNvPr id="30725" name="图片 13"/>
          <p:cNvPicPr>
            <a:picLocks noChangeAspect="1"/>
          </p:cNvPicPr>
          <p:nvPr/>
        </p:nvPicPr>
        <p:blipFill>
          <a:blip r:embed="rId2" cstate="email"/>
          <a:stretch>
            <a:fillRect/>
          </a:stretch>
        </p:blipFill>
        <p:spPr bwMode="auto">
          <a:xfrm>
            <a:off x="6413500" y="1905000"/>
            <a:ext cx="1463675" cy="1463675"/>
          </a:xfrm>
          <a:prstGeom prst="rect">
            <a:avLst/>
          </a:prstGeom>
          <a:noFill/>
          <a:ln w="9525">
            <a:noFill/>
            <a:miter lim="800000"/>
            <a:headEnd/>
            <a:tailEnd/>
          </a:ln>
        </p:spPr>
      </p:pic>
      <p:pic>
        <p:nvPicPr>
          <p:cNvPr id="30726" name="图片 14"/>
          <p:cNvPicPr>
            <a:picLocks noChangeAspect="1"/>
          </p:cNvPicPr>
          <p:nvPr/>
        </p:nvPicPr>
        <p:blipFill>
          <a:blip r:embed="rId3" cstate="email"/>
          <a:stretch>
            <a:fillRect/>
          </a:stretch>
        </p:blipFill>
        <p:spPr bwMode="auto">
          <a:xfrm>
            <a:off x="2994025" y="1905000"/>
            <a:ext cx="1463675" cy="1463675"/>
          </a:xfrm>
          <a:prstGeom prst="rect">
            <a:avLst/>
          </a:prstGeom>
          <a:noFill/>
          <a:ln w="9525">
            <a:noFill/>
            <a:miter lim="800000"/>
            <a:headEnd/>
            <a:tailEnd/>
          </a:ln>
        </p:spPr>
      </p:pic>
      <p:pic>
        <p:nvPicPr>
          <p:cNvPr id="30727" name="图片 15"/>
          <p:cNvPicPr>
            <a:picLocks noChangeAspect="1"/>
          </p:cNvPicPr>
          <p:nvPr/>
        </p:nvPicPr>
        <p:blipFill>
          <a:blip r:embed="rId4" cstate="email"/>
          <a:stretch>
            <a:fillRect/>
          </a:stretch>
        </p:blipFill>
        <p:spPr bwMode="auto">
          <a:xfrm>
            <a:off x="1285875" y="1903413"/>
            <a:ext cx="1463675" cy="1465262"/>
          </a:xfrm>
          <a:prstGeom prst="rect">
            <a:avLst/>
          </a:prstGeom>
          <a:noFill/>
          <a:ln w="9525">
            <a:noFill/>
            <a:miter lim="800000"/>
            <a:headEnd/>
            <a:tailEnd/>
          </a:ln>
        </p:spPr>
      </p:pic>
      <p:pic>
        <p:nvPicPr>
          <p:cNvPr id="17" name="图片 16"/>
          <p:cNvPicPr>
            <a:picLocks noChangeAspect="1"/>
          </p:cNvPicPr>
          <p:nvPr/>
        </p:nvPicPr>
        <p:blipFill>
          <a:blip r:embed="rId5" cstate="email"/>
          <a:stretch>
            <a:fillRect/>
          </a:stretch>
        </p:blipFill>
        <p:spPr bwMode="auto">
          <a:xfrm>
            <a:off x="2994025" y="1903413"/>
            <a:ext cx="1463675" cy="1465262"/>
          </a:xfrm>
          <a:prstGeom prst="rect">
            <a:avLst/>
          </a:prstGeom>
          <a:noFill/>
          <a:ln w="9525">
            <a:noFill/>
            <a:miter lim="800000"/>
            <a:headEnd/>
            <a:tailEnd/>
          </a:ln>
        </p:spPr>
      </p:pic>
      <p:grpSp>
        <p:nvGrpSpPr>
          <p:cNvPr id="21" name="组合 20"/>
          <p:cNvGrpSpPr/>
          <p:nvPr/>
        </p:nvGrpSpPr>
        <p:grpSpPr>
          <a:xfrm>
            <a:off x="437091" y="813309"/>
            <a:ext cx="1471084" cy="534305"/>
            <a:chOff x="762547" y="827700"/>
            <a:chExt cx="1471084" cy="534305"/>
          </a:xfrm>
        </p:grpSpPr>
        <p:pic>
          <p:nvPicPr>
            <p:cNvPr id="22" name="图片 21"/>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3"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pic>
        <p:nvPicPr>
          <p:cNvPr id="30728" name="New picture"/>
          <p:cNvPicPr/>
          <p:nvPr/>
        </p:nvPicPr>
        <p:blipFill>
          <a:blip r:embed="rId7"/>
          <a:stretch>
            <a:fillRect/>
          </a:stretch>
        </p:blipFill>
        <p:spPr>
          <a:xfrm>
            <a:off x="11772900" y="11188700"/>
            <a:ext cx="3302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0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图片 11"/>
          <p:cNvPicPr>
            <a:picLocks noChangeAspect="1"/>
          </p:cNvPicPr>
          <p:nvPr/>
        </p:nvPicPr>
        <p:blipFill>
          <a:blip r:embed="rId1" cstate="email"/>
          <a:stretch>
            <a:fillRect/>
          </a:stretch>
        </p:blipFill>
        <p:spPr bwMode="auto">
          <a:xfrm>
            <a:off x="4703763" y="1905000"/>
            <a:ext cx="1463675" cy="1463675"/>
          </a:xfrm>
          <a:prstGeom prst="rect">
            <a:avLst/>
          </a:prstGeom>
          <a:noFill/>
          <a:ln w="9525">
            <a:noFill/>
            <a:miter lim="800000"/>
            <a:headEnd/>
            <a:tailEnd/>
          </a:ln>
        </p:spPr>
      </p:pic>
      <p:pic>
        <p:nvPicPr>
          <p:cNvPr id="31749" name="图片 13"/>
          <p:cNvPicPr>
            <a:picLocks noChangeAspect="1"/>
          </p:cNvPicPr>
          <p:nvPr/>
        </p:nvPicPr>
        <p:blipFill>
          <a:blip r:embed="rId2" cstate="email"/>
          <a:stretch>
            <a:fillRect/>
          </a:stretch>
        </p:blipFill>
        <p:spPr bwMode="auto">
          <a:xfrm>
            <a:off x="6413500" y="1905000"/>
            <a:ext cx="1463675" cy="1463675"/>
          </a:xfrm>
          <a:prstGeom prst="rect">
            <a:avLst/>
          </a:prstGeom>
          <a:noFill/>
          <a:ln w="9525">
            <a:noFill/>
            <a:miter lim="800000"/>
            <a:headEnd/>
            <a:tailEnd/>
          </a:ln>
        </p:spPr>
      </p:pic>
      <p:pic>
        <p:nvPicPr>
          <p:cNvPr id="31750" name="图片 15"/>
          <p:cNvPicPr>
            <a:picLocks noChangeAspect="1"/>
          </p:cNvPicPr>
          <p:nvPr/>
        </p:nvPicPr>
        <p:blipFill>
          <a:blip r:embed="rId3" cstate="email"/>
          <a:stretch>
            <a:fillRect/>
          </a:stretch>
        </p:blipFill>
        <p:spPr bwMode="auto">
          <a:xfrm>
            <a:off x="1285875" y="1903413"/>
            <a:ext cx="1463675" cy="1465262"/>
          </a:xfrm>
          <a:prstGeom prst="rect">
            <a:avLst/>
          </a:prstGeom>
          <a:noFill/>
          <a:ln w="9525">
            <a:noFill/>
            <a:miter lim="800000"/>
            <a:headEnd/>
            <a:tailEnd/>
          </a:ln>
        </p:spPr>
      </p:pic>
      <p:pic>
        <p:nvPicPr>
          <p:cNvPr id="31751" name="图片 16"/>
          <p:cNvPicPr>
            <a:picLocks noChangeAspect="1"/>
          </p:cNvPicPr>
          <p:nvPr/>
        </p:nvPicPr>
        <p:blipFill>
          <a:blip r:embed="rId4" cstate="email"/>
          <a:stretch>
            <a:fillRect/>
          </a:stretch>
        </p:blipFill>
        <p:spPr bwMode="auto">
          <a:xfrm>
            <a:off x="2994025" y="1903413"/>
            <a:ext cx="1463675" cy="1465262"/>
          </a:xfrm>
          <a:prstGeom prst="rect">
            <a:avLst/>
          </a:prstGeom>
          <a:noFill/>
          <a:ln w="9525">
            <a:noFill/>
            <a:miter lim="800000"/>
            <a:headEnd/>
            <a:tailEnd/>
          </a:ln>
        </p:spPr>
      </p:pic>
      <p:pic>
        <p:nvPicPr>
          <p:cNvPr id="18" name="图片 17"/>
          <p:cNvPicPr>
            <a:picLocks noChangeAspect="1"/>
          </p:cNvPicPr>
          <p:nvPr/>
        </p:nvPicPr>
        <p:blipFill>
          <a:blip r:embed="rId5" cstate="email"/>
          <a:stretch>
            <a:fillRect/>
          </a:stretch>
        </p:blipFill>
        <p:spPr bwMode="auto">
          <a:xfrm>
            <a:off x="4703763" y="1903413"/>
            <a:ext cx="1463675" cy="1465262"/>
          </a:xfrm>
          <a:prstGeom prst="rect">
            <a:avLst/>
          </a:prstGeom>
          <a:noFill/>
          <a:ln w="9525">
            <a:noFill/>
            <a:miter lim="800000"/>
            <a:headEnd/>
            <a:tailEnd/>
          </a:ln>
        </p:spPr>
      </p:pic>
      <p:grpSp>
        <p:nvGrpSpPr>
          <p:cNvPr id="22" name="组合 21"/>
          <p:cNvGrpSpPr/>
          <p:nvPr/>
        </p:nvGrpSpPr>
        <p:grpSpPr>
          <a:xfrm>
            <a:off x="437091" y="813309"/>
            <a:ext cx="1471084" cy="534305"/>
            <a:chOff x="762547" y="827700"/>
            <a:chExt cx="1471084" cy="534305"/>
          </a:xfrm>
        </p:grpSpPr>
        <p:pic>
          <p:nvPicPr>
            <p:cNvPr id="23" name="图片 22"/>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4"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0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图片 13"/>
          <p:cNvPicPr>
            <a:picLocks noChangeAspect="1"/>
          </p:cNvPicPr>
          <p:nvPr/>
        </p:nvPicPr>
        <p:blipFill>
          <a:blip r:embed="rId1" cstate="email"/>
          <a:stretch>
            <a:fillRect/>
          </a:stretch>
        </p:blipFill>
        <p:spPr bwMode="auto">
          <a:xfrm>
            <a:off x="6413500" y="1905000"/>
            <a:ext cx="1463675" cy="1463675"/>
          </a:xfrm>
          <a:prstGeom prst="rect">
            <a:avLst/>
          </a:prstGeom>
          <a:noFill/>
          <a:ln w="9525">
            <a:noFill/>
            <a:miter lim="800000"/>
            <a:headEnd/>
            <a:tailEnd/>
          </a:ln>
        </p:spPr>
      </p:pic>
      <p:pic>
        <p:nvPicPr>
          <p:cNvPr id="32773" name="图片 15"/>
          <p:cNvPicPr>
            <a:picLocks noChangeAspect="1"/>
          </p:cNvPicPr>
          <p:nvPr/>
        </p:nvPicPr>
        <p:blipFill>
          <a:blip r:embed="rId2" cstate="email"/>
          <a:stretch>
            <a:fillRect/>
          </a:stretch>
        </p:blipFill>
        <p:spPr bwMode="auto">
          <a:xfrm>
            <a:off x="1285875" y="1903413"/>
            <a:ext cx="1463675" cy="1465262"/>
          </a:xfrm>
          <a:prstGeom prst="rect">
            <a:avLst/>
          </a:prstGeom>
          <a:noFill/>
          <a:ln w="9525">
            <a:noFill/>
            <a:miter lim="800000"/>
            <a:headEnd/>
            <a:tailEnd/>
          </a:ln>
        </p:spPr>
      </p:pic>
      <p:pic>
        <p:nvPicPr>
          <p:cNvPr id="32774" name="图片 16"/>
          <p:cNvPicPr>
            <a:picLocks noChangeAspect="1"/>
          </p:cNvPicPr>
          <p:nvPr/>
        </p:nvPicPr>
        <p:blipFill>
          <a:blip r:embed="rId3" cstate="email"/>
          <a:stretch>
            <a:fillRect/>
          </a:stretch>
        </p:blipFill>
        <p:spPr bwMode="auto">
          <a:xfrm>
            <a:off x="2994025" y="1903413"/>
            <a:ext cx="1463675" cy="1465262"/>
          </a:xfrm>
          <a:prstGeom prst="rect">
            <a:avLst/>
          </a:prstGeom>
          <a:noFill/>
          <a:ln w="9525">
            <a:noFill/>
            <a:miter lim="800000"/>
            <a:headEnd/>
            <a:tailEnd/>
          </a:ln>
        </p:spPr>
      </p:pic>
      <p:pic>
        <p:nvPicPr>
          <p:cNvPr id="32775" name="图片 17"/>
          <p:cNvPicPr>
            <a:picLocks noChangeAspect="1"/>
          </p:cNvPicPr>
          <p:nvPr/>
        </p:nvPicPr>
        <p:blipFill>
          <a:blip r:embed="rId4" cstate="email"/>
          <a:stretch>
            <a:fillRect/>
          </a:stretch>
        </p:blipFill>
        <p:spPr bwMode="auto">
          <a:xfrm>
            <a:off x="4703763" y="1903413"/>
            <a:ext cx="1463675" cy="1465262"/>
          </a:xfrm>
          <a:prstGeom prst="rect">
            <a:avLst/>
          </a:prstGeom>
          <a:noFill/>
          <a:ln w="9525">
            <a:noFill/>
            <a:miter lim="800000"/>
            <a:headEnd/>
            <a:tailEnd/>
          </a:ln>
        </p:spPr>
      </p:pic>
      <p:pic>
        <p:nvPicPr>
          <p:cNvPr id="13" name="图片 12"/>
          <p:cNvPicPr>
            <a:picLocks noChangeAspect="1"/>
          </p:cNvPicPr>
          <p:nvPr/>
        </p:nvPicPr>
        <p:blipFill>
          <a:blip r:embed="rId5" cstate="email"/>
          <a:stretch>
            <a:fillRect/>
          </a:stretch>
        </p:blipFill>
        <p:spPr bwMode="auto">
          <a:xfrm>
            <a:off x="6413500" y="1903413"/>
            <a:ext cx="1463675" cy="1465262"/>
          </a:xfrm>
          <a:prstGeom prst="rect">
            <a:avLst/>
          </a:prstGeom>
          <a:noFill/>
          <a:ln w="9525">
            <a:noFill/>
            <a:miter lim="800000"/>
            <a:headEnd/>
            <a:tailEnd/>
          </a:ln>
        </p:spPr>
      </p:pic>
      <p:grpSp>
        <p:nvGrpSpPr>
          <p:cNvPr id="21" name="组合 20"/>
          <p:cNvGrpSpPr/>
          <p:nvPr/>
        </p:nvGrpSpPr>
        <p:grpSpPr>
          <a:xfrm>
            <a:off x="437091" y="813309"/>
            <a:ext cx="1471084" cy="534305"/>
            <a:chOff x="762547" y="827700"/>
            <a:chExt cx="1471084" cy="534305"/>
          </a:xfrm>
        </p:grpSpPr>
        <p:pic>
          <p:nvPicPr>
            <p:cNvPr id="22" name="图片 21"/>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3"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0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3" name="矩形 10"/>
          <p:cNvSpPr>
            <a:spLocks noChangeArrowheads="1"/>
          </p:cNvSpPr>
          <p:nvPr/>
        </p:nvSpPr>
        <p:spPr bwMode="auto">
          <a:xfrm>
            <a:off x="684213" y="773113"/>
            <a:ext cx="954087" cy="401637"/>
          </a:xfrm>
          <a:prstGeom prst="rect">
            <a:avLst/>
          </a:prstGeom>
          <a:noFill/>
          <a:ln w="9525">
            <a:noFill/>
            <a:miter lim="800000"/>
          </a:ln>
        </p:spPr>
        <p:txBody>
          <a:bodyPr wrap="none">
            <a:spAutoFit/>
          </a:bodyPr>
          <a:lstStyle/>
          <a:p>
            <a:r>
              <a:rPr lang="zh-CN" altLang="en-US" sz="2000">
                <a:solidFill>
                  <a:schemeClr val="bg1"/>
                </a:solidFill>
                <a:latin typeface="方正大黑_GBK" panose="03000509000000000000" charset="-122"/>
                <a:ea typeface="方正大黑_GBK" panose="03000509000000000000" charset="-122"/>
              </a:rPr>
              <a:t>写一写</a:t>
            </a:r>
            <a:endParaRPr lang="zh-CN" altLang="en-US" sz="2000">
              <a:solidFill>
                <a:schemeClr val="bg1"/>
              </a:solidFill>
              <a:latin typeface="方正大黑_GBK" panose="03000509000000000000" charset="-122"/>
              <a:ea typeface="方正大黑_GBK" panose="03000509000000000000" charset="-122"/>
            </a:endParaRPr>
          </a:p>
        </p:txBody>
      </p:sp>
      <p:sp>
        <p:nvSpPr>
          <p:cNvPr id="38924" name="矩形 23"/>
          <p:cNvSpPr>
            <a:spLocks noChangeArrowheads="1"/>
          </p:cNvSpPr>
          <p:nvPr/>
        </p:nvSpPr>
        <p:spPr bwMode="auto">
          <a:xfrm>
            <a:off x="2024063" y="788988"/>
            <a:ext cx="185737" cy="400050"/>
          </a:xfrm>
          <a:prstGeom prst="rect">
            <a:avLst/>
          </a:prstGeom>
          <a:noFill/>
          <a:ln w="9525">
            <a:noFill/>
            <a:miter lim="800000"/>
          </a:ln>
        </p:spPr>
        <p:txBody>
          <a:bodyPr wrap="none">
            <a:spAutoFit/>
          </a:bodyPr>
          <a:lstStyle/>
          <a:p>
            <a:endParaRPr lang="zh-CN" altLang="en-US" sz="2000">
              <a:latin typeface="黑体" panose="02010609060101010101" charset="-122"/>
              <a:ea typeface="黑体" panose="02010609060101010101" charset="-122"/>
            </a:endParaRPr>
          </a:p>
        </p:txBody>
      </p:sp>
      <p:pic>
        <p:nvPicPr>
          <p:cNvPr id="38925" name="图片 16"/>
          <p:cNvPicPr>
            <a:picLocks noChangeAspect="1"/>
          </p:cNvPicPr>
          <p:nvPr/>
        </p:nvPicPr>
        <p:blipFill>
          <a:blip r:embed="rId1" cstate="email"/>
          <a:stretch>
            <a:fillRect/>
          </a:stretch>
        </p:blipFill>
        <p:spPr bwMode="auto">
          <a:xfrm>
            <a:off x="3846513" y="1874838"/>
            <a:ext cx="1495425" cy="1495425"/>
          </a:xfrm>
          <a:prstGeom prst="rect">
            <a:avLst/>
          </a:prstGeom>
          <a:noFill/>
          <a:ln w="9525">
            <a:noFill/>
            <a:miter lim="800000"/>
            <a:headEnd/>
            <a:tailEnd/>
          </a:ln>
        </p:spPr>
      </p:pic>
      <p:pic>
        <p:nvPicPr>
          <p:cNvPr id="38926" name="图片 17"/>
          <p:cNvPicPr>
            <a:picLocks noChangeAspect="1"/>
          </p:cNvPicPr>
          <p:nvPr/>
        </p:nvPicPr>
        <p:blipFill>
          <a:blip r:embed="rId2" cstate="email"/>
          <a:stretch>
            <a:fillRect/>
          </a:stretch>
        </p:blipFill>
        <p:spPr bwMode="auto">
          <a:xfrm>
            <a:off x="519113" y="1874838"/>
            <a:ext cx="1495425" cy="1495425"/>
          </a:xfrm>
          <a:prstGeom prst="rect">
            <a:avLst/>
          </a:prstGeom>
          <a:noFill/>
          <a:ln w="9525">
            <a:noFill/>
            <a:miter lim="800000"/>
            <a:headEnd/>
            <a:tailEnd/>
          </a:ln>
        </p:spPr>
      </p:pic>
      <p:pic>
        <p:nvPicPr>
          <p:cNvPr id="38927" name="图片 18"/>
          <p:cNvPicPr>
            <a:picLocks noChangeAspect="1"/>
          </p:cNvPicPr>
          <p:nvPr/>
        </p:nvPicPr>
        <p:blipFill>
          <a:blip r:embed="rId3" cstate="email"/>
          <a:stretch>
            <a:fillRect/>
          </a:stretch>
        </p:blipFill>
        <p:spPr bwMode="auto">
          <a:xfrm>
            <a:off x="5510213" y="1874838"/>
            <a:ext cx="1495425" cy="1495425"/>
          </a:xfrm>
          <a:prstGeom prst="rect">
            <a:avLst/>
          </a:prstGeom>
          <a:noFill/>
          <a:ln w="9525">
            <a:noFill/>
            <a:miter lim="800000"/>
            <a:headEnd/>
            <a:tailEnd/>
          </a:ln>
        </p:spPr>
      </p:pic>
      <p:pic>
        <p:nvPicPr>
          <p:cNvPr id="38928" name="图片 19"/>
          <p:cNvPicPr>
            <a:picLocks noChangeAspect="1"/>
          </p:cNvPicPr>
          <p:nvPr/>
        </p:nvPicPr>
        <p:blipFill>
          <a:blip r:embed="rId4" cstate="email"/>
          <a:stretch>
            <a:fillRect/>
          </a:stretch>
        </p:blipFill>
        <p:spPr bwMode="auto">
          <a:xfrm>
            <a:off x="2182813" y="1874838"/>
            <a:ext cx="1495425" cy="1495425"/>
          </a:xfrm>
          <a:prstGeom prst="rect">
            <a:avLst/>
          </a:prstGeom>
          <a:noFill/>
          <a:ln w="9525">
            <a:noFill/>
            <a:miter lim="800000"/>
            <a:headEnd/>
            <a:tailEnd/>
          </a:ln>
        </p:spPr>
      </p:pic>
      <p:pic>
        <p:nvPicPr>
          <p:cNvPr id="38929" name="图片 20"/>
          <p:cNvPicPr>
            <a:picLocks noChangeAspect="1"/>
          </p:cNvPicPr>
          <p:nvPr/>
        </p:nvPicPr>
        <p:blipFill>
          <a:blip r:embed="rId5" cstate="email"/>
          <a:stretch>
            <a:fillRect/>
          </a:stretch>
        </p:blipFill>
        <p:spPr bwMode="auto">
          <a:xfrm>
            <a:off x="7173913" y="1874838"/>
            <a:ext cx="1495425" cy="1495425"/>
          </a:xfrm>
          <a:prstGeom prst="rect">
            <a:avLst/>
          </a:prstGeom>
          <a:noFill/>
          <a:ln w="9525">
            <a:noFill/>
            <a:miter lim="800000"/>
            <a:headEnd/>
            <a:tailEnd/>
          </a:ln>
        </p:spPr>
      </p:pic>
      <p:grpSp>
        <p:nvGrpSpPr>
          <p:cNvPr id="18" name="组合 17"/>
          <p:cNvGrpSpPr/>
          <p:nvPr/>
        </p:nvGrpSpPr>
        <p:grpSpPr>
          <a:xfrm>
            <a:off x="437091" y="813309"/>
            <a:ext cx="1471084" cy="534305"/>
            <a:chOff x="762547" y="827700"/>
            <a:chExt cx="1471084" cy="534305"/>
          </a:xfrm>
        </p:grpSpPr>
        <p:pic>
          <p:nvPicPr>
            <p:cNvPr id="19" name="图片 18"/>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0"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7" name="矩形 10"/>
          <p:cNvSpPr>
            <a:spLocks noChangeArrowheads="1"/>
          </p:cNvSpPr>
          <p:nvPr/>
        </p:nvSpPr>
        <p:spPr bwMode="auto">
          <a:xfrm>
            <a:off x="684213" y="773113"/>
            <a:ext cx="954087" cy="401637"/>
          </a:xfrm>
          <a:prstGeom prst="rect">
            <a:avLst/>
          </a:prstGeom>
          <a:noFill/>
          <a:ln w="9525">
            <a:noFill/>
            <a:miter lim="800000"/>
          </a:ln>
        </p:spPr>
        <p:txBody>
          <a:bodyPr wrap="none">
            <a:spAutoFit/>
          </a:bodyPr>
          <a:lstStyle/>
          <a:p>
            <a:r>
              <a:rPr lang="zh-CN" altLang="en-US" sz="2000">
                <a:solidFill>
                  <a:schemeClr val="bg1"/>
                </a:solidFill>
                <a:latin typeface="方正大黑_GBK" panose="03000509000000000000" charset="-122"/>
                <a:ea typeface="方正大黑_GBK" panose="03000509000000000000" charset="-122"/>
              </a:rPr>
              <a:t>写一写</a:t>
            </a:r>
            <a:endParaRPr lang="zh-CN" altLang="en-US" sz="2000">
              <a:solidFill>
                <a:schemeClr val="bg1"/>
              </a:solidFill>
              <a:latin typeface="方正大黑_GBK" panose="03000509000000000000" charset="-122"/>
              <a:ea typeface="方正大黑_GBK" panose="03000509000000000000" charset="-122"/>
            </a:endParaRPr>
          </a:p>
        </p:txBody>
      </p:sp>
      <p:sp>
        <p:nvSpPr>
          <p:cNvPr id="39948" name="矩形 23"/>
          <p:cNvSpPr>
            <a:spLocks noChangeArrowheads="1"/>
          </p:cNvSpPr>
          <p:nvPr/>
        </p:nvSpPr>
        <p:spPr bwMode="auto">
          <a:xfrm>
            <a:off x="2024063" y="788988"/>
            <a:ext cx="185737" cy="400050"/>
          </a:xfrm>
          <a:prstGeom prst="rect">
            <a:avLst/>
          </a:prstGeom>
          <a:noFill/>
          <a:ln w="9525">
            <a:noFill/>
            <a:miter lim="800000"/>
          </a:ln>
        </p:spPr>
        <p:txBody>
          <a:bodyPr wrap="none">
            <a:spAutoFit/>
          </a:bodyPr>
          <a:lstStyle/>
          <a:p>
            <a:endParaRPr lang="zh-CN" altLang="en-US" sz="2000">
              <a:latin typeface="黑体" panose="02010609060101010101" charset="-122"/>
              <a:ea typeface="黑体" panose="02010609060101010101" charset="-122"/>
            </a:endParaRPr>
          </a:p>
        </p:txBody>
      </p:sp>
      <p:pic>
        <p:nvPicPr>
          <p:cNvPr id="39949" name="图片 16"/>
          <p:cNvPicPr>
            <a:picLocks noChangeAspect="1"/>
          </p:cNvPicPr>
          <p:nvPr/>
        </p:nvPicPr>
        <p:blipFill>
          <a:blip r:embed="rId1" cstate="email"/>
          <a:stretch>
            <a:fillRect/>
          </a:stretch>
        </p:blipFill>
        <p:spPr bwMode="auto">
          <a:xfrm>
            <a:off x="3846513" y="1874838"/>
            <a:ext cx="1495425" cy="1495425"/>
          </a:xfrm>
          <a:prstGeom prst="rect">
            <a:avLst/>
          </a:prstGeom>
          <a:noFill/>
          <a:ln w="9525">
            <a:noFill/>
            <a:miter lim="800000"/>
            <a:headEnd/>
            <a:tailEnd/>
          </a:ln>
        </p:spPr>
      </p:pic>
      <p:pic>
        <p:nvPicPr>
          <p:cNvPr id="39950" name="图片 17"/>
          <p:cNvPicPr>
            <a:picLocks noChangeAspect="1"/>
          </p:cNvPicPr>
          <p:nvPr/>
        </p:nvPicPr>
        <p:blipFill>
          <a:blip r:embed="rId2" cstate="email"/>
          <a:stretch>
            <a:fillRect/>
          </a:stretch>
        </p:blipFill>
        <p:spPr bwMode="auto">
          <a:xfrm>
            <a:off x="519113" y="1874838"/>
            <a:ext cx="1495425" cy="1495425"/>
          </a:xfrm>
          <a:prstGeom prst="rect">
            <a:avLst/>
          </a:prstGeom>
          <a:noFill/>
          <a:ln w="9525">
            <a:noFill/>
            <a:miter lim="800000"/>
            <a:headEnd/>
            <a:tailEnd/>
          </a:ln>
        </p:spPr>
      </p:pic>
      <p:pic>
        <p:nvPicPr>
          <p:cNvPr id="39951" name="图片 18"/>
          <p:cNvPicPr>
            <a:picLocks noChangeAspect="1"/>
          </p:cNvPicPr>
          <p:nvPr/>
        </p:nvPicPr>
        <p:blipFill>
          <a:blip r:embed="rId3" cstate="email"/>
          <a:stretch>
            <a:fillRect/>
          </a:stretch>
        </p:blipFill>
        <p:spPr bwMode="auto">
          <a:xfrm>
            <a:off x="5510213" y="1874838"/>
            <a:ext cx="1495425" cy="1495425"/>
          </a:xfrm>
          <a:prstGeom prst="rect">
            <a:avLst/>
          </a:prstGeom>
          <a:noFill/>
          <a:ln w="9525">
            <a:noFill/>
            <a:miter lim="800000"/>
            <a:headEnd/>
            <a:tailEnd/>
          </a:ln>
        </p:spPr>
      </p:pic>
      <p:pic>
        <p:nvPicPr>
          <p:cNvPr id="39952" name="图片 19"/>
          <p:cNvPicPr>
            <a:picLocks noChangeAspect="1"/>
          </p:cNvPicPr>
          <p:nvPr/>
        </p:nvPicPr>
        <p:blipFill>
          <a:blip r:embed="rId4" cstate="email"/>
          <a:stretch>
            <a:fillRect/>
          </a:stretch>
        </p:blipFill>
        <p:spPr bwMode="auto">
          <a:xfrm>
            <a:off x="2182813" y="1874838"/>
            <a:ext cx="1495425" cy="1495425"/>
          </a:xfrm>
          <a:prstGeom prst="rect">
            <a:avLst/>
          </a:prstGeom>
          <a:noFill/>
          <a:ln w="9525">
            <a:noFill/>
            <a:miter lim="800000"/>
            <a:headEnd/>
            <a:tailEnd/>
          </a:ln>
        </p:spPr>
      </p:pic>
      <p:pic>
        <p:nvPicPr>
          <p:cNvPr id="39953" name="图片 20"/>
          <p:cNvPicPr>
            <a:picLocks noChangeAspect="1"/>
          </p:cNvPicPr>
          <p:nvPr/>
        </p:nvPicPr>
        <p:blipFill>
          <a:blip r:embed="rId5" cstate="email"/>
          <a:stretch>
            <a:fillRect/>
          </a:stretch>
        </p:blipFill>
        <p:spPr bwMode="auto">
          <a:xfrm>
            <a:off x="7173913" y="1874838"/>
            <a:ext cx="1495425" cy="1495425"/>
          </a:xfrm>
          <a:prstGeom prst="rect">
            <a:avLst/>
          </a:prstGeom>
          <a:noFill/>
          <a:ln w="9525">
            <a:noFill/>
            <a:miter lim="800000"/>
            <a:headEnd/>
            <a:tailEnd/>
          </a:ln>
        </p:spPr>
      </p:pic>
      <p:pic>
        <p:nvPicPr>
          <p:cNvPr id="22" name="图片 21"/>
          <p:cNvPicPr>
            <a:picLocks noChangeAspect="1"/>
          </p:cNvPicPr>
          <p:nvPr/>
        </p:nvPicPr>
        <p:blipFill>
          <a:blip r:embed="rId6" cstate="email"/>
          <a:stretch>
            <a:fillRect/>
          </a:stretch>
        </p:blipFill>
        <p:spPr bwMode="auto">
          <a:xfrm>
            <a:off x="519113" y="1874838"/>
            <a:ext cx="1495425" cy="1495425"/>
          </a:xfrm>
          <a:prstGeom prst="rect">
            <a:avLst/>
          </a:prstGeom>
          <a:noFill/>
          <a:ln w="9525">
            <a:noFill/>
            <a:miter lim="800000"/>
            <a:headEnd/>
            <a:tailEnd/>
          </a:ln>
        </p:spPr>
      </p:pic>
      <p:grpSp>
        <p:nvGrpSpPr>
          <p:cNvPr id="19" name="组合 18"/>
          <p:cNvGrpSpPr/>
          <p:nvPr/>
        </p:nvGrpSpPr>
        <p:grpSpPr>
          <a:xfrm>
            <a:off x="437091" y="813309"/>
            <a:ext cx="1471084" cy="534305"/>
            <a:chOff x="762547" y="827700"/>
            <a:chExt cx="1471084" cy="534305"/>
          </a:xfrm>
        </p:grpSpPr>
        <p:pic>
          <p:nvPicPr>
            <p:cNvPr id="20" name="图片 19"/>
            <p:cNvPicPr>
              <a:picLocks noChangeAspect="1"/>
            </p:cNvPicPr>
            <p:nvPr/>
          </p:nvPicPr>
          <p:blipFill>
            <a:blip r:embed="rId7"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1"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0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3" name="图片 16"/>
          <p:cNvPicPr>
            <a:picLocks noChangeAspect="1"/>
          </p:cNvPicPr>
          <p:nvPr/>
        </p:nvPicPr>
        <p:blipFill>
          <a:blip r:embed="rId1" cstate="email"/>
          <a:stretch>
            <a:fillRect/>
          </a:stretch>
        </p:blipFill>
        <p:spPr bwMode="auto">
          <a:xfrm>
            <a:off x="3846513" y="1874838"/>
            <a:ext cx="1495425" cy="1495425"/>
          </a:xfrm>
          <a:prstGeom prst="rect">
            <a:avLst/>
          </a:prstGeom>
          <a:noFill/>
          <a:ln w="9525">
            <a:noFill/>
            <a:miter lim="800000"/>
            <a:headEnd/>
            <a:tailEnd/>
          </a:ln>
        </p:spPr>
      </p:pic>
      <p:pic>
        <p:nvPicPr>
          <p:cNvPr id="40974" name="图片 17"/>
          <p:cNvPicPr>
            <a:picLocks noChangeAspect="1"/>
          </p:cNvPicPr>
          <p:nvPr/>
        </p:nvPicPr>
        <p:blipFill>
          <a:blip r:embed="rId2" cstate="email"/>
          <a:stretch>
            <a:fillRect/>
          </a:stretch>
        </p:blipFill>
        <p:spPr bwMode="auto">
          <a:xfrm>
            <a:off x="519113" y="1874838"/>
            <a:ext cx="1495425" cy="1495425"/>
          </a:xfrm>
          <a:prstGeom prst="rect">
            <a:avLst/>
          </a:prstGeom>
          <a:noFill/>
          <a:ln w="9525">
            <a:noFill/>
            <a:miter lim="800000"/>
            <a:headEnd/>
            <a:tailEnd/>
          </a:ln>
        </p:spPr>
      </p:pic>
      <p:pic>
        <p:nvPicPr>
          <p:cNvPr id="40975" name="图片 18"/>
          <p:cNvPicPr>
            <a:picLocks noChangeAspect="1"/>
          </p:cNvPicPr>
          <p:nvPr/>
        </p:nvPicPr>
        <p:blipFill>
          <a:blip r:embed="rId3" cstate="email"/>
          <a:stretch>
            <a:fillRect/>
          </a:stretch>
        </p:blipFill>
        <p:spPr bwMode="auto">
          <a:xfrm>
            <a:off x="5510213" y="1874838"/>
            <a:ext cx="1495425" cy="1495425"/>
          </a:xfrm>
          <a:prstGeom prst="rect">
            <a:avLst/>
          </a:prstGeom>
          <a:noFill/>
          <a:ln w="9525">
            <a:noFill/>
            <a:miter lim="800000"/>
            <a:headEnd/>
            <a:tailEnd/>
          </a:ln>
        </p:spPr>
      </p:pic>
      <p:pic>
        <p:nvPicPr>
          <p:cNvPr id="40976" name="图片 19"/>
          <p:cNvPicPr>
            <a:picLocks noChangeAspect="1"/>
          </p:cNvPicPr>
          <p:nvPr/>
        </p:nvPicPr>
        <p:blipFill>
          <a:blip r:embed="rId4" cstate="email"/>
          <a:stretch>
            <a:fillRect/>
          </a:stretch>
        </p:blipFill>
        <p:spPr bwMode="auto">
          <a:xfrm>
            <a:off x="2182813" y="1874838"/>
            <a:ext cx="1495425" cy="1495425"/>
          </a:xfrm>
          <a:prstGeom prst="rect">
            <a:avLst/>
          </a:prstGeom>
          <a:noFill/>
          <a:ln w="9525">
            <a:noFill/>
            <a:miter lim="800000"/>
            <a:headEnd/>
            <a:tailEnd/>
          </a:ln>
        </p:spPr>
      </p:pic>
      <p:pic>
        <p:nvPicPr>
          <p:cNvPr id="40977" name="图片 20"/>
          <p:cNvPicPr>
            <a:picLocks noChangeAspect="1"/>
          </p:cNvPicPr>
          <p:nvPr/>
        </p:nvPicPr>
        <p:blipFill>
          <a:blip r:embed="rId5" cstate="email"/>
          <a:stretch>
            <a:fillRect/>
          </a:stretch>
        </p:blipFill>
        <p:spPr bwMode="auto">
          <a:xfrm>
            <a:off x="7173913" y="1874838"/>
            <a:ext cx="1495425" cy="1495425"/>
          </a:xfrm>
          <a:prstGeom prst="rect">
            <a:avLst/>
          </a:prstGeom>
          <a:noFill/>
          <a:ln w="9525">
            <a:noFill/>
            <a:miter lim="800000"/>
            <a:headEnd/>
            <a:tailEnd/>
          </a:ln>
        </p:spPr>
      </p:pic>
      <p:pic>
        <p:nvPicPr>
          <p:cNvPr id="40978" name="图片 21"/>
          <p:cNvPicPr>
            <a:picLocks noChangeAspect="1"/>
          </p:cNvPicPr>
          <p:nvPr/>
        </p:nvPicPr>
        <p:blipFill>
          <a:blip r:embed="rId6" cstate="email"/>
          <a:stretch>
            <a:fillRect/>
          </a:stretch>
        </p:blipFill>
        <p:spPr bwMode="auto">
          <a:xfrm>
            <a:off x="519113" y="1874838"/>
            <a:ext cx="1495425" cy="1495425"/>
          </a:xfrm>
          <a:prstGeom prst="rect">
            <a:avLst/>
          </a:prstGeom>
          <a:noFill/>
          <a:ln w="9525">
            <a:noFill/>
            <a:miter lim="800000"/>
            <a:headEnd/>
            <a:tailEnd/>
          </a:ln>
        </p:spPr>
      </p:pic>
      <p:grpSp>
        <p:nvGrpSpPr>
          <p:cNvPr id="20" name="组合 19"/>
          <p:cNvGrpSpPr/>
          <p:nvPr/>
        </p:nvGrpSpPr>
        <p:grpSpPr>
          <a:xfrm>
            <a:off x="437091" y="813309"/>
            <a:ext cx="1471084" cy="534305"/>
            <a:chOff x="762547" y="827700"/>
            <a:chExt cx="1471084" cy="534305"/>
          </a:xfrm>
        </p:grpSpPr>
        <p:pic>
          <p:nvPicPr>
            <p:cNvPr id="21" name="图片 20"/>
            <p:cNvPicPr>
              <a:picLocks noChangeAspect="1"/>
            </p:cNvPicPr>
            <p:nvPr/>
          </p:nvPicPr>
          <p:blipFill>
            <a:blip r:embed="rId7"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2"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87771" y="1419622"/>
            <a:ext cx="7543052" cy="2520280"/>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a:spLocks noChangeArrowheads="1"/>
          </p:cNvSpPr>
          <p:nvPr/>
        </p:nvSpPr>
        <p:spPr bwMode="auto">
          <a:xfrm>
            <a:off x="1258888" y="1628004"/>
            <a:ext cx="6647974" cy="984500"/>
          </a:xfrm>
          <a:prstGeom prst="rect">
            <a:avLst/>
          </a:prstGeom>
          <a:noFill/>
          <a:ln w="9525">
            <a:noFill/>
            <a:miter lim="800000"/>
          </a:ln>
        </p:spPr>
        <p:txBody>
          <a:bodyPr wrap="none">
            <a:spAutoFit/>
          </a:bodyPr>
          <a:lstStyle/>
          <a:p>
            <a:pPr>
              <a:lnSpc>
                <a:spcPct val="130000"/>
              </a:lnSpc>
            </a:pPr>
            <a:r>
              <a:rPr lang="en-US" altLang="zh-CN" sz="2400" dirty="0">
                <a:latin typeface="楷体" panose="02010609060101010101" pitchFamily="49" charset="-122"/>
                <a:ea typeface="楷体" panose="02010609060101010101" pitchFamily="49" charset="-122"/>
              </a:rPr>
              <a:t>1.</a:t>
            </a:r>
            <a:r>
              <a:rPr lang="zh-CN" altLang="en-US" sz="2400" dirty="0">
                <a:latin typeface="楷体" panose="02010609060101010101" pitchFamily="49" charset="-122"/>
                <a:ea typeface="楷体" panose="02010609060101010101" pitchFamily="49" charset="-122"/>
              </a:rPr>
              <a:t>一边读一边圈出本课的生字，借助拼音把生字</a:t>
            </a:r>
            <a:endParaRPr lang="zh-CN" altLang="en-US" sz="2400" dirty="0">
              <a:latin typeface="楷体" panose="02010609060101010101" pitchFamily="49" charset="-122"/>
              <a:ea typeface="楷体" panose="02010609060101010101" pitchFamily="49" charset="-122"/>
            </a:endParaRPr>
          </a:p>
          <a:p>
            <a:pPr>
              <a:lnSpc>
                <a:spcPct val="130000"/>
              </a:lnSpc>
            </a:pPr>
            <a:r>
              <a:rPr lang="zh-CN" altLang="en-US" sz="2400" dirty="0">
                <a:latin typeface="楷体" panose="02010609060101010101" pitchFamily="49" charset="-122"/>
                <a:ea typeface="楷体" panose="02010609060101010101" pitchFamily="49" charset="-122"/>
              </a:rPr>
              <a:t>读准确。</a:t>
            </a:r>
            <a:endParaRPr lang="zh-CN" altLang="en-US" sz="2400" dirty="0">
              <a:latin typeface="楷体" panose="02010609060101010101" pitchFamily="49" charset="-122"/>
              <a:ea typeface="楷体" panose="02010609060101010101" pitchFamily="49" charset="-122"/>
            </a:endParaRPr>
          </a:p>
        </p:txBody>
      </p:sp>
      <p:sp>
        <p:nvSpPr>
          <p:cNvPr id="25" name="矩形 24"/>
          <p:cNvSpPr>
            <a:spLocks noChangeArrowheads="1"/>
          </p:cNvSpPr>
          <p:nvPr/>
        </p:nvSpPr>
        <p:spPr bwMode="auto">
          <a:xfrm>
            <a:off x="1258888" y="2523354"/>
            <a:ext cx="6647974" cy="984500"/>
          </a:xfrm>
          <a:prstGeom prst="rect">
            <a:avLst/>
          </a:prstGeom>
          <a:noFill/>
          <a:ln w="9525">
            <a:noFill/>
            <a:miter lim="800000"/>
          </a:ln>
        </p:spPr>
        <p:txBody>
          <a:bodyPr wrap="none">
            <a:spAutoFit/>
          </a:bodyPr>
          <a:lstStyle/>
          <a:p>
            <a:pPr>
              <a:lnSpc>
                <a:spcPct val="130000"/>
              </a:lnSpc>
            </a:pPr>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把课文读通顺，难读的句子多读几遍，并标自</a:t>
            </a:r>
            <a:endParaRPr lang="zh-CN" altLang="en-US" sz="2400" dirty="0">
              <a:latin typeface="楷体" panose="02010609060101010101" pitchFamily="49" charset="-122"/>
              <a:ea typeface="楷体" panose="02010609060101010101" pitchFamily="49" charset="-122"/>
            </a:endParaRPr>
          </a:p>
          <a:p>
            <a:pPr>
              <a:lnSpc>
                <a:spcPct val="130000"/>
              </a:lnSpc>
            </a:pPr>
            <a:r>
              <a:rPr lang="zh-CN" altLang="en-US" sz="2400" dirty="0">
                <a:latin typeface="楷体" panose="02010609060101010101" pitchFamily="49" charset="-122"/>
                <a:ea typeface="楷体" panose="02010609060101010101" pitchFamily="49" charset="-122"/>
              </a:rPr>
              <a:t>然段的序号。</a:t>
            </a:r>
            <a:endParaRPr lang="zh-CN" altLang="en-US" sz="2400" dirty="0">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1" cstate="email"/>
          <a:stretch>
            <a:fillRect/>
          </a:stretch>
        </p:blipFill>
        <p:spPr>
          <a:xfrm>
            <a:off x="7391082" y="3322638"/>
            <a:ext cx="1051562" cy="646177"/>
          </a:xfrm>
          <a:prstGeom prst="rect">
            <a:avLst/>
          </a:prstGeom>
        </p:spPr>
      </p:pic>
      <p:grpSp>
        <p:nvGrpSpPr>
          <p:cNvPr id="15" name="组合 14"/>
          <p:cNvGrpSpPr/>
          <p:nvPr/>
        </p:nvGrpSpPr>
        <p:grpSpPr>
          <a:xfrm>
            <a:off x="323528" y="691486"/>
            <a:ext cx="1471085" cy="534600"/>
            <a:chOff x="3131840" y="2188312"/>
            <a:chExt cx="1471085" cy="534600"/>
          </a:xfrm>
        </p:grpSpPr>
        <p:sp>
          <p:nvSpPr>
            <p:cNvPr id="16" name="圆角矩形 15"/>
            <p:cNvSpPr/>
            <p:nvPr/>
          </p:nvSpPr>
          <p:spPr>
            <a:xfrm>
              <a:off x="3131840" y="2211710"/>
              <a:ext cx="1471085" cy="511202"/>
            </a:xfrm>
            <a:prstGeom prst="roundRect">
              <a:avLst>
                <a:gd name="adj" fmla="val 27847"/>
              </a:avLst>
            </a:prstGeom>
            <a:solidFill>
              <a:srgbClr val="2F7DE1"/>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55079" y="2188312"/>
              <a:ext cx="1424607" cy="461665"/>
            </a:xfrm>
            <a:prstGeom prst="rect">
              <a:avLst/>
            </a:prstGeom>
            <a:noFill/>
          </p:spPr>
          <p:txBody>
            <a:bodyPr wrap="square" rtlCol="0">
              <a:spAutoFit/>
            </a:bodyPr>
            <a:lstStyle/>
            <a:p>
              <a:pPr algn="ctr"/>
              <a:r>
                <a:rPr lang="zh-CN" altLang="en-US" sz="2400" dirty="0">
                  <a:solidFill>
                    <a:schemeClr val="bg1"/>
                  </a:solidFill>
                  <a:latin typeface="黑体" panose="02010609060101010101" charset="-122"/>
                  <a:ea typeface="黑体" panose="02010609060101010101" charset="-122"/>
                </a:rPr>
                <a:t>自</a:t>
              </a:r>
              <a:r>
                <a:rPr lang="zh-CN" altLang="en-US" sz="2400" dirty="0" smtClean="0">
                  <a:solidFill>
                    <a:schemeClr val="bg1"/>
                  </a:solidFill>
                  <a:latin typeface="黑体" panose="02010609060101010101" charset="-122"/>
                  <a:ea typeface="黑体" panose="02010609060101010101" charset="-122"/>
                </a:rPr>
                <a:t>读要求</a:t>
              </a:r>
              <a:endParaRPr lang="zh-CN" altLang="en-US" sz="2400" dirty="0">
                <a:solidFill>
                  <a:schemeClr val="bg1"/>
                </a:solidFill>
                <a:latin typeface="黑体" panose="02010609060101010101" charset="-122"/>
                <a:ea typeface="黑体" panose="02010609060101010101" charset="-122"/>
              </a:endParaRPr>
            </a:p>
          </p:txBody>
        </p:sp>
        <p:sp>
          <p:nvSpPr>
            <p:cNvPr id="19" name="圆角矩形 18"/>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7" name="图片 16"/>
          <p:cNvPicPr>
            <a:picLocks noChangeAspect="1"/>
          </p:cNvPicPr>
          <p:nvPr/>
        </p:nvPicPr>
        <p:blipFill>
          <a:blip r:embed="rId1" cstate="email"/>
          <a:stretch>
            <a:fillRect/>
          </a:stretch>
        </p:blipFill>
        <p:spPr bwMode="auto">
          <a:xfrm>
            <a:off x="3846513" y="1874838"/>
            <a:ext cx="1495425" cy="1495425"/>
          </a:xfrm>
          <a:prstGeom prst="rect">
            <a:avLst/>
          </a:prstGeom>
          <a:noFill/>
          <a:ln w="9525">
            <a:noFill/>
            <a:miter lim="800000"/>
            <a:headEnd/>
            <a:tailEnd/>
          </a:ln>
        </p:spPr>
      </p:pic>
      <p:pic>
        <p:nvPicPr>
          <p:cNvPr id="41998" name="图片 17"/>
          <p:cNvPicPr>
            <a:picLocks noChangeAspect="1"/>
          </p:cNvPicPr>
          <p:nvPr/>
        </p:nvPicPr>
        <p:blipFill>
          <a:blip r:embed="rId2" cstate="email"/>
          <a:stretch>
            <a:fillRect/>
          </a:stretch>
        </p:blipFill>
        <p:spPr bwMode="auto">
          <a:xfrm>
            <a:off x="519113" y="1874838"/>
            <a:ext cx="1495425" cy="1495425"/>
          </a:xfrm>
          <a:prstGeom prst="rect">
            <a:avLst/>
          </a:prstGeom>
          <a:noFill/>
          <a:ln w="9525">
            <a:noFill/>
            <a:miter lim="800000"/>
            <a:headEnd/>
            <a:tailEnd/>
          </a:ln>
        </p:spPr>
      </p:pic>
      <p:pic>
        <p:nvPicPr>
          <p:cNvPr id="41999" name="图片 18"/>
          <p:cNvPicPr>
            <a:picLocks noChangeAspect="1"/>
          </p:cNvPicPr>
          <p:nvPr/>
        </p:nvPicPr>
        <p:blipFill>
          <a:blip r:embed="rId3" cstate="email"/>
          <a:stretch>
            <a:fillRect/>
          </a:stretch>
        </p:blipFill>
        <p:spPr bwMode="auto">
          <a:xfrm>
            <a:off x="5510213" y="1874838"/>
            <a:ext cx="1495425" cy="1495425"/>
          </a:xfrm>
          <a:prstGeom prst="rect">
            <a:avLst/>
          </a:prstGeom>
          <a:noFill/>
          <a:ln w="9525">
            <a:noFill/>
            <a:miter lim="800000"/>
            <a:headEnd/>
            <a:tailEnd/>
          </a:ln>
        </p:spPr>
      </p:pic>
      <p:pic>
        <p:nvPicPr>
          <p:cNvPr id="42000" name="图片 19"/>
          <p:cNvPicPr>
            <a:picLocks noChangeAspect="1"/>
          </p:cNvPicPr>
          <p:nvPr/>
        </p:nvPicPr>
        <p:blipFill>
          <a:blip r:embed="rId4" cstate="email"/>
          <a:stretch>
            <a:fillRect/>
          </a:stretch>
        </p:blipFill>
        <p:spPr bwMode="auto">
          <a:xfrm>
            <a:off x="2182813" y="1877877"/>
            <a:ext cx="1495425" cy="1489346"/>
          </a:xfrm>
          <a:prstGeom prst="rect">
            <a:avLst/>
          </a:prstGeom>
          <a:noFill/>
          <a:ln w="9525">
            <a:noFill/>
            <a:miter lim="800000"/>
            <a:headEnd/>
            <a:tailEnd/>
          </a:ln>
        </p:spPr>
      </p:pic>
      <p:pic>
        <p:nvPicPr>
          <p:cNvPr id="42001" name="图片 20"/>
          <p:cNvPicPr>
            <a:picLocks noChangeAspect="1"/>
          </p:cNvPicPr>
          <p:nvPr/>
        </p:nvPicPr>
        <p:blipFill>
          <a:blip r:embed="rId5" cstate="email"/>
          <a:stretch>
            <a:fillRect/>
          </a:stretch>
        </p:blipFill>
        <p:spPr bwMode="auto">
          <a:xfrm>
            <a:off x="7173913" y="1874838"/>
            <a:ext cx="1495425" cy="1495425"/>
          </a:xfrm>
          <a:prstGeom prst="rect">
            <a:avLst/>
          </a:prstGeom>
          <a:noFill/>
          <a:ln w="9525">
            <a:noFill/>
            <a:miter lim="800000"/>
            <a:headEnd/>
            <a:tailEnd/>
          </a:ln>
        </p:spPr>
      </p:pic>
      <p:pic>
        <p:nvPicPr>
          <p:cNvPr id="42002" name="图片 21"/>
          <p:cNvPicPr>
            <a:picLocks noChangeAspect="1"/>
          </p:cNvPicPr>
          <p:nvPr/>
        </p:nvPicPr>
        <p:blipFill>
          <a:blip r:embed="rId6" cstate="email"/>
          <a:stretch>
            <a:fillRect/>
          </a:stretch>
        </p:blipFill>
        <p:spPr bwMode="auto">
          <a:xfrm>
            <a:off x="519113" y="1874838"/>
            <a:ext cx="1495425" cy="1495425"/>
          </a:xfrm>
          <a:prstGeom prst="rect">
            <a:avLst/>
          </a:prstGeom>
          <a:noFill/>
          <a:ln w="9525">
            <a:noFill/>
            <a:miter lim="800000"/>
            <a:headEnd/>
            <a:tailEnd/>
          </a:ln>
        </p:spPr>
      </p:pic>
      <p:grpSp>
        <p:nvGrpSpPr>
          <p:cNvPr id="21" name="组合 20"/>
          <p:cNvGrpSpPr/>
          <p:nvPr/>
        </p:nvGrpSpPr>
        <p:grpSpPr>
          <a:xfrm>
            <a:off x="437091" y="813309"/>
            <a:ext cx="1471084" cy="534305"/>
            <a:chOff x="762547" y="827700"/>
            <a:chExt cx="1471084" cy="534305"/>
          </a:xfrm>
        </p:grpSpPr>
        <p:pic>
          <p:nvPicPr>
            <p:cNvPr id="22" name="图片 21"/>
            <p:cNvPicPr>
              <a:picLocks noChangeAspect="1"/>
            </p:cNvPicPr>
            <p:nvPr/>
          </p:nvPicPr>
          <p:blipFill>
            <a:blip r:embed="rId7"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3"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21" name="图片 16"/>
          <p:cNvPicPr>
            <a:picLocks noChangeAspect="1"/>
          </p:cNvPicPr>
          <p:nvPr/>
        </p:nvPicPr>
        <p:blipFill>
          <a:blip r:embed="rId1" cstate="email"/>
          <a:stretch>
            <a:fillRect/>
          </a:stretch>
        </p:blipFill>
        <p:spPr bwMode="auto">
          <a:xfrm>
            <a:off x="3846513" y="1874838"/>
            <a:ext cx="1495425" cy="1495425"/>
          </a:xfrm>
          <a:prstGeom prst="rect">
            <a:avLst/>
          </a:prstGeom>
          <a:noFill/>
          <a:ln w="9525">
            <a:noFill/>
            <a:miter lim="800000"/>
            <a:headEnd/>
            <a:tailEnd/>
          </a:ln>
        </p:spPr>
      </p:pic>
      <p:pic>
        <p:nvPicPr>
          <p:cNvPr id="43022" name="图片 17"/>
          <p:cNvPicPr>
            <a:picLocks noChangeAspect="1"/>
          </p:cNvPicPr>
          <p:nvPr/>
        </p:nvPicPr>
        <p:blipFill>
          <a:blip r:embed="rId2" cstate="email"/>
          <a:stretch>
            <a:fillRect/>
          </a:stretch>
        </p:blipFill>
        <p:spPr bwMode="auto">
          <a:xfrm>
            <a:off x="519113" y="1874838"/>
            <a:ext cx="1495425" cy="1495425"/>
          </a:xfrm>
          <a:prstGeom prst="rect">
            <a:avLst/>
          </a:prstGeom>
          <a:noFill/>
          <a:ln w="9525">
            <a:noFill/>
            <a:miter lim="800000"/>
            <a:headEnd/>
            <a:tailEnd/>
          </a:ln>
        </p:spPr>
      </p:pic>
      <p:pic>
        <p:nvPicPr>
          <p:cNvPr id="43023" name="图片 18"/>
          <p:cNvPicPr>
            <a:picLocks noChangeAspect="1"/>
          </p:cNvPicPr>
          <p:nvPr/>
        </p:nvPicPr>
        <p:blipFill>
          <a:blip r:embed="rId3" cstate="email"/>
          <a:stretch>
            <a:fillRect/>
          </a:stretch>
        </p:blipFill>
        <p:spPr bwMode="auto">
          <a:xfrm>
            <a:off x="5510213" y="1874838"/>
            <a:ext cx="1495425" cy="1495425"/>
          </a:xfrm>
          <a:prstGeom prst="rect">
            <a:avLst/>
          </a:prstGeom>
          <a:noFill/>
          <a:ln w="9525">
            <a:noFill/>
            <a:miter lim="800000"/>
            <a:headEnd/>
            <a:tailEnd/>
          </a:ln>
        </p:spPr>
      </p:pic>
      <p:pic>
        <p:nvPicPr>
          <p:cNvPr id="43024" name="图片 19"/>
          <p:cNvPicPr>
            <a:picLocks noChangeAspect="1"/>
          </p:cNvPicPr>
          <p:nvPr/>
        </p:nvPicPr>
        <p:blipFill>
          <a:blip r:embed="rId4" cstate="email"/>
          <a:stretch>
            <a:fillRect/>
          </a:stretch>
        </p:blipFill>
        <p:spPr bwMode="auto">
          <a:xfrm>
            <a:off x="2182813" y="1877877"/>
            <a:ext cx="1495425" cy="1489346"/>
          </a:xfrm>
          <a:prstGeom prst="rect">
            <a:avLst/>
          </a:prstGeom>
          <a:noFill/>
          <a:ln w="9525">
            <a:noFill/>
            <a:miter lim="800000"/>
            <a:headEnd/>
            <a:tailEnd/>
          </a:ln>
        </p:spPr>
      </p:pic>
      <p:pic>
        <p:nvPicPr>
          <p:cNvPr id="43025" name="图片 20"/>
          <p:cNvPicPr>
            <a:picLocks noChangeAspect="1"/>
          </p:cNvPicPr>
          <p:nvPr/>
        </p:nvPicPr>
        <p:blipFill>
          <a:blip r:embed="rId5" cstate="email"/>
          <a:stretch>
            <a:fillRect/>
          </a:stretch>
        </p:blipFill>
        <p:spPr bwMode="auto">
          <a:xfrm>
            <a:off x="7173913" y="1874838"/>
            <a:ext cx="1495425" cy="1495425"/>
          </a:xfrm>
          <a:prstGeom prst="rect">
            <a:avLst/>
          </a:prstGeom>
          <a:noFill/>
          <a:ln w="9525">
            <a:noFill/>
            <a:miter lim="800000"/>
            <a:headEnd/>
            <a:tailEnd/>
          </a:ln>
        </p:spPr>
      </p:pic>
      <p:pic>
        <p:nvPicPr>
          <p:cNvPr id="43026" name="图片 21"/>
          <p:cNvPicPr>
            <a:picLocks noChangeAspect="1"/>
          </p:cNvPicPr>
          <p:nvPr/>
        </p:nvPicPr>
        <p:blipFill>
          <a:blip r:embed="rId6" cstate="email"/>
          <a:stretch>
            <a:fillRect/>
          </a:stretch>
        </p:blipFill>
        <p:spPr bwMode="auto">
          <a:xfrm>
            <a:off x="519113" y="1874838"/>
            <a:ext cx="1495425" cy="1495425"/>
          </a:xfrm>
          <a:prstGeom prst="rect">
            <a:avLst/>
          </a:prstGeom>
          <a:noFill/>
          <a:ln w="9525">
            <a:noFill/>
            <a:miter lim="800000"/>
            <a:headEnd/>
            <a:tailEnd/>
          </a:ln>
        </p:spPr>
      </p:pic>
      <p:grpSp>
        <p:nvGrpSpPr>
          <p:cNvPr id="22" name="组合 21"/>
          <p:cNvGrpSpPr/>
          <p:nvPr/>
        </p:nvGrpSpPr>
        <p:grpSpPr>
          <a:xfrm>
            <a:off x="437091" y="813309"/>
            <a:ext cx="1471084" cy="534305"/>
            <a:chOff x="762547" y="827700"/>
            <a:chExt cx="1471084" cy="534305"/>
          </a:xfrm>
        </p:grpSpPr>
        <p:pic>
          <p:nvPicPr>
            <p:cNvPr id="23" name="图片 22"/>
            <p:cNvPicPr>
              <a:picLocks noChangeAspect="1"/>
            </p:cNvPicPr>
            <p:nvPr/>
          </p:nvPicPr>
          <p:blipFill>
            <a:blip r:embed="rId7"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4"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5" name="图片 16"/>
          <p:cNvPicPr>
            <a:picLocks noChangeAspect="1"/>
          </p:cNvPicPr>
          <p:nvPr/>
        </p:nvPicPr>
        <p:blipFill>
          <a:blip r:embed="rId1" cstate="email"/>
          <a:stretch>
            <a:fillRect/>
          </a:stretch>
        </p:blipFill>
        <p:spPr bwMode="auto">
          <a:xfrm>
            <a:off x="3846513" y="1876425"/>
            <a:ext cx="1495425" cy="1495425"/>
          </a:xfrm>
          <a:prstGeom prst="rect">
            <a:avLst/>
          </a:prstGeom>
          <a:noFill/>
          <a:ln w="9525">
            <a:noFill/>
            <a:miter lim="800000"/>
            <a:headEnd/>
            <a:tailEnd/>
          </a:ln>
        </p:spPr>
      </p:pic>
      <p:pic>
        <p:nvPicPr>
          <p:cNvPr id="44046" name="图片 17"/>
          <p:cNvPicPr>
            <a:picLocks noChangeAspect="1"/>
          </p:cNvPicPr>
          <p:nvPr/>
        </p:nvPicPr>
        <p:blipFill>
          <a:blip r:embed="rId2" cstate="email"/>
          <a:stretch>
            <a:fillRect/>
          </a:stretch>
        </p:blipFill>
        <p:spPr bwMode="auto">
          <a:xfrm>
            <a:off x="519113" y="1876425"/>
            <a:ext cx="1495425" cy="1495425"/>
          </a:xfrm>
          <a:prstGeom prst="rect">
            <a:avLst/>
          </a:prstGeom>
          <a:noFill/>
          <a:ln w="9525">
            <a:noFill/>
            <a:miter lim="800000"/>
            <a:headEnd/>
            <a:tailEnd/>
          </a:ln>
        </p:spPr>
      </p:pic>
      <p:pic>
        <p:nvPicPr>
          <p:cNvPr id="44047" name="图片 18"/>
          <p:cNvPicPr>
            <a:picLocks noChangeAspect="1"/>
          </p:cNvPicPr>
          <p:nvPr/>
        </p:nvPicPr>
        <p:blipFill>
          <a:blip r:embed="rId3" cstate="email"/>
          <a:stretch>
            <a:fillRect/>
          </a:stretch>
        </p:blipFill>
        <p:spPr bwMode="auto">
          <a:xfrm>
            <a:off x="5513252" y="1876425"/>
            <a:ext cx="1489346" cy="1495425"/>
          </a:xfrm>
          <a:prstGeom prst="rect">
            <a:avLst/>
          </a:prstGeom>
          <a:noFill/>
          <a:ln w="9525">
            <a:noFill/>
            <a:miter lim="800000"/>
            <a:headEnd/>
            <a:tailEnd/>
          </a:ln>
        </p:spPr>
      </p:pic>
      <p:pic>
        <p:nvPicPr>
          <p:cNvPr id="44048" name="图片 19"/>
          <p:cNvPicPr>
            <a:picLocks noChangeAspect="1"/>
          </p:cNvPicPr>
          <p:nvPr/>
        </p:nvPicPr>
        <p:blipFill>
          <a:blip r:embed="rId4" cstate="email"/>
          <a:stretch>
            <a:fillRect/>
          </a:stretch>
        </p:blipFill>
        <p:spPr bwMode="auto">
          <a:xfrm>
            <a:off x="2182813" y="1879464"/>
            <a:ext cx="1495425" cy="1489346"/>
          </a:xfrm>
          <a:prstGeom prst="rect">
            <a:avLst/>
          </a:prstGeom>
          <a:noFill/>
          <a:ln w="9525">
            <a:noFill/>
            <a:miter lim="800000"/>
            <a:headEnd/>
            <a:tailEnd/>
          </a:ln>
        </p:spPr>
      </p:pic>
      <p:pic>
        <p:nvPicPr>
          <p:cNvPr id="44049" name="图片 20"/>
          <p:cNvPicPr>
            <a:picLocks noChangeAspect="1"/>
          </p:cNvPicPr>
          <p:nvPr/>
        </p:nvPicPr>
        <p:blipFill>
          <a:blip r:embed="rId5" cstate="email"/>
          <a:stretch>
            <a:fillRect/>
          </a:stretch>
        </p:blipFill>
        <p:spPr bwMode="auto">
          <a:xfrm>
            <a:off x="7173913" y="1876425"/>
            <a:ext cx="1495425" cy="1495425"/>
          </a:xfrm>
          <a:prstGeom prst="rect">
            <a:avLst/>
          </a:prstGeom>
          <a:noFill/>
          <a:ln w="9525">
            <a:noFill/>
            <a:miter lim="800000"/>
            <a:headEnd/>
            <a:tailEnd/>
          </a:ln>
        </p:spPr>
      </p:pic>
      <p:grpSp>
        <p:nvGrpSpPr>
          <p:cNvPr id="23" name="组合 22"/>
          <p:cNvGrpSpPr/>
          <p:nvPr/>
        </p:nvGrpSpPr>
        <p:grpSpPr>
          <a:xfrm>
            <a:off x="437091" y="813309"/>
            <a:ext cx="1471084" cy="534305"/>
            <a:chOff x="762547" y="827700"/>
            <a:chExt cx="1471084" cy="534305"/>
          </a:xfrm>
        </p:grpSpPr>
        <p:pic>
          <p:nvPicPr>
            <p:cNvPr id="24" name="图片 23"/>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5"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5" name="图片 16"/>
          <p:cNvPicPr>
            <a:picLocks noChangeAspect="1"/>
          </p:cNvPicPr>
          <p:nvPr/>
        </p:nvPicPr>
        <p:blipFill>
          <a:blip r:embed="rId1" cstate="email"/>
          <a:stretch>
            <a:fillRect/>
          </a:stretch>
        </p:blipFill>
        <p:spPr bwMode="auto">
          <a:xfrm>
            <a:off x="3846513" y="1876425"/>
            <a:ext cx="1495425" cy="1495425"/>
          </a:xfrm>
          <a:prstGeom prst="rect">
            <a:avLst/>
          </a:prstGeom>
          <a:noFill/>
          <a:ln w="9525">
            <a:noFill/>
            <a:miter lim="800000"/>
            <a:headEnd/>
            <a:tailEnd/>
          </a:ln>
        </p:spPr>
      </p:pic>
      <p:pic>
        <p:nvPicPr>
          <p:cNvPr id="44046" name="图片 17"/>
          <p:cNvPicPr>
            <a:picLocks noChangeAspect="1"/>
          </p:cNvPicPr>
          <p:nvPr/>
        </p:nvPicPr>
        <p:blipFill>
          <a:blip r:embed="rId2" cstate="email"/>
          <a:stretch>
            <a:fillRect/>
          </a:stretch>
        </p:blipFill>
        <p:spPr bwMode="auto">
          <a:xfrm>
            <a:off x="519113" y="1876425"/>
            <a:ext cx="1495425" cy="1495425"/>
          </a:xfrm>
          <a:prstGeom prst="rect">
            <a:avLst/>
          </a:prstGeom>
          <a:noFill/>
          <a:ln w="9525">
            <a:noFill/>
            <a:miter lim="800000"/>
            <a:headEnd/>
            <a:tailEnd/>
          </a:ln>
        </p:spPr>
      </p:pic>
      <p:pic>
        <p:nvPicPr>
          <p:cNvPr id="44047" name="图片 18"/>
          <p:cNvPicPr>
            <a:picLocks noChangeAspect="1"/>
          </p:cNvPicPr>
          <p:nvPr/>
        </p:nvPicPr>
        <p:blipFill>
          <a:blip r:embed="rId3" cstate="email"/>
          <a:stretch>
            <a:fillRect/>
          </a:stretch>
        </p:blipFill>
        <p:spPr bwMode="auto">
          <a:xfrm>
            <a:off x="5513252" y="1876425"/>
            <a:ext cx="1489346" cy="1495425"/>
          </a:xfrm>
          <a:prstGeom prst="rect">
            <a:avLst/>
          </a:prstGeom>
          <a:noFill/>
          <a:ln w="9525">
            <a:noFill/>
            <a:miter lim="800000"/>
            <a:headEnd/>
            <a:tailEnd/>
          </a:ln>
        </p:spPr>
      </p:pic>
      <p:pic>
        <p:nvPicPr>
          <p:cNvPr id="44048" name="图片 19"/>
          <p:cNvPicPr>
            <a:picLocks noChangeAspect="1"/>
          </p:cNvPicPr>
          <p:nvPr/>
        </p:nvPicPr>
        <p:blipFill>
          <a:blip r:embed="rId4" cstate="email"/>
          <a:stretch>
            <a:fillRect/>
          </a:stretch>
        </p:blipFill>
        <p:spPr bwMode="auto">
          <a:xfrm>
            <a:off x="2182813" y="1879464"/>
            <a:ext cx="1495425" cy="1489346"/>
          </a:xfrm>
          <a:prstGeom prst="rect">
            <a:avLst/>
          </a:prstGeom>
          <a:noFill/>
          <a:ln w="9525">
            <a:noFill/>
            <a:miter lim="800000"/>
            <a:headEnd/>
            <a:tailEnd/>
          </a:ln>
        </p:spPr>
      </p:pic>
      <p:pic>
        <p:nvPicPr>
          <p:cNvPr id="44049" name="图片 20"/>
          <p:cNvPicPr>
            <a:picLocks noChangeAspect="1"/>
          </p:cNvPicPr>
          <p:nvPr/>
        </p:nvPicPr>
        <p:blipFill>
          <a:blip r:embed="rId5" cstate="email"/>
          <a:stretch>
            <a:fillRect/>
          </a:stretch>
        </p:blipFill>
        <p:spPr bwMode="auto">
          <a:xfrm>
            <a:off x="7173913" y="1876425"/>
            <a:ext cx="1495425" cy="1495425"/>
          </a:xfrm>
          <a:prstGeom prst="rect">
            <a:avLst/>
          </a:prstGeom>
          <a:noFill/>
          <a:ln w="9525">
            <a:noFill/>
            <a:miter lim="800000"/>
            <a:headEnd/>
            <a:tailEnd/>
          </a:ln>
        </p:spPr>
      </p:pic>
      <p:grpSp>
        <p:nvGrpSpPr>
          <p:cNvPr id="23" name="组合 22"/>
          <p:cNvGrpSpPr/>
          <p:nvPr/>
        </p:nvGrpSpPr>
        <p:grpSpPr>
          <a:xfrm>
            <a:off x="437091" y="813309"/>
            <a:ext cx="1471084" cy="534305"/>
            <a:chOff x="762547" y="827700"/>
            <a:chExt cx="1471084" cy="534305"/>
          </a:xfrm>
        </p:grpSpPr>
        <p:pic>
          <p:nvPicPr>
            <p:cNvPr id="24" name="图片 23"/>
            <p:cNvPicPr>
              <a:picLocks noChangeAspect="1"/>
            </p:cNvPicPr>
            <p:nvPr/>
          </p:nvPicPr>
          <p:blipFill>
            <a:blip r:embed="rId6"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25"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写一写</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897676" y="1419622"/>
            <a:ext cx="7336120" cy="2399704"/>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20" name="文本框 11"/>
          <p:cNvSpPr txBox="1">
            <a:spLocks noChangeArrowheads="1"/>
          </p:cNvSpPr>
          <p:nvPr/>
        </p:nvSpPr>
        <p:spPr bwMode="auto">
          <a:xfrm>
            <a:off x="1083429" y="1563688"/>
            <a:ext cx="6985000" cy="1920875"/>
          </a:xfrm>
          <a:prstGeom prst="rect">
            <a:avLst/>
          </a:prstGeom>
          <a:noFill/>
          <a:ln w="9525">
            <a:noFill/>
            <a:miter lim="800000"/>
          </a:ln>
        </p:spPr>
        <p:txBody>
          <a:bodyPr>
            <a:spAutoFit/>
          </a:bodyPr>
          <a:lstStyle/>
          <a:p>
            <a:pPr algn="just">
              <a:lnSpc>
                <a:spcPct val="150000"/>
              </a:lnSpc>
            </a:pPr>
            <a:r>
              <a:rPr lang="zh-CN" altLang="en-US" sz="2000" dirty="0">
                <a:latin typeface="楷体" panose="02010609060101010101" pitchFamily="49" charset="-122"/>
                <a:ea typeface="楷体" panose="02010609060101010101" pitchFamily="49" charset="-122"/>
              </a:rPr>
              <a:t>　　这篇课文说</a:t>
            </a:r>
            <a:r>
              <a:rPr lang="zh-CN" altLang="en-US" sz="2000" dirty="0" smtClean="0">
                <a:latin typeface="楷体" panose="02010609060101010101" pitchFamily="49" charset="-122"/>
                <a:ea typeface="楷体" panose="02010609060101010101" pitchFamily="49" charset="-122"/>
              </a:rPr>
              <a:t>了</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雨和人是</a:t>
            </a:r>
            <a:r>
              <a:rPr lang="zh-CN" altLang="en-US" sz="2000" dirty="0">
                <a:latin typeface="楷体" panose="02010609060101010101" pitchFamily="49" charset="-122"/>
                <a:ea typeface="楷体" panose="02010609060101010101" pitchFamily="49" charset="-122"/>
              </a:rPr>
              <a:t>怎么</a:t>
            </a:r>
            <a:r>
              <a:rPr lang="zh-CN" altLang="en-US" sz="2000" dirty="0" smtClean="0">
                <a:latin typeface="楷体" panose="02010609060101010101" pitchFamily="49" charset="-122"/>
                <a:ea typeface="楷体" panose="02010609060101010101" pitchFamily="49" charset="-122"/>
              </a:rPr>
              <a:t>学习、成长</a:t>
            </a:r>
            <a:r>
              <a:rPr lang="zh-CN" altLang="en-US" sz="2000" dirty="0">
                <a:latin typeface="楷体" panose="02010609060101010101" pitchFamily="49" charset="-122"/>
                <a:ea typeface="楷体" panose="02010609060101010101" pitchFamily="49" charset="-122"/>
              </a:rPr>
              <a:t>的。太阳</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月亮</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水</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雨</a:t>
            </a:r>
            <a:r>
              <a:rPr lang="zh-CN" altLang="en-US" sz="2000" dirty="0" smtClean="0">
                <a:latin typeface="楷体" panose="02010609060101010101" pitchFamily="49" charset="-122"/>
                <a:ea typeface="楷体" panose="02010609060101010101" pitchFamily="49" charset="-122"/>
              </a:rPr>
              <a:t>学会</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，人学会</a:t>
            </a:r>
            <a:r>
              <a:rPr lang="en-US" altLang="zh-CN" sz="2000" dirty="0">
                <a:latin typeface="+mj-ea"/>
              </a:rPr>
              <a:t>(    </a:t>
            </a:r>
            <a:r>
              <a:rPr lang="en-US" altLang="zh-CN" sz="2000" dirty="0" smtClean="0">
                <a:latin typeface="+mj-ea"/>
              </a:rPr>
              <a:t>)</a:t>
            </a:r>
            <a:r>
              <a:rPr lang="zh-CN" altLang="en-US" sz="2000" dirty="0" smtClean="0">
                <a:latin typeface="+mj-ea"/>
              </a:rPr>
              <a:t>，</a:t>
            </a:r>
            <a:r>
              <a:rPr lang="en-US" altLang="zh-CN" sz="2000" dirty="0" smtClean="0">
                <a:latin typeface="+mj-ea"/>
                <a:ea typeface="+mj-ea"/>
              </a:rPr>
              <a:t>(</a:t>
            </a:r>
            <a:r>
              <a:rPr lang="zh-CN" altLang="en-US" sz="2000" dirty="0" smtClean="0">
                <a:latin typeface="+mj-ea"/>
                <a:ea typeface="+mj-ea"/>
              </a:rPr>
              <a:t>                </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 </a:t>
            </a:r>
            <a:endParaRPr lang="en-US" altLang="zh-CN" sz="2000" dirty="0">
              <a:latin typeface="楷体" panose="02010609060101010101" pitchFamily="49" charset="-122"/>
              <a:ea typeface="楷体" panose="02010609060101010101" pitchFamily="49" charset="-122"/>
            </a:endParaRPr>
          </a:p>
        </p:txBody>
      </p:sp>
      <p:sp>
        <p:nvSpPr>
          <p:cNvPr id="43021" name="矩形 23"/>
          <p:cNvSpPr>
            <a:spLocks noChangeArrowheads="1"/>
          </p:cNvSpPr>
          <p:nvPr/>
        </p:nvSpPr>
        <p:spPr bwMode="auto">
          <a:xfrm>
            <a:off x="2024063" y="788988"/>
            <a:ext cx="185737" cy="400050"/>
          </a:xfrm>
          <a:prstGeom prst="rect">
            <a:avLst/>
          </a:prstGeom>
          <a:noFill/>
          <a:ln w="9525">
            <a:noFill/>
            <a:miter lim="800000"/>
          </a:ln>
        </p:spPr>
        <p:txBody>
          <a:bodyPr wrap="none">
            <a:spAutoFit/>
          </a:bodyPr>
          <a:lstStyle/>
          <a:p>
            <a:endParaRPr lang="zh-CN" altLang="en-US" sz="2000">
              <a:latin typeface="黑体" panose="02010609060101010101" charset="-122"/>
              <a:ea typeface="黑体" panose="02010609060101010101" charset="-122"/>
            </a:endParaRPr>
          </a:p>
        </p:txBody>
      </p:sp>
      <p:sp>
        <p:nvSpPr>
          <p:cNvPr id="26629" name="文本框 12"/>
          <p:cNvSpPr txBox="1">
            <a:spLocks noChangeArrowheads="1"/>
          </p:cNvSpPr>
          <p:nvPr/>
        </p:nvSpPr>
        <p:spPr bwMode="auto">
          <a:xfrm>
            <a:off x="3851920" y="2581424"/>
            <a:ext cx="2913474" cy="396875"/>
          </a:xfrm>
          <a:prstGeom prst="rect">
            <a:avLst/>
          </a:prstGeom>
          <a:noFill/>
          <a:ln w="9525">
            <a:noFill/>
            <a:miter lim="800000"/>
          </a:ln>
        </p:spPr>
        <p:txBody>
          <a:bodyPr wrap="square">
            <a:spAutoFit/>
          </a:bodyPr>
          <a:lstStyle/>
          <a:p>
            <a:r>
              <a:rPr lang="zh-CN" altLang="en-US" sz="2000">
                <a:solidFill>
                  <a:srgbClr val="C00000"/>
                </a:solidFill>
                <a:latin typeface="楷体" panose="02010609060101010101" pitchFamily="49" charset="-122"/>
                <a:ea typeface="楷体" panose="02010609060101010101" pitchFamily="49" charset="-122"/>
              </a:rPr>
              <a:t>从云层里落下</a:t>
            </a:r>
            <a:r>
              <a:rPr lang="en-US" altLang="zh-CN" sz="2000">
                <a:solidFill>
                  <a:srgbClr val="C00000"/>
                </a:solidFill>
                <a:latin typeface="楷体" panose="02010609060101010101" pitchFamily="49" charset="-122"/>
                <a:ea typeface="楷体" panose="02010609060101010101" pitchFamily="49" charset="-122"/>
              </a:rPr>
              <a:t>,</a:t>
            </a:r>
            <a:r>
              <a:rPr lang="zh-CN" altLang="en-US" sz="2000">
                <a:solidFill>
                  <a:srgbClr val="C00000"/>
                </a:solidFill>
                <a:latin typeface="楷体" panose="02010609060101010101" pitchFamily="49" charset="-122"/>
                <a:ea typeface="楷体" panose="02010609060101010101" pitchFamily="49" charset="-122"/>
              </a:rPr>
              <a:t>滴进泥土</a:t>
            </a:r>
            <a:endParaRPr lang="zh-CN" altLang="en-US" sz="2000">
              <a:solidFill>
                <a:srgbClr val="C00000"/>
              </a:solidFill>
              <a:latin typeface="楷体" panose="02010609060101010101" pitchFamily="49" charset="-122"/>
              <a:ea typeface="楷体" panose="02010609060101010101" pitchFamily="49" charset="-122"/>
            </a:endParaRPr>
          </a:p>
        </p:txBody>
      </p:sp>
      <p:sp>
        <p:nvSpPr>
          <p:cNvPr id="26630" name="矩形 13"/>
          <p:cNvSpPr>
            <a:spLocks noChangeArrowheads="1"/>
          </p:cNvSpPr>
          <p:nvPr/>
        </p:nvSpPr>
        <p:spPr bwMode="auto">
          <a:xfrm>
            <a:off x="3242482" y="1663611"/>
            <a:ext cx="749300" cy="396875"/>
          </a:xfrm>
          <a:prstGeom prst="rect">
            <a:avLst/>
          </a:prstGeom>
          <a:noFill/>
          <a:ln w="9525">
            <a:noFill/>
            <a:miter lim="800000"/>
          </a:ln>
        </p:spPr>
        <p:txBody>
          <a:bodyPr wrap="square">
            <a:spAutoFit/>
          </a:bodyPr>
          <a:lstStyle/>
          <a:p>
            <a:r>
              <a:rPr lang="zh-CN" altLang="en-US" sz="2000" dirty="0">
                <a:solidFill>
                  <a:srgbClr val="C00000"/>
                </a:solidFill>
                <a:latin typeface="楷体" panose="02010609060101010101" pitchFamily="49" charset="-122"/>
                <a:ea typeface="楷体" panose="02010609060101010101" pitchFamily="49" charset="-122"/>
              </a:rPr>
              <a:t>太阳</a:t>
            </a:r>
            <a:endParaRPr lang="zh-CN" altLang="en-US" sz="2000" dirty="0">
              <a:solidFill>
                <a:srgbClr val="C00000"/>
              </a:solidFill>
              <a:latin typeface="楷体" panose="02010609060101010101" pitchFamily="49" charset="-122"/>
              <a:ea typeface="楷体" panose="02010609060101010101" pitchFamily="49" charset="-122"/>
            </a:endParaRPr>
          </a:p>
        </p:txBody>
      </p:sp>
      <p:sp>
        <p:nvSpPr>
          <p:cNvPr id="15" name="矩形 14"/>
          <p:cNvSpPr>
            <a:spLocks noChangeArrowheads="1"/>
          </p:cNvSpPr>
          <p:nvPr/>
        </p:nvSpPr>
        <p:spPr bwMode="auto">
          <a:xfrm>
            <a:off x="4296719" y="1663611"/>
            <a:ext cx="819150" cy="396875"/>
          </a:xfrm>
          <a:prstGeom prst="rect">
            <a:avLst/>
          </a:prstGeom>
          <a:noFill/>
          <a:ln w="9525">
            <a:noFill/>
            <a:miter lim="800000"/>
          </a:ln>
        </p:spPr>
        <p:txBody>
          <a:bodyPr wrap="none">
            <a:spAutoFit/>
          </a:bodyPr>
          <a:lstStyle/>
          <a:p>
            <a:r>
              <a:rPr lang="zh-CN" altLang="en-US" sz="2000">
                <a:solidFill>
                  <a:srgbClr val="C00000"/>
                </a:solidFill>
                <a:latin typeface="楷体" panose="02010609060101010101" pitchFamily="49" charset="-122"/>
                <a:ea typeface="楷体" panose="02010609060101010101" pitchFamily="49" charset="-122"/>
              </a:rPr>
              <a:t>月亮 </a:t>
            </a:r>
            <a:endParaRPr lang="zh-CN" altLang="en-US" sz="2000">
              <a:latin typeface="Calibri" panose="020F0502020204030204" pitchFamily="34" charset="0"/>
            </a:endParaRPr>
          </a:p>
        </p:txBody>
      </p:sp>
      <p:sp>
        <p:nvSpPr>
          <p:cNvPr id="16" name="矩形 15"/>
          <p:cNvSpPr>
            <a:spLocks noChangeArrowheads="1"/>
          </p:cNvSpPr>
          <p:nvPr/>
        </p:nvSpPr>
        <p:spPr bwMode="auto">
          <a:xfrm>
            <a:off x="5381441" y="1663611"/>
            <a:ext cx="565150" cy="396875"/>
          </a:xfrm>
          <a:prstGeom prst="rect">
            <a:avLst/>
          </a:prstGeom>
          <a:noFill/>
          <a:ln w="9525">
            <a:noFill/>
            <a:miter lim="800000"/>
          </a:ln>
        </p:spPr>
        <p:txBody>
          <a:bodyPr wrap="none">
            <a:spAutoFit/>
          </a:bodyPr>
          <a:lstStyle/>
          <a:p>
            <a:r>
              <a:rPr lang="zh-CN" altLang="en-US" sz="2000">
                <a:solidFill>
                  <a:srgbClr val="C00000"/>
                </a:solidFill>
                <a:latin typeface="楷体" panose="02010609060101010101" pitchFamily="49" charset="-122"/>
                <a:ea typeface="楷体" panose="02010609060101010101" pitchFamily="49" charset="-122"/>
              </a:rPr>
              <a:t>水 </a:t>
            </a:r>
            <a:endParaRPr lang="zh-CN" altLang="en-US" sz="2000">
              <a:latin typeface="Calibri" panose="020F0502020204030204" pitchFamily="34" charset="0"/>
            </a:endParaRPr>
          </a:p>
        </p:txBody>
      </p:sp>
      <p:sp>
        <p:nvSpPr>
          <p:cNvPr id="17" name="矩形 16"/>
          <p:cNvSpPr>
            <a:spLocks noChangeArrowheads="1"/>
          </p:cNvSpPr>
          <p:nvPr/>
        </p:nvSpPr>
        <p:spPr bwMode="auto">
          <a:xfrm>
            <a:off x="3931362" y="2120633"/>
            <a:ext cx="692150" cy="396875"/>
          </a:xfrm>
          <a:prstGeom prst="rect">
            <a:avLst/>
          </a:prstGeom>
          <a:noFill/>
          <a:ln w="9525">
            <a:noFill/>
            <a:miter lim="800000"/>
          </a:ln>
        </p:spPr>
        <p:txBody>
          <a:bodyPr wrap="none">
            <a:spAutoFit/>
          </a:bodyPr>
          <a:lstStyle/>
          <a:p>
            <a:r>
              <a:rPr lang="zh-CN" altLang="en-US" sz="2000">
                <a:solidFill>
                  <a:srgbClr val="C00000"/>
                </a:solidFill>
                <a:latin typeface="楷体" panose="02010609060101010101" pitchFamily="49" charset="-122"/>
                <a:ea typeface="楷体" panose="02010609060101010101" pitchFamily="49" charset="-122"/>
              </a:rPr>
              <a:t>发光</a:t>
            </a:r>
            <a:endParaRPr lang="zh-CN" altLang="en-US" sz="2000">
              <a:latin typeface="Calibri" panose="020F0502020204030204" pitchFamily="34" charset="0"/>
            </a:endParaRPr>
          </a:p>
        </p:txBody>
      </p:sp>
      <p:sp>
        <p:nvSpPr>
          <p:cNvPr id="18" name="矩形 17"/>
          <p:cNvSpPr>
            <a:spLocks noChangeArrowheads="1"/>
          </p:cNvSpPr>
          <p:nvPr/>
        </p:nvSpPr>
        <p:spPr bwMode="auto">
          <a:xfrm>
            <a:off x="6137854" y="2120633"/>
            <a:ext cx="692150" cy="396875"/>
          </a:xfrm>
          <a:prstGeom prst="rect">
            <a:avLst/>
          </a:prstGeom>
          <a:noFill/>
          <a:ln w="9525">
            <a:noFill/>
            <a:miter lim="800000"/>
          </a:ln>
        </p:spPr>
        <p:txBody>
          <a:bodyPr wrap="none">
            <a:spAutoFit/>
          </a:bodyPr>
          <a:lstStyle/>
          <a:p>
            <a:r>
              <a:rPr lang="zh-CN" altLang="en-US" sz="2000">
                <a:solidFill>
                  <a:srgbClr val="C00000"/>
                </a:solidFill>
                <a:latin typeface="楷体" panose="02010609060101010101" pitchFamily="49" charset="-122"/>
                <a:ea typeface="楷体" panose="02010609060101010101" pitchFamily="49" charset="-122"/>
              </a:rPr>
              <a:t>变化</a:t>
            </a:r>
            <a:endParaRPr lang="zh-CN" altLang="en-US" sz="2000">
              <a:latin typeface="Calibri" panose="020F0502020204030204" pitchFamily="34" charset="0"/>
            </a:endParaRPr>
          </a:p>
        </p:txBody>
      </p:sp>
      <p:sp>
        <p:nvSpPr>
          <p:cNvPr id="19" name="矩形 18"/>
          <p:cNvSpPr>
            <a:spLocks noChangeArrowheads="1"/>
          </p:cNvSpPr>
          <p:nvPr/>
        </p:nvSpPr>
        <p:spPr bwMode="auto">
          <a:xfrm>
            <a:off x="1259632" y="2578189"/>
            <a:ext cx="1224136" cy="400110"/>
          </a:xfrm>
          <a:prstGeom prst="rect">
            <a:avLst/>
          </a:prstGeom>
          <a:noFill/>
          <a:ln w="9525">
            <a:noFill/>
            <a:miter lim="800000"/>
          </a:ln>
        </p:spPr>
        <p:txBody>
          <a:bodyPr wrap="square">
            <a:spAutoFit/>
          </a:bodyPr>
          <a:lstStyle/>
          <a:p>
            <a:r>
              <a:rPr lang="zh-CN" altLang="en-US" sz="2000">
                <a:solidFill>
                  <a:srgbClr val="C00000"/>
                </a:solidFill>
                <a:latin typeface="楷体" panose="02010609060101010101" pitchFamily="49" charset="-122"/>
                <a:ea typeface="楷体" panose="02010609060101010101" pitchFamily="49" charset="-122"/>
              </a:rPr>
              <a:t>往低处流 </a:t>
            </a:r>
            <a:endParaRPr lang="zh-CN" altLang="en-US" sz="2000">
              <a:latin typeface="Calibri" panose="020F0502020204030204" pitchFamily="34" charset="0"/>
            </a:endParaRPr>
          </a:p>
        </p:txBody>
      </p:sp>
      <p:sp>
        <p:nvSpPr>
          <p:cNvPr id="43029" name="文本框 12"/>
          <p:cNvSpPr txBox="1">
            <a:spLocks noChangeArrowheads="1"/>
          </p:cNvSpPr>
          <p:nvPr/>
        </p:nvSpPr>
        <p:spPr bwMode="auto">
          <a:xfrm>
            <a:off x="2221001" y="3046069"/>
            <a:ext cx="2233612" cy="396875"/>
          </a:xfrm>
          <a:prstGeom prst="rect">
            <a:avLst/>
          </a:prstGeom>
          <a:noFill/>
          <a:ln w="9525">
            <a:noFill/>
            <a:miter lim="800000"/>
          </a:ln>
        </p:spPr>
        <p:txBody>
          <a:bodyPr>
            <a:spAutoFit/>
          </a:bodyPr>
          <a:lstStyle/>
          <a:p>
            <a:r>
              <a:rPr lang="zh-CN" altLang="en-US" sz="2000">
                <a:solidFill>
                  <a:srgbClr val="C00000"/>
                </a:solidFill>
                <a:latin typeface="楷体" panose="02010609060101010101" pitchFamily="49" charset="-122"/>
                <a:ea typeface="楷体" panose="02010609060101010101" pitchFamily="49" charset="-122"/>
              </a:rPr>
              <a:t>看到一切有多美好</a:t>
            </a:r>
            <a:endParaRPr lang="zh-CN" altLang="en-US" sz="2000">
              <a:solidFill>
                <a:srgbClr val="C00000"/>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1" cstate="email"/>
          <a:stretch>
            <a:fillRect/>
          </a:stretch>
        </p:blipFill>
        <p:spPr>
          <a:xfrm>
            <a:off x="7367987" y="3275012"/>
            <a:ext cx="1051562" cy="646177"/>
          </a:xfrm>
          <a:prstGeom prst="rect">
            <a:avLst/>
          </a:prstGeom>
        </p:spPr>
      </p:pic>
      <p:grpSp>
        <p:nvGrpSpPr>
          <p:cNvPr id="24" name="组合 23"/>
          <p:cNvGrpSpPr/>
          <p:nvPr/>
        </p:nvGrpSpPr>
        <p:grpSpPr>
          <a:xfrm>
            <a:off x="347886" y="657990"/>
            <a:ext cx="1471085" cy="534600"/>
            <a:chOff x="3131840" y="2188312"/>
            <a:chExt cx="1471085" cy="534600"/>
          </a:xfrm>
        </p:grpSpPr>
        <p:sp>
          <p:nvSpPr>
            <p:cNvPr id="25" name="圆角矩形 24"/>
            <p:cNvSpPr/>
            <p:nvPr/>
          </p:nvSpPr>
          <p:spPr>
            <a:xfrm>
              <a:off x="3131840" y="2211710"/>
              <a:ext cx="1471085" cy="511202"/>
            </a:xfrm>
            <a:prstGeom prst="roundRect">
              <a:avLst>
                <a:gd name="adj" fmla="val 27847"/>
              </a:avLst>
            </a:prstGeom>
            <a:solidFill>
              <a:srgbClr val="AE7BB4"/>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填一填</a:t>
              </a:r>
              <a:endParaRPr lang="en-US" altLang="zh-CN" sz="2400" smtClean="0">
                <a:solidFill>
                  <a:schemeClr val="bg1"/>
                </a:solidFill>
                <a:latin typeface="黑体" panose="02010609060101010101" charset="-122"/>
                <a:ea typeface="黑体" panose="02010609060101010101" charset="-122"/>
              </a:endParaRPr>
            </a:p>
          </p:txBody>
        </p:sp>
        <p:sp>
          <p:nvSpPr>
            <p:cNvPr id="28" name="圆角矩形 27"/>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2" cstate="email"/>
            <a:stretch>
              <a:fillRect/>
            </a:stretch>
          </p:blipFill>
          <p:spPr>
            <a:xfrm>
              <a:off x="3455137" y="2608838"/>
              <a:ext cx="824491" cy="114074"/>
            </a:xfrm>
            <a:prstGeom prst="rect">
              <a:avLst/>
            </a:prstGeom>
          </p:spPr>
        </p:pic>
      </p:grpSp>
      <p:sp>
        <p:nvSpPr>
          <p:cNvPr id="46" name="矩形 45"/>
          <p:cNvSpPr>
            <a:spLocks noChangeArrowheads="1"/>
          </p:cNvSpPr>
          <p:nvPr/>
        </p:nvSpPr>
        <p:spPr bwMode="auto">
          <a:xfrm>
            <a:off x="1201464" y="3046069"/>
            <a:ext cx="692150" cy="396875"/>
          </a:xfrm>
          <a:prstGeom prst="rect">
            <a:avLst/>
          </a:prstGeom>
          <a:noFill/>
          <a:ln w="9525">
            <a:noFill/>
            <a:miter lim="800000"/>
          </a:ln>
        </p:spPr>
        <p:txBody>
          <a:bodyPr wrap="none">
            <a:spAutoFit/>
          </a:bodyPr>
          <a:lstStyle/>
          <a:p>
            <a:r>
              <a:rPr lang="zh-CN" altLang="en-US" sz="2000" smtClean="0">
                <a:solidFill>
                  <a:srgbClr val="C00000"/>
                </a:solidFill>
                <a:latin typeface="楷体" panose="02010609060101010101" pitchFamily="49" charset="-122"/>
                <a:ea typeface="楷体" panose="02010609060101010101" pitchFamily="49" charset="-122"/>
              </a:rPr>
              <a:t>睁眼</a:t>
            </a:r>
            <a:endParaRPr lang="zh-CN" altLang="en-US" sz="2000">
              <a:latin typeface="Calibri" panose="020F050202020403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additive="base">
                                        <p:cTn id="7" dur="500"/>
                                        <p:tgtEl>
                                          <p:spTgt spid="26630"/>
                                        </p:tgtEl>
                                        <p:attrNameLst>
                                          <p:attrName>ppt_y</p:attrName>
                                        </p:attrNameLst>
                                      </p:cBhvr>
                                      <p:tavLst>
                                        <p:tav tm="0">
                                          <p:val>
                                            <p:strVal val="#ppt_y-#ppt_h*1.125000"/>
                                          </p:val>
                                        </p:tav>
                                        <p:tav tm="100000">
                                          <p:val>
                                            <p:strVal val="#ppt_y"/>
                                          </p:val>
                                        </p:tav>
                                      </p:tavLst>
                                    </p:anim>
                                    <p:animEffect transition="in" filter="wipe(down)">
                                      <p:cBhvr>
                                        <p:cTn id="8" dur="500"/>
                                        <p:tgtEl>
                                          <p:spTgt spid="2663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down)">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down)">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grpId="0" nodeType="clickEffect">
                                  <p:stCondLst>
                                    <p:cond delay="0"/>
                                  </p:stCondLst>
                                  <p:childTnLst>
                                    <p:set>
                                      <p:cBhvr>
                                        <p:cTn id="42" dur="1" fill="hold">
                                          <p:stCondLst>
                                            <p:cond delay="0"/>
                                          </p:stCondLst>
                                        </p:cTn>
                                        <p:tgtEl>
                                          <p:spTgt spid="26629"/>
                                        </p:tgtEl>
                                        <p:attrNameLst>
                                          <p:attrName>style.visibility</p:attrName>
                                        </p:attrNameLst>
                                      </p:cBhvr>
                                      <p:to>
                                        <p:strVal val="visible"/>
                                      </p:to>
                                    </p:set>
                                    <p:anim calcmode="lin" valueType="num">
                                      <p:cBhvr additive="base">
                                        <p:cTn id="43" dur="500"/>
                                        <p:tgtEl>
                                          <p:spTgt spid="26629"/>
                                        </p:tgtEl>
                                        <p:attrNameLst>
                                          <p:attrName>ppt_y</p:attrName>
                                        </p:attrNameLst>
                                      </p:cBhvr>
                                      <p:tavLst>
                                        <p:tav tm="0">
                                          <p:val>
                                            <p:strVal val="#ppt_y-#ppt_h*1.125000"/>
                                          </p:val>
                                        </p:tav>
                                        <p:tav tm="100000">
                                          <p:val>
                                            <p:strVal val="#ppt_y"/>
                                          </p:val>
                                        </p:tav>
                                      </p:tavLst>
                                    </p:anim>
                                    <p:animEffect transition="in" filter="wipe(down)">
                                      <p:cBhvr>
                                        <p:cTn id="44" dur="500"/>
                                        <p:tgtEl>
                                          <p:spTgt spid="2662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1"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p:tgtEl>
                                          <p:spTgt spid="46"/>
                                        </p:tgtEl>
                                        <p:attrNameLst>
                                          <p:attrName>ppt_y</p:attrName>
                                        </p:attrNameLst>
                                      </p:cBhvr>
                                      <p:tavLst>
                                        <p:tav tm="0">
                                          <p:val>
                                            <p:strVal val="#ppt_y-#ppt_h*1.125000"/>
                                          </p:val>
                                        </p:tav>
                                        <p:tav tm="100000">
                                          <p:val>
                                            <p:strVal val="#ppt_y"/>
                                          </p:val>
                                        </p:tav>
                                      </p:tavLst>
                                    </p:anim>
                                    <p:animEffect transition="in" filter="wipe(down)">
                                      <p:cBhvr>
                                        <p:cTn id="50" dur="500"/>
                                        <p:tgtEl>
                                          <p:spTgt spid="46"/>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grpId="0" nodeType="clickEffect">
                                  <p:stCondLst>
                                    <p:cond delay="0"/>
                                  </p:stCondLst>
                                  <p:childTnLst>
                                    <p:set>
                                      <p:cBhvr>
                                        <p:cTn id="54" dur="1" fill="hold">
                                          <p:stCondLst>
                                            <p:cond delay="0"/>
                                          </p:stCondLst>
                                        </p:cTn>
                                        <p:tgtEl>
                                          <p:spTgt spid="43029"/>
                                        </p:tgtEl>
                                        <p:attrNameLst>
                                          <p:attrName>style.visibility</p:attrName>
                                        </p:attrNameLst>
                                      </p:cBhvr>
                                      <p:to>
                                        <p:strVal val="visible"/>
                                      </p:to>
                                    </p:set>
                                    <p:anim calcmode="lin" valueType="num">
                                      <p:cBhvr additive="base">
                                        <p:cTn id="55" dur="500"/>
                                        <p:tgtEl>
                                          <p:spTgt spid="43029"/>
                                        </p:tgtEl>
                                        <p:attrNameLst>
                                          <p:attrName>ppt_y</p:attrName>
                                        </p:attrNameLst>
                                      </p:cBhvr>
                                      <p:tavLst>
                                        <p:tav tm="0">
                                          <p:val>
                                            <p:strVal val="#ppt_y-#ppt_h*1.125000"/>
                                          </p:val>
                                        </p:tav>
                                        <p:tav tm="100000">
                                          <p:val>
                                            <p:strVal val="#ppt_y"/>
                                          </p:val>
                                        </p:tav>
                                      </p:tavLst>
                                    </p:anim>
                                    <p:animEffect transition="in" filter="wipe(down)">
                                      <p:cBhvr>
                                        <p:cTn id="56" dur="500"/>
                                        <p:tgtEl>
                                          <p:spTgt spid="43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30" grpId="0"/>
      <p:bldP spid="15" grpId="0"/>
      <p:bldP spid="16" grpId="0"/>
      <p:bldP spid="17" grpId="0"/>
      <p:bldP spid="18" grpId="0"/>
      <p:bldP spid="19" grpId="0"/>
      <p:bldP spid="43029"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897676" y="1419622"/>
            <a:ext cx="7336120" cy="2399704"/>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 cstate="email"/>
          <a:stretch>
            <a:fillRect/>
          </a:stretch>
        </p:blipFill>
        <p:spPr>
          <a:xfrm>
            <a:off x="7367987" y="3275012"/>
            <a:ext cx="1051562" cy="646177"/>
          </a:xfrm>
          <a:prstGeom prst="rect">
            <a:avLst/>
          </a:prstGeom>
        </p:spPr>
      </p:pic>
      <p:sp>
        <p:nvSpPr>
          <p:cNvPr id="44044" name="文本框 11"/>
          <p:cNvSpPr txBox="1">
            <a:spLocks noChangeArrowheads="1"/>
          </p:cNvSpPr>
          <p:nvPr/>
        </p:nvSpPr>
        <p:spPr bwMode="auto">
          <a:xfrm>
            <a:off x="1075579" y="1705346"/>
            <a:ext cx="6985000" cy="1735137"/>
          </a:xfrm>
          <a:prstGeom prst="rect">
            <a:avLst/>
          </a:prstGeom>
          <a:noFill/>
          <a:ln w="9525">
            <a:noFill/>
            <a:miter lim="800000"/>
          </a:ln>
        </p:spPr>
        <p:txBody>
          <a:bodyPr>
            <a:spAutoFit/>
          </a:bodyPr>
          <a:lstStyle/>
          <a:p>
            <a:pPr algn="just">
              <a:lnSpc>
                <a:spcPct val="150000"/>
              </a:lnSpc>
            </a:pPr>
            <a:r>
              <a:rPr lang="zh-CN" altLang="en-US" sz="20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“只要万物都做它最容易做的事，这世界就很有秩序了。”意思是“万物各自做好自己的事，世界就会很和谐美好。” </a:t>
            </a:r>
            <a:endParaRPr lang="en-US" altLang="zh-CN" sz="2400" dirty="0">
              <a:latin typeface="楷体" panose="02010609060101010101" pitchFamily="49" charset="-122"/>
              <a:ea typeface="楷体" panose="02010609060101010101" pitchFamily="49" charset="-122"/>
            </a:endParaRPr>
          </a:p>
        </p:txBody>
      </p:sp>
      <p:sp>
        <p:nvSpPr>
          <p:cNvPr id="44045" name="矩形 23"/>
          <p:cNvSpPr>
            <a:spLocks noChangeArrowheads="1"/>
          </p:cNvSpPr>
          <p:nvPr/>
        </p:nvSpPr>
        <p:spPr bwMode="auto">
          <a:xfrm>
            <a:off x="2024063" y="788988"/>
            <a:ext cx="185737" cy="400050"/>
          </a:xfrm>
          <a:prstGeom prst="rect">
            <a:avLst/>
          </a:prstGeom>
          <a:noFill/>
          <a:ln w="9525">
            <a:noFill/>
            <a:miter lim="800000"/>
          </a:ln>
        </p:spPr>
        <p:txBody>
          <a:bodyPr wrap="none">
            <a:spAutoFit/>
          </a:bodyPr>
          <a:lstStyle/>
          <a:p>
            <a:endParaRPr lang="zh-CN" altLang="en-US" sz="2000">
              <a:latin typeface="黑体" panose="02010609060101010101" charset="-122"/>
              <a:ea typeface="黑体" panose="02010609060101010101" charset="-122"/>
            </a:endParaRPr>
          </a:p>
        </p:txBody>
      </p:sp>
      <p:grpSp>
        <p:nvGrpSpPr>
          <p:cNvPr id="14" name="组合 13"/>
          <p:cNvGrpSpPr/>
          <p:nvPr/>
        </p:nvGrpSpPr>
        <p:grpSpPr>
          <a:xfrm>
            <a:off x="395536" y="690416"/>
            <a:ext cx="1471084" cy="534305"/>
            <a:chOff x="762547" y="827700"/>
            <a:chExt cx="1471084" cy="534305"/>
          </a:xfrm>
        </p:grpSpPr>
        <p:pic>
          <p:nvPicPr>
            <p:cNvPr id="15" name="图片 14"/>
            <p:cNvPicPr>
              <a:picLocks noChangeAspect="1"/>
            </p:cNvPicPr>
            <p:nvPr/>
          </p:nvPicPr>
          <p:blipFill>
            <a:blip r:embed="rId2" cstate="email"/>
            <a:stretch>
              <a:fillRect/>
            </a:stretch>
          </p:blipFill>
          <p:spPr>
            <a:xfrm>
              <a:off x="762547" y="850804"/>
              <a:ext cx="1471084" cy="511201"/>
            </a:xfrm>
            <a:prstGeom prst="rect">
              <a:avLst/>
            </a:prstGeom>
            <a:effectLst>
              <a:outerShdw dist="25400" dir="2280000" algn="tl" rotWithShape="0">
                <a:prstClr val="black">
                  <a:alpha val="15000"/>
                </a:prstClr>
              </a:outerShdw>
            </a:effectLst>
          </p:spPr>
        </p:pic>
        <p:sp>
          <p:nvSpPr>
            <p:cNvPr id="16"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句子含义</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897676" y="1419621"/>
            <a:ext cx="7336120" cy="3103209"/>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1" cstate="email"/>
          <a:stretch>
            <a:fillRect/>
          </a:stretch>
        </p:blipFill>
        <p:spPr>
          <a:xfrm>
            <a:off x="7575232" y="3876654"/>
            <a:ext cx="1051562" cy="646177"/>
          </a:xfrm>
          <a:prstGeom prst="rect">
            <a:avLst/>
          </a:prstGeom>
        </p:spPr>
      </p:pic>
      <p:pic>
        <p:nvPicPr>
          <p:cNvPr id="16431" name="Picture 47"/>
          <p:cNvPicPr>
            <a:picLocks noChangeAspect="1" noChangeArrowheads="1"/>
          </p:cNvPicPr>
          <p:nvPr/>
        </p:nvPicPr>
        <p:blipFill>
          <a:blip r:embed="rId2" cstate="email"/>
          <a:stretch>
            <a:fillRect/>
          </a:stretch>
        </p:blipFill>
        <p:spPr bwMode="auto">
          <a:xfrm>
            <a:off x="1060339" y="1995686"/>
            <a:ext cx="1351421" cy="2037422"/>
          </a:xfrm>
          <a:prstGeom prst="rect">
            <a:avLst/>
          </a:prstGeom>
          <a:ln>
            <a:noFill/>
          </a:ln>
          <a:effectLst>
            <a:outerShdw blurRad="292100" dist="139700" dir="2700000" algn="tl" rotWithShape="0">
              <a:srgbClr val="333333">
                <a:alpha val="65000"/>
              </a:srgbClr>
            </a:outerShdw>
          </a:effectLst>
        </p:spPr>
      </p:pic>
      <p:sp>
        <p:nvSpPr>
          <p:cNvPr id="16414" name="文本框 16"/>
          <p:cNvSpPr txBox="1">
            <a:spLocks noChangeArrowheads="1"/>
          </p:cNvSpPr>
          <p:nvPr/>
        </p:nvSpPr>
        <p:spPr bwMode="auto">
          <a:xfrm>
            <a:off x="2484438" y="1563688"/>
            <a:ext cx="5616575" cy="2492990"/>
          </a:xfrm>
          <a:prstGeom prst="rect">
            <a:avLst/>
          </a:prstGeom>
          <a:noFill/>
          <a:ln w="9525">
            <a:noFill/>
            <a:miter lim="800000"/>
          </a:ln>
        </p:spPr>
        <p:txBody>
          <a:bodyPr>
            <a:spAutoFit/>
          </a:bodyPr>
          <a:lstStyle/>
          <a:p>
            <a:pPr>
              <a:lnSpc>
                <a:spcPct val="130000"/>
              </a:lnSpc>
            </a:pPr>
            <a:r>
              <a:rPr lang="zh-CN" altLang="en-US" sz="2000" dirty="0" smtClean="0">
                <a:latin typeface="楷体" panose="02010609060101010101" pitchFamily="49" charset="-122"/>
                <a:ea typeface="楷体" panose="02010609060101010101" pitchFamily="49" charset="-122"/>
              </a:rPr>
              <a:t>　　</a:t>
            </a:r>
            <a:r>
              <a:rPr lang="en-US" altLang="zh-CN" sz="2000" dirty="0" smtClean="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当世界年纪还小的时候</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是于尔克</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舒比</a:t>
            </a:r>
            <a:r>
              <a:rPr lang="zh-CN" altLang="en-US" sz="2000" dirty="0" smtClean="0">
                <a:latin typeface="楷体" panose="02010609060101010101" pitchFamily="49" charset="-122"/>
                <a:ea typeface="楷体" panose="02010609060101010101" pitchFamily="49" charset="-122"/>
              </a:rPr>
              <a:t>格所</a:t>
            </a:r>
            <a:r>
              <a:rPr lang="zh-CN" altLang="en-US" sz="2000" dirty="0">
                <a:latin typeface="楷体" panose="02010609060101010101" pitchFamily="49" charset="-122"/>
                <a:ea typeface="楷体" panose="02010609060101010101" pitchFamily="49" charset="-122"/>
              </a:rPr>
              <a:t>创作的一部图书，于</a:t>
            </a:r>
            <a:r>
              <a:rPr lang="en-US" altLang="zh-CN" sz="2000" dirty="0">
                <a:latin typeface="楷体" panose="02010609060101010101" pitchFamily="49" charset="-122"/>
                <a:ea typeface="楷体" panose="02010609060101010101" pitchFamily="49" charset="-122"/>
              </a:rPr>
              <a:t>2006</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10</a:t>
            </a:r>
            <a:r>
              <a:rPr lang="zh-CN" altLang="en-US" sz="2000" dirty="0">
                <a:latin typeface="楷体" panose="02010609060101010101" pitchFamily="49" charset="-122"/>
                <a:ea typeface="楷体" panose="02010609060101010101" pitchFamily="49" charset="-122"/>
              </a:rPr>
              <a:t>月出版。</a:t>
            </a:r>
            <a:endParaRPr lang="zh-CN" altLang="en-US" sz="2000" dirty="0">
              <a:latin typeface="楷体" panose="02010609060101010101" pitchFamily="49" charset="-122"/>
              <a:ea typeface="楷体" panose="02010609060101010101" pitchFamily="49" charset="-122"/>
            </a:endParaRPr>
          </a:p>
          <a:p>
            <a:pPr>
              <a:lnSpc>
                <a:spcPct val="130000"/>
              </a:lnSpc>
            </a:pPr>
            <a:r>
              <a:rPr lang="zh-CN" altLang="en-US" sz="2000" dirty="0">
                <a:latin typeface="楷体" panose="02010609060101010101" pitchFamily="49" charset="-122"/>
                <a:ea typeface="楷体" panose="02010609060101010101" pitchFamily="49" charset="-122"/>
              </a:rPr>
              <a:t>    该书是一本可以让人读了又读的书。书中那些让人惊喜且充满童话色彩的故事总是不会让读者提前猜到结局，而是要耐心等待，在那些简单又神秘的事物中找到隐藏的道理。</a:t>
            </a:r>
            <a:endParaRPr lang="zh-CN" altLang="en-US" sz="2000" dirty="0">
              <a:latin typeface="楷体" panose="02010609060101010101" pitchFamily="49" charset="-122"/>
              <a:ea typeface="楷体" panose="02010609060101010101" pitchFamily="49" charset="-122"/>
            </a:endParaRPr>
          </a:p>
        </p:txBody>
      </p:sp>
      <p:grpSp>
        <p:nvGrpSpPr>
          <p:cNvPr id="2" name="组合 1"/>
          <p:cNvGrpSpPr/>
          <p:nvPr/>
        </p:nvGrpSpPr>
        <p:grpSpPr>
          <a:xfrm>
            <a:off x="331899" y="692396"/>
            <a:ext cx="1471084" cy="511202"/>
            <a:chOff x="2336868" y="596673"/>
            <a:chExt cx="1471084" cy="511202"/>
          </a:xfrm>
        </p:grpSpPr>
        <p:pic>
          <p:nvPicPr>
            <p:cNvPr id="16" name="图片 15"/>
            <p:cNvPicPr>
              <a:picLocks noChangeAspect="1"/>
            </p:cNvPicPr>
            <p:nvPr/>
          </p:nvPicPr>
          <p:blipFill>
            <a:blip r:embed="rId3" cstate="email"/>
            <a:stretch>
              <a:fillRect/>
            </a:stretch>
          </p:blipFill>
          <p:spPr>
            <a:xfrm>
              <a:off x="2336868" y="596673"/>
              <a:ext cx="1471084" cy="511202"/>
            </a:xfrm>
            <a:prstGeom prst="rect">
              <a:avLst/>
            </a:prstGeom>
            <a:effectLst>
              <a:outerShdw dist="25400" dir="2280000" algn="tl" rotWithShape="0">
                <a:prstClr val="black">
                  <a:alpha val="15000"/>
                </a:prstClr>
              </a:outerShdw>
            </a:effectLst>
          </p:spPr>
        </p:pic>
        <p:sp>
          <p:nvSpPr>
            <p:cNvPr id="17" name="文本框 3"/>
            <p:cNvSpPr txBox="1"/>
            <p:nvPr/>
          </p:nvSpPr>
          <p:spPr>
            <a:xfrm>
              <a:off x="2360107" y="621442"/>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学习要求</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1319112" y="2427734"/>
            <a:ext cx="6493248" cy="1296144"/>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1" cstate="email"/>
          <a:stretch>
            <a:fillRect/>
          </a:stretch>
        </p:blipFill>
        <p:spPr>
          <a:xfrm>
            <a:off x="7164288" y="3147814"/>
            <a:ext cx="1051562" cy="646177"/>
          </a:xfrm>
          <a:prstGeom prst="rect">
            <a:avLst/>
          </a:prstGeom>
        </p:spPr>
      </p:pic>
      <p:sp>
        <p:nvSpPr>
          <p:cNvPr id="29700" name="文本框 12"/>
          <p:cNvSpPr txBox="1">
            <a:spLocks noChangeArrowheads="1"/>
          </p:cNvSpPr>
          <p:nvPr/>
        </p:nvSpPr>
        <p:spPr bwMode="auto">
          <a:xfrm>
            <a:off x="1249363" y="1595636"/>
            <a:ext cx="5057775" cy="400050"/>
          </a:xfrm>
          <a:prstGeom prst="rect">
            <a:avLst/>
          </a:prstGeom>
          <a:noFill/>
          <a:ln w="9525">
            <a:noFill/>
            <a:miter lim="800000"/>
          </a:ln>
        </p:spPr>
        <p:txBody>
          <a:bodyPr wrap="none">
            <a:spAutoFit/>
          </a:bodyPr>
          <a:lstStyle/>
          <a:p>
            <a:r>
              <a:rPr lang="zh-CN" altLang="en-US" sz="2000">
                <a:latin typeface="黑体" panose="02010609060101010101" charset="-122"/>
                <a:ea typeface="黑体" panose="02010609060101010101" charset="-122"/>
              </a:rPr>
              <a:t>选一个你喜欢的开头，接着往下讲故事吧！</a:t>
            </a:r>
            <a:endParaRPr lang="zh-CN" altLang="en-US" sz="2000">
              <a:latin typeface="黑体" panose="02010609060101010101" charset="-122"/>
              <a:ea typeface="黑体" panose="02010609060101010101" charset="-122"/>
            </a:endParaRPr>
          </a:p>
        </p:txBody>
      </p:sp>
      <p:sp>
        <p:nvSpPr>
          <p:cNvPr id="29701" name="文本框 13"/>
          <p:cNvSpPr txBox="1">
            <a:spLocks noChangeArrowheads="1"/>
          </p:cNvSpPr>
          <p:nvPr/>
        </p:nvSpPr>
        <p:spPr bwMode="auto">
          <a:xfrm>
            <a:off x="1843380" y="2572568"/>
            <a:ext cx="5010150" cy="1006475"/>
          </a:xfrm>
          <a:prstGeom prst="rect">
            <a:avLst/>
          </a:prstGeom>
          <a:noFill/>
          <a:ln w="9525">
            <a:noFill/>
            <a:miter lim="800000"/>
          </a:ln>
        </p:spPr>
        <p:txBody>
          <a:bodyPr wrap="none">
            <a:spAutoFit/>
          </a:bodyPr>
          <a:lstStyle/>
          <a:p>
            <a:pPr>
              <a:lnSpc>
                <a:spcPct val="150000"/>
              </a:lnSpc>
            </a:pPr>
            <a:r>
              <a:rPr lang="zh-CN" altLang="en-US" sz="2000" dirty="0">
                <a:latin typeface="楷体" panose="02010609060101010101" pitchFamily="49" charset="-122"/>
                <a:ea typeface="楷体" panose="02010609060101010101" pitchFamily="49" charset="-122"/>
              </a:rPr>
              <a:t>这世界还相当有秩序</a:t>
            </a:r>
            <a:r>
              <a:rPr lang="en-US" altLang="zh-CN" sz="2000" dirty="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a:p>
            <a:pPr>
              <a:lnSpc>
                <a:spcPct val="150000"/>
              </a:lnSpc>
            </a:pPr>
            <a:r>
              <a:rPr lang="zh-CN" altLang="en-US" sz="2000" dirty="0">
                <a:latin typeface="楷体" panose="02010609060101010101" pitchFamily="49" charset="-122"/>
                <a:ea typeface="楷体" panose="02010609060101010101" pitchFamily="49" charset="-122"/>
              </a:rPr>
              <a:t>很久很久以前，当世界年纪还小的时候</a:t>
            </a:r>
            <a:r>
              <a:rPr lang="en-US" altLang="zh-CN" sz="2000" dirty="0">
                <a:latin typeface="楷体" panose="02010609060101010101" pitchFamily="49" charset="-122"/>
                <a:ea typeface="楷体" panose="02010609060101010101" pitchFamily="49" charset="-122"/>
              </a:rPr>
              <a:t>……</a:t>
            </a:r>
            <a:endParaRPr lang="en-US" altLang="zh-CN" sz="2000" dirty="0">
              <a:latin typeface="楷体" panose="02010609060101010101" pitchFamily="49" charset="-122"/>
              <a:ea typeface="楷体" panose="02010609060101010101" pitchFamily="49" charset="-122"/>
            </a:endParaRPr>
          </a:p>
        </p:txBody>
      </p:sp>
      <p:grpSp>
        <p:nvGrpSpPr>
          <p:cNvPr id="15" name="组合 14"/>
          <p:cNvGrpSpPr/>
          <p:nvPr/>
        </p:nvGrpSpPr>
        <p:grpSpPr>
          <a:xfrm>
            <a:off x="395536" y="699542"/>
            <a:ext cx="1471079" cy="534304"/>
            <a:chOff x="762549" y="827700"/>
            <a:chExt cx="1471079" cy="534304"/>
          </a:xfrm>
        </p:grpSpPr>
        <p:pic>
          <p:nvPicPr>
            <p:cNvPr id="16" name="图片 15"/>
            <p:cNvPicPr>
              <a:picLocks noChangeAspect="1"/>
            </p:cNvPicPr>
            <p:nvPr/>
          </p:nvPicPr>
          <p:blipFill>
            <a:blip r:embed="rId2" cstate="email"/>
            <a:stretch>
              <a:fillRect/>
            </a:stretch>
          </p:blipFill>
          <p:spPr>
            <a:xfrm>
              <a:off x="762549" y="850804"/>
              <a:ext cx="1471079" cy="511200"/>
            </a:xfrm>
            <a:prstGeom prst="rect">
              <a:avLst/>
            </a:prstGeom>
            <a:effectLst>
              <a:outerShdw dist="25400" dir="2280000" algn="tl" rotWithShape="0">
                <a:prstClr val="black">
                  <a:alpha val="15000"/>
                </a:prstClr>
              </a:outerShdw>
            </a:effectLst>
          </p:spPr>
        </p:pic>
        <p:sp>
          <p:nvSpPr>
            <p:cNvPr id="17" name="文本框 3"/>
            <p:cNvSpPr txBox="1"/>
            <p:nvPr/>
          </p:nvSpPr>
          <p:spPr>
            <a:xfrm>
              <a:off x="785786" y="827700"/>
              <a:ext cx="1424607"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2400" smtClean="0">
                  <a:solidFill>
                    <a:schemeClr val="bg1"/>
                  </a:solidFill>
                  <a:latin typeface="黑体" panose="02010609060101010101" charset="-122"/>
                  <a:ea typeface="黑体" panose="02010609060101010101" charset="-122"/>
                </a:rPr>
                <a:t>读中思</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a:xfrm>
            <a:off x="1240665" y="1307306"/>
            <a:ext cx="6650142" cy="2984376"/>
          </a:xfrm>
          <a:prstGeom prst="roundRect">
            <a:avLst>
              <a:gd name="adj" fmla="val 11301"/>
            </a:avLst>
          </a:prstGeom>
          <a:solidFill>
            <a:schemeClr val="bg1"/>
          </a:solidFill>
          <a:ln>
            <a:solidFill>
              <a:srgbClr val="A5CBE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1" cstate="email"/>
          <a:stretch>
            <a:fillRect/>
          </a:stretch>
        </p:blipFill>
        <p:spPr>
          <a:xfrm>
            <a:off x="7182234" y="3645505"/>
            <a:ext cx="1051562" cy="646177"/>
          </a:xfrm>
          <a:prstGeom prst="rect">
            <a:avLst/>
          </a:prstGeom>
        </p:spPr>
      </p:pic>
      <p:sp>
        <p:nvSpPr>
          <p:cNvPr id="17411" name="文本框 22"/>
          <p:cNvSpPr txBox="1">
            <a:spLocks noChangeArrowheads="1"/>
          </p:cNvSpPr>
          <p:nvPr/>
        </p:nvSpPr>
        <p:spPr bwMode="auto">
          <a:xfrm>
            <a:off x="5930865" y="3983707"/>
            <a:ext cx="185738" cy="307975"/>
          </a:xfrm>
          <a:prstGeom prst="rect">
            <a:avLst/>
          </a:prstGeom>
          <a:noFill/>
          <a:ln w="9525">
            <a:noFill/>
            <a:miter lim="800000"/>
          </a:ln>
        </p:spPr>
        <p:txBody>
          <a:bodyPr wrap="none">
            <a:spAutoFit/>
          </a:bodyPr>
          <a:lstStyle/>
          <a:p>
            <a:endParaRPr lang="zh-CN" altLang="en-US">
              <a:latin typeface="Calibri" panose="020F0502020204030204" pitchFamily="34" charset="0"/>
            </a:endParaRPr>
          </a:p>
        </p:txBody>
      </p:sp>
      <p:sp>
        <p:nvSpPr>
          <p:cNvPr id="17412" name="矩形 23"/>
          <p:cNvSpPr>
            <a:spLocks noChangeArrowheads="1"/>
          </p:cNvSpPr>
          <p:nvPr/>
        </p:nvSpPr>
        <p:spPr bwMode="auto">
          <a:xfrm>
            <a:off x="1770028" y="1856432"/>
            <a:ext cx="4264025" cy="457200"/>
          </a:xfrm>
          <a:prstGeom prst="rect">
            <a:avLst/>
          </a:prstGeom>
          <a:noFill/>
          <a:ln w="9525">
            <a:noFill/>
            <a:miter lim="800000"/>
          </a:ln>
        </p:spPr>
        <p:txBody>
          <a:bodyPr>
            <a:spAutoFit/>
          </a:bodyPr>
          <a:lstStyle/>
          <a:p>
            <a:r>
              <a:rPr lang="zh-CN" altLang="en-US" sz="2400" dirty="0">
                <a:latin typeface="楷体" panose="02010609060101010101" pitchFamily="49" charset="-122"/>
                <a:ea typeface="楷体" panose="02010609060101010101" pitchFamily="49" charset="-122"/>
              </a:rPr>
              <a:t>年 纪   </a:t>
            </a:r>
            <a:r>
              <a:rPr lang="zh-CN" altLang="en-US" sz="2400" dirty="0" smtClean="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必 须    </a:t>
            </a:r>
            <a:r>
              <a:rPr lang="zh-CN" altLang="en-US" sz="2400" dirty="0" smtClean="0">
                <a:latin typeface="楷体" panose="02010609060101010101" pitchFamily="49" charset="-122"/>
                <a:ea typeface="楷体" panose="02010609060101010101" pitchFamily="49" charset="-122"/>
              </a:rPr>
              <a:t> 成 </a:t>
            </a:r>
            <a:r>
              <a:rPr lang="zh-CN" altLang="en-US" sz="2400" dirty="0">
                <a:latin typeface="楷体" panose="02010609060101010101" pitchFamily="49" charset="-122"/>
                <a:ea typeface="楷体" panose="02010609060101010101" pitchFamily="49" charset="-122"/>
              </a:rPr>
              <a:t>功</a:t>
            </a:r>
            <a:endParaRPr lang="zh-CN" altLang="en-US" sz="2400" dirty="0">
              <a:latin typeface="楷体" panose="02010609060101010101" pitchFamily="49" charset="-122"/>
              <a:ea typeface="楷体" panose="02010609060101010101" pitchFamily="49" charset="-122"/>
            </a:endParaRPr>
          </a:p>
        </p:txBody>
      </p:sp>
      <p:sp>
        <p:nvSpPr>
          <p:cNvPr id="25" name="矩形 24"/>
          <p:cNvSpPr>
            <a:spLocks noChangeArrowheads="1"/>
          </p:cNvSpPr>
          <p:nvPr/>
        </p:nvSpPr>
        <p:spPr bwMode="auto">
          <a:xfrm>
            <a:off x="2301840" y="1563638"/>
            <a:ext cx="455613" cy="400050"/>
          </a:xfrm>
          <a:prstGeom prst="rect">
            <a:avLst/>
          </a:prstGeom>
          <a:noFill/>
          <a:ln w="9525">
            <a:noFill/>
            <a:miter lim="800000"/>
          </a:ln>
        </p:spPr>
        <p:txBody>
          <a:bodyPr wrap="none">
            <a:spAutoFit/>
          </a:bodyPr>
          <a:lstStyle/>
          <a:p>
            <a:r>
              <a:rPr lang="en-US" altLang="zh-CN" sz="2000" err="1">
                <a:latin typeface="taozhi.cn_PY" panose="02000500000000000000"/>
              </a:rPr>
              <a:t>jì  </a:t>
            </a:r>
            <a:endParaRPr lang="en-US" altLang="zh-CN" sz="2000">
              <a:latin typeface="taozhi.cn_PY" panose="02000500000000000000"/>
            </a:endParaRPr>
          </a:p>
        </p:txBody>
      </p:sp>
      <p:sp>
        <p:nvSpPr>
          <p:cNvPr id="26" name="矩形 25"/>
          <p:cNvSpPr>
            <a:spLocks noChangeArrowheads="1"/>
          </p:cNvSpPr>
          <p:nvPr/>
        </p:nvSpPr>
        <p:spPr bwMode="auto">
          <a:xfrm>
            <a:off x="5260578" y="2472610"/>
            <a:ext cx="463550" cy="400050"/>
          </a:xfrm>
          <a:prstGeom prst="rect">
            <a:avLst/>
          </a:prstGeom>
          <a:noFill/>
          <a:ln w="9525">
            <a:noFill/>
            <a:miter lim="800000"/>
          </a:ln>
        </p:spPr>
        <p:txBody>
          <a:bodyPr wrap="none">
            <a:spAutoFit/>
          </a:bodyPr>
          <a:lstStyle/>
          <a:p>
            <a:r>
              <a:rPr lang="en-US" altLang="zh-CN" sz="2000" err="1">
                <a:latin typeface="taozhi.cn_PY" panose="02000500000000000000"/>
              </a:rPr>
              <a:t>shì</a:t>
            </a:r>
            <a:endParaRPr lang="en-US" altLang="zh-CN" sz="2000">
              <a:latin typeface="taozhi.cn_PY" panose="02000500000000000000"/>
            </a:endParaRPr>
          </a:p>
        </p:txBody>
      </p:sp>
      <p:sp>
        <p:nvSpPr>
          <p:cNvPr id="17415" name="矩形 26"/>
          <p:cNvSpPr>
            <a:spLocks noChangeArrowheads="1"/>
          </p:cNvSpPr>
          <p:nvPr/>
        </p:nvSpPr>
        <p:spPr bwMode="auto">
          <a:xfrm>
            <a:off x="1764263" y="2769270"/>
            <a:ext cx="4031873" cy="461665"/>
          </a:xfrm>
          <a:prstGeom prst="rect">
            <a:avLst/>
          </a:prstGeom>
          <a:noFill/>
          <a:ln w="9525">
            <a:noFill/>
            <a:miter lim="800000"/>
          </a:ln>
        </p:spPr>
        <p:txBody>
          <a:bodyPr wrap="none">
            <a:spAutoFit/>
          </a:bodyPr>
          <a:lstStyle/>
          <a:p>
            <a:r>
              <a:rPr lang="zh-CN" altLang="en-US" sz="2400" smtClean="0">
                <a:latin typeface="楷体" panose="02010609060101010101" pitchFamily="49" charset="-122"/>
                <a:ea typeface="楷体" panose="02010609060101010101" pitchFamily="49" charset="-122"/>
              </a:rPr>
              <a:t>粗 </a:t>
            </a:r>
            <a:r>
              <a:rPr lang="zh-CN" altLang="en-US" sz="2400">
                <a:latin typeface="楷体" panose="02010609060101010101" pitchFamily="49" charset="-122"/>
                <a:ea typeface="楷体" panose="02010609060101010101" pitchFamily="49" charset="-122"/>
              </a:rPr>
              <a:t>糙  </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敏 感  </a:t>
            </a:r>
            <a:r>
              <a:rPr lang="zh-CN" altLang="en-US" sz="2400" smtClean="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方 式</a:t>
            </a:r>
            <a:endParaRPr lang="zh-CN" altLang="en-US" sz="2400">
              <a:latin typeface="楷体" panose="02010609060101010101" pitchFamily="49" charset="-122"/>
              <a:ea typeface="楷体" panose="02010609060101010101" pitchFamily="49" charset="-122"/>
            </a:endParaRPr>
          </a:p>
        </p:txBody>
      </p:sp>
      <p:sp>
        <p:nvSpPr>
          <p:cNvPr id="28" name="矩形 27"/>
          <p:cNvSpPr>
            <a:spLocks noChangeArrowheads="1"/>
          </p:cNvSpPr>
          <p:nvPr/>
        </p:nvSpPr>
        <p:spPr bwMode="auto">
          <a:xfrm>
            <a:off x="4762673" y="3362995"/>
            <a:ext cx="1033463" cy="400050"/>
          </a:xfrm>
          <a:prstGeom prst="rect">
            <a:avLst/>
          </a:prstGeom>
          <a:noFill/>
          <a:ln w="9525">
            <a:noFill/>
            <a:miter lim="800000"/>
          </a:ln>
        </p:spPr>
        <p:txBody>
          <a:bodyPr wrap="none">
            <a:spAutoFit/>
          </a:bodyPr>
          <a:lstStyle/>
          <a:p>
            <a:r>
              <a:rPr lang="en-US" altLang="zh-CN" sz="2000" err="1">
                <a:latin typeface="taozhi.cn_PY" panose="02000500000000000000"/>
              </a:rPr>
              <a:t>zhì   xù </a:t>
            </a:r>
            <a:endParaRPr lang="en-US" altLang="zh-CN" sz="2000">
              <a:latin typeface="taozhi.cn_PY" panose="02000500000000000000"/>
            </a:endParaRPr>
          </a:p>
        </p:txBody>
      </p:sp>
      <p:sp>
        <p:nvSpPr>
          <p:cNvPr id="17417" name="矩形 28"/>
          <p:cNvSpPr>
            <a:spLocks noChangeArrowheads="1"/>
          </p:cNvSpPr>
          <p:nvPr/>
        </p:nvSpPr>
        <p:spPr bwMode="auto">
          <a:xfrm>
            <a:off x="1770028" y="3628107"/>
            <a:ext cx="5109091" cy="461665"/>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自 由   </a:t>
            </a:r>
            <a:r>
              <a:rPr lang="zh-CN" altLang="en-US" sz="2400" dirty="0" smtClean="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睁 开    </a:t>
            </a:r>
            <a:r>
              <a:rPr lang="zh-CN" altLang="en-US" sz="2400" dirty="0" smtClean="0">
                <a:latin typeface="楷体" panose="02010609060101010101" pitchFamily="49" charset="-122"/>
                <a:ea typeface="楷体" panose="02010609060101010101" pitchFamily="49" charset="-122"/>
              </a:rPr>
              <a:t> 秩 </a:t>
            </a:r>
            <a:r>
              <a:rPr lang="zh-CN" altLang="en-US" sz="2400" dirty="0">
                <a:latin typeface="楷体" panose="02010609060101010101" pitchFamily="49" charset="-122"/>
                <a:ea typeface="楷体" panose="02010609060101010101" pitchFamily="49" charset="-122"/>
              </a:rPr>
              <a:t>序  </a:t>
            </a:r>
            <a:r>
              <a:rPr lang="zh-CN" altLang="en-US" sz="2400" dirty="0" smtClean="0">
                <a:latin typeface="楷体" panose="02010609060101010101" pitchFamily="49" charset="-122"/>
                <a:ea typeface="楷体" panose="02010609060101010101" pitchFamily="49" charset="-122"/>
              </a:rPr>
              <a:t>   哦</a:t>
            </a:r>
            <a:endParaRPr lang="zh-CN" altLang="en-US" sz="2400" dirty="0">
              <a:latin typeface="楷体" panose="02010609060101010101" pitchFamily="49" charset="-122"/>
              <a:ea typeface="楷体" panose="02010609060101010101" pitchFamily="49" charset="-122"/>
            </a:endParaRPr>
          </a:p>
        </p:txBody>
      </p:sp>
      <p:sp>
        <p:nvSpPr>
          <p:cNvPr id="30" name="矩形 29"/>
          <p:cNvSpPr>
            <a:spLocks noChangeArrowheads="1"/>
          </p:cNvSpPr>
          <p:nvPr/>
        </p:nvSpPr>
        <p:spPr bwMode="auto">
          <a:xfrm>
            <a:off x="3357707" y="1563638"/>
            <a:ext cx="841375" cy="400050"/>
          </a:xfrm>
          <a:prstGeom prst="rect">
            <a:avLst/>
          </a:prstGeom>
          <a:noFill/>
          <a:ln w="9525">
            <a:noFill/>
            <a:miter lim="800000"/>
          </a:ln>
        </p:spPr>
        <p:txBody>
          <a:bodyPr wrap="none">
            <a:spAutoFit/>
          </a:bodyPr>
          <a:lstStyle/>
          <a:p>
            <a:r>
              <a:rPr lang="en-US" altLang="zh-CN" sz="2000" err="1">
                <a:latin typeface="taozhi.cn_PY" panose="02000500000000000000"/>
              </a:rPr>
              <a:t>bì   xū</a:t>
            </a:r>
            <a:endParaRPr lang="en-US" altLang="zh-CN" sz="2000">
              <a:latin typeface="taozhi.cn_PY" panose="02000500000000000000"/>
            </a:endParaRPr>
          </a:p>
        </p:txBody>
      </p:sp>
      <p:sp>
        <p:nvSpPr>
          <p:cNvPr id="31" name="矩形 30"/>
          <p:cNvSpPr>
            <a:spLocks noChangeArrowheads="1"/>
          </p:cNvSpPr>
          <p:nvPr/>
        </p:nvSpPr>
        <p:spPr bwMode="auto">
          <a:xfrm>
            <a:off x="5136405" y="1563638"/>
            <a:ext cx="798513" cy="400050"/>
          </a:xfrm>
          <a:prstGeom prst="rect">
            <a:avLst/>
          </a:prstGeom>
          <a:noFill/>
          <a:ln w="9525">
            <a:noFill/>
            <a:miter lim="800000"/>
          </a:ln>
        </p:spPr>
        <p:txBody>
          <a:bodyPr wrap="none">
            <a:spAutoFit/>
          </a:bodyPr>
          <a:lstStyle/>
          <a:p>
            <a:r>
              <a:rPr lang="en-US" altLang="zh-CN" sz="2000" err="1">
                <a:latin typeface="taozhi.cn_PY" panose="02000500000000000000"/>
              </a:rPr>
              <a:t>gōng </a:t>
            </a:r>
            <a:endParaRPr lang="en-US" altLang="zh-CN" sz="2000">
              <a:latin typeface="taozhi.cn_PY" panose="02000500000000000000"/>
            </a:endParaRPr>
          </a:p>
        </p:txBody>
      </p:sp>
      <p:sp>
        <p:nvSpPr>
          <p:cNvPr id="17420" name="矩形 31"/>
          <p:cNvSpPr>
            <a:spLocks noChangeArrowheads="1"/>
          </p:cNvSpPr>
          <p:nvPr/>
        </p:nvSpPr>
        <p:spPr bwMode="auto">
          <a:xfrm>
            <a:off x="6272237" y="1851670"/>
            <a:ext cx="954088" cy="461962"/>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譬 如</a:t>
            </a:r>
            <a:endParaRPr lang="zh-CN" altLang="en-US" sz="2400" dirty="0">
              <a:latin typeface="Calibri" panose="020F0502020204030204" pitchFamily="34" charset="0"/>
            </a:endParaRPr>
          </a:p>
        </p:txBody>
      </p:sp>
      <p:sp>
        <p:nvSpPr>
          <p:cNvPr id="33" name="矩形 32"/>
          <p:cNvSpPr>
            <a:spLocks noChangeArrowheads="1"/>
          </p:cNvSpPr>
          <p:nvPr/>
        </p:nvSpPr>
        <p:spPr bwMode="auto">
          <a:xfrm>
            <a:off x="6340128" y="1563638"/>
            <a:ext cx="392112" cy="400050"/>
          </a:xfrm>
          <a:prstGeom prst="rect">
            <a:avLst/>
          </a:prstGeom>
          <a:noFill/>
          <a:ln w="9525">
            <a:noFill/>
            <a:miter lim="800000"/>
          </a:ln>
        </p:spPr>
        <p:txBody>
          <a:bodyPr wrap="none">
            <a:spAutoFit/>
          </a:bodyPr>
          <a:lstStyle/>
          <a:p>
            <a:r>
              <a:rPr lang="en-US" altLang="zh-CN" sz="2000" err="1">
                <a:latin typeface="taozhi.cn_PY" panose="02000500000000000000"/>
              </a:rPr>
              <a:t>pì</a:t>
            </a:r>
            <a:endParaRPr lang="zh-CN" altLang="en-US" sz="2000">
              <a:latin typeface="Calibri" panose="020F0502020204030204" pitchFamily="34" charset="0"/>
            </a:endParaRPr>
          </a:p>
        </p:txBody>
      </p:sp>
      <p:sp>
        <p:nvSpPr>
          <p:cNvPr id="34" name="矩形 33"/>
          <p:cNvSpPr>
            <a:spLocks noChangeArrowheads="1"/>
          </p:cNvSpPr>
          <p:nvPr/>
        </p:nvSpPr>
        <p:spPr bwMode="auto">
          <a:xfrm>
            <a:off x="2135153" y="2472610"/>
            <a:ext cx="614362" cy="400050"/>
          </a:xfrm>
          <a:prstGeom prst="rect">
            <a:avLst/>
          </a:prstGeom>
          <a:noFill/>
          <a:ln w="9525">
            <a:noFill/>
            <a:miter lim="800000"/>
          </a:ln>
        </p:spPr>
        <p:txBody>
          <a:bodyPr wrap="none">
            <a:spAutoFit/>
          </a:bodyPr>
          <a:lstStyle/>
          <a:p>
            <a:r>
              <a:rPr lang="en-US" altLang="zh-CN" sz="2000" err="1">
                <a:latin typeface="taozhi.cn_PY" panose="02000500000000000000"/>
              </a:rPr>
              <a:t>cāo</a:t>
            </a:r>
            <a:endParaRPr lang="zh-CN" altLang="en-US" sz="2000">
              <a:latin typeface="Calibri" panose="020F0502020204030204" pitchFamily="34" charset="0"/>
            </a:endParaRPr>
          </a:p>
        </p:txBody>
      </p:sp>
      <p:sp>
        <p:nvSpPr>
          <p:cNvPr id="35" name="矩形 34"/>
          <p:cNvSpPr>
            <a:spLocks noChangeArrowheads="1"/>
          </p:cNvSpPr>
          <p:nvPr/>
        </p:nvSpPr>
        <p:spPr bwMode="auto">
          <a:xfrm>
            <a:off x="3203848" y="2472610"/>
            <a:ext cx="682625" cy="400050"/>
          </a:xfrm>
          <a:prstGeom prst="rect">
            <a:avLst/>
          </a:prstGeom>
          <a:noFill/>
          <a:ln w="9525">
            <a:noFill/>
            <a:miter lim="800000"/>
          </a:ln>
        </p:spPr>
        <p:txBody>
          <a:bodyPr wrap="none">
            <a:spAutoFit/>
          </a:bodyPr>
          <a:lstStyle/>
          <a:p>
            <a:r>
              <a:rPr lang="en-US" altLang="zh-CN" sz="2000">
                <a:latin typeface="taozhi.cn_PY" panose="02000500000000000000"/>
              </a:rPr>
              <a:t> mǐn </a:t>
            </a:r>
            <a:endParaRPr lang="zh-CN" altLang="en-US" sz="2000">
              <a:latin typeface="Calibri" panose="020F0502020204030204" pitchFamily="34" charset="0"/>
            </a:endParaRPr>
          </a:p>
        </p:txBody>
      </p:sp>
      <p:sp>
        <p:nvSpPr>
          <p:cNvPr id="17424" name="矩形 35"/>
          <p:cNvSpPr>
            <a:spLocks noChangeArrowheads="1"/>
          </p:cNvSpPr>
          <p:nvPr/>
        </p:nvSpPr>
        <p:spPr bwMode="auto">
          <a:xfrm>
            <a:off x="6272237" y="2769270"/>
            <a:ext cx="1108075" cy="461962"/>
          </a:xfrm>
          <a:prstGeom prst="rect">
            <a:avLst/>
          </a:prstGeom>
          <a:noFill/>
          <a:ln w="9525">
            <a:noFill/>
            <a:miter lim="800000"/>
          </a:ln>
        </p:spPr>
        <p:txBody>
          <a:bodyPr wrap="none">
            <a:spAutoFit/>
          </a:bodyPr>
          <a:lstStyle/>
          <a:p>
            <a:r>
              <a:rPr lang="zh-CN" altLang="en-US" sz="2400" dirty="0" smtClean="0">
                <a:latin typeface="楷体" panose="02010609060101010101" pitchFamily="49" charset="-122"/>
                <a:ea typeface="楷体" panose="02010609060101010101" pitchFamily="49" charset="-122"/>
              </a:rPr>
              <a:t>简 </a:t>
            </a:r>
            <a:r>
              <a:rPr lang="zh-CN" altLang="en-US" sz="2400" dirty="0">
                <a:latin typeface="楷体" panose="02010609060101010101" pitchFamily="49" charset="-122"/>
                <a:ea typeface="楷体" panose="02010609060101010101" pitchFamily="49" charset="-122"/>
              </a:rPr>
              <a:t>单 </a:t>
            </a:r>
            <a:endParaRPr lang="zh-CN" altLang="en-US" sz="2400" dirty="0">
              <a:latin typeface="楷体" panose="02010609060101010101" pitchFamily="49" charset="-122"/>
              <a:ea typeface="楷体" panose="02010609060101010101" pitchFamily="49" charset="-122"/>
            </a:endParaRPr>
          </a:p>
        </p:txBody>
      </p:sp>
      <p:sp>
        <p:nvSpPr>
          <p:cNvPr id="37" name="矩形 36"/>
          <p:cNvSpPr>
            <a:spLocks noChangeArrowheads="1"/>
          </p:cNvSpPr>
          <p:nvPr/>
        </p:nvSpPr>
        <p:spPr bwMode="auto">
          <a:xfrm>
            <a:off x="6216873" y="2472610"/>
            <a:ext cx="587375" cy="400050"/>
          </a:xfrm>
          <a:prstGeom prst="rect">
            <a:avLst/>
          </a:prstGeom>
          <a:noFill/>
          <a:ln w="9525">
            <a:noFill/>
            <a:miter lim="800000"/>
          </a:ln>
        </p:spPr>
        <p:txBody>
          <a:bodyPr wrap="none">
            <a:spAutoFit/>
          </a:bodyPr>
          <a:lstStyle/>
          <a:p>
            <a:r>
              <a:rPr lang="en-US" altLang="zh-CN" sz="2000" err="1">
                <a:latin typeface="taozhi.cn_PY" panose="02000500000000000000"/>
                <a:ea typeface="楷体" panose="02010609060101010101" pitchFamily="49" charset="-122"/>
              </a:rPr>
              <a:t>jiǎn</a:t>
            </a:r>
            <a:endParaRPr lang="zh-CN" altLang="en-US" sz="2000">
              <a:latin typeface="taozhi.cn_PY" panose="02000500000000000000"/>
              <a:ea typeface="楷体" panose="02010609060101010101" pitchFamily="49" charset="-122"/>
            </a:endParaRPr>
          </a:p>
        </p:txBody>
      </p:sp>
      <p:sp>
        <p:nvSpPr>
          <p:cNvPr id="38" name="矩形 37"/>
          <p:cNvSpPr>
            <a:spLocks noChangeArrowheads="1"/>
          </p:cNvSpPr>
          <p:nvPr/>
        </p:nvSpPr>
        <p:spPr bwMode="auto">
          <a:xfrm>
            <a:off x="6394102" y="3362995"/>
            <a:ext cx="338138" cy="400050"/>
          </a:xfrm>
          <a:prstGeom prst="rect">
            <a:avLst/>
          </a:prstGeom>
          <a:noFill/>
          <a:ln w="9525">
            <a:noFill/>
            <a:miter lim="800000"/>
          </a:ln>
        </p:spPr>
        <p:txBody>
          <a:bodyPr wrap="none">
            <a:spAutoFit/>
          </a:bodyPr>
          <a:lstStyle/>
          <a:p>
            <a:r>
              <a:rPr lang="en-US" altLang="zh-CN" sz="2000">
                <a:latin typeface="taozhi.cn_PY" panose="02000500000000000000"/>
              </a:rPr>
              <a:t>ò</a:t>
            </a:r>
            <a:endParaRPr lang="en-US" altLang="zh-CN" sz="2000">
              <a:latin typeface="taozhi.cn_PY" panose="02000500000000000000"/>
            </a:endParaRPr>
          </a:p>
        </p:txBody>
      </p:sp>
      <p:sp>
        <p:nvSpPr>
          <p:cNvPr id="17427" name="矩形 38"/>
          <p:cNvSpPr>
            <a:spLocks noChangeArrowheads="1"/>
          </p:cNvSpPr>
          <p:nvPr/>
        </p:nvSpPr>
        <p:spPr bwMode="auto">
          <a:xfrm>
            <a:off x="6632664" y="4429795"/>
            <a:ext cx="184150" cy="307975"/>
          </a:xfrm>
          <a:prstGeom prst="rect">
            <a:avLst/>
          </a:prstGeom>
          <a:noFill/>
          <a:ln w="9525">
            <a:noFill/>
            <a:miter lim="800000"/>
          </a:ln>
        </p:spPr>
        <p:txBody>
          <a:bodyPr wrap="none">
            <a:spAutoFit/>
          </a:bodyPr>
          <a:lstStyle/>
          <a:p>
            <a:endParaRPr lang="zh-CN" altLang="en-US">
              <a:solidFill>
                <a:srgbClr val="C00000"/>
              </a:solidFill>
              <a:latin typeface="Calibri" panose="020F0502020204030204" pitchFamily="34" charset="0"/>
            </a:endParaRPr>
          </a:p>
        </p:txBody>
      </p:sp>
      <p:sp>
        <p:nvSpPr>
          <p:cNvPr id="40" name="矩形 39"/>
          <p:cNvSpPr>
            <a:spLocks noChangeArrowheads="1"/>
          </p:cNvSpPr>
          <p:nvPr/>
        </p:nvSpPr>
        <p:spPr bwMode="auto">
          <a:xfrm>
            <a:off x="2113017" y="3362995"/>
            <a:ext cx="671512" cy="400050"/>
          </a:xfrm>
          <a:prstGeom prst="rect">
            <a:avLst/>
          </a:prstGeom>
          <a:noFill/>
          <a:ln w="9525">
            <a:noFill/>
            <a:miter lim="800000"/>
          </a:ln>
        </p:spPr>
        <p:txBody>
          <a:bodyPr wrap="none">
            <a:spAutoFit/>
          </a:bodyPr>
          <a:lstStyle/>
          <a:p>
            <a:r>
              <a:rPr lang="en-US" altLang="zh-CN" sz="2000" err="1">
                <a:latin typeface="taozhi.cn_PY" panose="02000500000000000000"/>
              </a:rPr>
              <a:t>yóu </a:t>
            </a:r>
            <a:endParaRPr lang="zh-CN" altLang="en-US" sz="2000">
              <a:latin typeface="Calibri" panose="020F0502020204030204" pitchFamily="34" charset="0"/>
            </a:endParaRPr>
          </a:p>
        </p:txBody>
      </p:sp>
      <p:sp>
        <p:nvSpPr>
          <p:cNvPr id="41" name="矩形 40"/>
          <p:cNvSpPr>
            <a:spLocks noChangeArrowheads="1"/>
          </p:cNvSpPr>
          <p:nvPr/>
        </p:nvSpPr>
        <p:spPr bwMode="auto">
          <a:xfrm>
            <a:off x="3078361" y="3362995"/>
            <a:ext cx="917575" cy="400050"/>
          </a:xfrm>
          <a:prstGeom prst="rect">
            <a:avLst/>
          </a:prstGeom>
          <a:noFill/>
          <a:ln w="9525">
            <a:noFill/>
            <a:miter lim="800000"/>
          </a:ln>
        </p:spPr>
        <p:txBody>
          <a:bodyPr wrap="none">
            <a:spAutoFit/>
          </a:bodyPr>
          <a:lstStyle/>
          <a:p>
            <a:r>
              <a:rPr lang="en-US" altLang="zh-CN" sz="2000">
                <a:latin typeface="taozhi.cn_PY" panose="02000500000000000000"/>
              </a:rPr>
              <a:t> zhēng</a:t>
            </a:r>
            <a:endParaRPr lang="zh-CN" altLang="en-US" sz="2000">
              <a:latin typeface="Calibri" panose="020F0502020204030204" pitchFamily="34" charset="0"/>
            </a:endParaRPr>
          </a:p>
        </p:txBody>
      </p:sp>
      <p:grpSp>
        <p:nvGrpSpPr>
          <p:cNvPr id="32" name="组合 31"/>
          <p:cNvGrpSpPr/>
          <p:nvPr/>
        </p:nvGrpSpPr>
        <p:grpSpPr>
          <a:xfrm>
            <a:off x="395536" y="627534"/>
            <a:ext cx="1471085" cy="534600"/>
            <a:chOff x="3131840" y="2188312"/>
            <a:chExt cx="1471085" cy="534600"/>
          </a:xfrm>
        </p:grpSpPr>
        <p:sp>
          <p:nvSpPr>
            <p:cNvPr id="36" name="圆角矩形 35"/>
            <p:cNvSpPr/>
            <p:nvPr/>
          </p:nvSpPr>
          <p:spPr>
            <a:xfrm>
              <a:off x="3131840" y="2211710"/>
              <a:ext cx="1471085" cy="511202"/>
            </a:xfrm>
            <a:prstGeom prst="roundRect">
              <a:avLst>
                <a:gd name="adj" fmla="val 27847"/>
              </a:avLst>
            </a:prstGeom>
            <a:solidFill>
              <a:srgbClr val="AE7BB4"/>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155079" y="2188312"/>
              <a:ext cx="1424607" cy="46166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rPr>
                <a:t>读一读</a:t>
              </a:r>
              <a:endParaRPr lang="zh-CN" altLang="en-US" sz="2400">
                <a:solidFill>
                  <a:schemeClr val="bg1"/>
                </a:solidFill>
                <a:latin typeface="黑体" panose="02010609060101010101" charset="-122"/>
                <a:ea typeface="黑体" panose="02010609060101010101" charset="-122"/>
              </a:endParaRPr>
            </a:p>
          </p:txBody>
        </p:sp>
        <p:sp>
          <p:nvSpPr>
            <p:cNvPr id="43" name="圆角矩形 42"/>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a:blip r:embed="rId2"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0"/>
                                        </p:tgtEl>
                                      </p:cBhvr>
                                    </p:animEffect>
                                    <p:set>
                                      <p:cBhvr>
                                        <p:cTn id="10" dur="1" fill="hold">
                                          <p:stCondLst>
                                            <p:cond delay="499"/>
                                          </p:stCondLst>
                                        </p:cTn>
                                        <p:tgtEl>
                                          <p:spTgt spid="3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3"/>
                                        </p:tgtEl>
                                      </p:cBhvr>
                                    </p:animEffect>
                                    <p:set>
                                      <p:cBhvr>
                                        <p:cTn id="16" dur="1" fill="hold">
                                          <p:stCondLst>
                                            <p:cond delay="499"/>
                                          </p:stCondLst>
                                        </p:cTn>
                                        <p:tgtEl>
                                          <p:spTgt spid="33"/>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26"/>
                                        </p:tgtEl>
                                      </p:cBhvr>
                                    </p:animEffect>
                                    <p:set>
                                      <p:cBhvr>
                                        <p:cTn id="19" dur="1" fill="hold">
                                          <p:stCondLst>
                                            <p:cond delay="499"/>
                                          </p:stCondLst>
                                        </p:cTn>
                                        <p:tgtEl>
                                          <p:spTgt spid="26"/>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7"/>
                                        </p:tgtEl>
                                      </p:cBhvr>
                                    </p:animEffect>
                                    <p:set>
                                      <p:cBhvr>
                                        <p:cTn id="28" dur="1" fill="hold">
                                          <p:stCondLst>
                                            <p:cond delay="499"/>
                                          </p:stCondLst>
                                        </p:cTn>
                                        <p:tgtEl>
                                          <p:spTgt spid="37"/>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8"/>
                                        </p:tgtEl>
                                      </p:cBhvr>
                                    </p:animEffect>
                                    <p:set>
                                      <p:cBhvr>
                                        <p:cTn id="31" dur="1" fill="hold">
                                          <p:stCondLst>
                                            <p:cond delay="499"/>
                                          </p:stCondLst>
                                        </p:cTn>
                                        <p:tgtEl>
                                          <p:spTgt spid="28"/>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38"/>
                                        </p:tgtEl>
                                      </p:cBhvr>
                                    </p:animEffect>
                                    <p:set>
                                      <p:cBhvr>
                                        <p:cTn id="34" dur="1" fill="hold">
                                          <p:stCondLst>
                                            <p:cond delay="499"/>
                                          </p:stCondLst>
                                        </p:cTn>
                                        <p:tgtEl>
                                          <p:spTgt spid="38"/>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41"/>
                                        </p:tgtEl>
                                      </p:cBhvr>
                                    </p:animEffect>
                                    <p:set>
                                      <p:cBhvr>
                                        <p:cTn id="40"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30" grpId="0"/>
      <p:bldP spid="31" grpId="0"/>
      <p:bldP spid="33" grpId="0"/>
      <p:bldP spid="34" grpId="0"/>
      <p:bldP spid="35" grpId="0"/>
      <p:bldP spid="37" grpId="0"/>
      <p:bldP spid="38"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825781" y="2283941"/>
            <a:ext cx="7542765" cy="2232025"/>
            <a:chOff x="1137284" y="3090278"/>
            <a:chExt cx="7543424" cy="2499214"/>
          </a:xfrm>
        </p:grpSpPr>
        <p:sp>
          <p:nvSpPr>
            <p:cNvPr id="45" name="圆角矩形 44"/>
            <p:cNvSpPr/>
            <p:nvPr/>
          </p:nvSpPr>
          <p:spPr>
            <a:xfrm>
              <a:off x="1260086" y="3287584"/>
              <a:ext cx="7420622" cy="2301908"/>
            </a:xfrm>
            <a:prstGeom prst="roundRect">
              <a:avLst>
                <a:gd name="adj" fmla="val 12682"/>
              </a:avLst>
            </a:prstGeom>
            <a:solidFill>
              <a:schemeClr val="bg1"/>
            </a:solidFill>
            <a:ln>
              <a:solidFill>
                <a:srgbClr val="619F7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nvGrpSpPr>
            <p:cNvPr id="18458" name="组合 52"/>
            <p:cNvGrpSpPr/>
            <p:nvPr/>
          </p:nvGrpSpPr>
          <p:grpSpPr>
            <a:xfrm>
              <a:off x="1137284" y="3090278"/>
              <a:ext cx="2374935" cy="413543"/>
              <a:chOff x="1137284" y="3090278"/>
              <a:chExt cx="2374935" cy="413543"/>
            </a:xfrm>
          </p:grpSpPr>
          <p:sp>
            <p:nvSpPr>
              <p:cNvPr id="51" name="任意多边形 50"/>
              <p:cNvSpPr/>
              <p:nvPr/>
            </p:nvSpPr>
            <p:spPr>
              <a:xfrm>
                <a:off x="1160933" y="3123589"/>
                <a:ext cx="2242394" cy="370050"/>
              </a:xfrm>
              <a:custGeom>
                <a:avLst/>
                <a:gdLst>
                  <a:gd name="connsiteX0" fmla="*/ 177924 w 2251126"/>
                  <a:gd name="connsiteY0" fmla="*/ 0 h 359437"/>
                  <a:gd name="connsiteX1" fmla="*/ 194265 w 2251126"/>
                  <a:gd name="connsiteY1" fmla="*/ 11834 h 359437"/>
                  <a:gd name="connsiteX2" fmla="*/ 212635 w 2251126"/>
                  <a:gd name="connsiteY2" fmla="*/ 3365 h 359437"/>
                  <a:gd name="connsiteX3" fmla="*/ 226316 w 2251126"/>
                  <a:gd name="connsiteY3" fmla="*/ 18109 h 359437"/>
                  <a:gd name="connsiteX4" fmla="*/ 246011 w 2251126"/>
                  <a:gd name="connsiteY4" fmla="*/ 13334 h 359437"/>
                  <a:gd name="connsiteX5" fmla="*/ 256509 w 2251126"/>
                  <a:gd name="connsiteY5" fmla="*/ 30423 h 359437"/>
                  <a:gd name="connsiteX6" fmla="*/ 276773 w 2251126"/>
                  <a:gd name="connsiteY6" fmla="*/ 29521 h 359437"/>
                  <a:gd name="connsiteX7" fmla="*/ 283682 w 2251126"/>
                  <a:gd name="connsiteY7" fmla="*/ 48296 h 359437"/>
                  <a:gd name="connsiteX8" fmla="*/ 303735 w 2251126"/>
                  <a:gd name="connsiteY8" fmla="*/ 51305 h 359437"/>
                  <a:gd name="connsiteX9" fmla="*/ 306790 w 2251126"/>
                  <a:gd name="connsiteY9" fmla="*/ 71047 h 359437"/>
                  <a:gd name="connsiteX10" fmla="*/ 308917 w 2251126"/>
                  <a:gd name="connsiteY10" fmla="*/ 71805 h 359437"/>
                  <a:gd name="connsiteX11" fmla="*/ 311044 w 2251126"/>
                  <a:gd name="connsiteY11" fmla="*/ 71047 h 359437"/>
                  <a:gd name="connsiteX12" fmla="*/ 314099 w 2251126"/>
                  <a:gd name="connsiteY12" fmla="*/ 51305 h 359437"/>
                  <a:gd name="connsiteX13" fmla="*/ 334152 w 2251126"/>
                  <a:gd name="connsiteY13" fmla="*/ 48296 h 359437"/>
                  <a:gd name="connsiteX14" fmla="*/ 341061 w 2251126"/>
                  <a:gd name="connsiteY14" fmla="*/ 29521 h 359437"/>
                  <a:gd name="connsiteX15" fmla="*/ 361324 w 2251126"/>
                  <a:gd name="connsiteY15" fmla="*/ 30423 h 359437"/>
                  <a:gd name="connsiteX16" fmla="*/ 371822 w 2251126"/>
                  <a:gd name="connsiteY16" fmla="*/ 13334 h 359437"/>
                  <a:gd name="connsiteX17" fmla="*/ 391518 w 2251126"/>
                  <a:gd name="connsiteY17" fmla="*/ 18109 h 359437"/>
                  <a:gd name="connsiteX18" fmla="*/ 405199 w 2251126"/>
                  <a:gd name="connsiteY18" fmla="*/ 3365 h 359437"/>
                  <a:gd name="connsiteX19" fmla="*/ 423569 w 2251126"/>
                  <a:gd name="connsiteY19" fmla="*/ 11834 h 359437"/>
                  <a:gd name="connsiteX20" fmla="*/ 439910 w 2251126"/>
                  <a:gd name="connsiteY20" fmla="*/ 0 h 359437"/>
                  <a:gd name="connsiteX21" fmla="*/ 456251 w 2251126"/>
                  <a:gd name="connsiteY21" fmla="*/ 11834 h 359437"/>
                  <a:gd name="connsiteX22" fmla="*/ 474621 w 2251126"/>
                  <a:gd name="connsiteY22" fmla="*/ 3365 h 359437"/>
                  <a:gd name="connsiteX23" fmla="*/ 488302 w 2251126"/>
                  <a:gd name="connsiteY23" fmla="*/ 18109 h 359437"/>
                  <a:gd name="connsiteX24" fmla="*/ 507997 w 2251126"/>
                  <a:gd name="connsiteY24" fmla="*/ 13334 h 359437"/>
                  <a:gd name="connsiteX25" fmla="*/ 518495 w 2251126"/>
                  <a:gd name="connsiteY25" fmla="*/ 30423 h 359437"/>
                  <a:gd name="connsiteX26" fmla="*/ 538759 w 2251126"/>
                  <a:gd name="connsiteY26" fmla="*/ 29521 h 359437"/>
                  <a:gd name="connsiteX27" fmla="*/ 545668 w 2251126"/>
                  <a:gd name="connsiteY27" fmla="*/ 48296 h 359437"/>
                  <a:gd name="connsiteX28" fmla="*/ 565721 w 2251126"/>
                  <a:gd name="connsiteY28" fmla="*/ 51305 h 359437"/>
                  <a:gd name="connsiteX29" fmla="*/ 568776 w 2251126"/>
                  <a:gd name="connsiteY29" fmla="*/ 71047 h 359437"/>
                  <a:gd name="connsiteX30" fmla="*/ 574178 w 2251126"/>
                  <a:gd name="connsiteY30" fmla="*/ 72974 h 359437"/>
                  <a:gd name="connsiteX31" fmla="*/ 579579 w 2251126"/>
                  <a:gd name="connsiteY31" fmla="*/ 71047 h 359437"/>
                  <a:gd name="connsiteX32" fmla="*/ 582635 w 2251126"/>
                  <a:gd name="connsiteY32" fmla="*/ 51305 h 359437"/>
                  <a:gd name="connsiteX33" fmla="*/ 602688 w 2251126"/>
                  <a:gd name="connsiteY33" fmla="*/ 48296 h 359437"/>
                  <a:gd name="connsiteX34" fmla="*/ 609596 w 2251126"/>
                  <a:gd name="connsiteY34" fmla="*/ 29521 h 359437"/>
                  <a:gd name="connsiteX35" fmla="*/ 629860 w 2251126"/>
                  <a:gd name="connsiteY35" fmla="*/ 30423 h 359437"/>
                  <a:gd name="connsiteX36" fmla="*/ 640358 w 2251126"/>
                  <a:gd name="connsiteY36" fmla="*/ 13334 h 359437"/>
                  <a:gd name="connsiteX37" fmla="*/ 660054 w 2251126"/>
                  <a:gd name="connsiteY37" fmla="*/ 18109 h 359437"/>
                  <a:gd name="connsiteX38" fmla="*/ 673735 w 2251126"/>
                  <a:gd name="connsiteY38" fmla="*/ 3365 h 359437"/>
                  <a:gd name="connsiteX39" fmla="*/ 692105 w 2251126"/>
                  <a:gd name="connsiteY39" fmla="*/ 11834 h 359437"/>
                  <a:gd name="connsiteX40" fmla="*/ 708446 w 2251126"/>
                  <a:gd name="connsiteY40" fmla="*/ 0 h 359437"/>
                  <a:gd name="connsiteX41" fmla="*/ 724787 w 2251126"/>
                  <a:gd name="connsiteY41" fmla="*/ 11834 h 359437"/>
                  <a:gd name="connsiteX42" fmla="*/ 743157 w 2251126"/>
                  <a:gd name="connsiteY42" fmla="*/ 3365 h 359437"/>
                  <a:gd name="connsiteX43" fmla="*/ 756838 w 2251126"/>
                  <a:gd name="connsiteY43" fmla="*/ 18109 h 359437"/>
                  <a:gd name="connsiteX44" fmla="*/ 776533 w 2251126"/>
                  <a:gd name="connsiteY44" fmla="*/ 13334 h 359437"/>
                  <a:gd name="connsiteX45" fmla="*/ 787031 w 2251126"/>
                  <a:gd name="connsiteY45" fmla="*/ 30423 h 359437"/>
                  <a:gd name="connsiteX46" fmla="*/ 807295 w 2251126"/>
                  <a:gd name="connsiteY46" fmla="*/ 29521 h 359437"/>
                  <a:gd name="connsiteX47" fmla="*/ 814203 w 2251126"/>
                  <a:gd name="connsiteY47" fmla="*/ 48296 h 359437"/>
                  <a:gd name="connsiteX48" fmla="*/ 834257 w 2251126"/>
                  <a:gd name="connsiteY48" fmla="*/ 51305 h 359437"/>
                  <a:gd name="connsiteX49" fmla="*/ 837312 w 2251126"/>
                  <a:gd name="connsiteY49" fmla="*/ 71047 h 359437"/>
                  <a:gd name="connsiteX50" fmla="*/ 839439 w 2251126"/>
                  <a:gd name="connsiteY50" fmla="*/ 71805 h 359437"/>
                  <a:gd name="connsiteX51" fmla="*/ 841566 w 2251126"/>
                  <a:gd name="connsiteY51" fmla="*/ 71047 h 359437"/>
                  <a:gd name="connsiteX52" fmla="*/ 844621 w 2251126"/>
                  <a:gd name="connsiteY52" fmla="*/ 51305 h 359437"/>
                  <a:gd name="connsiteX53" fmla="*/ 864674 w 2251126"/>
                  <a:gd name="connsiteY53" fmla="*/ 48296 h 359437"/>
                  <a:gd name="connsiteX54" fmla="*/ 871583 w 2251126"/>
                  <a:gd name="connsiteY54" fmla="*/ 29521 h 359437"/>
                  <a:gd name="connsiteX55" fmla="*/ 891846 w 2251126"/>
                  <a:gd name="connsiteY55" fmla="*/ 30423 h 359437"/>
                  <a:gd name="connsiteX56" fmla="*/ 902344 w 2251126"/>
                  <a:gd name="connsiteY56" fmla="*/ 13334 h 359437"/>
                  <a:gd name="connsiteX57" fmla="*/ 922040 w 2251126"/>
                  <a:gd name="connsiteY57" fmla="*/ 18109 h 359437"/>
                  <a:gd name="connsiteX58" fmla="*/ 935721 w 2251126"/>
                  <a:gd name="connsiteY58" fmla="*/ 3365 h 359437"/>
                  <a:gd name="connsiteX59" fmla="*/ 954091 w 2251126"/>
                  <a:gd name="connsiteY59" fmla="*/ 11834 h 359437"/>
                  <a:gd name="connsiteX60" fmla="*/ 970432 w 2251126"/>
                  <a:gd name="connsiteY60" fmla="*/ 0 h 359437"/>
                  <a:gd name="connsiteX61" fmla="*/ 986773 w 2251126"/>
                  <a:gd name="connsiteY61" fmla="*/ 11834 h 359437"/>
                  <a:gd name="connsiteX62" fmla="*/ 1005143 w 2251126"/>
                  <a:gd name="connsiteY62" fmla="*/ 3365 h 359437"/>
                  <a:gd name="connsiteX63" fmla="*/ 1018824 w 2251126"/>
                  <a:gd name="connsiteY63" fmla="*/ 18109 h 359437"/>
                  <a:gd name="connsiteX64" fmla="*/ 1038519 w 2251126"/>
                  <a:gd name="connsiteY64" fmla="*/ 13334 h 359437"/>
                  <a:gd name="connsiteX65" fmla="*/ 1049017 w 2251126"/>
                  <a:gd name="connsiteY65" fmla="*/ 30423 h 359437"/>
                  <a:gd name="connsiteX66" fmla="*/ 1069281 w 2251126"/>
                  <a:gd name="connsiteY66" fmla="*/ 29521 h 359437"/>
                  <a:gd name="connsiteX67" fmla="*/ 1076190 w 2251126"/>
                  <a:gd name="connsiteY67" fmla="*/ 48296 h 359437"/>
                  <a:gd name="connsiteX68" fmla="*/ 1096243 w 2251126"/>
                  <a:gd name="connsiteY68" fmla="*/ 51305 h 359437"/>
                  <a:gd name="connsiteX69" fmla="*/ 1099298 w 2251126"/>
                  <a:gd name="connsiteY69" fmla="*/ 71047 h 359437"/>
                  <a:gd name="connsiteX70" fmla="*/ 1104700 w 2251126"/>
                  <a:gd name="connsiteY70" fmla="*/ 72974 h 359437"/>
                  <a:gd name="connsiteX71" fmla="*/ 1110101 w 2251126"/>
                  <a:gd name="connsiteY71" fmla="*/ 71047 h 359437"/>
                  <a:gd name="connsiteX72" fmla="*/ 1113157 w 2251126"/>
                  <a:gd name="connsiteY72" fmla="*/ 51305 h 359437"/>
                  <a:gd name="connsiteX73" fmla="*/ 1133210 w 2251126"/>
                  <a:gd name="connsiteY73" fmla="*/ 48296 h 359437"/>
                  <a:gd name="connsiteX74" fmla="*/ 1140118 w 2251126"/>
                  <a:gd name="connsiteY74" fmla="*/ 29521 h 359437"/>
                  <a:gd name="connsiteX75" fmla="*/ 1160382 w 2251126"/>
                  <a:gd name="connsiteY75" fmla="*/ 30423 h 359437"/>
                  <a:gd name="connsiteX76" fmla="*/ 1170880 w 2251126"/>
                  <a:gd name="connsiteY76" fmla="*/ 13334 h 359437"/>
                  <a:gd name="connsiteX77" fmla="*/ 1190576 w 2251126"/>
                  <a:gd name="connsiteY77" fmla="*/ 18109 h 359437"/>
                  <a:gd name="connsiteX78" fmla="*/ 1204257 w 2251126"/>
                  <a:gd name="connsiteY78" fmla="*/ 3365 h 359437"/>
                  <a:gd name="connsiteX79" fmla="*/ 1222627 w 2251126"/>
                  <a:gd name="connsiteY79" fmla="*/ 11834 h 359437"/>
                  <a:gd name="connsiteX80" fmla="*/ 1238968 w 2251126"/>
                  <a:gd name="connsiteY80" fmla="*/ 0 h 359437"/>
                  <a:gd name="connsiteX81" fmla="*/ 1255309 w 2251126"/>
                  <a:gd name="connsiteY81" fmla="*/ 11834 h 359437"/>
                  <a:gd name="connsiteX82" fmla="*/ 1273679 w 2251126"/>
                  <a:gd name="connsiteY82" fmla="*/ 3365 h 359437"/>
                  <a:gd name="connsiteX83" fmla="*/ 1287360 w 2251126"/>
                  <a:gd name="connsiteY83" fmla="*/ 18109 h 359437"/>
                  <a:gd name="connsiteX84" fmla="*/ 1307055 w 2251126"/>
                  <a:gd name="connsiteY84" fmla="*/ 13334 h 359437"/>
                  <a:gd name="connsiteX85" fmla="*/ 1317553 w 2251126"/>
                  <a:gd name="connsiteY85" fmla="*/ 30423 h 359437"/>
                  <a:gd name="connsiteX86" fmla="*/ 1337817 w 2251126"/>
                  <a:gd name="connsiteY86" fmla="*/ 29521 h 359437"/>
                  <a:gd name="connsiteX87" fmla="*/ 1344725 w 2251126"/>
                  <a:gd name="connsiteY87" fmla="*/ 48296 h 359437"/>
                  <a:gd name="connsiteX88" fmla="*/ 1364779 w 2251126"/>
                  <a:gd name="connsiteY88" fmla="*/ 51305 h 359437"/>
                  <a:gd name="connsiteX89" fmla="*/ 1367834 w 2251126"/>
                  <a:gd name="connsiteY89" fmla="*/ 71047 h 359437"/>
                  <a:gd name="connsiteX90" fmla="*/ 1369961 w 2251126"/>
                  <a:gd name="connsiteY90" fmla="*/ 71805 h 359437"/>
                  <a:gd name="connsiteX91" fmla="*/ 1372088 w 2251126"/>
                  <a:gd name="connsiteY91" fmla="*/ 71047 h 359437"/>
                  <a:gd name="connsiteX92" fmla="*/ 1375143 w 2251126"/>
                  <a:gd name="connsiteY92" fmla="*/ 51305 h 359437"/>
                  <a:gd name="connsiteX93" fmla="*/ 1395196 w 2251126"/>
                  <a:gd name="connsiteY93" fmla="*/ 48296 h 359437"/>
                  <a:gd name="connsiteX94" fmla="*/ 1402105 w 2251126"/>
                  <a:gd name="connsiteY94" fmla="*/ 29521 h 359437"/>
                  <a:gd name="connsiteX95" fmla="*/ 1422368 w 2251126"/>
                  <a:gd name="connsiteY95" fmla="*/ 30423 h 359437"/>
                  <a:gd name="connsiteX96" fmla="*/ 1432866 w 2251126"/>
                  <a:gd name="connsiteY96" fmla="*/ 13334 h 359437"/>
                  <a:gd name="connsiteX97" fmla="*/ 1452562 w 2251126"/>
                  <a:gd name="connsiteY97" fmla="*/ 18109 h 359437"/>
                  <a:gd name="connsiteX98" fmla="*/ 1466243 w 2251126"/>
                  <a:gd name="connsiteY98" fmla="*/ 3365 h 359437"/>
                  <a:gd name="connsiteX99" fmla="*/ 1484613 w 2251126"/>
                  <a:gd name="connsiteY99" fmla="*/ 11834 h 359437"/>
                  <a:gd name="connsiteX100" fmla="*/ 1500954 w 2251126"/>
                  <a:gd name="connsiteY100" fmla="*/ 0 h 359437"/>
                  <a:gd name="connsiteX101" fmla="*/ 1517295 w 2251126"/>
                  <a:gd name="connsiteY101" fmla="*/ 11834 h 359437"/>
                  <a:gd name="connsiteX102" fmla="*/ 1535665 w 2251126"/>
                  <a:gd name="connsiteY102" fmla="*/ 3365 h 359437"/>
                  <a:gd name="connsiteX103" fmla="*/ 1549346 w 2251126"/>
                  <a:gd name="connsiteY103" fmla="*/ 18109 h 359437"/>
                  <a:gd name="connsiteX104" fmla="*/ 1569041 w 2251126"/>
                  <a:gd name="connsiteY104" fmla="*/ 13334 h 359437"/>
                  <a:gd name="connsiteX105" fmla="*/ 1579539 w 2251126"/>
                  <a:gd name="connsiteY105" fmla="*/ 30423 h 359437"/>
                  <a:gd name="connsiteX106" fmla="*/ 1599803 w 2251126"/>
                  <a:gd name="connsiteY106" fmla="*/ 29521 h 359437"/>
                  <a:gd name="connsiteX107" fmla="*/ 1606712 w 2251126"/>
                  <a:gd name="connsiteY107" fmla="*/ 48296 h 359437"/>
                  <a:gd name="connsiteX108" fmla="*/ 1626765 w 2251126"/>
                  <a:gd name="connsiteY108" fmla="*/ 51305 h 359437"/>
                  <a:gd name="connsiteX109" fmla="*/ 1629820 w 2251126"/>
                  <a:gd name="connsiteY109" fmla="*/ 71047 h 359437"/>
                  <a:gd name="connsiteX110" fmla="*/ 1635222 w 2251126"/>
                  <a:gd name="connsiteY110" fmla="*/ 72974 h 359437"/>
                  <a:gd name="connsiteX111" fmla="*/ 1640623 w 2251126"/>
                  <a:gd name="connsiteY111" fmla="*/ 71047 h 359437"/>
                  <a:gd name="connsiteX112" fmla="*/ 1643678 w 2251126"/>
                  <a:gd name="connsiteY112" fmla="*/ 51305 h 359437"/>
                  <a:gd name="connsiteX113" fmla="*/ 1663732 w 2251126"/>
                  <a:gd name="connsiteY113" fmla="*/ 48296 h 359437"/>
                  <a:gd name="connsiteX114" fmla="*/ 1670640 w 2251126"/>
                  <a:gd name="connsiteY114" fmla="*/ 29521 h 359437"/>
                  <a:gd name="connsiteX115" fmla="*/ 1690904 w 2251126"/>
                  <a:gd name="connsiteY115" fmla="*/ 30423 h 359437"/>
                  <a:gd name="connsiteX116" fmla="*/ 1701402 w 2251126"/>
                  <a:gd name="connsiteY116" fmla="*/ 13334 h 359437"/>
                  <a:gd name="connsiteX117" fmla="*/ 1721097 w 2251126"/>
                  <a:gd name="connsiteY117" fmla="*/ 18109 h 359437"/>
                  <a:gd name="connsiteX118" fmla="*/ 1734778 w 2251126"/>
                  <a:gd name="connsiteY118" fmla="*/ 3365 h 359437"/>
                  <a:gd name="connsiteX119" fmla="*/ 1753148 w 2251126"/>
                  <a:gd name="connsiteY119" fmla="*/ 11834 h 359437"/>
                  <a:gd name="connsiteX120" fmla="*/ 1769490 w 2251126"/>
                  <a:gd name="connsiteY120" fmla="*/ 0 h 359437"/>
                  <a:gd name="connsiteX121" fmla="*/ 1785831 w 2251126"/>
                  <a:gd name="connsiteY121" fmla="*/ 11834 h 359437"/>
                  <a:gd name="connsiteX122" fmla="*/ 1804201 w 2251126"/>
                  <a:gd name="connsiteY122" fmla="*/ 3365 h 359437"/>
                  <a:gd name="connsiteX123" fmla="*/ 1817882 w 2251126"/>
                  <a:gd name="connsiteY123" fmla="*/ 18109 h 359437"/>
                  <a:gd name="connsiteX124" fmla="*/ 1837577 w 2251126"/>
                  <a:gd name="connsiteY124" fmla="*/ 13334 h 359437"/>
                  <a:gd name="connsiteX125" fmla="*/ 1848075 w 2251126"/>
                  <a:gd name="connsiteY125" fmla="*/ 30423 h 359437"/>
                  <a:gd name="connsiteX126" fmla="*/ 1868339 w 2251126"/>
                  <a:gd name="connsiteY126" fmla="*/ 29521 h 359437"/>
                  <a:gd name="connsiteX127" fmla="*/ 1875247 w 2251126"/>
                  <a:gd name="connsiteY127" fmla="*/ 48296 h 359437"/>
                  <a:gd name="connsiteX128" fmla="*/ 1895301 w 2251126"/>
                  <a:gd name="connsiteY128" fmla="*/ 51305 h 359437"/>
                  <a:gd name="connsiteX129" fmla="*/ 1898356 w 2251126"/>
                  <a:gd name="connsiteY129" fmla="*/ 71047 h 359437"/>
                  <a:gd name="connsiteX130" fmla="*/ 1917428 w 2251126"/>
                  <a:gd name="connsiteY130" fmla="*/ 77848 h 359437"/>
                  <a:gd name="connsiteX131" fmla="*/ 1916512 w 2251126"/>
                  <a:gd name="connsiteY131" fmla="*/ 97798 h 359437"/>
                  <a:gd name="connsiteX132" fmla="*/ 1921238 w 2251126"/>
                  <a:gd name="connsiteY132" fmla="*/ 100612 h 359437"/>
                  <a:gd name="connsiteX133" fmla="*/ 1922217 w 2251126"/>
                  <a:gd name="connsiteY133" fmla="*/ 99974 h 359437"/>
                  <a:gd name="connsiteX134" fmla="*/ 1921977 w 2251126"/>
                  <a:gd name="connsiteY134" fmla="*/ 79872 h 359437"/>
                  <a:gd name="connsiteX135" fmla="*/ 1940641 w 2251126"/>
                  <a:gd name="connsiteY135" fmla="*/ 72402 h 359437"/>
                  <a:gd name="connsiteX136" fmla="*/ 1944327 w 2251126"/>
                  <a:gd name="connsiteY136" fmla="*/ 52638 h 359437"/>
                  <a:gd name="connsiteX137" fmla="*/ 1964091 w 2251126"/>
                  <a:gd name="connsiteY137" fmla="*/ 48952 h 359437"/>
                  <a:gd name="connsiteX138" fmla="*/ 1971561 w 2251126"/>
                  <a:gd name="connsiteY138" fmla="*/ 30288 h 359437"/>
                  <a:gd name="connsiteX139" fmla="*/ 1991663 w 2251126"/>
                  <a:gd name="connsiteY139" fmla="*/ 30528 h 359437"/>
                  <a:gd name="connsiteX140" fmla="*/ 2002633 w 2251126"/>
                  <a:gd name="connsiteY140" fmla="*/ 13680 h 359437"/>
                  <a:gd name="connsiteX141" fmla="*/ 2022302 w 2251126"/>
                  <a:gd name="connsiteY141" fmla="*/ 17837 h 359437"/>
                  <a:gd name="connsiteX142" fmla="*/ 2036346 w 2251126"/>
                  <a:gd name="connsiteY142" fmla="*/ 3452 h 359437"/>
                  <a:gd name="connsiteX143" fmla="*/ 2054826 w 2251126"/>
                  <a:gd name="connsiteY143" fmla="*/ 11368 h 359437"/>
                  <a:gd name="connsiteX144" fmla="*/ 2071408 w 2251126"/>
                  <a:gd name="connsiteY144" fmla="*/ 0 h 359437"/>
                  <a:gd name="connsiteX145" fmla="*/ 2087989 w 2251126"/>
                  <a:gd name="connsiteY145" fmla="*/ 11368 h 359437"/>
                  <a:gd name="connsiteX146" fmla="*/ 2106469 w 2251126"/>
                  <a:gd name="connsiteY146" fmla="*/ 3452 h 359437"/>
                  <a:gd name="connsiteX147" fmla="*/ 2120513 w 2251126"/>
                  <a:gd name="connsiteY147" fmla="*/ 17837 h 359437"/>
                  <a:gd name="connsiteX148" fmla="*/ 2140182 w 2251126"/>
                  <a:gd name="connsiteY148" fmla="*/ 13680 h 359437"/>
                  <a:gd name="connsiteX149" fmla="*/ 2151152 w 2251126"/>
                  <a:gd name="connsiteY149" fmla="*/ 30528 h 359437"/>
                  <a:gd name="connsiteX150" fmla="*/ 2171254 w 2251126"/>
                  <a:gd name="connsiteY150" fmla="*/ 30288 h 359437"/>
                  <a:gd name="connsiteX151" fmla="*/ 2178724 w 2251126"/>
                  <a:gd name="connsiteY151" fmla="*/ 48952 h 359437"/>
                  <a:gd name="connsiteX152" fmla="*/ 2198488 w 2251126"/>
                  <a:gd name="connsiteY152" fmla="*/ 52638 h 359437"/>
                  <a:gd name="connsiteX153" fmla="*/ 2202174 w 2251126"/>
                  <a:gd name="connsiteY153" fmla="*/ 72402 h 359437"/>
                  <a:gd name="connsiteX154" fmla="*/ 2220838 w 2251126"/>
                  <a:gd name="connsiteY154" fmla="*/ 79872 h 359437"/>
                  <a:gd name="connsiteX155" fmla="*/ 2220598 w 2251126"/>
                  <a:gd name="connsiteY155" fmla="*/ 99974 h 359437"/>
                  <a:gd name="connsiteX156" fmla="*/ 2237446 w 2251126"/>
                  <a:gd name="connsiteY156" fmla="*/ 110944 h 359437"/>
                  <a:gd name="connsiteX157" fmla="*/ 2233289 w 2251126"/>
                  <a:gd name="connsiteY157" fmla="*/ 130613 h 359437"/>
                  <a:gd name="connsiteX158" fmla="*/ 2247674 w 2251126"/>
                  <a:gd name="connsiteY158" fmla="*/ 144657 h 359437"/>
                  <a:gd name="connsiteX159" fmla="*/ 2239758 w 2251126"/>
                  <a:gd name="connsiteY159" fmla="*/ 163137 h 359437"/>
                  <a:gd name="connsiteX160" fmla="*/ 2251126 w 2251126"/>
                  <a:gd name="connsiteY160" fmla="*/ 179719 h 359437"/>
                  <a:gd name="connsiteX161" fmla="*/ 2239758 w 2251126"/>
                  <a:gd name="connsiteY161" fmla="*/ 196300 h 359437"/>
                  <a:gd name="connsiteX162" fmla="*/ 2247674 w 2251126"/>
                  <a:gd name="connsiteY162" fmla="*/ 214780 h 359437"/>
                  <a:gd name="connsiteX163" fmla="*/ 2233289 w 2251126"/>
                  <a:gd name="connsiteY163" fmla="*/ 228824 h 359437"/>
                  <a:gd name="connsiteX164" fmla="*/ 2237446 w 2251126"/>
                  <a:gd name="connsiteY164" fmla="*/ 248493 h 359437"/>
                  <a:gd name="connsiteX165" fmla="*/ 2220598 w 2251126"/>
                  <a:gd name="connsiteY165" fmla="*/ 259463 h 359437"/>
                  <a:gd name="connsiteX166" fmla="*/ 2220838 w 2251126"/>
                  <a:gd name="connsiteY166" fmla="*/ 279565 h 359437"/>
                  <a:gd name="connsiteX167" fmla="*/ 2202174 w 2251126"/>
                  <a:gd name="connsiteY167" fmla="*/ 287035 h 359437"/>
                  <a:gd name="connsiteX168" fmla="*/ 2198488 w 2251126"/>
                  <a:gd name="connsiteY168" fmla="*/ 306799 h 359437"/>
                  <a:gd name="connsiteX169" fmla="*/ 2178724 w 2251126"/>
                  <a:gd name="connsiteY169" fmla="*/ 310485 h 359437"/>
                  <a:gd name="connsiteX170" fmla="*/ 2171254 w 2251126"/>
                  <a:gd name="connsiteY170" fmla="*/ 329149 h 359437"/>
                  <a:gd name="connsiteX171" fmla="*/ 2151152 w 2251126"/>
                  <a:gd name="connsiteY171" fmla="*/ 328909 h 359437"/>
                  <a:gd name="connsiteX172" fmla="*/ 2140182 w 2251126"/>
                  <a:gd name="connsiteY172" fmla="*/ 345757 h 359437"/>
                  <a:gd name="connsiteX173" fmla="*/ 2120513 w 2251126"/>
                  <a:gd name="connsiteY173" fmla="*/ 341600 h 359437"/>
                  <a:gd name="connsiteX174" fmla="*/ 2106469 w 2251126"/>
                  <a:gd name="connsiteY174" fmla="*/ 355985 h 359437"/>
                  <a:gd name="connsiteX175" fmla="*/ 2087989 w 2251126"/>
                  <a:gd name="connsiteY175" fmla="*/ 348069 h 359437"/>
                  <a:gd name="connsiteX176" fmla="*/ 2071408 w 2251126"/>
                  <a:gd name="connsiteY176" fmla="*/ 359437 h 359437"/>
                  <a:gd name="connsiteX177" fmla="*/ 2054826 w 2251126"/>
                  <a:gd name="connsiteY177" fmla="*/ 348069 h 359437"/>
                  <a:gd name="connsiteX178" fmla="*/ 2036346 w 2251126"/>
                  <a:gd name="connsiteY178" fmla="*/ 355985 h 359437"/>
                  <a:gd name="connsiteX179" fmla="*/ 2022302 w 2251126"/>
                  <a:gd name="connsiteY179" fmla="*/ 341600 h 359437"/>
                  <a:gd name="connsiteX180" fmla="*/ 2002633 w 2251126"/>
                  <a:gd name="connsiteY180" fmla="*/ 345757 h 359437"/>
                  <a:gd name="connsiteX181" fmla="*/ 1991663 w 2251126"/>
                  <a:gd name="connsiteY181" fmla="*/ 328909 h 359437"/>
                  <a:gd name="connsiteX182" fmla="*/ 1971561 w 2251126"/>
                  <a:gd name="connsiteY182" fmla="*/ 329149 h 359437"/>
                  <a:gd name="connsiteX183" fmla="*/ 1964091 w 2251126"/>
                  <a:gd name="connsiteY183" fmla="*/ 310485 h 359437"/>
                  <a:gd name="connsiteX184" fmla="*/ 1944327 w 2251126"/>
                  <a:gd name="connsiteY184" fmla="*/ 306799 h 359437"/>
                  <a:gd name="connsiteX185" fmla="*/ 1940641 w 2251126"/>
                  <a:gd name="connsiteY185" fmla="*/ 287035 h 359437"/>
                  <a:gd name="connsiteX186" fmla="*/ 1921977 w 2251126"/>
                  <a:gd name="connsiteY186" fmla="*/ 279565 h 359437"/>
                  <a:gd name="connsiteX187" fmla="*/ 1922217 w 2251126"/>
                  <a:gd name="connsiteY187" fmla="*/ 259463 h 359437"/>
                  <a:gd name="connsiteX188" fmla="*/ 1916664 w 2251126"/>
                  <a:gd name="connsiteY188" fmla="*/ 255848 h 359437"/>
                  <a:gd name="connsiteX189" fmla="*/ 1917428 w 2251126"/>
                  <a:gd name="connsiteY189" fmla="*/ 272482 h 359437"/>
                  <a:gd name="connsiteX190" fmla="*/ 1898356 w 2251126"/>
                  <a:gd name="connsiteY190" fmla="*/ 279283 h 359437"/>
                  <a:gd name="connsiteX191" fmla="*/ 1895301 w 2251126"/>
                  <a:gd name="connsiteY191" fmla="*/ 299025 h 359437"/>
                  <a:gd name="connsiteX192" fmla="*/ 1875247 w 2251126"/>
                  <a:gd name="connsiteY192" fmla="*/ 302034 h 359437"/>
                  <a:gd name="connsiteX193" fmla="*/ 1868339 w 2251126"/>
                  <a:gd name="connsiteY193" fmla="*/ 320809 h 359437"/>
                  <a:gd name="connsiteX194" fmla="*/ 1848075 w 2251126"/>
                  <a:gd name="connsiteY194" fmla="*/ 319908 h 359437"/>
                  <a:gd name="connsiteX195" fmla="*/ 1837577 w 2251126"/>
                  <a:gd name="connsiteY195" fmla="*/ 336997 h 359437"/>
                  <a:gd name="connsiteX196" fmla="*/ 1817882 w 2251126"/>
                  <a:gd name="connsiteY196" fmla="*/ 332221 h 359437"/>
                  <a:gd name="connsiteX197" fmla="*/ 1804201 w 2251126"/>
                  <a:gd name="connsiteY197" fmla="*/ 346966 h 359437"/>
                  <a:gd name="connsiteX198" fmla="*/ 1785831 w 2251126"/>
                  <a:gd name="connsiteY198" fmla="*/ 338496 h 359437"/>
                  <a:gd name="connsiteX199" fmla="*/ 1769490 w 2251126"/>
                  <a:gd name="connsiteY199" fmla="*/ 350330 h 359437"/>
                  <a:gd name="connsiteX200" fmla="*/ 1753148 w 2251126"/>
                  <a:gd name="connsiteY200" fmla="*/ 338496 h 359437"/>
                  <a:gd name="connsiteX201" fmla="*/ 1734778 w 2251126"/>
                  <a:gd name="connsiteY201" fmla="*/ 346966 h 359437"/>
                  <a:gd name="connsiteX202" fmla="*/ 1721097 w 2251126"/>
                  <a:gd name="connsiteY202" fmla="*/ 332221 h 359437"/>
                  <a:gd name="connsiteX203" fmla="*/ 1701402 w 2251126"/>
                  <a:gd name="connsiteY203" fmla="*/ 336997 h 359437"/>
                  <a:gd name="connsiteX204" fmla="*/ 1690904 w 2251126"/>
                  <a:gd name="connsiteY204" fmla="*/ 319908 h 359437"/>
                  <a:gd name="connsiteX205" fmla="*/ 1670640 w 2251126"/>
                  <a:gd name="connsiteY205" fmla="*/ 320809 h 359437"/>
                  <a:gd name="connsiteX206" fmla="*/ 1663732 w 2251126"/>
                  <a:gd name="connsiteY206" fmla="*/ 302034 h 359437"/>
                  <a:gd name="connsiteX207" fmla="*/ 1643678 w 2251126"/>
                  <a:gd name="connsiteY207" fmla="*/ 299025 h 359437"/>
                  <a:gd name="connsiteX208" fmla="*/ 1640623 w 2251126"/>
                  <a:gd name="connsiteY208" fmla="*/ 279283 h 359437"/>
                  <a:gd name="connsiteX209" fmla="*/ 1635222 w 2251126"/>
                  <a:gd name="connsiteY209" fmla="*/ 277358 h 359437"/>
                  <a:gd name="connsiteX210" fmla="*/ 1629820 w 2251126"/>
                  <a:gd name="connsiteY210" fmla="*/ 279283 h 359437"/>
                  <a:gd name="connsiteX211" fmla="*/ 1626765 w 2251126"/>
                  <a:gd name="connsiteY211" fmla="*/ 299025 h 359437"/>
                  <a:gd name="connsiteX212" fmla="*/ 1606712 w 2251126"/>
                  <a:gd name="connsiteY212" fmla="*/ 302034 h 359437"/>
                  <a:gd name="connsiteX213" fmla="*/ 1599803 w 2251126"/>
                  <a:gd name="connsiteY213" fmla="*/ 320809 h 359437"/>
                  <a:gd name="connsiteX214" fmla="*/ 1579539 w 2251126"/>
                  <a:gd name="connsiteY214" fmla="*/ 319908 h 359437"/>
                  <a:gd name="connsiteX215" fmla="*/ 1569041 w 2251126"/>
                  <a:gd name="connsiteY215" fmla="*/ 336997 h 359437"/>
                  <a:gd name="connsiteX216" fmla="*/ 1549346 w 2251126"/>
                  <a:gd name="connsiteY216" fmla="*/ 332221 h 359437"/>
                  <a:gd name="connsiteX217" fmla="*/ 1535665 w 2251126"/>
                  <a:gd name="connsiteY217" fmla="*/ 346966 h 359437"/>
                  <a:gd name="connsiteX218" fmla="*/ 1517295 w 2251126"/>
                  <a:gd name="connsiteY218" fmla="*/ 338496 h 359437"/>
                  <a:gd name="connsiteX219" fmla="*/ 1500954 w 2251126"/>
                  <a:gd name="connsiteY219" fmla="*/ 350330 h 359437"/>
                  <a:gd name="connsiteX220" fmla="*/ 1484613 w 2251126"/>
                  <a:gd name="connsiteY220" fmla="*/ 338496 h 359437"/>
                  <a:gd name="connsiteX221" fmla="*/ 1466243 w 2251126"/>
                  <a:gd name="connsiteY221" fmla="*/ 346966 h 359437"/>
                  <a:gd name="connsiteX222" fmla="*/ 1452562 w 2251126"/>
                  <a:gd name="connsiteY222" fmla="*/ 332221 h 359437"/>
                  <a:gd name="connsiteX223" fmla="*/ 1432866 w 2251126"/>
                  <a:gd name="connsiteY223" fmla="*/ 336997 h 359437"/>
                  <a:gd name="connsiteX224" fmla="*/ 1422368 w 2251126"/>
                  <a:gd name="connsiteY224" fmla="*/ 319908 h 359437"/>
                  <a:gd name="connsiteX225" fmla="*/ 1402105 w 2251126"/>
                  <a:gd name="connsiteY225" fmla="*/ 320809 h 359437"/>
                  <a:gd name="connsiteX226" fmla="*/ 1395196 w 2251126"/>
                  <a:gd name="connsiteY226" fmla="*/ 302034 h 359437"/>
                  <a:gd name="connsiteX227" fmla="*/ 1375143 w 2251126"/>
                  <a:gd name="connsiteY227" fmla="*/ 299025 h 359437"/>
                  <a:gd name="connsiteX228" fmla="*/ 1372088 w 2251126"/>
                  <a:gd name="connsiteY228" fmla="*/ 279283 h 359437"/>
                  <a:gd name="connsiteX229" fmla="*/ 1369961 w 2251126"/>
                  <a:gd name="connsiteY229" fmla="*/ 278525 h 359437"/>
                  <a:gd name="connsiteX230" fmla="*/ 1367834 w 2251126"/>
                  <a:gd name="connsiteY230" fmla="*/ 279283 h 359437"/>
                  <a:gd name="connsiteX231" fmla="*/ 1364779 w 2251126"/>
                  <a:gd name="connsiteY231" fmla="*/ 299025 h 359437"/>
                  <a:gd name="connsiteX232" fmla="*/ 1344725 w 2251126"/>
                  <a:gd name="connsiteY232" fmla="*/ 302034 h 359437"/>
                  <a:gd name="connsiteX233" fmla="*/ 1337817 w 2251126"/>
                  <a:gd name="connsiteY233" fmla="*/ 320809 h 359437"/>
                  <a:gd name="connsiteX234" fmla="*/ 1317553 w 2251126"/>
                  <a:gd name="connsiteY234" fmla="*/ 319908 h 359437"/>
                  <a:gd name="connsiteX235" fmla="*/ 1307055 w 2251126"/>
                  <a:gd name="connsiteY235" fmla="*/ 336997 h 359437"/>
                  <a:gd name="connsiteX236" fmla="*/ 1287360 w 2251126"/>
                  <a:gd name="connsiteY236" fmla="*/ 332221 h 359437"/>
                  <a:gd name="connsiteX237" fmla="*/ 1273679 w 2251126"/>
                  <a:gd name="connsiteY237" fmla="*/ 346966 h 359437"/>
                  <a:gd name="connsiteX238" fmla="*/ 1255309 w 2251126"/>
                  <a:gd name="connsiteY238" fmla="*/ 338496 h 359437"/>
                  <a:gd name="connsiteX239" fmla="*/ 1238968 w 2251126"/>
                  <a:gd name="connsiteY239" fmla="*/ 350330 h 359437"/>
                  <a:gd name="connsiteX240" fmla="*/ 1222627 w 2251126"/>
                  <a:gd name="connsiteY240" fmla="*/ 338496 h 359437"/>
                  <a:gd name="connsiteX241" fmla="*/ 1204257 w 2251126"/>
                  <a:gd name="connsiteY241" fmla="*/ 346966 h 359437"/>
                  <a:gd name="connsiteX242" fmla="*/ 1190576 w 2251126"/>
                  <a:gd name="connsiteY242" fmla="*/ 332221 h 359437"/>
                  <a:gd name="connsiteX243" fmla="*/ 1170880 w 2251126"/>
                  <a:gd name="connsiteY243" fmla="*/ 336997 h 359437"/>
                  <a:gd name="connsiteX244" fmla="*/ 1160382 w 2251126"/>
                  <a:gd name="connsiteY244" fmla="*/ 319908 h 359437"/>
                  <a:gd name="connsiteX245" fmla="*/ 1140118 w 2251126"/>
                  <a:gd name="connsiteY245" fmla="*/ 320809 h 359437"/>
                  <a:gd name="connsiteX246" fmla="*/ 1133210 w 2251126"/>
                  <a:gd name="connsiteY246" fmla="*/ 302034 h 359437"/>
                  <a:gd name="connsiteX247" fmla="*/ 1113157 w 2251126"/>
                  <a:gd name="connsiteY247" fmla="*/ 299025 h 359437"/>
                  <a:gd name="connsiteX248" fmla="*/ 1110101 w 2251126"/>
                  <a:gd name="connsiteY248" fmla="*/ 279283 h 359437"/>
                  <a:gd name="connsiteX249" fmla="*/ 1104700 w 2251126"/>
                  <a:gd name="connsiteY249" fmla="*/ 277358 h 359437"/>
                  <a:gd name="connsiteX250" fmla="*/ 1099298 w 2251126"/>
                  <a:gd name="connsiteY250" fmla="*/ 279283 h 359437"/>
                  <a:gd name="connsiteX251" fmla="*/ 1096243 w 2251126"/>
                  <a:gd name="connsiteY251" fmla="*/ 299025 h 359437"/>
                  <a:gd name="connsiteX252" fmla="*/ 1076190 w 2251126"/>
                  <a:gd name="connsiteY252" fmla="*/ 302034 h 359437"/>
                  <a:gd name="connsiteX253" fmla="*/ 1069281 w 2251126"/>
                  <a:gd name="connsiteY253" fmla="*/ 320809 h 359437"/>
                  <a:gd name="connsiteX254" fmla="*/ 1049017 w 2251126"/>
                  <a:gd name="connsiteY254" fmla="*/ 319908 h 359437"/>
                  <a:gd name="connsiteX255" fmla="*/ 1038519 w 2251126"/>
                  <a:gd name="connsiteY255" fmla="*/ 336997 h 359437"/>
                  <a:gd name="connsiteX256" fmla="*/ 1018824 w 2251126"/>
                  <a:gd name="connsiteY256" fmla="*/ 332221 h 359437"/>
                  <a:gd name="connsiteX257" fmla="*/ 1005143 w 2251126"/>
                  <a:gd name="connsiteY257" fmla="*/ 346966 h 359437"/>
                  <a:gd name="connsiteX258" fmla="*/ 986773 w 2251126"/>
                  <a:gd name="connsiteY258" fmla="*/ 338496 h 359437"/>
                  <a:gd name="connsiteX259" fmla="*/ 970432 w 2251126"/>
                  <a:gd name="connsiteY259" fmla="*/ 350330 h 359437"/>
                  <a:gd name="connsiteX260" fmla="*/ 954091 w 2251126"/>
                  <a:gd name="connsiteY260" fmla="*/ 338496 h 359437"/>
                  <a:gd name="connsiteX261" fmla="*/ 935721 w 2251126"/>
                  <a:gd name="connsiteY261" fmla="*/ 346966 h 359437"/>
                  <a:gd name="connsiteX262" fmla="*/ 922040 w 2251126"/>
                  <a:gd name="connsiteY262" fmla="*/ 332221 h 359437"/>
                  <a:gd name="connsiteX263" fmla="*/ 902344 w 2251126"/>
                  <a:gd name="connsiteY263" fmla="*/ 336997 h 359437"/>
                  <a:gd name="connsiteX264" fmla="*/ 891846 w 2251126"/>
                  <a:gd name="connsiteY264" fmla="*/ 319908 h 359437"/>
                  <a:gd name="connsiteX265" fmla="*/ 871583 w 2251126"/>
                  <a:gd name="connsiteY265" fmla="*/ 320809 h 359437"/>
                  <a:gd name="connsiteX266" fmla="*/ 864674 w 2251126"/>
                  <a:gd name="connsiteY266" fmla="*/ 302034 h 359437"/>
                  <a:gd name="connsiteX267" fmla="*/ 844621 w 2251126"/>
                  <a:gd name="connsiteY267" fmla="*/ 299025 h 359437"/>
                  <a:gd name="connsiteX268" fmla="*/ 841566 w 2251126"/>
                  <a:gd name="connsiteY268" fmla="*/ 279283 h 359437"/>
                  <a:gd name="connsiteX269" fmla="*/ 839439 w 2251126"/>
                  <a:gd name="connsiteY269" fmla="*/ 278525 h 359437"/>
                  <a:gd name="connsiteX270" fmla="*/ 837312 w 2251126"/>
                  <a:gd name="connsiteY270" fmla="*/ 279283 h 359437"/>
                  <a:gd name="connsiteX271" fmla="*/ 834257 w 2251126"/>
                  <a:gd name="connsiteY271" fmla="*/ 299025 h 359437"/>
                  <a:gd name="connsiteX272" fmla="*/ 814203 w 2251126"/>
                  <a:gd name="connsiteY272" fmla="*/ 302034 h 359437"/>
                  <a:gd name="connsiteX273" fmla="*/ 807295 w 2251126"/>
                  <a:gd name="connsiteY273" fmla="*/ 320809 h 359437"/>
                  <a:gd name="connsiteX274" fmla="*/ 787031 w 2251126"/>
                  <a:gd name="connsiteY274" fmla="*/ 319908 h 359437"/>
                  <a:gd name="connsiteX275" fmla="*/ 776533 w 2251126"/>
                  <a:gd name="connsiteY275" fmla="*/ 336997 h 359437"/>
                  <a:gd name="connsiteX276" fmla="*/ 756838 w 2251126"/>
                  <a:gd name="connsiteY276" fmla="*/ 332221 h 359437"/>
                  <a:gd name="connsiteX277" fmla="*/ 743157 w 2251126"/>
                  <a:gd name="connsiteY277" fmla="*/ 346966 h 359437"/>
                  <a:gd name="connsiteX278" fmla="*/ 724787 w 2251126"/>
                  <a:gd name="connsiteY278" fmla="*/ 338496 h 359437"/>
                  <a:gd name="connsiteX279" fmla="*/ 708446 w 2251126"/>
                  <a:gd name="connsiteY279" fmla="*/ 350330 h 359437"/>
                  <a:gd name="connsiteX280" fmla="*/ 692105 w 2251126"/>
                  <a:gd name="connsiteY280" fmla="*/ 338496 h 359437"/>
                  <a:gd name="connsiteX281" fmla="*/ 673735 w 2251126"/>
                  <a:gd name="connsiteY281" fmla="*/ 346966 h 359437"/>
                  <a:gd name="connsiteX282" fmla="*/ 660054 w 2251126"/>
                  <a:gd name="connsiteY282" fmla="*/ 332221 h 359437"/>
                  <a:gd name="connsiteX283" fmla="*/ 640358 w 2251126"/>
                  <a:gd name="connsiteY283" fmla="*/ 336997 h 359437"/>
                  <a:gd name="connsiteX284" fmla="*/ 629860 w 2251126"/>
                  <a:gd name="connsiteY284" fmla="*/ 319908 h 359437"/>
                  <a:gd name="connsiteX285" fmla="*/ 609596 w 2251126"/>
                  <a:gd name="connsiteY285" fmla="*/ 320809 h 359437"/>
                  <a:gd name="connsiteX286" fmla="*/ 602688 w 2251126"/>
                  <a:gd name="connsiteY286" fmla="*/ 302034 h 359437"/>
                  <a:gd name="connsiteX287" fmla="*/ 582635 w 2251126"/>
                  <a:gd name="connsiteY287" fmla="*/ 299025 h 359437"/>
                  <a:gd name="connsiteX288" fmla="*/ 579579 w 2251126"/>
                  <a:gd name="connsiteY288" fmla="*/ 279283 h 359437"/>
                  <a:gd name="connsiteX289" fmla="*/ 574178 w 2251126"/>
                  <a:gd name="connsiteY289" fmla="*/ 277358 h 359437"/>
                  <a:gd name="connsiteX290" fmla="*/ 568776 w 2251126"/>
                  <a:gd name="connsiteY290" fmla="*/ 279283 h 359437"/>
                  <a:gd name="connsiteX291" fmla="*/ 565721 w 2251126"/>
                  <a:gd name="connsiteY291" fmla="*/ 299025 h 359437"/>
                  <a:gd name="connsiteX292" fmla="*/ 545668 w 2251126"/>
                  <a:gd name="connsiteY292" fmla="*/ 302034 h 359437"/>
                  <a:gd name="connsiteX293" fmla="*/ 538759 w 2251126"/>
                  <a:gd name="connsiteY293" fmla="*/ 320809 h 359437"/>
                  <a:gd name="connsiteX294" fmla="*/ 518495 w 2251126"/>
                  <a:gd name="connsiteY294" fmla="*/ 319908 h 359437"/>
                  <a:gd name="connsiteX295" fmla="*/ 507997 w 2251126"/>
                  <a:gd name="connsiteY295" fmla="*/ 336997 h 359437"/>
                  <a:gd name="connsiteX296" fmla="*/ 488302 w 2251126"/>
                  <a:gd name="connsiteY296" fmla="*/ 332221 h 359437"/>
                  <a:gd name="connsiteX297" fmla="*/ 474621 w 2251126"/>
                  <a:gd name="connsiteY297" fmla="*/ 346966 h 359437"/>
                  <a:gd name="connsiteX298" fmla="*/ 456251 w 2251126"/>
                  <a:gd name="connsiteY298" fmla="*/ 338496 h 359437"/>
                  <a:gd name="connsiteX299" fmla="*/ 439910 w 2251126"/>
                  <a:gd name="connsiteY299" fmla="*/ 350330 h 359437"/>
                  <a:gd name="connsiteX300" fmla="*/ 423569 w 2251126"/>
                  <a:gd name="connsiteY300" fmla="*/ 338496 h 359437"/>
                  <a:gd name="connsiteX301" fmla="*/ 405199 w 2251126"/>
                  <a:gd name="connsiteY301" fmla="*/ 346966 h 359437"/>
                  <a:gd name="connsiteX302" fmla="*/ 391518 w 2251126"/>
                  <a:gd name="connsiteY302" fmla="*/ 332221 h 359437"/>
                  <a:gd name="connsiteX303" fmla="*/ 371822 w 2251126"/>
                  <a:gd name="connsiteY303" fmla="*/ 336997 h 359437"/>
                  <a:gd name="connsiteX304" fmla="*/ 361324 w 2251126"/>
                  <a:gd name="connsiteY304" fmla="*/ 319908 h 359437"/>
                  <a:gd name="connsiteX305" fmla="*/ 341061 w 2251126"/>
                  <a:gd name="connsiteY305" fmla="*/ 320809 h 359437"/>
                  <a:gd name="connsiteX306" fmla="*/ 334152 w 2251126"/>
                  <a:gd name="connsiteY306" fmla="*/ 302034 h 359437"/>
                  <a:gd name="connsiteX307" fmla="*/ 314099 w 2251126"/>
                  <a:gd name="connsiteY307" fmla="*/ 299025 h 359437"/>
                  <a:gd name="connsiteX308" fmla="*/ 311044 w 2251126"/>
                  <a:gd name="connsiteY308" fmla="*/ 279283 h 359437"/>
                  <a:gd name="connsiteX309" fmla="*/ 308917 w 2251126"/>
                  <a:gd name="connsiteY309" fmla="*/ 278525 h 359437"/>
                  <a:gd name="connsiteX310" fmla="*/ 306790 w 2251126"/>
                  <a:gd name="connsiteY310" fmla="*/ 279283 h 359437"/>
                  <a:gd name="connsiteX311" fmla="*/ 303735 w 2251126"/>
                  <a:gd name="connsiteY311" fmla="*/ 299025 h 359437"/>
                  <a:gd name="connsiteX312" fmla="*/ 283682 w 2251126"/>
                  <a:gd name="connsiteY312" fmla="*/ 302034 h 359437"/>
                  <a:gd name="connsiteX313" fmla="*/ 276773 w 2251126"/>
                  <a:gd name="connsiteY313" fmla="*/ 320809 h 359437"/>
                  <a:gd name="connsiteX314" fmla="*/ 256509 w 2251126"/>
                  <a:gd name="connsiteY314" fmla="*/ 319908 h 359437"/>
                  <a:gd name="connsiteX315" fmla="*/ 246011 w 2251126"/>
                  <a:gd name="connsiteY315" fmla="*/ 336997 h 359437"/>
                  <a:gd name="connsiteX316" fmla="*/ 226316 w 2251126"/>
                  <a:gd name="connsiteY316" fmla="*/ 332221 h 359437"/>
                  <a:gd name="connsiteX317" fmla="*/ 212635 w 2251126"/>
                  <a:gd name="connsiteY317" fmla="*/ 346966 h 359437"/>
                  <a:gd name="connsiteX318" fmla="*/ 194265 w 2251126"/>
                  <a:gd name="connsiteY318" fmla="*/ 338496 h 359437"/>
                  <a:gd name="connsiteX319" fmla="*/ 177924 w 2251126"/>
                  <a:gd name="connsiteY319" fmla="*/ 350330 h 359437"/>
                  <a:gd name="connsiteX320" fmla="*/ 161583 w 2251126"/>
                  <a:gd name="connsiteY320" fmla="*/ 338496 h 359437"/>
                  <a:gd name="connsiteX321" fmla="*/ 143213 w 2251126"/>
                  <a:gd name="connsiteY321" fmla="*/ 346966 h 359437"/>
                  <a:gd name="connsiteX322" fmla="*/ 129532 w 2251126"/>
                  <a:gd name="connsiteY322" fmla="*/ 332221 h 359437"/>
                  <a:gd name="connsiteX323" fmla="*/ 109836 w 2251126"/>
                  <a:gd name="connsiteY323" fmla="*/ 336997 h 359437"/>
                  <a:gd name="connsiteX324" fmla="*/ 99338 w 2251126"/>
                  <a:gd name="connsiteY324" fmla="*/ 319908 h 359437"/>
                  <a:gd name="connsiteX325" fmla="*/ 79074 w 2251126"/>
                  <a:gd name="connsiteY325" fmla="*/ 320809 h 359437"/>
                  <a:gd name="connsiteX326" fmla="*/ 72166 w 2251126"/>
                  <a:gd name="connsiteY326" fmla="*/ 302034 h 359437"/>
                  <a:gd name="connsiteX327" fmla="*/ 52113 w 2251126"/>
                  <a:gd name="connsiteY327" fmla="*/ 299025 h 359437"/>
                  <a:gd name="connsiteX328" fmla="*/ 49057 w 2251126"/>
                  <a:gd name="connsiteY328" fmla="*/ 279283 h 359437"/>
                  <a:gd name="connsiteX329" fmla="*/ 29985 w 2251126"/>
                  <a:gd name="connsiteY329" fmla="*/ 272482 h 359437"/>
                  <a:gd name="connsiteX330" fmla="*/ 30901 w 2251126"/>
                  <a:gd name="connsiteY330" fmla="*/ 252533 h 359437"/>
                  <a:gd name="connsiteX331" fmla="*/ 13544 w 2251126"/>
                  <a:gd name="connsiteY331" fmla="*/ 242198 h 359437"/>
                  <a:gd name="connsiteX332" fmla="*/ 18395 w 2251126"/>
                  <a:gd name="connsiteY332" fmla="*/ 222807 h 359437"/>
                  <a:gd name="connsiteX333" fmla="*/ 3418 w 2251126"/>
                  <a:gd name="connsiteY333" fmla="*/ 209338 h 359437"/>
                  <a:gd name="connsiteX334" fmla="*/ 12019 w 2251126"/>
                  <a:gd name="connsiteY334" fmla="*/ 191253 h 359437"/>
                  <a:gd name="connsiteX335" fmla="*/ 0 w 2251126"/>
                  <a:gd name="connsiteY335" fmla="*/ 175165 h 359437"/>
                  <a:gd name="connsiteX336" fmla="*/ 12019 w 2251126"/>
                  <a:gd name="connsiteY336" fmla="*/ 159078 h 359437"/>
                  <a:gd name="connsiteX337" fmla="*/ 3418 w 2251126"/>
                  <a:gd name="connsiteY337" fmla="*/ 140992 h 359437"/>
                  <a:gd name="connsiteX338" fmla="*/ 18395 w 2251126"/>
                  <a:gd name="connsiteY338" fmla="*/ 127524 h 359437"/>
                  <a:gd name="connsiteX339" fmla="*/ 13544 w 2251126"/>
                  <a:gd name="connsiteY339" fmla="*/ 108133 h 359437"/>
                  <a:gd name="connsiteX340" fmla="*/ 30901 w 2251126"/>
                  <a:gd name="connsiteY340" fmla="*/ 97798 h 359437"/>
                  <a:gd name="connsiteX341" fmla="*/ 29985 w 2251126"/>
                  <a:gd name="connsiteY341" fmla="*/ 77848 h 359437"/>
                  <a:gd name="connsiteX342" fmla="*/ 49057 w 2251126"/>
                  <a:gd name="connsiteY342" fmla="*/ 71047 h 359437"/>
                  <a:gd name="connsiteX343" fmla="*/ 52113 w 2251126"/>
                  <a:gd name="connsiteY343" fmla="*/ 51305 h 359437"/>
                  <a:gd name="connsiteX344" fmla="*/ 72166 w 2251126"/>
                  <a:gd name="connsiteY344" fmla="*/ 48296 h 359437"/>
                  <a:gd name="connsiteX345" fmla="*/ 79074 w 2251126"/>
                  <a:gd name="connsiteY345" fmla="*/ 29521 h 359437"/>
                  <a:gd name="connsiteX346" fmla="*/ 99338 w 2251126"/>
                  <a:gd name="connsiteY346" fmla="*/ 30423 h 359437"/>
                  <a:gd name="connsiteX347" fmla="*/ 109836 w 2251126"/>
                  <a:gd name="connsiteY347" fmla="*/ 13334 h 359437"/>
                  <a:gd name="connsiteX348" fmla="*/ 129532 w 2251126"/>
                  <a:gd name="connsiteY348" fmla="*/ 18109 h 359437"/>
                  <a:gd name="connsiteX349" fmla="*/ 143213 w 2251126"/>
                  <a:gd name="connsiteY349" fmla="*/ 3365 h 359437"/>
                  <a:gd name="connsiteX350" fmla="*/ 161583 w 2251126"/>
                  <a:gd name="connsiteY350" fmla="*/ 11834 h 35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Lst>
                <a:rect l="l" t="t" r="r" b="b"/>
                <a:pathLst>
                  <a:path w="2251126" h="359437">
                    <a:moveTo>
                      <a:pt x="177924" y="0"/>
                    </a:moveTo>
                    <a:lnTo>
                      <a:pt x="194265" y="11834"/>
                    </a:lnTo>
                    <a:lnTo>
                      <a:pt x="212635" y="3365"/>
                    </a:lnTo>
                    <a:lnTo>
                      <a:pt x="226316" y="18109"/>
                    </a:lnTo>
                    <a:lnTo>
                      <a:pt x="246011" y="13334"/>
                    </a:lnTo>
                    <a:lnTo>
                      <a:pt x="256509" y="30423"/>
                    </a:lnTo>
                    <a:lnTo>
                      <a:pt x="276773" y="29521"/>
                    </a:lnTo>
                    <a:lnTo>
                      <a:pt x="283682" y="48296"/>
                    </a:lnTo>
                    <a:lnTo>
                      <a:pt x="303735" y="51305"/>
                    </a:lnTo>
                    <a:lnTo>
                      <a:pt x="306790" y="71047"/>
                    </a:lnTo>
                    <a:lnTo>
                      <a:pt x="308917" y="71805"/>
                    </a:lnTo>
                    <a:lnTo>
                      <a:pt x="311044" y="71047"/>
                    </a:lnTo>
                    <a:lnTo>
                      <a:pt x="314099" y="51305"/>
                    </a:lnTo>
                    <a:lnTo>
                      <a:pt x="334152" y="48296"/>
                    </a:lnTo>
                    <a:lnTo>
                      <a:pt x="341061" y="29521"/>
                    </a:lnTo>
                    <a:lnTo>
                      <a:pt x="361324" y="30423"/>
                    </a:lnTo>
                    <a:lnTo>
                      <a:pt x="371822" y="13334"/>
                    </a:lnTo>
                    <a:lnTo>
                      <a:pt x="391518" y="18109"/>
                    </a:lnTo>
                    <a:lnTo>
                      <a:pt x="405199" y="3365"/>
                    </a:lnTo>
                    <a:lnTo>
                      <a:pt x="423569" y="11834"/>
                    </a:lnTo>
                    <a:lnTo>
                      <a:pt x="439910" y="0"/>
                    </a:lnTo>
                    <a:lnTo>
                      <a:pt x="456251" y="11834"/>
                    </a:lnTo>
                    <a:lnTo>
                      <a:pt x="474621" y="3365"/>
                    </a:lnTo>
                    <a:lnTo>
                      <a:pt x="488302" y="18109"/>
                    </a:lnTo>
                    <a:lnTo>
                      <a:pt x="507997" y="13334"/>
                    </a:lnTo>
                    <a:lnTo>
                      <a:pt x="518495" y="30423"/>
                    </a:lnTo>
                    <a:lnTo>
                      <a:pt x="538759" y="29521"/>
                    </a:lnTo>
                    <a:lnTo>
                      <a:pt x="545668" y="48296"/>
                    </a:lnTo>
                    <a:lnTo>
                      <a:pt x="565721" y="51305"/>
                    </a:lnTo>
                    <a:lnTo>
                      <a:pt x="568776" y="71047"/>
                    </a:lnTo>
                    <a:lnTo>
                      <a:pt x="574178" y="72974"/>
                    </a:lnTo>
                    <a:lnTo>
                      <a:pt x="579579" y="71047"/>
                    </a:lnTo>
                    <a:lnTo>
                      <a:pt x="582635" y="51305"/>
                    </a:lnTo>
                    <a:lnTo>
                      <a:pt x="602688" y="48296"/>
                    </a:lnTo>
                    <a:lnTo>
                      <a:pt x="609596" y="29521"/>
                    </a:lnTo>
                    <a:lnTo>
                      <a:pt x="629860" y="30423"/>
                    </a:lnTo>
                    <a:lnTo>
                      <a:pt x="640358" y="13334"/>
                    </a:lnTo>
                    <a:lnTo>
                      <a:pt x="660054" y="18109"/>
                    </a:lnTo>
                    <a:lnTo>
                      <a:pt x="673735" y="3365"/>
                    </a:lnTo>
                    <a:lnTo>
                      <a:pt x="692105" y="11834"/>
                    </a:lnTo>
                    <a:lnTo>
                      <a:pt x="708446" y="0"/>
                    </a:lnTo>
                    <a:lnTo>
                      <a:pt x="724787" y="11834"/>
                    </a:lnTo>
                    <a:lnTo>
                      <a:pt x="743157" y="3365"/>
                    </a:lnTo>
                    <a:lnTo>
                      <a:pt x="756838" y="18109"/>
                    </a:lnTo>
                    <a:lnTo>
                      <a:pt x="776533" y="13334"/>
                    </a:lnTo>
                    <a:lnTo>
                      <a:pt x="787031" y="30423"/>
                    </a:lnTo>
                    <a:lnTo>
                      <a:pt x="807295" y="29521"/>
                    </a:lnTo>
                    <a:lnTo>
                      <a:pt x="814203" y="48296"/>
                    </a:lnTo>
                    <a:lnTo>
                      <a:pt x="834257" y="51305"/>
                    </a:lnTo>
                    <a:lnTo>
                      <a:pt x="837312" y="71047"/>
                    </a:lnTo>
                    <a:lnTo>
                      <a:pt x="839439" y="71805"/>
                    </a:lnTo>
                    <a:lnTo>
                      <a:pt x="841566" y="71047"/>
                    </a:lnTo>
                    <a:lnTo>
                      <a:pt x="844621" y="51305"/>
                    </a:lnTo>
                    <a:lnTo>
                      <a:pt x="864674" y="48296"/>
                    </a:lnTo>
                    <a:lnTo>
                      <a:pt x="871583" y="29521"/>
                    </a:lnTo>
                    <a:lnTo>
                      <a:pt x="891846" y="30423"/>
                    </a:lnTo>
                    <a:lnTo>
                      <a:pt x="902344" y="13334"/>
                    </a:lnTo>
                    <a:lnTo>
                      <a:pt x="922040" y="18109"/>
                    </a:lnTo>
                    <a:lnTo>
                      <a:pt x="935721" y="3365"/>
                    </a:lnTo>
                    <a:lnTo>
                      <a:pt x="954091" y="11834"/>
                    </a:lnTo>
                    <a:lnTo>
                      <a:pt x="970432" y="0"/>
                    </a:lnTo>
                    <a:lnTo>
                      <a:pt x="986773" y="11834"/>
                    </a:lnTo>
                    <a:lnTo>
                      <a:pt x="1005143" y="3365"/>
                    </a:lnTo>
                    <a:lnTo>
                      <a:pt x="1018824" y="18109"/>
                    </a:lnTo>
                    <a:lnTo>
                      <a:pt x="1038519" y="13334"/>
                    </a:lnTo>
                    <a:lnTo>
                      <a:pt x="1049017" y="30423"/>
                    </a:lnTo>
                    <a:lnTo>
                      <a:pt x="1069281" y="29521"/>
                    </a:lnTo>
                    <a:lnTo>
                      <a:pt x="1076190" y="48296"/>
                    </a:lnTo>
                    <a:lnTo>
                      <a:pt x="1096243" y="51305"/>
                    </a:lnTo>
                    <a:lnTo>
                      <a:pt x="1099298" y="71047"/>
                    </a:lnTo>
                    <a:lnTo>
                      <a:pt x="1104700" y="72974"/>
                    </a:lnTo>
                    <a:lnTo>
                      <a:pt x="1110101" y="71047"/>
                    </a:lnTo>
                    <a:lnTo>
                      <a:pt x="1113157" y="51305"/>
                    </a:lnTo>
                    <a:lnTo>
                      <a:pt x="1133210" y="48296"/>
                    </a:lnTo>
                    <a:lnTo>
                      <a:pt x="1140118" y="29521"/>
                    </a:lnTo>
                    <a:lnTo>
                      <a:pt x="1160382" y="30423"/>
                    </a:lnTo>
                    <a:lnTo>
                      <a:pt x="1170880" y="13334"/>
                    </a:lnTo>
                    <a:lnTo>
                      <a:pt x="1190576" y="18109"/>
                    </a:lnTo>
                    <a:lnTo>
                      <a:pt x="1204257" y="3365"/>
                    </a:lnTo>
                    <a:lnTo>
                      <a:pt x="1222627" y="11834"/>
                    </a:lnTo>
                    <a:lnTo>
                      <a:pt x="1238968" y="0"/>
                    </a:lnTo>
                    <a:lnTo>
                      <a:pt x="1255309" y="11834"/>
                    </a:lnTo>
                    <a:lnTo>
                      <a:pt x="1273679" y="3365"/>
                    </a:lnTo>
                    <a:lnTo>
                      <a:pt x="1287360" y="18109"/>
                    </a:lnTo>
                    <a:lnTo>
                      <a:pt x="1307055" y="13334"/>
                    </a:lnTo>
                    <a:lnTo>
                      <a:pt x="1317553" y="30423"/>
                    </a:lnTo>
                    <a:lnTo>
                      <a:pt x="1337817" y="29521"/>
                    </a:lnTo>
                    <a:lnTo>
                      <a:pt x="1344725" y="48296"/>
                    </a:lnTo>
                    <a:lnTo>
                      <a:pt x="1364779" y="51305"/>
                    </a:lnTo>
                    <a:lnTo>
                      <a:pt x="1367834" y="71047"/>
                    </a:lnTo>
                    <a:lnTo>
                      <a:pt x="1369961" y="71805"/>
                    </a:lnTo>
                    <a:lnTo>
                      <a:pt x="1372088" y="71047"/>
                    </a:lnTo>
                    <a:lnTo>
                      <a:pt x="1375143" y="51305"/>
                    </a:lnTo>
                    <a:lnTo>
                      <a:pt x="1395196" y="48296"/>
                    </a:lnTo>
                    <a:lnTo>
                      <a:pt x="1402105" y="29521"/>
                    </a:lnTo>
                    <a:lnTo>
                      <a:pt x="1422368" y="30423"/>
                    </a:lnTo>
                    <a:lnTo>
                      <a:pt x="1432866" y="13334"/>
                    </a:lnTo>
                    <a:lnTo>
                      <a:pt x="1452562" y="18109"/>
                    </a:lnTo>
                    <a:lnTo>
                      <a:pt x="1466243" y="3365"/>
                    </a:lnTo>
                    <a:lnTo>
                      <a:pt x="1484613" y="11834"/>
                    </a:lnTo>
                    <a:lnTo>
                      <a:pt x="1500954" y="0"/>
                    </a:lnTo>
                    <a:lnTo>
                      <a:pt x="1517295" y="11834"/>
                    </a:lnTo>
                    <a:lnTo>
                      <a:pt x="1535665" y="3365"/>
                    </a:lnTo>
                    <a:lnTo>
                      <a:pt x="1549346" y="18109"/>
                    </a:lnTo>
                    <a:lnTo>
                      <a:pt x="1569041" y="13334"/>
                    </a:lnTo>
                    <a:lnTo>
                      <a:pt x="1579539" y="30423"/>
                    </a:lnTo>
                    <a:lnTo>
                      <a:pt x="1599803" y="29521"/>
                    </a:lnTo>
                    <a:lnTo>
                      <a:pt x="1606712" y="48296"/>
                    </a:lnTo>
                    <a:lnTo>
                      <a:pt x="1626765" y="51305"/>
                    </a:lnTo>
                    <a:lnTo>
                      <a:pt x="1629820" y="71047"/>
                    </a:lnTo>
                    <a:lnTo>
                      <a:pt x="1635222" y="72974"/>
                    </a:lnTo>
                    <a:lnTo>
                      <a:pt x="1640623" y="71047"/>
                    </a:lnTo>
                    <a:lnTo>
                      <a:pt x="1643678" y="51305"/>
                    </a:lnTo>
                    <a:lnTo>
                      <a:pt x="1663732" y="48296"/>
                    </a:lnTo>
                    <a:lnTo>
                      <a:pt x="1670640" y="29521"/>
                    </a:lnTo>
                    <a:lnTo>
                      <a:pt x="1690904" y="30423"/>
                    </a:lnTo>
                    <a:lnTo>
                      <a:pt x="1701402" y="13334"/>
                    </a:lnTo>
                    <a:lnTo>
                      <a:pt x="1721097" y="18109"/>
                    </a:lnTo>
                    <a:lnTo>
                      <a:pt x="1734778" y="3365"/>
                    </a:lnTo>
                    <a:lnTo>
                      <a:pt x="1753148" y="11834"/>
                    </a:lnTo>
                    <a:lnTo>
                      <a:pt x="1769490" y="0"/>
                    </a:lnTo>
                    <a:lnTo>
                      <a:pt x="1785831" y="11834"/>
                    </a:lnTo>
                    <a:lnTo>
                      <a:pt x="1804201" y="3365"/>
                    </a:lnTo>
                    <a:lnTo>
                      <a:pt x="1817882" y="18109"/>
                    </a:lnTo>
                    <a:lnTo>
                      <a:pt x="1837577" y="13334"/>
                    </a:lnTo>
                    <a:lnTo>
                      <a:pt x="1848075" y="30423"/>
                    </a:lnTo>
                    <a:lnTo>
                      <a:pt x="1868339" y="29521"/>
                    </a:lnTo>
                    <a:lnTo>
                      <a:pt x="1875247" y="48296"/>
                    </a:lnTo>
                    <a:lnTo>
                      <a:pt x="1895301" y="51305"/>
                    </a:lnTo>
                    <a:lnTo>
                      <a:pt x="1898356" y="71047"/>
                    </a:lnTo>
                    <a:lnTo>
                      <a:pt x="1917428" y="77848"/>
                    </a:lnTo>
                    <a:lnTo>
                      <a:pt x="1916512" y="97798"/>
                    </a:lnTo>
                    <a:lnTo>
                      <a:pt x="1921238" y="100612"/>
                    </a:lnTo>
                    <a:lnTo>
                      <a:pt x="1922217" y="99974"/>
                    </a:lnTo>
                    <a:lnTo>
                      <a:pt x="1921977" y="79872"/>
                    </a:lnTo>
                    <a:lnTo>
                      <a:pt x="1940641" y="72402"/>
                    </a:lnTo>
                    <a:lnTo>
                      <a:pt x="1944327" y="52638"/>
                    </a:lnTo>
                    <a:lnTo>
                      <a:pt x="1964091" y="48952"/>
                    </a:lnTo>
                    <a:lnTo>
                      <a:pt x="1971561" y="30288"/>
                    </a:lnTo>
                    <a:lnTo>
                      <a:pt x="1991663" y="30528"/>
                    </a:lnTo>
                    <a:lnTo>
                      <a:pt x="2002633" y="13680"/>
                    </a:lnTo>
                    <a:lnTo>
                      <a:pt x="2022302" y="17837"/>
                    </a:lnTo>
                    <a:lnTo>
                      <a:pt x="2036346" y="3452"/>
                    </a:lnTo>
                    <a:lnTo>
                      <a:pt x="2054826" y="11368"/>
                    </a:lnTo>
                    <a:lnTo>
                      <a:pt x="2071408" y="0"/>
                    </a:lnTo>
                    <a:lnTo>
                      <a:pt x="2087989" y="11368"/>
                    </a:lnTo>
                    <a:lnTo>
                      <a:pt x="2106469" y="3452"/>
                    </a:lnTo>
                    <a:lnTo>
                      <a:pt x="2120513" y="17837"/>
                    </a:lnTo>
                    <a:lnTo>
                      <a:pt x="2140182" y="13680"/>
                    </a:lnTo>
                    <a:lnTo>
                      <a:pt x="2151152" y="30528"/>
                    </a:lnTo>
                    <a:lnTo>
                      <a:pt x="2171254" y="30288"/>
                    </a:lnTo>
                    <a:lnTo>
                      <a:pt x="2178724" y="48952"/>
                    </a:lnTo>
                    <a:lnTo>
                      <a:pt x="2198488" y="52638"/>
                    </a:lnTo>
                    <a:lnTo>
                      <a:pt x="2202174" y="72402"/>
                    </a:lnTo>
                    <a:lnTo>
                      <a:pt x="2220838" y="79872"/>
                    </a:lnTo>
                    <a:lnTo>
                      <a:pt x="2220598" y="99974"/>
                    </a:lnTo>
                    <a:lnTo>
                      <a:pt x="2237446" y="110944"/>
                    </a:lnTo>
                    <a:lnTo>
                      <a:pt x="2233289" y="130613"/>
                    </a:lnTo>
                    <a:lnTo>
                      <a:pt x="2247674" y="144657"/>
                    </a:lnTo>
                    <a:lnTo>
                      <a:pt x="2239758" y="163137"/>
                    </a:lnTo>
                    <a:lnTo>
                      <a:pt x="2251126" y="179719"/>
                    </a:lnTo>
                    <a:lnTo>
                      <a:pt x="2239758" y="196300"/>
                    </a:lnTo>
                    <a:lnTo>
                      <a:pt x="2247674" y="214780"/>
                    </a:lnTo>
                    <a:lnTo>
                      <a:pt x="2233289" y="228824"/>
                    </a:lnTo>
                    <a:lnTo>
                      <a:pt x="2237446" y="248493"/>
                    </a:lnTo>
                    <a:lnTo>
                      <a:pt x="2220598" y="259463"/>
                    </a:lnTo>
                    <a:lnTo>
                      <a:pt x="2220838" y="279565"/>
                    </a:lnTo>
                    <a:lnTo>
                      <a:pt x="2202174" y="287035"/>
                    </a:lnTo>
                    <a:lnTo>
                      <a:pt x="2198488" y="306799"/>
                    </a:lnTo>
                    <a:lnTo>
                      <a:pt x="2178724" y="310485"/>
                    </a:lnTo>
                    <a:lnTo>
                      <a:pt x="2171254" y="329149"/>
                    </a:lnTo>
                    <a:lnTo>
                      <a:pt x="2151152" y="328909"/>
                    </a:lnTo>
                    <a:lnTo>
                      <a:pt x="2140182" y="345757"/>
                    </a:lnTo>
                    <a:lnTo>
                      <a:pt x="2120513" y="341600"/>
                    </a:lnTo>
                    <a:lnTo>
                      <a:pt x="2106469" y="355985"/>
                    </a:lnTo>
                    <a:lnTo>
                      <a:pt x="2087989" y="348069"/>
                    </a:lnTo>
                    <a:lnTo>
                      <a:pt x="2071408" y="359437"/>
                    </a:lnTo>
                    <a:lnTo>
                      <a:pt x="2054826" y="348069"/>
                    </a:lnTo>
                    <a:lnTo>
                      <a:pt x="2036346" y="355985"/>
                    </a:lnTo>
                    <a:lnTo>
                      <a:pt x="2022302" y="341600"/>
                    </a:lnTo>
                    <a:lnTo>
                      <a:pt x="2002633" y="345757"/>
                    </a:lnTo>
                    <a:lnTo>
                      <a:pt x="1991663" y="328909"/>
                    </a:lnTo>
                    <a:lnTo>
                      <a:pt x="1971561" y="329149"/>
                    </a:lnTo>
                    <a:lnTo>
                      <a:pt x="1964091" y="310485"/>
                    </a:lnTo>
                    <a:lnTo>
                      <a:pt x="1944327" y="306799"/>
                    </a:lnTo>
                    <a:lnTo>
                      <a:pt x="1940641" y="287035"/>
                    </a:lnTo>
                    <a:lnTo>
                      <a:pt x="1921977" y="279565"/>
                    </a:lnTo>
                    <a:lnTo>
                      <a:pt x="1922217" y="259463"/>
                    </a:lnTo>
                    <a:lnTo>
                      <a:pt x="1916664" y="255848"/>
                    </a:lnTo>
                    <a:lnTo>
                      <a:pt x="1917428" y="272482"/>
                    </a:lnTo>
                    <a:lnTo>
                      <a:pt x="1898356" y="279283"/>
                    </a:lnTo>
                    <a:lnTo>
                      <a:pt x="1895301" y="299025"/>
                    </a:lnTo>
                    <a:lnTo>
                      <a:pt x="1875247" y="302034"/>
                    </a:lnTo>
                    <a:lnTo>
                      <a:pt x="1868339" y="320809"/>
                    </a:lnTo>
                    <a:lnTo>
                      <a:pt x="1848075" y="319908"/>
                    </a:lnTo>
                    <a:lnTo>
                      <a:pt x="1837577" y="336997"/>
                    </a:lnTo>
                    <a:lnTo>
                      <a:pt x="1817882" y="332221"/>
                    </a:lnTo>
                    <a:lnTo>
                      <a:pt x="1804201" y="346966"/>
                    </a:lnTo>
                    <a:lnTo>
                      <a:pt x="1785831" y="338496"/>
                    </a:lnTo>
                    <a:lnTo>
                      <a:pt x="1769490" y="350330"/>
                    </a:lnTo>
                    <a:lnTo>
                      <a:pt x="1753148" y="338496"/>
                    </a:lnTo>
                    <a:lnTo>
                      <a:pt x="1734778" y="346966"/>
                    </a:lnTo>
                    <a:lnTo>
                      <a:pt x="1721097" y="332221"/>
                    </a:lnTo>
                    <a:lnTo>
                      <a:pt x="1701402" y="336997"/>
                    </a:lnTo>
                    <a:lnTo>
                      <a:pt x="1690904" y="319908"/>
                    </a:lnTo>
                    <a:lnTo>
                      <a:pt x="1670640" y="320809"/>
                    </a:lnTo>
                    <a:lnTo>
                      <a:pt x="1663732" y="302034"/>
                    </a:lnTo>
                    <a:lnTo>
                      <a:pt x="1643678" y="299025"/>
                    </a:lnTo>
                    <a:lnTo>
                      <a:pt x="1640623" y="279283"/>
                    </a:lnTo>
                    <a:lnTo>
                      <a:pt x="1635222" y="277358"/>
                    </a:lnTo>
                    <a:lnTo>
                      <a:pt x="1629820" y="279283"/>
                    </a:lnTo>
                    <a:lnTo>
                      <a:pt x="1626765" y="299025"/>
                    </a:lnTo>
                    <a:lnTo>
                      <a:pt x="1606712" y="302034"/>
                    </a:lnTo>
                    <a:lnTo>
                      <a:pt x="1599803" y="320809"/>
                    </a:lnTo>
                    <a:lnTo>
                      <a:pt x="1579539" y="319908"/>
                    </a:lnTo>
                    <a:lnTo>
                      <a:pt x="1569041" y="336997"/>
                    </a:lnTo>
                    <a:lnTo>
                      <a:pt x="1549346" y="332221"/>
                    </a:lnTo>
                    <a:lnTo>
                      <a:pt x="1535665" y="346966"/>
                    </a:lnTo>
                    <a:lnTo>
                      <a:pt x="1517295" y="338496"/>
                    </a:lnTo>
                    <a:lnTo>
                      <a:pt x="1500954" y="350330"/>
                    </a:lnTo>
                    <a:lnTo>
                      <a:pt x="1484613" y="338496"/>
                    </a:lnTo>
                    <a:lnTo>
                      <a:pt x="1466243" y="346966"/>
                    </a:lnTo>
                    <a:lnTo>
                      <a:pt x="1452562" y="332221"/>
                    </a:lnTo>
                    <a:lnTo>
                      <a:pt x="1432866" y="336997"/>
                    </a:lnTo>
                    <a:lnTo>
                      <a:pt x="1422368" y="319908"/>
                    </a:lnTo>
                    <a:lnTo>
                      <a:pt x="1402105" y="320809"/>
                    </a:lnTo>
                    <a:lnTo>
                      <a:pt x="1395196" y="302034"/>
                    </a:lnTo>
                    <a:lnTo>
                      <a:pt x="1375143" y="299025"/>
                    </a:lnTo>
                    <a:lnTo>
                      <a:pt x="1372088" y="279283"/>
                    </a:lnTo>
                    <a:lnTo>
                      <a:pt x="1369961" y="278525"/>
                    </a:lnTo>
                    <a:lnTo>
                      <a:pt x="1367834" y="279283"/>
                    </a:lnTo>
                    <a:lnTo>
                      <a:pt x="1364779" y="299025"/>
                    </a:lnTo>
                    <a:lnTo>
                      <a:pt x="1344725" y="302034"/>
                    </a:lnTo>
                    <a:lnTo>
                      <a:pt x="1337817" y="320809"/>
                    </a:lnTo>
                    <a:lnTo>
                      <a:pt x="1317553" y="319908"/>
                    </a:lnTo>
                    <a:lnTo>
                      <a:pt x="1307055" y="336997"/>
                    </a:lnTo>
                    <a:lnTo>
                      <a:pt x="1287360" y="332221"/>
                    </a:lnTo>
                    <a:lnTo>
                      <a:pt x="1273679" y="346966"/>
                    </a:lnTo>
                    <a:lnTo>
                      <a:pt x="1255309" y="338496"/>
                    </a:lnTo>
                    <a:lnTo>
                      <a:pt x="1238968" y="350330"/>
                    </a:lnTo>
                    <a:lnTo>
                      <a:pt x="1222627" y="338496"/>
                    </a:lnTo>
                    <a:lnTo>
                      <a:pt x="1204257" y="346966"/>
                    </a:lnTo>
                    <a:lnTo>
                      <a:pt x="1190576" y="332221"/>
                    </a:lnTo>
                    <a:lnTo>
                      <a:pt x="1170880" y="336997"/>
                    </a:lnTo>
                    <a:lnTo>
                      <a:pt x="1160382" y="319908"/>
                    </a:lnTo>
                    <a:lnTo>
                      <a:pt x="1140118" y="320809"/>
                    </a:lnTo>
                    <a:lnTo>
                      <a:pt x="1133210" y="302034"/>
                    </a:lnTo>
                    <a:lnTo>
                      <a:pt x="1113157" y="299025"/>
                    </a:lnTo>
                    <a:lnTo>
                      <a:pt x="1110101" y="279283"/>
                    </a:lnTo>
                    <a:lnTo>
                      <a:pt x="1104700" y="277358"/>
                    </a:lnTo>
                    <a:lnTo>
                      <a:pt x="1099298" y="279283"/>
                    </a:lnTo>
                    <a:lnTo>
                      <a:pt x="1096243" y="299025"/>
                    </a:lnTo>
                    <a:lnTo>
                      <a:pt x="1076190" y="302034"/>
                    </a:lnTo>
                    <a:lnTo>
                      <a:pt x="1069281" y="320809"/>
                    </a:lnTo>
                    <a:lnTo>
                      <a:pt x="1049017" y="319908"/>
                    </a:lnTo>
                    <a:lnTo>
                      <a:pt x="1038519" y="336997"/>
                    </a:lnTo>
                    <a:lnTo>
                      <a:pt x="1018824" y="332221"/>
                    </a:lnTo>
                    <a:lnTo>
                      <a:pt x="1005143" y="346966"/>
                    </a:lnTo>
                    <a:lnTo>
                      <a:pt x="986773" y="338496"/>
                    </a:lnTo>
                    <a:lnTo>
                      <a:pt x="970432" y="350330"/>
                    </a:lnTo>
                    <a:lnTo>
                      <a:pt x="954091" y="338496"/>
                    </a:lnTo>
                    <a:lnTo>
                      <a:pt x="935721" y="346966"/>
                    </a:lnTo>
                    <a:lnTo>
                      <a:pt x="922040" y="332221"/>
                    </a:lnTo>
                    <a:lnTo>
                      <a:pt x="902344" y="336997"/>
                    </a:lnTo>
                    <a:lnTo>
                      <a:pt x="891846" y="319908"/>
                    </a:lnTo>
                    <a:lnTo>
                      <a:pt x="871583" y="320809"/>
                    </a:lnTo>
                    <a:lnTo>
                      <a:pt x="864674" y="302034"/>
                    </a:lnTo>
                    <a:lnTo>
                      <a:pt x="844621" y="299025"/>
                    </a:lnTo>
                    <a:lnTo>
                      <a:pt x="841566" y="279283"/>
                    </a:lnTo>
                    <a:lnTo>
                      <a:pt x="839439" y="278525"/>
                    </a:lnTo>
                    <a:lnTo>
                      <a:pt x="837312" y="279283"/>
                    </a:lnTo>
                    <a:lnTo>
                      <a:pt x="834257" y="299025"/>
                    </a:lnTo>
                    <a:lnTo>
                      <a:pt x="814203" y="302034"/>
                    </a:lnTo>
                    <a:lnTo>
                      <a:pt x="807295" y="320809"/>
                    </a:lnTo>
                    <a:lnTo>
                      <a:pt x="787031" y="319908"/>
                    </a:lnTo>
                    <a:lnTo>
                      <a:pt x="776533" y="336997"/>
                    </a:lnTo>
                    <a:lnTo>
                      <a:pt x="756838" y="332221"/>
                    </a:lnTo>
                    <a:lnTo>
                      <a:pt x="743157" y="346966"/>
                    </a:lnTo>
                    <a:lnTo>
                      <a:pt x="724787" y="338496"/>
                    </a:lnTo>
                    <a:lnTo>
                      <a:pt x="708446" y="350330"/>
                    </a:lnTo>
                    <a:lnTo>
                      <a:pt x="692105" y="338496"/>
                    </a:lnTo>
                    <a:lnTo>
                      <a:pt x="673735" y="346966"/>
                    </a:lnTo>
                    <a:lnTo>
                      <a:pt x="660054" y="332221"/>
                    </a:lnTo>
                    <a:lnTo>
                      <a:pt x="640358" y="336997"/>
                    </a:lnTo>
                    <a:lnTo>
                      <a:pt x="629860" y="319908"/>
                    </a:lnTo>
                    <a:lnTo>
                      <a:pt x="609596" y="320809"/>
                    </a:lnTo>
                    <a:lnTo>
                      <a:pt x="602688" y="302034"/>
                    </a:lnTo>
                    <a:lnTo>
                      <a:pt x="582635" y="299025"/>
                    </a:lnTo>
                    <a:lnTo>
                      <a:pt x="579579" y="279283"/>
                    </a:lnTo>
                    <a:lnTo>
                      <a:pt x="574178" y="277358"/>
                    </a:lnTo>
                    <a:lnTo>
                      <a:pt x="568776" y="279283"/>
                    </a:lnTo>
                    <a:lnTo>
                      <a:pt x="565721" y="299025"/>
                    </a:lnTo>
                    <a:lnTo>
                      <a:pt x="545668" y="302034"/>
                    </a:lnTo>
                    <a:lnTo>
                      <a:pt x="538759" y="320809"/>
                    </a:lnTo>
                    <a:lnTo>
                      <a:pt x="518495" y="319908"/>
                    </a:lnTo>
                    <a:lnTo>
                      <a:pt x="507997" y="336997"/>
                    </a:lnTo>
                    <a:lnTo>
                      <a:pt x="488302" y="332221"/>
                    </a:lnTo>
                    <a:lnTo>
                      <a:pt x="474621" y="346966"/>
                    </a:lnTo>
                    <a:lnTo>
                      <a:pt x="456251" y="338496"/>
                    </a:lnTo>
                    <a:lnTo>
                      <a:pt x="439910" y="350330"/>
                    </a:lnTo>
                    <a:lnTo>
                      <a:pt x="423569" y="338496"/>
                    </a:lnTo>
                    <a:lnTo>
                      <a:pt x="405199" y="346966"/>
                    </a:lnTo>
                    <a:lnTo>
                      <a:pt x="391518" y="332221"/>
                    </a:lnTo>
                    <a:lnTo>
                      <a:pt x="371822" y="336997"/>
                    </a:lnTo>
                    <a:lnTo>
                      <a:pt x="361324" y="319908"/>
                    </a:lnTo>
                    <a:lnTo>
                      <a:pt x="341061" y="320809"/>
                    </a:lnTo>
                    <a:lnTo>
                      <a:pt x="334152" y="302034"/>
                    </a:lnTo>
                    <a:lnTo>
                      <a:pt x="314099" y="299025"/>
                    </a:lnTo>
                    <a:lnTo>
                      <a:pt x="311044" y="279283"/>
                    </a:lnTo>
                    <a:lnTo>
                      <a:pt x="308917" y="278525"/>
                    </a:lnTo>
                    <a:lnTo>
                      <a:pt x="306790" y="279283"/>
                    </a:lnTo>
                    <a:lnTo>
                      <a:pt x="303735" y="299025"/>
                    </a:lnTo>
                    <a:lnTo>
                      <a:pt x="283682" y="302034"/>
                    </a:lnTo>
                    <a:lnTo>
                      <a:pt x="276773" y="320809"/>
                    </a:lnTo>
                    <a:lnTo>
                      <a:pt x="256509" y="319908"/>
                    </a:lnTo>
                    <a:lnTo>
                      <a:pt x="246011" y="336997"/>
                    </a:lnTo>
                    <a:lnTo>
                      <a:pt x="226316" y="332221"/>
                    </a:lnTo>
                    <a:lnTo>
                      <a:pt x="212635" y="346966"/>
                    </a:lnTo>
                    <a:lnTo>
                      <a:pt x="194265" y="338496"/>
                    </a:lnTo>
                    <a:lnTo>
                      <a:pt x="177924" y="350330"/>
                    </a:lnTo>
                    <a:lnTo>
                      <a:pt x="161583" y="338496"/>
                    </a:lnTo>
                    <a:lnTo>
                      <a:pt x="143213" y="346966"/>
                    </a:lnTo>
                    <a:lnTo>
                      <a:pt x="129532" y="332221"/>
                    </a:lnTo>
                    <a:lnTo>
                      <a:pt x="109836" y="336997"/>
                    </a:lnTo>
                    <a:lnTo>
                      <a:pt x="99338" y="319908"/>
                    </a:lnTo>
                    <a:lnTo>
                      <a:pt x="79074" y="320809"/>
                    </a:lnTo>
                    <a:lnTo>
                      <a:pt x="72166" y="302034"/>
                    </a:lnTo>
                    <a:lnTo>
                      <a:pt x="52113" y="299025"/>
                    </a:lnTo>
                    <a:lnTo>
                      <a:pt x="49057" y="279283"/>
                    </a:lnTo>
                    <a:lnTo>
                      <a:pt x="29985" y="272482"/>
                    </a:lnTo>
                    <a:lnTo>
                      <a:pt x="30901" y="252533"/>
                    </a:lnTo>
                    <a:lnTo>
                      <a:pt x="13544" y="242198"/>
                    </a:lnTo>
                    <a:lnTo>
                      <a:pt x="18395" y="222807"/>
                    </a:lnTo>
                    <a:lnTo>
                      <a:pt x="3418" y="209338"/>
                    </a:lnTo>
                    <a:lnTo>
                      <a:pt x="12019" y="191253"/>
                    </a:lnTo>
                    <a:lnTo>
                      <a:pt x="0" y="175165"/>
                    </a:lnTo>
                    <a:lnTo>
                      <a:pt x="12019" y="159078"/>
                    </a:lnTo>
                    <a:lnTo>
                      <a:pt x="3418" y="140992"/>
                    </a:lnTo>
                    <a:lnTo>
                      <a:pt x="18395" y="127524"/>
                    </a:lnTo>
                    <a:lnTo>
                      <a:pt x="13544" y="108133"/>
                    </a:lnTo>
                    <a:lnTo>
                      <a:pt x="30901" y="97798"/>
                    </a:lnTo>
                    <a:lnTo>
                      <a:pt x="29985" y="77848"/>
                    </a:lnTo>
                    <a:lnTo>
                      <a:pt x="49057" y="71047"/>
                    </a:lnTo>
                    <a:lnTo>
                      <a:pt x="52113" y="51305"/>
                    </a:lnTo>
                    <a:lnTo>
                      <a:pt x="72166" y="48296"/>
                    </a:lnTo>
                    <a:lnTo>
                      <a:pt x="79074" y="29521"/>
                    </a:lnTo>
                    <a:lnTo>
                      <a:pt x="99338" y="30423"/>
                    </a:lnTo>
                    <a:lnTo>
                      <a:pt x="109836" y="13334"/>
                    </a:lnTo>
                    <a:lnTo>
                      <a:pt x="129532" y="18109"/>
                    </a:lnTo>
                    <a:lnTo>
                      <a:pt x="143213" y="3365"/>
                    </a:lnTo>
                    <a:lnTo>
                      <a:pt x="161583" y="11834"/>
                    </a:lnTo>
                    <a:close/>
                  </a:path>
                </a:pathLst>
              </a:custGeom>
              <a:solidFill>
                <a:srgbClr val="619F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48" name="文本框 47"/>
              <p:cNvSpPr txBox="1"/>
              <p:nvPr/>
            </p:nvSpPr>
            <p:spPr>
              <a:xfrm>
                <a:off x="1137284" y="3090278"/>
                <a:ext cx="2374935" cy="413543"/>
              </a:xfrm>
              <a:prstGeom prst="rect">
                <a:avLst/>
              </a:prstGeom>
              <a:noFill/>
            </p:spPr>
            <p:txBody>
              <a:bodyPr wrap="square">
                <a:spAutoFit/>
              </a:bodyPr>
              <a:lstStyle/>
              <a:p>
                <a:pPr fontAlgn="auto">
                  <a:spcBef>
                    <a:spcPct val="0"/>
                  </a:spcBef>
                  <a:spcAft>
                    <a:spcPct val="0"/>
                  </a:spcAft>
                  <a:defRPr/>
                </a:pPr>
                <a:r>
                  <a:rPr lang="zh-CN" altLang="en-US" sz="1800" spc="300" dirty="0">
                    <a:solidFill>
                      <a:schemeClr val="bg1"/>
                    </a:solidFill>
                    <a:latin typeface="黑体" panose="02010609060101010101" charset="-122"/>
                    <a:ea typeface="黑体" panose="02010609060101010101" charset="-122"/>
                  </a:rPr>
                  <a:t>多种方法</a:t>
                </a:r>
                <a:r>
                  <a:rPr lang="zh-CN" altLang="en-US" sz="1800" spc="300" dirty="0" smtClean="0">
                    <a:solidFill>
                      <a:schemeClr val="bg1"/>
                    </a:solidFill>
                    <a:latin typeface="黑体" panose="02010609060101010101" charset="-122"/>
                    <a:ea typeface="黑体" panose="02010609060101010101" charset="-122"/>
                  </a:rPr>
                  <a:t>识记生字</a:t>
                </a:r>
                <a:endParaRPr lang="zh-CN" altLang="en-US" sz="1800" spc="300" dirty="0">
                  <a:solidFill>
                    <a:schemeClr val="bg1"/>
                  </a:solidFill>
                  <a:latin typeface="黑体" panose="02010609060101010101" charset="-122"/>
                  <a:ea typeface="黑体" panose="02010609060101010101" charset="-122"/>
                </a:endParaRPr>
              </a:p>
            </p:txBody>
          </p:sp>
        </p:grpSp>
      </p:grpSp>
      <p:sp>
        <p:nvSpPr>
          <p:cNvPr id="57" name="矩形 56"/>
          <p:cNvSpPr/>
          <p:nvPr/>
        </p:nvSpPr>
        <p:spPr>
          <a:xfrm>
            <a:off x="1091446" y="2795116"/>
            <a:ext cx="6948313" cy="400110"/>
          </a:xfrm>
          <a:prstGeom prst="rect">
            <a:avLst/>
          </a:prstGeom>
        </p:spPr>
        <p:txBody>
          <a:bodyPr wrap="square">
            <a:spAutoFit/>
          </a:bodyPr>
          <a:lstStyle/>
          <a:p>
            <a:pPr fontAlgn="auto">
              <a:spcBef>
                <a:spcPct val="0"/>
              </a:spcBef>
              <a:spcAft>
                <a:spcPct val="0"/>
              </a:spcAft>
              <a:defRPr/>
            </a:pPr>
            <a:r>
              <a:rPr lang="en-US" altLang="zh-CN" sz="2000" dirty="0">
                <a:latin typeface="+mj-ea"/>
                <a:ea typeface="+mj-ea"/>
              </a:rPr>
              <a:t>(</a:t>
            </a:r>
            <a:r>
              <a:rPr lang="en-US" altLang="zh-CN" sz="2000" dirty="0" smtClean="0">
                <a:latin typeface="楷体" panose="02010609060101010101" pitchFamily="49" charset="-122"/>
                <a:ea typeface="楷体" panose="02010609060101010101" pitchFamily="49" charset="-122"/>
              </a:rPr>
              <a:t>1</a:t>
            </a:r>
            <a:r>
              <a:rPr lang="en-US" altLang="zh-CN" sz="2000" dirty="0" smtClean="0">
                <a:latin typeface="+mj-ea"/>
                <a:ea typeface="+mj-ea"/>
              </a:rPr>
              <a:t>)</a:t>
            </a:r>
            <a:r>
              <a:rPr lang="zh-CN" altLang="en-US" sz="2000" dirty="0" smtClean="0">
                <a:latin typeface="楷体" panose="02010609060101010101" pitchFamily="49" charset="-122"/>
                <a:ea typeface="楷体" panose="02010609060101010101" pitchFamily="49" charset="-122"/>
              </a:rPr>
              <a:t>熟悉</a:t>
            </a:r>
            <a:r>
              <a:rPr lang="zh-CN" altLang="en-US" sz="2000" dirty="0">
                <a:latin typeface="楷体" panose="02010609060101010101" pitchFamily="49" charset="-122"/>
                <a:ea typeface="楷体" panose="02010609060101010101" pitchFamily="49" charset="-122"/>
              </a:rPr>
              <a:t>加偏旁识记：</a:t>
            </a:r>
            <a:r>
              <a:rPr lang="zh-CN" altLang="en-US" sz="2000" dirty="0">
                <a:solidFill>
                  <a:srgbClr val="4F815B"/>
                </a:solidFill>
                <a:latin typeface="楷体" panose="02010609060101010101" pitchFamily="49" charset="-122"/>
                <a:ea typeface="楷体" panose="02010609060101010101" pitchFamily="49" charset="-122"/>
              </a:rPr>
              <a:t>纪、须、功、糙、敏、简、睁、秩、哦。</a:t>
            </a:r>
            <a:endParaRPr lang="zh-CN" altLang="en-US" sz="2000" dirty="0">
              <a:solidFill>
                <a:srgbClr val="4F815B"/>
              </a:solidFill>
              <a:latin typeface="楷体" panose="02010609060101010101" pitchFamily="49" charset="-122"/>
              <a:ea typeface="楷体" panose="02010609060101010101" pitchFamily="49" charset="-122"/>
            </a:endParaRPr>
          </a:p>
        </p:txBody>
      </p:sp>
      <p:sp>
        <p:nvSpPr>
          <p:cNvPr id="59" name="矩形 58"/>
          <p:cNvSpPr/>
          <p:nvPr/>
        </p:nvSpPr>
        <p:spPr>
          <a:xfrm>
            <a:off x="1091446" y="3289995"/>
            <a:ext cx="4379293" cy="400110"/>
          </a:xfrm>
          <a:prstGeom prst="rect">
            <a:avLst/>
          </a:prstGeom>
        </p:spPr>
        <p:txBody>
          <a:bodyPr wrap="square">
            <a:spAutoFit/>
          </a:bodyPr>
          <a:lstStyle/>
          <a:p>
            <a:pPr fontAlgn="auto">
              <a:spcBef>
                <a:spcPct val="0"/>
              </a:spcBef>
              <a:spcAft>
                <a:spcPct val="0"/>
              </a:spcAft>
              <a:defRPr/>
            </a:pPr>
            <a:r>
              <a:rPr lang="en-US" altLang="zh-CN" sz="2000" dirty="0">
                <a:latin typeface="+mj-ea"/>
                <a:ea typeface="+mj-ea"/>
              </a:rPr>
              <a:t>(</a:t>
            </a:r>
            <a:r>
              <a:rPr lang="en-US" altLang="zh-CN" sz="2000" dirty="0">
                <a:latin typeface="楷体" panose="02010609060101010101" pitchFamily="49" charset="-122"/>
                <a:ea typeface="楷体" panose="02010609060101010101" pitchFamily="49" charset="-122"/>
              </a:rPr>
              <a:t>2</a:t>
            </a:r>
            <a:r>
              <a:rPr lang="en-US" altLang="zh-CN" sz="2000" dirty="0">
                <a:latin typeface="+mj-ea"/>
                <a:ea typeface="+mj-ea"/>
              </a:rPr>
              <a:t>)</a:t>
            </a:r>
            <a:r>
              <a:rPr lang="zh-CN" altLang="en-US" sz="2000" dirty="0">
                <a:latin typeface="楷体" panose="02010609060101010101" pitchFamily="49" charset="-122"/>
                <a:ea typeface="楷体" panose="02010609060101010101" pitchFamily="49" charset="-122"/>
              </a:rPr>
              <a:t>形近字对比识记：</a:t>
            </a:r>
            <a:r>
              <a:rPr lang="zh-CN" altLang="en-US" sz="2000" dirty="0">
                <a:solidFill>
                  <a:srgbClr val="4F815B"/>
                </a:solidFill>
                <a:latin typeface="楷体" panose="02010609060101010101" pitchFamily="49" charset="-122"/>
                <a:ea typeface="楷体" panose="02010609060101010101" pitchFamily="49" charset="-122"/>
              </a:rPr>
              <a:t>纪</a:t>
            </a:r>
            <a:r>
              <a:rPr lang="en-US" altLang="zh-CN" sz="2000" dirty="0">
                <a:solidFill>
                  <a:srgbClr val="4F815B"/>
                </a:solidFill>
                <a:latin typeface="楷体" panose="02010609060101010101" pitchFamily="49" charset="-122"/>
                <a:ea typeface="楷体" panose="02010609060101010101" pitchFamily="49" charset="-122"/>
              </a:rPr>
              <a:t>—</a:t>
            </a:r>
            <a:r>
              <a:rPr lang="zh-CN" altLang="en-US" sz="2000" dirty="0" smtClean="0">
                <a:solidFill>
                  <a:srgbClr val="4F815B"/>
                </a:solidFill>
                <a:latin typeface="楷体" panose="02010609060101010101" pitchFamily="49" charset="-122"/>
                <a:ea typeface="楷体" panose="02010609060101010101" pitchFamily="49" charset="-122"/>
              </a:rPr>
              <a:t>记、睁</a:t>
            </a:r>
            <a:r>
              <a:rPr lang="en-US" altLang="zh-CN" sz="2000" dirty="0">
                <a:solidFill>
                  <a:srgbClr val="4F815B"/>
                </a:solidFill>
                <a:latin typeface="楷体" panose="02010609060101010101" pitchFamily="49" charset="-122"/>
                <a:ea typeface="楷体" panose="02010609060101010101" pitchFamily="49" charset="-122"/>
              </a:rPr>
              <a:t>—</a:t>
            </a:r>
            <a:r>
              <a:rPr lang="zh-CN" altLang="en-US" sz="2000" dirty="0" smtClean="0">
                <a:solidFill>
                  <a:srgbClr val="4F815B"/>
                </a:solidFill>
                <a:latin typeface="楷体" panose="02010609060101010101" pitchFamily="49" charset="-122"/>
                <a:ea typeface="楷体" panose="02010609060101010101" pitchFamily="49" charset="-122"/>
              </a:rPr>
              <a:t>筝。</a:t>
            </a:r>
            <a:endParaRPr lang="zh-CN" altLang="en-US" sz="2000" dirty="0">
              <a:solidFill>
                <a:srgbClr val="4F815B"/>
              </a:solidFill>
              <a:latin typeface="楷体" panose="02010609060101010101" pitchFamily="49" charset="-122"/>
              <a:ea typeface="楷体" panose="02010609060101010101" pitchFamily="49" charset="-122"/>
            </a:endParaRPr>
          </a:p>
        </p:txBody>
      </p:sp>
      <p:sp>
        <p:nvSpPr>
          <p:cNvPr id="60" name="矩形 59"/>
          <p:cNvSpPr/>
          <p:nvPr/>
        </p:nvSpPr>
        <p:spPr>
          <a:xfrm>
            <a:off x="1091445" y="3786460"/>
            <a:ext cx="6081769" cy="400110"/>
          </a:xfrm>
          <a:prstGeom prst="rect">
            <a:avLst/>
          </a:prstGeom>
        </p:spPr>
        <p:txBody>
          <a:bodyPr wrap="square">
            <a:spAutoFit/>
          </a:bodyPr>
          <a:lstStyle/>
          <a:p>
            <a:pPr fontAlgn="auto">
              <a:spcBef>
                <a:spcPct val="0"/>
              </a:spcBef>
              <a:spcAft>
                <a:spcPct val="0"/>
              </a:spcAft>
              <a:defRPr/>
            </a:pPr>
            <a:r>
              <a:rPr lang="en-US" altLang="zh-CN" sz="2000" dirty="0" smtClean="0">
                <a:latin typeface="+mj-ea"/>
                <a:ea typeface="+mj-ea"/>
              </a:rPr>
              <a:t>(</a:t>
            </a:r>
            <a:r>
              <a:rPr lang="en-US" altLang="zh-CN" sz="2000" dirty="0" smtClean="0">
                <a:latin typeface="楷体" panose="02010609060101010101" pitchFamily="49" charset="-122"/>
                <a:ea typeface="楷体" panose="02010609060101010101" pitchFamily="49" charset="-122"/>
              </a:rPr>
              <a:t>3</a:t>
            </a:r>
            <a:r>
              <a:rPr lang="en-US" altLang="zh-CN" sz="2000" dirty="0">
                <a:latin typeface="+mj-ea"/>
                <a:ea typeface="+mj-ea"/>
              </a:rPr>
              <a:t>)</a:t>
            </a:r>
            <a:r>
              <a:rPr lang="zh-CN" altLang="en-US" sz="2000" dirty="0">
                <a:latin typeface="楷体" panose="02010609060101010101" pitchFamily="49" charset="-122"/>
                <a:ea typeface="楷体" panose="02010609060101010101" pitchFamily="49" charset="-122"/>
              </a:rPr>
              <a:t>利用形声字构字规律识记：</a:t>
            </a:r>
            <a:r>
              <a:rPr lang="zh-CN" altLang="en-US" sz="2000" dirty="0">
                <a:solidFill>
                  <a:srgbClr val="4F815B"/>
                </a:solidFill>
                <a:latin typeface="楷体" panose="02010609060101010101" pitchFamily="49" charset="-122"/>
                <a:ea typeface="楷体" panose="02010609060101010101" pitchFamily="49" charset="-122"/>
              </a:rPr>
              <a:t>譬、糙、睁、简、</a:t>
            </a:r>
            <a:r>
              <a:rPr lang="zh-CN" altLang="en-US" sz="2000" dirty="0" smtClean="0">
                <a:solidFill>
                  <a:srgbClr val="4F815B"/>
                </a:solidFill>
                <a:latin typeface="楷体" panose="02010609060101010101" pitchFamily="49" charset="-122"/>
                <a:ea typeface="楷体" panose="02010609060101010101" pitchFamily="49" charset="-122"/>
              </a:rPr>
              <a:t>哦。</a:t>
            </a:r>
            <a:endParaRPr lang="zh-CN" altLang="en-US" sz="2000" dirty="0">
              <a:solidFill>
                <a:srgbClr val="4F815B"/>
              </a:solidFill>
              <a:latin typeface="楷体" panose="02010609060101010101" pitchFamily="49" charset="-122"/>
              <a:ea typeface="楷体" panose="02010609060101010101" pitchFamily="49" charset="-122"/>
            </a:endParaRPr>
          </a:p>
        </p:txBody>
      </p:sp>
      <p:grpSp>
        <p:nvGrpSpPr>
          <p:cNvPr id="58" name="组合 57"/>
          <p:cNvGrpSpPr/>
          <p:nvPr/>
        </p:nvGrpSpPr>
        <p:grpSpPr>
          <a:xfrm>
            <a:off x="2258096" y="951190"/>
            <a:ext cx="5092700" cy="1200150"/>
            <a:chOff x="2322990" y="1803344"/>
            <a:chExt cx="5092246" cy="1200454"/>
          </a:xfrm>
        </p:grpSpPr>
        <p:sp>
          <p:nvSpPr>
            <p:cNvPr id="18442" name="矩形 24"/>
            <p:cNvSpPr>
              <a:spLocks noChangeArrowheads="1"/>
            </p:cNvSpPr>
            <p:nvPr/>
          </p:nvSpPr>
          <p:spPr bwMode="auto">
            <a:xfrm>
              <a:off x="2326497" y="1848743"/>
              <a:ext cx="4264687" cy="461665"/>
            </a:xfrm>
            <a:prstGeom prst="rect">
              <a:avLst/>
            </a:prstGeom>
            <a:noFill/>
            <a:ln w="9525">
              <a:noFill/>
              <a:miter lim="800000"/>
            </a:ln>
          </p:spPr>
          <p:txBody>
            <a:bodyPr>
              <a:spAutoFit/>
            </a:bodyPr>
            <a:lstStyle/>
            <a:p>
              <a:r>
                <a:rPr lang="zh-CN" altLang="en-US" sz="2400" dirty="0">
                  <a:latin typeface="楷体" panose="02010609060101010101" pitchFamily="49" charset="-122"/>
                  <a:ea typeface="楷体" panose="02010609060101010101" pitchFamily="49" charset="-122"/>
                </a:rPr>
                <a:t>纪   必   须   功</a:t>
              </a:r>
              <a:endParaRPr lang="zh-CN" altLang="en-US" sz="2400" dirty="0">
                <a:latin typeface="楷体" panose="02010609060101010101" pitchFamily="49" charset="-122"/>
                <a:ea typeface="楷体" panose="02010609060101010101" pitchFamily="49" charset="-122"/>
              </a:endParaRPr>
            </a:p>
          </p:txBody>
        </p:sp>
        <p:sp>
          <p:nvSpPr>
            <p:cNvPr id="18443" name="矩形 27"/>
            <p:cNvSpPr>
              <a:spLocks noChangeArrowheads="1"/>
            </p:cNvSpPr>
            <p:nvPr/>
          </p:nvSpPr>
          <p:spPr bwMode="auto">
            <a:xfrm>
              <a:off x="6891496" y="1803344"/>
              <a:ext cx="492443" cy="461665"/>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敏</a:t>
              </a:r>
              <a:endParaRPr lang="zh-CN" altLang="en-US" sz="2400" dirty="0">
                <a:latin typeface="楷体" panose="02010609060101010101" pitchFamily="49" charset="-122"/>
                <a:ea typeface="楷体" panose="02010609060101010101" pitchFamily="49" charset="-122"/>
              </a:endParaRPr>
            </a:p>
          </p:txBody>
        </p:sp>
        <p:sp>
          <p:nvSpPr>
            <p:cNvPr id="18444" name="矩形 29"/>
            <p:cNvSpPr>
              <a:spLocks noChangeArrowheads="1"/>
            </p:cNvSpPr>
            <p:nvPr/>
          </p:nvSpPr>
          <p:spPr bwMode="auto">
            <a:xfrm>
              <a:off x="3845028" y="2542133"/>
              <a:ext cx="3570208" cy="461665"/>
            </a:xfrm>
            <a:prstGeom prst="rect">
              <a:avLst/>
            </a:prstGeom>
            <a:noFill/>
            <a:ln w="9525">
              <a:noFill/>
              <a:miter lim="800000"/>
            </a:ln>
          </p:spPr>
          <p:txBody>
            <a:bodyPr wrap="none">
              <a:spAutoFit/>
            </a:bodyPr>
            <a:lstStyle/>
            <a:p>
              <a:r>
                <a:rPr lang="zh-CN" altLang="en-US" sz="2400">
                  <a:latin typeface="楷体" panose="02010609060101010101" pitchFamily="49" charset="-122"/>
                  <a:ea typeface="楷体" panose="02010609060101010101" pitchFamily="49" charset="-122"/>
                </a:rPr>
                <a:t>由   睁   秩   序   哦</a:t>
              </a:r>
              <a:endParaRPr lang="zh-CN" altLang="en-US" sz="2400">
                <a:latin typeface="楷体" panose="02010609060101010101" pitchFamily="49" charset="-122"/>
                <a:ea typeface="楷体" panose="02010609060101010101" pitchFamily="49" charset="-122"/>
              </a:endParaRPr>
            </a:p>
          </p:txBody>
        </p:sp>
        <p:sp>
          <p:nvSpPr>
            <p:cNvPr id="18445" name="矩形 32"/>
            <p:cNvSpPr>
              <a:spLocks noChangeArrowheads="1"/>
            </p:cNvSpPr>
            <p:nvPr/>
          </p:nvSpPr>
          <p:spPr bwMode="auto">
            <a:xfrm>
              <a:off x="5384780" y="1851405"/>
              <a:ext cx="646331" cy="461665"/>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譬 </a:t>
              </a:r>
              <a:endParaRPr lang="zh-CN" altLang="en-US" sz="2400" dirty="0">
                <a:latin typeface="Calibri" panose="020F0502020204030204" pitchFamily="34" charset="0"/>
              </a:endParaRPr>
            </a:p>
          </p:txBody>
        </p:sp>
        <p:sp>
          <p:nvSpPr>
            <p:cNvPr id="18446" name="矩形 36"/>
            <p:cNvSpPr>
              <a:spLocks noChangeArrowheads="1"/>
            </p:cNvSpPr>
            <p:nvPr/>
          </p:nvSpPr>
          <p:spPr bwMode="auto">
            <a:xfrm>
              <a:off x="3088233" y="2542133"/>
              <a:ext cx="492443" cy="461665"/>
            </a:xfrm>
            <a:prstGeom prst="rect">
              <a:avLst/>
            </a:prstGeom>
            <a:noFill/>
            <a:ln w="9525">
              <a:noFill/>
              <a:miter lim="800000"/>
            </a:ln>
          </p:spPr>
          <p:txBody>
            <a:bodyPr wrap="none">
              <a:spAutoFit/>
            </a:bodyPr>
            <a:lstStyle/>
            <a:p>
              <a:r>
                <a:rPr lang="zh-CN" altLang="en-US" sz="2400">
                  <a:latin typeface="楷体" panose="02010609060101010101" pitchFamily="49" charset="-122"/>
                  <a:ea typeface="楷体" panose="02010609060101010101" pitchFamily="49" charset="-122"/>
                </a:rPr>
                <a:t>简</a:t>
              </a:r>
              <a:endParaRPr lang="zh-CN" altLang="en-US" sz="2400">
                <a:latin typeface="楷体" panose="02010609060101010101" pitchFamily="49" charset="-122"/>
                <a:ea typeface="楷体" panose="02010609060101010101" pitchFamily="49" charset="-122"/>
              </a:endParaRPr>
            </a:p>
          </p:txBody>
        </p:sp>
        <p:sp>
          <p:nvSpPr>
            <p:cNvPr id="18447" name="矩形 42"/>
            <p:cNvSpPr>
              <a:spLocks noChangeArrowheads="1"/>
            </p:cNvSpPr>
            <p:nvPr/>
          </p:nvSpPr>
          <p:spPr bwMode="auto">
            <a:xfrm>
              <a:off x="6095996" y="1830425"/>
              <a:ext cx="492443" cy="461665"/>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糙</a:t>
              </a:r>
              <a:endParaRPr lang="zh-CN" altLang="en-US" sz="2400" dirty="0">
                <a:latin typeface="Calibri" panose="020F0502020204030204" pitchFamily="34" charset="0"/>
              </a:endParaRPr>
            </a:p>
          </p:txBody>
        </p:sp>
        <p:sp>
          <p:nvSpPr>
            <p:cNvPr id="18448" name="矩形 37"/>
            <p:cNvSpPr>
              <a:spLocks noChangeArrowheads="1"/>
            </p:cNvSpPr>
            <p:nvPr/>
          </p:nvSpPr>
          <p:spPr bwMode="auto">
            <a:xfrm>
              <a:off x="2322990" y="2542133"/>
              <a:ext cx="492443" cy="461665"/>
            </a:xfrm>
            <a:prstGeom prst="rect">
              <a:avLst/>
            </a:prstGeom>
            <a:noFill/>
            <a:ln w="9525">
              <a:noFill/>
              <a:miter lim="800000"/>
            </a:ln>
          </p:spPr>
          <p:txBody>
            <a:bodyPr wrap="none">
              <a:spAutoFit/>
            </a:bodyPr>
            <a:lstStyle/>
            <a:p>
              <a:r>
                <a:rPr lang="zh-CN" altLang="en-US" sz="2400" dirty="0">
                  <a:latin typeface="楷体" panose="02010609060101010101" pitchFamily="49" charset="-122"/>
                  <a:ea typeface="楷体" panose="02010609060101010101" pitchFamily="49" charset="-122"/>
                </a:rPr>
                <a:t>式</a:t>
              </a:r>
              <a:endParaRPr lang="zh-CN" altLang="en-US" sz="2400" dirty="0">
                <a:latin typeface="楷体" panose="02010609060101010101" pitchFamily="49" charset="-122"/>
                <a:ea typeface="楷体" panose="02010609060101010101" pitchFamily="49" charset="-122"/>
              </a:endParaRPr>
            </a:p>
          </p:txBody>
        </p:sp>
      </p:grpSp>
      <p:grpSp>
        <p:nvGrpSpPr>
          <p:cNvPr id="28" name="组合 27"/>
          <p:cNvGrpSpPr/>
          <p:nvPr/>
        </p:nvGrpSpPr>
        <p:grpSpPr>
          <a:xfrm>
            <a:off x="291040" y="636201"/>
            <a:ext cx="1471085" cy="534600"/>
            <a:chOff x="3131840" y="2188312"/>
            <a:chExt cx="1471085" cy="534600"/>
          </a:xfrm>
        </p:grpSpPr>
        <p:sp>
          <p:nvSpPr>
            <p:cNvPr id="29" name="圆角矩形 28"/>
            <p:cNvSpPr/>
            <p:nvPr/>
          </p:nvSpPr>
          <p:spPr>
            <a:xfrm>
              <a:off x="3131840" y="2211710"/>
              <a:ext cx="1471085" cy="511202"/>
            </a:xfrm>
            <a:prstGeom prst="roundRect">
              <a:avLst>
                <a:gd name="adj" fmla="val 27847"/>
              </a:avLst>
            </a:prstGeom>
            <a:solidFill>
              <a:schemeClr val="accent3">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155079" y="2188312"/>
              <a:ext cx="1424607" cy="461665"/>
            </a:xfrm>
            <a:prstGeom prst="rect">
              <a:avLst/>
            </a:prstGeom>
            <a:noFill/>
          </p:spPr>
          <p:txBody>
            <a:bodyPr wrap="square" rtlCol="0">
              <a:spAutoFit/>
            </a:bodyPr>
            <a:lstStyle/>
            <a:p>
              <a:pPr algn="ctr"/>
              <a:r>
                <a:rPr lang="zh-CN" altLang="en-US" sz="2400" dirty="0" smtClean="0">
                  <a:solidFill>
                    <a:schemeClr val="bg1"/>
                  </a:solidFill>
                  <a:latin typeface="黑体" panose="02010609060101010101" charset="-122"/>
                  <a:ea typeface="黑体" panose="02010609060101010101" charset="-122"/>
                </a:rPr>
                <a:t>记一记</a:t>
              </a:r>
              <a:endParaRPr lang="zh-CN" altLang="en-US" sz="2400" dirty="0">
                <a:solidFill>
                  <a:schemeClr val="bg1"/>
                </a:solidFill>
                <a:latin typeface="黑体" panose="02010609060101010101" charset="-122"/>
                <a:ea typeface="黑体" panose="02010609060101010101" charset="-122"/>
              </a:endParaRPr>
            </a:p>
          </p:txBody>
        </p:sp>
        <p:sp>
          <p:nvSpPr>
            <p:cNvPr id="32" name="圆角矩形 31"/>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1"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72222E-06 -3.95062E-06 L 4.72222E-06 -0.19691" pathEditMode="relative" rAng="0" ptsTypes="AA">
                                      <p:cBhvr>
                                        <p:cTn id="6" dur="500" fill="hold"/>
                                        <p:tgtEl>
                                          <p:spTgt spid="58"/>
                                        </p:tgtEl>
                                        <p:attrNameLst>
                                          <p:attrName>ppt_x</p:attrName>
                                          <p:attrName>ppt_y</p:attrName>
                                        </p:attrNameLst>
                                      </p:cBhvr>
                                      <p:rCtr x="0" y="-9846"/>
                                    </p:animMotion>
                                  </p:childTnLst>
                                </p:cTn>
                              </p:par>
                              <p:par>
                                <p:cTn id="7" presetID="23" presetClass="entr" presetSubtype="16" fill="hold" nodeType="withEffect">
                                  <p:stCondLst>
                                    <p:cond delay="0"/>
                                  </p:stCondLst>
                                  <p:childTnLst>
                                    <p:set>
                                      <p:cBhvr>
                                        <p:cTn id="8" dur="1" fill="hold">
                                          <p:stCondLst>
                                            <p:cond delay="0"/>
                                          </p:stCondLst>
                                        </p:cTn>
                                        <p:tgtEl>
                                          <p:spTgt spid="54"/>
                                        </p:tgtEl>
                                        <p:attrNameLst>
                                          <p:attrName>style.visibility</p:attrName>
                                        </p:attrNameLst>
                                      </p:cBhvr>
                                      <p:to>
                                        <p:strVal val="visible"/>
                                      </p:to>
                                    </p:set>
                                    <p:anim calcmode="lin" valueType="num">
                                      <p:cBhvr>
                                        <p:cTn id="9" dur="500" fill="hold"/>
                                        <p:tgtEl>
                                          <p:spTgt spid="54"/>
                                        </p:tgtEl>
                                        <p:attrNameLst>
                                          <p:attrName>ppt_w</p:attrName>
                                        </p:attrNameLst>
                                      </p:cBhvr>
                                      <p:tavLst>
                                        <p:tav tm="0">
                                          <p:val>
                                            <p:fltVal val="0"/>
                                          </p:val>
                                        </p:tav>
                                        <p:tav tm="100000">
                                          <p:val>
                                            <p:strVal val="#ppt_w"/>
                                          </p:val>
                                        </p:tav>
                                      </p:tavLst>
                                    </p:anim>
                                    <p:anim calcmode="lin" valueType="num">
                                      <p:cBhvr>
                                        <p:cTn id="10" dur="500" fill="hold"/>
                                        <p:tgtEl>
                                          <p:spTgt spid="54"/>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组合 40"/>
          <p:cNvGrpSpPr/>
          <p:nvPr/>
        </p:nvGrpSpPr>
        <p:grpSpPr>
          <a:xfrm>
            <a:off x="984250" y="1779588"/>
            <a:ext cx="1717675" cy="1717675"/>
            <a:chOff x="786966" y="1501656"/>
            <a:chExt cx="1718166" cy="1718166"/>
          </a:xfrm>
        </p:grpSpPr>
        <p:sp>
          <p:nvSpPr>
            <p:cNvPr id="36" name="任意多边形 35"/>
            <p:cNvSpPr/>
            <p:nvPr/>
          </p:nvSpPr>
          <p:spPr>
            <a:xfrm>
              <a:off x="786966"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19478" name="图片 170" descr="1"/>
            <p:cNvPicPr>
              <a:picLocks noChangeAspect="1" noChangeArrowheads="1"/>
            </p:cNvPicPr>
            <p:nvPr/>
          </p:nvPicPr>
          <p:blipFill>
            <a:blip r:embed="rId1" cstate="email"/>
            <a:stretch>
              <a:fillRect/>
            </a:stretch>
          </p:blipFill>
          <p:spPr bwMode="auto">
            <a:xfrm>
              <a:off x="824776" y="1829176"/>
              <a:ext cx="1626790" cy="1063126"/>
            </a:xfrm>
            <a:prstGeom prst="rect">
              <a:avLst/>
            </a:prstGeom>
            <a:noFill/>
            <a:ln w="9525">
              <a:noFill/>
              <a:miter lim="800000"/>
              <a:headEnd/>
              <a:tailEnd/>
            </a:ln>
          </p:spPr>
        </p:pic>
      </p:grpSp>
      <p:grpSp>
        <p:nvGrpSpPr>
          <p:cNvPr id="19460" name="组合 39"/>
          <p:cNvGrpSpPr/>
          <p:nvPr/>
        </p:nvGrpSpPr>
        <p:grpSpPr>
          <a:xfrm>
            <a:off x="2927350" y="1779588"/>
            <a:ext cx="1717675" cy="1717675"/>
            <a:chOff x="2729597" y="1501656"/>
            <a:chExt cx="1718166" cy="1718166"/>
          </a:xfrm>
        </p:grpSpPr>
        <p:sp>
          <p:nvSpPr>
            <p:cNvPr id="37" name="任意多边形 36"/>
            <p:cNvSpPr/>
            <p:nvPr/>
          </p:nvSpPr>
          <p:spPr>
            <a:xfrm>
              <a:off x="2729597"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19476" name="图片 171" descr="2"/>
            <p:cNvPicPr>
              <a:picLocks noChangeAspect="1" noChangeArrowheads="1"/>
            </p:cNvPicPr>
            <p:nvPr/>
          </p:nvPicPr>
          <p:blipFill>
            <a:blip r:embed="rId2" cstate="email"/>
            <a:stretch>
              <a:fillRect/>
            </a:stretch>
          </p:blipFill>
          <p:spPr bwMode="auto">
            <a:xfrm>
              <a:off x="2947900" y="1783666"/>
              <a:ext cx="1368152" cy="1156414"/>
            </a:xfrm>
            <a:prstGeom prst="rect">
              <a:avLst/>
            </a:prstGeom>
            <a:noFill/>
            <a:ln w="9525">
              <a:noFill/>
              <a:miter lim="800000"/>
              <a:headEnd/>
              <a:tailEnd/>
            </a:ln>
          </p:spPr>
        </p:pic>
      </p:grpSp>
      <p:grpSp>
        <p:nvGrpSpPr>
          <p:cNvPr id="19461" name="组合 23"/>
          <p:cNvGrpSpPr/>
          <p:nvPr/>
        </p:nvGrpSpPr>
        <p:grpSpPr>
          <a:xfrm>
            <a:off x="4868863" y="1779588"/>
            <a:ext cx="1719262" cy="1717675"/>
            <a:chOff x="4672228" y="1501656"/>
            <a:chExt cx="1718166" cy="1718166"/>
          </a:xfrm>
        </p:grpSpPr>
        <p:sp>
          <p:nvSpPr>
            <p:cNvPr id="38" name="任意多边形 37"/>
            <p:cNvSpPr/>
            <p:nvPr/>
          </p:nvSpPr>
          <p:spPr>
            <a:xfrm>
              <a:off x="4672228"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19474" name="图片 172" descr="4"/>
            <p:cNvPicPr>
              <a:picLocks noChangeAspect="1" noChangeArrowheads="1"/>
            </p:cNvPicPr>
            <p:nvPr/>
          </p:nvPicPr>
          <p:blipFill>
            <a:blip r:embed="rId3" cstate="email"/>
            <a:srcRect/>
            <a:stretch>
              <a:fillRect/>
            </a:stretch>
          </p:blipFill>
          <p:spPr bwMode="auto">
            <a:xfrm>
              <a:off x="4884635" y="1776788"/>
              <a:ext cx="1228677" cy="1175744"/>
            </a:xfrm>
            <a:prstGeom prst="rect">
              <a:avLst/>
            </a:prstGeom>
            <a:noFill/>
            <a:ln w="9525">
              <a:noFill/>
              <a:miter lim="800000"/>
              <a:headEnd/>
              <a:tailEnd/>
            </a:ln>
          </p:spPr>
        </p:pic>
      </p:grpSp>
      <p:grpSp>
        <p:nvGrpSpPr>
          <p:cNvPr id="19462" name="组合 11"/>
          <p:cNvGrpSpPr/>
          <p:nvPr/>
        </p:nvGrpSpPr>
        <p:grpSpPr>
          <a:xfrm>
            <a:off x="6810375" y="1779588"/>
            <a:ext cx="1717675" cy="1717675"/>
            <a:chOff x="6613323" y="1501656"/>
            <a:chExt cx="1718166" cy="1718166"/>
          </a:xfrm>
        </p:grpSpPr>
        <p:sp>
          <p:nvSpPr>
            <p:cNvPr id="39" name="任意多边形 38"/>
            <p:cNvSpPr/>
            <p:nvPr/>
          </p:nvSpPr>
          <p:spPr>
            <a:xfrm>
              <a:off x="6613323"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19472" name="图片 173" descr="3"/>
            <p:cNvPicPr>
              <a:picLocks noChangeAspect="1" noChangeArrowheads="1"/>
            </p:cNvPicPr>
            <p:nvPr/>
          </p:nvPicPr>
          <p:blipFill>
            <a:blip r:embed="rId4" cstate="email"/>
            <a:srcRect/>
            <a:stretch>
              <a:fillRect/>
            </a:stretch>
          </p:blipFill>
          <p:spPr bwMode="auto">
            <a:xfrm>
              <a:off x="6876256" y="1614876"/>
              <a:ext cx="1174988" cy="1411848"/>
            </a:xfrm>
            <a:prstGeom prst="rect">
              <a:avLst/>
            </a:prstGeom>
            <a:noFill/>
            <a:ln w="9525">
              <a:noFill/>
              <a:miter lim="800000"/>
              <a:headEnd/>
              <a:tailEnd/>
            </a:ln>
          </p:spPr>
        </p:pic>
      </p:grpSp>
      <p:sp>
        <p:nvSpPr>
          <p:cNvPr id="50" name="文本框 49"/>
          <p:cNvSpPr txBox="1"/>
          <p:nvPr/>
        </p:nvSpPr>
        <p:spPr>
          <a:xfrm>
            <a:off x="1320800" y="3559175"/>
            <a:ext cx="1108075" cy="461963"/>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51" name="文本框 50"/>
          <p:cNvSpPr txBox="1"/>
          <p:nvPr/>
        </p:nvSpPr>
        <p:spPr>
          <a:xfrm>
            <a:off x="3182938" y="3559175"/>
            <a:ext cx="1108075" cy="461963"/>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52" name="文本框 51"/>
          <p:cNvSpPr txBox="1"/>
          <p:nvPr/>
        </p:nvSpPr>
        <p:spPr>
          <a:xfrm>
            <a:off x="5202238" y="3559175"/>
            <a:ext cx="1108075" cy="461963"/>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53" name="矩形 52"/>
          <p:cNvSpPr>
            <a:spLocks noChangeArrowheads="1"/>
          </p:cNvSpPr>
          <p:nvPr/>
        </p:nvSpPr>
        <p:spPr bwMode="auto">
          <a:xfrm>
            <a:off x="1643822" y="3579862"/>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必</a:t>
            </a:r>
            <a:endParaRPr lang="zh-CN" altLang="en-US" sz="2400">
              <a:solidFill>
                <a:srgbClr val="C00000"/>
              </a:solidFill>
              <a:latin typeface="楷体" panose="02010609060101010101" pitchFamily="49" charset="-122"/>
              <a:ea typeface="楷体" panose="02010609060101010101" pitchFamily="49" charset="-122"/>
            </a:endParaRPr>
          </a:p>
        </p:txBody>
      </p:sp>
      <p:sp>
        <p:nvSpPr>
          <p:cNvPr id="54" name="文本框 53"/>
          <p:cNvSpPr txBox="1">
            <a:spLocks noChangeArrowheads="1"/>
          </p:cNvSpPr>
          <p:nvPr/>
        </p:nvSpPr>
        <p:spPr bwMode="auto">
          <a:xfrm>
            <a:off x="3487669" y="3579862"/>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须</a:t>
            </a:r>
            <a:endParaRPr lang="zh-CN" altLang="en-US" sz="2400">
              <a:solidFill>
                <a:srgbClr val="C00000"/>
              </a:solidFill>
              <a:latin typeface="楷体" panose="02010609060101010101" pitchFamily="49" charset="-122"/>
              <a:ea typeface="楷体" panose="02010609060101010101" pitchFamily="49" charset="-122"/>
            </a:endParaRPr>
          </a:p>
        </p:txBody>
      </p:sp>
      <p:sp>
        <p:nvSpPr>
          <p:cNvPr id="56" name="文本框 55"/>
          <p:cNvSpPr txBox="1">
            <a:spLocks noChangeArrowheads="1"/>
          </p:cNvSpPr>
          <p:nvPr/>
        </p:nvSpPr>
        <p:spPr bwMode="auto">
          <a:xfrm>
            <a:off x="5508104" y="3579862"/>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功</a:t>
            </a:r>
            <a:endParaRPr lang="zh-CN" altLang="en-US" sz="2400">
              <a:solidFill>
                <a:srgbClr val="C00000"/>
              </a:solidFill>
              <a:latin typeface="楷体" panose="02010609060101010101" pitchFamily="49" charset="-122"/>
              <a:ea typeface="楷体" panose="02010609060101010101" pitchFamily="49" charset="-122"/>
            </a:endParaRPr>
          </a:p>
        </p:txBody>
      </p:sp>
      <p:sp>
        <p:nvSpPr>
          <p:cNvPr id="66" name="文本框 65"/>
          <p:cNvSpPr txBox="1"/>
          <p:nvPr/>
        </p:nvSpPr>
        <p:spPr>
          <a:xfrm>
            <a:off x="7140575" y="3559175"/>
            <a:ext cx="1108075" cy="461963"/>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67" name="文本框 66"/>
          <p:cNvSpPr txBox="1">
            <a:spLocks noChangeArrowheads="1"/>
          </p:cNvSpPr>
          <p:nvPr/>
        </p:nvSpPr>
        <p:spPr bwMode="auto">
          <a:xfrm>
            <a:off x="7455108" y="3579862"/>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简</a:t>
            </a:r>
            <a:endParaRPr lang="zh-CN" altLang="en-US" sz="2400">
              <a:solidFill>
                <a:srgbClr val="C00000"/>
              </a:solidFill>
              <a:latin typeface="楷体" panose="02010609060101010101" pitchFamily="49" charset="-122"/>
              <a:ea typeface="楷体" panose="02010609060101010101" pitchFamily="49" charset="-122"/>
            </a:endParaRPr>
          </a:p>
        </p:txBody>
      </p:sp>
      <p:grpSp>
        <p:nvGrpSpPr>
          <p:cNvPr id="32" name="组合 31"/>
          <p:cNvGrpSpPr/>
          <p:nvPr/>
        </p:nvGrpSpPr>
        <p:grpSpPr>
          <a:xfrm>
            <a:off x="248707" y="699542"/>
            <a:ext cx="1471085" cy="534600"/>
            <a:chOff x="3131840" y="2188312"/>
            <a:chExt cx="1471085" cy="534600"/>
          </a:xfrm>
        </p:grpSpPr>
        <p:sp>
          <p:nvSpPr>
            <p:cNvPr id="33" name="圆角矩形 32"/>
            <p:cNvSpPr/>
            <p:nvPr/>
          </p:nvSpPr>
          <p:spPr>
            <a:xfrm>
              <a:off x="3131840" y="2211710"/>
              <a:ext cx="1471085" cy="511202"/>
            </a:xfrm>
            <a:prstGeom prst="roundRect">
              <a:avLst>
                <a:gd name="adj" fmla="val 27847"/>
              </a:avLst>
            </a:prstGeom>
            <a:solidFill>
              <a:schemeClr val="accent2">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猜一猜</a:t>
              </a:r>
              <a:endParaRPr lang="zh-CN" altLang="en-US" sz="2400">
                <a:solidFill>
                  <a:schemeClr val="bg1"/>
                </a:solidFill>
                <a:latin typeface="黑体" panose="02010609060101010101" charset="-122"/>
                <a:ea typeface="黑体" panose="02010609060101010101" charset="-122"/>
              </a:endParaRPr>
            </a:p>
          </p:txBody>
        </p:sp>
        <p:sp>
          <p:nvSpPr>
            <p:cNvPr id="40" name="圆角矩形 39"/>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a:blip r:embed="rId5"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ppt_y</p:attrName>
                                        </p:attrNameLst>
                                      </p:cBhvr>
                                      <p:tavLst>
                                        <p:tav tm="0">
                                          <p:val>
                                            <p:strVal val="#ppt_y-#ppt_h*1.125000"/>
                                          </p:val>
                                        </p:tav>
                                        <p:tav tm="100000">
                                          <p:val>
                                            <p:strVal val="#ppt_y"/>
                                          </p:val>
                                        </p:tav>
                                      </p:tavLst>
                                    </p:anim>
                                    <p:animEffect transition="in" filter="wipe(down)">
                                      <p:cBhvr>
                                        <p:cTn id="8" dur="500"/>
                                        <p:tgtEl>
                                          <p:spTgt spid="5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p:tgtEl>
                                          <p:spTgt spid="54"/>
                                        </p:tgtEl>
                                        <p:attrNameLst>
                                          <p:attrName>ppt_y</p:attrName>
                                        </p:attrNameLst>
                                      </p:cBhvr>
                                      <p:tavLst>
                                        <p:tav tm="0">
                                          <p:val>
                                            <p:strVal val="#ppt_y-#ppt_h*1.125000"/>
                                          </p:val>
                                        </p:tav>
                                        <p:tav tm="100000">
                                          <p:val>
                                            <p:strVal val="#ppt_y"/>
                                          </p:val>
                                        </p:tav>
                                      </p:tavLst>
                                    </p:anim>
                                    <p:animEffect transition="in" filter="wipe(down)">
                                      <p:cBhvr>
                                        <p:cTn id="14" dur="500"/>
                                        <p:tgtEl>
                                          <p:spTgt spid="5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down)">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p:tgtEl>
                                          <p:spTgt spid="67"/>
                                        </p:tgtEl>
                                        <p:attrNameLst>
                                          <p:attrName>ppt_y</p:attrName>
                                        </p:attrNameLst>
                                      </p:cBhvr>
                                      <p:tavLst>
                                        <p:tav tm="0">
                                          <p:val>
                                            <p:strVal val="#ppt_y-#ppt_h*1.125000"/>
                                          </p:val>
                                        </p:tav>
                                        <p:tav tm="100000">
                                          <p:val>
                                            <p:strVal val="#ppt_y"/>
                                          </p:val>
                                        </p:tav>
                                      </p:tavLst>
                                    </p:anim>
                                    <p:animEffect transition="in" filter="wipe(down)">
                                      <p:cBhvr>
                                        <p:cTn id="2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3" name="组合 40"/>
          <p:cNvGrpSpPr/>
          <p:nvPr/>
        </p:nvGrpSpPr>
        <p:grpSpPr>
          <a:xfrm>
            <a:off x="827584" y="1707580"/>
            <a:ext cx="1717675" cy="1717675"/>
            <a:chOff x="786966" y="1501656"/>
            <a:chExt cx="1718166" cy="1718166"/>
          </a:xfrm>
        </p:grpSpPr>
        <p:sp>
          <p:nvSpPr>
            <p:cNvPr id="36" name="任意多边形 35"/>
            <p:cNvSpPr/>
            <p:nvPr/>
          </p:nvSpPr>
          <p:spPr>
            <a:xfrm>
              <a:off x="786966"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20503" name="图片 170" descr="1"/>
            <p:cNvPicPr>
              <a:picLocks noChangeAspect="1" noChangeArrowheads="1"/>
            </p:cNvPicPr>
            <p:nvPr/>
          </p:nvPicPr>
          <p:blipFill>
            <a:blip r:embed="rId1" cstate="email"/>
            <a:stretch>
              <a:fillRect/>
            </a:stretch>
          </p:blipFill>
          <p:spPr bwMode="auto">
            <a:xfrm>
              <a:off x="824776" y="1829176"/>
              <a:ext cx="1626790" cy="1063126"/>
            </a:xfrm>
            <a:prstGeom prst="rect">
              <a:avLst/>
            </a:prstGeom>
            <a:noFill/>
            <a:ln w="9525">
              <a:noFill/>
              <a:miter lim="800000"/>
              <a:headEnd/>
              <a:tailEnd/>
            </a:ln>
          </p:spPr>
        </p:pic>
      </p:grpSp>
      <p:graphicFrame>
        <p:nvGraphicFramePr>
          <p:cNvPr id="73" name="表格 72"/>
          <p:cNvGraphicFramePr>
            <a:graphicFrameLocks noGrp="1"/>
          </p:cNvGraphicFramePr>
          <p:nvPr/>
        </p:nvGraphicFramePr>
        <p:xfrm>
          <a:off x="2831009" y="1635646"/>
          <a:ext cx="5472757" cy="1944864"/>
        </p:xfrm>
        <a:graphic>
          <a:graphicData uri="http://schemas.openxmlformats.org/drawingml/2006/table">
            <a:tbl>
              <a:tblPr firstRow="1" bandRow="1">
                <a:tableStyleId>{5C22544A-7EE6-4342-B048-85BDC9FD1C3A}</a:tableStyleId>
              </a:tblPr>
              <a:tblGrid>
                <a:gridCol w="1122894"/>
                <a:gridCol w="864096"/>
                <a:gridCol w="3485767"/>
              </a:tblGrid>
              <a:tr h="972432">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row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r>
              <a:tr h="972432">
                <a:tc gridSpan="2">
                  <a:txBody>
                    <a:bodyPr/>
                    <a:lstStyle/>
                    <a:p>
                      <a:endParaRPr lang="zh-CN" altLang="en-US" dirty="0"/>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hMerge="1">
                  <a:tcPr/>
                </a:tc>
                <a:tc vMerge="1">
                  <a:tcPr/>
                </a:tc>
              </a:tr>
            </a:tbl>
          </a:graphicData>
        </a:graphic>
      </p:graphicFrame>
      <p:sp>
        <p:nvSpPr>
          <p:cNvPr id="74" name="文本框 73"/>
          <p:cNvSpPr txBox="1">
            <a:spLocks noChangeArrowheads="1"/>
          </p:cNvSpPr>
          <p:nvPr/>
        </p:nvSpPr>
        <p:spPr bwMode="auto">
          <a:xfrm>
            <a:off x="2933661" y="3076454"/>
            <a:ext cx="1134283" cy="369332"/>
          </a:xfrm>
          <a:prstGeom prst="rect">
            <a:avLst/>
          </a:prstGeom>
          <a:noFill/>
          <a:ln w="9525">
            <a:noFill/>
            <a:miter lim="800000"/>
          </a:ln>
        </p:spPr>
        <p:txBody>
          <a:bodyPr wrap="square">
            <a:spAutoFit/>
          </a:bodyPr>
          <a:lstStyle/>
          <a:p>
            <a:r>
              <a:rPr lang="zh-CN" altLang="en-US" sz="1800">
                <a:latin typeface="楷体" panose="02010609060101010101" pitchFamily="49" charset="-122"/>
                <a:ea typeface="楷体" panose="02010609060101010101" pitchFamily="49" charset="-122"/>
              </a:rPr>
              <a:t>必不可少</a:t>
            </a:r>
            <a:endParaRPr lang="zh-CN" altLang="en-US" sz="1800">
              <a:latin typeface="Calibri" panose="020F0502020204030204" pitchFamily="34" charset="0"/>
            </a:endParaRPr>
          </a:p>
        </p:txBody>
      </p:sp>
      <p:sp>
        <p:nvSpPr>
          <p:cNvPr id="75" name="文本框 74"/>
          <p:cNvSpPr txBox="1"/>
          <p:nvPr/>
        </p:nvSpPr>
        <p:spPr>
          <a:xfrm>
            <a:off x="2837359" y="1893764"/>
            <a:ext cx="1108075" cy="461962"/>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20498" name="矩形 75"/>
          <p:cNvSpPr>
            <a:spLocks noChangeArrowheads="1"/>
          </p:cNvSpPr>
          <p:nvPr/>
        </p:nvSpPr>
        <p:spPr bwMode="auto">
          <a:xfrm>
            <a:off x="3146370" y="1893913"/>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必</a:t>
            </a:r>
            <a:endParaRPr lang="zh-CN" altLang="en-US" sz="2400">
              <a:solidFill>
                <a:srgbClr val="C00000"/>
              </a:solidFill>
              <a:latin typeface="楷体" panose="02010609060101010101" pitchFamily="49" charset="-122"/>
              <a:ea typeface="楷体" panose="02010609060101010101" pitchFamily="49" charset="-122"/>
            </a:endParaRPr>
          </a:p>
        </p:txBody>
      </p:sp>
      <p:pic>
        <p:nvPicPr>
          <p:cNvPr id="77" name="图片 76"/>
          <p:cNvPicPr>
            <a:picLocks noChangeAspect="1"/>
          </p:cNvPicPr>
          <p:nvPr/>
        </p:nvPicPr>
        <p:blipFill>
          <a:blip r:embed="rId2" cstate="email"/>
          <a:stretch>
            <a:fillRect/>
          </a:stretch>
        </p:blipFill>
        <p:spPr bwMode="auto">
          <a:xfrm>
            <a:off x="4008934" y="1822897"/>
            <a:ext cx="736600" cy="604837"/>
          </a:xfrm>
          <a:prstGeom prst="rect">
            <a:avLst/>
          </a:prstGeom>
          <a:noFill/>
          <a:ln w="9525">
            <a:noFill/>
            <a:miter lim="800000"/>
            <a:headEnd/>
            <a:tailEnd/>
          </a:ln>
        </p:spPr>
      </p:pic>
      <p:sp>
        <p:nvSpPr>
          <p:cNvPr id="78" name="文本框 77"/>
          <p:cNvSpPr txBox="1"/>
          <p:nvPr/>
        </p:nvSpPr>
        <p:spPr>
          <a:xfrm>
            <a:off x="4850309" y="1780113"/>
            <a:ext cx="3424144" cy="1710148"/>
          </a:xfrm>
          <a:prstGeom prst="rect">
            <a:avLst/>
          </a:prstGeom>
          <a:noFill/>
        </p:spPr>
        <p:txBody>
          <a:bodyPr wrap="square">
            <a:spAutoFit/>
          </a:bodyPr>
          <a:lstStyle/>
          <a:p>
            <a:pPr fontAlgn="auto">
              <a:lnSpc>
                <a:spcPct val="120000"/>
              </a:lnSpc>
              <a:spcBef>
                <a:spcPct val="0"/>
              </a:spcBef>
              <a:spcAft>
                <a:spcPct val="0"/>
              </a:spcAft>
              <a:defRPr/>
            </a:pPr>
            <a:r>
              <a:rPr lang="zh-CN" altLang="en-US" sz="1800" dirty="0">
                <a:solidFill>
                  <a:srgbClr val="C00000"/>
                </a:solidFill>
                <a:latin typeface="楷体" panose="02010609060101010101" pitchFamily="49" charset="-122"/>
                <a:ea typeface="楷体" panose="02010609060101010101" pitchFamily="49" charset="-122"/>
              </a:rPr>
              <a:t>必</a:t>
            </a:r>
            <a:r>
              <a:rPr lang="zh-CN" altLang="en-US" sz="1800" dirty="0">
                <a:latin typeface="楷体" panose="02010609060101010101" pitchFamily="49" charset="-122"/>
                <a:ea typeface="楷体" panose="02010609060101010101" pitchFamily="49" charset="-122"/>
              </a:rPr>
              <a:t> “必”是“秘”</a:t>
            </a:r>
            <a:r>
              <a:rPr lang="en-US" altLang="zh-CN" sz="1800" dirty="0">
                <a:latin typeface="+mn-ea"/>
              </a:rPr>
              <a:t>(</a:t>
            </a:r>
            <a:r>
              <a:rPr lang="zh-CN" altLang="en-US" sz="1800" dirty="0">
                <a:latin typeface="楷体" panose="02010609060101010101" pitchFamily="49" charset="-122"/>
                <a:ea typeface="楷体" panose="02010609060101010101" pitchFamily="49" charset="-122"/>
              </a:rPr>
              <a:t>义为“柄”</a:t>
            </a:r>
            <a:r>
              <a:rPr lang="en-US" altLang="zh-CN" sz="1800" dirty="0">
                <a:latin typeface="+mn-ea"/>
              </a:rPr>
              <a:t>)</a:t>
            </a:r>
            <a:r>
              <a:rPr lang="zh-CN" altLang="en-US" sz="1800" dirty="0">
                <a:latin typeface="楷体" panose="02010609060101010101" pitchFamily="49" charset="-122"/>
                <a:ea typeface="楷体" panose="02010609060101010101" pitchFamily="49" charset="-122"/>
              </a:rPr>
              <a:t>的本字。甲骨文“必”字像一把有长柄的水勺子，旁边有水滴；柄上的斜画是表示器具的柄的指事符号。</a:t>
            </a:r>
            <a:endParaRPr lang="zh-CN" altLang="en-US" sz="1800" dirty="0">
              <a:latin typeface="楷体" panose="02010609060101010101" pitchFamily="49" charset="-122"/>
              <a:ea typeface="楷体" panose="02010609060101010101" pitchFamily="49" charset="-122"/>
            </a:endParaRPr>
          </a:p>
        </p:txBody>
      </p:sp>
      <p:sp>
        <p:nvSpPr>
          <p:cNvPr id="79" name="矩形 78"/>
          <p:cNvSpPr>
            <a:spLocks noChangeArrowheads="1"/>
          </p:cNvSpPr>
          <p:nvPr/>
        </p:nvSpPr>
        <p:spPr bwMode="auto">
          <a:xfrm>
            <a:off x="2933661" y="2723040"/>
            <a:ext cx="714875" cy="369332"/>
          </a:xfrm>
          <a:prstGeom prst="rect">
            <a:avLst/>
          </a:prstGeom>
          <a:noFill/>
          <a:ln w="9525">
            <a:noFill/>
            <a:miter lim="800000"/>
          </a:ln>
        </p:spPr>
        <p:txBody>
          <a:bodyPr wrap="square">
            <a:spAutoFit/>
          </a:bodyPr>
          <a:lstStyle/>
          <a:p>
            <a:r>
              <a:rPr lang="zh-CN" altLang="en-US" sz="1800">
                <a:latin typeface="楷体" panose="02010609060101010101" pitchFamily="49" charset="-122"/>
                <a:ea typeface="楷体" panose="02010609060101010101" pitchFamily="49" charset="-122"/>
              </a:rPr>
              <a:t>必要</a:t>
            </a:r>
            <a:endParaRPr lang="zh-CN" altLang="en-US" sz="1800">
              <a:latin typeface="Calibri" panose="020F0502020204030204" pitchFamily="34" charset="0"/>
            </a:endParaRPr>
          </a:p>
        </p:txBody>
      </p:sp>
      <p:grpSp>
        <p:nvGrpSpPr>
          <p:cNvPr id="22" name="组合 21"/>
          <p:cNvGrpSpPr/>
          <p:nvPr/>
        </p:nvGrpSpPr>
        <p:grpSpPr>
          <a:xfrm>
            <a:off x="248707" y="699542"/>
            <a:ext cx="1471085" cy="534600"/>
            <a:chOff x="3131840" y="2188312"/>
            <a:chExt cx="1471085" cy="534600"/>
          </a:xfrm>
        </p:grpSpPr>
        <p:sp>
          <p:nvSpPr>
            <p:cNvPr id="23" name="圆角矩形 22"/>
            <p:cNvSpPr/>
            <p:nvPr/>
          </p:nvSpPr>
          <p:spPr>
            <a:xfrm>
              <a:off x="3131840" y="2211710"/>
              <a:ext cx="1471085" cy="511202"/>
            </a:xfrm>
            <a:prstGeom prst="roundRect">
              <a:avLst>
                <a:gd name="adj" fmla="val 27847"/>
              </a:avLst>
            </a:prstGeom>
            <a:solidFill>
              <a:schemeClr val="accent2">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猜一猜</a:t>
              </a:r>
              <a:endParaRPr lang="zh-CN" altLang="en-US" sz="2400">
                <a:solidFill>
                  <a:schemeClr val="bg1"/>
                </a:solidFill>
                <a:latin typeface="黑体" panose="02010609060101010101" charset="-122"/>
                <a:ea typeface="黑体" panose="02010609060101010101" charset="-122"/>
              </a:endParaRPr>
            </a:p>
          </p:txBody>
        </p:sp>
        <p:sp>
          <p:nvSpPr>
            <p:cNvPr id="26" name="圆角矩形 25"/>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3"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additive="base">
                                        <p:cTn id="18" dur="500"/>
                                        <p:tgtEl>
                                          <p:spTgt spid="79"/>
                                        </p:tgtEl>
                                        <p:attrNameLst>
                                          <p:attrName>ppt_y</p:attrName>
                                        </p:attrNameLst>
                                      </p:cBhvr>
                                      <p:tavLst>
                                        <p:tav tm="0">
                                          <p:val>
                                            <p:strVal val="#ppt_y-#ppt_h*1.125000"/>
                                          </p:val>
                                        </p:tav>
                                        <p:tav tm="100000">
                                          <p:val>
                                            <p:strVal val="#ppt_y"/>
                                          </p:val>
                                        </p:tav>
                                      </p:tavLst>
                                    </p:anim>
                                    <p:animEffect transition="in" filter="wipe(down)">
                                      <p:cBhvr>
                                        <p:cTn id="19" dur="500"/>
                                        <p:tgtEl>
                                          <p:spTgt spid="7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p:tgtEl>
                                          <p:spTgt spid="74"/>
                                        </p:tgtEl>
                                        <p:attrNameLst>
                                          <p:attrName>ppt_y</p:attrName>
                                        </p:attrNameLst>
                                      </p:cBhvr>
                                      <p:tavLst>
                                        <p:tav tm="0">
                                          <p:val>
                                            <p:strVal val="#ppt_y-#ppt_h*1.125000"/>
                                          </p:val>
                                        </p:tav>
                                        <p:tav tm="100000">
                                          <p:val>
                                            <p:strVal val="#ppt_y"/>
                                          </p:val>
                                        </p:tav>
                                      </p:tavLst>
                                    </p:anim>
                                    <p:animEffect transition="in" filter="wipe(down)">
                                      <p:cBhvr>
                                        <p:cTn id="2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6513" y="3541713"/>
            <a:ext cx="9217026" cy="115252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grpSp>
        <p:nvGrpSpPr>
          <p:cNvPr id="22" name="组合 21"/>
          <p:cNvGrpSpPr/>
          <p:nvPr/>
        </p:nvGrpSpPr>
        <p:grpSpPr>
          <a:xfrm>
            <a:off x="984250" y="1707084"/>
            <a:ext cx="1717675" cy="1717675"/>
            <a:chOff x="2729597" y="1501656"/>
            <a:chExt cx="1718166" cy="1718166"/>
          </a:xfrm>
        </p:grpSpPr>
        <p:sp>
          <p:nvSpPr>
            <p:cNvPr id="23" name="任意多边形 22"/>
            <p:cNvSpPr/>
            <p:nvPr/>
          </p:nvSpPr>
          <p:spPr>
            <a:xfrm>
              <a:off x="2729597" y="1501656"/>
              <a:ext cx="1718166" cy="1718166"/>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21540" name="图片 171" descr="2"/>
            <p:cNvPicPr>
              <a:picLocks noChangeAspect="1" noChangeArrowheads="1"/>
            </p:cNvPicPr>
            <p:nvPr/>
          </p:nvPicPr>
          <p:blipFill>
            <a:blip r:embed="rId1" cstate="email"/>
            <a:stretch>
              <a:fillRect/>
            </a:stretch>
          </p:blipFill>
          <p:spPr bwMode="auto">
            <a:xfrm>
              <a:off x="2947900" y="1783666"/>
              <a:ext cx="1368152" cy="1156414"/>
            </a:xfrm>
            <a:prstGeom prst="rect">
              <a:avLst/>
            </a:prstGeom>
            <a:noFill/>
            <a:ln w="9525">
              <a:noFill/>
              <a:miter lim="800000"/>
              <a:headEnd/>
              <a:tailEnd/>
            </a:ln>
          </p:spPr>
        </p:pic>
      </p:grpSp>
      <p:graphicFrame>
        <p:nvGraphicFramePr>
          <p:cNvPr id="73" name="表格 72"/>
          <p:cNvGraphicFramePr>
            <a:graphicFrameLocks noGrp="1"/>
          </p:cNvGraphicFramePr>
          <p:nvPr/>
        </p:nvGraphicFramePr>
        <p:xfrm>
          <a:off x="2987675" y="1419622"/>
          <a:ext cx="5544765" cy="2159744"/>
        </p:xfrm>
        <a:graphic>
          <a:graphicData uri="http://schemas.openxmlformats.org/drawingml/2006/table">
            <a:tbl>
              <a:tblPr firstRow="1" bandRow="1">
                <a:tableStyleId>{5C22544A-7EE6-4342-B048-85BDC9FD1C3A}</a:tableStyleId>
              </a:tblPr>
              <a:tblGrid>
                <a:gridCol w="1122894"/>
                <a:gridCol w="864096"/>
                <a:gridCol w="3557775"/>
              </a:tblGrid>
              <a:tr h="951093">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row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r>
              <a:tr h="1208651">
                <a:tc grid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hMerge="1">
                  <a:tcPr/>
                </a:tc>
                <a:tc vMerge="1">
                  <a:tcPr/>
                </a:tc>
              </a:tr>
            </a:tbl>
          </a:graphicData>
        </a:graphic>
      </p:graphicFrame>
      <p:sp>
        <p:nvSpPr>
          <p:cNvPr id="74" name="文本框 73"/>
          <p:cNvSpPr txBox="1">
            <a:spLocks noChangeArrowheads="1"/>
          </p:cNvSpPr>
          <p:nvPr/>
        </p:nvSpPr>
        <p:spPr bwMode="auto">
          <a:xfrm>
            <a:off x="3170238" y="2922002"/>
            <a:ext cx="1600200" cy="369332"/>
          </a:xfrm>
          <a:prstGeom prst="rect">
            <a:avLst/>
          </a:prstGeom>
          <a:noFill/>
          <a:ln w="9525">
            <a:noFill/>
            <a:miter lim="800000"/>
          </a:ln>
        </p:spPr>
        <p:txBody>
          <a:bodyPr>
            <a:spAutoFit/>
          </a:bodyPr>
          <a:lstStyle/>
          <a:p>
            <a:r>
              <a:rPr lang="zh-CN" altLang="en-US" sz="1800">
                <a:latin typeface="楷体" panose="02010609060101010101" pitchFamily="49" charset="-122"/>
                <a:ea typeface="楷体" panose="02010609060101010101" pitchFamily="49" charset="-122"/>
              </a:rPr>
              <a:t>巾帼不让须眉。</a:t>
            </a:r>
            <a:endParaRPr lang="zh-CN" altLang="en-US" sz="1800">
              <a:latin typeface="Calibri" panose="020F0502020204030204" pitchFamily="34" charset="0"/>
            </a:endParaRPr>
          </a:p>
        </p:txBody>
      </p:sp>
      <p:sp>
        <p:nvSpPr>
          <p:cNvPr id="75" name="文本框 74"/>
          <p:cNvSpPr txBox="1"/>
          <p:nvPr/>
        </p:nvSpPr>
        <p:spPr>
          <a:xfrm>
            <a:off x="2994025" y="1682998"/>
            <a:ext cx="1108075" cy="461963"/>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76" name="矩形 75"/>
          <p:cNvSpPr>
            <a:spLocks noChangeArrowheads="1"/>
          </p:cNvSpPr>
          <p:nvPr/>
        </p:nvSpPr>
        <p:spPr bwMode="auto">
          <a:xfrm>
            <a:off x="3316288" y="1683147"/>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须</a:t>
            </a:r>
            <a:endParaRPr lang="zh-CN" altLang="en-US" sz="2400">
              <a:solidFill>
                <a:srgbClr val="C00000"/>
              </a:solidFill>
              <a:latin typeface="楷体" panose="02010609060101010101" pitchFamily="49" charset="-122"/>
              <a:ea typeface="楷体" panose="02010609060101010101" pitchFamily="49" charset="-122"/>
            </a:endParaRPr>
          </a:p>
        </p:txBody>
      </p:sp>
      <p:pic>
        <p:nvPicPr>
          <p:cNvPr id="77" name="图片 76"/>
          <p:cNvPicPr>
            <a:picLocks noChangeAspect="1"/>
          </p:cNvPicPr>
          <p:nvPr/>
        </p:nvPicPr>
        <p:blipFill>
          <a:blip r:embed="rId2" cstate="email"/>
          <a:stretch>
            <a:fillRect/>
          </a:stretch>
        </p:blipFill>
        <p:spPr bwMode="auto">
          <a:xfrm>
            <a:off x="4175125" y="1606947"/>
            <a:ext cx="717550" cy="604838"/>
          </a:xfrm>
          <a:prstGeom prst="rect">
            <a:avLst/>
          </a:prstGeom>
          <a:noFill/>
          <a:ln w="9525">
            <a:noFill/>
            <a:miter lim="800000"/>
            <a:headEnd/>
            <a:tailEnd/>
          </a:ln>
        </p:spPr>
      </p:pic>
      <p:sp>
        <p:nvSpPr>
          <p:cNvPr id="78" name="文本框 77"/>
          <p:cNvSpPr txBox="1"/>
          <p:nvPr/>
        </p:nvSpPr>
        <p:spPr>
          <a:xfrm>
            <a:off x="4981780" y="1432874"/>
            <a:ext cx="3469332" cy="2123658"/>
          </a:xfrm>
          <a:prstGeom prst="rect">
            <a:avLst/>
          </a:prstGeom>
          <a:noFill/>
        </p:spPr>
        <p:txBody>
          <a:bodyPr wrap="square">
            <a:spAutoFit/>
          </a:bodyPr>
          <a:lstStyle/>
          <a:p>
            <a:pPr algn="just" fontAlgn="auto">
              <a:lnSpc>
                <a:spcPct val="120000"/>
              </a:lnSpc>
              <a:spcBef>
                <a:spcPct val="0"/>
              </a:spcBef>
              <a:spcAft>
                <a:spcPct val="0"/>
              </a:spcAft>
              <a:defRPr/>
            </a:pPr>
            <a:r>
              <a:rPr lang="zh-CN" altLang="en-US" sz="1800">
                <a:solidFill>
                  <a:schemeClr val="accent6">
                    <a:lumMod val="50000"/>
                  </a:schemeClr>
                </a:solidFill>
                <a:latin typeface="楷体" panose="02010609060101010101" pitchFamily="49" charset="-122"/>
                <a:ea typeface="楷体" panose="02010609060101010101" pitchFamily="49" charset="-122"/>
              </a:rPr>
              <a:t>须</a:t>
            </a:r>
            <a:r>
              <a:rPr lang="zh-CN" altLang="en-US" sz="1800">
                <a:latin typeface="楷体" panose="02010609060101010101" pitchFamily="49" charset="-122"/>
                <a:ea typeface="楷体" panose="02010609060101010101" pitchFamily="49" charset="-122"/>
              </a:rPr>
              <a:t> 甲骨文的字形是一个人的嘴下面有几根毛的样子。金文“须”字的上方，头形。小篆以后头部变成“页”。</a:t>
            </a:r>
            <a:endParaRPr lang="zh-CN" altLang="en-US" sz="1800">
              <a:latin typeface="楷体" panose="02010609060101010101" pitchFamily="49" charset="-122"/>
              <a:ea typeface="楷体" panose="02010609060101010101" pitchFamily="49" charset="-122"/>
            </a:endParaRPr>
          </a:p>
          <a:p>
            <a:pPr algn="just" fontAlgn="auto">
              <a:lnSpc>
                <a:spcPct val="120000"/>
              </a:lnSpc>
              <a:spcBef>
                <a:spcPct val="0"/>
              </a:spcBef>
              <a:spcAft>
                <a:spcPct val="0"/>
              </a:spcAft>
              <a:defRPr/>
            </a:pPr>
            <a:r>
              <a:rPr lang="en-US" altLang="zh-CN" sz="1800">
                <a:latin typeface="楷体" panose="02010609060101010101" pitchFamily="49" charset="-122"/>
                <a:ea typeface="楷体" panose="02010609060101010101" pitchFamily="49" charset="-122"/>
              </a:rPr>
              <a:t>《</a:t>
            </a:r>
            <a:r>
              <a:rPr lang="zh-CN" altLang="en-US" sz="1800">
                <a:latin typeface="楷体" panose="02010609060101010101" pitchFamily="49" charset="-122"/>
                <a:ea typeface="楷体" panose="02010609060101010101" pitchFamily="49" charset="-122"/>
              </a:rPr>
              <a:t>说文</a:t>
            </a:r>
            <a:r>
              <a:rPr lang="en-US" altLang="zh-CN" sz="1800">
                <a:latin typeface="楷体" panose="02010609060101010101" pitchFamily="49" charset="-122"/>
                <a:ea typeface="楷体" panose="02010609060101010101" pitchFamily="49" charset="-122"/>
              </a:rPr>
              <a:t>》</a:t>
            </a:r>
            <a:r>
              <a:rPr lang="zh-CN" altLang="en-US" sz="1800">
                <a:latin typeface="楷体" panose="02010609060101010101" pitchFamily="49" charset="-122"/>
                <a:ea typeface="楷体" panose="02010609060101010101" pitchFamily="49" charset="-122"/>
              </a:rPr>
              <a:t>：“须</a:t>
            </a:r>
            <a:r>
              <a:rPr lang="en-US" altLang="zh-CN" sz="1800">
                <a:latin typeface="楷体" panose="02010609060101010101" pitchFamily="49" charset="-122"/>
                <a:ea typeface="楷体" panose="02010609060101010101" pitchFamily="49" charset="-122"/>
              </a:rPr>
              <a:t>,</a:t>
            </a:r>
            <a:r>
              <a:rPr lang="zh-CN" altLang="en-US" sz="1800">
                <a:latin typeface="楷体" panose="02010609060101010101" pitchFamily="49" charset="-122"/>
                <a:ea typeface="楷体" panose="02010609060101010101" pitchFamily="49" charset="-122"/>
              </a:rPr>
              <a:t>面毛也。”</a:t>
            </a:r>
            <a:r>
              <a:rPr lang="en-US" altLang="zh-CN" sz="1800">
                <a:latin typeface="楷体" panose="02010609060101010101" pitchFamily="49" charset="-122"/>
                <a:ea typeface="楷体" panose="02010609060101010101" pitchFamily="49" charset="-122"/>
              </a:rPr>
              <a:t>《</a:t>
            </a:r>
            <a:r>
              <a:rPr lang="zh-CN" altLang="en-US" sz="1800">
                <a:latin typeface="楷体" panose="02010609060101010101" pitchFamily="49" charset="-122"/>
                <a:ea typeface="楷体" panose="02010609060101010101" pitchFamily="49" charset="-122"/>
              </a:rPr>
              <a:t>荀子</a:t>
            </a:r>
            <a:r>
              <a:rPr lang="en-US" altLang="zh-CN" sz="1800">
                <a:latin typeface="楷体" panose="02010609060101010101" pitchFamily="49" charset="-122"/>
                <a:ea typeface="楷体" panose="02010609060101010101" pitchFamily="49" charset="-122"/>
              </a:rPr>
              <a:t>》:“</a:t>
            </a:r>
            <a:r>
              <a:rPr lang="zh-CN" altLang="en-US" sz="1800">
                <a:latin typeface="楷体" panose="02010609060101010101" pitchFamily="49" charset="-122"/>
                <a:ea typeface="楷体" panose="02010609060101010101" pitchFamily="49" charset="-122"/>
              </a:rPr>
              <a:t>须眉交白。”</a:t>
            </a:r>
            <a:endParaRPr lang="zh-CN" altLang="en-US" sz="1800">
              <a:latin typeface="楷体" panose="02010609060101010101" pitchFamily="49" charset="-122"/>
              <a:ea typeface="楷体" panose="02010609060101010101" pitchFamily="49" charset="-122"/>
            </a:endParaRPr>
          </a:p>
        </p:txBody>
      </p:sp>
      <p:sp>
        <p:nvSpPr>
          <p:cNvPr id="79" name="矩形 78"/>
          <p:cNvSpPr>
            <a:spLocks noChangeArrowheads="1"/>
          </p:cNvSpPr>
          <p:nvPr/>
        </p:nvSpPr>
        <p:spPr bwMode="auto">
          <a:xfrm>
            <a:off x="3170238" y="2583865"/>
            <a:ext cx="646331" cy="369332"/>
          </a:xfrm>
          <a:prstGeom prst="rect">
            <a:avLst/>
          </a:prstGeom>
          <a:noFill/>
          <a:ln w="9525">
            <a:noFill/>
            <a:miter lim="800000"/>
          </a:ln>
        </p:spPr>
        <p:txBody>
          <a:bodyPr wrap="none">
            <a:spAutoFit/>
          </a:bodyPr>
          <a:lstStyle/>
          <a:p>
            <a:r>
              <a:rPr lang="zh-CN" altLang="en-US" sz="1800">
                <a:latin typeface="楷体" panose="02010609060101010101" pitchFamily="49" charset="-122"/>
                <a:ea typeface="楷体" panose="02010609060101010101" pitchFamily="49" charset="-122"/>
              </a:rPr>
              <a:t>胡须</a:t>
            </a:r>
            <a:endParaRPr lang="zh-CN" altLang="en-US" sz="1800">
              <a:latin typeface="Calibri" panose="020F0502020204030204" pitchFamily="34" charset="0"/>
            </a:endParaRPr>
          </a:p>
        </p:txBody>
      </p:sp>
      <p:pic>
        <p:nvPicPr>
          <p:cNvPr id="12" name="图片 11"/>
          <p:cNvPicPr>
            <a:picLocks noChangeAspect="1"/>
          </p:cNvPicPr>
          <p:nvPr/>
        </p:nvPicPr>
        <p:blipFill>
          <a:blip r:embed="rId3" cstate="email"/>
          <a:stretch>
            <a:fillRect/>
          </a:stretch>
        </p:blipFill>
        <p:spPr bwMode="auto">
          <a:xfrm>
            <a:off x="1038225" y="3587750"/>
            <a:ext cx="1425575" cy="1060450"/>
          </a:xfrm>
          <a:prstGeom prst="rect">
            <a:avLst/>
          </a:prstGeom>
          <a:noFill/>
          <a:ln w="9525">
            <a:noFill/>
            <a:miter lim="800000"/>
            <a:headEnd/>
            <a:tailEnd/>
          </a:ln>
        </p:spPr>
      </p:pic>
      <p:pic>
        <p:nvPicPr>
          <p:cNvPr id="13" name="图片 12"/>
          <p:cNvPicPr>
            <a:picLocks noChangeAspect="1"/>
          </p:cNvPicPr>
          <p:nvPr/>
        </p:nvPicPr>
        <p:blipFill>
          <a:blip r:embed="rId4" cstate="email"/>
          <a:srcRect/>
          <a:stretch>
            <a:fillRect/>
          </a:stretch>
        </p:blipFill>
        <p:spPr bwMode="auto">
          <a:xfrm>
            <a:off x="2740025" y="3587750"/>
            <a:ext cx="1395413" cy="1060450"/>
          </a:xfrm>
          <a:prstGeom prst="rect">
            <a:avLst/>
          </a:prstGeom>
          <a:noFill/>
          <a:ln w="9525">
            <a:noFill/>
            <a:miter lim="800000"/>
            <a:headEnd/>
            <a:tailEnd/>
          </a:ln>
        </p:spPr>
      </p:pic>
      <p:pic>
        <p:nvPicPr>
          <p:cNvPr id="14" name="图片 13"/>
          <p:cNvPicPr>
            <a:picLocks noChangeAspect="1"/>
          </p:cNvPicPr>
          <p:nvPr/>
        </p:nvPicPr>
        <p:blipFill>
          <a:blip r:embed="rId5" cstate="email"/>
          <a:stretch>
            <a:fillRect/>
          </a:stretch>
        </p:blipFill>
        <p:spPr bwMode="auto">
          <a:xfrm>
            <a:off x="4413250" y="3587750"/>
            <a:ext cx="1609725" cy="1058863"/>
          </a:xfrm>
          <a:prstGeom prst="rect">
            <a:avLst/>
          </a:prstGeom>
          <a:noFill/>
          <a:ln w="9525">
            <a:noFill/>
            <a:miter lim="800000"/>
            <a:headEnd/>
            <a:tailEnd/>
          </a:ln>
        </p:spPr>
      </p:pic>
      <p:pic>
        <p:nvPicPr>
          <p:cNvPr id="15" name="图片 14"/>
          <p:cNvPicPr>
            <a:picLocks noChangeAspect="1"/>
          </p:cNvPicPr>
          <p:nvPr/>
        </p:nvPicPr>
        <p:blipFill>
          <a:blip r:embed="rId6" cstate="email"/>
          <a:stretch>
            <a:fillRect/>
          </a:stretch>
        </p:blipFill>
        <p:spPr bwMode="auto">
          <a:xfrm>
            <a:off x="6300788" y="3587750"/>
            <a:ext cx="1589087" cy="1060450"/>
          </a:xfrm>
          <a:prstGeom prst="rect">
            <a:avLst/>
          </a:prstGeom>
          <a:noFill/>
          <a:ln w="9525">
            <a:noFill/>
            <a:miter lim="800000"/>
            <a:headEnd/>
            <a:tailEnd/>
          </a:ln>
        </p:spPr>
      </p:pic>
      <p:grpSp>
        <p:nvGrpSpPr>
          <p:cNvPr id="24" name="组合 23"/>
          <p:cNvGrpSpPr/>
          <p:nvPr/>
        </p:nvGrpSpPr>
        <p:grpSpPr>
          <a:xfrm>
            <a:off x="248707" y="699542"/>
            <a:ext cx="1471085" cy="534600"/>
            <a:chOff x="3131840" y="2188312"/>
            <a:chExt cx="1471085" cy="534600"/>
          </a:xfrm>
        </p:grpSpPr>
        <p:sp>
          <p:nvSpPr>
            <p:cNvPr id="25" name="圆角矩形 24"/>
            <p:cNvSpPr/>
            <p:nvPr/>
          </p:nvSpPr>
          <p:spPr>
            <a:xfrm>
              <a:off x="3131840" y="2211710"/>
              <a:ext cx="1471085" cy="511202"/>
            </a:xfrm>
            <a:prstGeom prst="roundRect">
              <a:avLst>
                <a:gd name="adj" fmla="val 27847"/>
              </a:avLst>
            </a:prstGeom>
            <a:solidFill>
              <a:schemeClr val="accent2">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猜一猜</a:t>
              </a:r>
              <a:endParaRPr lang="zh-CN" altLang="en-US" sz="2400">
                <a:solidFill>
                  <a:schemeClr val="bg1"/>
                </a:solidFill>
                <a:latin typeface="黑体" panose="02010609060101010101" charset="-122"/>
                <a:ea typeface="黑体" panose="02010609060101010101" charset="-122"/>
              </a:endParaRPr>
            </a:p>
          </p:txBody>
        </p:sp>
        <p:sp>
          <p:nvSpPr>
            <p:cNvPr id="34" name="圆角矩形 33"/>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7"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additive="base">
                                        <p:cTn id="18" dur="500"/>
                                        <p:tgtEl>
                                          <p:spTgt spid="79"/>
                                        </p:tgtEl>
                                        <p:attrNameLst>
                                          <p:attrName>ppt_y</p:attrName>
                                        </p:attrNameLst>
                                      </p:cBhvr>
                                      <p:tavLst>
                                        <p:tav tm="0">
                                          <p:val>
                                            <p:strVal val="#ppt_y-#ppt_h*1.125000"/>
                                          </p:val>
                                        </p:tav>
                                        <p:tav tm="100000">
                                          <p:val>
                                            <p:strVal val="#ppt_y"/>
                                          </p:val>
                                        </p:tav>
                                      </p:tavLst>
                                    </p:anim>
                                    <p:animEffect transition="in" filter="wipe(down)">
                                      <p:cBhvr>
                                        <p:cTn id="19" dur="500"/>
                                        <p:tgtEl>
                                          <p:spTgt spid="7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p:tgtEl>
                                          <p:spTgt spid="74"/>
                                        </p:tgtEl>
                                        <p:attrNameLst>
                                          <p:attrName>ppt_y</p:attrName>
                                        </p:attrNameLst>
                                      </p:cBhvr>
                                      <p:tavLst>
                                        <p:tav tm="0">
                                          <p:val>
                                            <p:strVal val="#ppt_y-#ppt_h*1.125000"/>
                                          </p:val>
                                        </p:tav>
                                        <p:tav tm="100000">
                                          <p:val>
                                            <p:strVal val="#ppt_y"/>
                                          </p:val>
                                        </p:tav>
                                      </p:tavLst>
                                    </p:anim>
                                    <p:animEffect transition="in" filter="wipe(down)">
                                      <p:cBhvr>
                                        <p:cTn id="25" dur="500"/>
                                        <p:tgtEl>
                                          <p:spTgt spid="74"/>
                                        </p:tgtEl>
                                      </p:cBhvr>
                                    </p:animEffect>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nodeType="clickEffect">
                                  <p:stCondLst>
                                    <p:cond delay="0"/>
                                  </p:stCondLst>
                                  <p:childTnLst>
                                    <p:animMotion origin="layout" path="M 0 0 L 0 -0.05555" pathEditMode="relative" ptsTypes="AA">
                                      <p:cBhvr>
                                        <p:cTn id="29" dur="500" fill="hold"/>
                                        <p:tgtEl>
                                          <p:spTgt spid="77"/>
                                        </p:tgtEl>
                                        <p:attrNameLst>
                                          <p:attrName>ppt_x</p:attrName>
                                          <p:attrName>ppt_y</p:attrName>
                                        </p:attrNameLst>
                                      </p:cBhvr>
                                    </p:animMotion>
                                  </p:childTnLst>
                                </p:cTn>
                              </p:par>
                              <p:par>
                                <p:cTn id="30" presetID="0" presetClass="path" presetSubtype="0" accel="50000" decel="50000" fill="hold" grpId="1" nodeType="withEffect">
                                  <p:stCondLst>
                                    <p:cond delay="0"/>
                                  </p:stCondLst>
                                  <p:childTnLst>
                                    <p:animMotion origin="layout" path="M 0 0 L 0 -0.05555" pathEditMode="relative" ptsTypes="AA">
                                      <p:cBhvr>
                                        <p:cTn id="31" dur="500" fill="hold"/>
                                        <p:tgtEl>
                                          <p:spTgt spid="78"/>
                                        </p:tgtEl>
                                        <p:attrNameLst>
                                          <p:attrName>ppt_x</p:attrName>
                                          <p:attrName>ppt_y</p:attrName>
                                        </p:attrNameLst>
                                      </p:cBhvr>
                                    </p:animMotion>
                                  </p:childTnLst>
                                </p:cTn>
                              </p:par>
                              <p:par>
                                <p:cTn id="32" presetID="0" presetClass="path" presetSubtype="0" accel="50000" decel="50000" fill="hold" grpId="1" nodeType="withEffect">
                                  <p:stCondLst>
                                    <p:cond delay="0"/>
                                  </p:stCondLst>
                                  <p:childTnLst>
                                    <p:animMotion origin="layout" path="M 0 0 L 0 -0.05555" pathEditMode="relative" ptsTypes="AA">
                                      <p:cBhvr>
                                        <p:cTn id="33" dur="500" fill="hold"/>
                                        <p:tgtEl>
                                          <p:spTgt spid="79"/>
                                        </p:tgtEl>
                                        <p:attrNameLst>
                                          <p:attrName>ppt_x</p:attrName>
                                          <p:attrName>ppt_y</p:attrName>
                                        </p:attrNameLst>
                                      </p:cBhvr>
                                    </p:animMotion>
                                  </p:childTnLst>
                                </p:cTn>
                              </p:par>
                              <p:par>
                                <p:cTn id="34" presetID="0" presetClass="path" presetSubtype="0" accel="50000" decel="50000" fill="hold" grpId="1" nodeType="withEffect">
                                  <p:stCondLst>
                                    <p:cond delay="0"/>
                                  </p:stCondLst>
                                  <p:childTnLst>
                                    <p:animMotion origin="layout" path="M 0 0 L 0 -0.05555" pathEditMode="relative" ptsTypes="AA">
                                      <p:cBhvr>
                                        <p:cTn id="35" dur="500" fill="hold"/>
                                        <p:tgtEl>
                                          <p:spTgt spid="74"/>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0 0 L 0 -0.05555" pathEditMode="relative" ptsTypes="AA">
                                      <p:cBhvr>
                                        <p:cTn id="37" dur="500" fill="hold"/>
                                        <p:tgtEl>
                                          <p:spTgt spid="22"/>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0 0 L 0 -0.05555" pathEditMode="relative" ptsTypes="AA">
                                      <p:cBhvr>
                                        <p:cTn id="39" dur="500" fill="hold"/>
                                        <p:tgtEl>
                                          <p:spTgt spid="73"/>
                                        </p:tgtEl>
                                        <p:attrNameLst>
                                          <p:attrName>ppt_x</p:attrName>
                                          <p:attrName>ppt_y</p:attrName>
                                        </p:attrNameLst>
                                      </p:cBhvr>
                                    </p:animMotion>
                                  </p:childTnLst>
                                </p:cTn>
                              </p:par>
                              <p:par>
                                <p:cTn id="40" presetID="0" presetClass="path" presetSubtype="0" accel="50000" decel="50000" fill="hold" grpId="0" nodeType="withEffect">
                                  <p:stCondLst>
                                    <p:cond delay="0"/>
                                  </p:stCondLst>
                                  <p:childTnLst>
                                    <p:animMotion origin="layout" path="M 0 0 L 0 -0.05555" pathEditMode="relative" ptsTypes="AA">
                                      <p:cBhvr>
                                        <p:cTn id="41" dur="500" fill="hold"/>
                                        <p:tgtEl>
                                          <p:spTgt spid="75"/>
                                        </p:tgtEl>
                                        <p:attrNameLst>
                                          <p:attrName>ppt_x</p:attrName>
                                          <p:attrName>ppt_y</p:attrName>
                                        </p:attrNameLst>
                                      </p:cBhvr>
                                    </p:animMotion>
                                  </p:childTnLst>
                                </p:cTn>
                              </p:par>
                              <p:par>
                                <p:cTn id="42" presetID="0" presetClass="path" presetSubtype="0" accel="50000" decel="50000" fill="hold" grpId="0" nodeType="withEffect">
                                  <p:stCondLst>
                                    <p:cond delay="0"/>
                                  </p:stCondLst>
                                  <p:childTnLst>
                                    <p:animMotion origin="layout" path="M 0 0 L 0 -0.05555" pathEditMode="relative" ptsTypes="AA">
                                      <p:cBhvr>
                                        <p:cTn id="43" dur="500" fill="hold"/>
                                        <p:tgtEl>
                                          <p:spTgt spid="76"/>
                                        </p:tgtEl>
                                        <p:attrNameLst>
                                          <p:attrName>ppt_x</p:attrName>
                                          <p:attrName>ppt_y</p:attrName>
                                        </p:attrNameLst>
                                      </p:cBhvr>
                                    </p:animMotion>
                                  </p:childTnLst>
                                </p:cTn>
                              </p:par>
                              <p:par>
                                <p:cTn id="44" presetID="22" presetClass="entr" presetSubtype="8"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 presetClass="entr" presetSubtype="2"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5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75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4" grpId="0"/>
      <p:bldP spid="74" grpId="1"/>
      <p:bldP spid="75" grpId="0"/>
      <p:bldP spid="76" grpId="0"/>
      <p:bldP spid="78" grpId="0"/>
      <p:bldP spid="78" grpId="1"/>
      <p:bldP spid="79" grpId="0"/>
      <p:bldP spid="7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984250" y="1707654"/>
            <a:ext cx="1717675" cy="1717675"/>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22532" name="图片 172"/>
          <p:cNvPicPr>
            <a:picLocks noChangeAspect="1" noChangeArrowheads="1"/>
          </p:cNvPicPr>
          <p:nvPr/>
        </p:nvPicPr>
        <p:blipFill>
          <a:blip r:embed="rId1" cstate="email"/>
          <a:srcRect/>
          <a:stretch>
            <a:fillRect/>
          </a:stretch>
        </p:blipFill>
        <p:spPr bwMode="auto">
          <a:xfrm>
            <a:off x="1239838" y="1958479"/>
            <a:ext cx="1228725" cy="1176337"/>
          </a:xfrm>
          <a:prstGeom prst="rect">
            <a:avLst/>
          </a:prstGeom>
          <a:noFill/>
          <a:ln w="9525">
            <a:noFill/>
            <a:miter lim="800000"/>
            <a:headEnd/>
            <a:tailEnd/>
          </a:ln>
        </p:spPr>
      </p:pic>
      <p:graphicFrame>
        <p:nvGraphicFramePr>
          <p:cNvPr id="28" name="表格 27"/>
          <p:cNvGraphicFramePr>
            <a:graphicFrameLocks noGrp="1"/>
          </p:cNvGraphicFramePr>
          <p:nvPr/>
        </p:nvGraphicFramePr>
        <p:xfrm>
          <a:off x="2987675" y="1707654"/>
          <a:ext cx="5336367" cy="1627234"/>
        </p:xfrm>
        <a:graphic>
          <a:graphicData uri="http://schemas.openxmlformats.org/drawingml/2006/table">
            <a:tbl>
              <a:tblPr firstRow="1" bandRow="1">
                <a:tableStyleId>{5C22544A-7EE6-4342-B048-85BDC9FD1C3A}</a:tableStyleId>
              </a:tblPr>
              <a:tblGrid>
                <a:gridCol w="1122894"/>
                <a:gridCol w="864096"/>
                <a:gridCol w="3349377"/>
              </a:tblGrid>
              <a:tr h="813617">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row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r>
              <a:tr h="813617">
                <a:tc grid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hMerge="1">
                  <a:tcPr/>
                </a:tc>
                <a:tc vMerge="1">
                  <a:tcPr/>
                </a:tc>
              </a:tr>
            </a:tbl>
          </a:graphicData>
        </a:graphic>
      </p:graphicFrame>
      <p:sp>
        <p:nvSpPr>
          <p:cNvPr id="29" name="文本框 28"/>
          <p:cNvSpPr txBox="1">
            <a:spLocks noChangeArrowheads="1"/>
          </p:cNvSpPr>
          <p:nvPr/>
        </p:nvSpPr>
        <p:spPr bwMode="auto">
          <a:xfrm>
            <a:off x="3148052" y="2889396"/>
            <a:ext cx="1160264" cy="369332"/>
          </a:xfrm>
          <a:prstGeom prst="rect">
            <a:avLst/>
          </a:prstGeom>
          <a:noFill/>
          <a:ln w="9525">
            <a:noFill/>
            <a:miter lim="800000"/>
          </a:ln>
        </p:spPr>
        <p:txBody>
          <a:bodyPr wrap="square">
            <a:spAutoFit/>
          </a:bodyPr>
          <a:lstStyle/>
          <a:p>
            <a:r>
              <a:rPr lang="zh-CN" altLang="en-US" sz="1800">
                <a:latin typeface="楷体" panose="02010609060101010101" pitchFamily="49" charset="-122"/>
                <a:ea typeface="楷体" panose="02010609060101010101" pitchFamily="49" charset="-122"/>
              </a:rPr>
              <a:t>功成名就</a:t>
            </a:r>
            <a:endParaRPr lang="zh-CN" altLang="en-US" sz="1800">
              <a:latin typeface="楷体" panose="02010609060101010101" pitchFamily="49" charset="-122"/>
              <a:ea typeface="楷体" panose="02010609060101010101" pitchFamily="49" charset="-122"/>
            </a:endParaRPr>
          </a:p>
        </p:txBody>
      </p:sp>
      <p:sp>
        <p:nvSpPr>
          <p:cNvPr id="30" name="文本框 29"/>
          <p:cNvSpPr txBox="1"/>
          <p:nvPr/>
        </p:nvSpPr>
        <p:spPr>
          <a:xfrm>
            <a:off x="2994025" y="1903874"/>
            <a:ext cx="1108075" cy="461962"/>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22547" name="矩形 30"/>
          <p:cNvSpPr>
            <a:spLocks noChangeArrowheads="1"/>
          </p:cNvSpPr>
          <p:nvPr/>
        </p:nvSpPr>
        <p:spPr bwMode="auto">
          <a:xfrm>
            <a:off x="3316288" y="1904023"/>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功</a:t>
            </a:r>
            <a:endParaRPr lang="zh-CN" altLang="en-US" sz="2400">
              <a:solidFill>
                <a:srgbClr val="C00000"/>
              </a:solidFill>
              <a:latin typeface="楷体" panose="02010609060101010101" pitchFamily="49" charset="-122"/>
              <a:ea typeface="楷体" panose="02010609060101010101" pitchFamily="49" charset="-122"/>
            </a:endParaRPr>
          </a:p>
        </p:txBody>
      </p:sp>
      <p:pic>
        <p:nvPicPr>
          <p:cNvPr id="32" name="图片 31"/>
          <p:cNvPicPr>
            <a:picLocks noChangeAspect="1"/>
          </p:cNvPicPr>
          <p:nvPr/>
        </p:nvPicPr>
        <p:blipFill>
          <a:blip r:embed="rId2" cstate="email"/>
          <a:stretch>
            <a:fillRect/>
          </a:stretch>
        </p:blipFill>
        <p:spPr bwMode="auto">
          <a:xfrm>
            <a:off x="4125913" y="1767979"/>
            <a:ext cx="792162" cy="785812"/>
          </a:xfrm>
          <a:prstGeom prst="rect">
            <a:avLst/>
          </a:prstGeom>
          <a:noFill/>
          <a:ln w="9525">
            <a:noFill/>
            <a:miter lim="800000"/>
            <a:headEnd/>
            <a:tailEnd/>
          </a:ln>
        </p:spPr>
      </p:pic>
      <p:sp>
        <p:nvSpPr>
          <p:cNvPr id="33" name="文本框 32"/>
          <p:cNvSpPr txBox="1"/>
          <p:nvPr/>
        </p:nvSpPr>
        <p:spPr>
          <a:xfrm>
            <a:off x="5038321" y="1864916"/>
            <a:ext cx="3165475" cy="1421928"/>
          </a:xfrm>
          <a:prstGeom prst="rect">
            <a:avLst/>
          </a:prstGeom>
          <a:noFill/>
        </p:spPr>
        <p:txBody>
          <a:bodyPr>
            <a:spAutoFit/>
          </a:bodyPr>
          <a:lstStyle/>
          <a:p>
            <a:pPr algn="just" fontAlgn="auto">
              <a:lnSpc>
                <a:spcPct val="120000"/>
              </a:lnSpc>
              <a:spcBef>
                <a:spcPct val="0"/>
              </a:spcBef>
              <a:spcAft>
                <a:spcPct val="0"/>
              </a:spcAft>
              <a:defRPr/>
            </a:pPr>
            <a:r>
              <a:rPr lang="zh-CN" altLang="en-US" sz="1800">
                <a:solidFill>
                  <a:srgbClr val="C00000"/>
                </a:solidFill>
                <a:latin typeface="楷体" panose="02010609060101010101" pitchFamily="49" charset="-122"/>
                <a:ea typeface="楷体" panose="02010609060101010101" pitchFamily="49" charset="-122"/>
              </a:rPr>
              <a:t>功</a:t>
            </a:r>
            <a:r>
              <a:rPr lang="zh-CN" altLang="en-US" sz="1800">
                <a:solidFill>
                  <a:schemeClr val="accent6">
                    <a:lumMod val="50000"/>
                  </a:schemeClr>
                </a:solidFill>
                <a:latin typeface="楷体" panose="02010609060101010101" pitchFamily="49" charset="-122"/>
                <a:ea typeface="楷体" panose="02010609060101010101" pitchFamily="49" charset="-122"/>
              </a:rPr>
              <a:t> </a:t>
            </a:r>
            <a:r>
              <a:rPr lang="zh-CN" altLang="en-US" sz="1800">
                <a:latin typeface="楷体" panose="02010609060101010101" pitchFamily="49" charset="-122"/>
                <a:ea typeface="楷体" panose="02010609060101010101" pitchFamily="49" charset="-122"/>
              </a:rPr>
              <a:t>会意</a:t>
            </a:r>
            <a:r>
              <a:rPr lang="zh-CN" altLang="en-US" sz="1800" smtClean="0">
                <a:latin typeface="楷体" panose="02010609060101010101" pitchFamily="49" charset="-122"/>
                <a:ea typeface="楷体" panose="02010609060101010101" pitchFamily="49" charset="-122"/>
              </a:rPr>
              <a:t>字。从</a:t>
            </a:r>
            <a:r>
              <a:rPr lang="zh-CN" altLang="en-US" sz="1800">
                <a:latin typeface="楷体" panose="02010609060101010101" pitchFamily="49" charset="-122"/>
                <a:ea typeface="楷体" panose="02010609060101010101" pitchFamily="49" charset="-122"/>
              </a:rPr>
              <a:t>力、从工</a:t>
            </a:r>
            <a:r>
              <a:rPr lang="zh-CN" altLang="en-US" sz="1800" smtClean="0">
                <a:latin typeface="楷体" panose="02010609060101010101" pitchFamily="49" charset="-122"/>
                <a:ea typeface="楷体" panose="02010609060101010101" pitchFamily="49" charset="-122"/>
              </a:rPr>
              <a:t>，“工”兼</a:t>
            </a:r>
            <a:r>
              <a:rPr lang="zh-CN" altLang="en-US" sz="1800">
                <a:latin typeface="楷体" panose="02010609060101010101" pitchFamily="49" charset="-122"/>
                <a:ea typeface="楷体" panose="02010609060101010101" pitchFamily="49" charset="-122"/>
              </a:rPr>
              <a:t>表声，表示努力工作，本义是劳动、做事。引申为做工的成效、功效。</a:t>
            </a:r>
            <a:endParaRPr lang="zh-CN" altLang="en-US" sz="1800">
              <a:latin typeface="楷体" panose="02010609060101010101" pitchFamily="49" charset="-122"/>
              <a:ea typeface="楷体" panose="02010609060101010101" pitchFamily="49" charset="-122"/>
            </a:endParaRPr>
          </a:p>
        </p:txBody>
      </p:sp>
      <p:sp>
        <p:nvSpPr>
          <p:cNvPr id="34" name="矩形 33"/>
          <p:cNvSpPr>
            <a:spLocks noChangeArrowheads="1"/>
          </p:cNvSpPr>
          <p:nvPr/>
        </p:nvSpPr>
        <p:spPr bwMode="auto">
          <a:xfrm>
            <a:off x="3148052" y="2598328"/>
            <a:ext cx="1107996" cy="369332"/>
          </a:xfrm>
          <a:prstGeom prst="rect">
            <a:avLst/>
          </a:prstGeom>
          <a:noFill/>
          <a:ln w="9525">
            <a:noFill/>
            <a:miter lim="800000"/>
          </a:ln>
        </p:spPr>
        <p:txBody>
          <a:bodyPr wrap="none">
            <a:spAutoFit/>
          </a:bodyPr>
          <a:lstStyle/>
          <a:p>
            <a:r>
              <a:rPr lang="zh-CN" altLang="en-US" sz="1800">
                <a:latin typeface="楷体" panose="02010609060101010101" pitchFamily="49" charset="-122"/>
                <a:ea typeface="楷体" panose="02010609060101010101" pitchFamily="49" charset="-122"/>
              </a:rPr>
              <a:t>马到成功</a:t>
            </a:r>
            <a:endParaRPr lang="zh-CN" altLang="en-US" sz="1800">
              <a:latin typeface="楷体" panose="02010609060101010101" pitchFamily="49" charset="-122"/>
              <a:ea typeface="楷体" panose="02010609060101010101" pitchFamily="49" charset="-122"/>
            </a:endParaRPr>
          </a:p>
        </p:txBody>
      </p:sp>
      <p:grpSp>
        <p:nvGrpSpPr>
          <p:cNvPr id="17" name="组合 16"/>
          <p:cNvGrpSpPr/>
          <p:nvPr/>
        </p:nvGrpSpPr>
        <p:grpSpPr>
          <a:xfrm>
            <a:off x="248707" y="699542"/>
            <a:ext cx="1471085" cy="534600"/>
            <a:chOff x="3131840" y="2188312"/>
            <a:chExt cx="1471085" cy="534600"/>
          </a:xfrm>
        </p:grpSpPr>
        <p:sp>
          <p:nvSpPr>
            <p:cNvPr id="18" name="圆角矩形 17"/>
            <p:cNvSpPr/>
            <p:nvPr/>
          </p:nvSpPr>
          <p:spPr>
            <a:xfrm>
              <a:off x="3131840" y="2211710"/>
              <a:ext cx="1471085" cy="511202"/>
            </a:xfrm>
            <a:prstGeom prst="roundRect">
              <a:avLst>
                <a:gd name="adj" fmla="val 27847"/>
              </a:avLst>
            </a:prstGeom>
            <a:solidFill>
              <a:schemeClr val="accent2">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猜</a:t>
              </a:r>
              <a:r>
                <a:rPr lang="zh-CN" altLang="en-US" sz="2400">
                  <a:solidFill>
                    <a:schemeClr val="bg1"/>
                  </a:solidFill>
                  <a:latin typeface="黑体" panose="02010609060101010101" charset="-122"/>
                  <a:ea typeface="黑体" panose="02010609060101010101" charset="-122"/>
                </a:rPr>
                <a:t>一猜</a:t>
              </a:r>
              <a:endParaRPr lang="zh-CN" altLang="en-US" sz="2400">
                <a:solidFill>
                  <a:schemeClr val="bg1"/>
                </a:solidFill>
                <a:latin typeface="黑体" panose="02010609060101010101" charset="-122"/>
                <a:ea typeface="黑体" panose="02010609060101010101" charset="-122"/>
              </a:endParaRPr>
            </a:p>
          </p:txBody>
        </p:sp>
        <p:sp>
          <p:nvSpPr>
            <p:cNvPr id="31" name="圆角矩形 30"/>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3"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p:tgtEl>
                                          <p:spTgt spid="34"/>
                                        </p:tgtEl>
                                        <p:attrNameLst>
                                          <p:attrName>ppt_y</p:attrName>
                                        </p:attrNameLst>
                                      </p:cBhvr>
                                      <p:tavLst>
                                        <p:tav tm="0">
                                          <p:val>
                                            <p:strVal val="#ppt_y-#ppt_h*1.125000"/>
                                          </p:val>
                                        </p:tav>
                                        <p:tav tm="100000">
                                          <p:val>
                                            <p:strVal val="#ppt_y"/>
                                          </p:val>
                                        </p:tav>
                                      </p:tavLst>
                                    </p:anim>
                                    <p:animEffect transition="in" filter="wipe(down)">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down)">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984250" y="1707654"/>
            <a:ext cx="1717675" cy="1717675"/>
          </a:xfrm>
          <a:custGeom>
            <a:avLst/>
            <a:gdLst>
              <a:gd name="connsiteX0" fmla="*/ 406732 w 2356022"/>
              <a:gd name="connsiteY0" fmla="*/ 0 h 2356022"/>
              <a:gd name="connsiteX1" fmla="*/ 1933323 w 2356022"/>
              <a:gd name="connsiteY1" fmla="*/ 0 h 2356022"/>
              <a:gd name="connsiteX2" fmla="*/ 1933460 w 2356022"/>
              <a:gd name="connsiteY2" fmla="*/ 1365 h 2356022"/>
              <a:gd name="connsiteX3" fmla="*/ 2272685 w 2356022"/>
              <a:gd name="connsiteY3" fmla="*/ 414959 h 2356022"/>
              <a:gd name="connsiteX4" fmla="*/ 2356022 w 2356022"/>
              <a:gd name="connsiteY4" fmla="*/ 440828 h 2356022"/>
              <a:gd name="connsiteX5" fmla="*/ 2356022 w 2356022"/>
              <a:gd name="connsiteY5" fmla="*/ 1933482 h 2356022"/>
              <a:gd name="connsiteX6" fmla="*/ 2272684 w 2356022"/>
              <a:gd name="connsiteY6" fmla="*/ 1959351 h 2356022"/>
              <a:gd name="connsiteX7" fmla="*/ 1966936 w 2356022"/>
              <a:gd name="connsiteY7" fmla="*/ 2265099 h 2356022"/>
              <a:gd name="connsiteX8" fmla="*/ 1938712 w 2356022"/>
              <a:gd name="connsiteY8" fmla="*/ 2356022 h 2356022"/>
              <a:gd name="connsiteX9" fmla="*/ 401340 w 2356022"/>
              <a:gd name="connsiteY9" fmla="*/ 2356022 h 2356022"/>
              <a:gd name="connsiteX10" fmla="*/ 373116 w 2356022"/>
              <a:gd name="connsiteY10" fmla="*/ 2265099 h 2356022"/>
              <a:gd name="connsiteX11" fmla="*/ 67368 w 2356022"/>
              <a:gd name="connsiteY11" fmla="*/ 1959351 h 2356022"/>
              <a:gd name="connsiteX12" fmla="*/ 0 w 2356022"/>
              <a:gd name="connsiteY12" fmla="*/ 1938439 h 2356022"/>
              <a:gd name="connsiteX13" fmla="*/ 0 w 2356022"/>
              <a:gd name="connsiteY13" fmla="*/ 435871 h 2356022"/>
              <a:gd name="connsiteX14" fmla="*/ 67369 w 2356022"/>
              <a:gd name="connsiteY14" fmla="*/ 414959 h 2356022"/>
              <a:gd name="connsiteX15" fmla="*/ 406594 w 2356022"/>
              <a:gd name="connsiteY15" fmla="*/ 1365 h 2356022"/>
              <a:gd name="connsiteX16" fmla="*/ 406732 w 2356022"/>
              <a:gd name="connsiteY16" fmla="*/ 0 h 235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6022" h="2356022">
                <a:moveTo>
                  <a:pt x="406732" y="0"/>
                </a:moveTo>
                <a:lnTo>
                  <a:pt x="1933323" y="0"/>
                </a:lnTo>
                <a:lnTo>
                  <a:pt x="1933460" y="1365"/>
                </a:lnTo>
                <a:cubicBezTo>
                  <a:pt x="1971727" y="188368"/>
                  <a:pt x="2100846" y="342277"/>
                  <a:pt x="2272685" y="414959"/>
                </a:cubicBezTo>
                <a:lnTo>
                  <a:pt x="2356022" y="440828"/>
                </a:lnTo>
                <a:lnTo>
                  <a:pt x="2356022" y="1933482"/>
                </a:lnTo>
                <a:lnTo>
                  <a:pt x="2272684" y="1959351"/>
                </a:lnTo>
                <a:cubicBezTo>
                  <a:pt x="2135213" y="2017497"/>
                  <a:pt x="2025082" y="2127628"/>
                  <a:pt x="1966936" y="2265099"/>
                </a:cubicBezTo>
                <a:lnTo>
                  <a:pt x="1938712" y="2356022"/>
                </a:lnTo>
                <a:lnTo>
                  <a:pt x="401340" y="2356022"/>
                </a:lnTo>
                <a:lnTo>
                  <a:pt x="373116" y="2265099"/>
                </a:lnTo>
                <a:cubicBezTo>
                  <a:pt x="314970" y="2127628"/>
                  <a:pt x="204839" y="2017497"/>
                  <a:pt x="67368" y="1959351"/>
                </a:cubicBezTo>
                <a:lnTo>
                  <a:pt x="0" y="1938439"/>
                </a:lnTo>
                <a:lnTo>
                  <a:pt x="0" y="435871"/>
                </a:lnTo>
                <a:lnTo>
                  <a:pt x="67369" y="414959"/>
                </a:lnTo>
                <a:cubicBezTo>
                  <a:pt x="239208" y="342277"/>
                  <a:pt x="368327" y="188368"/>
                  <a:pt x="406594" y="1365"/>
                </a:cubicBezTo>
                <a:lnTo>
                  <a:pt x="406732" y="0"/>
                </a:lnTo>
                <a:close/>
              </a:path>
            </a:pathLst>
          </a:custGeom>
          <a:solidFill>
            <a:schemeClr val="bg1"/>
          </a:solidFill>
          <a:ln w="19050">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pic>
        <p:nvPicPr>
          <p:cNvPr id="23556" name="图片 172"/>
          <p:cNvPicPr>
            <a:picLocks noChangeAspect="1" noChangeArrowheads="1"/>
          </p:cNvPicPr>
          <p:nvPr/>
        </p:nvPicPr>
        <p:blipFill>
          <a:blip r:embed="rId1"/>
          <a:stretch>
            <a:fillRect/>
          </a:stretch>
        </p:blipFill>
        <p:spPr bwMode="auto">
          <a:xfrm>
            <a:off x="1116013" y="1823541"/>
            <a:ext cx="1397000" cy="1425575"/>
          </a:xfrm>
          <a:prstGeom prst="rect">
            <a:avLst/>
          </a:prstGeom>
          <a:noFill/>
          <a:ln w="9525">
            <a:noFill/>
            <a:miter lim="800000"/>
            <a:headEnd/>
            <a:tailEnd/>
          </a:ln>
        </p:spPr>
      </p:pic>
      <p:graphicFrame>
        <p:nvGraphicFramePr>
          <p:cNvPr id="21" name="表格 20"/>
          <p:cNvGraphicFramePr>
            <a:graphicFrameLocks noGrp="1"/>
          </p:cNvGraphicFramePr>
          <p:nvPr/>
        </p:nvGraphicFramePr>
        <p:xfrm>
          <a:off x="2987675" y="1770360"/>
          <a:ext cx="5336367" cy="1800845"/>
        </p:xfrm>
        <a:graphic>
          <a:graphicData uri="http://schemas.openxmlformats.org/drawingml/2006/table">
            <a:tbl>
              <a:tblPr firstRow="1" bandRow="1">
                <a:tableStyleId>{5C22544A-7EE6-4342-B048-85BDC9FD1C3A}</a:tableStyleId>
              </a:tblPr>
              <a:tblGrid>
                <a:gridCol w="1122894"/>
                <a:gridCol w="864096"/>
                <a:gridCol w="3349377"/>
              </a:tblGrid>
              <a:tr h="755328">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row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r>
              <a:tr h="1045517">
                <a:tc gridSpan="2">
                  <a:txBody>
                    <a:bodyPr/>
                    <a:lstStyle/>
                    <a:p>
                      <a:endParaRPr lang="zh-CN" altLang="en-US"/>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bg1"/>
                    </a:solidFill>
                  </a:tcPr>
                </a:tc>
                <a:tc hMerge="1">
                  <a:tcPr/>
                </a:tc>
                <a:tc vMerge="1">
                  <a:tcPr/>
                </a:tc>
              </a:tr>
            </a:tbl>
          </a:graphicData>
        </a:graphic>
      </p:graphicFrame>
      <p:sp>
        <p:nvSpPr>
          <p:cNvPr id="24" name="文本框 23"/>
          <p:cNvSpPr txBox="1"/>
          <p:nvPr/>
        </p:nvSpPr>
        <p:spPr>
          <a:xfrm>
            <a:off x="2994025" y="1926313"/>
            <a:ext cx="1108075" cy="461962"/>
          </a:xfrm>
          <a:prstGeom prst="rect">
            <a:avLst/>
          </a:prstGeom>
          <a:noFill/>
        </p:spPr>
        <p:txBody>
          <a:bodyPr wrap="none">
            <a:spAutoFit/>
          </a:bodyPr>
          <a:lstStyle/>
          <a:p>
            <a:pPr fontAlgn="auto">
              <a:spcBef>
                <a:spcPct val="0"/>
              </a:spcBef>
              <a:spcAft>
                <a:spcPct val="0"/>
              </a:spcAft>
              <a:defRPr/>
            </a:pPr>
            <a:r>
              <a:rPr lang="en-US" altLang="zh-CN" sz="2400">
                <a:latin typeface="+mn-ea"/>
                <a:ea typeface="+mn-ea"/>
              </a:rPr>
              <a:t>(    )</a:t>
            </a:r>
            <a:endParaRPr lang="zh-CN" altLang="en-US" sz="2400">
              <a:latin typeface="+mn-ea"/>
              <a:ea typeface="+mn-ea"/>
            </a:endParaRPr>
          </a:p>
        </p:txBody>
      </p:sp>
      <p:sp>
        <p:nvSpPr>
          <p:cNvPr id="23570" name="矩形 24"/>
          <p:cNvSpPr>
            <a:spLocks noChangeArrowheads="1"/>
          </p:cNvSpPr>
          <p:nvPr/>
        </p:nvSpPr>
        <p:spPr bwMode="auto">
          <a:xfrm>
            <a:off x="3316288" y="1926462"/>
            <a:ext cx="492443" cy="461665"/>
          </a:xfrm>
          <a:prstGeom prst="rect">
            <a:avLst/>
          </a:prstGeom>
          <a:noFill/>
          <a:ln w="9525">
            <a:noFill/>
            <a:miter lim="800000"/>
          </a:ln>
        </p:spPr>
        <p:txBody>
          <a:bodyPr wrap="none">
            <a:spAutoFit/>
          </a:bodyPr>
          <a:lstStyle/>
          <a:p>
            <a:r>
              <a:rPr lang="zh-CN" altLang="en-US" sz="2400">
                <a:solidFill>
                  <a:srgbClr val="C00000"/>
                </a:solidFill>
                <a:latin typeface="楷体" panose="02010609060101010101" pitchFamily="49" charset="-122"/>
                <a:ea typeface="楷体" panose="02010609060101010101" pitchFamily="49" charset="-122"/>
              </a:rPr>
              <a:t>简</a:t>
            </a:r>
            <a:endParaRPr lang="zh-CN" altLang="en-US" sz="2400">
              <a:solidFill>
                <a:srgbClr val="C00000"/>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2" cstate="email"/>
          <a:stretch>
            <a:fillRect/>
          </a:stretch>
        </p:blipFill>
        <p:spPr bwMode="auto">
          <a:xfrm>
            <a:off x="4140200" y="1769566"/>
            <a:ext cx="752475" cy="769938"/>
          </a:xfrm>
          <a:prstGeom prst="rect">
            <a:avLst/>
          </a:prstGeom>
          <a:noFill/>
          <a:ln w="9525">
            <a:noFill/>
            <a:miter lim="800000"/>
            <a:headEnd/>
            <a:tailEnd/>
          </a:ln>
        </p:spPr>
      </p:pic>
      <p:sp>
        <p:nvSpPr>
          <p:cNvPr id="30" name="文本框 29"/>
          <p:cNvSpPr txBox="1">
            <a:spLocks noChangeArrowheads="1"/>
          </p:cNvSpPr>
          <p:nvPr/>
        </p:nvSpPr>
        <p:spPr bwMode="auto">
          <a:xfrm>
            <a:off x="3102406" y="3016468"/>
            <a:ext cx="1160264" cy="369332"/>
          </a:xfrm>
          <a:prstGeom prst="rect">
            <a:avLst/>
          </a:prstGeom>
          <a:noFill/>
          <a:ln w="9525">
            <a:noFill/>
            <a:miter lim="800000"/>
          </a:ln>
        </p:spPr>
        <p:txBody>
          <a:bodyPr wrap="square">
            <a:spAutoFit/>
          </a:bodyPr>
          <a:lstStyle/>
          <a:p>
            <a:r>
              <a:rPr lang="zh-CN" altLang="en-US" sz="1800">
                <a:latin typeface="楷体" panose="02010609060101010101" pitchFamily="49" charset="-122"/>
                <a:ea typeface="楷体" panose="02010609060101010101" pitchFamily="49" charset="-122"/>
              </a:rPr>
              <a:t>深入简出</a:t>
            </a:r>
            <a:endParaRPr lang="zh-CN" altLang="en-US" sz="1800">
              <a:latin typeface="楷体" panose="02010609060101010101" pitchFamily="49" charset="-122"/>
              <a:ea typeface="楷体" panose="02010609060101010101" pitchFamily="49" charset="-122"/>
            </a:endParaRPr>
          </a:p>
        </p:txBody>
      </p:sp>
      <p:sp>
        <p:nvSpPr>
          <p:cNvPr id="31" name="文本框 30"/>
          <p:cNvSpPr txBox="1"/>
          <p:nvPr/>
        </p:nvSpPr>
        <p:spPr>
          <a:xfrm>
            <a:off x="5076825" y="1793619"/>
            <a:ext cx="3163888" cy="1754326"/>
          </a:xfrm>
          <a:prstGeom prst="rect">
            <a:avLst/>
          </a:prstGeom>
          <a:noFill/>
        </p:spPr>
        <p:txBody>
          <a:bodyPr>
            <a:spAutoFit/>
          </a:bodyPr>
          <a:lstStyle/>
          <a:p>
            <a:pPr algn="just" fontAlgn="auto">
              <a:lnSpc>
                <a:spcPct val="120000"/>
              </a:lnSpc>
              <a:spcBef>
                <a:spcPct val="0"/>
              </a:spcBef>
              <a:spcAft>
                <a:spcPct val="0"/>
              </a:spcAft>
              <a:defRPr/>
            </a:pPr>
            <a:r>
              <a:rPr lang="zh-CN" altLang="en-US" sz="1800">
                <a:solidFill>
                  <a:srgbClr val="C00000"/>
                </a:solidFill>
                <a:latin typeface="楷体" panose="02010609060101010101" pitchFamily="49" charset="-122"/>
                <a:ea typeface="楷体" panose="02010609060101010101" pitchFamily="49" charset="-122"/>
              </a:rPr>
              <a:t>简</a:t>
            </a:r>
            <a:r>
              <a:rPr lang="zh-CN" altLang="en-US" sz="1800">
                <a:solidFill>
                  <a:schemeClr val="accent6">
                    <a:lumMod val="50000"/>
                  </a:schemeClr>
                </a:solidFill>
                <a:latin typeface="楷体" panose="02010609060101010101" pitchFamily="49" charset="-122"/>
                <a:ea typeface="楷体" panose="02010609060101010101" pitchFamily="49" charset="-122"/>
              </a:rPr>
              <a:t>   </a:t>
            </a:r>
            <a:r>
              <a:rPr lang="zh-CN" altLang="en-US" sz="1800">
                <a:latin typeface="楷体" panose="02010609060101010101" pitchFamily="49" charset="-122"/>
                <a:ea typeface="楷体" panose="02010609060101010101" pitchFamily="49" charset="-122"/>
              </a:rPr>
              <a:t>形声字。竹表意，表示简是用来写字的竹</a:t>
            </a:r>
            <a:r>
              <a:rPr lang="zh-CN" altLang="en-US" sz="1800" smtClean="0">
                <a:latin typeface="楷体" panose="02010609060101010101" pitchFamily="49" charset="-122"/>
                <a:ea typeface="楷体" panose="02010609060101010101" pitchFamily="49" charset="-122"/>
              </a:rPr>
              <a:t>片；间</a:t>
            </a:r>
            <a:r>
              <a:rPr lang="zh-CN" altLang="en-US" sz="1800">
                <a:latin typeface="楷体" panose="02010609060101010101" pitchFamily="49" charset="-122"/>
                <a:ea typeface="楷体" panose="02010609060101010101" pitchFamily="49" charset="-122"/>
              </a:rPr>
              <a:t>表声，间有空隙义，表示简上字与字间留有空隙。声旁简化。本义是古代用来写字的狭长</a:t>
            </a:r>
            <a:r>
              <a:rPr lang="zh-CN" altLang="en-US" sz="1800" smtClean="0">
                <a:latin typeface="楷体" panose="02010609060101010101" pitchFamily="49" charset="-122"/>
                <a:ea typeface="楷体" panose="02010609060101010101" pitchFamily="49" charset="-122"/>
              </a:rPr>
              <a:t>竹片。</a:t>
            </a:r>
            <a:endParaRPr lang="zh-CN" altLang="en-US" sz="1800">
              <a:latin typeface="楷体" panose="02010609060101010101" pitchFamily="49" charset="-122"/>
              <a:ea typeface="楷体" panose="02010609060101010101" pitchFamily="49" charset="-122"/>
            </a:endParaRPr>
          </a:p>
        </p:txBody>
      </p:sp>
      <p:sp>
        <p:nvSpPr>
          <p:cNvPr id="32" name="矩形 31"/>
          <p:cNvSpPr>
            <a:spLocks noChangeArrowheads="1"/>
          </p:cNvSpPr>
          <p:nvPr/>
        </p:nvSpPr>
        <p:spPr bwMode="auto">
          <a:xfrm>
            <a:off x="3102406" y="2715840"/>
            <a:ext cx="1253570" cy="369332"/>
          </a:xfrm>
          <a:prstGeom prst="rect">
            <a:avLst/>
          </a:prstGeom>
          <a:noFill/>
          <a:ln w="9525">
            <a:noFill/>
            <a:miter lim="800000"/>
          </a:ln>
        </p:spPr>
        <p:txBody>
          <a:bodyPr wrap="square">
            <a:spAutoFit/>
          </a:bodyPr>
          <a:lstStyle/>
          <a:p>
            <a:r>
              <a:rPr lang="zh-CN" altLang="en-US" sz="1800">
                <a:latin typeface="楷体" panose="02010609060101010101" pitchFamily="49" charset="-122"/>
                <a:ea typeface="楷体" panose="02010609060101010101" pitchFamily="49" charset="-122"/>
              </a:rPr>
              <a:t>言简意赅</a:t>
            </a:r>
            <a:endParaRPr lang="zh-CN" altLang="en-US" sz="1800">
              <a:latin typeface="楷体" panose="02010609060101010101" pitchFamily="49" charset="-122"/>
              <a:ea typeface="楷体" panose="02010609060101010101" pitchFamily="49" charset="-122"/>
            </a:endParaRPr>
          </a:p>
        </p:txBody>
      </p:sp>
      <p:grpSp>
        <p:nvGrpSpPr>
          <p:cNvPr id="34" name="组合 33"/>
          <p:cNvGrpSpPr/>
          <p:nvPr/>
        </p:nvGrpSpPr>
        <p:grpSpPr>
          <a:xfrm>
            <a:off x="248707" y="699542"/>
            <a:ext cx="1471085" cy="534600"/>
            <a:chOff x="3131840" y="2188312"/>
            <a:chExt cx="1471085" cy="534600"/>
          </a:xfrm>
        </p:grpSpPr>
        <p:sp>
          <p:nvSpPr>
            <p:cNvPr id="35" name="圆角矩形 34"/>
            <p:cNvSpPr/>
            <p:nvPr/>
          </p:nvSpPr>
          <p:spPr>
            <a:xfrm>
              <a:off x="3131840" y="2211710"/>
              <a:ext cx="1471085" cy="511202"/>
            </a:xfrm>
            <a:prstGeom prst="roundRect">
              <a:avLst>
                <a:gd name="adj" fmla="val 27847"/>
              </a:avLst>
            </a:prstGeom>
            <a:solidFill>
              <a:schemeClr val="accent2">
                <a:lumMod val="75000"/>
              </a:schemeClr>
            </a:solidFill>
            <a:ln>
              <a:noFill/>
            </a:ln>
            <a:effectLst>
              <a:outerShdw dist="254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a:off x="3131840" y="2211710"/>
              <a:ext cx="738000" cy="511202"/>
            </a:xfrm>
            <a:custGeom>
              <a:avLst/>
              <a:gdLst>
                <a:gd name="connsiteX0" fmla="*/ 0 w 738000"/>
                <a:gd name="connsiteY0" fmla="*/ 0 h 511202"/>
                <a:gd name="connsiteX1" fmla="*/ 595646 w 738000"/>
                <a:gd name="connsiteY1" fmla="*/ 0 h 511202"/>
                <a:gd name="connsiteX2" fmla="*/ 738000 w 738000"/>
                <a:gd name="connsiteY2" fmla="*/ 142354 h 511202"/>
                <a:gd name="connsiteX3" fmla="*/ 738000 w 738000"/>
                <a:gd name="connsiteY3" fmla="*/ 368848 h 511202"/>
                <a:gd name="connsiteX4" fmla="*/ 595646 w 738000"/>
                <a:gd name="connsiteY4" fmla="*/ 511202 h 511202"/>
                <a:gd name="connsiteX5" fmla="*/ 0 w 738000"/>
                <a:gd name="connsiteY5" fmla="*/ 511202 h 511202"/>
                <a:gd name="connsiteX6" fmla="*/ 0 w 738000"/>
                <a:gd name="connsiteY6" fmla="*/ 0 h 51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000" h="511202">
                  <a:moveTo>
                    <a:pt x="0" y="0"/>
                  </a:moveTo>
                  <a:lnTo>
                    <a:pt x="595646" y="0"/>
                  </a:lnTo>
                  <a:cubicBezTo>
                    <a:pt x="674266" y="0"/>
                    <a:pt x="738000" y="63734"/>
                    <a:pt x="738000" y="142354"/>
                  </a:cubicBezTo>
                  <a:lnTo>
                    <a:pt x="738000" y="368848"/>
                  </a:lnTo>
                  <a:cubicBezTo>
                    <a:pt x="738000" y="447468"/>
                    <a:pt x="674266" y="511202"/>
                    <a:pt x="595646" y="511202"/>
                  </a:cubicBezTo>
                  <a:lnTo>
                    <a:pt x="0" y="511202"/>
                  </a:lnTo>
                  <a:lnTo>
                    <a:pt x="0" y="0"/>
                  </a:ln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155079" y="2188312"/>
              <a:ext cx="1424607" cy="461665"/>
            </a:xfrm>
            <a:prstGeom prst="rect">
              <a:avLst/>
            </a:prstGeom>
            <a:noFill/>
          </p:spPr>
          <p:txBody>
            <a:bodyPr wrap="square" rtlCol="0">
              <a:spAutoFit/>
            </a:bodyPr>
            <a:lstStyle/>
            <a:p>
              <a:pPr algn="ctr"/>
              <a:r>
                <a:rPr lang="zh-CN" altLang="en-US" sz="2400" smtClean="0">
                  <a:solidFill>
                    <a:schemeClr val="bg1"/>
                  </a:solidFill>
                  <a:latin typeface="黑体" panose="02010609060101010101" charset="-122"/>
                  <a:ea typeface="黑体" panose="02010609060101010101" charset="-122"/>
                </a:rPr>
                <a:t>猜</a:t>
              </a:r>
              <a:r>
                <a:rPr lang="zh-CN" altLang="en-US" sz="2400">
                  <a:solidFill>
                    <a:schemeClr val="bg1"/>
                  </a:solidFill>
                  <a:latin typeface="黑体" panose="02010609060101010101" charset="-122"/>
                  <a:ea typeface="黑体" panose="02010609060101010101" charset="-122"/>
                </a:rPr>
                <a:t>一猜</a:t>
              </a:r>
              <a:endParaRPr lang="zh-CN" altLang="en-US" sz="2400">
                <a:solidFill>
                  <a:schemeClr val="bg1"/>
                </a:solidFill>
                <a:latin typeface="黑体" panose="02010609060101010101" charset="-122"/>
                <a:ea typeface="黑体" panose="02010609060101010101" charset="-122"/>
              </a:endParaRPr>
            </a:p>
          </p:txBody>
        </p:sp>
        <p:sp>
          <p:nvSpPr>
            <p:cNvPr id="38" name="圆角矩形 37"/>
            <p:cNvSpPr/>
            <p:nvPr/>
          </p:nvSpPr>
          <p:spPr>
            <a:xfrm>
              <a:off x="3164913" y="2243474"/>
              <a:ext cx="1404938" cy="447675"/>
            </a:xfrm>
            <a:prstGeom prst="roundRect">
              <a:avLst>
                <a:gd name="adj" fmla="val 24595"/>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cstate="email"/>
            <a:stretch>
              <a:fillRect/>
            </a:stretch>
          </p:blipFill>
          <p:spPr>
            <a:xfrm>
              <a:off x="3455137" y="2608838"/>
              <a:ext cx="824491" cy="1140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p:tgtEl>
                                          <p:spTgt spid="32"/>
                                        </p:tgtEl>
                                        <p:attrNameLst>
                                          <p:attrName>ppt_y</p:attrName>
                                        </p:attrNameLst>
                                      </p:cBhvr>
                                      <p:tavLst>
                                        <p:tav tm="0">
                                          <p:val>
                                            <p:strVal val="#ppt_y-#ppt_h*1.125000"/>
                                          </p:val>
                                        </p:tav>
                                        <p:tav tm="100000">
                                          <p:val>
                                            <p:strVal val="#ppt_y"/>
                                          </p:val>
                                        </p:tav>
                                      </p:tavLst>
                                    </p:anim>
                                    <p:animEffect transition="in" filter="wipe(down)">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p:tgtEl>
                                          <p:spTgt spid="30"/>
                                        </p:tgtEl>
                                        <p:attrNameLst>
                                          <p:attrName>ppt_y</p:attrName>
                                        </p:attrNameLst>
                                      </p:cBhvr>
                                      <p:tavLst>
                                        <p:tav tm="0">
                                          <p:val>
                                            <p:strVal val="#ppt_y-#ppt_h*1.125000"/>
                                          </p:val>
                                        </p:tav>
                                        <p:tav tm="100000">
                                          <p:val>
                                            <p:strVal val="#ppt_y"/>
                                          </p:val>
                                        </p:tav>
                                      </p:tavLst>
                                    </p:anim>
                                    <p:animEffect transition="in" filter="wipe(down)">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ISPRING_RESOURCE_PATHS_HASH_PRESENTER" val="6386bad1b193e8ddd96c78c97f95eeb279f1e047"/>
  <p:tag name="KSO_WPP_MARK_KEY" val="e01d1f3a-ca49-4d14-9a6f-d11c0100b160"/>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1429</Words>
  <Application>WPS 演示</Application>
  <PresentationFormat>全屏显示(16:9)</PresentationFormat>
  <Paragraphs>233</Paragraphs>
  <Slides>27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思源黑体 CN Bold</vt:lpstr>
      <vt:lpstr>黑体</vt:lpstr>
      <vt:lpstr>微软雅黑</vt:lpstr>
      <vt:lpstr>楷体</vt:lpstr>
      <vt:lpstr>Calibri</vt:lpstr>
      <vt:lpstr>taozhi.cn_PY</vt:lpstr>
      <vt:lpstr>Arial Unicode MS</vt:lpstr>
      <vt:lpstr>Calibri Light</vt:lpstr>
      <vt:lpstr>方正大标宋_GBK</vt:lpstr>
      <vt:lpstr>方正大黑_GBK</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4</cp:revision>
  <cp:lastPrinted>2022-05-11T22:44:00Z</cp:lastPrinted>
  <dcterms:created xsi:type="dcterms:W3CDTF">2022-05-11T22:44:00Z</dcterms:created>
  <dcterms:modified xsi:type="dcterms:W3CDTF">2023-01-15T09:06:55Z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DF6EE191D7B34D21BCE966FC12562BE2</vt:lpwstr>
  </property>
  <property fmtid="{D5CDD505-2E9C-101B-9397-08002B2CF9AE}" pid="3" name="KSOProductBuildVer">
    <vt:lpwstr>2052-11.1.0.13703</vt:lpwstr>
  </property>
</Properties>
</file>