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260" r:id="rId3"/>
    <p:sldId id="259" r:id="rId5"/>
    <p:sldId id="695" r:id="rId6"/>
    <p:sldId id="263" r:id="rId7"/>
    <p:sldId id="429" r:id="rId8"/>
    <p:sldId id="572" r:id="rId9"/>
    <p:sldId id="299" r:id="rId10"/>
    <p:sldId id="602" r:id="rId11"/>
    <p:sldId id="267" r:id="rId12"/>
    <p:sldId id="274" r:id="rId13"/>
    <p:sldId id="663" r:id="rId14"/>
    <p:sldId id="696" r:id="rId15"/>
    <p:sldId id="275" r:id="rId16"/>
    <p:sldId id="697" r:id="rId17"/>
  </p:sldIdLst>
  <p:sldSz cx="12190095" cy="7021195"/>
  <p:notesSz cx="6858000" cy="9144000"/>
  <p:custDataLst>
    <p:tags r:id="rId22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14680" lvl="1" indent="-15748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28725" lvl="2" indent="-314325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43405" lvl="3" indent="-471805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57450" lvl="4" indent="-62865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2865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2865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2865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2865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954" y="-246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2662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lvl="0" indent="0" defTabSz="122872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 defTabSz="1228725"/>
            <a:r>
              <a:rPr lang="zh-CN" altLang="en-US"/>
              <a:t>第二级</a:t>
            </a:r>
            <a:endParaRPr lang="zh-CN" altLang="en-US"/>
          </a:p>
          <a:p>
            <a:pPr lvl="2" indent="0" defTabSz="1228725"/>
            <a:r>
              <a:rPr lang="zh-CN" altLang="en-US"/>
              <a:t>第三级</a:t>
            </a:r>
            <a:endParaRPr lang="zh-CN" altLang="en-US"/>
          </a:p>
          <a:p>
            <a:pPr lvl="3" indent="0" defTabSz="1228725"/>
            <a:r>
              <a:rPr lang="zh-CN" altLang="en-US"/>
              <a:t>第四级</a:t>
            </a:r>
            <a:endParaRPr lang="zh-CN" altLang="en-US"/>
          </a:p>
          <a:p>
            <a:pPr lvl="4" indent="0" defTabSz="1228725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4680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8725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43405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57450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73400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88080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302760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917440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0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555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2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4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5843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7890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7891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9939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98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80988"/>
            <a:ext cx="10971213" cy="117157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81187"/>
            <a:ext cx="2742843" cy="5991041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81187"/>
            <a:ext cx="8025355" cy="599104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94450"/>
            <a:ext cx="38592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6013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94450"/>
            <a:ext cx="38592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6013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94450"/>
            <a:ext cx="38592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6013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80988"/>
            <a:ext cx="10971213" cy="117157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94450"/>
            <a:ext cx="38592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6013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94450"/>
            <a:ext cx="38592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6013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94450"/>
            <a:ext cx="38592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6013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94450"/>
            <a:ext cx="38592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6013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94450"/>
            <a:ext cx="38592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6013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94450"/>
            <a:ext cx="38592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6013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0"/>
          </a:xfrm>
          <a:prstGeom prst="rect">
            <a:avLst/>
          </a:prstGeom>
        </p:spPr>
        <p:txBody>
          <a:bodyPr anchor="t"/>
          <a:lstStyle>
            <a:lvl1pPr algn="l">
              <a:defRPr sz="54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7"/>
            <a:ext cx="10361851" cy="1535955"/>
          </a:xfrm>
        </p:spPr>
        <p:txBody>
          <a:bodyPr anchor="b"/>
          <a:lstStyle>
            <a:lvl1pPr marL="0" indent="0">
              <a:buNone/>
              <a:defRPr sz="2700"/>
            </a:lvl1pPr>
            <a:lvl2pPr marL="614680" indent="0">
              <a:buNone/>
              <a:defRPr sz="2400"/>
            </a:lvl2pPr>
            <a:lvl3pPr marL="1229360" indent="0">
              <a:buNone/>
              <a:defRPr sz="2200"/>
            </a:lvl3pPr>
            <a:lvl4pPr marL="1844040" indent="0">
              <a:buNone/>
              <a:defRPr sz="1900"/>
            </a:lvl4pPr>
            <a:lvl5pPr marL="2458720" indent="0">
              <a:buNone/>
              <a:defRPr sz="1900"/>
            </a:lvl5pPr>
            <a:lvl6pPr marL="3073400" indent="0">
              <a:buNone/>
              <a:defRPr sz="1900"/>
            </a:lvl6pPr>
            <a:lvl7pPr marL="3688080" indent="0">
              <a:buNone/>
              <a:defRPr sz="1900"/>
            </a:lvl7pPr>
            <a:lvl8pPr marL="4302760" indent="0">
              <a:buNone/>
              <a:defRPr sz="1900"/>
            </a:lvl8pPr>
            <a:lvl9pPr marL="4917440" indent="0">
              <a:buNone/>
              <a:defRPr sz="1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80988"/>
            <a:ext cx="10971213" cy="117157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2" y="1638354"/>
            <a:ext cx="5384099" cy="46338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38354"/>
            <a:ext cx="5384099" cy="46338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80988"/>
            <a:ext cx="10971213" cy="11715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680" indent="0">
              <a:buNone/>
              <a:defRPr sz="2700" b="1"/>
            </a:lvl2pPr>
            <a:lvl3pPr marL="1229360" indent="0">
              <a:buNone/>
              <a:defRPr sz="2400" b="1"/>
            </a:lvl3pPr>
            <a:lvl4pPr marL="1844040" indent="0">
              <a:buNone/>
              <a:defRPr sz="2200" b="1"/>
            </a:lvl4pPr>
            <a:lvl5pPr marL="2458720" indent="0">
              <a:buNone/>
              <a:defRPr sz="2200" b="1"/>
            </a:lvl5pPr>
            <a:lvl6pPr marL="3073400" indent="0">
              <a:buNone/>
              <a:defRPr sz="2200" b="1"/>
            </a:lvl6pPr>
            <a:lvl7pPr marL="3688080" indent="0">
              <a:buNone/>
              <a:defRPr sz="2200" b="1"/>
            </a:lvl7pPr>
            <a:lvl8pPr marL="4302760" indent="0">
              <a:buNone/>
              <a:defRPr sz="2200" b="1"/>
            </a:lvl8pPr>
            <a:lvl9pPr marL="4917440" indent="0">
              <a:buNone/>
              <a:defRPr sz="2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1"/>
            <a:ext cx="5386216" cy="404549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71715"/>
            <a:ext cx="5388332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680" indent="0">
              <a:buNone/>
              <a:defRPr sz="2700" b="1"/>
            </a:lvl2pPr>
            <a:lvl3pPr marL="1229360" indent="0">
              <a:buNone/>
              <a:defRPr sz="2400" b="1"/>
            </a:lvl3pPr>
            <a:lvl4pPr marL="1844040" indent="0">
              <a:buNone/>
              <a:defRPr sz="2200" b="1"/>
            </a:lvl4pPr>
            <a:lvl5pPr marL="2458720" indent="0">
              <a:buNone/>
              <a:defRPr sz="2200" b="1"/>
            </a:lvl5pPr>
            <a:lvl6pPr marL="3073400" indent="0">
              <a:buNone/>
              <a:defRPr sz="2200" b="1"/>
            </a:lvl6pPr>
            <a:lvl7pPr marL="3688080" indent="0">
              <a:buNone/>
              <a:defRPr sz="2200" b="1"/>
            </a:lvl7pPr>
            <a:lvl8pPr marL="4302760" indent="0">
              <a:buNone/>
              <a:defRPr sz="2200" b="1"/>
            </a:lvl8pPr>
            <a:lvl9pPr marL="4917440" indent="0">
              <a:buNone/>
              <a:defRPr sz="2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226731"/>
            <a:ext cx="5388332" cy="404549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80988"/>
            <a:ext cx="10971213" cy="117157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9561"/>
            <a:ext cx="4010562" cy="1189757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9563"/>
            <a:ext cx="6814779" cy="5992667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69320"/>
            <a:ext cx="4010562" cy="4802910"/>
          </a:xfrm>
        </p:spPr>
        <p:txBody>
          <a:bodyPr/>
          <a:lstStyle>
            <a:lvl1pPr marL="0" indent="0">
              <a:buNone/>
              <a:defRPr sz="1900"/>
            </a:lvl1pPr>
            <a:lvl2pPr marL="614680" indent="0">
              <a:buNone/>
              <a:defRPr sz="1600"/>
            </a:lvl2pPr>
            <a:lvl3pPr marL="1229360" indent="0">
              <a:buNone/>
              <a:defRPr sz="1300"/>
            </a:lvl3pPr>
            <a:lvl4pPr marL="1844040" indent="0">
              <a:buNone/>
              <a:defRPr sz="1200"/>
            </a:lvl4pPr>
            <a:lvl5pPr marL="2458720" indent="0">
              <a:buNone/>
              <a:defRPr sz="1200"/>
            </a:lvl5pPr>
            <a:lvl6pPr marL="3073400" indent="0">
              <a:buNone/>
              <a:defRPr sz="1200"/>
            </a:lvl6pPr>
            <a:lvl7pPr marL="3688080" indent="0">
              <a:buNone/>
              <a:defRPr sz="1200"/>
            </a:lvl7pPr>
            <a:lvl8pPr marL="4302760" indent="0">
              <a:buNone/>
              <a:defRPr sz="1200"/>
            </a:lvl8pPr>
            <a:lvl9pPr marL="4917440" indent="0">
              <a:buNone/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59"/>
            <a:ext cx="7314248" cy="580251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5"/>
            <a:ext cx="7314248" cy="4212908"/>
          </a:xfrm>
        </p:spPr>
        <p:txBody>
          <a:bodyPr vert="horz" wrap="square" lIns="122931" tIns="61466" rIns="122931" bIns="61466" numCol="1" anchor="t" anchorCtr="0" compatLnSpc="1"/>
          <a:lstStyle>
            <a:lvl1pPr marL="0" indent="0">
              <a:buNone/>
              <a:defRPr sz="4300"/>
            </a:lvl1pPr>
            <a:lvl2pPr marL="614680" indent="0">
              <a:buNone/>
              <a:defRPr sz="3800"/>
            </a:lvl2pPr>
            <a:lvl3pPr marL="1229360" indent="0">
              <a:buNone/>
              <a:defRPr sz="3200"/>
            </a:lvl3pPr>
            <a:lvl4pPr marL="1844040" indent="0">
              <a:buNone/>
              <a:defRPr sz="2700"/>
            </a:lvl4pPr>
            <a:lvl5pPr marL="2458720" indent="0">
              <a:buNone/>
              <a:defRPr sz="2700"/>
            </a:lvl5pPr>
            <a:lvl6pPr marL="3073400" indent="0">
              <a:buNone/>
              <a:defRPr sz="2700"/>
            </a:lvl6pPr>
            <a:lvl7pPr marL="3688080" indent="0">
              <a:buNone/>
              <a:defRPr sz="2700"/>
            </a:lvl7pPr>
            <a:lvl8pPr marL="4302760" indent="0">
              <a:buNone/>
              <a:defRPr sz="2700"/>
            </a:lvl8pPr>
            <a:lvl9pPr marL="491744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3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43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1"/>
            <a:ext cx="7314248" cy="824053"/>
          </a:xfrm>
        </p:spPr>
        <p:txBody>
          <a:bodyPr/>
          <a:lstStyle>
            <a:lvl1pPr marL="0" indent="0">
              <a:buNone/>
              <a:defRPr sz="1900"/>
            </a:lvl1pPr>
            <a:lvl2pPr marL="614680" indent="0">
              <a:buNone/>
              <a:defRPr sz="1600"/>
            </a:lvl2pPr>
            <a:lvl3pPr marL="1229360" indent="0">
              <a:buNone/>
              <a:defRPr sz="1300"/>
            </a:lvl3pPr>
            <a:lvl4pPr marL="1844040" indent="0">
              <a:buNone/>
              <a:defRPr sz="1200"/>
            </a:lvl4pPr>
            <a:lvl5pPr marL="2458720" indent="0">
              <a:buNone/>
              <a:defRPr sz="1200"/>
            </a:lvl5pPr>
            <a:lvl6pPr marL="3073400" indent="0">
              <a:buNone/>
              <a:defRPr sz="1200"/>
            </a:lvl6pPr>
            <a:lvl7pPr marL="3688080" indent="0">
              <a:buNone/>
              <a:defRPr sz="1200"/>
            </a:lvl7pPr>
            <a:lvl8pPr marL="4302760" indent="0">
              <a:buNone/>
              <a:defRPr sz="1200"/>
            </a:lvl8pPr>
            <a:lvl9pPr marL="4917440" indent="0">
              <a:buNone/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image" Target="file:///D:\qq&#25991;&#20214;\712321467\Image\C2C\Image2\%7b75232B38-A165-1FB7-499C-2E1C792CACB5%7d.png" TargetMode="External"/><Relationship Id="rId30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1.jpeg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609600" y="1638300"/>
            <a:ext cx="10971213" cy="4633913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t" anchorCtr="0"/>
          <a:lstStyle/>
          <a:p>
            <a:pPr lvl="0" indent="-46037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382905"/>
            <a:r>
              <a:rPr lang="zh-CN" altLang="en-US"/>
              <a:t>第二级</a:t>
            </a:r>
            <a:endParaRPr lang="zh-CN" altLang="en-US"/>
          </a:p>
          <a:p>
            <a:pPr lvl="2" indent="-306705"/>
            <a:r>
              <a:rPr lang="zh-CN" altLang="en-US"/>
              <a:t>第三级</a:t>
            </a:r>
            <a:endParaRPr lang="zh-CN" altLang="en-US"/>
          </a:p>
          <a:p>
            <a:pPr lvl="3" indent="-306705"/>
            <a:r>
              <a:rPr lang="zh-CN" altLang="en-US"/>
              <a:t>第四级</a:t>
            </a:r>
            <a:endParaRPr lang="zh-CN" altLang="en-US"/>
          </a:p>
          <a:p>
            <a:pPr lvl="4" indent="-30607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 eaLnBrk="1" hangingPunct="1">
              <a:buFontTx/>
              <a:buNone/>
              <a:defRPr sz="19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4450"/>
            <a:ext cx="38592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>
            <a:lvl1pPr algn="ctr" eaLnBrk="1" hangingPunct="1">
              <a:buFontTx/>
              <a:buNone/>
              <a:defRPr sz="19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394450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31" tIns="61466" rIns="122931" bIns="61466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9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900" strike="noStrike" noProof="1"/>
          </a:p>
        </p:txBody>
      </p:sp>
      <p:pic>
        <p:nvPicPr>
          <p:cNvPr id="1031" name="图片 2" descr="微信图片_20210104090803"/>
          <p:cNvPicPr>
            <a:picLocks noChangeAspect="1"/>
          </p:cNvPicPr>
          <p:nvPr userDrawn="1"/>
        </p:nvPicPr>
        <p:blipFill rotWithShape="1">
          <a:blip r:embed="rId29" cstate="email"/>
          <a:srcRect/>
          <a:stretch>
            <a:fillRect/>
          </a:stretch>
        </p:blipFill>
        <p:spPr>
          <a:xfrm>
            <a:off x="0" y="876300"/>
            <a:ext cx="12198350" cy="6148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1073743875" descr="学科网 zxxk.com"/>
          <p:cNvPicPr>
            <a:picLocks noChangeAspect="1"/>
          </p:cNvPicPr>
          <p:nvPr/>
        </p:nvPicPr>
        <p:blipFill>
          <a:blip r:embed="rId30" r:link="rId3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5pPr>
      <a:lvl6pPr marL="61468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6pPr>
      <a:lvl7pPr marL="122936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7pPr>
      <a:lvl8pPr marL="184404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8pPr>
      <a:lvl9pPr marL="245872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60375" indent="-460375" algn="l" rtl="0" eaLnBrk="0" fontAlgn="base" hangingPunct="0">
        <a:spcBef>
          <a:spcPct val="20000"/>
        </a:spcBef>
        <a:spcAft>
          <a:spcPct val="0"/>
        </a:spcAft>
        <a:buChar char="•"/>
        <a:defRPr sz="4300">
          <a:solidFill>
            <a:schemeClr val="tx1"/>
          </a:solidFill>
          <a:latin typeface="+mn-lt"/>
          <a:ea typeface="+mn-ea"/>
          <a:cs typeface="+mn-cs"/>
        </a:defRPr>
      </a:lvl1pPr>
      <a:lvl2pPr marL="998855" indent="-382905" algn="l" rtl="0" eaLnBrk="0" fontAlgn="base" hangingPunct="0">
        <a:spcBef>
          <a:spcPct val="2000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</a:defRPr>
      </a:lvl2pPr>
      <a:lvl3pPr marL="1535430" indent="-306705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2151380" indent="-306705" algn="l" rtl="0" eaLnBrk="0" fontAlgn="base" hangingPunct="0">
        <a:spcBef>
          <a:spcPct val="20000"/>
        </a:spcBef>
        <a:spcAft>
          <a:spcPct val="0"/>
        </a:spcAft>
        <a:buChar char="–"/>
        <a:defRPr sz="2700">
          <a:solidFill>
            <a:schemeClr val="tx1"/>
          </a:solidFill>
          <a:latin typeface="+mn-lt"/>
        </a:defRPr>
      </a:lvl4pPr>
      <a:lvl5pPr marL="2765425" indent="-306705" algn="l" rtl="0" eaLnBrk="0" fontAlgn="base" hangingPunct="0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5pPr>
      <a:lvl6pPr marL="3380740" indent="-307340" algn="l" rtl="0" eaLnBrk="1" fontAlgn="base" hangingPunct="1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6pPr>
      <a:lvl7pPr marL="3995420" indent="-307340" algn="l" rtl="0" eaLnBrk="1" fontAlgn="base" hangingPunct="1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7pPr>
      <a:lvl8pPr marL="4610100" indent="-307340" algn="l" rtl="0" eaLnBrk="1" fontAlgn="base" hangingPunct="1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8pPr>
      <a:lvl9pPr marL="5224780" indent="-307340" algn="l" rtl="0" eaLnBrk="1" fontAlgn="base" hangingPunct="1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1229360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614680" algn="l" defTabSz="1229360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229360" algn="l" defTabSz="1229360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844040" algn="l" defTabSz="1229360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458720" algn="l" defTabSz="1229360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3073400" algn="l" defTabSz="1229360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3688080" algn="l" defTabSz="1229360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4302760" algn="l" defTabSz="1229360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4917440" algn="l" defTabSz="1229360" rtl="0" eaLnBrk="1" latinLnBrk="0" hangingPunct="1"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3.jpeg"/><Relationship Id="rId2" Type="http://schemas.openxmlformats.org/officeDocument/2006/relationships/tags" Target="../tags/tag2.xml"/><Relationship Id="rId1" Type="http://schemas.openxmlformats.org/officeDocument/2006/relationships/hyperlink" Target="&#24425;&#33394;&#30340;&#26790;&#65292;&#35838;&#25991;&#26391;&#35835;.m4a" TargetMode="Externa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3768725" y="2977370"/>
            <a:ext cx="46529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部编小学语文二年级下册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48"/>
          <p:cNvSpPr txBox="1"/>
          <p:nvPr/>
        </p:nvSpPr>
        <p:spPr>
          <a:xfrm>
            <a:off x="0" y="1154290"/>
            <a:ext cx="12190413" cy="119888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>
            <a:spAutoFit/>
          </a:bodyPr>
          <a:lstStyle/>
          <a:p>
            <a:pPr marR="0" algn="ctr" defTabSz="914400" rtl="0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4">
                      <a:lumMod val="7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kumimoji="0" lang="en-US" altLang="zh-CN" sz="7200" b="1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4">
                      <a:lumMod val="7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kumimoji="0" lang="zh-CN" altLang="en-US" sz="7200" b="1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4">
                      <a:lumMod val="7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彩色的</a:t>
            </a:r>
            <a:r>
              <a:rPr kumimoji="0" lang="zh-CN" altLang="en-US" sz="7200" b="1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4">
                      <a:lumMod val="7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梦</a:t>
            </a:r>
            <a:endParaRPr kumimoji="0" lang="zh-CN" altLang="en-US" sz="7200" b="1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4">
                    <a:lumMod val="75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416299" y="2672578"/>
            <a:ext cx="5357813" cy="1588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4080" y="3086100"/>
            <a:ext cx="2147570" cy="216408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146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718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290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862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" name="直接连接符 3"/>
          <p:cNvCxnSpPr>
            <a:stCxn id="3" idx="1"/>
            <a:endCxn id="3" idx="3"/>
          </p:cNvCxnSpPr>
          <p:nvPr/>
        </p:nvCxnSpPr>
        <p:spPr>
          <a:xfrm rot="10800000" flipH="1">
            <a:off x="894080" y="4167505"/>
            <a:ext cx="2147570" cy="1270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3" idx="0"/>
            <a:endCxn id="3" idx="2"/>
          </p:cNvCxnSpPr>
          <p:nvPr/>
        </p:nvCxnSpPr>
        <p:spPr>
          <a:xfrm rot="16200000" flipH="1">
            <a:off x="885825" y="4166870"/>
            <a:ext cx="2164080" cy="1270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64"/>
          <p:cNvSpPr txBox="1"/>
          <p:nvPr/>
        </p:nvSpPr>
        <p:spPr>
          <a:xfrm>
            <a:off x="1006475" y="3057525"/>
            <a:ext cx="609600" cy="2192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13800" b="1">
                <a:latin typeface="楷体" panose="02010609060101010101" pitchFamily="49" charset="-122"/>
                <a:ea typeface="楷体" panose="02010609060101010101" pitchFamily="49" charset="-122"/>
              </a:rPr>
              <a:t>拉</a:t>
            </a:r>
            <a:endParaRPr lang="zh-CN" altLang="en-US" sz="13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2" name="AutoShape 2" descr="http://img2.imgtn.bdimg.com/it/u=1076923373,4158382753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线形标注 2 18"/>
          <p:cNvSpPr/>
          <p:nvPr/>
        </p:nvSpPr>
        <p:spPr>
          <a:xfrm>
            <a:off x="3560763" y="2197100"/>
            <a:ext cx="4673600" cy="889000"/>
          </a:xfrm>
          <a:prstGeom prst="borderCallout2">
            <a:avLst>
              <a:gd name="adj1" fmla="val 18750"/>
              <a:gd name="adj2" fmla="val -8333"/>
              <a:gd name="adj3" fmla="val 59142"/>
              <a:gd name="adj4" fmla="val -12960"/>
              <a:gd name="adj5" fmla="val 94857"/>
              <a:gd name="adj6" fmla="val -16984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注意区分</a:t>
            </a: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拉</a:t>
            </a: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和</a:t>
            </a: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位</a:t>
            </a: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4824" name="TextBox 11"/>
          <p:cNvSpPr txBox="1"/>
          <p:nvPr/>
        </p:nvSpPr>
        <p:spPr>
          <a:xfrm>
            <a:off x="5180013" y="842963"/>
            <a:ext cx="1455737" cy="577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2563" y="1860550"/>
            <a:ext cx="1030287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4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lā</a:t>
            </a:r>
            <a:r>
              <a:rPr lang="en-US" altLang="zh-CN" sz="4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endParaRPr lang="en-US" altLang="zh-CN" sz="4400" b="1">
              <a:solidFill>
                <a:srgbClr val="000000"/>
              </a:solidFill>
              <a:latin typeface="Arial" panose="020B0604020202020204" pitchFamily="34" charset="0"/>
              <a:ea typeface="GB Pinyinok-B" pitchFamily="2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3219450" y="4291013"/>
            <a:ext cx="4479925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拉手   拉货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81125" y="3230563"/>
            <a:ext cx="1350963" cy="170497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146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718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290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862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4828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37575" y="2511425"/>
            <a:ext cx="3319463" cy="254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4080" y="3086100"/>
            <a:ext cx="2147570" cy="216408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146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718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290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862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" name="直接连接符 3"/>
          <p:cNvCxnSpPr>
            <a:stCxn id="3" idx="1"/>
            <a:endCxn id="3" idx="3"/>
          </p:cNvCxnSpPr>
          <p:nvPr/>
        </p:nvCxnSpPr>
        <p:spPr>
          <a:xfrm rot="10800000" flipH="1">
            <a:off x="894080" y="4167505"/>
            <a:ext cx="2147570" cy="1270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3" idx="0"/>
            <a:endCxn id="3" idx="2"/>
          </p:cNvCxnSpPr>
          <p:nvPr/>
        </p:nvCxnSpPr>
        <p:spPr>
          <a:xfrm rot="16200000" flipH="1">
            <a:off x="885825" y="4166870"/>
            <a:ext cx="2164080" cy="1270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64"/>
          <p:cNvSpPr txBox="1"/>
          <p:nvPr/>
        </p:nvSpPr>
        <p:spPr>
          <a:xfrm>
            <a:off x="1006475" y="3057525"/>
            <a:ext cx="609600" cy="2192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13800" b="1"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endParaRPr lang="zh-CN" altLang="en-US" sz="13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0" name="AutoShape 2" descr="http://img2.imgtn.bdimg.com/it/u=1076923373,4158382753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线形标注 2 18"/>
          <p:cNvSpPr/>
          <p:nvPr/>
        </p:nvSpPr>
        <p:spPr>
          <a:xfrm>
            <a:off x="3492500" y="2198688"/>
            <a:ext cx="2830513" cy="889000"/>
          </a:xfrm>
          <a:prstGeom prst="borderCallout2">
            <a:avLst>
              <a:gd name="adj1" fmla="val 18750"/>
              <a:gd name="adj2" fmla="val -8333"/>
              <a:gd name="adj3" fmla="val 59142"/>
              <a:gd name="adj4" fmla="val -12960"/>
              <a:gd name="adj5" fmla="val 94857"/>
              <a:gd name="adj6" fmla="val -16984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不要写成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6872" name="TextBox 11"/>
          <p:cNvSpPr txBox="1"/>
          <p:nvPr/>
        </p:nvSpPr>
        <p:spPr>
          <a:xfrm>
            <a:off x="5180013" y="842963"/>
            <a:ext cx="1455737" cy="577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3219450" y="4291013"/>
            <a:ext cx="4479925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组词：开花结果   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结实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68488" y="3400425"/>
            <a:ext cx="858838" cy="890588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146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718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290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862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6876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43750" y="2336800"/>
            <a:ext cx="3497263" cy="333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4080" y="3086100"/>
            <a:ext cx="2147570" cy="216408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146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718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290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862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" name="直接连接符 3"/>
          <p:cNvCxnSpPr>
            <a:stCxn id="3" idx="1"/>
            <a:endCxn id="3" idx="3"/>
          </p:cNvCxnSpPr>
          <p:nvPr/>
        </p:nvCxnSpPr>
        <p:spPr>
          <a:xfrm rot="10800000" flipH="1">
            <a:off x="894080" y="4167505"/>
            <a:ext cx="2147570" cy="1270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3" idx="0"/>
            <a:endCxn id="3" idx="2"/>
          </p:cNvCxnSpPr>
          <p:nvPr/>
        </p:nvCxnSpPr>
        <p:spPr>
          <a:xfrm rot="16200000" flipH="1">
            <a:off x="885825" y="4166870"/>
            <a:ext cx="2164080" cy="1270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64"/>
          <p:cNvSpPr txBox="1"/>
          <p:nvPr/>
        </p:nvSpPr>
        <p:spPr>
          <a:xfrm>
            <a:off x="1006475" y="3057525"/>
            <a:ext cx="609600" cy="2192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13800" b="1">
                <a:latin typeface="楷体" panose="02010609060101010101" pitchFamily="49" charset="-122"/>
                <a:ea typeface="楷体" panose="02010609060101010101" pitchFamily="49" charset="-122"/>
              </a:rPr>
              <a:t>般</a:t>
            </a:r>
            <a:endParaRPr lang="zh-CN" altLang="en-US" sz="13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8" name="AutoShape 2" descr="http://img2.imgtn.bdimg.com/it/u=1076923373,4158382753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线形标注 2 18"/>
          <p:cNvSpPr/>
          <p:nvPr/>
        </p:nvSpPr>
        <p:spPr>
          <a:xfrm>
            <a:off x="3219450" y="2197100"/>
            <a:ext cx="2670175" cy="889000"/>
          </a:xfrm>
          <a:prstGeom prst="borderCallout2">
            <a:avLst>
              <a:gd name="adj1" fmla="val 18750"/>
              <a:gd name="adj2" fmla="val -8333"/>
              <a:gd name="adj3" fmla="val 59142"/>
              <a:gd name="adj4" fmla="val -12960"/>
              <a:gd name="adj5" fmla="val 94857"/>
              <a:gd name="adj6" fmla="val -16984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这里不要出头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8920" name="TextBox 11"/>
          <p:cNvSpPr txBox="1"/>
          <p:nvPr/>
        </p:nvSpPr>
        <p:spPr>
          <a:xfrm>
            <a:off x="5180013" y="842963"/>
            <a:ext cx="1455737" cy="577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35063" y="1844675"/>
            <a:ext cx="2566987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bān</a:t>
            </a:r>
            <a:r>
              <a:rPr lang="en-US" altLang="zh-CN" sz="4800" b="1">
                <a:solidFill>
                  <a:srgbClr val="000000"/>
                </a:solidFill>
                <a:latin typeface="Pinyin Adjust" charset="0"/>
                <a:ea typeface="黑体" panose="02010609060101010101" pitchFamily="49" charset="-122"/>
              </a:rPr>
              <a:t> </a:t>
            </a:r>
            <a:endParaRPr lang="en-US" altLang="zh-CN" sz="4800" b="1">
              <a:solidFill>
                <a:srgbClr val="000000"/>
              </a:solidFill>
              <a:latin typeface="Arial" panose="020B0604020202020204" pitchFamily="34" charset="0"/>
              <a:ea typeface="GB Pinyinok-B" pitchFamily="2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3219450" y="4291013"/>
            <a:ext cx="4479925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    般配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44588" y="3959225"/>
            <a:ext cx="704850" cy="331788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146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718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290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862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AutoShape 2" descr="http://img2.imgtn.bdimg.com/it/u=1076923373,4158382753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3925" y="889000"/>
            <a:ext cx="1831975" cy="5842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R="0" defTabSz="914400" rtl="0" fontAlgn="base">
              <a:buClrTx/>
              <a:buSzTx/>
              <a:buFontTx/>
              <a:buNone/>
              <a:defRPr/>
            </a:pPr>
            <a:r>
              <a:rPr kumimoji="0" lang="zh-CN" altLang="en-US" sz="3200" b="1" strike="noStrike" kern="1200" cap="none" spc="0" normalizeH="0" baseline="0" noProof="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词语理解</a:t>
            </a:r>
            <a:endParaRPr kumimoji="0" lang="zh-CN" altLang="en-US" sz="3200" b="1" strike="noStrike" kern="1200" cap="none" spc="0" normalizeH="0" baseline="0" noProof="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0963" name="Picture 3" descr="http://www.jituwang.com/uploads/allimg/130228/260450-13022Q0164945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8100" y="519113"/>
            <a:ext cx="962025" cy="954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5"/>
          <p:cNvSpPr txBox="1"/>
          <p:nvPr/>
        </p:nvSpPr>
        <p:spPr>
          <a:xfrm>
            <a:off x="663575" y="1666875"/>
            <a:ext cx="7151688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457200" indent="-457200" algn="just">
              <a:spcBef>
                <a:spcPts val="18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彩色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：多种颜色。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685165" y="2977198"/>
            <a:ext cx="86487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457200" indent="-457200">
              <a:spcBef>
                <a:spcPts val="18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葱郁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：青翠茂盛。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663575" y="3690938"/>
            <a:ext cx="825817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457200" indent="-457200" algn="just">
              <a:spcBef>
                <a:spcPts val="18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烟囱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：炉灶，锅炉上排烟的管状装置。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3575" y="4384675"/>
            <a:ext cx="8916988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457200" indent="-457200" algn="just">
              <a:spcBef>
                <a:spcPts val="18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精灵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：鬼怪。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612775" y="2322513"/>
            <a:ext cx="5722938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457200" indent="-457200">
              <a:spcBef>
                <a:spcPts val="18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草坪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：平坦的草地。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5"/>
          <p:cNvSpPr txBox="1"/>
          <p:nvPr/>
        </p:nvSpPr>
        <p:spPr>
          <a:xfrm>
            <a:off x="663575" y="5059363"/>
            <a:ext cx="70485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457200" indent="-457200">
              <a:spcBef>
                <a:spcPts val="18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叮咛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：反复地嘱咐。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  <p:bldP spid="6" grpId="0"/>
      <p:bldP spid="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AutoShape 2" descr="http://img2.imgtn.bdimg.com/it/u=1076923373,4158382753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TextBox 17">
            <a:hlinkClick r:id="rId1" action="ppaction://hlinkfile"/>
          </p:cNvPr>
          <p:cNvSpPr txBox="1"/>
          <p:nvPr/>
        </p:nvSpPr>
        <p:spPr>
          <a:xfrm>
            <a:off x="761048" y="691198"/>
            <a:ext cx="1981200" cy="58578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 rtl="0" fontAlgn="base">
              <a:buClrTx/>
              <a:buSzTx/>
              <a:buFontTx/>
              <a:buNone/>
              <a:defRPr/>
            </a:pPr>
            <a:r>
              <a:rPr kumimoji="0" lang="zh-CN" altLang="en-US" sz="3200" b="1" strike="noStrike" kern="1200" cap="none" spc="0" normalizeH="0" baseline="0" noProof="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整体感知</a:t>
            </a:r>
            <a:endParaRPr kumimoji="0" lang="zh-CN" altLang="en-US" sz="3200" b="1" strike="noStrike" kern="1200" cap="none" spc="0" normalizeH="0" baseline="0" noProof="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3011" name="Text Box 6"/>
          <p:cNvSpPr txBox="1"/>
          <p:nvPr>
            <p:custDataLst>
              <p:tags r:id="rId2"/>
            </p:custDataLst>
          </p:nvPr>
        </p:nvSpPr>
        <p:spPr>
          <a:xfrm>
            <a:off x="531813" y="1482725"/>
            <a:ext cx="96075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457200" indent="-457200">
              <a:spcBef>
                <a:spcPts val="1800"/>
              </a:spcBef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读课文，想一想课文写了几部分内容。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2"/>
          <p:cNvSpPr txBox="1"/>
          <p:nvPr/>
        </p:nvSpPr>
        <p:spPr>
          <a:xfrm>
            <a:off x="1216025" y="2598738"/>
            <a:ext cx="9088438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第一部分（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小节）：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有一大把彩色的梦，在铅笔盒里。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1216025" y="4208463"/>
            <a:ext cx="9088438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第二部分（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2—4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小节）：具体描绘了彩色铅笔画出的彩色梦境还有许许多多。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3014" name="Picture 3" descr="http://www.jituwang.com/uploads/allimg/130228/260450-13022Q0164945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8100" y="519113"/>
            <a:ext cx="962025" cy="954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395200" y="124841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74713" y="823913"/>
            <a:ext cx="1827213" cy="58578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R="0" defTabSz="914400" rtl="0" fontAlgn="base">
              <a:buClrTx/>
              <a:buSzTx/>
              <a:buFontTx/>
              <a:buNone/>
              <a:defRPr/>
            </a:pPr>
            <a:r>
              <a:rPr kumimoji="0" lang="zh-CN" altLang="en-US" sz="3200" b="1" strike="noStrike" kern="1200" cap="none" spc="0" normalizeH="0" baseline="0" noProof="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课文导入</a:t>
            </a:r>
            <a:endParaRPr kumimoji="0" lang="zh-CN" altLang="en-US" sz="3200" b="1" strike="noStrike" kern="1200" cap="none" spc="0" normalizeH="0" baseline="0" noProof="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2530" name="Picture 3" descr="http://www.jituwang.com/uploads/allimg/130228/260450-13022Q0164945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8100" y="519113"/>
            <a:ext cx="962025" cy="954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373063" y="1601788"/>
            <a:ext cx="114427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愉快的梦给人带来快乐，那彩色的梦又是怎样的情景呢？让我们一起走进《彩色的梦》。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841" y="2955924"/>
            <a:ext cx="4762500" cy="3571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74713" y="823913"/>
            <a:ext cx="1816100" cy="5842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R="0" defTabSz="914400" rtl="0" fontAlgn="base">
              <a:buClrTx/>
              <a:buSzTx/>
              <a:buFontTx/>
              <a:buNone/>
              <a:defRPr/>
            </a:pPr>
            <a:r>
              <a:rPr kumimoji="0" lang="zh-CN" altLang="en-US" sz="3200" b="1" strike="noStrike" kern="1200" cap="none" spc="0" normalizeH="0" baseline="0" noProof="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作者简介</a:t>
            </a:r>
            <a:endParaRPr kumimoji="0" lang="zh-CN" altLang="en-US" sz="3200" b="1" strike="noStrike" kern="1200" cap="none" spc="0" normalizeH="0" baseline="0" noProof="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4578" name="Picture 3" descr="http://www.jituwang.com/uploads/allimg/130228/260450-13022Q0164945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8100" y="519113"/>
            <a:ext cx="962025" cy="954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041775" y="2360613"/>
            <a:ext cx="6624638" cy="26511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高洪波：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1951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年出生，内蒙古自治区开鲁县人。主要作品：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杨树之歌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在黔灵山上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草叶上的歌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5457" y="1816893"/>
            <a:ext cx="2614612" cy="3738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74713" y="823913"/>
            <a:ext cx="1420813" cy="5842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R="0" defTabSz="914400" rtl="0" fontAlgn="base">
              <a:buClrTx/>
              <a:buSzTx/>
              <a:buFontTx/>
              <a:buNone/>
              <a:defRPr/>
            </a:pPr>
            <a:r>
              <a:rPr kumimoji="0" lang="zh-CN" altLang="en-US" sz="3200" b="1" strike="noStrike" kern="1200" cap="none" spc="0" normalizeH="0" baseline="0" noProof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我会认</a:t>
            </a:r>
            <a:endParaRPr kumimoji="0" lang="zh-CN" altLang="en-US" sz="3200" b="1" strike="noStrike" kern="1200" cap="none" spc="0" normalizeH="0" baseline="0" noProof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5602" name="AutoShape 2" descr="http://img2.imgtn.bdimg.com/it/u=1076923373,4158382753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25603" name="Picture 3" descr="http://www.jituwang.com/uploads/allimg/130228/260450-13022Q0164945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8100" y="519113"/>
            <a:ext cx="962025" cy="954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896938" y="2506663"/>
            <a:ext cx="1195387" cy="706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GB Pinyinok-B" pitchFamily="2" charset="-122"/>
              </a:rPr>
              <a:t>hé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GB Pinyinok-B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92325" y="2476500"/>
            <a:ext cx="1457325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GB Pinyinok-B" pitchFamily="2" charset="-122"/>
              </a:rPr>
              <a:t>liáo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GB Pinyinok-B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57600" y="2506663"/>
            <a:ext cx="1322388" cy="706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GB Pinyinok-B" pitchFamily="2" charset="-122"/>
              </a:rPr>
              <a:t>píng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GB Pinyinok-B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18100" y="2444750"/>
            <a:ext cx="119380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GB Pinyinok-B" pitchFamily="2" charset="-122"/>
              </a:rPr>
              <a:t>yù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GB Pinyinok-B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91250" y="2474913"/>
            <a:ext cx="171450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GB Pinyinok-B" pitchFamily="2" charset="-122"/>
              </a:rPr>
              <a:t>cōng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GB Pinyinok-B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05750" y="2506663"/>
            <a:ext cx="1360488" cy="706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GB Pinyinok-B" pitchFamily="2" charset="-122"/>
              </a:rPr>
              <a:t>dīng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GB Pinyinok-B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447213" y="2506663"/>
            <a:ext cx="1377950" cy="706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GB Pinyinok-B" pitchFamily="2" charset="-122"/>
              </a:rPr>
              <a:t>níng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GB Pinyinok-B" pitchFamily="2" charset="-122"/>
            </a:endParaRPr>
          </a:p>
        </p:txBody>
      </p:sp>
      <p:sp>
        <p:nvSpPr>
          <p:cNvPr id="25611" name="TextBox 21"/>
          <p:cNvSpPr txBox="1"/>
          <p:nvPr/>
        </p:nvSpPr>
        <p:spPr>
          <a:xfrm>
            <a:off x="923925" y="3832225"/>
            <a:ext cx="871538" cy="9223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盒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2" name="TextBox 22"/>
          <p:cNvSpPr txBox="1"/>
          <p:nvPr/>
        </p:nvSpPr>
        <p:spPr>
          <a:xfrm>
            <a:off x="2297113" y="3832225"/>
            <a:ext cx="871537" cy="9223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聊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3" name="TextBox 23"/>
          <p:cNvSpPr txBox="1"/>
          <p:nvPr/>
        </p:nvSpPr>
        <p:spPr>
          <a:xfrm>
            <a:off x="3883025" y="3832225"/>
            <a:ext cx="871538" cy="9223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坪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4" name="TextBox 24"/>
          <p:cNvSpPr txBox="1"/>
          <p:nvPr/>
        </p:nvSpPr>
        <p:spPr>
          <a:xfrm>
            <a:off x="5278438" y="3808413"/>
            <a:ext cx="871537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郁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5" name="TextBox 25"/>
          <p:cNvSpPr txBox="1"/>
          <p:nvPr/>
        </p:nvSpPr>
        <p:spPr>
          <a:xfrm>
            <a:off x="6734175" y="3832225"/>
            <a:ext cx="873125" cy="9223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囱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6" name="TextBox 26"/>
          <p:cNvSpPr txBox="1"/>
          <p:nvPr/>
        </p:nvSpPr>
        <p:spPr>
          <a:xfrm>
            <a:off x="8040688" y="3814763"/>
            <a:ext cx="871537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叮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7" name="TextBox 37"/>
          <p:cNvSpPr txBox="1"/>
          <p:nvPr/>
        </p:nvSpPr>
        <p:spPr>
          <a:xfrm>
            <a:off x="9567863" y="3808413"/>
            <a:ext cx="871537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咛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7" grpId="0"/>
      <p:bldP spid="1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69988" y="766763"/>
            <a:ext cx="1831975" cy="58578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R="0" defTabSz="914400" rtl="0" fontAlgn="base">
              <a:buClrTx/>
              <a:buSzTx/>
              <a:buFontTx/>
              <a:buNone/>
              <a:defRPr/>
            </a:pPr>
            <a:r>
              <a:rPr kumimoji="0" lang="zh-CN" altLang="en-US" sz="3200" b="1" strike="noStrike" kern="1200" cap="none" spc="0" normalizeH="0" baseline="0" noProof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识字方法</a:t>
            </a:r>
            <a:endParaRPr kumimoji="0" lang="zh-CN" altLang="en-US" sz="3200" b="1" strike="noStrike" kern="1200" cap="none" spc="0" normalizeH="0" baseline="0" noProof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7650" name="Picture 3" descr="http://www.jituwang.com/uploads/allimg/130228/260450-13022Q0164945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88" y="461963"/>
            <a:ext cx="962025" cy="954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179513" y="2085975"/>
            <a:ext cx="944562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囱</a:t>
            </a:r>
            <a:endParaRPr lang="zh-CN" altLang="en-US" sz="6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6125" y="3217863"/>
            <a:ext cx="39846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减一减：窗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穴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囱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067300" y="3217863"/>
            <a:ext cx="23352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 ：烟囱</a:t>
            </a:r>
            <a:endParaRPr lang="zh-CN" altLang="en-US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4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29550" y="2362200"/>
            <a:ext cx="3940175" cy="269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6"/>
          <p:cNvSpPr txBox="1"/>
          <p:nvPr/>
        </p:nvSpPr>
        <p:spPr>
          <a:xfrm>
            <a:off x="1123950" y="1527175"/>
            <a:ext cx="949325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聊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520700" y="2924175"/>
            <a:ext cx="6111875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熟字换偏旁：柳 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 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耳 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聊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700" y="3951288"/>
            <a:ext cx="23352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 ：聊天</a:t>
            </a:r>
            <a:endParaRPr lang="zh-CN" altLang="en-US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6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3325" y="2120900"/>
            <a:ext cx="3149600" cy="2532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4713" y="823913"/>
            <a:ext cx="1420813" cy="5842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R="0" defTabSz="914400" rtl="0" fontAlgn="base">
              <a:buClrTx/>
              <a:buSzTx/>
              <a:buFontTx/>
              <a:buNone/>
              <a:defRPr/>
            </a:pPr>
            <a:r>
              <a:rPr kumimoji="0" lang="zh-CN" altLang="en-US" sz="3200" b="1" strike="noStrike" kern="1200" cap="none" spc="0" normalizeH="0" baseline="0" noProof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我会写</a:t>
            </a:r>
            <a:endParaRPr kumimoji="0" lang="zh-CN" altLang="en-US" sz="3200" b="1" strike="noStrike" kern="1200" cap="none" spc="0" normalizeH="0" baseline="0" noProof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1200" y="3181350"/>
            <a:ext cx="1000125" cy="1000125"/>
          </a:xfrm>
          <a:prstGeom prst="rect">
            <a:avLst/>
          </a:prstGeom>
          <a:noFill/>
          <a:ln w="3175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14680" lvl="1" indent="-15748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28725" lvl="2" indent="-31432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43405" lvl="3" indent="-47180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57450" lvl="4" indent="-62865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/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" name="直接连接符 5"/>
          <p:cNvCxnSpPr>
            <a:stCxn id="5" idx="0"/>
            <a:endCxn id="5" idx="2"/>
          </p:cNvCxnSpPr>
          <p:nvPr/>
        </p:nvCxnSpPr>
        <p:spPr>
          <a:xfrm rot="16200000" flipH="1">
            <a:off x="1981200" y="3679825"/>
            <a:ext cx="1000125" cy="317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5" idx="1"/>
            <a:endCxn id="5" idx="3"/>
          </p:cNvCxnSpPr>
          <p:nvPr/>
        </p:nvCxnSpPr>
        <p:spPr>
          <a:xfrm rot="10800000" flipH="1">
            <a:off x="1981200" y="3681730"/>
            <a:ext cx="1000125" cy="1270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195955" y="3197225"/>
            <a:ext cx="1000125" cy="1000125"/>
          </a:xfrm>
          <a:prstGeom prst="rect">
            <a:avLst/>
          </a:prstGeom>
          <a:noFill/>
          <a:ln w="3175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14680" lvl="1" indent="-15748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28725" lvl="2" indent="-31432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43405" lvl="3" indent="-47180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57450" lvl="4" indent="-62865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/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2" name="直接连接符 11"/>
          <p:cNvCxnSpPr>
            <a:stCxn id="11" idx="0"/>
            <a:endCxn id="11" idx="2"/>
          </p:cNvCxnSpPr>
          <p:nvPr/>
        </p:nvCxnSpPr>
        <p:spPr>
          <a:xfrm rot="16200000" flipH="1">
            <a:off x="3195320" y="3695700"/>
            <a:ext cx="1000125" cy="317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11" idx="1"/>
            <a:endCxn id="11" idx="3"/>
          </p:cNvCxnSpPr>
          <p:nvPr/>
        </p:nvCxnSpPr>
        <p:spPr>
          <a:xfrm rot="10800000" flipH="1">
            <a:off x="3195955" y="3697605"/>
            <a:ext cx="1000125" cy="1270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394200" y="3205480"/>
            <a:ext cx="1000125" cy="1000125"/>
          </a:xfrm>
          <a:prstGeom prst="rect">
            <a:avLst/>
          </a:prstGeom>
          <a:noFill/>
          <a:ln w="3175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14680" lvl="1" indent="-15748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28725" lvl="2" indent="-31432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43405" lvl="3" indent="-47180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57450" lvl="4" indent="-62865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/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7" name="直接连接符 16"/>
          <p:cNvCxnSpPr>
            <a:stCxn id="15" idx="0"/>
            <a:endCxn id="15" idx="2"/>
          </p:cNvCxnSpPr>
          <p:nvPr/>
        </p:nvCxnSpPr>
        <p:spPr>
          <a:xfrm rot="16200000" flipH="1">
            <a:off x="4394200" y="3705225"/>
            <a:ext cx="1000125" cy="317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5" idx="1"/>
            <a:endCxn id="15" idx="3"/>
          </p:cNvCxnSpPr>
          <p:nvPr/>
        </p:nvCxnSpPr>
        <p:spPr>
          <a:xfrm rot="10800000" flipH="1">
            <a:off x="4394200" y="3705225"/>
            <a:ext cx="1000125" cy="190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67080" y="3181350"/>
            <a:ext cx="1000125" cy="1000125"/>
          </a:xfrm>
          <a:prstGeom prst="rect">
            <a:avLst/>
          </a:prstGeom>
          <a:noFill/>
          <a:ln w="3175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14680" lvl="1" indent="-15748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28725" lvl="2" indent="-31432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43405" lvl="3" indent="-47180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57450" lvl="4" indent="-62865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/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6" name="直接连接符 25"/>
          <p:cNvCxnSpPr>
            <a:stCxn id="22" idx="0"/>
            <a:endCxn id="22" idx="2"/>
          </p:cNvCxnSpPr>
          <p:nvPr/>
        </p:nvCxnSpPr>
        <p:spPr>
          <a:xfrm rot="16200000" flipH="1">
            <a:off x="766445" y="3679825"/>
            <a:ext cx="1000125" cy="317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2" idx="1"/>
            <a:endCxn id="22" idx="3"/>
          </p:cNvCxnSpPr>
          <p:nvPr/>
        </p:nvCxnSpPr>
        <p:spPr>
          <a:xfrm rot="10800000" flipH="1">
            <a:off x="767080" y="3681730"/>
            <a:ext cx="1000125" cy="1270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4"/>
          <p:cNvSpPr txBox="1"/>
          <p:nvPr/>
        </p:nvSpPr>
        <p:spPr>
          <a:xfrm>
            <a:off x="776288" y="3159125"/>
            <a:ext cx="609600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66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  <a:endParaRPr lang="zh-CN" altLang="en-US" sz="6600" b="1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64"/>
          <p:cNvSpPr txBox="1"/>
          <p:nvPr/>
        </p:nvSpPr>
        <p:spPr>
          <a:xfrm>
            <a:off x="1990725" y="3132138"/>
            <a:ext cx="609600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66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</a:t>
            </a:r>
            <a:endParaRPr lang="zh-CN" altLang="en-US" sz="6600" b="1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64"/>
          <p:cNvSpPr txBox="1"/>
          <p:nvPr/>
        </p:nvSpPr>
        <p:spPr>
          <a:xfrm>
            <a:off x="3222625" y="3162300"/>
            <a:ext cx="608013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66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</a:t>
            </a:r>
            <a:endParaRPr lang="zh-CN" altLang="en-US" sz="6600" b="1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64"/>
          <p:cNvSpPr txBox="1"/>
          <p:nvPr/>
        </p:nvSpPr>
        <p:spPr>
          <a:xfrm>
            <a:off x="4403725" y="3175000"/>
            <a:ext cx="608013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66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</a:t>
            </a:r>
            <a:endParaRPr lang="zh-CN" altLang="en-US" sz="6600" b="1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624830" y="3200400"/>
            <a:ext cx="1000125" cy="1000125"/>
          </a:xfrm>
          <a:prstGeom prst="rect">
            <a:avLst/>
          </a:prstGeom>
          <a:noFill/>
          <a:ln w="3175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14680" lvl="1" indent="-15748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28725" lvl="2" indent="-31432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43405" lvl="3" indent="-47180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57450" lvl="4" indent="-62865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/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48" name="直接连接符 47"/>
          <p:cNvCxnSpPr>
            <a:stCxn id="47" idx="0"/>
            <a:endCxn id="47" idx="2"/>
          </p:cNvCxnSpPr>
          <p:nvPr/>
        </p:nvCxnSpPr>
        <p:spPr>
          <a:xfrm rot="16200000" flipH="1">
            <a:off x="5624195" y="3700145"/>
            <a:ext cx="1000125" cy="317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47" idx="1"/>
            <a:endCxn id="47" idx="3"/>
          </p:cNvCxnSpPr>
          <p:nvPr/>
        </p:nvCxnSpPr>
        <p:spPr>
          <a:xfrm rot="10800000" flipH="1">
            <a:off x="5624830" y="3700780"/>
            <a:ext cx="1000125" cy="1270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64"/>
          <p:cNvSpPr txBox="1"/>
          <p:nvPr/>
        </p:nvSpPr>
        <p:spPr>
          <a:xfrm>
            <a:off x="5630863" y="3189288"/>
            <a:ext cx="608012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66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endParaRPr lang="zh-CN" altLang="en-US" sz="6600" b="1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337800" y="3180080"/>
            <a:ext cx="1000125" cy="1000125"/>
          </a:xfrm>
          <a:prstGeom prst="rect">
            <a:avLst/>
          </a:prstGeom>
          <a:noFill/>
          <a:ln w="3175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14680" lvl="1" indent="-15748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28725" lvl="2" indent="-31432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43405" lvl="3" indent="-47180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57450" lvl="4" indent="-62865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/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54" name="直接连接符 53"/>
          <p:cNvCxnSpPr>
            <a:stCxn id="52" idx="0"/>
            <a:endCxn id="52" idx="2"/>
          </p:cNvCxnSpPr>
          <p:nvPr/>
        </p:nvCxnSpPr>
        <p:spPr>
          <a:xfrm rot="16200000" flipH="1">
            <a:off x="10337800" y="3679825"/>
            <a:ext cx="1000125" cy="317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52" idx="1"/>
            <a:endCxn id="52" idx="3"/>
          </p:cNvCxnSpPr>
          <p:nvPr/>
        </p:nvCxnSpPr>
        <p:spPr>
          <a:xfrm rot="10800000" flipH="1">
            <a:off x="10337800" y="3679825"/>
            <a:ext cx="1000125" cy="190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6821805" y="3205480"/>
            <a:ext cx="1000125" cy="1000125"/>
          </a:xfrm>
          <a:prstGeom prst="rect">
            <a:avLst/>
          </a:prstGeom>
          <a:noFill/>
          <a:ln w="3175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14680" lvl="1" indent="-15748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28725" lvl="2" indent="-31432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43405" lvl="3" indent="-47180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57450" lvl="4" indent="-62865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/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59" name="直接连接符 58"/>
          <p:cNvCxnSpPr>
            <a:stCxn id="58" idx="0"/>
            <a:endCxn id="58" idx="2"/>
          </p:cNvCxnSpPr>
          <p:nvPr/>
        </p:nvCxnSpPr>
        <p:spPr>
          <a:xfrm rot="16200000" flipH="1">
            <a:off x="6821170" y="3705225"/>
            <a:ext cx="1000125" cy="317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58" idx="1"/>
            <a:endCxn id="58" idx="3"/>
          </p:cNvCxnSpPr>
          <p:nvPr/>
        </p:nvCxnSpPr>
        <p:spPr>
          <a:xfrm rot="10800000" flipH="1">
            <a:off x="6821805" y="3705225"/>
            <a:ext cx="1000125" cy="190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7972425" y="3189605"/>
            <a:ext cx="1000125" cy="1000125"/>
          </a:xfrm>
          <a:prstGeom prst="rect">
            <a:avLst/>
          </a:prstGeom>
          <a:noFill/>
          <a:ln w="3175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14680" lvl="1" indent="-15748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28725" lvl="2" indent="-31432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43405" lvl="3" indent="-47180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57450" lvl="4" indent="-62865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/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4" name="直接连接符 63"/>
          <p:cNvCxnSpPr>
            <a:stCxn id="63" idx="0"/>
            <a:endCxn id="63" idx="2"/>
          </p:cNvCxnSpPr>
          <p:nvPr/>
        </p:nvCxnSpPr>
        <p:spPr>
          <a:xfrm rot="16200000" flipH="1">
            <a:off x="7972425" y="3689350"/>
            <a:ext cx="1000125" cy="317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63" idx="1"/>
            <a:endCxn id="63" idx="3"/>
          </p:cNvCxnSpPr>
          <p:nvPr/>
        </p:nvCxnSpPr>
        <p:spPr>
          <a:xfrm rot="10800000" flipH="1">
            <a:off x="7972425" y="3689350"/>
            <a:ext cx="1000125" cy="190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4"/>
          <p:cNvSpPr txBox="1"/>
          <p:nvPr/>
        </p:nvSpPr>
        <p:spPr>
          <a:xfrm>
            <a:off x="6850063" y="3176588"/>
            <a:ext cx="608012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66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</a:t>
            </a:r>
            <a:endParaRPr lang="zh-CN" altLang="en-US" sz="6600" b="1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4"/>
          <p:cNvSpPr txBox="1"/>
          <p:nvPr/>
        </p:nvSpPr>
        <p:spPr>
          <a:xfrm>
            <a:off x="8023225" y="3143250"/>
            <a:ext cx="608013" cy="1084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66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般</a:t>
            </a:r>
            <a:endParaRPr lang="zh-CN" altLang="en-US" sz="6600" b="1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64"/>
          <p:cNvSpPr txBox="1"/>
          <p:nvPr/>
        </p:nvSpPr>
        <p:spPr>
          <a:xfrm>
            <a:off x="9132888" y="3144838"/>
            <a:ext cx="608012" cy="1084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66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</a:t>
            </a:r>
            <a:endParaRPr lang="zh-CN" altLang="en-US" sz="6600" b="1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文本框 64"/>
          <p:cNvSpPr txBox="1"/>
          <p:nvPr/>
        </p:nvSpPr>
        <p:spPr>
          <a:xfrm>
            <a:off x="10347325" y="3162300"/>
            <a:ext cx="608013" cy="10826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66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</a:t>
            </a:r>
            <a:endParaRPr lang="zh-CN" altLang="en-US" sz="6600" b="1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123680" y="3180080"/>
            <a:ext cx="1000125" cy="1000125"/>
          </a:xfrm>
          <a:prstGeom prst="rect">
            <a:avLst/>
          </a:prstGeom>
          <a:noFill/>
          <a:ln w="3175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14680" lvl="1" indent="-15748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28725" lvl="2" indent="-31432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43405" lvl="3" indent="-471805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57450" lvl="4" indent="-62865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/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73" name="直接连接符 72"/>
          <p:cNvCxnSpPr>
            <a:stCxn id="72" idx="0"/>
            <a:endCxn id="72" idx="2"/>
          </p:cNvCxnSpPr>
          <p:nvPr/>
        </p:nvCxnSpPr>
        <p:spPr>
          <a:xfrm rot="16200000" flipH="1">
            <a:off x="9123045" y="3679825"/>
            <a:ext cx="1000125" cy="317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stCxn id="72" idx="1"/>
            <a:endCxn id="72" idx="3"/>
          </p:cNvCxnSpPr>
          <p:nvPr/>
        </p:nvCxnSpPr>
        <p:spPr>
          <a:xfrm rot="10800000" flipH="1">
            <a:off x="9123680" y="3679825"/>
            <a:ext cx="1000125" cy="1905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3" descr="http://www.jituwang.com/uploads/allimg/130228/260450-13022Q0164945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8100" y="519109"/>
            <a:ext cx="962025" cy="954091"/>
          </a:xfrm>
          <a:prstGeom prst="trapezoid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4" grpId="0"/>
      <p:bldP spid="45" grpId="0"/>
      <p:bldP spid="50" grpId="0"/>
      <p:bldP spid="66" grpId="0"/>
      <p:bldP spid="67" grpId="0"/>
      <p:bldP spid="68" grpId="0"/>
      <p:bldP spid="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AutoShape 2" descr="http://img2.imgtn.bdimg.com/it/u=1076923373,4158382753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graphicFrame>
        <p:nvGraphicFramePr>
          <p:cNvPr id="14" name="Group 12"/>
          <p:cNvGraphicFramePr>
            <a:graphicFrameLocks noGrp="1"/>
          </p:cNvGraphicFramePr>
          <p:nvPr/>
        </p:nvGraphicFramePr>
        <p:xfrm>
          <a:off x="1314450" y="3490913"/>
          <a:ext cx="1481138" cy="1528762"/>
        </p:xfrm>
        <a:graphic>
          <a:graphicData uri="http://schemas.openxmlformats.org/drawingml/2006/table">
            <a:tbl>
              <a:tblPr/>
              <a:tblGrid>
                <a:gridCol w="740569"/>
                <a:gridCol w="740569"/>
              </a:tblGrid>
              <a:tr h="7790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58024" marR="58024" marT="28962" marB="2896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58024" marR="58024" marT="28962" marB="28962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58024" marR="58024" marT="28962" marB="2896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58024" marR="58024" marT="28962" marB="28962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23"/>
          <p:cNvSpPr txBox="1"/>
          <p:nvPr/>
        </p:nvSpPr>
        <p:spPr>
          <a:xfrm>
            <a:off x="1312863" y="3392488"/>
            <a:ext cx="1419225" cy="16684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10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  <a:endParaRPr lang="zh-CN" altLang="en-US" sz="104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1368425" y="2555875"/>
            <a:ext cx="1427163" cy="8382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en-US" altLang="zh-CN" sz="5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cǎi</a:t>
            </a:r>
            <a:endParaRPr lang="en-US" altLang="zh-CN" sz="5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38513" y="4059238"/>
            <a:ext cx="3733800" cy="7143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彩虹   彩色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线形标注 2 18"/>
          <p:cNvSpPr/>
          <p:nvPr/>
        </p:nvSpPr>
        <p:spPr>
          <a:xfrm>
            <a:off x="4376738" y="2374900"/>
            <a:ext cx="4649788" cy="971550"/>
          </a:xfrm>
          <a:prstGeom prst="borderCallout2">
            <a:avLst>
              <a:gd name="adj1" fmla="val 32903"/>
              <a:gd name="adj2" fmla="val -1298"/>
              <a:gd name="adj3" fmla="val 32352"/>
              <a:gd name="adj4" fmla="val -18251"/>
              <a:gd name="adj5" fmla="val 110130"/>
              <a:gd name="adj6" fmla="val -45331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不要少写偏旁变成</a:t>
            </a: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采</a:t>
            </a: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2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0737" name="TextBox 11"/>
          <p:cNvSpPr txBox="1"/>
          <p:nvPr/>
        </p:nvSpPr>
        <p:spPr>
          <a:xfrm>
            <a:off x="5180013" y="842963"/>
            <a:ext cx="1455737" cy="577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8848" y="3393758"/>
            <a:ext cx="425450" cy="12827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146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718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290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862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39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4648" y="3510598"/>
            <a:ext cx="3783012" cy="266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 advAuto="1000" build="p"/>
      <p:bldP spid="17" grpId="0" build="p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AutoShape 2" descr="http://img2.imgtn.bdimg.com/it/u=1076923373,4158382753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2770" name="TextBox 11"/>
          <p:cNvSpPr txBox="1"/>
          <p:nvPr/>
        </p:nvSpPr>
        <p:spPr>
          <a:xfrm>
            <a:off x="5180013" y="842963"/>
            <a:ext cx="1455737" cy="577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771" name="组合 9"/>
          <p:cNvGrpSpPr/>
          <p:nvPr/>
        </p:nvGrpSpPr>
        <p:grpSpPr>
          <a:xfrm>
            <a:off x="1047750" y="2774950"/>
            <a:ext cx="2147888" cy="2162175"/>
            <a:chOff x="1088571" y="1930400"/>
            <a:chExt cx="2307772" cy="2308566"/>
          </a:xfrm>
        </p:grpSpPr>
        <p:sp>
          <p:nvSpPr>
            <p:cNvPr id="11" name="矩形 10"/>
            <p:cNvSpPr/>
            <p:nvPr/>
          </p:nvSpPr>
          <p:spPr>
            <a:xfrm>
              <a:off x="1088571" y="1930400"/>
              <a:ext cx="2307772" cy="230856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914650" indent="-6286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371850" indent="-6286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829050" indent="-6286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286250" indent="-62865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12" name="直接连接符 11"/>
            <p:cNvCxnSpPr>
              <a:stCxn id="11" idx="1"/>
              <a:endCxn id="11" idx="3"/>
            </p:cNvCxnSpPr>
            <p:nvPr/>
          </p:nvCxnSpPr>
          <p:spPr>
            <a:xfrm rot="10800000" flipH="1">
              <a:off x="1088571" y="3084684"/>
              <a:ext cx="2307772" cy="1694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11" idx="0"/>
              <a:endCxn id="11" idx="2"/>
            </p:cNvCxnSpPr>
            <p:nvPr/>
          </p:nvCxnSpPr>
          <p:spPr>
            <a:xfrm rot="16200000" flipH="1">
              <a:off x="1088173" y="3083830"/>
              <a:ext cx="2308566" cy="170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64"/>
          <p:cNvSpPr txBox="1"/>
          <p:nvPr/>
        </p:nvSpPr>
        <p:spPr>
          <a:xfrm>
            <a:off x="1165225" y="2760663"/>
            <a:ext cx="609600" cy="21923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lstStyle/>
          <a:p>
            <a:r>
              <a:rPr lang="zh-CN" altLang="en-US" sz="13800" b="1">
                <a:latin typeface="楷体" panose="02010609060101010101" pitchFamily="49" charset="-122"/>
                <a:ea typeface="楷体" panose="02010609060101010101" pitchFamily="49" charset="-122"/>
              </a:rPr>
              <a:t>梦</a:t>
            </a:r>
            <a:endParaRPr lang="zh-CN" altLang="en-US" sz="13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62088" y="1804988"/>
            <a:ext cx="1338262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4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4400" b="1">
                <a:solidFill>
                  <a:srgbClr val="0D0D0D"/>
                </a:solidFill>
                <a:latin typeface="GB Pinyinok-B" pitchFamily="2" charset="-122"/>
                <a:ea typeface="黑体" panose="02010609060101010101" pitchFamily="49" charset="-122"/>
              </a:rPr>
              <a:t>è</a:t>
            </a:r>
            <a:r>
              <a:rPr lang="en-US" altLang="zh-CN" sz="44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r>
              <a:rPr lang="en-US" altLang="zh-CN" sz="4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3540125" y="3213100"/>
            <a:ext cx="5300663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   梦境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4825" y="3922713"/>
            <a:ext cx="617538" cy="6080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146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718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290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86250" indent="-6286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线形标注 2 4"/>
          <p:cNvSpPr/>
          <p:nvPr/>
        </p:nvSpPr>
        <p:spPr>
          <a:xfrm>
            <a:off x="3948113" y="1985963"/>
            <a:ext cx="3051175" cy="971550"/>
          </a:xfrm>
          <a:prstGeom prst="borderCallout2">
            <a:avLst>
              <a:gd name="adj1" fmla="val 32903"/>
              <a:gd name="adj2" fmla="val -1298"/>
              <a:gd name="adj3" fmla="val 32352"/>
              <a:gd name="adj4" fmla="val -18251"/>
              <a:gd name="adj5" fmla="val 171699"/>
              <a:gd name="adj6" fmla="val -27579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一点不要出头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3278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43800" y="2633663"/>
            <a:ext cx="4235450" cy="2444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/>
      <p:bldP spid="4" grpId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987.5007874015746,&quot;width&quot;:4960}"/>
</p:tagLst>
</file>

<file path=ppt/tags/tag2.xml><?xml version="1.0" encoding="utf-8"?>
<p:tagLst xmlns:p="http://schemas.openxmlformats.org/presentationml/2006/main">
  <p:tag name="KSO_WM_UNIT_PLACING_PICTURE_USER_VIEWPORT" val="{&quot;height&quot;:920,&quot;width&quot;:15130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25b0c6ae-cc9b-4381-9245-b8bf8260c6dd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507</Words>
  <Application>WPS 演示</Application>
  <PresentationFormat>自定义</PresentationFormat>
  <Paragraphs>147</Paragraphs>
  <Slides>14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黑体</vt:lpstr>
      <vt:lpstr>微软雅黑</vt:lpstr>
      <vt:lpstr>楷体</vt:lpstr>
      <vt:lpstr>GB Pinyinok-B</vt:lpstr>
      <vt:lpstr>华文楷体</vt:lpstr>
      <vt:lpstr>Pinyin Adjust</vt:lpstr>
      <vt:lpstr>Segoe Print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2022-12-01T21:14:00Z</cp:lastPrinted>
  <dcterms:created xsi:type="dcterms:W3CDTF">2022-12-01T21:14:00Z</dcterms:created>
  <dcterms:modified xsi:type="dcterms:W3CDTF">2023-01-15T09:15:49Z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5D48157EF6684307B599C38AA2367A58</vt:lpwstr>
  </property>
  <property fmtid="{D5CDD505-2E9C-101B-9397-08002B2CF9AE}" pid="3" name="KSOProductBuildVer">
    <vt:lpwstr>2052-11.1.0.13703</vt:lpwstr>
  </property>
</Properties>
</file>