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409" r:id="rId3"/>
    <p:sldId id="412" r:id="rId5"/>
    <p:sldId id="465" r:id="rId6"/>
    <p:sldId id="468" r:id="rId7"/>
    <p:sldId id="469" r:id="rId8"/>
    <p:sldId id="470" r:id="rId9"/>
    <p:sldId id="471" r:id="rId10"/>
    <p:sldId id="472" r:id="rId11"/>
    <p:sldId id="473" r:id="rId12"/>
    <p:sldId id="474" r:id="rId13"/>
    <p:sldId id="475" r:id="rId14"/>
    <p:sldId id="476" r:id="rId15"/>
    <p:sldId id="477" r:id="rId16"/>
    <p:sldId id="467" r:id="rId17"/>
    <p:sldId id="479" r:id="rId18"/>
    <p:sldId id="480" r:id="rId19"/>
    <p:sldId id="481" r:id="rId20"/>
    <p:sldId id="482" r:id="rId21"/>
    <p:sldId id="483" r:id="rId22"/>
    <p:sldId id="484" r:id="rId23"/>
    <p:sldId id="485" r:id="rId24"/>
    <p:sldId id="486" r:id="rId25"/>
    <p:sldId id="466" r:id="rId26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7" userDrawn="1">
          <p15:clr>
            <a:srgbClr val="A4A3A4"/>
          </p15:clr>
        </p15:guide>
        <p15:guide id="2" pos="287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赵 春波" initials="赵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30" d="100"/>
          <a:sy n="130" d="100"/>
        </p:scale>
        <p:origin x="-1152" y="-486"/>
      </p:cViewPr>
      <p:guideLst>
        <p:guide orient="horz" pos="1607"/>
        <p:guide pos="287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8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794B40-8C9E-0648-AE8C-4DB990C102A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248" y="1166337"/>
            <a:ext cx="3924776" cy="3456146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file:///D:\qq&#25991;&#20214;\712321467\Image\C2C\Image2\%7b75232B38-A165-1FB7-499C-2E1C792CACB5%7d.png" TargetMode="External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7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7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9.xml"/><Relationship Id="rId5" Type="http://schemas.openxmlformats.org/officeDocument/2006/relationships/audio" Target="../media/audio3.wav"/><Relationship Id="rId4" Type="http://schemas.openxmlformats.org/officeDocument/2006/relationships/audio" Target="../media/audio1.wav"/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6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8.png"/><Relationship Id="rId3" Type="http://schemas.openxmlformats.org/officeDocument/2006/relationships/hyperlink" Target="&#25925;&#20107;&#27427;&#36175;&#65306;&#29436;&#21644;&#23567;&#32650;.mp3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3" Type="http://schemas.openxmlformats.org/officeDocument/2006/relationships/audio" Target="../media/audio1.wav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-1149" y="-20395"/>
            <a:ext cx="9144000" cy="5143016"/>
          </a:xfrm>
          <a:prstGeom prst="rect">
            <a:avLst/>
          </a:prstGeom>
        </p:spPr>
      </p:pic>
      <p:pic>
        <p:nvPicPr>
          <p:cNvPr id="4" name="图片 3" descr="图片包含 天空, 绿色&#10;&#10;描述已自动生成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1" y="-20395"/>
            <a:ext cx="9144001" cy="5162417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490538" y="542449"/>
            <a:ext cx="8162449" cy="4058603"/>
          </a:xfrm>
          <a:prstGeom prst="roundRect">
            <a:avLst>
              <a:gd name="adj" fmla="val 615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67627" y="1445646"/>
            <a:ext cx="4785360" cy="15465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500" b="1" dirty="0">
                <a:solidFill>
                  <a:srgbClr val="71C29C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寓言二</a:t>
            </a:r>
            <a:r>
              <a:rPr lang="zh-CN" altLang="en-US" sz="4500" b="1" dirty="0" smtClean="0">
                <a:solidFill>
                  <a:srgbClr val="71C29C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则</a:t>
            </a:r>
            <a:endParaRPr lang="en-US" altLang="zh-CN" sz="4500" b="1" dirty="0">
              <a:solidFill>
                <a:srgbClr val="71C29C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  <a:p>
            <a:pPr algn="ctr">
              <a:lnSpc>
                <a:spcPct val="100000"/>
              </a:lnSpc>
            </a:pPr>
            <a:r>
              <a:rPr lang="en-US" altLang="zh-CN" sz="4950" b="1" dirty="0">
                <a:solidFill>
                  <a:srgbClr val="71C29C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《</a:t>
            </a:r>
            <a:r>
              <a:rPr lang="zh-CN" altLang="en-US" sz="4950" b="1" dirty="0">
                <a:solidFill>
                  <a:srgbClr val="71C29C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亡羊补牢</a:t>
            </a:r>
            <a:r>
              <a:rPr lang="en-US" altLang="zh-CN" sz="4950" b="1" dirty="0">
                <a:solidFill>
                  <a:srgbClr val="71C29C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》</a:t>
            </a:r>
            <a:endParaRPr lang="zh-CN" altLang="en-US" sz="4950" b="1" dirty="0">
              <a:solidFill>
                <a:srgbClr val="71C29C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1932827" y="716042"/>
            <a:ext cx="5031105" cy="321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">
                <a:solidFill>
                  <a:srgbClr val="71C29C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部编版二年级语文下册</a:t>
            </a:r>
            <a:endParaRPr lang="zh-CN" altLang="en-US" sz="1500">
              <a:solidFill>
                <a:srgbClr val="71C29C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14839" y="997268"/>
            <a:ext cx="3162776" cy="4427220"/>
            <a:chOff x="2595" y="1493"/>
            <a:chExt cx="6641" cy="9296"/>
          </a:xfrm>
        </p:grpSpPr>
        <p:sp>
          <p:nvSpPr>
            <p:cNvPr id="15" name="椭圆 14"/>
            <p:cNvSpPr/>
            <p:nvPr/>
          </p:nvSpPr>
          <p:spPr>
            <a:xfrm>
              <a:off x="3757" y="4623"/>
              <a:ext cx="4955" cy="4758"/>
            </a:xfrm>
            <a:prstGeom prst="ellipse">
              <a:avLst/>
            </a:prstGeom>
            <a:gradFill>
              <a:gsLst>
                <a:gs pos="52000">
                  <a:srgbClr val="A4D5B1">
                    <a:alpha val="89000"/>
                  </a:srgbClr>
                </a:gs>
                <a:gs pos="0">
                  <a:srgbClr val="8ACAA3"/>
                </a:gs>
                <a:gs pos="100000">
                  <a:srgbClr val="BEDFBE">
                    <a:alpha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595" y="1493"/>
              <a:ext cx="6641" cy="9296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TextBox 27"/>
          <p:cNvSpPr txBox="1">
            <a:spLocks noChangeArrowheads="1"/>
          </p:cNvSpPr>
          <p:nvPr/>
        </p:nvSpPr>
        <p:spPr bwMode="auto">
          <a:xfrm>
            <a:off x="1131429" y="2001807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solidFill>
                  <a:prstClr val="black"/>
                </a:solidFill>
                <a:latin typeface="楷体_GB2312"/>
                <a:ea typeface="楷体_GB2312"/>
                <a:cs typeface="楷体_GB2312"/>
              </a:rPr>
              <a:t>钻</a:t>
            </a:r>
            <a:endParaRPr lang="zh-CN" altLang="en-US" sz="9600" b="1">
              <a:solidFill>
                <a:prstClr val="black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5" name="TextBox 20"/>
          <p:cNvSpPr txBox="1">
            <a:spLocks noChangeArrowheads="1"/>
          </p:cNvSpPr>
          <p:nvPr/>
        </p:nvSpPr>
        <p:spPr bwMode="auto">
          <a:xfrm>
            <a:off x="1273349" y="1482695"/>
            <a:ext cx="13677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zuān  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"/>
          <p:cNvGrpSpPr/>
          <p:nvPr/>
        </p:nvGrpSpPr>
        <p:grpSpPr>
          <a:xfrm>
            <a:off x="5098095" y="1428750"/>
            <a:ext cx="2879725" cy="2879725"/>
            <a:chOff x="1474" y="663"/>
            <a:chExt cx="2948" cy="2835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H="1"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 flipH="1"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 flipH="1"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2479216" y="2555845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部首：钅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294010" y="2054195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endParaRPr lang="en-US" altLang="zh-CN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451354" y="3027332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结构：左右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5582281" y="1931986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Freeform 30"/>
          <p:cNvSpPr/>
          <p:nvPr/>
        </p:nvSpPr>
        <p:spPr bwMode="auto">
          <a:xfrm>
            <a:off x="5593395" y="1997074"/>
            <a:ext cx="701675" cy="1128712"/>
          </a:xfrm>
          <a:custGeom>
            <a:avLst/>
            <a:gdLst>
              <a:gd name="T0" fmla="*/ 170 w 1105"/>
              <a:gd name="T1" fmla="*/ 1676 h 1778"/>
              <a:gd name="T2" fmla="*/ 102 w 1105"/>
              <a:gd name="T3" fmla="*/ 1727 h 1778"/>
              <a:gd name="T4" fmla="*/ 51 w 1105"/>
              <a:gd name="T5" fmla="*/ 1761 h 1778"/>
              <a:gd name="T6" fmla="*/ 17 w 1105"/>
              <a:gd name="T7" fmla="*/ 1778 h 1778"/>
              <a:gd name="T8" fmla="*/ 0 w 1105"/>
              <a:gd name="T9" fmla="*/ 1778 h 1778"/>
              <a:gd name="T10" fmla="*/ 0 w 1105"/>
              <a:gd name="T11" fmla="*/ 1761 h 1778"/>
              <a:gd name="T12" fmla="*/ 17 w 1105"/>
              <a:gd name="T13" fmla="*/ 1727 h 1778"/>
              <a:gd name="T14" fmla="*/ 34 w 1105"/>
              <a:gd name="T15" fmla="*/ 1693 h 1778"/>
              <a:gd name="T16" fmla="*/ 68 w 1105"/>
              <a:gd name="T17" fmla="*/ 1625 h 1778"/>
              <a:gd name="T18" fmla="*/ 136 w 1105"/>
              <a:gd name="T19" fmla="*/ 1557 h 1778"/>
              <a:gd name="T20" fmla="*/ 204 w 1105"/>
              <a:gd name="T21" fmla="*/ 1473 h 1778"/>
              <a:gd name="T22" fmla="*/ 289 w 1105"/>
              <a:gd name="T23" fmla="*/ 1354 h 1778"/>
              <a:gd name="T24" fmla="*/ 374 w 1105"/>
              <a:gd name="T25" fmla="*/ 1219 h 1778"/>
              <a:gd name="T26" fmla="*/ 459 w 1105"/>
              <a:gd name="T27" fmla="*/ 1066 h 1778"/>
              <a:gd name="T28" fmla="*/ 544 w 1105"/>
              <a:gd name="T29" fmla="*/ 897 h 1778"/>
              <a:gd name="T30" fmla="*/ 629 w 1105"/>
              <a:gd name="T31" fmla="*/ 728 h 1778"/>
              <a:gd name="T32" fmla="*/ 714 w 1105"/>
              <a:gd name="T33" fmla="*/ 524 h 1778"/>
              <a:gd name="T34" fmla="*/ 731 w 1105"/>
              <a:gd name="T35" fmla="*/ 440 h 1778"/>
              <a:gd name="T36" fmla="*/ 765 w 1105"/>
              <a:gd name="T37" fmla="*/ 355 h 1778"/>
              <a:gd name="T38" fmla="*/ 782 w 1105"/>
              <a:gd name="T39" fmla="*/ 287 h 1778"/>
              <a:gd name="T40" fmla="*/ 799 w 1105"/>
              <a:gd name="T41" fmla="*/ 237 h 1778"/>
              <a:gd name="T42" fmla="*/ 816 w 1105"/>
              <a:gd name="T43" fmla="*/ 186 h 1778"/>
              <a:gd name="T44" fmla="*/ 816 w 1105"/>
              <a:gd name="T45" fmla="*/ 152 h 1778"/>
              <a:gd name="T46" fmla="*/ 816 w 1105"/>
              <a:gd name="T47" fmla="*/ 118 h 1778"/>
              <a:gd name="T48" fmla="*/ 816 w 1105"/>
              <a:gd name="T49" fmla="*/ 101 h 1778"/>
              <a:gd name="T50" fmla="*/ 799 w 1105"/>
              <a:gd name="T51" fmla="*/ 67 h 1778"/>
              <a:gd name="T52" fmla="*/ 799 w 1105"/>
              <a:gd name="T53" fmla="*/ 33 h 1778"/>
              <a:gd name="T54" fmla="*/ 799 w 1105"/>
              <a:gd name="T55" fmla="*/ 16 h 1778"/>
              <a:gd name="T56" fmla="*/ 799 w 1105"/>
              <a:gd name="T57" fmla="*/ 16 h 1778"/>
              <a:gd name="T58" fmla="*/ 816 w 1105"/>
              <a:gd name="T59" fmla="*/ 0 h 1778"/>
              <a:gd name="T60" fmla="*/ 833 w 1105"/>
              <a:gd name="T61" fmla="*/ 0 h 1778"/>
              <a:gd name="T62" fmla="*/ 867 w 1105"/>
              <a:gd name="T63" fmla="*/ 0 h 1778"/>
              <a:gd name="T64" fmla="*/ 935 w 1105"/>
              <a:gd name="T65" fmla="*/ 16 h 1778"/>
              <a:gd name="T66" fmla="*/ 969 w 1105"/>
              <a:gd name="T67" fmla="*/ 33 h 1778"/>
              <a:gd name="T68" fmla="*/ 1020 w 1105"/>
              <a:gd name="T69" fmla="*/ 67 h 1778"/>
              <a:gd name="T70" fmla="*/ 1054 w 1105"/>
              <a:gd name="T71" fmla="*/ 101 h 1778"/>
              <a:gd name="T72" fmla="*/ 1071 w 1105"/>
              <a:gd name="T73" fmla="*/ 118 h 1778"/>
              <a:gd name="T74" fmla="*/ 1105 w 1105"/>
              <a:gd name="T75" fmla="*/ 169 h 1778"/>
              <a:gd name="T76" fmla="*/ 1105 w 1105"/>
              <a:gd name="T77" fmla="*/ 186 h 1778"/>
              <a:gd name="T78" fmla="*/ 1088 w 1105"/>
              <a:gd name="T79" fmla="*/ 220 h 1778"/>
              <a:gd name="T80" fmla="*/ 1071 w 1105"/>
              <a:gd name="T81" fmla="*/ 254 h 1778"/>
              <a:gd name="T82" fmla="*/ 1054 w 1105"/>
              <a:gd name="T83" fmla="*/ 304 h 1778"/>
              <a:gd name="T84" fmla="*/ 1020 w 1105"/>
              <a:gd name="T85" fmla="*/ 372 h 1778"/>
              <a:gd name="T86" fmla="*/ 986 w 1105"/>
              <a:gd name="T87" fmla="*/ 440 h 1778"/>
              <a:gd name="T88" fmla="*/ 952 w 1105"/>
              <a:gd name="T89" fmla="*/ 524 h 1778"/>
              <a:gd name="T90" fmla="*/ 901 w 1105"/>
              <a:gd name="T91" fmla="*/ 609 h 1778"/>
              <a:gd name="T92" fmla="*/ 799 w 1105"/>
              <a:gd name="T93" fmla="*/ 795 h 1778"/>
              <a:gd name="T94" fmla="*/ 697 w 1105"/>
              <a:gd name="T95" fmla="*/ 965 h 1778"/>
              <a:gd name="T96" fmla="*/ 595 w 1105"/>
              <a:gd name="T97" fmla="*/ 1134 h 1778"/>
              <a:gd name="T98" fmla="*/ 510 w 1105"/>
              <a:gd name="T99" fmla="*/ 1270 h 1778"/>
              <a:gd name="T100" fmla="*/ 425 w 1105"/>
              <a:gd name="T101" fmla="*/ 1388 h 1778"/>
              <a:gd name="T102" fmla="*/ 340 w 1105"/>
              <a:gd name="T103" fmla="*/ 1507 h 1778"/>
              <a:gd name="T104" fmla="*/ 255 w 1105"/>
              <a:gd name="T105" fmla="*/ 1591 h 1778"/>
              <a:gd name="T106" fmla="*/ 170 w 1105"/>
              <a:gd name="T107" fmla="*/ 1676 h 1778"/>
              <a:gd name="T108" fmla="*/ 170 w 1105"/>
              <a:gd name="T109" fmla="*/ 1676 h 177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105"/>
              <a:gd name="T166" fmla="*/ 0 h 1778"/>
              <a:gd name="T167" fmla="*/ 1105 w 1105"/>
              <a:gd name="T168" fmla="*/ 1778 h 177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105" h="1778">
                <a:moveTo>
                  <a:pt x="170" y="1676"/>
                </a:moveTo>
                <a:lnTo>
                  <a:pt x="102" y="1727"/>
                </a:lnTo>
                <a:lnTo>
                  <a:pt x="51" y="1761"/>
                </a:lnTo>
                <a:lnTo>
                  <a:pt x="17" y="1778"/>
                </a:lnTo>
                <a:lnTo>
                  <a:pt x="0" y="1778"/>
                </a:lnTo>
                <a:lnTo>
                  <a:pt x="0" y="1761"/>
                </a:lnTo>
                <a:lnTo>
                  <a:pt x="17" y="1727"/>
                </a:lnTo>
                <a:lnTo>
                  <a:pt x="34" y="1693"/>
                </a:lnTo>
                <a:lnTo>
                  <a:pt x="68" y="1625"/>
                </a:lnTo>
                <a:lnTo>
                  <a:pt x="136" y="1557"/>
                </a:lnTo>
                <a:lnTo>
                  <a:pt x="204" y="1473"/>
                </a:lnTo>
                <a:lnTo>
                  <a:pt x="289" y="1354"/>
                </a:lnTo>
                <a:lnTo>
                  <a:pt x="374" y="1219"/>
                </a:lnTo>
                <a:lnTo>
                  <a:pt x="459" y="1066"/>
                </a:lnTo>
                <a:lnTo>
                  <a:pt x="544" y="897"/>
                </a:lnTo>
                <a:lnTo>
                  <a:pt x="629" y="728"/>
                </a:lnTo>
                <a:lnTo>
                  <a:pt x="714" y="524"/>
                </a:lnTo>
                <a:lnTo>
                  <a:pt x="731" y="440"/>
                </a:lnTo>
                <a:lnTo>
                  <a:pt x="765" y="355"/>
                </a:lnTo>
                <a:lnTo>
                  <a:pt x="782" y="287"/>
                </a:lnTo>
                <a:lnTo>
                  <a:pt x="799" y="237"/>
                </a:lnTo>
                <a:lnTo>
                  <a:pt x="816" y="186"/>
                </a:lnTo>
                <a:lnTo>
                  <a:pt x="816" y="152"/>
                </a:lnTo>
                <a:lnTo>
                  <a:pt x="816" y="118"/>
                </a:lnTo>
                <a:lnTo>
                  <a:pt x="816" y="101"/>
                </a:lnTo>
                <a:lnTo>
                  <a:pt x="799" y="67"/>
                </a:lnTo>
                <a:lnTo>
                  <a:pt x="799" y="33"/>
                </a:lnTo>
                <a:lnTo>
                  <a:pt x="799" y="16"/>
                </a:lnTo>
                <a:lnTo>
                  <a:pt x="816" y="0"/>
                </a:lnTo>
                <a:lnTo>
                  <a:pt x="833" y="0"/>
                </a:lnTo>
                <a:lnTo>
                  <a:pt x="867" y="0"/>
                </a:lnTo>
                <a:lnTo>
                  <a:pt x="935" y="16"/>
                </a:lnTo>
                <a:lnTo>
                  <a:pt x="969" y="33"/>
                </a:lnTo>
                <a:lnTo>
                  <a:pt x="1020" y="67"/>
                </a:lnTo>
                <a:lnTo>
                  <a:pt x="1054" y="101"/>
                </a:lnTo>
                <a:lnTo>
                  <a:pt x="1071" y="118"/>
                </a:lnTo>
                <a:lnTo>
                  <a:pt x="1105" y="169"/>
                </a:lnTo>
                <a:lnTo>
                  <a:pt x="1105" y="186"/>
                </a:lnTo>
                <a:lnTo>
                  <a:pt x="1088" y="220"/>
                </a:lnTo>
                <a:lnTo>
                  <a:pt x="1071" y="254"/>
                </a:lnTo>
                <a:lnTo>
                  <a:pt x="1054" y="304"/>
                </a:lnTo>
                <a:lnTo>
                  <a:pt x="1020" y="372"/>
                </a:lnTo>
                <a:lnTo>
                  <a:pt x="986" y="440"/>
                </a:lnTo>
                <a:lnTo>
                  <a:pt x="952" y="524"/>
                </a:lnTo>
                <a:lnTo>
                  <a:pt x="901" y="609"/>
                </a:lnTo>
                <a:lnTo>
                  <a:pt x="799" y="795"/>
                </a:lnTo>
                <a:lnTo>
                  <a:pt x="697" y="965"/>
                </a:lnTo>
                <a:lnTo>
                  <a:pt x="595" y="1134"/>
                </a:lnTo>
                <a:lnTo>
                  <a:pt x="510" y="1270"/>
                </a:lnTo>
                <a:lnTo>
                  <a:pt x="425" y="1388"/>
                </a:lnTo>
                <a:lnTo>
                  <a:pt x="340" y="1507"/>
                </a:lnTo>
                <a:lnTo>
                  <a:pt x="255" y="1591"/>
                </a:lnTo>
                <a:lnTo>
                  <a:pt x="170" y="167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Freeform 31"/>
          <p:cNvSpPr/>
          <p:nvPr/>
        </p:nvSpPr>
        <p:spPr bwMode="auto">
          <a:xfrm>
            <a:off x="6780844" y="1997074"/>
            <a:ext cx="227012" cy="1160462"/>
          </a:xfrm>
          <a:custGeom>
            <a:avLst/>
            <a:gdLst>
              <a:gd name="T0" fmla="*/ 17 w 357"/>
              <a:gd name="T1" fmla="*/ 84 h 1828"/>
              <a:gd name="T2" fmla="*/ 0 w 357"/>
              <a:gd name="T3" fmla="*/ 50 h 1828"/>
              <a:gd name="T4" fmla="*/ 0 w 357"/>
              <a:gd name="T5" fmla="*/ 33 h 1828"/>
              <a:gd name="T6" fmla="*/ 0 w 357"/>
              <a:gd name="T7" fmla="*/ 0 h 1828"/>
              <a:gd name="T8" fmla="*/ 17 w 357"/>
              <a:gd name="T9" fmla="*/ 0 h 1828"/>
              <a:gd name="T10" fmla="*/ 68 w 357"/>
              <a:gd name="T11" fmla="*/ 0 h 1828"/>
              <a:gd name="T12" fmla="*/ 119 w 357"/>
              <a:gd name="T13" fmla="*/ 16 h 1828"/>
              <a:gd name="T14" fmla="*/ 187 w 357"/>
              <a:gd name="T15" fmla="*/ 33 h 1828"/>
              <a:gd name="T16" fmla="*/ 255 w 357"/>
              <a:gd name="T17" fmla="*/ 67 h 1828"/>
              <a:gd name="T18" fmla="*/ 306 w 357"/>
              <a:gd name="T19" fmla="*/ 101 h 1828"/>
              <a:gd name="T20" fmla="*/ 340 w 357"/>
              <a:gd name="T21" fmla="*/ 135 h 1828"/>
              <a:gd name="T22" fmla="*/ 357 w 357"/>
              <a:gd name="T23" fmla="*/ 152 h 1828"/>
              <a:gd name="T24" fmla="*/ 357 w 357"/>
              <a:gd name="T25" fmla="*/ 186 h 1828"/>
              <a:gd name="T26" fmla="*/ 357 w 357"/>
              <a:gd name="T27" fmla="*/ 220 h 1828"/>
              <a:gd name="T28" fmla="*/ 323 w 357"/>
              <a:gd name="T29" fmla="*/ 270 h 1828"/>
              <a:gd name="T30" fmla="*/ 323 w 357"/>
              <a:gd name="T31" fmla="*/ 287 h 1828"/>
              <a:gd name="T32" fmla="*/ 306 w 357"/>
              <a:gd name="T33" fmla="*/ 321 h 1828"/>
              <a:gd name="T34" fmla="*/ 306 w 357"/>
              <a:gd name="T35" fmla="*/ 355 h 1828"/>
              <a:gd name="T36" fmla="*/ 289 w 357"/>
              <a:gd name="T37" fmla="*/ 389 h 1828"/>
              <a:gd name="T38" fmla="*/ 289 w 357"/>
              <a:gd name="T39" fmla="*/ 440 h 1828"/>
              <a:gd name="T40" fmla="*/ 289 w 357"/>
              <a:gd name="T41" fmla="*/ 508 h 1828"/>
              <a:gd name="T42" fmla="*/ 289 w 357"/>
              <a:gd name="T43" fmla="*/ 558 h 1828"/>
              <a:gd name="T44" fmla="*/ 272 w 357"/>
              <a:gd name="T45" fmla="*/ 643 h 1828"/>
              <a:gd name="T46" fmla="*/ 272 w 357"/>
              <a:gd name="T47" fmla="*/ 728 h 1828"/>
              <a:gd name="T48" fmla="*/ 272 w 357"/>
              <a:gd name="T49" fmla="*/ 829 h 1828"/>
              <a:gd name="T50" fmla="*/ 272 w 357"/>
              <a:gd name="T51" fmla="*/ 948 h 1828"/>
              <a:gd name="T52" fmla="*/ 272 w 357"/>
              <a:gd name="T53" fmla="*/ 1100 h 1828"/>
              <a:gd name="T54" fmla="*/ 272 w 357"/>
              <a:gd name="T55" fmla="*/ 1253 h 1828"/>
              <a:gd name="T56" fmla="*/ 255 w 357"/>
              <a:gd name="T57" fmla="*/ 1422 h 1828"/>
              <a:gd name="T58" fmla="*/ 255 w 357"/>
              <a:gd name="T59" fmla="*/ 1625 h 1828"/>
              <a:gd name="T60" fmla="*/ 255 w 357"/>
              <a:gd name="T61" fmla="*/ 1828 h 1828"/>
              <a:gd name="T62" fmla="*/ 102 w 357"/>
              <a:gd name="T63" fmla="*/ 1828 h 1828"/>
              <a:gd name="T64" fmla="*/ 102 w 357"/>
              <a:gd name="T65" fmla="*/ 1795 h 1828"/>
              <a:gd name="T66" fmla="*/ 102 w 357"/>
              <a:gd name="T67" fmla="*/ 1744 h 1828"/>
              <a:gd name="T68" fmla="*/ 102 w 357"/>
              <a:gd name="T69" fmla="*/ 1659 h 1828"/>
              <a:gd name="T70" fmla="*/ 102 w 357"/>
              <a:gd name="T71" fmla="*/ 1541 h 1828"/>
              <a:gd name="T72" fmla="*/ 102 w 357"/>
              <a:gd name="T73" fmla="*/ 1422 h 1828"/>
              <a:gd name="T74" fmla="*/ 102 w 357"/>
              <a:gd name="T75" fmla="*/ 1287 h 1828"/>
              <a:gd name="T76" fmla="*/ 102 w 357"/>
              <a:gd name="T77" fmla="*/ 1151 h 1828"/>
              <a:gd name="T78" fmla="*/ 102 w 357"/>
              <a:gd name="T79" fmla="*/ 999 h 1828"/>
              <a:gd name="T80" fmla="*/ 102 w 357"/>
              <a:gd name="T81" fmla="*/ 694 h 1828"/>
              <a:gd name="T82" fmla="*/ 85 w 357"/>
              <a:gd name="T83" fmla="*/ 389 h 1828"/>
              <a:gd name="T84" fmla="*/ 68 w 357"/>
              <a:gd name="T85" fmla="*/ 270 h 1828"/>
              <a:gd name="T86" fmla="*/ 68 w 357"/>
              <a:gd name="T87" fmla="*/ 169 h 1828"/>
              <a:gd name="T88" fmla="*/ 51 w 357"/>
              <a:gd name="T89" fmla="*/ 135 h 1828"/>
              <a:gd name="T90" fmla="*/ 51 w 357"/>
              <a:gd name="T91" fmla="*/ 118 h 1828"/>
              <a:gd name="T92" fmla="*/ 34 w 357"/>
              <a:gd name="T93" fmla="*/ 84 h 1828"/>
              <a:gd name="T94" fmla="*/ 17 w 357"/>
              <a:gd name="T95" fmla="*/ 84 h 1828"/>
              <a:gd name="T96" fmla="*/ 17 w 357"/>
              <a:gd name="T97" fmla="*/ 84 h 182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57"/>
              <a:gd name="T148" fmla="*/ 0 h 1828"/>
              <a:gd name="T149" fmla="*/ 357 w 357"/>
              <a:gd name="T150" fmla="*/ 1828 h 182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57" h="1828">
                <a:moveTo>
                  <a:pt x="17" y="84"/>
                </a:moveTo>
                <a:lnTo>
                  <a:pt x="0" y="50"/>
                </a:lnTo>
                <a:lnTo>
                  <a:pt x="0" y="33"/>
                </a:lnTo>
                <a:lnTo>
                  <a:pt x="0" y="0"/>
                </a:lnTo>
                <a:lnTo>
                  <a:pt x="17" y="0"/>
                </a:lnTo>
                <a:lnTo>
                  <a:pt x="68" y="0"/>
                </a:lnTo>
                <a:lnTo>
                  <a:pt x="119" y="16"/>
                </a:lnTo>
                <a:lnTo>
                  <a:pt x="187" y="33"/>
                </a:lnTo>
                <a:lnTo>
                  <a:pt x="255" y="67"/>
                </a:lnTo>
                <a:lnTo>
                  <a:pt x="306" y="101"/>
                </a:lnTo>
                <a:lnTo>
                  <a:pt x="340" y="135"/>
                </a:lnTo>
                <a:lnTo>
                  <a:pt x="357" y="152"/>
                </a:lnTo>
                <a:lnTo>
                  <a:pt x="357" y="186"/>
                </a:lnTo>
                <a:lnTo>
                  <a:pt x="357" y="220"/>
                </a:lnTo>
                <a:lnTo>
                  <a:pt x="323" y="270"/>
                </a:lnTo>
                <a:lnTo>
                  <a:pt x="323" y="287"/>
                </a:lnTo>
                <a:lnTo>
                  <a:pt x="306" y="321"/>
                </a:lnTo>
                <a:lnTo>
                  <a:pt x="306" y="355"/>
                </a:lnTo>
                <a:lnTo>
                  <a:pt x="289" y="389"/>
                </a:lnTo>
                <a:lnTo>
                  <a:pt x="289" y="440"/>
                </a:lnTo>
                <a:lnTo>
                  <a:pt x="289" y="508"/>
                </a:lnTo>
                <a:lnTo>
                  <a:pt x="289" y="558"/>
                </a:lnTo>
                <a:lnTo>
                  <a:pt x="272" y="643"/>
                </a:lnTo>
                <a:lnTo>
                  <a:pt x="272" y="728"/>
                </a:lnTo>
                <a:lnTo>
                  <a:pt x="272" y="829"/>
                </a:lnTo>
                <a:lnTo>
                  <a:pt x="272" y="948"/>
                </a:lnTo>
                <a:lnTo>
                  <a:pt x="272" y="1100"/>
                </a:lnTo>
                <a:lnTo>
                  <a:pt x="272" y="1253"/>
                </a:lnTo>
                <a:lnTo>
                  <a:pt x="255" y="1422"/>
                </a:lnTo>
                <a:lnTo>
                  <a:pt x="255" y="1625"/>
                </a:lnTo>
                <a:lnTo>
                  <a:pt x="255" y="1828"/>
                </a:lnTo>
                <a:lnTo>
                  <a:pt x="102" y="1828"/>
                </a:lnTo>
                <a:lnTo>
                  <a:pt x="102" y="1795"/>
                </a:lnTo>
                <a:lnTo>
                  <a:pt x="102" y="1744"/>
                </a:lnTo>
                <a:lnTo>
                  <a:pt x="102" y="1659"/>
                </a:lnTo>
                <a:lnTo>
                  <a:pt x="102" y="1541"/>
                </a:lnTo>
                <a:lnTo>
                  <a:pt x="102" y="1422"/>
                </a:lnTo>
                <a:lnTo>
                  <a:pt x="102" y="1287"/>
                </a:lnTo>
                <a:lnTo>
                  <a:pt x="102" y="1151"/>
                </a:lnTo>
                <a:lnTo>
                  <a:pt x="102" y="999"/>
                </a:lnTo>
                <a:lnTo>
                  <a:pt x="102" y="694"/>
                </a:lnTo>
                <a:lnTo>
                  <a:pt x="85" y="389"/>
                </a:lnTo>
                <a:lnTo>
                  <a:pt x="68" y="270"/>
                </a:lnTo>
                <a:lnTo>
                  <a:pt x="68" y="169"/>
                </a:lnTo>
                <a:lnTo>
                  <a:pt x="51" y="135"/>
                </a:lnTo>
                <a:lnTo>
                  <a:pt x="51" y="118"/>
                </a:lnTo>
                <a:lnTo>
                  <a:pt x="34" y="84"/>
                </a:lnTo>
                <a:lnTo>
                  <a:pt x="17" y="8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Freeform 33"/>
          <p:cNvSpPr/>
          <p:nvPr/>
        </p:nvSpPr>
        <p:spPr bwMode="auto">
          <a:xfrm>
            <a:off x="5820407" y="2727324"/>
            <a:ext cx="625475" cy="182562"/>
          </a:xfrm>
          <a:custGeom>
            <a:avLst/>
            <a:gdLst>
              <a:gd name="T0" fmla="*/ 459 w 986"/>
              <a:gd name="T1" fmla="*/ 85 h 288"/>
              <a:gd name="T2" fmla="*/ 544 w 986"/>
              <a:gd name="T3" fmla="*/ 68 h 288"/>
              <a:gd name="T4" fmla="*/ 612 w 986"/>
              <a:gd name="T5" fmla="*/ 51 h 288"/>
              <a:gd name="T6" fmla="*/ 663 w 986"/>
              <a:gd name="T7" fmla="*/ 34 h 288"/>
              <a:gd name="T8" fmla="*/ 714 w 986"/>
              <a:gd name="T9" fmla="*/ 17 h 288"/>
              <a:gd name="T10" fmla="*/ 765 w 986"/>
              <a:gd name="T11" fmla="*/ 0 h 288"/>
              <a:gd name="T12" fmla="*/ 799 w 986"/>
              <a:gd name="T13" fmla="*/ 0 h 288"/>
              <a:gd name="T14" fmla="*/ 816 w 986"/>
              <a:gd name="T15" fmla="*/ 0 h 288"/>
              <a:gd name="T16" fmla="*/ 833 w 986"/>
              <a:gd name="T17" fmla="*/ 0 h 288"/>
              <a:gd name="T18" fmla="*/ 901 w 986"/>
              <a:gd name="T19" fmla="*/ 0 h 288"/>
              <a:gd name="T20" fmla="*/ 952 w 986"/>
              <a:gd name="T21" fmla="*/ 17 h 288"/>
              <a:gd name="T22" fmla="*/ 986 w 986"/>
              <a:gd name="T23" fmla="*/ 68 h 288"/>
              <a:gd name="T24" fmla="*/ 986 w 986"/>
              <a:gd name="T25" fmla="*/ 85 h 288"/>
              <a:gd name="T26" fmla="*/ 986 w 986"/>
              <a:gd name="T27" fmla="*/ 102 h 288"/>
              <a:gd name="T28" fmla="*/ 969 w 986"/>
              <a:gd name="T29" fmla="*/ 102 h 288"/>
              <a:gd name="T30" fmla="*/ 952 w 986"/>
              <a:gd name="T31" fmla="*/ 119 h 288"/>
              <a:gd name="T32" fmla="*/ 901 w 986"/>
              <a:gd name="T33" fmla="*/ 136 h 288"/>
              <a:gd name="T34" fmla="*/ 867 w 986"/>
              <a:gd name="T35" fmla="*/ 152 h 288"/>
              <a:gd name="T36" fmla="*/ 799 w 986"/>
              <a:gd name="T37" fmla="*/ 169 h 288"/>
              <a:gd name="T38" fmla="*/ 731 w 986"/>
              <a:gd name="T39" fmla="*/ 186 h 288"/>
              <a:gd name="T40" fmla="*/ 663 w 986"/>
              <a:gd name="T41" fmla="*/ 203 h 288"/>
              <a:gd name="T42" fmla="*/ 493 w 986"/>
              <a:gd name="T43" fmla="*/ 237 h 288"/>
              <a:gd name="T44" fmla="*/ 323 w 986"/>
              <a:gd name="T45" fmla="*/ 271 h 288"/>
              <a:gd name="T46" fmla="*/ 153 w 986"/>
              <a:gd name="T47" fmla="*/ 288 h 288"/>
              <a:gd name="T48" fmla="*/ 0 w 986"/>
              <a:gd name="T49" fmla="*/ 288 h 288"/>
              <a:gd name="T50" fmla="*/ 0 w 986"/>
              <a:gd name="T51" fmla="*/ 169 h 288"/>
              <a:gd name="T52" fmla="*/ 102 w 986"/>
              <a:gd name="T53" fmla="*/ 169 h 288"/>
              <a:gd name="T54" fmla="*/ 204 w 986"/>
              <a:gd name="T55" fmla="*/ 136 h 288"/>
              <a:gd name="T56" fmla="*/ 323 w 986"/>
              <a:gd name="T57" fmla="*/ 119 h 288"/>
              <a:gd name="T58" fmla="*/ 459 w 986"/>
              <a:gd name="T59" fmla="*/ 85 h 288"/>
              <a:gd name="T60" fmla="*/ 459 w 986"/>
              <a:gd name="T61" fmla="*/ 85 h 28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86"/>
              <a:gd name="T94" fmla="*/ 0 h 288"/>
              <a:gd name="T95" fmla="*/ 986 w 986"/>
              <a:gd name="T96" fmla="*/ 288 h 28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84" h="288">
                <a:moveTo>
                  <a:pt x="459" y="85"/>
                </a:moveTo>
                <a:lnTo>
                  <a:pt x="544" y="68"/>
                </a:lnTo>
                <a:lnTo>
                  <a:pt x="612" y="51"/>
                </a:lnTo>
                <a:lnTo>
                  <a:pt x="663" y="34"/>
                </a:lnTo>
                <a:lnTo>
                  <a:pt x="714" y="17"/>
                </a:lnTo>
                <a:lnTo>
                  <a:pt x="765" y="0"/>
                </a:lnTo>
                <a:lnTo>
                  <a:pt x="799" y="0"/>
                </a:lnTo>
                <a:lnTo>
                  <a:pt x="816" y="0"/>
                </a:lnTo>
                <a:lnTo>
                  <a:pt x="833" y="0"/>
                </a:lnTo>
                <a:lnTo>
                  <a:pt x="901" y="0"/>
                </a:lnTo>
                <a:lnTo>
                  <a:pt x="952" y="17"/>
                </a:lnTo>
                <a:lnTo>
                  <a:pt x="986" y="68"/>
                </a:lnTo>
                <a:lnTo>
                  <a:pt x="986" y="85"/>
                </a:lnTo>
                <a:lnTo>
                  <a:pt x="986" y="102"/>
                </a:lnTo>
                <a:lnTo>
                  <a:pt x="969" y="102"/>
                </a:lnTo>
                <a:lnTo>
                  <a:pt x="952" y="119"/>
                </a:lnTo>
                <a:lnTo>
                  <a:pt x="901" y="136"/>
                </a:lnTo>
                <a:lnTo>
                  <a:pt x="867" y="152"/>
                </a:lnTo>
                <a:lnTo>
                  <a:pt x="799" y="169"/>
                </a:lnTo>
                <a:lnTo>
                  <a:pt x="731" y="186"/>
                </a:lnTo>
                <a:lnTo>
                  <a:pt x="663" y="203"/>
                </a:lnTo>
                <a:lnTo>
                  <a:pt x="493" y="237"/>
                </a:lnTo>
                <a:lnTo>
                  <a:pt x="323" y="271"/>
                </a:lnTo>
                <a:lnTo>
                  <a:pt x="153" y="288"/>
                </a:lnTo>
                <a:lnTo>
                  <a:pt x="0" y="288"/>
                </a:lnTo>
                <a:lnTo>
                  <a:pt x="0" y="169"/>
                </a:lnTo>
                <a:lnTo>
                  <a:pt x="102" y="169"/>
                </a:lnTo>
                <a:lnTo>
                  <a:pt x="204" y="136"/>
                </a:lnTo>
                <a:lnTo>
                  <a:pt x="323" y="119"/>
                </a:lnTo>
                <a:lnTo>
                  <a:pt x="459" y="8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Freeform 35"/>
          <p:cNvSpPr/>
          <p:nvPr/>
        </p:nvSpPr>
        <p:spPr bwMode="auto">
          <a:xfrm>
            <a:off x="5775956" y="3060700"/>
            <a:ext cx="692150" cy="236537"/>
          </a:xfrm>
          <a:custGeom>
            <a:avLst/>
            <a:gdLst>
              <a:gd name="T0" fmla="*/ 153 w 1088"/>
              <a:gd name="T1" fmla="*/ 373 h 373"/>
              <a:gd name="T2" fmla="*/ 119 w 1088"/>
              <a:gd name="T3" fmla="*/ 356 h 373"/>
              <a:gd name="T4" fmla="*/ 85 w 1088"/>
              <a:gd name="T5" fmla="*/ 339 h 373"/>
              <a:gd name="T6" fmla="*/ 34 w 1088"/>
              <a:gd name="T7" fmla="*/ 305 h 373"/>
              <a:gd name="T8" fmla="*/ 0 w 1088"/>
              <a:gd name="T9" fmla="*/ 271 h 373"/>
              <a:gd name="T10" fmla="*/ 85 w 1088"/>
              <a:gd name="T11" fmla="*/ 237 h 373"/>
              <a:gd name="T12" fmla="*/ 119 w 1088"/>
              <a:gd name="T13" fmla="*/ 237 h 373"/>
              <a:gd name="T14" fmla="*/ 136 w 1088"/>
              <a:gd name="T15" fmla="*/ 220 h 373"/>
              <a:gd name="T16" fmla="*/ 153 w 1088"/>
              <a:gd name="T17" fmla="*/ 220 h 373"/>
              <a:gd name="T18" fmla="*/ 170 w 1088"/>
              <a:gd name="T19" fmla="*/ 220 h 373"/>
              <a:gd name="T20" fmla="*/ 204 w 1088"/>
              <a:gd name="T21" fmla="*/ 203 h 373"/>
              <a:gd name="T22" fmla="*/ 255 w 1088"/>
              <a:gd name="T23" fmla="*/ 203 h 373"/>
              <a:gd name="T24" fmla="*/ 306 w 1088"/>
              <a:gd name="T25" fmla="*/ 186 h 373"/>
              <a:gd name="T26" fmla="*/ 374 w 1088"/>
              <a:gd name="T27" fmla="*/ 169 h 373"/>
              <a:gd name="T28" fmla="*/ 459 w 1088"/>
              <a:gd name="T29" fmla="*/ 135 h 373"/>
              <a:gd name="T30" fmla="*/ 544 w 1088"/>
              <a:gd name="T31" fmla="*/ 119 h 373"/>
              <a:gd name="T32" fmla="*/ 629 w 1088"/>
              <a:gd name="T33" fmla="*/ 85 h 373"/>
              <a:gd name="T34" fmla="*/ 714 w 1088"/>
              <a:gd name="T35" fmla="*/ 68 h 373"/>
              <a:gd name="T36" fmla="*/ 782 w 1088"/>
              <a:gd name="T37" fmla="*/ 51 h 373"/>
              <a:gd name="T38" fmla="*/ 833 w 1088"/>
              <a:gd name="T39" fmla="*/ 34 h 373"/>
              <a:gd name="T40" fmla="*/ 884 w 1088"/>
              <a:gd name="T41" fmla="*/ 17 h 373"/>
              <a:gd name="T42" fmla="*/ 918 w 1088"/>
              <a:gd name="T43" fmla="*/ 17 h 373"/>
              <a:gd name="T44" fmla="*/ 935 w 1088"/>
              <a:gd name="T45" fmla="*/ 17 h 373"/>
              <a:gd name="T46" fmla="*/ 952 w 1088"/>
              <a:gd name="T47" fmla="*/ 0 h 373"/>
              <a:gd name="T48" fmla="*/ 986 w 1088"/>
              <a:gd name="T49" fmla="*/ 17 h 373"/>
              <a:gd name="T50" fmla="*/ 1037 w 1088"/>
              <a:gd name="T51" fmla="*/ 17 h 373"/>
              <a:gd name="T52" fmla="*/ 1054 w 1088"/>
              <a:gd name="T53" fmla="*/ 34 h 373"/>
              <a:gd name="T54" fmla="*/ 1071 w 1088"/>
              <a:gd name="T55" fmla="*/ 34 h 373"/>
              <a:gd name="T56" fmla="*/ 1088 w 1088"/>
              <a:gd name="T57" fmla="*/ 51 h 373"/>
              <a:gd name="T58" fmla="*/ 1088 w 1088"/>
              <a:gd name="T59" fmla="*/ 68 h 373"/>
              <a:gd name="T60" fmla="*/ 1088 w 1088"/>
              <a:gd name="T61" fmla="*/ 68 h 373"/>
              <a:gd name="T62" fmla="*/ 1071 w 1088"/>
              <a:gd name="T63" fmla="*/ 85 h 373"/>
              <a:gd name="T64" fmla="*/ 1054 w 1088"/>
              <a:gd name="T65" fmla="*/ 102 h 373"/>
              <a:gd name="T66" fmla="*/ 1037 w 1088"/>
              <a:gd name="T67" fmla="*/ 119 h 373"/>
              <a:gd name="T68" fmla="*/ 1020 w 1088"/>
              <a:gd name="T69" fmla="*/ 135 h 373"/>
              <a:gd name="T70" fmla="*/ 986 w 1088"/>
              <a:gd name="T71" fmla="*/ 135 h 373"/>
              <a:gd name="T72" fmla="*/ 952 w 1088"/>
              <a:gd name="T73" fmla="*/ 152 h 373"/>
              <a:gd name="T74" fmla="*/ 901 w 1088"/>
              <a:gd name="T75" fmla="*/ 169 h 373"/>
              <a:gd name="T76" fmla="*/ 850 w 1088"/>
              <a:gd name="T77" fmla="*/ 203 h 373"/>
              <a:gd name="T78" fmla="*/ 782 w 1088"/>
              <a:gd name="T79" fmla="*/ 220 h 373"/>
              <a:gd name="T80" fmla="*/ 714 w 1088"/>
              <a:gd name="T81" fmla="*/ 237 h 373"/>
              <a:gd name="T82" fmla="*/ 629 w 1088"/>
              <a:gd name="T83" fmla="*/ 271 h 373"/>
              <a:gd name="T84" fmla="*/ 544 w 1088"/>
              <a:gd name="T85" fmla="*/ 288 h 373"/>
              <a:gd name="T86" fmla="*/ 459 w 1088"/>
              <a:gd name="T87" fmla="*/ 322 h 373"/>
              <a:gd name="T88" fmla="*/ 391 w 1088"/>
              <a:gd name="T89" fmla="*/ 339 h 373"/>
              <a:gd name="T90" fmla="*/ 340 w 1088"/>
              <a:gd name="T91" fmla="*/ 356 h 373"/>
              <a:gd name="T92" fmla="*/ 306 w 1088"/>
              <a:gd name="T93" fmla="*/ 356 h 373"/>
              <a:gd name="T94" fmla="*/ 272 w 1088"/>
              <a:gd name="T95" fmla="*/ 373 h 373"/>
              <a:gd name="T96" fmla="*/ 255 w 1088"/>
              <a:gd name="T97" fmla="*/ 373 h 373"/>
              <a:gd name="T98" fmla="*/ 238 w 1088"/>
              <a:gd name="T99" fmla="*/ 373 h 373"/>
              <a:gd name="T100" fmla="*/ 221 w 1088"/>
              <a:gd name="T101" fmla="*/ 373 h 373"/>
              <a:gd name="T102" fmla="*/ 204 w 1088"/>
              <a:gd name="T103" fmla="*/ 373 h 373"/>
              <a:gd name="T104" fmla="*/ 153 w 1088"/>
              <a:gd name="T105" fmla="*/ 373 h 373"/>
              <a:gd name="T106" fmla="*/ 153 w 1088"/>
              <a:gd name="T107" fmla="*/ 373 h 37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088"/>
              <a:gd name="T163" fmla="*/ 0 h 373"/>
              <a:gd name="T164" fmla="*/ 1088 w 1088"/>
              <a:gd name="T165" fmla="*/ 373 h 373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088" h="373">
                <a:moveTo>
                  <a:pt x="153" y="373"/>
                </a:moveTo>
                <a:lnTo>
                  <a:pt x="119" y="356"/>
                </a:lnTo>
                <a:lnTo>
                  <a:pt x="85" y="339"/>
                </a:lnTo>
                <a:lnTo>
                  <a:pt x="34" y="305"/>
                </a:lnTo>
                <a:lnTo>
                  <a:pt x="0" y="271"/>
                </a:lnTo>
                <a:lnTo>
                  <a:pt x="85" y="237"/>
                </a:lnTo>
                <a:lnTo>
                  <a:pt x="119" y="237"/>
                </a:lnTo>
                <a:lnTo>
                  <a:pt x="136" y="220"/>
                </a:lnTo>
                <a:lnTo>
                  <a:pt x="153" y="220"/>
                </a:lnTo>
                <a:lnTo>
                  <a:pt x="170" y="220"/>
                </a:lnTo>
                <a:lnTo>
                  <a:pt x="204" y="203"/>
                </a:lnTo>
                <a:lnTo>
                  <a:pt x="255" y="203"/>
                </a:lnTo>
                <a:lnTo>
                  <a:pt x="306" y="186"/>
                </a:lnTo>
                <a:lnTo>
                  <a:pt x="374" y="169"/>
                </a:lnTo>
                <a:lnTo>
                  <a:pt x="459" y="135"/>
                </a:lnTo>
                <a:lnTo>
                  <a:pt x="544" y="119"/>
                </a:lnTo>
                <a:lnTo>
                  <a:pt x="629" y="85"/>
                </a:lnTo>
                <a:lnTo>
                  <a:pt x="714" y="68"/>
                </a:lnTo>
                <a:lnTo>
                  <a:pt x="782" y="51"/>
                </a:lnTo>
                <a:lnTo>
                  <a:pt x="833" y="34"/>
                </a:lnTo>
                <a:lnTo>
                  <a:pt x="884" y="17"/>
                </a:lnTo>
                <a:lnTo>
                  <a:pt x="918" y="17"/>
                </a:lnTo>
                <a:lnTo>
                  <a:pt x="935" y="17"/>
                </a:lnTo>
                <a:lnTo>
                  <a:pt x="952" y="0"/>
                </a:lnTo>
                <a:lnTo>
                  <a:pt x="986" y="17"/>
                </a:lnTo>
                <a:lnTo>
                  <a:pt x="1037" y="17"/>
                </a:lnTo>
                <a:lnTo>
                  <a:pt x="1054" y="34"/>
                </a:lnTo>
                <a:lnTo>
                  <a:pt x="1071" y="34"/>
                </a:lnTo>
                <a:lnTo>
                  <a:pt x="1088" y="51"/>
                </a:lnTo>
                <a:lnTo>
                  <a:pt x="1088" y="68"/>
                </a:lnTo>
                <a:lnTo>
                  <a:pt x="1071" y="85"/>
                </a:lnTo>
                <a:lnTo>
                  <a:pt x="1054" y="102"/>
                </a:lnTo>
                <a:lnTo>
                  <a:pt x="1037" y="119"/>
                </a:lnTo>
                <a:lnTo>
                  <a:pt x="1020" y="135"/>
                </a:lnTo>
                <a:lnTo>
                  <a:pt x="986" y="135"/>
                </a:lnTo>
                <a:lnTo>
                  <a:pt x="952" y="152"/>
                </a:lnTo>
                <a:lnTo>
                  <a:pt x="901" y="169"/>
                </a:lnTo>
                <a:lnTo>
                  <a:pt x="850" y="203"/>
                </a:lnTo>
                <a:lnTo>
                  <a:pt x="782" y="220"/>
                </a:lnTo>
                <a:lnTo>
                  <a:pt x="714" y="237"/>
                </a:lnTo>
                <a:lnTo>
                  <a:pt x="629" y="271"/>
                </a:lnTo>
                <a:lnTo>
                  <a:pt x="544" y="288"/>
                </a:lnTo>
                <a:lnTo>
                  <a:pt x="459" y="322"/>
                </a:lnTo>
                <a:lnTo>
                  <a:pt x="391" y="339"/>
                </a:lnTo>
                <a:lnTo>
                  <a:pt x="340" y="356"/>
                </a:lnTo>
                <a:lnTo>
                  <a:pt x="306" y="356"/>
                </a:lnTo>
                <a:lnTo>
                  <a:pt x="272" y="373"/>
                </a:lnTo>
                <a:lnTo>
                  <a:pt x="255" y="373"/>
                </a:lnTo>
                <a:lnTo>
                  <a:pt x="238" y="373"/>
                </a:lnTo>
                <a:lnTo>
                  <a:pt x="221" y="373"/>
                </a:lnTo>
                <a:lnTo>
                  <a:pt x="204" y="373"/>
                </a:lnTo>
                <a:lnTo>
                  <a:pt x="153" y="37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Freeform 36"/>
          <p:cNvSpPr/>
          <p:nvPr/>
        </p:nvSpPr>
        <p:spPr bwMode="auto">
          <a:xfrm>
            <a:off x="6510970" y="3136899"/>
            <a:ext cx="173037" cy="665162"/>
          </a:xfrm>
          <a:custGeom>
            <a:avLst/>
            <a:gdLst>
              <a:gd name="T0" fmla="*/ 34 w 273"/>
              <a:gd name="T1" fmla="*/ 101 h 1049"/>
              <a:gd name="T2" fmla="*/ 17 w 273"/>
              <a:gd name="T3" fmla="*/ 50 h 1049"/>
              <a:gd name="T4" fmla="*/ 0 w 273"/>
              <a:gd name="T5" fmla="*/ 33 h 1049"/>
              <a:gd name="T6" fmla="*/ 17 w 273"/>
              <a:gd name="T7" fmla="*/ 16 h 1049"/>
              <a:gd name="T8" fmla="*/ 34 w 273"/>
              <a:gd name="T9" fmla="*/ 0 h 1049"/>
              <a:gd name="T10" fmla="*/ 51 w 273"/>
              <a:gd name="T11" fmla="*/ 0 h 1049"/>
              <a:gd name="T12" fmla="*/ 86 w 273"/>
              <a:gd name="T13" fmla="*/ 0 h 1049"/>
              <a:gd name="T14" fmla="*/ 154 w 273"/>
              <a:gd name="T15" fmla="*/ 16 h 1049"/>
              <a:gd name="T16" fmla="*/ 222 w 273"/>
              <a:gd name="T17" fmla="*/ 33 h 1049"/>
              <a:gd name="T18" fmla="*/ 222 w 273"/>
              <a:gd name="T19" fmla="*/ 33 h 1049"/>
              <a:gd name="T20" fmla="*/ 239 w 273"/>
              <a:gd name="T21" fmla="*/ 50 h 1049"/>
              <a:gd name="T22" fmla="*/ 239 w 273"/>
              <a:gd name="T23" fmla="*/ 84 h 1049"/>
              <a:gd name="T24" fmla="*/ 239 w 273"/>
              <a:gd name="T25" fmla="*/ 101 h 1049"/>
              <a:gd name="T26" fmla="*/ 256 w 273"/>
              <a:gd name="T27" fmla="*/ 152 h 1049"/>
              <a:gd name="T28" fmla="*/ 256 w 273"/>
              <a:gd name="T29" fmla="*/ 203 h 1049"/>
              <a:gd name="T30" fmla="*/ 256 w 273"/>
              <a:gd name="T31" fmla="*/ 254 h 1049"/>
              <a:gd name="T32" fmla="*/ 273 w 273"/>
              <a:gd name="T33" fmla="*/ 321 h 1049"/>
              <a:gd name="T34" fmla="*/ 273 w 273"/>
              <a:gd name="T35" fmla="*/ 575 h 1049"/>
              <a:gd name="T36" fmla="*/ 273 w 273"/>
              <a:gd name="T37" fmla="*/ 711 h 1049"/>
              <a:gd name="T38" fmla="*/ 273 w 273"/>
              <a:gd name="T39" fmla="*/ 829 h 1049"/>
              <a:gd name="T40" fmla="*/ 273 w 273"/>
              <a:gd name="T41" fmla="*/ 931 h 1049"/>
              <a:gd name="T42" fmla="*/ 273 w 273"/>
              <a:gd name="T43" fmla="*/ 999 h 1049"/>
              <a:gd name="T44" fmla="*/ 256 w 273"/>
              <a:gd name="T45" fmla="*/ 1016 h 1049"/>
              <a:gd name="T46" fmla="*/ 256 w 273"/>
              <a:gd name="T47" fmla="*/ 1049 h 1049"/>
              <a:gd name="T48" fmla="*/ 256 w 273"/>
              <a:gd name="T49" fmla="*/ 1049 h 1049"/>
              <a:gd name="T50" fmla="*/ 239 w 273"/>
              <a:gd name="T51" fmla="*/ 1049 h 1049"/>
              <a:gd name="T52" fmla="*/ 222 w 273"/>
              <a:gd name="T53" fmla="*/ 1049 h 1049"/>
              <a:gd name="T54" fmla="*/ 205 w 273"/>
              <a:gd name="T55" fmla="*/ 1049 h 1049"/>
              <a:gd name="T56" fmla="*/ 188 w 273"/>
              <a:gd name="T57" fmla="*/ 1033 h 1049"/>
              <a:gd name="T58" fmla="*/ 171 w 273"/>
              <a:gd name="T59" fmla="*/ 999 h 1049"/>
              <a:gd name="T60" fmla="*/ 171 w 273"/>
              <a:gd name="T61" fmla="*/ 965 h 1049"/>
              <a:gd name="T62" fmla="*/ 154 w 273"/>
              <a:gd name="T63" fmla="*/ 880 h 1049"/>
              <a:gd name="T64" fmla="*/ 137 w 273"/>
              <a:gd name="T65" fmla="*/ 795 h 1049"/>
              <a:gd name="T66" fmla="*/ 120 w 273"/>
              <a:gd name="T67" fmla="*/ 677 h 1049"/>
              <a:gd name="T68" fmla="*/ 120 w 273"/>
              <a:gd name="T69" fmla="*/ 541 h 1049"/>
              <a:gd name="T70" fmla="*/ 103 w 273"/>
              <a:gd name="T71" fmla="*/ 440 h 1049"/>
              <a:gd name="T72" fmla="*/ 103 w 273"/>
              <a:gd name="T73" fmla="*/ 338 h 1049"/>
              <a:gd name="T74" fmla="*/ 86 w 273"/>
              <a:gd name="T75" fmla="*/ 270 h 1049"/>
              <a:gd name="T76" fmla="*/ 68 w 273"/>
              <a:gd name="T77" fmla="*/ 186 h 1049"/>
              <a:gd name="T78" fmla="*/ 34 w 273"/>
              <a:gd name="T79" fmla="*/ 101 h 1049"/>
              <a:gd name="T80" fmla="*/ 34 w 273"/>
              <a:gd name="T81" fmla="*/ 101 h 104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73"/>
              <a:gd name="T124" fmla="*/ 0 h 1049"/>
              <a:gd name="T125" fmla="*/ 273 w 273"/>
              <a:gd name="T126" fmla="*/ 1049 h 104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73" h="1049">
                <a:moveTo>
                  <a:pt x="34" y="101"/>
                </a:moveTo>
                <a:lnTo>
                  <a:pt x="17" y="50"/>
                </a:lnTo>
                <a:lnTo>
                  <a:pt x="0" y="33"/>
                </a:lnTo>
                <a:lnTo>
                  <a:pt x="17" y="16"/>
                </a:lnTo>
                <a:lnTo>
                  <a:pt x="34" y="0"/>
                </a:lnTo>
                <a:lnTo>
                  <a:pt x="51" y="0"/>
                </a:lnTo>
                <a:lnTo>
                  <a:pt x="86" y="0"/>
                </a:lnTo>
                <a:lnTo>
                  <a:pt x="154" y="16"/>
                </a:lnTo>
                <a:lnTo>
                  <a:pt x="222" y="33"/>
                </a:lnTo>
                <a:lnTo>
                  <a:pt x="239" y="50"/>
                </a:lnTo>
                <a:lnTo>
                  <a:pt x="239" y="84"/>
                </a:lnTo>
                <a:lnTo>
                  <a:pt x="239" y="101"/>
                </a:lnTo>
                <a:lnTo>
                  <a:pt x="256" y="152"/>
                </a:lnTo>
                <a:lnTo>
                  <a:pt x="256" y="203"/>
                </a:lnTo>
                <a:lnTo>
                  <a:pt x="256" y="254"/>
                </a:lnTo>
                <a:lnTo>
                  <a:pt x="273" y="321"/>
                </a:lnTo>
                <a:lnTo>
                  <a:pt x="273" y="575"/>
                </a:lnTo>
                <a:lnTo>
                  <a:pt x="273" y="711"/>
                </a:lnTo>
                <a:lnTo>
                  <a:pt x="273" y="829"/>
                </a:lnTo>
                <a:lnTo>
                  <a:pt x="273" y="931"/>
                </a:lnTo>
                <a:lnTo>
                  <a:pt x="273" y="999"/>
                </a:lnTo>
                <a:lnTo>
                  <a:pt x="256" y="1016"/>
                </a:lnTo>
                <a:lnTo>
                  <a:pt x="256" y="1049"/>
                </a:lnTo>
                <a:lnTo>
                  <a:pt x="239" y="1049"/>
                </a:lnTo>
                <a:lnTo>
                  <a:pt x="222" y="1049"/>
                </a:lnTo>
                <a:lnTo>
                  <a:pt x="205" y="1049"/>
                </a:lnTo>
                <a:lnTo>
                  <a:pt x="188" y="1033"/>
                </a:lnTo>
                <a:lnTo>
                  <a:pt x="171" y="999"/>
                </a:lnTo>
                <a:lnTo>
                  <a:pt x="171" y="965"/>
                </a:lnTo>
                <a:lnTo>
                  <a:pt x="154" y="880"/>
                </a:lnTo>
                <a:lnTo>
                  <a:pt x="137" y="795"/>
                </a:lnTo>
                <a:lnTo>
                  <a:pt x="120" y="677"/>
                </a:lnTo>
                <a:lnTo>
                  <a:pt x="120" y="541"/>
                </a:lnTo>
                <a:lnTo>
                  <a:pt x="103" y="440"/>
                </a:lnTo>
                <a:lnTo>
                  <a:pt x="103" y="338"/>
                </a:lnTo>
                <a:lnTo>
                  <a:pt x="86" y="270"/>
                </a:lnTo>
                <a:lnTo>
                  <a:pt x="68" y="186"/>
                </a:lnTo>
                <a:lnTo>
                  <a:pt x="34" y="10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Freeform 37"/>
          <p:cNvSpPr/>
          <p:nvPr/>
        </p:nvSpPr>
        <p:spPr bwMode="auto">
          <a:xfrm>
            <a:off x="6607806" y="3040062"/>
            <a:ext cx="820738" cy="581025"/>
          </a:xfrm>
          <a:custGeom>
            <a:avLst/>
            <a:gdLst>
              <a:gd name="T0" fmla="*/ 850 w 1292"/>
              <a:gd name="T1" fmla="*/ 34 h 915"/>
              <a:gd name="T2" fmla="*/ 884 w 1292"/>
              <a:gd name="T3" fmla="*/ 17 h 915"/>
              <a:gd name="T4" fmla="*/ 918 w 1292"/>
              <a:gd name="T5" fmla="*/ 0 h 915"/>
              <a:gd name="T6" fmla="*/ 952 w 1292"/>
              <a:gd name="T7" fmla="*/ 0 h 915"/>
              <a:gd name="T8" fmla="*/ 986 w 1292"/>
              <a:gd name="T9" fmla="*/ 17 h 915"/>
              <a:gd name="T10" fmla="*/ 1054 w 1292"/>
              <a:gd name="T11" fmla="*/ 51 h 915"/>
              <a:gd name="T12" fmla="*/ 1122 w 1292"/>
              <a:gd name="T13" fmla="*/ 85 h 915"/>
              <a:gd name="T14" fmla="*/ 1207 w 1292"/>
              <a:gd name="T15" fmla="*/ 136 h 915"/>
              <a:gd name="T16" fmla="*/ 1258 w 1292"/>
              <a:gd name="T17" fmla="*/ 169 h 915"/>
              <a:gd name="T18" fmla="*/ 1275 w 1292"/>
              <a:gd name="T19" fmla="*/ 186 h 915"/>
              <a:gd name="T20" fmla="*/ 1292 w 1292"/>
              <a:gd name="T21" fmla="*/ 203 h 915"/>
              <a:gd name="T22" fmla="*/ 1275 w 1292"/>
              <a:gd name="T23" fmla="*/ 254 h 915"/>
              <a:gd name="T24" fmla="*/ 1258 w 1292"/>
              <a:gd name="T25" fmla="*/ 254 h 915"/>
              <a:gd name="T26" fmla="*/ 1241 w 1292"/>
              <a:gd name="T27" fmla="*/ 271 h 915"/>
              <a:gd name="T28" fmla="*/ 1224 w 1292"/>
              <a:gd name="T29" fmla="*/ 288 h 915"/>
              <a:gd name="T30" fmla="*/ 1207 w 1292"/>
              <a:gd name="T31" fmla="*/ 339 h 915"/>
              <a:gd name="T32" fmla="*/ 1173 w 1292"/>
              <a:gd name="T33" fmla="*/ 390 h 915"/>
              <a:gd name="T34" fmla="*/ 1139 w 1292"/>
              <a:gd name="T35" fmla="*/ 457 h 915"/>
              <a:gd name="T36" fmla="*/ 1105 w 1292"/>
              <a:gd name="T37" fmla="*/ 542 h 915"/>
              <a:gd name="T38" fmla="*/ 1054 w 1292"/>
              <a:gd name="T39" fmla="*/ 661 h 915"/>
              <a:gd name="T40" fmla="*/ 1003 w 1292"/>
              <a:gd name="T41" fmla="*/ 779 h 915"/>
              <a:gd name="T42" fmla="*/ 952 w 1292"/>
              <a:gd name="T43" fmla="*/ 915 h 915"/>
              <a:gd name="T44" fmla="*/ 850 w 1292"/>
              <a:gd name="T45" fmla="*/ 915 h 915"/>
              <a:gd name="T46" fmla="*/ 884 w 1292"/>
              <a:gd name="T47" fmla="*/ 762 h 915"/>
              <a:gd name="T48" fmla="*/ 901 w 1292"/>
              <a:gd name="T49" fmla="*/ 627 h 915"/>
              <a:gd name="T50" fmla="*/ 918 w 1292"/>
              <a:gd name="T51" fmla="*/ 508 h 915"/>
              <a:gd name="T52" fmla="*/ 918 w 1292"/>
              <a:gd name="T53" fmla="*/ 423 h 915"/>
              <a:gd name="T54" fmla="*/ 935 w 1292"/>
              <a:gd name="T55" fmla="*/ 339 h 915"/>
              <a:gd name="T56" fmla="*/ 935 w 1292"/>
              <a:gd name="T57" fmla="*/ 271 h 915"/>
              <a:gd name="T58" fmla="*/ 935 w 1292"/>
              <a:gd name="T59" fmla="*/ 237 h 915"/>
              <a:gd name="T60" fmla="*/ 918 w 1292"/>
              <a:gd name="T61" fmla="*/ 220 h 915"/>
              <a:gd name="T62" fmla="*/ 867 w 1292"/>
              <a:gd name="T63" fmla="*/ 186 h 915"/>
              <a:gd name="T64" fmla="*/ 816 w 1292"/>
              <a:gd name="T65" fmla="*/ 186 h 915"/>
              <a:gd name="T66" fmla="*/ 799 w 1292"/>
              <a:gd name="T67" fmla="*/ 186 h 915"/>
              <a:gd name="T68" fmla="*/ 748 w 1292"/>
              <a:gd name="T69" fmla="*/ 186 h 915"/>
              <a:gd name="T70" fmla="*/ 680 w 1292"/>
              <a:gd name="T71" fmla="*/ 203 h 915"/>
              <a:gd name="T72" fmla="*/ 578 w 1292"/>
              <a:gd name="T73" fmla="*/ 220 h 915"/>
              <a:gd name="T74" fmla="*/ 459 w 1292"/>
              <a:gd name="T75" fmla="*/ 237 h 915"/>
              <a:gd name="T76" fmla="*/ 323 w 1292"/>
              <a:gd name="T77" fmla="*/ 271 h 915"/>
              <a:gd name="T78" fmla="*/ 170 w 1292"/>
              <a:gd name="T79" fmla="*/ 288 h 915"/>
              <a:gd name="T80" fmla="*/ 0 w 1292"/>
              <a:gd name="T81" fmla="*/ 322 h 915"/>
              <a:gd name="T82" fmla="*/ 0 w 1292"/>
              <a:gd name="T83" fmla="*/ 186 h 915"/>
              <a:gd name="T84" fmla="*/ 102 w 1292"/>
              <a:gd name="T85" fmla="*/ 169 h 915"/>
              <a:gd name="T86" fmla="*/ 221 w 1292"/>
              <a:gd name="T87" fmla="*/ 169 h 915"/>
              <a:gd name="T88" fmla="*/ 289 w 1292"/>
              <a:gd name="T89" fmla="*/ 153 h 915"/>
              <a:gd name="T90" fmla="*/ 374 w 1292"/>
              <a:gd name="T91" fmla="*/ 136 h 915"/>
              <a:gd name="T92" fmla="*/ 459 w 1292"/>
              <a:gd name="T93" fmla="*/ 119 h 915"/>
              <a:gd name="T94" fmla="*/ 578 w 1292"/>
              <a:gd name="T95" fmla="*/ 102 h 915"/>
              <a:gd name="T96" fmla="*/ 680 w 1292"/>
              <a:gd name="T97" fmla="*/ 68 h 915"/>
              <a:gd name="T98" fmla="*/ 765 w 1292"/>
              <a:gd name="T99" fmla="*/ 51 h 915"/>
              <a:gd name="T100" fmla="*/ 816 w 1292"/>
              <a:gd name="T101" fmla="*/ 34 h 915"/>
              <a:gd name="T102" fmla="*/ 850 w 1292"/>
              <a:gd name="T103" fmla="*/ 34 h 915"/>
              <a:gd name="T104" fmla="*/ 850 w 1292"/>
              <a:gd name="T105" fmla="*/ 34 h 91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92"/>
              <a:gd name="T160" fmla="*/ 0 h 915"/>
              <a:gd name="T161" fmla="*/ 1292 w 1292"/>
              <a:gd name="T162" fmla="*/ 915 h 91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92" h="915">
                <a:moveTo>
                  <a:pt x="850" y="34"/>
                </a:moveTo>
                <a:lnTo>
                  <a:pt x="884" y="17"/>
                </a:lnTo>
                <a:lnTo>
                  <a:pt x="918" y="0"/>
                </a:lnTo>
                <a:lnTo>
                  <a:pt x="952" y="0"/>
                </a:lnTo>
                <a:lnTo>
                  <a:pt x="986" y="17"/>
                </a:lnTo>
                <a:lnTo>
                  <a:pt x="1054" y="51"/>
                </a:lnTo>
                <a:lnTo>
                  <a:pt x="1122" y="85"/>
                </a:lnTo>
                <a:lnTo>
                  <a:pt x="1207" y="136"/>
                </a:lnTo>
                <a:lnTo>
                  <a:pt x="1258" y="169"/>
                </a:lnTo>
                <a:lnTo>
                  <a:pt x="1275" y="186"/>
                </a:lnTo>
                <a:lnTo>
                  <a:pt x="1292" y="203"/>
                </a:lnTo>
                <a:lnTo>
                  <a:pt x="1275" y="254"/>
                </a:lnTo>
                <a:lnTo>
                  <a:pt x="1258" y="254"/>
                </a:lnTo>
                <a:lnTo>
                  <a:pt x="1241" y="271"/>
                </a:lnTo>
                <a:lnTo>
                  <a:pt x="1224" y="288"/>
                </a:lnTo>
                <a:lnTo>
                  <a:pt x="1207" y="339"/>
                </a:lnTo>
                <a:lnTo>
                  <a:pt x="1173" y="390"/>
                </a:lnTo>
                <a:lnTo>
                  <a:pt x="1139" y="457"/>
                </a:lnTo>
                <a:lnTo>
                  <a:pt x="1105" y="542"/>
                </a:lnTo>
                <a:lnTo>
                  <a:pt x="1054" y="661"/>
                </a:lnTo>
                <a:lnTo>
                  <a:pt x="1003" y="779"/>
                </a:lnTo>
                <a:lnTo>
                  <a:pt x="952" y="915"/>
                </a:lnTo>
                <a:lnTo>
                  <a:pt x="850" y="915"/>
                </a:lnTo>
                <a:lnTo>
                  <a:pt x="884" y="762"/>
                </a:lnTo>
                <a:lnTo>
                  <a:pt x="901" y="627"/>
                </a:lnTo>
                <a:lnTo>
                  <a:pt x="918" y="508"/>
                </a:lnTo>
                <a:lnTo>
                  <a:pt x="918" y="423"/>
                </a:lnTo>
                <a:lnTo>
                  <a:pt x="935" y="339"/>
                </a:lnTo>
                <a:lnTo>
                  <a:pt x="935" y="271"/>
                </a:lnTo>
                <a:lnTo>
                  <a:pt x="935" y="237"/>
                </a:lnTo>
                <a:lnTo>
                  <a:pt x="918" y="220"/>
                </a:lnTo>
                <a:lnTo>
                  <a:pt x="867" y="186"/>
                </a:lnTo>
                <a:lnTo>
                  <a:pt x="816" y="186"/>
                </a:lnTo>
                <a:lnTo>
                  <a:pt x="799" y="186"/>
                </a:lnTo>
                <a:lnTo>
                  <a:pt x="748" y="186"/>
                </a:lnTo>
                <a:lnTo>
                  <a:pt x="680" y="203"/>
                </a:lnTo>
                <a:lnTo>
                  <a:pt x="578" y="220"/>
                </a:lnTo>
                <a:lnTo>
                  <a:pt x="459" y="237"/>
                </a:lnTo>
                <a:lnTo>
                  <a:pt x="323" y="271"/>
                </a:lnTo>
                <a:lnTo>
                  <a:pt x="170" y="288"/>
                </a:lnTo>
                <a:lnTo>
                  <a:pt x="0" y="322"/>
                </a:lnTo>
                <a:lnTo>
                  <a:pt x="0" y="186"/>
                </a:lnTo>
                <a:lnTo>
                  <a:pt x="102" y="169"/>
                </a:lnTo>
                <a:lnTo>
                  <a:pt x="221" y="169"/>
                </a:lnTo>
                <a:lnTo>
                  <a:pt x="289" y="153"/>
                </a:lnTo>
                <a:lnTo>
                  <a:pt x="374" y="136"/>
                </a:lnTo>
                <a:lnTo>
                  <a:pt x="459" y="119"/>
                </a:lnTo>
                <a:lnTo>
                  <a:pt x="578" y="102"/>
                </a:lnTo>
                <a:lnTo>
                  <a:pt x="680" y="68"/>
                </a:lnTo>
                <a:lnTo>
                  <a:pt x="765" y="51"/>
                </a:lnTo>
                <a:lnTo>
                  <a:pt x="816" y="34"/>
                </a:lnTo>
                <a:lnTo>
                  <a:pt x="850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Freeform 38"/>
          <p:cNvSpPr/>
          <p:nvPr/>
        </p:nvSpPr>
        <p:spPr bwMode="auto">
          <a:xfrm>
            <a:off x="6650670" y="3522661"/>
            <a:ext cx="669925" cy="173038"/>
          </a:xfrm>
          <a:custGeom>
            <a:avLst/>
            <a:gdLst>
              <a:gd name="T0" fmla="*/ 561 w 1054"/>
              <a:gd name="T1" fmla="*/ 85 h 271"/>
              <a:gd name="T2" fmla="*/ 646 w 1054"/>
              <a:gd name="T3" fmla="*/ 68 h 271"/>
              <a:gd name="T4" fmla="*/ 714 w 1054"/>
              <a:gd name="T5" fmla="*/ 51 h 271"/>
              <a:gd name="T6" fmla="*/ 782 w 1054"/>
              <a:gd name="T7" fmla="*/ 34 h 271"/>
              <a:gd name="T8" fmla="*/ 833 w 1054"/>
              <a:gd name="T9" fmla="*/ 34 h 271"/>
              <a:gd name="T10" fmla="*/ 884 w 1054"/>
              <a:gd name="T11" fmla="*/ 17 h 271"/>
              <a:gd name="T12" fmla="*/ 918 w 1054"/>
              <a:gd name="T13" fmla="*/ 17 h 271"/>
              <a:gd name="T14" fmla="*/ 935 w 1054"/>
              <a:gd name="T15" fmla="*/ 17 h 271"/>
              <a:gd name="T16" fmla="*/ 952 w 1054"/>
              <a:gd name="T17" fmla="*/ 0 h 271"/>
              <a:gd name="T18" fmla="*/ 986 w 1054"/>
              <a:gd name="T19" fmla="*/ 17 h 271"/>
              <a:gd name="T20" fmla="*/ 1020 w 1054"/>
              <a:gd name="T21" fmla="*/ 34 h 271"/>
              <a:gd name="T22" fmla="*/ 1054 w 1054"/>
              <a:gd name="T23" fmla="*/ 85 h 271"/>
              <a:gd name="T24" fmla="*/ 1054 w 1054"/>
              <a:gd name="T25" fmla="*/ 136 h 271"/>
              <a:gd name="T26" fmla="*/ 1054 w 1054"/>
              <a:gd name="T27" fmla="*/ 153 h 271"/>
              <a:gd name="T28" fmla="*/ 1054 w 1054"/>
              <a:gd name="T29" fmla="*/ 170 h 271"/>
              <a:gd name="T30" fmla="*/ 1037 w 1054"/>
              <a:gd name="T31" fmla="*/ 186 h 271"/>
              <a:gd name="T32" fmla="*/ 1003 w 1054"/>
              <a:gd name="T33" fmla="*/ 186 h 271"/>
              <a:gd name="T34" fmla="*/ 986 w 1054"/>
              <a:gd name="T35" fmla="*/ 186 h 271"/>
              <a:gd name="T36" fmla="*/ 918 w 1054"/>
              <a:gd name="T37" fmla="*/ 186 h 271"/>
              <a:gd name="T38" fmla="*/ 833 w 1054"/>
              <a:gd name="T39" fmla="*/ 203 h 271"/>
              <a:gd name="T40" fmla="*/ 731 w 1054"/>
              <a:gd name="T41" fmla="*/ 203 h 271"/>
              <a:gd name="T42" fmla="*/ 578 w 1054"/>
              <a:gd name="T43" fmla="*/ 220 h 271"/>
              <a:gd name="T44" fmla="*/ 408 w 1054"/>
              <a:gd name="T45" fmla="*/ 237 h 271"/>
              <a:gd name="T46" fmla="*/ 221 w 1054"/>
              <a:gd name="T47" fmla="*/ 254 h 271"/>
              <a:gd name="T48" fmla="*/ 102 w 1054"/>
              <a:gd name="T49" fmla="*/ 254 h 271"/>
              <a:gd name="T50" fmla="*/ 0 w 1054"/>
              <a:gd name="T51" fmla="*/ 271 h 271"/>
              <a:gd name="T52" fmla="*/ 0 w 1054"/>
              <a:gd name="T53" fmla="*/ 153 h 271"/>
              <a:gd name="T54" fmla="*/ 102 w 1054"/>
              <a:gd name="T55" fmla="*/ 136 h 271"/>
              <a:gd name="T56" fmla="*/ 238 w 1054"/>
              <a:gd name="T57" fmla="*/ 119 h 271"/>
              <a:gd name="T58" fmla="*/ 391 w 1054"/>
              <a:gd name="T59" fmla="*/ 102 h 271"/>
              <a:gd name="T60" fmla="*/ 561 w 1054"/>
              <a:gd name="T61" fmla="*/ 85 h 271"/>
              <a:gd name="T62" fmla="*/ 561 w 1054"/>
              <a:gd name="T63" fmla="*/ 85 h 27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054"/>
              <a:gd name="T97" fmla="*/ 0 h 271"/>
              <a:gd name="T98" fmla="*/ 1054 w 1054"/>
              <a:gd name="T99" fmla="*/ 271 h 27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054" h="271">
                <a:moveTo>
                  <a:pt x="561" y="85"/>
                </a:moveTo>
                <a:lnTo>
                  <a:pt x="646" y="68"/>
                </a:lnTo>
                <a:lnTo>
                  <a:pt x="714" y="51"/>
                </a:lnTo>
                <a:lnTo>
                  <a:pt x="782" y="34"/>
                </a:lnTo>
                <a:lnTo>
                  <a:pt x="833" y="34"/>
                </a:lnTo>
                <a:lnTo>
                  <a:pt x="884" y="17"/>
                </a:lnTo>
                <a:lnTo>
                  <a:pt x="918" y="17"/>
                </a:lnTo>
                <a:lnTo>
                  <a:pt x="935" y="17"/>
                </a:lnTo>
                <a:lnTo>
                  <a:pt x="952" y="0"/>
                </a:lnTo>
                <a:lnTo>
                  <a:pt x="986" y="17"/>
                </a:lnTo>
                <a:lnTo>
                  <a:pt x="1020" y="34"/>
                </a:lnTo>
                <a:lnTo>
                  <a:pt x="1054" y="85"/>
                </a:lnTo>
                <a:lnTo>
                  <a:pt x="1054" y="136"/>
                </a:lnTo>
                <a:lnTo>
                  <a:pt x="1054" y="153"/>
                </a:lnTo>
                <a:lnTo>
                  <a:pt x="1054" y="170"/>
                </a:lnTo>
                <a:lnTo>
                  <a:pt x="1037" y="186"/>
                </a:lnTo>
                <a:lnTo>
                  <a:pt x="1003" y="186"/>
                </a:lnTo>
                <a:lnTo>
                  <a:pt x="986" y="186"/>
                </a:lnTo>
                <a:lnTo>
                  <a:pt x="918" y="186"/>
                </a:lnTo>
                <a:lnTo>
                  <a:pt x="833" y="203"/>
                </a:lnTo>
                <a:lnTo>
                  <a:pt x="731" y="203"/>
                </a:lnTo>
                <a:lnTo>
                  <a:pt x="578" y="220"/>
                </a:lnTo>
                <a:lnTo>
                  <a:pt x="408" y="237"/>
                </a:lnTo>
                <a:lnTo>
                  <a:pt x="221" y="254"/>
                </a:lnTo>
                <a:lnTo>
                  <a:pt x="102" y="254"/>
                </a:lnTo>
                <a:lnTo>
                  <a:pt x="0" y="271"/>
                </a:lnTo>
                <a:lnTo>
                  <a:pt x="0" y="153"/>
                </a:lnTo>
                <a:lnTo>
                  <a:pt x="102" y="136"/>
                </a:lnTo>
                <a:lnTo>
                  <a:pt x="238" y="119"/>
                </a:lnTo>
                <a:lnTo>
                  <a:pt x="391" y="102"/>
                </a:lnTo>
                <a:lnTo>
                  <a:pt x="561" y="8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Freeform 39"/>
          <p:cNvSpPr/>
          <p:nvPr/>
        </p:nvSpPr>
        <p:spPr bwMode="auto">
          <a:xfrm>
            <a:off x="6036307" y="2382836"/>
            <a:ext cx="517525" cy="173038"/>
          </a:xfrm>
          <a:custGeom>
            <a:avLst/>
            <a:gdLst>
              <a:gd name="T0" fmla="*/ 391 w 816"/>
              <a:gd name="T1" fmla="*/ 68 h 271"/>
              <a:gd name="T2" fmla="*/ 493 w 816"/>
              <a:gd name="T3" fmla="*/ 51 h 271"/>
              <a:gd name="T4" fmla="*/ 578 w 816"/>
              <a:gd name="T5" fmla="*/ 17 h 271"/>
              <a:gd name="T6" fmla="*/ 646 w 816"/>
              <a:gd name="T7" fmla="*/ 0 h 271"/>
              <a:gd name="T8" fmla="*/ 697 w 816"/>
              <a:gd name="T9" fmla="*/ 0 h 271"/>
              <a:gd name="T10" fmla="*/ 748 w 816"/>
              <a:gd name="T11" fmla="*/ 34 h 271"/>
              <a:gd name="T12" fmla="*/ 765 w 816"/>
              <a:gd name="T13" fmla="*/ 51 h 271"/>
              <a:gd name="T14" fmla="*/ 799 w 816"/>
              <a:gd name="T15" fmla="*/ 68 h 271"/>
              <a:gd name="T16" fmla="*/ 799 w 816"/>
              <a:gd name="T17" fmla="*/ 102 h 271"/>
              <a:gd name="T18" fmla="*/ 816 w 816"/>
              <a:gd name="T19" fmla="*/ 119 h 271"/>
              <a:gd name="T20" fmla="*/ 816 w 816"/>
              <a:gd name="T21" fmla="*/ 136 h 271"/>
              <a:gd name="T22" fmla="*/ 799 w 816"/>
              <a:gd name="T23" fmla="*/ 136 h 271"/>
              <a:gd name="T24" fmla="*/ 799 w 816"/>
              <a:gd name="T25" fmla="*/ 153 h 271"/>
              <a:gd name="T26" fmla="*/ 782 w 816"/>
              <a:gd name="T27" fmla="*/ 153 h 271"/>
              <a:gd name="T28" fmla="*/ 731 w 816"/>
              <a:gd name="T29" fmla="*/ 170 h 271"/>
              <a:gd name="T30" fmla="*/ 646 w 816"/>
              <a:gd name="T31" fmla="*/ 186 h 271"/>
              <a:gd name="T32" fmla="*/ 544 w 816"/>
              <a:gd name="T33" fmla="*/ 220 h 271"/>
              <a:gd name="T34" fmla="*/ 425 w 816"/>
              <a:gd name="T35" fmla="*/ 254 h 271"/>
              <a:gd name="T36" fmla="*/ 289 w 816"/>
              <a:gd name="T37" fmla="*/ 271 h 271"/>
              <a:gd name="T38" fmla="*/ 153 w 816"/>
              <a:gd name="T39" fmla="*/ 271 h 271"/>
              <a:gd name="T40" fmla="*/ 0 w 816"/>
              <a:gd name="T41" fmla="*/ 271 h 271"/>
              <a:gd name="T42" fmla="*/ 0 w 816"/>
              <a:gd name="T43" fmla="*/ 153 h 271"/>
              <a:gd name="T44" fmla="*/ 187 w 816"/>
              <a:gd name="T45" fmla="*/ 119 h 271"/>
              <a:gd name="T46" fmla="*/ 391 w 816"/>
              <a:gd name="T47" fmla="*/ 68 h 271"/>
              <a:gd name="T48" fmla="*/ 391 w 816"/>
              <a:gd name="T49" fmla="*/ 68 h 27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816"/>
              <a:gd name="T76" fmla="*/ 0 h 271"/>
              <a:gd name="T77" fmla="*/ 816 w 816"/>
              <a:gd name="T78" fmla="*/ 271 h 271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816" h="271">
                <a:moveTo>
                  <a:pt x="391" y="68"/>
                </a:moveTo>
                <a:lnTo>
                  <a:pt x="493" y="51"/>
                </a:lnTo>
                <a:lnTo>
                  <a:pt x="578" y="17"/>
                </a:lnTo>
                <a:lnTo>
                  <a:pt x="646" y="0"/>
                </a:lnTo>
                <a:lnTo>
                  <a:pt x="697" y="0"/>
                </a:lnTo>
                <a:lnTo>
                  <a:pt x="748" y="34"/>
                </a:lnTo>
                <a:lnTo>
                  <a:pt x="765" y="51"/>
                </a:lnTo>
                <a:lnTo>
                  <a:pt x="799" y="68"/>
                </a:lnTo>
                <a:lnTo>
                  <a:pt x="799" y="102"/>
                </a:lnTo>
                <a:lnTo>
                  <a:pt x="816" y="119"/>
                </a:lnTo>
                <a:lnTo>
                  <a:pt x="816" y="136"/>
                </a:lnTo>
                <a:lnTo>
                  <a:pt x="799" y="136"/>
                </a:lnTo>
                <a:lnTo>
                  <a:pt x="799" y="153"/>
                </a:lnTo>
                <a:lnTo>
                  <a:pt x="782" y="153"/>
                </a:lnTo>
                <a:lnTo>
                  <a:pt x="731" y="170"/>
                </a:lnTo>
                <a:lnTo>
                  <a:pt x="646" y="186"/>
                </a:lnTo>
                <a:lnTo>
                  <a:pt x="544" y="220"/>
                </a:lnTo>
                <a:lnTo>
                  <a:pt x="425" y="254"/>
                </a:lnTo>
                <a:lnTo>
                  <a:pt x="289" y="271"/>
                </a:lnTo>
                <a:lnTo>
                  <a:pt x="153" y="271"/>
                </a:lnTo>
                <a:lnTo>
                  <a:pt x="0" y="271"/>
                </a:lnTo>
                <a:lnTo>
                  <a:pt x="0" y="153"/>
                </a:lnTo>
                <a:lnTo>
                  <a:pt x="187" y="119"/>
                </a:lnTo>
                <a:lnTo>
                  <a:pt x="391" y="6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" name="Freeform 34"/>
          <p:cNvSpPr/>
          <p:nvPr/>
        </p:nvSpPr>
        <p:spPr bwMode="auto">
          <a:xfrm>
            <a:off x="5991856" y="2813050"/>
            <a:ext cx="508000" cy="1042987"/>
          </a:xfrm>
          <a:custGeom>
            <a:avLst/>
            <a:gdLst>
              <a:gd name="T0" fmla="*/ 153 w 799"/>
              <a:gd name="T1" fmla="*/ 1591 h 1642"/>
              <a:gd name="T2" fmla="*/ 119 w 799"/>
              <a:gd name="T3" fmla="*/ 1642 h 1642"/>
              <a:gd name="T4" fmla="*/ 85 w 799"/>
              <a:gd name="T5" fmla="*/ 1642 h 1642"/>
              <a:gd name="T6" fmla="*/ 51 w 799"/>
              <a:gd name="T7" fmla="*/ 1608 h 1642"/>
              <a:gd name="T8" fmla="*/ 17 w 799"/>
              <a:gd name="T9" fmla="*/ 1524 h 1642"/>
              <a:gd name="T10" fmla="*/ 0 w 799"/>
              <a:gd name="T11" fmla="*/ 1405 h 1642"/>
              <a:gd name="T12" fmla="*/ 17 w 799"/>
              <a:gd name="T13" fmla="*/ 1354 h 1642"/>
              <a:gd name="T14" fmla="*/ 68 w 799"/>
              <a:gd name="T15" fmla="*/ 1287 h 1642"/>
              <a:gd name="T16" fmla="*/ 119 w 799"/>
              <a:gd name="T17" fmla="*/ 1185 h 1642"/>
              <a:gd name="T18" fmla="*/ 153 w 799"/>
              <a:gd name="T19" fmla="*/ 999 h 1642"/>
              <a:gd name="T20" fmla="*/ 170 w 799"/>
              <a:gd name="T21" fmla="*/ 863 h 1642"/>
              <a:gd name="T22" fmla="*/ 170 w 799"/>
              <a:gd name="T23" fmla="*/ 660 h 1642"/>
              <a:gd name="T24" fmla="*/ 170 w 799"/>
              <a:gd name="T25" fmla="*/ 389 h 1642"/>
              <a:gd name="T26" fmla="*/ 170 w 799"/>
              <a:gd name="T27" fmla="*/ 33 h 1642"/>
              <a:gd name="T28" fmla="*/ 340 w 799"/>
              <a:gd name="T29" fmla="*/ 203 h 1642"/>
              <a:gd name="T30" fmla="*/ 340 w 799"/>
              <a:gd name="T31" fmla="*/ 541 h 1642"/>
              <a:gd name="T32" fmla="*/ 340 w 799"/>
              <a:gd name="T33" fmla="*/ 778 h 1642"/>
              <a:gd name="T34" fmla="*/ 340 w 799"/>
              <a:gd name="T35" fmla="*/ 948 h 1642"/>
              <a:gd name="T36" fmla="*/ 323 w 799"/>
              <a:gd name="T37" fmla="*/ 1049 h 1642"/>
              <a:gd name="T38" fmla="*/ 323 w 799"/>
              <a:gd name="T39" fmla="*/ 1134 h 1642"/>
              <a:gd name="T40" fmla="*/ 357 w 799"/>
              <a:gd name="T41" fmla="*/ 1151 h 1642"/>
              <a:gd name="T42" fmla="*/ 476 w 799"/>
              <a:gd name="T43" fmla="*/ 1117 h 1642"/>
              <a:gd name="T44" fmla="*/ 663 w 799"/>
              <a:gd name="T45" fmla="*/ 1033 h 1642"/>
              <a:gd name="T46" fmla="*/ 782 w 799"/>
              <a:gd name="T47" fmla="*/ 1016 h 1642"/>
              <a:gd name="T48" fmla="*/ 799 w 799"/>
              <a:gd name="T49" fmla="*/ 1016 h 1642"/>
              <a:gd name="T50" fmla="*/ 765 w 799"/>
              <a:gd name="T51" fmla="*/ 1066 h 1642"/>
              <a:gd name="T52" fmla="*/ 697 w 799"/>
              <a:gd name="T53" fmla="*/ 1117 h 1642"/>
              <a:gd name="T54" fmla="*/ 595 w 799"/>
              <a:gd name="T55" fmla="*/ 1202 h 1642"/>
              <a:gd name="T56" fmla="*/ 391 w 799"/>
              <a:gd name="T57" fmla="*/ 1337 h 1642"/>
              <a:gd name="T58" fmla="*/ 255 w 799"/>
              <a:gd name="T59" fmla="*/ 1456 h 1642"/>
              <a:gd name="T60" fmla="*/ 204 w 799"/>
              <a:gd name="T61" fmla="*/ 1524 h 1642"/>
              <a:gd name="T62" fmla="*/ 187 w 799"/>
              <a:gd name="T63" fmla="*/ 1557 h 164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99"/>
              <a:gd name="T97" fmla="*/ 0 h 1642"/>
              <a:gd name="T98" fmla="*/ 799 w 799"/>
              <a:gd name="T99" fmla="*/ 1642 h 164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99" h="1642">
                <a:moveTo>
                  <a:pt x="187" y="1557"/>
                </a:moveTo>
                <a:lnTo>
                  <a:pt x="153" y="1591"/>
                </a:lnTo>
                <a:lnTo>
                  <a:pt x="136" y="1608"/>
                </a:lnTo>
                <a:lnTo>
                  <a:pt x="119" y="1642"/>
                </a:lnTo>
                <a:lnTo>
                  <a:pt x="102" y="1642"/>
                </a:lnTo>
                <a:lnTo>
                  <a:pt x="85" y="1642"/>
                </a:lnTo>
                <a:lnTo>
                  <a:pt x="68" y="1625"/>
                </a:lnTo>
                <a:lnTo>
                  <a:pt x="51" y="1608"/>
                </a:lnTo>
                <a:lnTo>
                  <a:pt x="34" y="1557"/>
                </a:lnTo>
                <a:lnTo>
                  <a:pt x="17" y="1524"/>
                </a:lnTo>
                <a:lnTo>
                  <a:pt x="17" y="1473"/>
                </a:lnTo>
                <a:lnTo>
                  <a:pt x="0" y="1405"/>
                </a:lnTo>
                <a:lnTo>
                  <a:pt x="0" y="1388"/>
                </a:lnTo>
                <a:lnTo>
                  <a:pt x="17" y="1354"/>
                </a:lnTo>
                <a:lnTo>
                  <a:pt x="34" y="1320"/>
                </a:lnTo>
                <a:lnTo>
                  <a:pt x="68" y="1287"/>
                </a:lnTo>
                <a:lnTo>
                  <a:pt x="102" y="1236"/>
                </a:lnTo>
                <a:lnTo>
                  <a:pt x="119" y="1185"/>
                </a:lnTo>
                <a:lnTo>
                  <a:pt x="136" y="1100"/>
                </a:lnTo>
                <a:lnTo>
                  <a:pt x="153" y="999"/>
                </a:lnTo>
                <a:lnTo>
                  <a:pt x="153" y="948"/>
                </a:lnTo>
                <a:lnTo>
                  <a:pt x="170" y="863"/>
                </a:lnTo>
                <a:lnTo>
                  <a:pt x="170" y="778"/>
                </a:lnTo>
                <a:lnTo>
                  <a:pt x="170" y="660"/>
                </a:lnTo>
                <a:lnTo>
                  <a:pt x="170" y="541"/>
                </a:lnTo>
                <a:lnTo>
                  <a:pt x="170" y="389"/>
                </a:lnTo>
                <a:lnTo>
                  <a:pt x="170" y="220"/>
                </a:lnTo>
                <a:lnTo>
                  <a:pt x="170" y="33"/>
                </a:lnTo>
                <a:lnTo>
                  <a:pt x="340" y="0"/>
                </a:lnTo>
                <a:lnTo>
                  <a:pt x="340" y="203"/>
                </a:lnTo>
                <a:lnTo>
                  <a:pt x="340" y="372"/>
                </a:lnTo>
                <a:lnTo>
                  <a:pt x="340" y="541"/>
                </a:lnTo>
                <a:lnTo>
                  <a:pt x="340" y="660"/>
                </a:lnTo>
                <a:lnTo>
                  <a:pt x="340" y="778"/>
                </a:lnTo>
                <a:lnTo>
                  <a:pt x="340" y="863"/>
                </a:lnTo>
                <a:lnTo>
                  <a:pt x="340" y="948"/>
                </a:lnTo>
                <a:lnTo>
                  <a:pt x="340" y="982"/>
                </a:lnTo>
                <a:lnTo>
                  <a:pt x="323" y="1049"/>
                </a:lnTo>
                <a:lnTo>
                  <a:pt x="323" y="1100"/>
                </a:lnTo>
                <a:lnTo>
                  <a:pt x="323" y="1134"/>
                </a:lnTo>
                <a:lnTo>
                  <a:pt x="340" y="1151"/>
                </a:lnTo>
                <a:lnTo>
                  <a:pt x="357" y="1151"/>
                </a:lnTo>
                <a:lnTo>
                  <a:pt x="408" y="1134"/>
                </a:lnTo>
                <a:lnTo>
                  <a:pt x="476" y="1117"/>
                </a:lnTo>
                <a:lnTo>
                  <a:pt x="561" y="1066"/>
                </a:lnTo>
                <a:lnTo>
                  <a:pt x="663" y="1033"/>
                </a:lnTo>
                <a:lnTo>
                  <a:pt x="731" y="1016"/>
                </a:lnTo>
                <a:lnTo>
                  <a:pt x="782" y="1016"/>
                </a:lnTo>
                <a:lnTo>
                  <a:pt x="799" y="1016"/>
                </a:lnTo>
                <a:lnTo>
                  <a:pt x="782" y="1033"/>
                </a:lnTo>
                <a:lnTo>
                  <a:pt x="765" y="1066"/>
                </a:lnTo>
                <a:lnTo>
                  <a:pt x="731" y="1083"/>
                </a:lnTo>
                <a:lnTo>
                  <a:pt x="697" y="1117"/>
                </a:lnTo>
                <a:lnTo>
                  <a:pt x="646" y="1151"/>
                </a:lnTo>
                <a:lnTo>
                  <a:pt x="595" y="1202"/>
                </a:lnTo>
                <a:lnTo>
                  <a:pt x="527" y="1253"/>
                </a:lnTo>
                <a:lnTo>
                  <a:pt x="391" y="1337"/>
                </a:lnTo>
                <a:lnTo>
                  <a:pt x="289" y="1422"/>
                </a:lnTo>
                <a:lnTo>
                  <a:pt x="255" y="1456"/>
                </a:lnTo>
                <a:lnTo>
                  <a:pt x="221" y="1490"/>
                </a:lnTo>
                <a:lnTo>
                  <a:pt x="204" y="1524"/>
                </a:lnTo>
                <a:lnTo>
                  <a:pt x="187" y="155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Freeform 32"/>
          <p:cNvSpPr/>
          <p:nvPr/>
        </p:nvSpPr>
        <p:spPr bwMode="auto">
          <a:xfrm>
            <a:off x="6911020" y="2490786"/>
            <a:ext cx="517525" cy="171450"/>
          </a:xfrm>
          <a:custGeom>
            <a:avLst/>
            <a:gdLst>
              <a:gd name="T0" fmla="*/ 748 w 816"/>
              <a:gd name="T1" fmla="*/ 50 h 270"/>
              <a:gd name="T2" fmla="*/ 799 w 816"/>
              <a:gd name="T3" fmla="*/ 84 h 270"/>
              <a:gd name="T4" fmla="*/ 816 w 816"/>
              <a:gd name="T5" fmla="*/ 101 h 270"/>
              <a:gd name="T6" fmla="*/ 816 w 816"/>
              <a:gd name="T7" fmla="*/ 101 h 270"/>
              <a:gd name="T8" fmla="*/ 816 w 816"/>
              <a:gd name="T9" fmla="*/ 118 h 270"/>
              <a:gd name="T10" fmla="*/ 799 w 816"/>
              <a:gd name="T11" fmla="*/ 118 h 270"/>
              <a:gd name="T12" fmla="*/ 765 w 816"/>
              <a:gd name="T13" fmla="*/ 135 h 270"/>
              <a:gd name="T14" fmla="*/ 731 w 816"/>
              <a:gd name="T15" fmla="*/ 152 h 270"/>
              <a:gd name="T16" fmla="*/ 697 w 816"/>
              <a:gd name="T17" fmla="*/ 152 h 270"/>
              <a:gd name="T18" fmla="*/ 646 w 816"/>
              <a:gd name="T19" fmla="*/ 169 h 270"/>
              <a:gd name="T20" fmla="*/ 578 w 816"/>
              <a:gd name="T21" fmla="*/ 186 h 270"/>
              <a:gd name="T22" fmla="*/ 493 w 816"/>
              <a:gd name="T23" fmla="*/ 203 h 270"/>
              <a:gd name="T24" fmla="*/ 340 w 816"/>
              <a:gd name="T25" fmla="*/ 237 h 270"/>
              <a:gd name="T26" fmla="*/ 204 w 816"/>
              <a:gd name="T27" fmla="*/ 254 h 270"/>
              <a:gd name="T28" fmla="*/ 85 w 816"/>
              <a:gd name="T29" fmla="*/ 270 h 270"/>
              <a:gd name="T30" fmla="*/ 0 w 816"/>
              <a:gd name="T31" fmla="*/ 270 h 270"/>
              <a:gd name="T32" fmla="*/ 0 w 816"/>
              <a:gd name="T33" fmla="*/ 169 h 270"/>
              <a:gd name="T34" fmla="*/ 17 w 816"/>
              <a:gd name="T35" fmla="*/ 169 h 270"/>
              <a:gd name="T36" fmla="*/ 34 w 816"/>
              <a:gd name="T37" fmla="*/ 152 h 270"/>
              <a:gd name="T38" fmla="*/ 102 w 816"/>
              <a:gd name="T39" fmla="*/ 135 h 270"/>
              <a:gd name="T40" fmla="*/ 204 w 816"/>
              <a:gd name="T41" fmla="*/ 118 h 270"/>
              <a:gd name="T42" fmla="*/ 323 w 816"/>
              <a:gd name="T43" fmla="*/ 84 h 270"/>
              <a:gd name="T44" fmla="*/ 442 w 816"/>
              <a:gd name="T45" fmla="*/ 50 h 270"/>
              <a:gd name="T46" fmla="*/ 527 w 816"/>
              <a:gd name="T47" fmla="*/ 16 h 270"/>
              <a:gd name="T48" fmla="*/ 595 w 816"/>
              <a:gd name="T49" fmla="*/ 0 h 270"/>
              <a:gd name="T50" fmla="*/ 646 w 816"/>
              <a:gd name="T51" fmla="*/ 0 h 270"/>
              <a:gd name="T52" fmla="*/ 663 w 816"/>
              <a:gd name="T53" fmla="*/ 0 h 270"/>
              <a:gd name="T54" fmla="*/ 697 w 816"/>
              <a:gd name="T55" fmla="*/ 16 h 270"/>
              <a:gd name="T56" fmla="*/ 731 w 816"/>
              <a:gd name="T57" fmla="*/ 33 h 270"/>
              <a:gd name="T58" fmla="*/ 748 w 816"/>
              <a:gd name="T59" fmla="*/ 50 h 270"/>
              <a:gd name="T60" fmla="*/ 748 w 816"/>
              <a:gd name="T61" fmla="*/ 50 h 27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816"/>
              <a:gd name="T94" fmla="*/ 0 h 270"/>
              <a:gd name="T95" fmla="*/ 816 w 816"/>
              <a:gd name="T96" fmla="*/ 270 h 270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816" h="270">
                <a:moveTo>
                  <a:pt x="748" y="50"/>
                </a:moveTo>
                <a:lnTo>
                  <a:pt x="799" y="84"/>
                </a:lnTo>
                <a:lnTo>
                  <a:pt x="816" y="101"/>
                </a:lnTo>
                <a:lnTo>
                  <a:pt x="816" y="118"/>
                </a:lnTo>
                <a:lnTo>
                  <a:pt x="799" y="118"/>
                </a:lnTo>
                <a:lnTo>
                  <a:pt x="765" y="135"/>
                </a:lnTo>
                <a:lnTo>
                  <a:pt x="731" y="152"/>
                </a:lnTo>
                <a:lnTo>
                  <a:pt x="697" y="152"/>
                </a:lnTo>
                <a:lnTo>
                  <a:pt x="646" y="169"/>
                </a:lnTo>
                <a:lnTo>
                  <a:pt x="578" y="186"/>
                </a:lnTo>
                <a:lnTo>
                  <a:pt x="493" y="203"/>
                </a:lnTo>
                <a:lnTo>
                  <a:pt x="340" y="237"/>
                </a:lnTo>
                <a:lnTo>
                  <a:pt x="204" y="254"/>
                </a:lnTo>
                <a:lnTo>
                  <a:pt x="85" y="270"/>
                </a:lnTo>
                <a:lnTo>
                  <a:pt x="0" y="270"/>
                </a:lnTo>
                <a:lnTo>
                  <a:pt x="0" y="169"/>
                </a:lnTo>
                <a:lnTo>
                  <a:pt x="17" y="169"/>
                </a:lnTo>
                <a:lnTo>
                  <a:pt x="34" y="152"/>
                </a:lnTo>
                <a:lnTo>
                  <a:pt x="102" y="135"/>
                </a:lnTo>
                <a:lnTo>
                  <a:pt x="204" y="118"/>
                </a:lnTo>
                <a:lnTo>
                  <a:pt x="323" y="84"/>
                </a:lnTo>
                <a:lnTo>
                  <a:pt x="442" y="50"/>
                </a:lnTo>
                <a:lnTo>
                  <a:pt x="527" y="16"/>
                </a:lnTo>
                <a:lnTo>
                  <a:pt x="595" y="0"/>
                </a:lnTo>
                <a:lnTo>
                  <a:pt x="646" y="0"/>
                </a:lnTo>
                <a:lnTo>
                  <a:pt x="663" y="0"/>
                </a:lnTo>
                <a:lnTo>
                  <a:pt x="697" y="16"/>
                </a:lnTo>
                <a:lnTo>
                  <a:pt x="731" y="33"/>
                </a:lnTo>
                <a:lnTo>
                  <a:pt x="748" y="5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86625" y="3908365"/>
            <a:ext cx="23791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组词：钻进去 钻心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5000">
        <p:random/>
      </p:transition>
    </mc:Choice>
    <mc:Fallback>
      <p:transition spd="slow" advTm="1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TextBox 27"/>
          <p:cNvSpPr txBox="1">
            <a:spLocks noChangeArrowheads="1"/>
          </p:cNvSpPr>
          <p:nvPr/>
        </p:nvSpPr>
        <p:spPr bwMode="auto">
          <a:xfrm>
            <a:off x="1379961" y="1839119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solidFill>
                  <a:prstClr val="black"/>
                </a:solidFill>
                <a:latin typeface="楷体_GB2312"/>
                <a:ea typeface="楷体_GB2312"/>
                <a:cs typeface="楷体_GB2312"/>
              </a:rPr>
              <a:t>劝</a:t>
            </a:r>
            <a:endParaRPr lang="zh-CN" altLang="en-US" sz="9600" b="1">
              <a:solidFill>
                <a:prstClr val="black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5" name="TextBox 20"/>
          <p:cNvSpPr txBox="1">
            <a:spLocks noChangeArrowheads="1"/>
          </p:cNvSpPr>
          <p:nvPr/>
        </p:nvSpPr>
        <p:spPr bwMode="auto">
          <a:xfrm>
            <a:off x="1489895" y="1320007"/>
            <a:ext cx="14398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quàn  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"/>
          <p:cNvGrpSpPr/>
          <p:nvPr/>
        </p:nvGrpSpPr>
        <p:grpSpPr>
          <a:xfrm>
            <a:off x="4989513" y="1420814"/>
            <a:ext cx="2879725" cy="2879725"/>
            <a:chOff x="1474" y="663"/>
            <a:chExt cx="2948" cy="2835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H="1"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 flipH="1"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 flipH="1"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2727748" y="2393157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部首：力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574556" y="1935957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endParaRPr lang="en-US" altLang="zh-CN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584874" y="2864644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3697710" y="1508919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Freeform 42"/>
          <p:cNvSpPr/>
          <p:nvPr/>
        </p:nvSpPr>
        <p:spPr bwMode="auto">
          <a:xfrm>
            <a:off x="5586412" y="2290763"/>
            <a:ext cx="800100" cy="1193800"/>
          </a:xfrm>
          <a:custGeom>
            <a:avLst/>
            <a:gdLst>
              <a:gd name="T0" fmla="*/ 0 w 1259"/>
              <a:gd name="T1" fmla="*/ 1846 h 1879"/>
              <a:gd name="T2" fmla="*/ 85 w 1259"/>
              <a:gd name="T3" fmla="*/ 1761 h 1879"/>
              <a:gd name="T4" fmla="*/ 238 w 1259"/>
              <a:gd name="T5" fmla="*/ 1608 h 1879"/>
              <a:gd name="T6" fmla="*/ 408 w 1259"/>
              <a:gd name="T7" fmla="*/ 1422 h 1879"/>
              <a:gd name="T8" fmla="*/ 595 w 1259"/>
              <a:gd name="T9" fmla="*/ 1185 h 1879"/>
              <a:gd name="T10" fmla="*/ 731 w 1259"/>
              <a:gd name="T11" fmla="*/ 948 h 1879"/>
              <a:gd name="T12" fmla="*/ 833 w 1259"/>
              <a:gd name="T13" fmla="*/ 711 h 1879"/>
              <a:gd name="T14" fmla="*/ 901 w 1259"/>
              <a:gd name="T15" fmla="*/ 525 h 1879"/>
              <a:gd name="T16" fmla="*/ 935 w 1259"/>
              <a:gd name="T17" fmla="*/ 355 h 1879"/>
              <a:gd name="T18" fmla="*/ 952 w 1259"/>
              <a:gd name="T19" fmla="*/ 271 h 1879"/>
              <a:gd name="T20" fmla="*/ 935 w 1259"/>
              <a:gd name="T21" fmla="*/ 254 h 1879"/>
              <a:gd name="T22" fmla="*/ 867 w 1259"/>
              <a:gd name="T23" fmla="*/ 254 h 1879"/>
              <a:gd name="T24" fmla="*/ 680 w 1259"/>
              <a:gd name="T25" fmla="*/ 288 h 1879"/>
              <a:gd name="T26" fmla="*/ 578 w 1259"/>
              <a:gd name="T27" fmla="*/ 322 h 1879"/>
              <a:gd name="T28" fmla="*/ 442 w 1259"/>
              <a:gd name="T29" fmla="*/ 338 h 1879"/>
              <a:gd name="T30" fmla="*/ 357 w 1259"/>
              <a:gd name="T31" fmla="*/ 338 h 1879"/>
              <a:gd name="T32" fmla="*/ 255 w 1259"/>
              <a:gd name="T33" fmla="*/ 271 h 1879"/>
              <a:gd name="T34" fmla="*/ 238 w 1259"/>
              <a:gd name="T35" fmla="*/ 254 h 1879"/>
              <a:gd name="T36" fmla="*/ 255 w 1259"/>
              <a:gd name="T37" fmla="*/ 237 h 1879"/>
              <a:gd name="T38" fmla="*/ 289 w 1259"/>
              <a:gd name="T39" fmla="*/ 237 h 1879"/>
              <a:gd name="T40" fmla="*/ 374 w 1259"/>
              <a:gd name="T41" fmla="*/ 220 h 1879"/>
              <a:gd name="T42" fmla="*/ 561 w 1259"/>
              <a:gd name="T43" fmla="*/ 186 h 1879"/>
              <a:gd name="T44" fmla="*/ 748 w 1259"/>
              <a:gd name="T45" fmla="*/ 135 h 1879"/>
              <a:gd name="T46" fmla="*/ 867 w 1259"/>
              <a:gd name="T47" fmla="*/ 101 h 1879"/>
              <a:gd name="T48" fmla="*/ 935 w 1259"/>
              <a:gd name="T49" fmla="*/ 67 h 1879"/>
              <a:gd name="T50" fmla="*/ 969 w 1259"/>
              <a:gd name="T51" fmla="*/ 34 h 1879"/>
              <a:gd name="T52" fmla="*/ 1037 w 1259"/>
              <a:gd name="T53" fmla="*/ 0 h 1879"/>
              <a:gd name="T54" fmla="*/ 1071 w 1259"/>
              <a:gd name="T55" fmla="*/ 17 h 1879"/>
              <a:gd name="T56" fmla="*/ 1157 w 1259"/>
              <a:gd name="T57" fmla="*/ 84 h 1879"/>
              <a:gd name="T58" fmla="*/ 1225 w 1259"/>
              <a:gd name="T59" fmla="*/ 169 h 1879"/>
              <a:gd name="T60" fmla="*/ 1259 w 1259"/>
              <a:gd name="T61" fmla="*/ 203 h 1879"/>
              <a:gd name="T62" fmla="*/ 1242 w 1259"/>
              <a:gd name="T63" fmla="*/ 237 h 1879"/>
              <a:gd name="T64" fmla="*/ 1208 w 1259"/>
              <a:gd name="T65" fmla="*/ 254 h 1879"/>
              <a:gd name="T66" fmla="*/ 1157 w 1259"/>
              <a:gd name="T67" fmla="*/ 322 h 1879"/>
              <a:gd name="T68" fmla="*/ 1105 w 1259"/>
              <a:gd name="T69" fmla="*/ 474 h 1879"/>
              <a:gd name="T70" fmla="*/ 1003 w 1259"/>
              <a:gd name="T71" fmla="*/ 762 h 1879"/>
              <a:gd name="T72" fmla="*/ 901 w 1259"/>
              <a:gd name="T73" fmla="*/ 982 h 1879"/>
              <a:gd name="T74" fmla="*/ 765 w 1259"/>
              <a:gd name="T75" fmla="*/ 1219 h 1879"/>
              <a:gd name="T76" fmla="*/ 561 w 1259"/>
              <a:gd name="T77" fmla="*/ 1456 h 1879"/>
              <a:gd name="T78" fmla="*/ 357 w 1259"/>
              <a:gd name="T79" fmla="*/ 1676 h 1879"/>
              <a:gd name="T80" fmla="*/ 153 w 1259"/>
              <a:gd name="T81" fmla="*/ 1812 h 1879"/>
              <a:gd name="T82" fmla="*/ 34 w 1259"/>
              <a:gd name="T83" fmla="*/ 1879 h 1879"/>
              <a:gd name="T84" fmla="*/ 0 w 1259"/>
              <a:gd name="T85" fmla="*/ 1879 h 187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259"/>
              <a:gd name="T130" fmla="*/ 0 h 1879"/>
              <a:gd name="T131" fmla="*/ 1259 w 1259"/>
              <a:gd name="T132" fmla="*/ 1879 h 1879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259" h="1879">
                <a:moveTo>
                  <a:pt x="0" y="1879"/>
                </a:moveTo>
                <a:lnTo>
                  <a:pt x="0" y="1846"/>
                </a:lnTo>
                <a:lnTo>
                  <a:pt x="34" y="1812"/>
                </a:lnTo>
                <a:lnTo>
                  <a:pt x="85" y="1761"/>
                </a:lnTo>
                <a:lnTo>
                  <a:pt x="153" y="1693"/>
                </a:lnTo>
                <a:lnTo>
                  <a:pt x="238" y="1608"/>
                </a:lnTo>
                <a:lnTo>
                  <a:pt x="323" y="1524"/>
                </a:lnTo>
                <a:lnTo>
                  <a:pt x="408" y="1422"/>
                </a:lnTo>
                <a:lnTo>
                  <a:pt x="510" y="1304"/>
                </a:lnTo>
                <a:lnTo>
                  <a:pt x="595" y="1185"/>
                </a:lnTo>
                <a:lnTo>
                  <a:pt x="663" y="1067"/>
                </a:lnTo>
                <a:lnTo>
                  <a:pt x="731" y="948"/>
                </a:lnTo>
                <a:lnTo>
                  <a:pt x="782" y="830"/>
                </a:lnTo>
                <a:lnTo>
                  <a:pt x="833" y="711"/>
                </a:lnTo>
                <a:lnTo>
                  <a:pt x="867" y="609"/>
                </a:lnTo>
                <a:lnTo>
                  <a:pt x="901" y="525"/>
                </a:lnTo>
                <a:lnTo>
                  <a:pt x="918" y="423"/>
                </a:lnTo>
                <a:lnTo>
                  <a:pt x="935" y="355"/>
                </a:lnTo>
                <a:lnTo>
                  <a:pt x="952" y="305"/>
                </a:lnTo>
                <a:lnTo>
                  <a:pt x="952" y="271"/>
                </a:lnTo>
                <a:lnTo>
                  <a:pt x="952" y="254"/>
                </a:lnTo>
                <a:lnTo>
                  <a:pt x="935" y="254"/>
                </a:lnTo>
                <a:lnTo>
                  <a:pt x="918" y="254"/>
                </a:lnTo>
                <a:lnTo>
                  <a:pt x="867" y="254"/>
                </a:lnTo>
                <a:lnTo>
                  <a:pt x="782" y="271"/>
                </a:lnTo>
                <a:lnTo>
                  <a:pt x="680" y="288"/>
                </a:lnTo>
                <a:lnTo>
                  <a:pt x="629" y="305"/>
                </a:lnTo>
                <a:lnTo>
                  <a:pt x="578" y="322"/>
                </a:lnTo>
                <a:lnTo>
                  <a:pt x="493" y="338"/>
                </a:lnTo>
                <a:lnTo>
                  <a:pt x="442" y="338"/>
                </a:lnTo>
                <a:lnTo>
                  <a:pt x="408" y="355"/>
                </a:lnTo>
                <a:lnTo>
                  <a:pt x="357" y="338"/>
                </a:lnTo>
                <a:lnTo>
                  <a:pt x="306" y="305"/>
                </a:lnTo>
                <a:lnTo>
                  <a:pt x="255" y="271"/>
                </a:lnTo>
                <a:lnTo>
                  <a:pt x="238" y="254"/>
                </a:lnTo>
                <a:lnTo>
                  <a:pt x="238" y="237"/>
                </a:lnTo>
                <a:lnTo>
                  <a:pt x="255" y="237"/>
                </a:lnTo>
                <a:lnTo>
                  <a:pt x="272" y="237"/>
                </a:lnTo>
                <a:lnTo>
                  <a:pt x="289" y="237"/>
                </a:lnTo>
                <a:lnTo>
                  <a:pt x="323" y="237"/>
                </a:lnTo>
                <a:lnTo>
                  <a:pt x="374" y="220"/>
                </a:lnTo>
                <a:lnTo>
                  <a:pt x="459" y="203"/>
                </a:lnTo>
                <a:lnTo>
                  <a:pt x="561" y="186"/>
                </a:lnTo>
                <a:lnTo>
                  <a:pt x="663" y="152"/>
                </a:lnTo>
                <a:lnTo>
                  <a:pt x="748" y="135"/>
                </a:lnTo>
                <a:lnTo>
                  <a:pt x="816" y="118"/>
                </a:lnTo>
                <a:lnTo>
                  <a:pt x="867" y="101"/>
                </a:lnTo>
                <a:lnTo>
                  <a:pt x="901" y="84"/>
                </a:lnTo>
                <a:lnTo>
                  <a:pt x="935" y="67"/>
                </a:lnTo>
                <a:lnTo>
                  <a:pt x="952" y="51"/>
                </a:lnTo>
                <a:lnTo>
                  <a:pt x="969" y="34"/>
                </a:lnTo>
                <a:lnTo>
                  <a:pt x="1003" y="17"/>
                </a:lnTo>
                <a:lnTo>
                  <a:pt x="1037" y="0"/>
                </a:lnTo>
                <a:lnTo>
                  <a:pt x="1054" y="17"/>
                </a:lnTo>
                <a:lnTo>
                  <a:pt x="1071" y="17"/>
                </a:lnTo>
                <a:lnTo>
                  <a:pt x="1122" y="51"/>
                </a:lnTo>
                <a:lnTo>
                  <a:pt x="1157" y="84"/>
                </a:lnTo>
                <a:lnTo>
                  <a:pt x="1208" y="135"/>
                </a:lnTo>
                <a:lnTo>
                  <a:pt x="1225" y="169"/>
                </a:lnTo>
                <a:lnTo>
                  <a:pt x="1242" y="186"/>
                </a:lnTo>
                <a:lnTo>
                  <a:pt x="1259" y="203"/>
                </a:lnTo>
                <a:lnTo>
                  <a:pt x="1259" y="220"/>
                </a:lnTo>
                <a:lnTo>
                  <a:pt x="1242" y="237"/>
                </a:lnTo>
                <a:lnTo>
                  <a:pt x="1225" y="237"/>
                </a:lnTo>
                <a:lnTo>
                  <a:pt x="1208" y="254"/>
                </a:lnTo>
                <a:lnTo>
                  <a:pt x="1174" y="271"/>
                </a:lnTo>
                <a:lnTo>
                  <a:pt x="1157" y="322"/>
                </a:lnTo>
                <a:lnTo>
                  <a:pt x="1122" y="389"/>
                </a:lnTo>
                <a:lnTo>
                  <a:pt x="1105" y="474"/>
                </a:lnTo>
                <a:lnTo>
                  <a:pt x="1037" y="660"/>
                </a:lnTo>
                <a:lnTo>
                  <a:pt x="1003" y="762"/>
                </a:lnTo>
                <a:lnTo>
                  <a:pt x="952" y="863"/>
                </a:lnTo>
                <a:lnTo>
                  <a:pt x="901" y="982"/>
                </a:lnTo>
                <a:lnTo>
                  <a:pt x="833" y="1100"/>
                </a:lnTo>
                <a:lnTo>
                  <a:pt x="765" y="1219"/>
                </a:lnTo>
                <a:lnTo>
                  <a:pt x="680" y="1338"/>
                </a:lnTo>
                <a:lnTo>
                  <a:pt x="561" y="1456"/>
                </a:lnTo>
                <a:lnTo>
                  <a:pt x="459" y="1575"/>
                </a:lnTo>
                <a:lnTo>
                  <a:pt x="357" y="1676"/>
                </a:lnTo>
                <a:lnTo>
                  <a:pt x="255" y="1744"/>
                </a:lnTo>
                <a:lnTo>
                  <a:pt x="153" y="1812"/>
                </a:lnTo>
                <a:lnTo>
                  <a:pt x="68" y="1846"/>
                </a:lnTo>
                <a:lnTo>
                  <a:pt x="34" y="1879"/>
                </a:lnTo>
                <a:lnTo>
                  <a:pt x="0" y="18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Freeform 40"/>
          <p:cNvSpPr/>
          <p:nvPr/>
        </p:nvSpPr>
        <p:spPr bwMode="auto">
          <a:xfrm>
            <a:off x="5738813" y="2624138"/>
            <a:ext cx="528637" cy="709612"/>
          </a:xfrm>
          <a:custGeom>
            <a:avLst/>
            <a:gdLst>
              <a:gd name="T0" fmla="*/ 0 w 833"/>
              <a:gd name="T1" fmla="*/ 17 h 1117"/>
              <a:gd name="T2" fmla="*/ 17 w 833"/>
              <a:gd name="T3" fmla="*/ 0 h 1117"/>
              <a:gd name="T4" fmla="*/ 34 w 833"/>
              <a:gd name="T5" fmla="*/ 0 h 1117"/>
              <a:gd name="T6" fmla="*/ 68 w 833"/>
              <a:gd name="T7" fmla="*/ 0 h 1117"/>
              <a:gd name="T8" fmla="*/ 102 w 833"/>
              <a:gd name="T9" fmla="*/ 17 h 1117"/>
              <a:gd name="T10" fmla="*/ 136 w 833"/>
              <a:gd name="T11" fmla="*/ 51 h 1117"/>
              <a:gd name="T12" fmla="*/ 187 w 833"/>
              <a:gd name="T13" fmla="*/ 84 h 1117"/>
              <a:gd name="T14" fmla="*/ 255 w 833"/>
              <a:gd name="T15" fmla="*/ 135 h 1117"/>
              <a:gd name="T16" fmla="*/ 340 w 833"/>
              <a:gd name="T17" fmla="*/ 203 h 1117"/>
              <a:gd name="T18" fmla="*/ 425 w 833"/>
              <a:gd name="T19" fmla="*/ 288 h 1117"/>
              <a:gd name="T20" fmla="*/ 510 w 833"/>
              <a:gd name="T21" fmla="*/ 389 h 1117"/>
              <a:gd name="T22" fmla="*/ 595 w 833"/>
              <a:gd name="T23" fmla="*/ 491 h 1117"/>
              <a:gd name="T24" fmla="*/ 680 w 833"/>
              <a:gd name="T25" fmla="*/ 626 h 1117"/>
              <a:gd name="T26" fmla="*/ 748 w 833"/>
              <a:gd name="T27" fmla="*/ 745 h 1117"/>
              <a:gd name="T28" fmla="*/ 799 w 833"/>
              <a:gd name="T29" fmla="*/ 846 h 1117"/>
              <a:gd name="T30" fmla="*/ 833 w 833"/>
              <a:gd name="T31" fmla="*/ 948 h 1117"/>
              <a:gd name="T32" fmla="*/ 833 w 833"/>
              <a:gd name="T33" fmla="*/ 999 h 1117"/>
              <a:gd name="T34" fmla="*/ 816 w 833"/>
              <a:gd name="T35" fmla="*/ 1050 h 1117"/>
              <a:gd name="T36" fmla="*/ 816 w 833"/>
              <a:gd name="T37" fmla="*/ 1083 h 1117"/>
              <a:gd name="T38" fmla="*/ 799 w 833"/>
              <a:gd name="T39" fmla="*/ 1100 h 1117"/>
              <a:gd name="T40" fmla="*/ 782 w 833"/>
              <a:gd name="T41" fmla="*/ 1117 h 1117"/>
              <a:gd name="T42" fmla="*/ 765 w 833"/>
              <a:gd name="T43" fmla="*/ 1117 h 1117"/>
              <a:gd name="T44" fmla="*/ 748 w 833"/>
              <a:gd name="T45" fmla="*/ 1100 h 1117"/>
              <a:gd name="T46" fmla="*/ 731 w 833"/>
              <a:gd name="T47" fmla="*/ 1067 h 1117"/>
              <a:gd name="T48" fmla="*/ 714 w 833"/>
              <a:gd name="T49" fmla="*/ 1033 h 1117"/>
              <a:gd name="T50" fmla="*/ 680 w 833"/>
              <a:gd name="T51" fmla="*/ 999 h 1117"/>
              <a:gd name="T52" fmla="*/ 646 w 833"/>
              <a:gd name="T53" fmla="*/ 948 h 1117"/>
              <a:gd name="T54" fmla="*/ 612 w 833"/>
              <a:gd name="T55" fmla="*/ 880 h 1117"/>
              <a:gd name="T56" fmla="*/ 578 w 833"/>
              <a:gd name="T57" fmla="*/ 813 h 1117"/>
              <a:gd name="T58" fmla="*/ 391 w 833"/>
              <a:gd name="T59" fmla="*/ 542 h 1117"/>
              <a:gd name="T60" fmla="*/ 187 w 833"/>
              <a:gd name="T61" fmla="*/ 271 h 1117"/>
              <a:gd name="T62" fmla="*/ 102 w 833"/>
              <a:gd name="T63" fmla="*/ 169 h 1117"/>
              <a:gd name="T64" fmla="*/ 34 w 833"/>
              <a:gd name="T65" fmla="*/ 101 h 1117"/>
              <a:gd name="T66" fmla="*/ 17 w 833"/>
              <a:gd name="T67" fmla="*/ 67 h 1117"/>
              <a:gd name="T68" fmla="*/ 0 w 833"/>
              <a:gd name="T69" fmla="*/ 34 h 1117"/>
              <a:gd name="T70" fmla="*/ 0 w 833"/>
              <a:gd name="T71" fmla="*/ 17 h 1117"/>
              <a:gd name="T72" fmla="*/ 0 w 833"/>
              <a:gd name="T73" fmla="*/ 17 h 1117"/>
              <a:gd name="T74" fmla="*/ 0 w 833"/>
              <a:gd name="T75" fmla="*/ 17 h 111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833"/>
              <a:gd name="T115" fmla="*/ 0 h 1117"/>
              <a:gd name="T116" fmla="*/ 833 w 833"/>
              <a:gd name="T117" fmla="*/ 1117 h 111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833" h="1117">
                <a:moveTo>
                  <a:pt x="0" y="17"/>
                </a:move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02" y="17"/>
                </a:lnTo>
                <a:lnTo>
                  <a:pt x="136" y="51"/>
                </a:lnTo>
                <a:lnTo>
                  <a:pt x="187" y="84"/>
                </a:lnTo>
                <a:lnTo>
                  <a:pt x="255" y="135"/>
                </a:lnTo>
                <a:lnTo>
                  <a:pt x="340" y="203"/>
                </a:lnTo>
                <a:lnTo>
                  <a:pt x="425" y="288"/>
                </a:lnTo>
                <a:lnTo>
                  <a:pt x="510" y="389"/>
                </a:lnTo>
                <a:lnTo>
                  <a:pt x="595" y="491"/>
                </a:lnTo>
                <a:lnTo>
                  <a:pt x="680" y="626"/>
                </a:lnTo>
                <a:lnTo>
                  <a:pt x="748" y="745"/>
                </a:lnTo>
                <a:lnTo>
                  <a:pt x="799" y="846"/>
                </a:lnTo>
                <a:lnTo>
                  <a:pt x="833" y="948"/>
                </a:lnTo>
                <a:lnTo>
                  <a:pt x="833" y="999"/>
                </a:lnTo>
                <a:lnTo>
                  <a:pt x="816" y="1050"/>
                </a:lnTo>
                <a:lnTo>
                  <a:pt x="816" y="1083"/>
                </a:lnTo>
                <a:lnTo>
                  <a:pt x="799" y="1100"/>
                </a:lnTo>
                <a:lnTo>
                  <a:pt x="782" y="1117"/>
                </a:lnTo>
                <a:lnTo>
                  <a:pt x="765" y="1117"/>
                </a:lnTo>
                <a:lnTo>
                  <a:pt x="748" y="1100"/>
                </a:lnTo>
                <a:lnTo>
                  <a:pt x="731" y="1067"/>
                </a:lnTo>
                <a:lnTo>
                  <a:pt x="714" y="1033"/>
                </a:lnTo>
                <a:lnTo>
                  <a:pt x="680" y="999"/>
                </a:lnTo>
                <a:lnTo>
                  <a:pt x="646" y="948"/>
                </a:lnTo>
                <a:lnTo>
                  <a:pt x="612" y="880"/>
                </a:lnTo>
                <a:lnTo>
                  <a:pt x="578" y="813"/>
                </a:lnTo>
                <a:lnTo>
                  <a:pt x="391" y="542"/>
                </a:lnTo>
                <a:lnTo>
                  <a:pt x="187" y="271"/>
                </a:lnTo>
                <a:lnTo>
                  <a:pt x="102" y="169"/>
                </a:lnTo>
                <a:lnTo>
                  <a:pt x="34" y="101"/>
                </a:lnTo>
                <a:lnTo>
                  <a:pt x="17" y="67"/>
                </a:lnTo>
                <a:lnTo>
                  <a:pt x="0" y="34"/>
                </a:lnTo>
                <a:lnTo>
                  <a:pt x="0" y="1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Freeform 43"/>
          <p:cNvSpPr/>
          <p:nvPr/>
        </p:nvSpPr>
        <p:spPr bwMode="auto">
          <a:xfrm>
            <a:off x="6407150" y="2420939"/>
            <a:ext cx="885825" cy="1311275"/>
          </a:xfrm>
          <a:custGeom>
            <a:avLst/>
            <a:gdLst>
              <a:gd name="T0" fmla="*/ 1156 w 1394"/>
              <a:gd name="T1" fmla="*/ 1219 h 2066"/>
              <a:gd name="T2" fmla="*/ 1122 w 1394"/>
              <a:gd name="T3" fmla="*/ 1405 h 2066"/>
              <a:gd name="T4" fmla="*/ 1088 w 1394"/>
              <a:gd name="T5" fmla="*/ 1575 h 2066"/>
              <a:gd name="T6" fmla="*/ 1037 w 1394"/>
              <a:gd name="T7" fmla="*/ 1693 h 2066"/>
              <a:gd name="T8" fmla="*/ 969 w 1394"/>
              <a:gd name="T9" fmla="*/ 1846 h 2066"/>
              <a:gd name="T10" fmla="*/ 884 w 1394"/>
              <a:gd name="T11" fmla="*/ 1964 h 2066"/>
              <a:gd name="T12" fmla="*/ 799 w 1394"/>
              <a:gd name="T13" fmla="*/ 2049 h 2066"/>
              <a:gd name="T14" fmla="*/ 731 w 1394"/>
              <a:gd name="T15" fmla="*/ 2066 h 2066"/>
              <a:gd name="T16" fmla="*/ 680 w 1394"/>
              <a:gd name="T17" fmla="*/ 2049 h 2066"/>
              <a:gd name="T18" fmla="*/ 680 w 1394"/>
              <a:gd name="T19" fmla="*/ 1998 h 2066"/>
              <a:gd name="T20" fmla="*/ 680 w 1394"/>
              <a:gd name="T21" fmla="*/ 1914 h 2066"/>
              <a:gd name="T22" fmla="*/ 629 w 1394"/>
              <a:gd name="T23" fmla="*/ 1795 h 2066"/>
              <a:gd name="T24" fmla="*/ 544 w 1394"/>
              <a:gd name="T25" fmla="*/ 1676 h 2066"/>
              <a:gd name="T26" fmla="*/ 493 w 1394"/>
              <a:gd name="T27" fmla="*/ 1609 h 2066"/>
              <a:gd name="T28" fmla="*/ 510 w 1394"/>
              <a:gd name="T29" fmla="*/ 1592 h 2066"/>
              <a:gd name="T30" fmla="*/ 595 w 1394"/>
              <a:gd name="T31" fmla="*/ 1609 h 2066"/>
              <a:gd name="T32" fmla="*/ 714 w 1394"/>
              <a:gd name="T33" fmla="*/ 1660 h 2066"/>
              <a:gd name="T34" fmla="*/ 799 w 1394"/>
              <a:gd name="T35" fmla="*/ 1660 h 2066"/>
              <a:gd name="T36" fmla="*/ 850 w 1394"/>
              <a:gd name="T37" fmla="*/ 1626 h 2066"/>
              <a:gd name="T38" fmla="*/ 884 w 1394"/>
              <a:gd name="T39" fmla="*/ 1524 h 2066"/>
              <a:gd name="T40" fmla="*/ 918 w 1394"/>
              <a:gd name="T41" fmla="*/ 1372 h 2066"/>
              <a:gd name="T42" fmla="*/ 969 w 1394"/>
              <a:gd name="T43" fmla="*/ 1168 h 2066"/>
              <a:gd name="T44" fmla="*/ 1003 w 1394"/>
              <a:gd name="T45" fmla="*/ 914 h 2066"/>
              <a:gd name="T46" fmla="*/ 1054 w 1394"/>
              <a:gd name="T47" fmla="*/ 694 h 2066"/>
              <a:gd name="T48" fmla="*/ 1071 w 1394"/>
              <a:gd name="T49" fmla="*/ 525 h 2066"/>
              <a:gd name="T50" fmla="*/ 1088 w 1394"/>
              <a:gd name="T51" fmla="*/ 423 h 2066"/>
              <a:gd name="T52" fmla="*/ 1088 w 1394"/>
              <a:gd name="T53" fmla="*/ 322 h 2066"/>
              <a:gd name="T54" fmla="*/ 1088 w 1394"/>
              <a:gd name="T55" fmla="*/ 237 h 2066"/>
              <a:gd name="T56" fmla="*/ 1054 w 1394"/>
              <a:gd name="T57" fmla="*/ 220 h 2066"/>
              <a:gd name="T58" fmla="*/ 1020 w 1394"/>
              <a:gd name="T59" fmla="*/ 220 h 2066"/>
              <a:gd name="T60" fmla="*/ 918 w 1394"/>
              <a:gd name="T61" fmla="*/ 220 h 2066"/>
              <a:gd name="T62" fmla="*/ 765 w 1394"/>
              <a:gd name="T63" fmla="*/ 237 h 2066"/>
              <a:gd name="T64" fmla="*/ 374 w 1394"/>
              <a:gd name="T65" fmla="*/ 356 h 2066"/>
              <a:gd name="T66" fmla="*/ 221 w 1394"/>
              <a:gd name="T67" fmla="*/ 406 h 2066"/>
              <a:gd name="T68" fmla="*/ 136 w 1394"/>
              <a:gd name="T69" fmla="*/ 406 h 2066"/>
              <a:gd name="T70" fmla="*/ 68 w 1394"/>
              <a:gd name="T71" fmla="*/ 373 h 2066"/>
              <a:gd name="T72" fmla="*/ 0 w 1394"/>
              <a:gd name="T73" fmla="*/ 254 h 2066"/>
              <a:gd name="T74" fmla="*/ 255 w 1394"/>
              <a:gd name="T75" fmla="*/ 220 h 2066"/>
              <a:gd name="T76" fmla="*/ 323 w 1394"/>
              <a:gd name="T77" fmla="*/ 220 h 2066"/>
              <a:gd name="T78" fmla="*/ 561 w 1394"/>
              <a:gd name="T79" fmla="*/ 169 h 2066"/>
              <a:gd name="T80" fmla="*/ 782 w 1394"/>
              <a:gd name="T81" fmla="*/ 119 h 2066"/>
              <a:gd name="T82" fmla="*/ 901 w 1394"/>
              <a:gd name="T83" fmla="*/ 85 h 2066"/>
              <a:gd name="T84" fmla="*/ 1003 w 1394"/>
              <a:gd name="T85" fmla="*/ 51 h 2066"/>
              <a:gd name="T86" fmla="*/ 1037 w 1394"/>
              <a:gd name="T87" fmla="*/ 34 h 2066"/>
              <a:gd name="T88" fmla="*/ 1088 w 1394"/>
              <a:gd name="T89" fmla="*/ 0 h 2066"/>
              <a:gd name="T90" fmla="*/ 1156 w 1394"/>
              <a:gd name="T91" fmla="*/ 0 h 2066"/>
              <a:gd name="T92" fmla="*/ 1241 w 1394"/>
              <a:gd name="T93" fmla="*/ 34 h 2066"/>
              <a:gd name="T94" fmla="*/ 1326 w 1394"/>
              <a:gd name="T95" fmla="*/ 119 h 2066"/>
              <a:gd name="T96" fmla="*/ 1377 w 1394"/>
              <a:gd name="T97" fmla="*/ 186 h 2066"/>
              <a:gd name="T98" fmla="*/ 1377 w 1394"/>
              <a:gd name="T99" fmla="*/ 237 h 2066"/>
              <a:gd name="T100" fmla="*/ 1326 w 1394"/>
              <a:gd name="T101" fmla="*/ 271 h 2066"/>
              <a:gd name="T102" fmla="*/ 1309 w 1394"/>
              <a:gd name="T103" fmla="*/ 373 h 2066"/>
              <a:gd name="T104" fmla="*/ 1292 w 1394"/>
              <a:gd name="T105" fmla="*/ 508 h 2066"/>
              <a:gd name="T106" fmla="*/ 1275 w 1394"/>
              <a:gd name="T107" fmla="*/ 643 h 2066"/>
              <a:gd name="T108" fmla="*/ 1241 w 1394"/>
              <a:gd name="T109" fmla="*/ 796 h 2066"/>
              <a:gd name="T110" fmla="*/ 1207 w 1394"/>
              <a:gd name="T111" fmla="*/ 999 h 2066"/>
              <a:gd name="T112" fmla="*/ 1190 w 1394"/>
              <a:gd name="T113" fmla="*/ 1101 h 20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94"/>
              <a:gd name="T172" fmla="*/ 0 h 2066"/>
              <a:gd name="T173" fmla="*/ 1394 w 1394"/>
              <a:gd name="T174" fmla="*/ 2066 h 206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94" h="2066">
                <a:moveTo>
                  <a:pt x="1190" y="1101"/>
                </a:moveTo>
                <a:lnTo>
                  <a:pt x="1156" y="1219"/>
                </a:lnTo>
                <a:lnTo>
                  <a:pt x="1139" y="1321"/>
                </a:lnTo>
                <a:lnTo>
                  <a:pt x="1122" y="1405"/>
                </a:lnTo>
                <a:lnTo>
                  <a:pt x="1105" y="1490"/>
                </a:lnTo>
                <a:lnTo>
                  <a:pt x="1088" y="1575"/>
                </a:lnTo>
                <a:lnTo>
                  <a:pt x="1054" y="1643"/>
                </a:lnTo>
                <a:lnTo>
                  <a:pt x="1037" y="1693"/>
                </a:lnTo>
                <a:lnTo>
                  <a:pt x="1020" y="1744"/>
                </a:lnTo>
                <a:lnTo>
                  <a:pt x="969" y="1846"/>
                </a:lnTo>
                <a:lnTo>
                  <a:pt x="918" y="1914"/>
                </a:lnTo>
                <a:lnTo>
                  <a:pt x="884" y="1964"/>
                </a:lnTo>
                <a:lnTo>
                  <a:pt x="850" y="2015"/>
                </a:lnTo>
                <a:lnTo>
                  <a:pt x="799" y="2049"/>
                </a:lnTo>
                <a:lnTo>
                  <a:pt x="765" y="2066"/>
                </a:lnTo>
                <a:lnTo>
                  <a:pt x="731" y="2066"/>
                </a:lnTo>
                <a:lnTo>
                  <a:pt x="714" y="2066"/>
                </a:lnTo>
                <a:lnTo>
                  <a:pt x="680" y="2049"/>
                </a:lnTo>
                <a:lnTo>
                  <a:pt x="680" y="2032"/>
                </a:lnTo>
                <a:lnTo>
                  <a:pt x="680" y="1998"/>
                </a:lnTo>
                <a:lnTo>
                  <a:pt x="680" y="1964"/>
                </a:lnTo>
                <a:lnTo>
                  <a:pt x="680" y="1914"/>
                </a:lnTo>
                <a:lnTo>
                  <a:pt x="663" y="1846"/>
                </a:lnTo>
                <a:lnTo>
                  <a:pt x="629" y="1795"/>
                </a:lnTo>
                <a:lnTo>
                  <a:pt x="595" y="1727"/>
                </a:lnTo>
                <a:lnTo>
                  <a:pt x="544" y="1676"/>
                </a:lnTo>
                <a:lnTo>
                  <a:pt x="510" y="1626"/>
                </a:lnTo>
                <a:lnTo>
                  <a:pt x="493" y="1609"/>
                </a:lnTo>
                <a:lnTo>
                  <a:pt x="493" y="1592"/>
                </a:lnTo>
                <a:lnTo>
                  <a:pt x="510" y="1592"/>
                </a:lnTo>
                <a:lnTo>
                  <a:pt x="544" y="1592"/>
                </a:lnTo>
                <a:lnTo>
                  <a:pt x="595" y="1609"/>
                </a:lnTo>
                <a:lnTo>
                  <a:pt x="663" y="1643"/>
                </a:lnTo>
                <a:lnTo>
                  <a:pt x="714" y="1660"/>
                </a:lnTo>
                <a:lnTo>
                  <a:pt x="765" y="1676"/>
                </a:lnTo>
                <a:lnTo>
                  <a:pt x="799" y="1660"/>
                </a:lnTo>
                <a:lnTo>
                  <a:pt x="833" y="1643"/>
                </a:lnTo>
                <a:lnTo>
                  <a:pt x="850" y="1626"/>
                </a:lnTo>
                <a:lnTo>
                  <a:pt x="867" y="1575"/>
                </a:lnTo>
                <a:lnTo>
                  <a:pt x="884" y="1524"/>
                </a:lnTo>
                <a:lnTo>
                  <a:pt x="901" y="1456"/>
                </a:lnTo>
                <a:lnTo>
                  <a:pt x="918" y="1372"/>
                </a:lnTo>
                <a:lnTo>
                  <a:pt x="935" y="1270"/>
                </a:lnTo>
                <a:lnTo>
                  <a:pt x="969" y="1168"/>
                </a:lnTo>
                <a:lnTo>
                  <a:pt x="986" y="1033"/>
                </a:lnTo>
                <a:lnTo>
                  <a:pt x="1003" y="914"/>
                </a:lnTo>
                <a:lnTo>
                  <a:pt x="1037" y="796"/>
                </a:lnTo>
                <a:lnTo>
                  <a:pt x="1054" y="694"/>
                </a:lnTo>
                <a:lnTo>
                  <a:pt x="1071" y="610"/>
                </a:lnTo>
                <a:lnTo>
                  <a:pt x="1071" y="525"/>
                </a:lnTo>
                <a:lnTo>
                  <a:pt x="1088" y="457"/>
                </a:lnTo>
                <a:lnTo>
                  <a:pt x="1088" y="423"/>
                </a:lnTo>
                <a:lnTo>
                  <a:pt x="1088" y="373"/>
                </a:lnTo>
                <a:lnTo>
                  <a:pt x="1088" y="322"/>
                </a:lnTo>
                <a:lnTo>
                  <a:pt x="1088" y="271"/>
                </a:lnTo>
                <a:lnTo>
                  <a:pt x="1088" y="237"/>
                </a:lnTo>
                <a:lnTo>
                  <a:pt x="1071" y="220"/>
                </a:lnTo>
                <a:lnTo>
                  <a:pt x="1054" y="220"/>
                </a:lnTo>
                <a:lnTo>
                  <a:pt x="1037" y="220"/>
                </a:lnTo>
                <a:lnTo>
                  <a:pt x="1020" y="220"/>
                </a:lnTo>
                <a:lnTo>
                  <a:pt x="986" y="220"/>
                </a:lnTo>
                <a:lnTo>
                  <a:pt x="918" y="220"/>
                </a:lnTo>
                <a:lnTo>
                  <a:pt x="850" y="237"/>
                </a:lnTo>
                <a:lnTo>
                  <a:pt x="765" y="237"/>
                </a:lnTo>
                <a:lnTo>
                  <a:pt x="561" y="288"/>
                </a:lnTo>
                <a:lnTo>
                  <a:pt x="374" y="356"/>
                </a:lnTo>
                <a:lnTo>
                  <a:pt x="289" y="373"/>
                </a:lnTo>
                <a:lnTo>
                  <a:pt x="221" y="406"/>
                </a:lnTo>
                <a:lnTo>
                  <a:pt x="170" y="406"/>
                </a:lnTo>
                <a:lnTo>
                  <a:pt x="136" y="406"/>
                </a:lnTo>
                <a:lnTo>
                  <a:pt x="102" y="389"/>
                </a:lnTo>
                <a:lnTo>
                  <a:pt x="68" y="373"/>
                </a:lnTo>
                <a:lnTo>
                  <a:pt x="34" y="322"/>
                </a:lnTo>
                <a:lnTo>
                  <a:pt x="0" y="254"/>
                </a:lnTo>
                <a:lnTo>
                  <a:pt x="136" y="237"/>
                </a:lnTo>
                <a:lnTo>
                  <a:pt x="255" y="220"/>
                </a:lnTo>
                <a:lnTo>
                  <a:pt x="289" y="220"/>
                </a:lnTo>
                <a:lnTo>
                  <a:pt x="323" y="220"/>
                </a:lnTo>
                <a:lnTo>
                  <a:pt x="425" y="186"/>
                </a:lnTo>
                <a:lnTo>
                  <a:pt x="561" y="169"/>
                </a:lnTo>
                <a:lnTo>
                  <a:pt x="714" y="135"/>
                </a:lnTo>
                <a:lnTo>
                  <a:pt x="782" y="119"/>
                </a:lnTo>
                <a:lnTo>
                  <a:pt x="850" y="102"/>
                </a:lnTo>
                <a:lnTo>
                  <a:pt x="901" y="85"/>
                </a:lnTo>
                <a:lnTo>
                  <a:pt x="952" y="68"/>
                </a:lnTo>
                <a:lnTo>
                  <a:pt x="1003" y="51"/>
                </a:lnTo>
                <a:lnTo>
                  <a:pt x="1020" y="51"/>
                </a:lnTo>
                <a:lnTo>
                  <a:pt x="1037" y="34"/>
                </a:lnTo>
                <a:lnTo>
                  <a:pt x="1054" y="17"/>
                </a:lnTo>
                <a:lnTo>
                  <a:pt x="1088" y="0"/>
                </a:lnTo>
                <a:lnTo>
                  <a:pt x="1122" y="0"/>
                </a:lnTo>
                <a:lnTo>
                  <a:pt x="1156" y="0"/>
                </a:lnTo>
                <a:lnTo>
                  <a:pt x="1190" y="17"/>
                </a:lnTo>
                <a:lnTo>
                  <a:pt x="1241" y="34"/>
                </a:lnTo>
                <a:lnTo>
                  <a:pt x="1292" y="68"/>
                </a:lnTo>
                <a:lnTo>
                  <a:pt x="1326" y="119"/>
                </a:lnTo>
                <a:lnTo>
                  <a:pt x="1360" y="152"/>
                </a:lnTo>
                <a:lnTo>
                  <a:pt x="1377" y="186"/>
                </a:lnTo>
                <a:lnTo>
                  <a:pt x="1394" y="203"/>
                </a:lnTo>
                <a:lnTo>
                  <a:pt x="1377" y="237"/>
                </a:lnTo>
                <a:lnTo>
                  <a:pt x="1343" y="254"/>
                </a:lnTo>
                <a:lnTo>
                  <a:pt x="1326" y="271"/>
                </a:lnTo>
                <a:lnTo>
                  <a:pt x="1326" y="322"/>
                </a:lnTo>
                <a:lnTo>
                  <a:pt x="1309" y="373"/>
                </a:lnTo>
                <a:lnTo>
                  <a:pt x="1292" y="457"/>
                </a:lnTo>
                <a:lnTo>
                  <a:pt x="1292" y="508"/>
                </a:lnTo>
                <a:lnTo>
                  <a:pt x="1275" y="576"/>
                </a:lnTo>
                <a:lnTo>
                  <a:pt x="1275" y="643"/>
                </a:lnTo>
                <a:lnTo>
                  <a:pt x="1258" y="711"/>
                </a:lnTo>
                <a:lnTo>
                  <a:pt x="1241" y="796"/>
                </a:lnTo>
                <a:lnTo>
                  <a:pt x="1224" y="897"/>
                </a:lnTo>
                <a:lnTo>
                  <a:pt x="1207" y="999"/>
                </a:lnTo>
                <a:lnTo>
                  <a:pt x="1190" y="110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Freeform 41"/>
          <p:cNvSpPr/>
          <p:nvPr/>
        </p:nvSpPr>
        <p:spPr bwMode="auto">
          <a:xfrm>
            <a:off x="6072188" y="1936751"/>
            <a:ext cx="865187" cy="1795463"/>
          </a:xfrm>
          <a:custGeom>
            <a:avLst/>
            <a:gdLst>
              <a:gd name="T0" fmla="*/ 1021 w 1361"/>
              <a:gd name="T1" fmla="*/ 1101 h 2828"/>
              <a:gd name="T2" fmla="*/ 1089 w 1361"/>
              <a:gd name="T3" fmla="*/ 728 h 2828"/>
              <a:gd name="T4" fmla="*/ 1106 w 1361"/>
              <a:gd name="T5" fmla="*/ 423 h 2828"/>
              <a:gd name="T6" fmla="*/ 1123 w 1361"/>
              <a:gd name="T7" fmla="*/ 271 h 2828"/>
              <a:gd name="T8" fmla="*/ 1123 w 1361"/>
              <a:gd name="T9" fmla="*/ 152 h 2828"/>
              <a:gd name="T10" fmla="*/ 1106 w 1361"/>
              <a:gd name="T11" fmla="*/ 85 h 2828"/>
              <a:gd name="T12" fmla="*/ 1072 w 1361"/>
              <a:gd name="T13" fmla="*/ 51 h 2828"/>
              <a:gd name="T14" fmla="*/ 1072 w 1361"/>
              <a:gd name="T15" fmla="*/ 17 h 2828"/>
              <a:gd name="T16" fmla="*/ 1106 w 1361"/>
              <a:gd name="T17" fmla="*/ 0 h 2828"/>
              <a:gd name="T18" fmla="*/ 1174 w 1361"/>
              <a:gd name="T19" fmla="*/ 17 h 2828"/>
              <a:gd name="T20" fmla="*/ 1293 w 1361"/>
              <a:gd name="T21" fmla="*/ 68 h 2828"/>
              <a:gd name="T22" fmla="*/ 1344 w 1361"/>
              <a:gd name="T23" fmla="*/ 102 h 2828"/>
              <a:gd name="T24" fmla="*/ 1361 w 1361"/>
              <a:gd name="T25" fmla="*/ 169 h 2828"/>
              <a:gd name="T26" fmla="*/ 1344 w 1361"/>
              <a:gd name="T27" fmla="*/ 254 h 2828"/>
              <a:gd name="T28" fmla="*/ 1310 w 1361"/>
              <a:gd name="T29" fmla="*/ 406 h 2828"/>
              <a:gd name="T30" fmla="*/ 1276 w 1361"/>
              <a:gd name="T31" fmla="*/ 677 h 2828"/>
              <a:gd name="T32" fmla="*/ 1208 w 1361"/>
              <a:gd name="T33" fmla="*/ 1033 h 2828"/>
              <a:gd name="T34" fmla="*/ 1123 w 1361"/>
              <a:gd name="T35" fmla="*/ 1439 h 2828"/>
              <a:gd name="T36" fmla="*/ 953 w 1361"/>
              <a:gd name="T37" fmla="*/ 1846 h 2828"/>
              <a:gd name="T38" fmla="*/ 749 w 1361"/>
              <a:gd name="T39" fmla="*/ 2201 h 2828"/>
              <a:gd name="T40" fmla="*/ 477 w 1361"/>
              <a:gd name="T41" fmla="*/ 2506 h 2828"/>
              <a:gd name="T42" fmla="*/ 255 w 1361"/>
              <a:gd name="T43" fmla="*/ 2676 h 2828"/>
              <a:gd name="T44" fmla="*/ 136 w 1361"/>
              <a:gd name="T45" fmla="*/ 2760 h 2828"/>
              <a:gd name="T46" fmla="*/ 51 w 1361"/>
              <a:gd name="T47" fmla="*/ 2811 h 2828"/>
              <a:gd name="T48" fmla="*/ 0 w 1361"/>
              <a:gd name="T49" fmla="*/ 2828 h 2828"/>
              <a:gd name="T50" fmla="*/ 0 w 1361"/>
              <a:gd name="T51" fmla="*/ 2828 h 2828"/>
              <a:gd name="T52" fmla="*/ 17 w 1361"/>
              <a:gd name="T53" fmla="*/ 2777 h 2828"/>
              <a:gd name="T54" fmla="*/ 85 w 1361"/>
              <a:gd name="T55" fmla="*/ 2709 h 2828"/>
              <a:gd name="T56" fmla="*/ 187 w 1361"/>
              <a:gd name="T57" fmla="*/ 2608 h 2828"/>
              <a:gd name="T58" fmla="*/ 392 w 1361"/>
              <a:gd name="T59" fmla="*/ 2405 h 2828"/>
              <a:gd name="T60" fmla="*/ 613 w 1361"/>
              <a:gd name="T61" fmla="*/ 2117 h 2828"/>
              <a:gd name="T62" fmla="*/ 817 w 1361"/>
              <a:gd name="T63" fmla="*/ 1778 h 2828"/>
              <a:gd name="T64" fmla="*/ 936 w 1361"/>
              <a:gd name="T65" fmla="*/ 1439 h 2828"/>
              <a:gd name="T66" fmla="*/ 987 w 1361"/>
              <a:gd name="T67" fmla="*/ 1270 h 282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361"/>
              <a:gd name="T103" fmla="*/ 0 h 2828"/>
              <a:gd name="T104" fmla="*/ 1361 w 1361"/>
              <a:gd name="T105" fmla="*/ 2828 h 282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361" h="2828">
                <a:moveTo>
                  <a:pt x="987" y="1270"/>
                </a:moveTo>
                <a:lnTo>
                  <a:pt x="1021" y="1101"/>
                </a:lnTo>
                <a:lnTo>
                  <a:pt x="1055" y="914"/>
                </a:lnTo>
                <a:lnTo>
                  <a:pt x="1089" y="728"/>
                </a:lnTo>
                <a:lnTo>
                  <a:pt x="1106" y="525"/>
                </a:lnTo>
                <a:lnTo>
                  <a:pt x="1106" y="423"/>
                </a:lnTo>
                <a:lnTo>
                  <a:pt x="1123" y="339"/>
                </a:lnTo>
                <a:lnTo>
                  <a:pt x="1123" y="271"/>
                </a:lnTo>
                <a:lnTo>
                  <a:pt x="1123" y="220"/>
                </a:lnTo>
                <a:lnTo>
                  <a:pt x="1123" y="152"/>
                </a:lnTo>
                <a:lnTo>
                  <a:pt x="1106" y="118"/>
                </a:lnTo>
                <a:lnTo>
                  <a:pt x="1106" y="85"/>
                </a:lnTo>
                <a:lnTo>
                  <a:pt x="1089" y="68"/>
                </a:lnTo>
                <a:lnTo>
                  <a:pt x="1072" y="51"/>
                </a:lnTo>
                <a:lnTo>
                  <a:pt x="1055" y="34"/>
                </a:lnTo>
                <a:lnTo>
                  <a:pt x="1072" y="17"/>
                </a:lnTo>
                <a:lnTo>
                  <a:pt x="1072" y="0"/>
                </a:lnTo>
                <a:lnTo>
                  <a:pt x="1106" y="0"/>
                </a:lnTo>
                <a:lnTo>
                  <a:pt x="1140" y="0"/>
                </a:lnTo>
                <a:lnTo>
                  <a:pt x="1174" y="17"/>
                </a:lnTo>
                <a:lnTo>
                  <a:pt x="1242" y="34"/>
                </a:lnTo>
                <a:lnTo>
                  <a:pt x="1293" y="68"/>
                </a:lnTo>
                <a:lnTo>
                  <a:pt x="1327" y="85"/>
                </a:lnTo>
                <a:lnTo>
                  <a:pt x="1344" y="102"/>
                </a:lnTo>
                <a:lnTo>
                  <a:pt x="1361" y="118"/>
                </a:lnTo>
                <a:lnTo>
                  <a:pt x="1361" y="169"/>
                </a:lnTo>
                <a:lnTo>
                  <a:pt x="1344" y="203"/>
                </a:lnTo>
                <a:lnTo>
                  <a:pt x="1344" y="254"/>
                </a:lnTo>
                <a:lnTo>
                  <a:pt x="1327" y="322"/>
                </a:lnTo>
                <a:lnTo>
                  <a:pt x="1310" y="406"/>
                </a:lnTo>
                <a:lnTo>
                  <a:pt x="1293" y="542"/>
                </a:lnTo>
                <a:lnTo>
                  <a:pt x="1276" y="677"/>
                </a:lnTo>
                <a:lnTo>
                  <a:pt x="1242" y="847"/>
                </a:lnTo>
                <a:lnTo>
                  <a:pt x="1208" y="1033"/>
                </a:lnTo>
                <a:lnTo>
                  <a:pt x="1174" y="1236"/>
                </a:lnTo>
                <a:lnTo>
                  <a:pt x="1123" y="1439"/>
                </a:lnTo>
                <a:lnTo>
                  <a:pt x="1038" y="1643"/>
                </a:lnTo>
                <a:lnTo>
                  <a:pt x="953" y="1846"/>
                </a:lnTo>
                <a:lnTo>
                  <a:pt x="868" y="2015"/>
                </a:lnTo>
                <a:lnTo>
                  <a:pt x="749" y="2201"/>
                </a:lnTo>
                <a:lnTo>
                  <a:pt x="630" y="2354"/>
                </a:lnTo>
                <a:lnTo>
                  <a:pt x="477" y="2506"/>
                </a:lnTo>
                <a:lnTo>
                  <a:pt x="340" y="2625"/>
                </a:lnTo>
                <a:lnTo>
                  <a:pt x="255" y="2676"/>
                </a:lnTo>
                <a:lnTo>
                  <a:pt x="187" y="2726"/>
                </a:lnTo>
                <a:lnTo>
                  <a:pt x="136" y="2760"/>
                </a:lnTo>
                <a:lnTo>
                  <a:pt x="85" y="2794"/>
                </a:lnTo>
                <a:lnTo>
                  <a:pt x="51" y="2811"/>
                </a:lnTo>
                <a:lnTo>
                  <a:pt x="34" y="2828"/>
                </a:lnTo>
                <a:lnTo>
                  <a:pt x="0" y="2828"/>
                </a:lnTo>
                <a:lnTo>
                  <a:pt x="0" y="2811"/>
                </a:lnTo>
                <a:lnTo>
                  <a:pt x="17" y="2777"/>
                </a:lnTo>
                <a:lnTo>
                  <a:pt x="51" y="2743"/>
                </a:lnTo>
                <a:lnTo>
                  <a:pt x="85" y="2709"/>
                </a:lnTo>
                <a:lnTo>
                  <a:pt x="136" y="2659"/>
                </a:lnTo>
                <a:lnTo>
                  <a:pt x="187" y="2608"/>
                </a:lnTo>
                <a:lnTo>
                  <a:pt x="255" y="2540"/>
                </a:lnTo>
                <a:lnTo>
                  <a:pt x="392" y="2405"/>
                </a:lnTo>
                <a:lnTo>
                  <a:pt x="511" y="2269"/>
                </a:lnTo>
                <a:lnTo>
                  <a:pt x="613" y="2117"/>
                </a:lnTo>
                <a:lnTo>
                  <a:pt x="715" y="1947"/>
                </a:lnTo>
                <a:lnTo>
                  <a:pt x="817" y="1778"/>
                </a:lnTo>
                <a:lnTo>
                  <a:pt x="885" y="1609"/>
                </a:lnTo>
                <a:lnTo>
                  <a:pt x="936" y="1439"/>
                </a:lnTo>
                <a:lnTo>
                  <a:pt x="987" y="127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01104" y="3809357"/>
            <a:ext cx="21210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组词：劝告 劝说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000">
        <p:random/>
      </p:transition>
    </mc:Choice>
    <mc:Fallback>
      <p:transition spd="slow" advTm="1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TextBox 27"/>
          <p:cNvSpPr txBox="1">
            <a:spLocks noChangeArrowheads="1"/>
          </p:cNvSpPr>
          <p:nvPr/>
        </p:nvSpPr>
        <p:spPr bwMode="auto">
          <a:xfrm>
            <a:off x="1238189" y="1962150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solidFill>
                  <a:prstClr val="black"/>
                </a:solidFill>
                <a:latin typeface="楷体_GB2312"/>
                <a:ea typeface="楷体_GB2312"/>
                <a:cs typeface="楷体_GB2312"/>
              </a:rPr>
              <a:t>丢</a:t>
            </a:r>
            <a:endParaRPr lang="zh-CN" altLang="en-US" sz="9600" b="1">
              <a:solidFill>
                <a:prstClr val="black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5" name="TextBox 20"/>
          <p:cNvSpPr txBox="1">
            <a:spLocks noChangeArrowheads="1"/>
          </p:cNvSpPr>
          <p:nvPr/>
        </p:nvSpPr>
        <p:spPr bwMode="auto">
          <a:xfrm>
            <a:off x="1612839" y="1443039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diū  </a:t>
            </a:r>
            <a:endParaRPr lang="en-US" altLang="zh-CN" sz="32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6" name="Group 4"/>
          <p:cNvGrpSpPr/>
          <p:nvPr/>
        </p:nvGrpSpPr>
        <p:grpSpPr>
          <a:xfrm>
            <a:off x="4922615" y="1427365"/>
            <a:ext cx="2879725" cy="2879725"/>
            <a:chOff x="1474" y="663"/>
            <a:chExt cx="2948" cy="2835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H="1"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 flipH="1"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 flipH="1"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2536622" y="2516188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部首：丿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377714" y="2058988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en-US" altLang="zh-CN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490504" y="2987675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结构：上下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5409976" y="1882976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Freeform 30"/>
          <p:cNvSpPr/>
          <p:nvPr/>
        </p:nvSpPr>
        <p:spPr bwMode="auto">
          <a:xfrm>
            <a:off x="5937027" y="1903614"/>
            <a:ext cx="828675" cy="334962"/>
          </a:xfrm>
          <a:custGeom>
            <a:avLst/>
            <a:gdLst>
              <a:gd name="T0" fmla="*/ 0 w 1305"/>
              <a:gd name="T1" fmla="*/ 509 h 526"/>
              <a:gd name="T2" fmla="*/ 17 w 1305"/>
              <a:gd name="T3" fmla="*/ 509 h 526"/>
              <a:gd name="T4" fmla="*/ 34 w 1305"/>
              <a:gd name="T5" fmla="*/ 492 h 526"/>
              <a:gd name="T6" fmla="*/ 68 w 1305"/>
              <a:gd name="T7" fmla="*/ 475 h 526"/>
              <a:gd name="T8" fmla="*/ 102 w 1305"/>
              <a:gd name="T9" fmla="*/ 458 h 526"/>
              <a:gd name="T10" fmla="*/ 153 w 1305"/>
              <a:gd name="T11" fmla="*/ 441 h 526"/>
              <a:gd name="T12" fmla="*/ 220 w 1305"/>
              <a:gd name="T13" fmla="*/ 424 h 526"/>
              <a:gd name="T14" fmla="*/ 288 w 1305"/>
              <a:gd name="T15" fmla="*/ 407 h 526"/>
              <a:gd name="T16" fmla="*/ 373 w 1305"/>
              <a:gd name="T17" fmla="*/ 373 h 526"/>
              <a:gd name="T18" fmla="*/ 525 w 1305"/>
              <a:gd name="T19" fmla="*/ 322 h 526"/>
              <a:gd name="T20" fmla="*/ 678 w 1305"/>
              <a:gd name="T21" fmla="*/ 289 h 526"/>
              <a:gd name="T22" fmla="*/ 780 w 1305"/>
              <a:gd name="T23" fmla="*/ 238 h 526"/>
              <a:gd name="T24" fmla="*/ 864 w 1305"/>
              <a:gd name="T25" fmla="*/ 187 h 526"/>
              <a:gd name="T26" fmla="*/ 932 w 1305"/>
              <a:gd name="T27" fmla="*/ 153 h 526"/>
              <a:gd name="T28" fmla="*/ 983 w 1305"/>
              <a:gd name="T29" fmla="*/ 119 h 526"/>
              <a:gd name="T30" fmla="*/ 1017 w 1305"/>
              <a:gd name="T31" fmla="*/ 85 h 526"/>
              <a:gd name="T32" fmla="*/ 1017 w 1305"/>
              <a:gd name="T33" fmla="*/ 51 h 526"/>
              <a:gd name="T34" fmla="*/ 1017 w 1305"/>
              <a:gd name="T35" fmla="*/ 17 h 526"/>
              <a:gd name="T36" fmla="*/ 1034 w 1305"/>
              <a:gd name="T37" fmla="*/ 0 h 526"/>
              <a:gd name="T38" fmla="*/ 1034 w 1305"/>
              <a:gd name="T39" fmla="*/ 0 h 526"/>
              <a:gd name="T40" fmla="*/ 1051 w 1305"/>
              <a:gd name="T41" fmla="*/ 0 h 526"/>
              <a:gd name="T42" fmla="*/ 1084 w 1305"/>
              <a:gd name="T43" fmla="*/ 0 h 526"/>
              <a:gd name="T44" fmla="*/ 1118 w 1305"/>
              <a:gd name="T45" fmla="*/ 17 h 526"/>
              <a:gd name="T46" fmla="*/ 1152 w 1305"/>
              <a:gd name="T47" fmla="*/ 34 h 526"/>
              <a:gd name="T48" fmla="*/ 1186 w 1305"/>
              <a:gd name="T49" fmla="*/ 85 h 526"/>
              <a:gd name="T50" fmla="*/ 1237 w 1305"/>
              <a:gd name="T51" fmla="*/ 119 h 526"/>
              <a:gd name="T52" fmla="*/ 1271 w 1305"/>
              <a:gd name="T53" fmla="*/ 153 h 526"/>
              <a:gd name="T54" fmla="*/ 1288 w 1305"/>
              <a:gd name="T55" fmla="*/ 187 h 526"/>
              <a:gd name="T56" fmla="*/ 1305 w 1305"/>
              <a:gd name="T57" fmla="*/ 221 h 526"/>
              <a:gd name="T58" fmla="*/ 1305 w 1305"/>
              <a:gd name="T59" fmla="*/ 221 h 526"/>
              <a:gd name="T60" fmla="*/ 1288 w 1305"/>
              <a:gd name="T61" fmla="*/ 238 h 526"/>
              <a:gd name="T62" fmla="*/ 1254 w 1305"/>
              <a:gd name="T63" fmla="*/ 255 h 526"/>
              <a:gd name="T64" fmla="*/ 1220 w 1305"/>
              <a:gd name="T65" fmla="*/ 272 h 526"/>
              <a:gd name="T66" fmla="*/ 1169 w 1305"/>
              <a:gd name="T67" fmla="*/ 289 h 526"/>
              <a:gd name="T68" fmla="*/ 1118 w 1305"/>
              <a:gd name="T69" fmla="*/ 322 h 526"/>
              <a:gd name="T70" fmla="*/ 1034 w 1305"/>
              <a:gd name="T71" fmla="*/ 339 h 526"/>
              <a:gd name="T72" fmla="*/ 949 w 1305"/>
              <a:gd name="T73" fmla="*/ 356 h 526"/>
              <a:gd name="T74" fmla="*/ 780 w 1305"/>
              <a:gd name="T75" fmla="*/ 407 h 526"/>
              <a:gd name="T76" fmla="*/ 610 w 1305"/>
              <a:gd name="T77" fmla="*/ 458 h 526"/>
              <a:gd name="T78" fmla="*/ 458 w 1305"/>
              <a:gd name="T79" fmla="*/ 492 h 526"/>
              <a:gd name="T80" fmla="*/ 305 w 1305"/>
              <a:gd name="T81" fmla="*/ 509 h 526"/>
              <a:gd name="T82" fmla="*/ 237 w 1305"/>
              <a:gd name="T83" fmla="*/ 526 h 526"/>
              <a:gd name="T84" fmla="*/ 170 w 1305"/>
              <a:gd name="T85" fmla="*/ 526 h 526"/>
              <a:gd name="T86" fmla="*/ 119 w 1305"/>
              <a:gd name="T87" fmla="*/ 526 h 526"/>
              <a:gd name="T88" fmla="*/ 85 w 1305"/>
              <a:gd name="T89" fmla="*/ 526 h 526"/>
              <a:gd name="T90" fmla="*/ 51 w 1305"/>
              <a:gd name="T91" fmla="*/ 526 h 526"/>
              <a:gd name="T92" fmla="*/ 34 w 1305"/>
              <a:gd name="T93" fmla="*/ 526 h 526"/>
              <a:gd name="T94" fmla="*/ 17 w 1305"/>
              <a:gd name="T95" fmla="*/ 526 h 526"/>
              <a:gd name="T96" fmla="*/ 0 w 1305"/>
              <a:gd name="T97" fmla="*/ 509 h 526"/>
              <a:gd name="T98" fmla="*/ 0 w 1305"/>
              <a:gd name="T99" fmla="*/ 509 h 5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305"/>
              <a:gd name="T151" fmla="*/ 0 h 526"/>
              <a:gd name="T152" fmla="*/ 1305 w 1305"/>
              <a:gd name="T153" fmla="*/ 526 h 52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305" h="526">
                <a:moveTo>
                  <a:pt x="0" y="509"/>
                </a:moveTo>
                <a:lnTo>
                  <a:pt x="17" y="509"/>
                </a:lnTo>
                <a:lnTo>
                  <a:pt x="34" y="492"/>
                </a:lnTo>
                <a:lnTo>
                  <a:pt x="68" y="475"/>
                </a:lnTo>
                <a:lnTo>
                  <a:pt x="102" y="458"/>
                </a:lnTo>
                <a:lnTo>
                  <a:pt x="153" y="441"/>
                </a:lnTo>
                <a:lnTo>
                  <a:pt x="220" y="424"/>
                </a:lnTo>
                <a:lnTo>
                  <a:pt x="288" y="407"/>
                </a:lnTo>
                <a:lnTo>
                  <a:pt x="373" y="373"/>
                </a:lnTo>
                <a:lnTo>
                  <a:pt x="525" y="322"/>
                </a:lnTo>
                <a:lnTo>
                  <a:pt x="678" y="289"/>
                </a:lnTo>
                <a:lnTo>
                  <a:pt x="780" y="238"/>
                </a:lnTo>
                <a:lnTo>
                  <a:pt x="864" y="187"/>
                </a:lnTo>
                <a:lnTo>
                  <a:pt x="932" y="153"/>
                </a:lnTo>
                <a:lnTo>
                  <a:pt x="983" y="119"/>
                </a:lnTo>
                <a:lnTo>
                  <a:pt x="1017" y="85"/>
                </a:lnTo>
                <a:lnTo>
                  <a:pt x="1017" y="51"/>
                </a:lnTo>
                <a:lnTo>
                  <a:pt x="1017" y="17"/>
                </a:lnTo>
                <a:lnTo>
                  <a:pt x="1034" y="0"/>
                </a:lnTo>
                <a:lnTo>
                  <a:pt x="1051" y="0"/>
                </a:lnTo>
                <a:lnTo>
                  <a:pt x="1084" y="0"/>
                </a:lnTo>
                <a:lnTo>
                  <a:pt x="1118" y="17"/>
                </a:lnTo>
                <a:lnTo>
                  <a:pt x="1152" y="34"/>
                </a:lnTo>
                <a:lnTo>
                  <a:pt x="1186" y="85"/>
                </a:lnTo>
                <a:lnTo>
                  <a:pt x="1237" y="119"/>
                </a:lnTo>
                <a:lnTo>
                  <a:pt x="1271" y="153"/>
                </a:lnTo>
                <a:lnTo>
                  <a:pt x="1288" y="187"/>
                </a:lnTo>
                <a:lnTo>
                  <a:pt x="1305" y="221"/>
                </a:lnTo>
                <a:lnTo>
                  <a:pt x="1288" y="238"/>
                </a:lnTo>
                <a:lnTo>
                  <a:pt x="1254" y="255"/>
                </a:lnTo>
                <a:lnTo>
                  <a:pt x="1220" y="272"/>
                </a:lnTo>
                <a:lnTo>
                  <a:pt x="1169" y="289"/>
                </a:lnTo>
                <a:lnTo>
                  <a:pt x="1118" y="322"/>
                </a:lnTo>
                <a:lnTo>
                  <a:pt x="1034" y="339"/>
                </a:lnTo>
                <a:lnTo>
                  <a:pt x="949" y="356"/>
                </a:lnTo>
                <a:lnTo>
                  <a:pt x="780" y="407"/>
                </a:lnTo>
                <a:lnTo>
                  <a:pt x="610" y="458"/>
                </a:lnTo>
                <a:lnTo>
                  <a:pt x="458" y="492"/>
                </a:lnTo>
                <a:lnTo>
                  <a:pt x="305" y="509"/>
                </a:lnTo>
                <a:lnTo>
                  <a:pt x="237" y="526"/>
                </a:lnTo>
                <a:lnTo>
                  <a:pt x="170" y="526"/>
                </a:lnTo>
                <a:lnTo>
                  <a:pt x="119" y="526"/>
                </a:lnTo>
                <a:lnTo>
                  <a:pt x="85" y="526"/>
                </a:lnTo>
                <a:lnTo>
                  <a:pt x="51" y="526"/>
                </a:lnTo>
                <a:lnTo>
                  <a:pt x="34" y="526"/>
                </a:lnTo>
                <a:lnTo>
                  <a:pt x="17" y="526"/>
                </a:lnTo>
                <a:lnTo>
                  <a:pt x="0" y="50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Freeform 35"/>
          <p:cNvSpPr/>
          <p:nvPr/>
        </p:nvSpPr>
        <p:spPr bwMode="auto">
          <a:xfrm>
            <a:off x="5937026" y="2421139"/>
            <a:ext cx="850900" cy="258762"/>
          </a:xfrm>
          <a:custGeom>
            <a:avLst/>
            <a:gdLst>
              <a:gd name="T0" fmla="*/ 1220 w 1339"/>
              <a:gd name="T1" fmla="*/ 17 h 407"/>
              <a:gd name="T2" fmla="*/ 1254 w 1339"/>
              <a:gd name="T3" fmla="*/ 17 h 407"/>
              <a:gd name="T4" fmla="*/ 1288 w 1339"/>
              <a:gd name="T5" fmla="*/ 17 h 407"/>
              <a:gd name="T6" fmla="*/ 1305 w 1339"/>
              <a:gd name="T7" fmla="*/ 34 h 407"/>
              <a:gd name="T8" fmla="*/ 1339 w 1339"/>
              <a:gd name="T9" fmla="*/ 68 h 407"/>
              <a:gd name="T10" fmla="*/ 1339 w 1339"/>
              <a:gd name="T11" fmla="*/ 102 h 407"/>
              <a:gd name="T12" fmla="*/ 1339 w 1339"/>
              <a:gd name="T13" fmla="*/ 119 h 407"/>
              <a:gd name="T14" fmla="*/ 1339 w 1339"/>
              <a:gd name="T15" fmla="*/ 136 h 407"/>
              <a:gd name="T16" fmla="*/ 1322 w 1339"/>
              <a:gd name="T17" fmla="*/ 153 h 407"/>
              <a:gd name="T18" fmla="*/ 1305 w 1339"/>
              <a:gd name="T19" fmla="*/ 153 h 407"/>
              <a:gd name="T20" fmla="*/ 1271 w 1339"/>
              <a:gd name="T21" fmla="*/ 170 h 407"/>
              <a:gd name="T22" fmla="*/ 1237 w 1339"/>
              <a:gd name="T23" fmla="*/ 170 h 407"/>
              <a:gd name="T24" fmla="*/ 1203 w 1339"/>
              <a:gd name="T25" fmla="*/ 187 h 407"/>
              <a:gd name="T26" fmla="*/ 1152 w 1339"/>
              <a:gd name="T27" fmla="*/ 204 h 407"/>
              <a:gd name="T28" fmla="*/ 1101 w 1339"/>
              <a:gd name="T29" fmla="*/ 221 h 407"/>
              <a:gd name="T30" fmla="*/ 1034 w 1339"/>
              <a:gd name="T31" fmla="*/ 221 h 407"/>
              <a:gd name="T32" fmla="*/ 949 w 1339"/>
              <a:gd name="T33" fmla="*/ 238 h 407"/>
              <a:gd name="T34" fmla="*/ 796 w 1339"/>
              <a:gd name="T35" fmla="*/ 272 h 407"/>
              <a:gd name="T36" fmla="*/ 661 w 1339"/>
              <a:gd name="T37" fmla="*/ 288 h 407"/>
              <a:gd name="T38" fmla="*/ 542 w 1339"/>
              <a:gd name="T39" fmla="*/ 322 h 407"/>
              <a:gd name="T40" fmla="*/ 424 w 1339"/>
              <a:gd name="T41" fmla="*/ 356 h 407"/>
              <a:gd name="T42" fmla="*/ 339 w 1339"/>
              <a:gd name="T43" fmla="*/ 373 h 407"/>
              <a:gd name="T44" fmla="*/ 254 w 1339"/>
              <a:gd name="T45" fmla="*/ 390 h 407"/>
              <a:gd name="T46" fmla="*/ 203 w 1339"/>
              <a:gd name="T47" fmla="*/ 407 h 407"/>
              <a:gd name="T48" fmla="*/ 153 w 1339"/>
              <a:gd name="T49" fmla="*/ 407 h 407"/>
              <a:gd name="T50" fmla="*/ 102 w 1339"/>
              <a:gd name="T51" fmla="*/ 390 h 407"/>
              <a:gd name="T52" fmla="*/ 51 w 1339"/>
              <a:gd name="T53" fmla="*/ 356 h 407"/>
              <a:gd name="T54" fmla="*/ 34 w 1339"/>
              <a:gd name="T55" fmla="*/ 356 h 407"/>
              <a:gd name="T56" fmla="*/ 17 w 1339"/>
              <a:gd name="T57" fmla="*/ 339 h 407"/>
              <a:gd name="T58" fmla="*/ 0 w 1339"/>
              <a:gd name="T59" fmla="*/ 305 h 407"/>
              <a:gd name="T60" fmla="*/ 17 w 1339"/>
              <a:gd name="T61" fmla="*/ 288 h 407"/>
              <a:gd name="T62" fmla="*/ 34 w 1339"/>
              <a:gd name="T63" fmla="*/ 288 h 407"/>
              <a:gd name="T64" fmla="*/ 51 w 1339"/>
              <a:gd name="T65" fmla="*/ 288 h 407"/>
              <a:gd name="T66" fmla="*/ 85 w 1339"/>
              <a:gd name="T67" fmla="*/ 288 h 407"/>
              <a:gd name="T68" fmla="*/ 119 w 1339"/>
              <a:gd name="T69" fmla="*/ 272 h 407"/>
              <a:gd name="T70" fmla="*/ 170 w 1339"/>
              <a:gd name="T71" fmla="*/ 255 h 407"/>
              <a:gd name="T72" fmla="*/ 220 w 1339"/>
              <a:gd name="T73" fmla="*/ 238 h 407"/>
              <a:gd name="T74" fmla="*/ 305 w 1339"/>
              <a:gd name="T75" fmla="*/ 221 h 407"/>
              <a:gd name="T76" fmla="*/ 407 w 1339"/>
              <a:gd name="T77" fmla="*/ 204 h 407"/>
              <a:gd name="T78" fmla="*/ 508 w 1339"/>
              <a:gd name="T79" fmla="*/ 170 h 407"/>
              <a:gd name="T80" fmla="*/ 627 w 1339"/>
              <a:gd name="T81" fmla="*/ 136 h 407"/>
              <a:gd name="T82" fmla="*/ 746 w 1339"/>
              <a:gd name="T83" fmla="*/ 102 h 407"/>
              <a:gd name="T84" fmla="*/ 864 w 1339"/>
              <a:gd name="T85" fmla="*/ 68 h 407"/>
              <a:gd name="T86" fmla="*/ 949 w 1339"/>
              <a:gd name="T87" fmla="*/ 51 h 407"/>
              <a:gd name="T88" fmla="*/ 1034 w 1339"/>
              <a:gd name="T89" fmla="*/ 34 h 407"/>
              <a:gd name="T90" fmla="*/ 1101 w 1339"/>
              <a:gd name="T91" fmla="*/ 17 h 407"/>
              <a:gd name="T92" fmla="*/ 1152 w 1339"/>
              <a:gd name="T93" fmla="*/ 17 h 407"/>
              <a:gd name="T94" fmla="*/ 1186 w 1339"/>
              <a:gd name="T95" fmla="*/ 0 h 407"/>
              <a:gd name="T96" fmla="*/ 1220 w 1339"/>
              <a:gd name="T97" fmla="*/ 17 h 407"/>
              <a:gd name="T98" fmla="*/ 1220 w 1339"/>
              <a:gd name="T99" fmla="*/ 17 h 40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339"/>
              <a:gd name="T151" fmla="*/ 0 h 407"/>
              <a:gd name="T152" fmla="*/ 1339 w 1339"/>
              <a:gd name="T153" fmla="*/ 407 h 40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339" h="407">
                <a:moveTo>
                  <a:pt x="1220" y="17"/>
                </a:moveTo>
                <a:lnTo>
                  <a:pt x="1254" y="17"/>
                </a:lnTo>
                <a:lnTo>
                  <a:pt x="1288" y="17"/>
                </a:lnTo>
                <a:lnTo>
                  <a:pt x="1305" y="34"/>
                </a:lnTo>
                <a:lnTo>
                  <a:pt x="1339" y="68"/>
                </a:lnTo>
                <a:lnTo>
                  <a:pt x="1339" y="102"/>
                </a:lnTo>
                <a:lnTo>
                  <a:pt x="1339" y="119"/>
                </a:lnTo>
                <a:lnTo>
                  <a:pt x="1339" y="136"/>
                </a:lnTo>
                <a:lnTo>
                  <a:pt x="1322" y="153"/>
                </a:lnTo>
                <a:lnTo>
                  <a:pt x="1305" y="153"/>
                </a:lnTo>
                <a:lnTo>
                  <a:pt x="1271" y="170"/>
                </a:lnTo>
                <a:lnTo>
                  <a:pt x="1237" y="170"/>
                </a:lnTo>
                <a:lnTo>
                  <a:pt x="1203" y="187"/>
                </a:lnTo>
                <a:lnTo>
                  <a:pt x="1152" y="204"/>
                </a:lnTo>
                <a:lnTo>
                  <a:pt x="1101" y="221"/>
                </a:lnTo>
                <a:lnTo>
                  <a:pt x="1034" y="221"/>
                </a:lnTo>
                <a:lnTo>
                  <a:pt x="949" y="238"/>
                </a:lnTo>
                <a:lnTo>
                  <a:pt x="796" y="272"/>
                </a:lnTo>
                <a:lnTo>
                  <a:pt x="661" y="288"/>
                </a:lnTo>
                <a:lnTo>
                  <a:pt x="542" y="322"/>
                </a:lnTo>
                <a:lnTo>
                  <a:pt x="424" y="356"/>
                </a:lnTo>
                <a:lnTo>
                  <a:pt x="339" y="373"/>
                </a:lnTo>
                <a:lnTo>
                  <a:pt x="254" y="390"/>
                </a:lnTo>
                <a:lnTo>
                  <a:pt x="203" y="407"/>
                </a:lnTo>
                <a:lnTo>
                  <a:pt x="153" y="407"/>
                </a:lnTo>
                <a:lnTo>
                  <a:pt x="102" y="390"/>
                </a:lnTo>
                <a:lnTo>
                  <a:pt x="51" y="356"/>
                </a:lnTo>
                <a:lnTo>
                  <a:pt x="34" y="356"/>
                </a:lnTo>
                <a:lnTo>
                  <a:pt x="17" y="339"/>
                </a:lnTo>
                <a:lnTo>
                  <a:pt x="0" y="305"/>
                </a:lnTo>
                <a:lnTo>
                  <a:pt x="17" y="288"/>
                </a:lnTo>
                <a:lnTo>
                  <a:pt x="34" y="288"/>
                </a:lnTo>
                <a:lnTo>
                  <a:pt x="51" y="288"/>
                </a:lnTo>
                <a:lnTo>
                  <a:pt x="85" y="288"/>
                </a:lnTo>
                <a:lnTo>
                  <a:pt x="119" y="272"/>
                </a:lnTo>
                <a:lnTo>
                  <a:pt x="170" y="255"/>
                </a:lnTo>
                <a:lnTo>
                  <a:pt x="220" y="238"/>
                </a:lnTo>
                <a:lnTo>
                  <a:pt x="305" y="221"/>
                </a:lnTo>
                <a:lnTo>
                  <a:pt x="407" y="204"/>
                </a:lnTo>
                <a:lnTo>
                  <a:pt x="508" y="170"/>
                </a:lnTo>
                <a:lnTo>
                  <a:pt x="627" y="136"/>
                </a:lnTo>
                <a:lnTo>
                  <a:pt x="746" y="102"/>
                </a:lnTo>
                <a:lnTo>
                  <a:pt x="864" y="68"/>
                </a:lnTo>
                <a:lnTo>
                  <a:pt x="949" y="51"/>
                </a:lnTo>
                <a:lnTo>
                  <a:pt x="1034" y="34"/>
                </a:lnTo>
                <a:lnTo>
                  <a:pt x="1101" y="17"/>
                </a:lnTo>
                <a:lnTo>
                  <a:pt x="1152" y="17"/>
                </a:lnTo>
                <a:lnTo>
                  <a:pt x="1186" y="0"/>
                </a:lnTo>
                <a:lnTo>
                  <a:pt x="1220" y="1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Freeform 31"/>
          <p:cNvSpPr/>
          <p:nvPr/>
        </p:nvSpPr>
        <p:spPr bwMode="auto">
          <a:xfrm>
            <a:off x="6281514" y="2162377"/>
            <a:ext cx="171450" cy="798513"/>
          </a:xfrm>
          <a:custGeom>
            <a:avLst/>
            <a:gdLst>
              <a:gd name="T0" fmla="*/ 0 w 271"/>
              <a:gd name="T1" fmla="*/ 0 h 1257"/>
              <a:gd name="T2" fmla="*/ 68 w 271"/>
              <a:gd name="T3" fmla="*/ 17 h 1257"/>
              <a:gd name="T4" fmla="*/ 136 w 271"/>
              <a:gd name="T5" fmla="*/ 34 h 1257"/>
              <a:gd name="T6" fmla="*/ 187 w 271"/>
              <a:gd name="T7" fmla="*/ 51 h 1257"/>
              <a:gd name="T8" fmla="*/ 221 w 271"/>
              <a:gd name="T9" fmla="*/ 85 h 1257"/>
              <a:gd name="T10" fmla="*/ 238 w 271"/>
              <a:gd name="T11" fmla="*/ 102 h 1257"/>
              <a:gd name="T12" fmla="*/ 254 w 271"/>
              <a:gd name="T13" fmla="*/ 136 h 1257"/>
              <a:gd name="T14" fmla="*/ 271 w 271"/>
              <a:gd name="T15" fmla="*/ 153 h 1257"/>
              <a:gd name="T16" fmla="*/ 254 w 271"/>
              <a:gd name="T17" fmla="*/ 187 h 1257"/>
              <a:gd name="T18" fmla="*/ 254 w 271"/>
              <a:gd name="T19" fmla="*/ 238 h 1257"/>
              <a:gd name="T20" fmla="*/ 238 w 271"/>
              <a:gd name="T21" fmla="*/ 323 h 1257"/>
              <a:gd name="T22" fmla="*/ 221 w 271"/>
              <a:gd name="T23" fmla="*/ 425 h 1257"/>
              <a:gd name="T24" fmla="*/ 221 w 271"/>
              <a:gd name="T25" fmla="*/ 476 h 1257"/>
              <a:gd name="T26" fmla="*/ 204 w 271"/>
              <a:gd name="T27" fmla="*/ 561 h 1257"/>
              <a:gd name="T28" fmla="*/ 204 w 271"/>
              <a:gd name="T29" fmla="*/ 646 h 1257"/>
              <a:gd name="T30" fmla="*/ 204 w 271"/>
              <a:gd name="T31" fmla="*/ 747 h 1257"/>
              <a:gd name="T32" fmla="*/ 187 w 271"/>
              <a:gd name="T33" fmla="*/ 849 h 1257"/>
              <a:gd name="T34" fmla="*/ 187 w 271"/>
              <a:gd name="T35" fmla="*/ 985 h 1257"/>
              <a:gd name="T36" fmla="*/ 187 w 271"/>
              <a:gd name="T37" fmla="*/ 1121 h 1257"/>
              <a:gd name="T38" fmla="*/ 187 w 271"/>
              <a:gd name="T39" fmla="*/ 1257 h 1257"/>
              <a:gd name="T40" fmla="*/ 34 w 271"/>
              <a:gd name="T41" fmla="*/ 1257 h 1257"/>
              <a:gd name="T42" fmla="*/ 34 w 271"/>
              <a:gd name="T43" fmla="*/ 1053 h 1257"/>
              <a:gd name="T44" fmla="*/ 34 w 271"/>
              <a:gd name="T45" fmla="*/ 849 h 1257"/>
              <a:gd name="T46" fmla="*/ 34 w 271"/>
              <a:gd name="T47" fmla="*/ 680 h 1257"/>
              <a:gd name="T48" fmla="*/ 34 w 271"/>
              <a:gd name="T49" fmla="*/ 510 h 1257"/>
              <a:gd name="T50" fmla="*/ 17 w 271"/>
              <a:gd name="T51" fmla="*/ 357 h 1257"/>
              <a:gd name="T52" fmla="*/ 17 w 271"/>
              <a:gd name="T53" fmla="*/ 221 h 1257"/>
              <a:gd name="T54" fmla="*/ 17 w 271"/>
              <a:gd name="T55" fmla="*/ 102 h 1257"/>
              <a:gd name="T56" fmla="*/ 0 w 271"/>
              <a:gd name="T57" fmla="*/ 0 h 1257"/>
              <a:gd name="T58" fmla="*/ 0 w 271"/>
              <a:gd name="T59" fmla="*/ 0 h 125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71"/>
              <a:gd name="T91" fmla="*/ 0 h 1257"/>
              <a:gd name="T92" fmla="*/ 271 w 271"/>
              <a:gd name="T93" fmla="*/ 1257 h 1257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71" h="1257">
                <a:moveTo>
                  <a:pt x="0" y="0"/>
                </a:moveTo>
                <a:lnTo>
                  <a:pt x="68" y="17"/>
                </a:lnTo>
                <a:lnTo>
                  <a:pt x="136" y="34"/>
                </a:lnTo>
                <a:lnTo>
                  <a:pt x="187" y="51"/>
                </a:lnTo>
                <a:lnTo>
                  <a:pt x="221" y="85"/>
                </a:lnTo>
                <a:lnTo>
                  <a:pt x="238" y="102"/>
                </a:lnTo>
                <a:lnTo>
                  <a:pt x="254" y="136"/>
                </a:lnTo>
                <a:lnTo>
                  <a:pt x="271" y="153"/>
                </a:lnTo>
                <a:lnTo>
                  <a:pt x="254" y="187"/>
                </a:lnTo>
                <a:lnTo>
                  <a:pt x="254" y="238"/>
                </a:lnTo>
                <a:lnTo>
                  <a:pt x="238" y="323"/>
                </a:lnTo>
                <a:lnTo>
                  <a:pt x="221" y="425"/>
                </a:lnTo>
                <a:lnTo>
                  <a:pt x="221" y="476"/>
                </a:lnTo>
                <a:lnTo>
                  <a:pt x="204" y="561"/>
                </a:lnTo>
                <a:lnTo>
                  <a:pt x="204" y="646"/>
                </a:lnTo>
                <a:lnTo>
                  <a:pt x="204" y="747"/>
                </a:lnTo>
                <a:lnTo>
                  <a:pt x="187" y="849"/>
                </a:lnTo>
                <a:lnTo>
                  <a:pt x="187" y="985"/>
                </a:lnTo>
                <a:lnTo>
                  <a:pt x="187" y="1121"/>
                </a:lnTo>
                <a:lnTo>
                  <a:pt x="187" y="1257"/>
                </a:lnTo>
                <a:lnTo>
                  <a:pt x="34" y="1257"/>
                </a:lnTo>
                <a:lnTo>
                  <a:pt x="34" y="1053"/>
                </a:lnTo>
                <a:lnTo>
                  <a:pt x="34" y="849"/>
                </a:lnTo>
                <a:lnTo>
                  <a:pt x="34" y="680"/>
                </a:lnTo>
                <a:lnTo>
                  <a:pt x="34" y="510"/>
                </a:lnTo>
                <a:lnTo>
                  <a:pt x="17" y="357"/>
                </a:lnTo>
                <a:lnTo>
                  <a:pt x="17" y="221"/>
                </a:lnTo>
                <a:lnTo>
                  <a:pt x="17" y="102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Freeform 34"/>
          <p:cNvSpPr/>
          <p:nvPr/>
        </p:nvSpPr>
        <p:spPr bwMode="auto">
          <a:xfrm>
            <a:off x="5409976" y="2798965"/>
            <a:ext cx="1860550" cy="344487"/>
          </a:xfrm>
          <a:custGeom>
            <a:avLst/>
            <a:gdLst>
              <a:gd name="T0" fmla="*/ 2118 w 2931"/>
              <a:gd name="T1" fmla="*/ 68 h 543"/>
              <a:gd name="T2" fmla="*/ 2338 w 2931"/>
              <a:gd name="T3" fmla="*/ 34 h 543"/>
              <a:gd name="T4" fmla="*/ 2474 w 2931"/>
              <a:gd name="T5" fmla="*/ 17 h 543"/>
              <a:gd name="T6" fmla="*/ 2558 w 2931"/>
              <a:gd name="T7" fmla="*/ 0 h 543"/>
              <a:gd name="T8" fmla="*/ 2592 w 2931"/>
              <a:gd name="T9" fmla="*/ 0 h 543"/>
              <a:gd name="T10" fmla="*/ 2660 w 2931"/>
              <a:gd name="T11" fmla="*/ 17 h 543"/>
              <a:gd name="T12" fmla="*/ 2779 w 2931"/>
              <a:gd name="T13" fmla="*/ 68 h 543"/>
              <a:gd name="T14" fmla="*/ 2880 w 2931"/>
              <a:gd name="T15" fmla="*/ 153 h 543"/>
              <a:gd name="T16" fmla="*/ 2914 w 2931"/>
              <a:gd name="T17" fmla="*/ 204 h 543"/>
              <a:gd name="T18" fmla="*/ 2914 w 2931"/>
              <a:gd name="T19" fmla="*/ 238 h 543"/>
              <a:gd name="T20" fmla="*/ 2897 w 2931"/>
              <a:gd name="T21" fmla="*/ 238 h 543"/>
              <a:gd name="T22" fmla="*/ 2829 w 2931"/>
              <a:gd name="T23" fmla="*/ 238 h 543"/>
              <a:gd name="T24" fmla="*/ 2728 w 2931"/>
              <a:gd name="T25" fmla="*/ 238 h 543"/>
              <a:gd name="T26" fmla="*/ 2592 w 2931"/>
              <a:gd name="T27" fmla="*/ 238 h 543"/>
              <a:gd name="T28" fmla="*/ 2270 w 2931"/>
              <a:gd name="T29" fmla="*/ 238 h 543"/>
              <a:gd name="T30" fmla="*/ 1999 w 2931"/>
              <a:gd name="T31" fmla="*/ 255 h 543"/>
              <a:gd name="T32" fmla="*/ 1694 w 2931"/>
              <a:gd name="T33" fmla="*/ 289 h 543"/>
              <a:gd name="T34" fmla="*/ 1321 w 2931"/>
              <a:gd name="T35" fmla="*/ 340 h 543"/>
              <a:gd name="T36" fmla="*/ 932 w 2931"/>
              <a:gd name="T37" fmla="*/ 408 h 543"/>
              <a:gd name="T38" fmla="*/ 610 w 2931"/>
              <a:gd name="T39" fmla="*/ 475 h 543"/>
              <a:gd name="T40" fmla="*/ 474 w 2931"/>
              <a:gd name="T41" fmla="*/ 509 h 543"/>
              <a:gd name="T42" fmla="*/ 373 w 2931"/>
              <a:gd name="T43" fmla="*/ 526 h 543"/>
              <a:gd name="T44" fmla="*/ 322 w 2931"/>
              <a:gd name="T45" fmla="*/ 543 h 543"/>
              <a:gd name="T46" fmla="*/ 288 w 2931"/>
              <a:gd name="T47" fmla="*/ 543 h 543"/>
              <a:gd name="T48" fmla="*/ 237 w 2931"/>
              <a:gd name="T49" fmla="*/ 526 h 543"/>
              <a:gd name="T50" fmla="*/ 136 w 2931"/>
              <a:gd name="T51" fmla="*/ 492 h 543"/>
              <a:gd name="T52" fmla="*/ 34 w 2931"/>
              <a:gd name="T53" fmla="*/ 442 h 543"/>
              <a:gd name="T54" fmla="*/ 0 w 2931"/>
              <a:gd name="T55" fmla="*/ 408 h 543"/>
              <a:gd name="T56" fmla="*/ 51 w 2931"/>
              <a:gd name="T57" fmla="*/ 391 h 543"/>
              <a:gd name="T58" fmla="*/ 186 w 2931"/>
              <a:gd name="T59" fmla="*/ 391 h 543"/>
              <a:gd name="T60" fmla="*/ 305 w 2931"/>
              <a:gd name="T61" fmla="*/ 374 h 543"/>
              <a:gd name="T62" fmla="*/ 457 w 2931"/>
              <a:gd name="T63" fmla="*/ 357 h 543"/>
              <a:gd name="T64" fmla="*/ 661 w 2931"/>
              <a:gd name="T65" fmla="*/ 323 h 543"/>
              <a:gd name="T66" fmla="*/ 915 w 2931"/>
              <a:gd name="T67" fmla="*/ 272 h 543"/>
              <a:gd name="T68" fmla="*/ 1999 w 2931"/>
              <a:gd name="T69" fmla="*/ 102 h 54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931"/>
              <a:gd name="T106" fmla="*/ 0 h 543"/>
              <a:gd name="T107" fmla="*/ 2931 w 2931"/>
              <a:gd name="T108" fmla="*/ 543 h 54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931" h="543">
                <a:moveTo>
                  <a:pt x="1999" y="102"/>
                </a:moveTo>
                <a:lnTo>
                  <a:pt x="2118" y="68"/>
                </a:lnTo>
                <a:lnTo>
                  <a:pt x="2236" y="51"/>
                </a:lnTo>
                <a:lnTo>
                  <a:pt x="2338" y="34"/>
                </a:lnTo>
                <a:lnTo>
                  <a:pt x="2406" y="17"/>
                </a:lnTo>
                <a:lnTo>
                  <a:pt x="2474" y="17"/>
                </a:lnTo>
                <a:lnTo>
                  <a:pt x="2524" y="0"/>
                </a:lnTo>
                <a:lnTo>
                  <a:pt x="2558" y="0"/>
                </a:lnTo>
                <a:lnTo>
                  <a:pt x="2575" y="0"/>
                </a:lnTo>
                <a:lnTo>
                  <a:pt x="2592" y="0"/>
                </a:lnTo>
                <a:lnTo>
                  <a:pt x="2626" y="17"/>
                </a:lnTo>
                <a:lnTo>
                  <a:pt x="2660" y="17"/>
                </a:lnTo>
                <a:lnTo>
                  <a:pt x="2728" y="51"/>
                </a:lnTo>
                <a:lnTo>
                  <a:pt x="2779" y="68"/>
                </a:lnTo>
                <a:lnTo>
                  <a:pt x="2812" y="102"/>
                </a:lnTo>
                <a:lnTo>
                  <a:pt x="2880" y="153"/>
                </a:lnTo>
                <a:lnTo>
                  <a:pt x="2914" y="187"/>
                </a:lnTo>
                <a:lnTo>
                  <a:pt x="2914" y="204"/>
                </a:lnTo>
                <a:lnTo>
                  <a:pt x="2931" y="221"/>
                </a:lnTo>
                <a:lnTo>
                  <a:pt x="2914" y="238"/>
                </a:lnTo>
                <a:lnTo>
                  <a:pt x="2897" y="238"/>
                </a:lnTo>
                <a:lnTo>
                  <a:pt x="2863" y="238"/>
                </a:lnTo>
                <a:lnTo>
                  <a:pt x="2829" y="238"/>
                </a:lnTo>
                <a:lnTo>
                  <a:pt x="2779" y="238"/>
                </a:lnTo>
                <a:lnTo>
                  <a:pt x="2728" y="238"/>
                </a:lnTo>
                <a:lnTo>
                  <a:pt x="2660" y="238"/>
                </a:lnTo>
                <a:lnTo>
                  <a:pt x="2592" y="238"/>
                </a:lnTo>
                <a:lnTo>
                  <a:pt x="2423" y="221"/>
                </a:lnTo>
                <a:lnTo>
                  <a:pt x="2270" y="238"/>
                </a:lnTo>
                <a:lnTo>
                  <a:pt x="2135" y="238"/>
                </a:lnTo>
                <a:lnTo>
                  <a:pt x="1999" y="255"/>
                </a:lnTo>
                <a:lnTo>
                  <a:pt x="1847" y="272"/>
                </a:lnTo>
                <a:lnTo>
                  <a:pt x="1694" y="289"/>
                </a:lnTo>
                <a:lnTo>
                  <a:pt x="1508" y="306"/>
                </a:lnTo>
                <a:lnTo>
                  <a:pt x="1321" y="340"/>
                </a:lnTo>
                <a:lnTo>
                  <a:pt x="1118" y="374"/>
                </a:lnTo>
                <a:lnTo>
                  <a:pt x="932" y="408"/>
                </a:lnTo>
                <a:lnTo>
                  <a:pt x="762" y="442"/>
                </a:lnTo>
                <a:lnTo>
                  <a:pt x="610" y="475"/>
                </a:lnTo>
                <a:lnTo>
                  <a:pt x="542" y="492"/>
                </a:lnTo>
                <a:lnTo>
                  <a:pt x="474" y="509"/>
                </a:lnTo>
                <a:lnTo>
                  <a:pt x="424" y="509"/>
                </a:lnTo>
                <a:lnTo>
                  <a:pt x="373" y="526"/>
                </a:lnTo>
                <a:lnTo>
                  <a:pt x="339" y="543"/>
                </a:lnTo>
                <a:lnTo>
                  <a:pt x="322" y="543"/>
                </a:lnTo>
                <a:lnTo>
                  <a:pt x="305" y="543"/>
                </a:lnTo>
                <a:lnTo>
                  <a:pt x="288" y="543"/>
                </a:lnTo>
                <a:lnTo>
                  <a:pt x="271" y="543"/>
                </a:lnTo>
                <a:lnTo>
                  <a:pt x="237" y="526"/>
                </a:lnTo>
                <a:lnTo>
                  <a:pt x="203" y="509"/>
                </a:lnTo>
                <a:lnTo>
                  <a:pt x="136" y="492"/>
                </a:lnTo>
                <a:lnTo>
                  <a:pt x="85" y="458"/>
                </a:lnTo>
                <a:lnTo>
                  <a:pt x="34" y="442"/>
                </a:lnTo>
                <a:lnTo>
                  <a:pt x="17" y="425"/>
                </a:lnTo>
                <a:lnTo>
                  <a:pt x="0" y="408"/>
                </a:lnTo>
                <a:lnTo>
                  <a:pt x="17" y="408"/>
                </a:lnTo>
                <a:lnTo>
                  <a:pt x="51" y="391"/>
                </a:lnTo>
                <a:lnTo>
                  <a:pt x="102" y="391"/>
                </a:lnTo>
                <a:lnTo>
                  <a:pt x="186" y="391"/>
                </a:lnTo>
                <a:lnTo>
                  <a:pt x="237" y="374"/>
                </a:lnTo>
                <a:lnTo>
                  <a:pt x="305" y="374"/>
                </a:lnTo>
                <a:lnTo>
                  <a:pt x="373" y="357"/>
                </a:lnTo>
                <a:lnTo>
                  <a:pt x="457" y="357"/>
                </a:lnTo>
                <a:lnTo>
                  <a:pt x="559" y="340"/>
                </a:lnTo>
                <a:lnTo>
                  <a:pt x="661" y="323"/>
                </a:lnTo>
                <a:lnTo>
                  <a:pt x="779" y="306"/>
                </a:lnTo>
                <a:lnTo>
                  <a:pt x="915" y="272"/>
                </a:lnTo>
                <a:lnTo>
                  <a:pt x="1457" y="187"/>
                </a:lnTo>
                <a:lnTo>
                  <a:pt x="1999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Freeform 32"/>
          <p:cNvSpPr/>
          <p:nvPr/>
        </p:nvSpPr>
        <p:spPr bwMode="auto">
          <a:xfrm>
            <a:off x="5808439" y="3003751"/>
            <a:ext cx="957262" cy="700088"/>
          </a:xfrm>
          <a:custGeom>
            <a:avLst/>
            <a:gdLst>
              <a:gd name="T0" fmla="*/ 373 w 1508"/>
              <a:gd name="T1" fmla="*/ 611 h 1103"/>
              <a:gd name="T2" fmla="*/ 508 w 1508"/>
              <a:gd name="T3" fmla="*/ 441 h 1103"/>
              <a:gd name="T4" fmla="*/ 644 w 1508"/>
              <a:gd name="T5" fmla="*/ 254 h 1103"/>
              <a:gd name="T6" fmla="*/ 694 w 1508"/>
              <a:gd name="T7" fmla="*/ 119 h 1103"/>
              <a:gd name="T8" fmla="*/ 678 w 1508"/>
              <a:gd name="T9" fmla="*/ 51 h 1103"/>
              <a:gd name="T10" fmla="*/ 678 w 1508"/>
              <a:gd name="T11" fmla="*/ 0 h 1103"/>
              <a:gd name="T12" fmla="*/ 711 w 1508"/>
              <a:gd name="T13" fmla="*/ 0 h 1103"/>
              <a:gd name="T14" fmla="*/ 813 w 1508"/>
              <a:gd name="T15" fmla="*/ 0 h 1103"/>
              <a:gd name="T16" fmla="*/ 932 w 1508"/>
              <a:gd name="T17" fmla="*/ 51 h 1103"/>
              <a:gd name="T18" fmla="*/ 966 w 1508"/>
              <a:gd name="T19" fmla="*/ 152 h 1103"/>
              <a:gd name="T20" fmla="*/ 966 w 1508"/>
              <a:gd name="T21" fmla="*/ 203 h 1103"/>
              <a:gd name="T22" fmla="*/ 932 w 1508"/>
              <a:gd name="T23" fmla="*/ 220 h 1103"/>
              <a:gd name="T24" fmla="*/ 881 w 1508"/>
              <a:gd name="T25" fmla="*/ 288 h 1103"/>
              <a:gd name="T26" fmla="*/ 796 w 1508"/>
              <a:gd name="T27" fmla="*/ 373 h 1103"/>
              <a:gd name="T28" fmla="*/ 678 w 1508"/>
              <a:gd name="T29" fmla="*/ 492 h 1103"/>
              <a:gd name="T30" fmla="*/ 559 w 1508"/>
              <a:gd name="T31" fmla="*/ 611 h 1103"/>
              <a:gd name="T32" fmla="*/ 474 w 1508"/>
              <a:gd name="T33" fmla="*/ 713 h 1103"/>
              <a:gd name="T34" fmla="*/ 440 w 1508"/>
              <a:gd name="T35" fmla="*/ 764 h 1103"/>
              <a:gd name="T36" fmla="*/ 423 w 1508"/>
              <a:gd name="T37" fmla="*/ 798 h 1103"/>
              <a:gd name="T38" fmla="*/ 474 w 1508"/>
              <a:gd name="T39" fmla="*/ 798 h 1103"/>
              <a:gd name="T40" fmla="*/ 610 w 1508"/>
              <a:gd name="T41" fmla="*/ 781 h 1103"/>
              <a:gd name="T42" fmla="*/ 796 w 1508"/>
              <a:gd name="T43" fmla="*/ 747 h 1103"/>
              <a:gd name="T44" fmla="*/ 1050 w 1508"/>
              <a:gd name="T45" fmla="*/ 679 h 1103"/>
              <a:gd name="T46" fmla="*/ 1287 w 1508"/>
              <a:gd name="T47" fmla="*/ 645 h 1103"/>
              <a:gd name="T48" fmla="*/ 1508 w 1508"/>
              <a:gd name="T49" fmla="*/ 730 h 1103"/>
              <a:gd name="T50" fmla="*/ 1237 w 1508"/>
              <a:gd name="T51" fmla="*/ 781 h 1103"/>
              <a:gd name="T52" fmla="*/ 1050 w 1508"/>
              <a:gd name="T53" fmla="*/ 815 h 1103"/>
              <a:gd name="T54" fmla="*/ 847 w 1508"/>
              <a:gd name="T55" fmla="*/ 883 h 1103"/>
              <a:gd name="T56" fmla="*/ 610 w 1508"/>
              <a:gd name="T57" fmla="*/ 950 h 1103"/>
              <a:gd name="T58" fmla="*/ 390 w 1508"/>
              <a:gd name="T59" fmla="*/ 1001 h 1103"/>
              <a:gd name="T60" fmla="*/ 254 w 1508"/>
              <a:gd name="T61" fmla="*/ 1069 h 1103"/>
              <a:gd name="T62" fmla="*/ 152 w 1508"/>
              <a:gd name="T63" fmla="*/ 1103 h 1103"/>
              <a:gd name="T64" fmla="*/ 102 w 1508"/>
              <a:gd name="T65" fmla="*/ 1086 h 1103"/>
              <a:gd name="T66" fmla="*/ 51 w 1508"/>
              <a:gd name="T67" fmla="*/ 1018 h 1103"/>
              <a:gd name="T68" fmla="*/ 0 w 1508"/>
              <a:gd name="T69" fmla="*/ 933 h 1103"/>
              <a:gd name="T70" fmla="*/ 0 w 1508"/>
              <a:gd name="T71" fmla="*/ 883 h 1103"/>
              <a:gd name="T72" fmla="*/ 17 w 1508"/>
              <a:gd name="T73" fmla="*/ 849 h 1103"/>
              <a:gd name="T74" fmla="*/ 102 w 1508"/>
              <a:gd name="T75" fmla="*/ 815 h 1103"/>
              <a:gd name="T76" fmla="*/ 203 w 1508"/>
              <a:gd name="T77" fmla="*/ 781 h 1103"/>
              <a:gd name="T78" fmla="*/ 305 w 1508"/>
              <a:gd name="T79" fmla="*/ 679 h 110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508"/>
              <a:gd name="T121" fmla="*/ 0 h 1103"/>
              <a:gd name="T122" fmla="*/ 1508 w 1508"/>
              <a:gd name="T123" fmla="*/ 1103 h 110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508" h="1103">
                <a:moveTo>
                  <a:pt x="305" y="679"/>
                </a:moveTo>
                <a:lnTo>
                  <a:pt x="373" y="611"/>
                </a:lnTo>
                <a:lnTo>
                  <a:pt x="440" y="526"/>
                </a:lnTo>
                <a:lnTo>
                  <a:pt x="508" y="441"/>
                </a:lnTo>
                <a:lnTo>
                  <a:pt x="593" y="339"/>
                </a:lnTo>
                <a:lnTo>
                  <a:pt x="644" y="254"/>
                </a:lnTo>
                <a:lnTo>
                  <a:pt x="678" y="186"/>
                </a:lnTo>
                <a:lnTo>
                  <a:pt x="694" y="119"/>
                </a:lnTo>
                <a:lnTo>
                  <a:pt x="678" y="85"/>
                </a:lnTo>
                <a:lnTo>
                  <a:pt x="678" y="51"/>
                </a:lnTo>
                <a:lnTo>
                  <a:pt x="661" y="34"/>
                </a:lnTo>
                <a:lnTo>
                  <a:pt x="678" y="0"/>
                </a:lnTo>
                <a:lnTo>
                  <a:pt x="694" y="0"/>
                </a:lnTo>
                <a:lnTo>
                  <a:pt x="711" y="0"/>
                </a:lnTo>
                <a:lnTo>
                  <a:pt x="762" y="0"/>
                </a:lnTo>
                <a:lnTo>
                  <a:pt x="813" y="0"/>
                </a:lnTo>
                <a:lnTo>
                  <a:pt x="898" y="34"/>
                </a:lnTo>
                <a:lnTo>
                  <a:pt x="932" y="51"/>
                </a:lnTo>
                <a:lnTo>
                  <a:pt x="949" y="85"/>
                </a:lnTo>
                <a:lnTo>
                  <a:pt x="966" y="152"/>
                </a:lnTo>
                <a:lnTo>
                  <a:pt x="966" y="169"/>
                </a:lnTo>
                <a:lnTo>
                  <a:pt x="966" y="203"/>
                </a:lnTo>
                <a:lnTo>
                  <a:pt x="949" y="203"/>
                </a:lnTo>
                <a:lnTo>
                  <a:pt x="932" y="220"/>
                </a:lnTo>
                <a:lnTo>
                  <a:pt x="915" y="254"/>
                </a:lnTo>
                <a:lnTo>
                  <a:pt x="881" y="288"/>
                </a:lnTo>
                <a:lnTo>
                  <a:pt x="847" y="322"/>
                </a:lnTo>
                <a:lnTo>
                  <a:pt x="796" y="373"/>
                </a:lnTo>
                <a:lnTo>
                  <a:pt x="745" y="424"/>
                </a:lnTo>
                <a:lnTo>
                  <a:pt x="678" y="492"/>
                </a:lnTo>
                <a:lnTo>
                  <a:pt x="627" y="560"/>
                </a:lnTo>
                <a:lnTo>
                  <a:pt x="559" y="611"/>
                </a:lnTo>
                <a:lnTo>
                  <a:pt x="525" y="662"/>
                </a:lnTo>
                <a:lnTo>
                  <a:pt x="474" y="713"/>
                </a:lnTo>
                <a:lnTo>
                  <a:pt x="457" y="747"/>
                </a:lnTo>
                <a:lnTo>
                  <a:pt x="440" y="764"/>
                </a:lnTo>
                <a:lnTo>
                  <a:pt x="423" y="781"/>
                </a:lnTo>
                <a:lnTo>
                  <a:pt x="423" y="798"/>
                </a:lnTo>
                <a:lnTo>
                  <a:pt x="440" y="798"/>
                </a:lnTo>
                <a:lnTo>
                  <a:pt x="474" y="798"/>
                </a:lnTo>
                <a:lnTo>
                  <a:pt x="542" y="798"/>
                </a:lnTo>
                <a:lnTo>
                  <a:pt x="610" y="781"/>
                </a:lnTo>
                <a:lnTo>
                  <a:pt x="694" y="764"/>
                </a:lnTo>
                <a:lnTo>
                  <a:pt x="796" y="747"/>
                </a:lnTo>
                <a:lnTo>
                  <a:pt x="915" y="713"/>
                </a:lnTo>
                <a:lnTo>
                  <a:pt x="1050" y="679"/>
                </a:lnTo>
                <a:lnTo>
                  <a:pt x="1169" y="662"/>
                </a:lnTo>
                <a:lnTo>
                  <a:pt x="1287" y="645"/>
                </a:lnTo>
                <a:lnTo>
                  <a:pt x="1508" y="611"/>
                </a:lnTo>
                <a:lnTo>
                  <a:pt x="1508" y="730"/>
                </a:lnTo>
                <a:lnTo>
                  <a:pt x="1372" y="747"/>
                </a:lnTo>
                <a:lnTo>
                  <a:pt x="1237" y="781"/>
                </a:lnTo>
                <a:lnTo>
                  <a:pt x="1135" y="798"/>
                </a:lnTo>
                <a:lnTo>
                  <a:pt x="1050" y="815"/>
                </a:lnTo>
                <a:lnTo>
                  <a:pt x="949" y="849"/>
                </a:lnTo>
                <a:lnTo>
                  <a:pt x="847" y="883"/>
                </a:lnTo>
                <a:lnTo>
                  <a:pt x="728" y="916"/>
                </a:lnTo>
                <a:lnTo>
                  <a:pt x="610" y="950"/>
                </a:lnTo>
                <a:lnTo>
                  <a:pt x="491" y="967"/>
                </a:lnTo>
                <a:lnTo>
                  <a:pt x="390" y="1001"/>
                </a:lnTo>
                <a:lnTo>
                  <a:pt x="305" y="1035"/>
                </a:lnTo>
                <a:lnTo>
                  <a:pt x="254" y="1069"/>
                </a:lnTo>
                <a:lnTo>
                  <a:pt x="203" y="1103"/>
                </a:lnTo>
                <a:lnTo>
                  <a:pt x="152" y="1103"/>
                </a:lnTo>
                <a:lnTo>
                  <a:pt x="118" y="1103"/>
                </a:lnTo>
                <a:lnTo>
                  <a:pt x="102" y="1086"/>
                </a:lnTo>
                <a:lnTo>
                  <a:pt x="68" y="1052"/>
                </a:lnTo>
                <a:lnTo>
                  <a:pt x="51" y="1018"/>
                </a:lnTo>
                <a:lnTo>
                  <a:pt x="17" y="967"/>
                </a:lnTo>
                <a:lnTo>
                  <a:pt x="0" y="933"/>
                </a:lnTo>
                <a:lnTo>
                  <a:pt x="0" y="916"/>
                </a:lnTo>
                <a:lnTo>
                  <a:pt x="0" y="883"/>
                </a:lnTo>
                <a:lnTo>
                  <a:pt x="0" y="866"/>
                </a:lnTo>
                <a:lnTo>
                  <a:pt x="17" y="849"/>
                </a:lnTo>
                <a:lnTo>
                  <a:pt x="51" y="832"/>
                </a:lnTo>
                <a:lnTo>
                  <a:pt x="102" y="815"/>
                </a:lnTo>
                <a:lnTo>
                  <a:pt x="152" y="798"/>
                </a:lnTo>
                <a:lnTo>
                  <a:pt x="203" y="781"/>
                </a:lnTo>
                <a:lnTo>
                  <a:pt x="254" y="730"/>
                </a:lnTo>
                <a:lnTo>
                  <a:pt x="305" y="6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Freeform 33"/>
          <p:cNvSpPr/>
          <p:nvPr/>
        </p:nvSpPr>
        <p:spPr bwMode="auto">
          <a:xfrm>
            <a:off x="6529164" y="3186314"/>
            <a:ext cx="387350" cy="571500"/>
          </a:xfrm>
          <a:custGeom>
            <a:avLst/>
            <a:gdLst>
              <a:gd name="T0" fmla="*/ 542 w 610"/>
              <a:gd name="T1" fmla="*/ 493 h 900"/>
              <a:gd name="T2" fmla="*/ 593 w 610"/>
              <a:gd name="T3" fmla="*/ 561 h 900"/>
              <a:gd name="T4" fmla="*/ 610 w 610"/>
              <a:gd name="T5" fmla="*/ 628 h 900"/>
              <a:gd name="T6" fmla="*/ 610 w 610"/>
              <a:gd name="T7" fmla="*/ 696 h 900"/>
              <a:gd name="T8" fmla="*/ 593 w 610"/>
              <a:gd name="T9" fmla="*/ 764 h 900"/>
              <a:gd name="T10" fmla="*/ 576 w 610"/>
              <a:gd name="T11" fmla="*/ 832 h 900"/>
              <a:gd name="T12" fmla="*/ 559 w 610"/>
              <a:gd name="T13" fmla="*/ 866 h 900"/>
              <a:gd name="T14" fmla="*/ 542 w 610"/>
              <a:gd name="T15" fmla="*/ 900 h 900"/>
              <a:gd name="T16" fmla="*/ 525 w 610"/>
              <a:gd name="T17" fmla="*/ 900 h 900"/>
              <a:gd name="T18" fmla="*/ 508 w 610"/>
              <a:gd name="T19" fmla="*/ 883 h 900"/>
              <a:gd name="T20" fmla="*/ 474 w 610"/>
              <a:gd name="T21" fmla="*/ 866 h 900"/>
              <a:gd name="T22" fmla="*/ 440 w 610"/>
              <a:gd name="T23" fmla="*/ 815 h 900"/>
              <a:gd name="T24" fmla="*/ 407 w 610"/>
              <a:gd name="T25" fmla="*/ 747 h 900"/>
              <a:gd name="T26" fmla="*/ 305 w 610"/>
              <a:gd name="T27" fmla="*/ 595 h 900"/>
              <a:gd name="T28" fmla="*/ 203 w 610"/>
              <a:gd name="T29" fmla="*/ 425 h 900"/>
              <a:gd name="T30" fmla="*/ 152 w 610"/>
              <a:gd name="T31" fmla="*/ 340 h 900"/>
              <a:gd name="T32" fmla="*/ 102 w 610"/>
              <a:gd name="T33" fmla="*/ 255 h 900"/>
              <a:gd name="T34" fmla="*/ 68 w 610"/>
              <a:gd name="T35" fmla="*/ 187 h 900"/>
              <a:gd name="T36" fmla="*/ 34 w 610"/>
              <a:gd name="T37" fmla="*/ 136 h 900"/>
              <a:gd name="T38" fmla="*/ 17 w 610"/>
              <a:gd name="T39" fmla="*/ 85 h 900"/>
              <a:gd name="T40" fmla="*/ 0 w 610"/>
              <a:gd name="T41" fmla="*/ 51 h 900"/>
              <a:gd name="T42" fmla="*/ 0 w 610"/>
              <a:gd name="T43" fmla="*/ 17 h 900"/>
              <a:gd name="T44" fmla="*/ 0 w 610"/>
              <a:gd name="T45" fmla="*/ 0 h 900"/>
              <a:gd name="T46" fmla="*/ 17 w 610"/>
              <a:gd name="T47" fmla="*/ 0 h 900"/>
              <a:gd name="T48" fmla="*/ 34 w 610"/>
              <a:gd name="T49" fmla="*/ 0 h 900"/>
              <a:gd name="T50" fmla="*/ 68 w 610"/>
              <a:gd name="T51" fmla="*/ 0 h 900"/>
              <a:gd name="T52" fmla="*/ 119 w 610"/>
              <a:gd name="T53" fmla="*/ 34 h 900"/>
              <a:gd name="T54" fmla="*/ 152 w 610"/>
              <a:gd name="T55" fmla="*/ 68 h 900"/>
              <a:gd name="T56" fmla="*/ 220 w 610"/>
              <a:gd name="T57" fmla="*/ 102 h 900"/>
              <a:gd name="T58" fmla="*/ 271 w 610"/>
              <a:gd name="T59" fmla="*/ 153 h 900"/>
              <a:gd name="T60" fmla="*/ 339 w 610"/>
              <a:gd name="T61" fmla="*/ 204 h 900"/>
              <a:gd name="T62" fmla="*/ 390 w 610"/>
              <a:gd name="T63" fmla="*/ 272 h 900"/>
              <a:gd name="T64" fmla="*/ 457 w 610"/>
              <a:gd name="T65" fmla="*/ 357 h 900"/>
              <a:gd name="T66" fmla="*/ 542 w 610"/>
              <a:gd name="T67" fmla="*/ 493 h 900"/>
              <a:gd name="T68" fmla="*/ 542 w 610"/>
              <a:gd name="T69" fmla="*/ 493 h 9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10"/>
              <a:gd name="T106" fmla="*/ 0 h 900"/>
              <a:gd name="T107" fmla="*/ 610 w 610"/>
              <a:gd name="T108" fmla="*/ 900 h 90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10" h="900">
                <a:moveTo>
                  <a:pt x="542" y="493"/>
                </a:moveTo>
                <a:lnTo>
                  <a:pt x="593" y="561"/>
                </a:lnTo>
                <a:lnTo>
                  <a:pt x="610" y="628"/>
                </a:lnTo>
                <a:lnTo>
                  <a:pt x="610" y="696"/>
                </a:lnTo>
                <a:lnTo>
                  <a:pt x="593" y="764"/>
                </a:lnTo>
                <a:lnTo>
                  <a:pt x="576" y="832"/>
                </a:lnTo>
                <a:lnTo>
                  <a:pt x="559" y="866"/>
                </a:lnTo>
                <a:lnTo>
                  <a:pt x="542" y="900"/>
                </a:lnTo>
                <a:lnTo>
                  <a:pt x="525" y="900"/>
                </a:lnTo>
                <a:lnTo>
                  <a:pt x="508" y="883"/>
                </a:lnTo>
                <a:lnTo>
                  <a:pt x="474" y="866"/>
                </a:lnTo>
                <a:lnTo>
                  <a:pt x="440" y="815"/>
                </a:lnTo>
                <a:lnTo>
                  <a:pt x="407" y="747"/>
                </a:lnTo>
                <a:lnTo>
                  <a:pt x="305" y="595"/>
                </a:lnTo>
                <a:lnTo>
                  <a:pt x="203" y="425"/>
                </a:lnTo>
                <a:lnTo>
                  <a:pt x="152" y="340"/>
                </a:lnTo>
                <a:lnTo>
                  <a:pt x="102" y="255"/>
                </a:lnTo>
                <a:lnTo>
                  <a:pt x="68" y="187"/>
                </a:lnTo>
                <a:lnTo>
                  <a:pt x="34" y="136"/>
                </a:lnTo>
                <a:lnTo>
                  <a:pt x="17" y="85"/>
                </a:lnTo>
                <a:lnTo>
                  <a:pt x="0" y="51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19" y="34"/>
                </a:lnTo>
                <a:lnTo>
                  <a:pt x="152" y="68"/>
                </a:lnTo>
                <a:lnTo>
                  <a:pt x="220" y="102"/>
                </a:lnTo>
                <a:lnTo>
                  <a:pt x="271" y="153"/>
                </a:lnTo>
                <a:lnTo>
                  <a:pt x="339" y="204"/>
                </a:lnTo>
                <a:lnTo>
                  <a:pt x="390" y="272"/>
                </a:lnTo>
                <a:lnTo>
                  <a:pt x="457" y="357"/>
                </a:lnTo>
                <a:lnTo>
                  <a:pt x="542" y="49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61362" y="3780904"/>
            <a:ext cx="21339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组词：丢失  丢掉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000">
        <p:random/>
      </p:transition>
    </mc:Choice>
    <mc:Fallback>
      <p:transition spd="slow" advTm="1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TextBox 27"/>
          <p:cNvSpPr txBox="1">
            <a:spLocks noChangeArrowheads="1"/>
          </p:cNvSpPr>
          <p:nvPr/>
        </p:nvSpPr>
        <p:spPr bwMode="auto">
          <a:xfrm>
            <a:off x="1066800" y="1922462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solidFill>
                  <a:prstClr val="black"/>
                </a:solidFill>
                <a:latin typeface="楷体_GB2312"/>
                <a:ea typeface="楷体_GB2312"/>
                <a:cs typeface="楷体_GB2312"/>
              </a:rPr>
              <a:t>告</a:t>
            </a:r>
            <a:endParaRPr lang="zh-CN" altLang="en-US" sz="9600" b="1">
              <a:solidFill>
                <a:prstClr val="black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5" name="TextBox 20"/>
          <p:cNvSpPr txBox="1">
            <a:spLocks noChangeArrowheads="1"/>
          </p:cNvSpPr>
          <p:nvPr/>
        </p:nvSpPr>
        <p:spPr bwMode="auto">
          <a:xfrm>
            <a:off x="1343025" y="1403351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gào  </a:t>
            </a:r>
            <a:endParaRPr lang="en-US" altLang="zh-CN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"/>
          <p:cNvGrpSpPr/>
          <p:nvPr/>
        </p:nvGrpSpPr>
        <p:grpSpPr>
          <a:xfrm>
            <a:off x="4989513" y="1420814"/>
            <a:ext cx="2879725" cy="2879725"/>
            <a:chOff x="1474" y="663"/>
            <a:chExt cx="2948" cy="2835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H="1"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 flipH="1"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 flipH="1"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2414587" y="2476500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部首：口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232819" y="2019300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endParaRPr lang="en-US" altLang="zh-CN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366964" y="2947987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结构：上下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3460749" y="1585912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Freeform 36"/>
          <p:cNvSpPr/>
          <p:nvPr/>
        </p:nvSpPr>
        <p:spPr bwMode="auto">
          <a:xfrm>
            <a:off x="5978524" y="3233738"/>
            <a:ext cx="203200" cy="614362"/>
          </a:xfrm>
          <a:custGeom>
            <a:avLst/>
            <a:gdLst>
              <a:gd name="T0" fmla="*/ 51 w 322"/>
              <a:gd name="T1" fmla="*/ 170 h 968"/>
              <a:gd name="T2" fmla="*/ 17 w 322"/>
              <a:gd name="T3" fmla="*/ 153 h 968"/>
              <a:gd name="T4" fmla="*/ 0 w 322"/>
              <a:gd name="T5" fmla="*/ 136 h 968"/>
              <a:gd name="T6" fmla="*/ 0 w 322"/>
              <a:gd name="T7" fmla="*/ 102 h 968"/>
              <a:gd name="T8" fmla="*/ 0 w 322"/>
              <a:gd name="T9" fmla="*/ 68 h 968"/>
              <a:gd name="T10" fmla="*/ 17 w 322"/>
              <a:gd name="T11" fmla="*/ 51 h 968"/>
              <a:gd name="T12" fmla="*/ 17 w 322"/>
              <a:gd name="T13" fmla="*/ 34 h 968"/>
              <a:gd name="T14" fmla="*/ 68 w 322"/>
              <a:gd name="T15" fmla="*/ 0 h 968"/>
              <a:gd name="T16" fmla="*/ 102 w 322"/>
              <a:gd name="T17" fmla="*/ 0 h 968"/>
              <a:gd name="T18" fmla="*/ 153 w 322"/>
              <a:gd name="T19" fmla="*/ 0 h 968"/>
              <a:gd name="T20" fmla="*/ 204 w 322"/>
              <a:gd name="T21" fmla="*/ 17 h 968"/>
              <a:gd name="T22" fmla="*/ 288 w 322"/>
              <a:gd name="T23" fmla="*/ 51 h 968"/>
              <a:gd name="T24" fmla="*/ 305 w 322"/>
              <a:gd name="T25" fmla="*/ 255 h 968"/>
              <a:gd name="T26" fmla="*/ 305 w 322"/>
              <a:gd name="T27" fmla="*/ 442 h 968"/>
              <a:gd name="T28" fmla="*/ 322 w 322"/>
              <a:gd name="T29" fmla="*/ 595 h 968"/>
              <a:gd name="T30" fmla="*/ 322 w 322"/>
              <a:gd name="T31" fmla="*/ 730 h 968"/>
              <a:gd name="T32" fmla="*/ 322 w 322"/>
              <a:gd name="T33" fmla="*/ 832 h 968"/>
              <a:gd name="T34" fmla="*/ 322 w 322"/>
              <a:gd name="T35" fmla="*/ 900 h 968"/>
              <a:gd name="T36" fmla="*/ 322 w 322"/>
              <a:gd name="T37" fmla="*/ 951 h 968"/>
              <a:gd name="T38" fmla="*/ 322 w 322"/>
              <a:gd name="T39" fmla="*/ 968 h 968"/>
              <a:gd name="T40" fmla="*/ 288 w 322"/>
              <a:gd name="T41" fmla="*/ 968 h 968"/>
              <a:gd name="T42" fmla="*/ 272 w 322"/>
              <a:gd name="T43" fmla="*/ 968 h 968"/>
              <a:gd name="T44" fmla="*/ 255 w 322"/>
              <a:gd name="T45" fmla="*/ 934 h 968"/>
              <a:gd name="T46" fmla="*/ 238 w 322"/>
              <a:gd name="T47" fmla="*/ 900 h 968"/>
              <a:gd name="T48" fmla="*/ 204 w 322"/>
              <a:gd name="T49" fmla="*/ 798 h 968"/>
              <a:gd name="T50" fmla="*/ 187 w 322"/>
              <a:gd name="T51" fmla="*/ 730 h 968"/>
              <a:gd name="T52" fmla="*/ 187 w 322"/>
              <a:gd name="T53" fmla="*/ 662 h 968"/>
              <a:gd name="T54" fmla="*/ 170 w 322"/>
              <a:gd name="T55" fmla="*/ 612 h 968"/>
              <a:gd name="T56" fmla="*/ 153 w 322"/>
              <a:gd name="T57" fmla="*/ 527 h 968"/>
              <a:gd name="T58" fmla="*/ 136 w 322"/>
              <a:gd name="T59" fmla="*/ 442 h 968"/>
              <a:gd name="T60" fmla="*/ 136 w 322"/>
              <a:gd name="T61" fmla="*/ 357 h 968"/>
              <a:gd name="T62" fmla="*/ 119 w 322"/>
              <a:gd name="T63" fmla="*/ 272 h 968"/>
              <a:gd name="T64" fmla="*/ 102 w 322"/>
              <a:gd name="T65" fmla="*/ 221 h 968"/>
              <a:gd name="T66" fmla="*/ 68 w 322"/>
              <a:gd name="T67" fmla="*/ 187 h 968"/>
              <a:gd name="T68" fmla="*/ 51 w 322"/>
              <a:gd name="T69" fmla="*/ 170 h 968"/>
              <a:gd name="T70" fmla="*/ 51 w 322"/>
              <a:gd name="T71" fmla="*/ 170 h 96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322"/>
              <a:gd name="T109" fmla="*/ 0 h 968"/>
              <a:gd name="T110" fmla="*/ 322 w 322"/>
              <a:gd name="T111" fmla="*/ 968 h 96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322" h="964">
                <a:moveTo>
                  <a:pt x="51" y="170"/>
                </a:moveTo>
                <a:lnTo>
                  <a:pt x="17" y="153"/>
                </a:lnTo>
                <a:lnTo>
                  <a:pt x="0" y="136"/>
                </a:lnTo>
                <a:lnTo>
                  <a:pt x="0" y="102"/>
                </a:lnTo>
                <a:lnTo>
                  <a:pt x="0" y="68"/>
                </a:lnTo>
                <a:lnTo>
                  <a:pt x="17" y="51"/>
                </a:lnTo>
                <a:lnTo>
                  <a:pt x="17" y="34"/>
                </a:lnTo>
                <a:lnTo>
                  <a:pt x="68" y="0"/>
                </a:lnTo>
                <a:lnTo>
                  <a:pt x="102" y="0"/>
                </a:lnTo>
                <a:lnTo>
                  <a:pt x="153" y="0"/>
                </a:lnTo>
                <a:lnTo>
                  <a:pt x="204" y="17"/>
                </a:lnTo>
                <a:lnTo>
                  <a:pt x="288" y="51"/>
                </a:lnTo>
                <a:lnTo>
                  <a:pt x="305" y="255"/>
                </a:lnTo>
                <a:lnTo>
                  <a:pt x="305" y="442"/>
                </a:lnTo>
                <a:lnTo>
                  <a:pt x="322" y="595"/>
                </a:lnTo>
                <a:lnTo>
                  <a:pt x="322" y="730"/>
                </a:lnTo>
                <a:lnTo>
                  <a:pt x="322" y="832"/>
                </a:lnTo>
                <a:lnTo>
                  <a:pt x="322" y="900"/>
                </a:lnTo>
                <a:lnTo>
                  <a:pt x="322" y="951"/>
                </a:lnTo>
                <a:lnTo>
                  <a:pt x="322" y="968"/>
                </a:lnTo>
                <a:lnTo>
                  <a:pt x="288" y="968"/>
                </a:lnTo>
                <a:lnTo>
                  <a:pt x="272" y="968"/>
                </a:lnTo>
                <a:lnTo>
                  <a:pt x="255" y="934"/>
                </a:lnTo>
                <a:lnTo>
                  <a:pt x="238" y="900"/>
                </a:lnTo>
                <a:lnTo>
                  <a:pt x="204" y="798"/>
                </a:lnTo>
                <a:lnTo>
                  <a:pt x="187" y="730"/>
                </a:lnTo>
                <a:lnTo>
                  <a:pt x="187" y="662"/>
                </a:lnTo>
                <a:lnTo>
                  <a:pt x="170" y="612"/>
                </a:lnTo>
                <a:lnTo>
                  <a:pt x="153" y="527"/>
                </a:lnTo>
                <a:lnTo>
                  <a:pt x="136" y="442"/>
                </a:lnTo>
                <a:lnTo>
                  <a:pt x="136" y="357"/>
                </a:lnTo>
                <a:lnTo>
                  <a:pt x="119" y="272"/>
                </a:lnTo>
                <a:lnTo>
                  <a:pt x="102" y="221"/>
                </a:lnTo>
                <a:lnTo>
                  <a:pt x="68" y="187"/>
                </a:lnTo>
                <a:lnTo>
                  <a:pt x="51" y="17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Freeform 37"/>
          <p:cNvSpPr/>
          <p:nvPr/>
        </p:nvSpPr>
        <p:spPr bwMode="auto">
          <a:xfrm>
            <a:off x="6064249" y="3148014"/>
            <a:ext cx="882650" cy="549275"/>
          </a:xfrm>
          <a:custGeom>
            <a:avLst/>
            <a:gdLst>
              <a:gd name="T0" fmla="*/ 0 w 1389"/>
              <a:gd name="T1" fmla="*/ 187 h 866"/>
              <a:gd name="T2" fmla="*/ 136 w 1389"/>
              <a:gd name="T3" fmla="*/ 170 h 866"/>
              <a:gd name="T4" fmla="*/ 271 w 1389"/>
              <a:gd name="T5" fmla="*/ 153 h 866"/>
              <a:gd name="T6" fmla="*/ 407 w 1389"/>
              <a:gd name="T7" fmla="*/ 136 h 866"/>
              <a:gd name="T8" fmla="*/ 559 w 1389"/>
              <a:gd name="T9" fmla="*/ 119 h 866"/>
              <a:gd name="T10" fmla="*/ 627 w 1389"/>
              <a:gd name="T11" fmla="*/ 102 h 866"/>
              <a:gd name="T12" fmla="*/ 695 w 1389"/>
              <a:gd name="T13" fmla="*/ 85 h 866"/>
              <a:gd name="T14" fmla="*/ 745 w 1389"/>
              <a:gd name="T15" fmla="*/ 68 h 866"/>
              <a:gd name="T16" fmla="*/ 796 w 1389"/>
              <a:gd name="T17" fmla="*/ 68 h 866"/>
              <a:gd name="T18" fmla="*/ 830 w 1389"/>
              <a:gd name="T19" fmla="*/ 51 h 866"/>
              <a:gd name="T20" fmla="*/ 864 w 1389"/>
              <a:gd name="T21" fmla="*/ 34 h 866"/>
              <a:gd name="T22" fmla="*/ 881 w 1389"/>
              <a:gd name="T23" fmla="*/ 34 h 866"/>
              <a:gd name="T24" fmla="*/ 898 w 1389"/>
              <a:gd name="T25" fmla="*/ 34 h 866"/>
              <a:gd name="T26" fmla="*/ 949 w 1389"/>
              <a:gd name="T27" fmla="*/ 17 h 866"/>
              <a:gd name="T28" fmla="*/ 1000 w 1389"/>
              <a:gd name="T29" fmla="*/ 0 h 866"/>
              <a:gd name="T30" fmla="*/ 1017 w 1389"/>
              <a:gd name="T31" fmla="*/ 17 h 866"/>
              <a:gd name="T32" fmla="*/ 1067 w 1389"/>
              <a:gd name="T33" fmla="*/ 34 h 866"/>
              <a:gd name="T34" fmla="*/ 1135 w 1389"/>
              <a:gd name="T35" fmla="*/ 68 h 866"/>
              <a:gd name="T36" fmla="*/ 1220 w 1389"/>
              <a:gd name="T37" fmla="*/ 119 h 866"/>
              <a:gd name="T38" fmla="*/ 1288 w 1389"/>
              <a:gd name="T39" fmla="*/ 153 h 866"/>
              <a:gd name="T40" fmla="*/ 1338 w 1389"/>
              <a:gd name="T41" fmla="*/ 204 h 866"/>
              <a:gd name="T42" fmla="*/ 1372 w 1389"/>
              <a:gd name="T43" fmla="*/ 238 h 866"/>
              <a:gd name="T44" fmla="*/ 1389 w 1389"/>
              <a:gd name="T45" fmla="*/ 255 h 866"/>
              <a:gd name="T46" fmla="*/ 1372 w 1389"/>
              <a:gd name="T47" fmla="*/ 306 h 866"/>
              <a:gd name="T48" fmla="*/ 1321 w 1389"/>
              <a:gd name="T49" fmla="*/ 323 h 866"/>
              <a:gd name="T50" fmla="*/ 1305 w 1389"/>
              <a:gd name="T51" fmla="*/ 340 h 866"/>
              <a:gd name="T52" fmla="*/ 1271 w 1389"/>
              <a:gd name="T53" fmla="*/ 374 h 866"/>
              <a:gd name="T54" fmla="*/ 1237 w 1389"/>
              <a:gd name="T55" fmla="*/ 425 h 866"/>
              <a:gd name="T56" fmla="*/ 1203 w 1389"/>
              <a:gd name="T57" fmla="*/ 476 h 866"/>
              <a:gd name="T58" fmla="*/ 1169 w 1389"/>
              <a:gd name="T59" fmla="*/ 561 h 866"/>
              <a:gd name="T60" fmla="*/ 1118 w 1389"/>
              <a:gd name="T61" fmla="*/ 646 h 866"/>
              <a:gd name="T62" fmla="*/ 1084 w 1389"/>
              <a:gd name="T63" fmla="*/ 748 h 866"/>
              <a:gd name="T64" fmla="*/ 1033 w 1389"/>
              <a:gd name="T65" fmla="*/ 866 h 866"/>
              <a:gd name="T66" fmla="*/ 915 w 1389"/>
              <a:gd name="T67" fmla="*/ 866 h 866"/>
              <a:gd name="T68" fmla="*/ 932 w 1389"/>
              <a:gd name="T69" fmla="*/ 764 h 866"/>
              <a:gd name="T70" fmla="*/ 966 w 1389"/>
              <a:gd name="T71" fmla="*/ 663 h 866"/>
              <a:gd name="T72" fmla="*/ 983 w 1389"/>
              <a:gd name="T73" fmla="*/ 578 h 866"/>
              <a:gd name="T74" fmla="*/ 983 w 1389"/>
              <a:gd name="T75" fmla="*/ 493 h 866"/>
              <a:gd name="T76" fmla="*/ 1000 w 1389"/>
              <a:gd name="T77" fmla="*/ 442 h 866"/>
              <a:gd name="T78" fmla="*/ 1017 w 1389"/>
              <a:gd name="T79" fmla="*/ 391 h 866"/>
              <a:gd name="T80" fmla="*/ 1017 w 1389"/>
              <a:gd name="T81" fmla="*/ 357 h 866"/>
              <a:gd name="T82" fmla="*/ 1017 w 1389"/>
              <a:gd name="T83" fmla="*/ 323 h 866"/>
              <a:gd name="T84" fmla="*/ 1017 w 1389"/>
              <a:gd name="T85" fmla="*/ 272 h 866"/>
              <a:gd name="T86" fmla="*/ 1000 w 1389"/>
              <a:gd name="T87" fmla="*/ 238 h 866"/>
              <a:gd name="T88" fmla="*/ 983 w 1389"/>
              <a:gd name="T89" fmla="*/ 221 h 866"/>
              <a:gd name="T90" fmla="*/ 966 w 1389"/>
              <a:gd name="T91" fmla="*/ 221 h 866"/>
              <a:gd name="T92" fmla="*/ 898 w 1389"/>
              <a:gd name="T93" fmla="*/ 204 h 866"/>
              <a:gd name="T94" fmla="*/ 864 w 1389"/>
              <a:gd name="T95" fmla="*/ 204 h 866"/>
              <a:gd name="T96" fmla="*/ 796 w 1389"/>
              <a:gd name="T97" fmla="*/ 221 h 866"/>
              <a:gd name="T98" fmla="*/ 729 w 1389"/>
              <a:gd name="T99" fmla="*/ 221 h 866"/>
              <a:gd name="T100" fmla="*/ 610 w 1389"/>
              <a:gd name="T101" fmla="*/ 238 h 866"/>
              <a:gd name="T102" fmla="*/ 491 w 1389"/>
              <a:gd name="T103" fmla="*/ 255 h 866"/>
              <a:gd name="T104" fmla="*/ 356 w 1389"/>
              <a:gd name="T105" fmla="*/ 272 h 866"/>
              <a:gd name="T106" fmla="*/ 186 w 1389"/>
              <a:gd name="T107" fmla="*/ 272 h 866"/>
              <a:gd name="T108" fmla="*/ 0 w 1389"/>
              <a:gd name="T109" fmla="*/ 289 h 866"/>
              <a:gd name="T110" fmla="*/ 0 w 1389"/>
              <a:gd name="T111" fmla="*/ 187 h 866"/>
              <a:gd name="T112" fmla="*/ 0 w 1389"/>
              <a:gd name="T113" fmla="*/ 187 h 8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89"/>
              <a:gd name="T172" fmla="*/ 0 h 866"/>
              <a:gd name="T173" fmla="*/ 1389 w 1389"/>
              <a:gd name="T174" fmla="*/ 866 h 86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89" h="865">
                <a:moveTo>
                  <a:pt x="0" y="187"/>
                </a:moveTo>
                <a:lnTo>
                  <a:pt x="136" y="170"/>
                </a:lnTo>
                <a:lnTo>
                  <a:pt x="271" y="153"/>
                </a:lnTo>
                <a:lnTo>
                  <a:pt x="407" y="136"/>
                </a:lnTo>
                <a:lnTo>
                  <a:pt x="559" y="119"/>
                </a:lnTo>
                <a:lnTo>
                  <a:pt x="627" y="102"/>
                </a:lnTo>
                <a:lnTo>
                  <a:pt x="695" y="85"/>
                </a:lnTo>
                <a:lnTo>
                  <a:pt x="745" y="68"/>
                </a:lnTo>
                <a:lnTo>
                  <a:pt x="796" y="68"/>
                </a:lnTo>
                <a:lnTo>
                  <a:pt x="830" y="51"/>
                </a:lnTo>
                <a:lnTo>
                  <a:pt x="864" y="34"/>
                </a:lnTo>
                <a:lnTo>
                  <a:pt x="881" y="34"/>
                </a:lnTo>
                <a:lnTo>
                  <a:pt x="898" y="34"/>
                </a:lnTo>
                <a:lnTo>
                  <a:pt x="949" y="17"/>
                </a:lnTo>
                <a:lnTo>
                  <a:pt x="1000" y="0"/>
                </a:lnTo>
                <a:lnTo>
                  <a:pt x="1017" y="17"/>
                </a:lnTo>
                <a:lnTo>
                  <a:pt x="1067" y="34"/>
                </a:lnTo>
                <a:lnTo>
                  <a:pt x="1135" y="68"/>
                </a:lnTo>
                <a:lnTo>
                  <a:pt x="1220" y="119"/>
                </a:lnTo>
                <a:lnTo>
                  <a:pt x="1288" y="153"/>
                </a:lnTo>
                <a:lnTo>
                  <a:pt x="1338" y="204"/>
                </a:lnTo>
                <a:lnTo>
                  <a:pt x="1372" y="238"/>
                </a:lnTo>
                <a:lnTo>
                  <a:pt x="1389" y="255"/>
                </a:lnTo>
                <a:lnTo>
                  <a:pt x="1372" y="306"/>
                </a:lnTo>
                <a:lnTo>
                  <a:pt x="1321" y="323"/>
                </a:lnTo>
                <a:lnTo>
                  <a:pt x="1305" y="340"/>
                </a:lnTo>
                <a:lnTo>
                  <a:pt x="1271" y="374"/>
                </a:lnTo>
                <a:lnTo>
                  <a:pt x="1237" y="425"/>
                </a:lnTo>
                <a:lnTo>
                  <a:pt x="1203" y="476"/>
                </a:lnTo>
                <a:lnTo>
                  <a:pt x="1169" y="561"/>
                </a:lnTo>
                <a:lnTo>
                  <a:pt x="1118" y="646"/>
                </a:lnTo>
                <a:lnTo>
                  <a:pt x="1084" y="748"/>
                </a:lnTo>
                <a:lnTo>
                  <a:pt x="1033" y="866"/>
                </a:lnTo>
                <a:lnTo>
                  <a:pt x="915" y="866"/>
                </a:lnTo>
                <a:lnTo>
                  <a:pt x="932" y="764"/>
                </a:lnTo>
                <a:lnTo>
                  <a:pt x="966" y="663"/>
                </a:lnTo>
                <a:lnTo>
                  <a:pt x="983" y="578"/>
                </a:lnTo>
                <a:lnTo>
                  <a:pt x="983" y="493"/>
                </a:lnTo>
                <a:lnTo>
                  <a:pt x="1000" y="442"/>
                </a:lnTo>
                <a:lnTo>
                  <a:pt x="1017" y="391"/>
                </a:lnTo>
                <a:lnTo>
                  <a:pt x="1017" y="357"/>
                </a:lnTo>
                <a:lnTo>
                  <a:pt x="1017" y="323"/>
                </a:lnTo>
                <a:lnTo>
                  <a:pt x="1017" y="272"/>
                </a:lnTo>
                <a:lnTo>
                  <a:pt x="1000" y="238"/>
                </a:lnTo>
                <a:lnTo>
                  <a:pt x="983" y="221"/>
                </a:lnTo>
                <a:lnTo>
                  <a:pt x="966" y="221"/>
                </a:lnTo>
                <a:lnTo>
                  <a:pt x="898" y="204"/>
                </a:lnTo>
                <a:lnTo>
                  <a:pt x="864" y="204"/>
                </a:lnTo>
                <a:lnTo>
                  <a:pt x="796" y="221"/>
                </a:lnTo>
                <a:lnTo>
                  <a:pt x="729" y="221"/>
                </a:lnTo>
                <a:lnTo>
                  <a:pt x="610" y="238"/>
                </a:lnTo>
                <a:lnTo>
                  <a:pt x="491" y="255"/>
                </a:lnTo>
                <a:lnTo>
                  <a:pt x="356" y="272"/>
                </a:lnTo>
                <a:lnTo>
                  <a:pt x="186" y="272"/>
                </a:lnTo>
                <a:lnTo>
                  <a:pt x="0" y="289"/>
                </a:lnTo>
                <a:lnTo>
                  <a:pt x="0" y="18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Freeform 39"/>
          <p:cNvSpPr/>
          <p:nvPr/>
        </p:nvSpPr>
        <p:spPr bwMode="auto">
          <a:xfrm>
            <a:off x="5816600" y="2198689"/>
            <a:ext cx="409575" cy="636587"/>
          </a:xfrm>
          <a:custGeom>
            <a:avLst/>
            <a:gdLst>
              <a:gd name="T0" fmla="*/ 0 w 644"/>
              <a:gd name="T1" fmla="*/ 1002 h 1002"/>
              <a:gd name="T2" fmla="*/ 0 w 644"/>
              <a:gd name="T3" fmla="*/ 985 h 1002"/>
              <a:gd name="T4" fmla="*/ 17 w 644"/>
              <a:gd name="T5" fmla="*/ 951 h 1002"/>
              <a:gd name="T6" fmla="*/ 51 w 644"/>
              <a:gd name="T7" fmla="*/ 883 h 1002"/>
              <a:gd name="T8" fmla="*/ 102 w 644"/>
              <a:gd name="T9" fmla="*/ 815 h 1002"/>
              <a:gd name="T10" fmla="*/ 170 w 644"/>
              <a:gd name="T11" fmla="*/ 730 h 1002"/>
              <a:gd name="T12" fmla="*/ 221 w 644"/>
              <a:gd name="T13" fmla="*/ 629 h 1002"/>
              <a:gd name="T14" fmla="*/ 271 w 644"/>
              <a:gd name="T15" fmla="*/ 527 h 1002"/>
              <a:gd name="T16" fmla="*/ 339 w 644"/>
              <a:gd name="T17" fmla="*/ 391 h 1002"/>
              <a:gd name="T18" fmla="*/ 356 w 644"/>
              <a:gd name="T19" fmla="*/ 340 h 1002"/>
              <a:gd name="T20" fmla="*/ 373 w 644"/>
              <a:gd name="T21" fmla="*/ 272 h 1002"/>
              <a:gd name="T22" fmla="*/ 407 w 644"/>
              <a:gd name="T23" fmla="*/ 187 h 1002"/>
              <a:gd name="T24" fmla="*/ 407 w 644"/>
              <a:gd name="T25" fmla="*/ 119 h 1002"/>
              <a:gd name="T26" fmla="*/ 407 w 644"/>
              <a:gd name="T27" fmla="*/ 85 h 1002"/>
              <a:gd name="T28" fmla="*/ 390 w 644"/>
              <a:gd name="T29" fmla="*/ 51 h 1002"/>
              <a:gd name="T30" fmla="*/ 390 w 644"/>
              <a:gd name="T31" fmla="*/ 34 h 1002"/>
              <a:gd name="T32" fmla="*/ 390 w 644"/>
              <a:gd name="T33" fmla="*/ 17 h 1002"/>
              <a:gd name="T34" fmla="*/ 407 w 644"/>
              <a:gd name="T35" fmla="*/ 0 h 1002"/>
              <a:gd name="T36" fmla="*/ 441 w 644"/>
              <a:gd name="T37" fmla="*/ 0 h 1002"/>
              <a:gd name="T38" fmla="*/ 458 w 644"/>
              <a:gd name="T39" fmla="*/ 0 h 1002"/>
              <a:gd name="T40" fmla="*/ 509 w 644"/>
              <a:gd name="T41" fmla="*/ 17 h 1002"/>
              <a:gd name="T42" fmla="*/ 542 w 644"/>
              <a:gd name="T43" fmla="*/ 51 h 1002"/>
              <a:gd name="T44" fmla="*/ 593 w 644"/>
              <a:gd name="T45" fmla="*/ 102 h 1002"/>
              <a:gd name="T46" fmla="*/ 627 w 644"/>
              <a:gd name="T47" fmla="*/ 136 h 1002"/>
              <a:gd name="T48" fmla="*/ 644 w 644"/>
              <a:gd name="T49" fmla="*/ 170 h 1002"/>
              <a:gd name="T50" fmla="*/ 644 w 644"/>
              <a:gd name="T51" fmla="*/ 204 h 1002"/>
              <a:gd name="T52" fmla="*/ 627 w 644"/>
              <a:gd name="T53" fmla="*/ 255 h 1002"/>
              <a:gd name="T54" fmla="*/ 593 w 644"/>
              <a:gd name="T55" fmla="*/ 323 h 1002"/>
              <a:gd name="T56" fmla="*/ 542 w 644"/>
              <a:gd name="T57" fmla="*/ 408 h 1002"/>
              <a:gd name="T58" fmla="*/ 475 w 644"/>
              <a:gd name="T59" fmla="*/ 527 h 1002"/>
              <a:gd name="T60" fmla="*/ 390 w 644"/>
              <a:gd name="T61" fmla="*/ 663 h 1002"/>
              <a:gd name="T62" fmla="*/ 305 w 644"/>
              <a:gd name="T63" fmla="*/ 764 h 1002"/>
              <a:gd name="T64" fmla="*/ 221 w 644"/>
              <a:gd name="T65" fmla="*/ 849 h 1002"/>
              <a:gd name="T66" fmla="*/ 153 w 644"/>
              <a:gd name="T67" fmla="*/ 917 h 1002"/>
              <a:gd name="T68" fmla="*/ 102 w 644"/>
              <a:gd name="T69" fmla="*/ 968 h 1002"/>
              <a:gd name="T70" fmla="*/ 51 w 644"/>
              <a:gd name="T71" fmla="*/ 1002 h 1002"/>
              <a:gd name="T72" fmla="*/ 17 w 644"/>
              <a:gd name="T73" fmla="*/ 1002 h 1002"/>
              <a:gd name="T74" fmla="*/ 0 w 644"/>
              <a:gd name="T75" fmla="*/ 1002 h 1002"/>
              <a:gd name="T76" fmla="*/ 0 w 644"/>
              <a:gd name="T77" fmla="*/ 1002 h 10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44"/>
              <a:gd name="T118" fmla="*/ 0 h 1002"/>
              <a:gd name="T119" fmla="*/ 644 w 644"/>
              <a:gd name="T120" fmla="*/ 1002 h 100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44" h="1002">
                <a:moveTo>
                  <a:pt x="0" y="1002"/>
                </a:moveTo>
                <a:lnTo>
                  <a:pt x="0" y="985"/>
                </a:lnTo>
                <a:lnTo>
                  <a:pt x="17" y="951"/>
                </a:lnTo>
                <a:lnTo>
                  <a:pt x="51" y="883"/>
                </a:lnTo>
                <a:lnTo>
                  <a:pt x="102" y="815"/>
                </a:lnTo>
                <a:lnTo>
                  <a:pt x="170" y="730"/>
                </a:lnTo>
                <a:lnTo>
                  <a:pt x="221" y="629"/>
                </a:lnTo>
                <a:lnTo>
                  <a:pt x="271" y="527"/>
                </a:lnTo>
                <a:lnTo>
                  <a:pt x="339" y="391"/>
                </a:lnTo>
                <a:lnTo>
                  <a:pt x="356" y="340"/>
                </a:lnTo>
                <a:lnTo>
                  <a:pt x="373" y="272"/>
                </a:lnTo>
                <a:lnTo>
                  <a:pt x="407" y="187"/>
                </a:lnTo>
                <a:lnTo>
                  <a:pt x="407" y="119"/>
                </a:lnTo>
                <a:lnTo>
                  <a:pt x="407" y="85"/>
                </a:lnTo>
                <a:lnTo>
                  <a:pt x="390" y="51"/>
                </a:lnTo>
                <a:lnTo>
                  <a:pt x="390" y="34"/>
                </a:lnTo>
                <a:lnTo>
                  <a:pt x="390" y="17"/>
                </a:lnTo>
                <a:lnTo>
                  <a:pt x="407" y="0"/>
                </a:lnTo>
                <a:lnTo>
                  <a:pt x="441" y="0"/>
                </a:lnTo>
                <a:lnTo>
                  <a:pt x="458" y="0"/>
                </a:lnTo>
                <a:lnTo>
                  <a:pt x="509" y="17"/>
                </a:lnTo>
                <a:lnTo>
                  <a:pt x="542" y="51"/>
                </a:lnTo>
                <a:lnTo>
                  <a:pt x="593" y="102"/>
                </a:lnTo>
                <a:lnTo>
                  <a:pt x="627" y="136"/>
                </a:lnTo>
                <a:lnTo>
                  <a:pt x="644" y="170"/>
                </a:lnTo>
                <a:lnTo>
                  <a:pt x="644" y="204"/>
                </a:lnTo>
                <a:lnTo>
                  <a:pt x="627" y="255"/>
                </a:lnTo>
                <a:lnTo>
                  <a:pt x="593" y="323"/>
                </a:lnTo>
                <a:lnTo>
                  <a:pt x="542" y="408"/>
                </a:lnTo>
                <a:lnTo>
                  <a:pt x="475" y="527"/>
                </a:lnTo>
                <a:lnTo>
                  <a:pt x="390" y="663"/>
                </a:lnTo>
                <a:lnTo>
                  <a:pt x="305" y="764"/>
                </a:lnTo>
                <a:lnTo>
                  <a:pt x="221" y="849"/>
                </a:lnTo>
                <a:lnTo>
                  <a:pt x="153" y="917"/>
                </a:lnTo>
                <a:lnTo>
                  <a:pt x="102" y="968"/>
                </a:lnTo>
                <a:lnTo>
                  <a:pt x="51" y="1002"/>
                </a:lnTo>
                <a:lnTo>
                  <a:pt x="17" y="1002"/>
                </a:lnTo>
                <a:lnTo>
                  <a:pt x="0" y="10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Freeform 40"/>
          <p:cNvSpPr/>
          <p:nvPr/>
        </p:nvSpPr>
        <p:spPr bwMode="auto">
          <a:xfrm>
            <a:off x="6032499" y="2393951"/>
            <a:ext cx="903288" cy="225425"/>
          </a:xfrm>
          <a:custGeom>
            <a:avLst/>
            <a:gdLst>
              <a:gd name="T0" fmla="*/ 491 w 1423"/>
              <a:gd name="T1" fmla="*/ 187 h 357"/>
              <a:gd name="T2" fmla="*/ 593 w 1423"/>
              <a:gd name="T3" fmla="*/ 170 h 357"/>
              <a:gd name="T4" fmla="*/ 678 w 1423"/>
              <a:gd name="T5" fmla="*/ 153 h 357"/>
              <a:gd name="T6" fmla="*/ 746 w 1423"/>
              <a:gd name="T7" fmla="*/ 136 h 357"/>
              <a:gd name="T8" fmla="*/ 830 w 1423"/>
              <a:gd name="T9" fmla="*/ 119 h 357"/>
              <a:gd name="T10" fmla="*/ 881 w 1423"/>
              <a:gd name="T11" fmla="*/ 102 h 357"/>
              <a:gd name="T12" fmla="*/ 932 w 1423"/>
              <a:gd name="T13" fmla="*/ 85 h 357"/>
              <a:gd name="T14" fmla="*/ 983 w 1423"/>
              <a:gd name="T15" fmla="*/ 68 h 357"/>
              <a:gd name="T16" fmla="*/ 1017 w 1423"/>
              <a:gd name="T17" fmla="*/ 51 h 357"/>
              <a:gd name="T18" fmla="*/ 1084 w 1423"/>
              <a:gd name="T19" fmla="*/ 17 h 357"/>
              <a:gd name="T20" fmla="*/ 1152 w 1423"/>
              <a:gd name="T21" fmla="*/ 0 h 357"/>
              <a:gd name="T22" fmla="*/ 1203 w 1423"/>
              <a:gd name="T23" fmla="*/ 0 h 357"/>
              <a:gd name="T24" fmla="*/ 1254 w 1423"/>
              <a:gd name="T25" fmla="*/ 0 h 357"/>
              <a:gd name="T26" fmla="*/ 1339 w 1423"/>
              <a:gd name="T27" fmla="*/ 0 h 357"/>
              <a:gd name="T28" fmla="*/ 1372 w 1423"/>
              <a:gd name="T29" fmla="*/ 17 h 357"/>
              <a:gd name="T30" fmla="*/ 1389 w 1423"/>
              <a:gd name="T31" fmla="*/ 17 h 357"/>
              <a:gd name="T32" fmla="*/ 1406 w 1423"/>
              <a:gd name="T33" fmla="*/ 68 h 357"/>
              <a:gd name="T34" fmla="*/ 1423 w 1423"/>
              <a:gd name="T35" fmla="*/ 102 h 357"/>
              <a:gd name="T36" fmla="*/ 1406 w 1423"/>
              <a:gd name="T37" fmla="*/ 136 h 357"/>
              <a:gd name="T38" fmla="*/ 1389 w 1423"/>
              <a:gd name="T39" fmla="*/ 153 h 357"/>
              <a:gd name="T40" fmla="*/ 1372 w 1423"/>
              <a:gd name="T41" fmla="*/ 153 h 357"/>
              <a:gd name="T42" fmla="*/ 1322 w 1423"/>
              <a:gd name="T43" fmla="*/ 170 h 357"/>
              <a:gd name="T44" fmla="*/ 1271 w 1423"/>
              <a:gd name="T45" fmla="*/ 187 h 357"/>
              <a:gd name="T46" fmla="*/ 1169 w 1423"/>
              <a:gd name="T47" fmla="*/ 204 h 357"/>
              <a:gd name="T48" fmla="*/ 1051 w 1423"/>
              <a:gd name="T49" fmla="*/ 221 h 357"/>
              <a:gd name="T50" fmla="*/ 915 w 1423"/>
              <a:gd name="T51" fmla="*/ 255 h 357"/>
              <a:gd name="T52" fmla="*/ 796 w 1423"/>
              <a:gd name="T53" fmla="*/ 272 h 357"/>
              <a:gd name="T54" fmla="*/ 678 w 1423"/>
              <a:gd name="T55" fmla="*/ 306 h 357"/>
              <a:gd name="T56" fmla="*/ 576 w 1423"/>
              <a:gd name="T57" fmla="*/ 323 h 357"/>
              <a:gd name="T58" fmla="*/ 458 w 1423"/>
              <a:gd name="T59" fmla="*/ 340 h 357"/>
              <a:gd name="T60" fmla="*/ 322 w 1423"/>
              <a:gd name="T61" fmla="*/ 357 h 357"/>
              <a:gd name="T62" fmla="*/ 170 w 1423"/>
              <a:gd name="T63" fmla="*/ 357 h 357"/>
              <a:gd name="T64" fmla="*/ 0 w 1423"/>
              <a:gd name="T65" fmla="*/ 357 h 357"/>
              <a:gd name="T66" fmla="*/ 0 w 1423"/>
              <a:gd name="T67" fmla="*/ 272 h 357"/>
              <a:gd name="T68" fmla="*/ 34 w 1423"/>
              <a:gd name="T69" fmla="*/ 272 h 357"/>
              <a:gd name="T70" fmla="*/ 68 w 1423"/>
              <a:gd name="T71" fmla="*/ 255 h 357"/>
              <a:gd name="T72" fmla="*/ 119 w 1423"/>
              <a:gd name="T73" fmla="*/ 255 h 357"/>
              <a:gd name="T74" fmla="*/ 187 w 1423"/>
              <a:gd name="T75" fmla="*/ 238 h 357"/>
              <a:gd name="T76" fmla="*/ 254 w 1423"/>
              <a:gd name="T77" fmla="*/ 238 h 357"/>
              <a:gd name="T78" fmla="*/ 322 w 1423"/>
              <a:gd name="T79" fmla="*/ 221 h 357"/>
              <a:gd name="T80" fmla="*/ 407 w 1423"/>
              <a:gd name="T81" fmla="*/ 204 h 357"/>
              <a:gd name="T82" fmla="*/ 491 w 1423"/>
              <a:gd name="T83" fmla="*/ 187 h 357"/>
              <a:gd name="T84" fmla="*/ 491 w 1423"/>
              <a:gd name="T85" fmla="*/ 187 h 35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423"/>
              <a:gd name="T130" fmla="*/ 0 h 357"/>
              <a:gd name="T131" fmla="*/ 1423 w 1423"/>
              <a:gd name="T132" fmla="*/ 357 h 357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423" h="357">
                <a:moveTo>
                  <a:pt x="491" y="187"/>
                </a:moveTo>
                <a:lnTo>
                  <a:pt x="593" y="170"/>
                </a:lnTo>
                <a:lnTo>
                  <a:pt x="678" y="153"/>
                </a:lnTo>
                <a:lnTo>
                  <a:pt x="746" y="136"/>
                </a:lnTo>
                <a:lnTo>
                  <a:pt x="830" y="119"/>
                </a:lnTo>
                <a:lnTo>
                  <a:pt x="881" y="102"/>
                </a:lnTo>
                <a:lnTo>
                  <a:pt x="932" y="85"/>
                </a:lnTo>
                <a:lnTo>
                  <a:pt x="983" y="68"/>
                </a:lnTo>
                <a:lnTo>
                  <a:pt x="1017" y="51"/>
                </a:lnTo>
                <a:lnTo>
                  <a:pt x="1084" y="17"/>
                </a:lnTo>
                <a:lnTo>
                  <a:pt x="1152" y="0"/>
                </a:lnTo>
                <a:lnTo>
                  <a:pt x="1203" y="0"/>
                </a:lnTo>
                <a:lnTo>
                  <a:pt x="1254" y="0"/>
                </a:lnTo>
                <a:lnTo>
                  <a:pt x="1339" y="0"/>
                </a:lnTo>
                <a:lnTo>
                  <a:pt x="1372" y="17"/>
                </a:lnTo>
                <a:lnTo>
                  <a:pt x="1389" y="17"/>
                </a:lnTo>
                <a:lnTo>
                  <a:pt x="1406" y="68"/>
                </a:lnTo>
                <a:lnTo>
                  <a:pt x="1423" y="102"/>
                </a:lnTo>
                <a:lnTo>
                  <a:pt x="1406" y="136"/>
                </a:lnTo>
                <a:lnTo>
                  <a:pt x="1389" y="153"/>
                </a:lnTo>
                <a:lnTo>
                  <a:pt x="1372" y="153"/>
                </a:lnTo>
                <a:lnTo>
                  <a:pt x="1322" y="170"/>
                </a:lnTo>
                <a:lnTo>
                  <a:pt x="1271" y="187"/>
                </a:lnTo>
                <a:lnTo>
                  <a:pt x="1169" y="204"/>
                </a:lnTo>
                <a:lnTo>
                  <a:pt x="1051" y="221"/>
                </a:lnTo>
                <a:lnTo>
                  <a:pt x="915" y="255"/>
                </a:lnTo>
                <a:lnTo>
                  <a:pt x="796" y="272"/>
                </a:lnTo>
                <a:lnTo>
                  <a:pt x="678" y="306"/>
                </a:lnTo>
                <a:lnTo>
                  <a:pt x="576" y="323"/>
                </a:lnTo>
                <a:lnTo>
                  <a:pt x="458" y="340"/>
                </a:lnTo>
                <a:lnTo>
                  <a:pt x="322" y="357"/>
                </a:lnTo>
                <a:lnTo>
                  <a:pt x="170" y="357"/>
                </a:lnTo>
                <a:lnTo>
                  <a:pt x="0" y="357"/>
                </a:lnTo>
                <a:lnTo>
                  <a:pt x="0" y="272"/>
                </a:lnTo>
                <a:lnTo>
                  <a:pt x="34" y="272"/>
                </a:lnTo>
                <a:lnTo>
                  <a:pt x="68" y="255"/>
                </a:lnTo>
                <a:lnTo>
                  <a:pt x="119" y="255"/>
                </a:lnTo>
                <a:lnTo>
                  <a:pt x="187" y="238"/>
                </a:lnTo>
                <a:lnTo>
                  <a:pt x="254" y="238"/>
                </a:lnTo>
                <a:lnTo>
                  <a:pt x="322" y="221"/>
                </a:lnTo>
                <a:lnTo>
                  <a:pt x="407" y="204"/>
                </a:lnTo>
                <a:lnTo>
                  <a:pt x="491" y="18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Freeform 42"/>
          <p:cNvSpPr/>
          <p:nvPr/>
        </p:nvSpPr>
        <p:spPr bwMode="auto">
          <a:xfrm>
            <a:off x="6343649" y="1919288"/>
            <a:ext cx="215900" cy="1001712"/>
          </a:xfrm>
          <a:custGeom>
            <a:avLst/>
            <a:gdLst>
              <a:gd name="T0" fmla="*/ 85 w 339"/>
              <a:gd name="T1" fmla="*/ 1579 h 1579"/>
              <a:gd name="T2" fmla="*/ 85 w 339"/>
              <a:gd name="T3" fmla="*/ 1426 h 1579"/>
              <a:gd name="T4" fmla="*/ 102 w 339"/>
              <a:gd name="T5" fmla="*/ 1273 h 1579"/>
              <a:gd name="T6" fmla="*/ 102 w 339"/>
              <a:gd name="T7" fmla="*/ 1138 h 1579"/>
              <a:gd name="T8" fmla="*/ 102 w 339"/>
              <a:gd name="T9" fmla="*/ 1019 h 1579"/>
              <a:gd name="T10" fmla="*/ 102 w 339"/>
              <a:gd name="T11" fmla="*/ 900 h 1579"/>
              <a:gd name="T12" fmla="*/ 102 w 339"/>
              <a:gd name="T13" fmla="*/ 798 h 1579"/>
              <a:gd name="T14" fmla="*/ 102 w 339"/>
              <a:gd name="T15" fmla="*/ 696 h 1579"/>
              <a:gd name="T16" fmla="*/ 102 w 339"/>
              <a:gd name="T17" fmla="*/ 611 h 1579"/>
              <a:gd name="T18" fmla="*/ 102 w 339"/>
              <a:gd name="T19" fmla="*/ 526 h 1579"/>
              <a:gd name="T20" fmla="*/ 102 w 339"/>
              <a:gd name="T21" fmla="*/ 458 h 1579"/>
              <a:gd name="T22" fmla="*/ 102 w 339"/>
              <a:gd name="T23" fmla="*/ 407 h 1579"/>
              <a:gd name="T24" fmla="*/ 102 w 339"/>
              <a:gd name="T25" fmla="*/ 357 h 1579"/>
              <a:gd name="T26" fmla="*/ 102 w 339"/>
              <a:gd name="T27" fmla="*/ 306 h 1579"/>
              <a:gd name="T28" fmla="*/ 102 w 339"/>
              <a:gd name="T29" fmla="*/ 272 h 1579"/>
              <a:gd name="T30" fmla="*/ 85 w 339"/>
              <a:gd name="T31" fmla="*/ 255 h 1579"/>
              <a:gd name="T32" fmla="*/ 85 w 339"/>
              <a:gd name="T33" fmla="*/ 238 h 1579"/>
              <a:gd name="T34" fmla="*/ 68 w 339"/>
              <a:gd name="T35" fmla="*/ 170 h 1579"/>
              <a:gd name="T36" fmla="*/ 51 w 339"/>
              <a:gd name="T37" fmla="*/ 136 h 1579"/>
              <a:gd name="T38" fmla="*/ 34 w 339"/>
              <a:gd name="T39" fmla="*/ 102 h 1579"/>
              <a:gd name="T40" fmla="*/ 0 w 339"/>
              <a:gd name="T41" fmla="*/ 68 h 1579"/>
              <a:gd name="T42" fmla="*/ 0 w 339"/>
              <a:gd name="T43" fmla="*/ 51 h 1579"/>
              <a:gd name="T44" fmla="*/ 0 w 339"/>
              <a:gd name="T45" fmla="*/ 34 h 1579"/>
              <a:gd name="T46" fmla="*/ 0 w 339"/>
              <a:gd name="T47" fmla="*/ 0 h 1579"/>
              <a:gd name="T48" fmla="*/ 17 w 339"/>
              <a:gd name="T49" fmla="*/ 0 h 1579"/>
              <a:gd name="T50" fmla="*/ 51 w 339"/>
              <a:gd name="T51" fmla="*/ 0 h 1579"/>
              <a:gd name="T52" fmla="*/ 102 w 339"/>
              <a:gd name="T53" fmla="*/ 17 h 1579"/>
              <a:gd name="T54" fmla="*/ 170 w 339"/>
              <a:gd name="T55" fmla="*/ 34 h 1579"/>
              <a:gd name="T56" fmla="*/ 238 w 339"/>
              <a:gd name="T57" fmla="*/ 68 h 1579"/>
              <a:gd name="T58" fmla="*/ 272 w 339"/>
              <a:gd name="T59" fmla="*/ 102 h 1579"/>
              <a:gd name="T60" fmla="*/ 305 w 339"/>
              <a:gd name="T61" fmla="*/ 119 h 1579"/>
              <a:gd name="T62" fmla="*/ 322 w 339"/>
              <a:gd name="T63" fmla="*/ 153 h 1579"/>
              <a:gd name="T64" fmla="*/ 339 w 339"/>
              <a:gd name="T65" fmla="*/ 187 h 1579"/>
              <a:gd name="T66" fmla="*/ 339 w 339"/>
              <a:gd name="T67" fmla="*/ 221 h 1579"/>
              <a:gd name="T68" fmla="*/ 322 w 339"/>
              <a:gd name="T69" fmla="*/ 272 h 1579"/>
              <a:gd name="T70" fmla="*/ 305 w 339"/>
              <a:gd name="T71" fmla="*/ 306 h 1579"/>
              <a:gd name="T72" fmla="*/ 305 w 339"/>
              <a:gd name="T73" fmla="*/ 323 h 1579"/>
              <a:gd name="T74" fmla="*/ 305 w 339"/>
              <a:gd name="T75" fmla="*/ 373 h 1579"/>
              <a:gd name="T76" fmla="*/ 289 w 339"/>
              <a:gd name="T77" fmla="*/ 424 h 1579"/>
              <a:gd name="T78" fmla="*/ 289 w 339"/>
              <a:gd name="T79" fmla="*/ 475 h 1579"/>
              <a:gd name="T80" fmla="*/ 289 w 339"/>
              <a:gd name="T81" fmla="*/ 543 h 1579"/>
              <a:gd name="T82" fmla="*/ 289 w 339"/>
              <a:gd name="T83" fmla="*/ 628 h 1579"/>
              <a:gd name="T84" fmla="*/ 272 w 339"/>
              <a:gd name="T85" fmla="*/ 713 h 1579"/>
              <a:gd name="T86" fmla="*/ 272 w 339"/>
              <a:gd name="T87" fmla="*/ 917 h 1579"/>
              <a:gd name="T88" fmla="*/ 255 w 339"/>
              <a:gd name="T89" fmla="*/ 1121 h 1579"/>
              <a:gd name="T90" fmla="*/ 255 w 339"/>
              <a:gd name="T91" fmla="*/ 1341 h 1579"/>
              <a:gd name="T92" fmla="*/ 238 w 339"/>
              <a:gd name="T93" fmla="*/ 1579 h 1579"/>
              <a:gd name="T94" fmla="*/ 85 w 339"/>
              <a:gd name="T95" fmla="*/ 1579 h 1579"/>
              <a:gd name="T96" fmla="*/ 85 w 339"/>
              <a:gd name="T97" fmla="*/ 1579 h 157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39"/>
              <a:gd name="T148" fmla="*/ 0 h 1579"/>
              <a:gd name="T149" fmla="*/ 339 w 339"/>
              <a:gd name="T150" fmla="*/ 1579 h 157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39" h="1579">
                <a:moveTo>
                  <a:pt x="85" y="1579"/>
                </a:moveTo>
                <a:lnTo>
                  <a:pt x="85" y="1426"/>
                </a:lnTo>
                <a:lnTo>
                  <a:pt x="102" y="1273"/>
                </a:lnTo>
                <a:lnTo>
                  <a:pt x="102" y="1138"/>
                </a:lnTo>
                <a:lnTo>
                  <a:pt x="102" y="1019"/>
                </a:lnTo>
                <a:lnTo>
                  <a:pt x="102" y="900"/>
                </a:lnTo>
                <a:lnTo>
                  <a:pt x="102" y="798"/>
                </a:lnTo>
                <a:lnTo>
                  <a:pt x="102" y="696"/>
                </a:lnTo>
                <a:lnTo>
                  <a:pt x="102" y="611"/>
                </a:lnTo>
                <a:lnTo>
                  <a:pt x="102" y="526"/>
                </a:lnTo>
                <a:lnTo>
                  <a:pt x="102" y="458"/>
                </a:lnTo>
                <a:lnTo>
                  <a:pt x="102" y="407"/>
                </a:lnTo>
                <a:lnTo>
                  <a:pt x="102" y="357"/>
                </a:lnTo>
                <a:lnTo>
                  <a:pt x="102" y="306"/>
                </a:lnTo>
                <a:lnTo>
                  <a:pt x="102" y="272"/>
                </a:lnTo>
                <a:lnTo>
                  <a:pt x="85" y="255"/>
                </a:lnTo>
                <a:lnTo>
                  <a:pt x="85" y="238"/>
                </a:lnTo>
                <a:lnTo>
                  <a:pt x="68" y="170"/>
                </a:lnTo>
                <a:lnTo>
                  <a:pt x="51" y="136"/>
                </a:lnTo>
                <a:lnTo>
                  <a:pt x="34" y="102"/>
                </a:lnTo>
                <a:lnTo>
                  <a:pt x="0" y="68"/>
                </a:lnTo>
                <a:lnTo>
                  <a:pt x="0" y="51"/>
                </a:lnTo>
                <a:lnTo>
                  <a:pt x="0" y="34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102" y="17"/>
                </a:lnTo>
                <a:lnTo>
                  <a:pt x="170" y="34"/>
                </a:lnTo>
                <a:lnTo>
                  <a:pt x="238" y="68"/>
                </a:lnTo>
                <a:lnTo>
                  <a:pt x="272" y="102"/>
                </a:lnTo>
                <a:lnTo>
                  <a:pt x="305" y="119"/>
                </a:lnTo>
                <a:lnTo>
                  <a:pt x="322" y="153"/>
                </a:lnTo>
                <a:lnTo>
                  <a:pt x="339" y="187"/>
                </a:lnTo>
                <a:lnTo>
                  <a:pt x="339" y="221"/>
                </a:lnTo>
                <a:lnTo>
                  <a:pt x="322" y="272"/>
                </a:lnTo>
                <a:lnTo>
                  <a:pt x="305" y="306"/>
                </a:lnTo>
                <a:lnTo>
                  <a:pt x="305" y="323"/>
                </a:lnTo>
                <a:lnTo>
                  <a:pt x="305" y="373"/>
                </a:lnTo>
                <a:lnTo>
                  <a:pt x="289" y="424"/>
                </a:lnTo>
                <a:lnTo>
                  <a:pt x="289" y="475"/>
                </a:lnTo>
                <a:lnTo>
                  <a:pt x="289" y="543"/>
                </a:lnTo>
                <a:lnTo>
                  <a:pt x="289" y="628"/>
                </a:lnTo>
                <a:lnTo>
                  <a:pt x="272" y="713"/>
                </a:lnTo>
                <a:lnTo>
                  <a:pt x="272" y="917"/>
                </a:lnTo>
                <a:lnTo>
                  <a:pt x="255" y="1121"/>
                </a:lnTo>
                <a:lnTo>
                  <a:pt x="255" y="1341"/>
                </a:lnTo>
                <a:lnTo>
                  <a:pt x="238" y="1579"/>
                </a:lnTo>
                <a:lnTo>
                  <a:pt x="85" y="157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Freeform 41"/>
          <p:cNvSpPr/>
          <p:nvPr/>
        </p:nvSpPr>
        <p:spPr bwMode="auto">
          <a:xfrm>
            <a:off x="5494337" y="2792414"/>
            <a:ext cx="1860550" cy="301625"/>
          </a:xfrm>
          <a:custGeom>
            <a:avLst/>
            <a:gdLst>
              <a:gd name="T0" fmla="*/ 2897 w 2931"/>
              <a:gd name="T1" fmla="*/ 136 h 476"/>
              <a:gd name="T2" fmla="*/ 2931 w 2931"/>
              <a:gd name="T3" fmla="*/ 170 h 476"/>
              <a:gd name="T4" fmla="*/ 2914 w 2931"/>
              <a:gd name="T5" fmla="*/ 204 h 476"/>
              <a:gd name="T6" fmla="*/ 2880 w 2931"/>
              <a:gd name="T7" fmla="*/ 221 h 476"/>
              <a:gd name="T8" fmla="*/ 2762 w 2931"/>
              <a:gd name="T9" fmla="*/ 221 h 476"/>
              <a:gd name="T10" fmla="*/ 2592 w 2931"/>
              <a:gd name="T11" fmla="*/ 238 h 476"/>
              <a:gd name="T12" fmla="*/ 2372 w 2931"/>
              <a:gd name="T13" fmla="*/ 238 h 476"/>
              <a:gd name="T14" fmla="*/ 2118 w 2931"/>
              <a:gd name="T15" fmla="*/ 238 h 476"/>
              <a:gd name="T16" fmla="*/ 1915 w 2931"/>
              <a:gd name="T17" fmla="*/ 238 h 476"/>
              <a:gd name="T18" fmla="*/ 1779 w 2931"/>
              <a:gd name="T19" fmla="*/ 238 h 476"/>
              <a:gd name="T20" fmla="*/ 1660 w 2931"/>
              <a:gd name="T21" fmla="*/ 255 h 476"/>
              <a:gd name="T22" fmla="*/ 1457 w 2931"/>
              <a:gd name="T23" fmla="*/ 272 h 476"/>
              <a:gd name="T24" fmla="*/ 1169 w 2931"/>
              <a:gd name="T25" fmla="*/ 323 h 476"/>
              <a:gd name="T26" fmla="*/ 847 w 2931"/>
              <a:gd name="T27" fmla="*/ 374 h 476"/>
              <a:gd name="T28" fmla="*/ 576 w 2931"/>
              <a:gd name="T29" fmla="*/ 425 h 476"/>
              <a:gd name="T30" fmla="*/ 339 w 2931"/>
              <a:gd name="T31" fmla="*/ 476 h 476"/>
              <a:gd name="T32" fmla="*/ 237 w 2931"/>
              <a:gd name="T33" fmla="*/ 476 h 476"/>
              <a:gd name="T34" fmla="*/ 102 w 2931"/>
              <a:gd name="T35" fmla="*/ 442 h 476"/>
              <a:gd name="T36" fmla="*/ 34 w 2931"/>
              <a:gd name="T37" fmla="*/ 408 h 476"/>
              <a:gd name="T38" fmla="*/ 0 w 2931"/>
              <a:gd name="T39" fmla="*/ 374 h 476"/>
              <a:gd name="T40" fmla="*/ 17 w 2931"/>
              <a:gd name="T41" fmla="*/ 357 h 476"/>
              <a:gd name="T42" fmla="*/ 85 w 2931"/>
              <a:gd name="T43" fmla="*/ 340 h 476"/>
              <a:gd name="T44" fmla="*/ 136 w 2931"/>
              <a:gd name="T45" fmla="*/ 323 h 476"/>
              <a:gd name="T46" fmla="*/ 220 w 2931"/>
              <a:gd name="T47" fmla="*/ 323 h 476"/>
              <a:gd name="T48" fmla="*/ 339 w 2931"/>
              <a:gd name="T49" fmla="*/ 306 h 476"/>
              <a:gd name="T50" fmla="*/ 491 w 2931"/>
              <a:gd name="T51" fmla="*/ 272 h 476"/>
              <a:gd name="T52" fmla="*/ 864 w 2931"/>
              <a:gd name="T53" fmla="*/ 221 h 476"/>
              <a:gd name="T54" fmla="*/ 1322 w 2931"/>
              <a:gd name="T55" fmla="*/ 153 h 476"/>
              <a:gd name="T56" fmla="*/ 1745 w 2931"/>
              <a:gd name="T57" fmla="*/ 102 h 476"/>
              <a:gd name="T58" fmla="*/ 2118 w 2931"/>
              <a:gd name="T59" fmla="*/ 51 h 476"/>
              <a:gd name="T60" fmla="*/ 2372 w 2931"/>
              <a:gd name="T61" fmla="*/ 17 h 476"/>
              <a:gd name="T62" fmla="*/ 2524 w 2931"/>
              <a:gd name="T63" fmla="*/ 0 h 476"/>
              <a:gd name="T64" fmla="*/ 2728 w 2931"/>
              <a:gd name="T65" fmla="*/ 34 h 476"/>
              <a:gd name="T66" fmla="*/ 2880 w 2931"/>
              <a:gd name="T67" fmla="*/ 119 h 4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931"/>
              <a:gd name="T103" fmla="*/ 0 h 476"/>
              <a:gd name="T104" fmla="*/ 2931 w 2931"/>
              <a:gd name="T105" fmla="*/ 476 h 4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931" h="476">
                <a:moveTo>
                  <a:pt x="2880" y="119"/>
                </a:moveTo>
                <a:lnTo>
                  <a:pt x="2897" y="136"/>
                </a:lnTo>
                <a:lnTo>
                  <a:pt x="2914" y="153"/>
                </a:lnTo>
                <a:lnTo>
                  <a:pt x="2931" y="170"/>
                </a:lnTo>
                <a:lnTo>
                  <a:pt x="2931" y="187"/>
                </a:lnTo>
                <a:lnTo>
                  <a:pt x="2914" y="204"/>
                </a:lnTo>
                <a:lnTo>
                  <a:pt x="2897" y="221"/>
                </a:lnTo>
                <a:lnTo>
                  <a:pt x="2880" y="221"/>
                </a:lnTo>
                <a:lnTo>
                  <a:pt x="2829" y="221"/>
                </a:lnTo>
                <a:lnTo>
                  <a:pt x="2762" y="221"/>
                </a:lnTo>
                <a:lnTo>
                  <a:pt x="2694" y="238"/>
                </a:lnTo>
                <a:lnTo>
                  <a:pt x="2592" y="238"/>
                </a:lnTo>
                <a:lnTo>
                  <a:pt x="2491" y="238"/>
                </a:lnTo>
                <a:lnTo>
                  <a:pt x="2372" y="238"/>
                </a:lnTo>
                <a:lnTo>
                  <a:pt x="2236" y="238"/>
                </a:lnTo>
                <a:lnTo>
                  <a:pt x="2118" y="238"/>
                </a:lnTo>
                <a:lnTo>
                  <a:pt x="2016" y="238"/>
                </a:lnTo>
                <a:lnTo>
                  <a:pt x="1915" y="238"/>
                </a:lnTo>
                <a:lnTo>
                  <a:pt x="1847" y="238"/>
                </a:lnTo>
                <a:lnTo>
                  <a:pt x="1779" y="238"/>
                </a:lnTo>
                <a:lnTo>
                  <a:pt x="1711" y="238"/>
                </a:lnTo>
                <a:lnTo>
                  <a:pt x="1660" y="255"/>
                </a:lnTo>
                <a:lnTo>
                  <a:pt x="1576" y="255"/>
                </a:lnTo>
                <a:lnTo>
                  <a:pt x="1457" y="272"/>
                </a:lnTo>
                <a:lnTo>
                  <a:pt x="1322" y="289"/>
                </a:lnTo>
                <a:lnTo>
                  <a:pt x="1169" y="323"/>
                </a:lnTo>
                <a:lnTo>
                  <a:pt x="1000" y="340"/>
                </a:lnTo>
                <a:lnTo>
                  <a:pt x="847" y="374"/>
                </a:lnTo>
                <a:lnTo>
                  <a:pt x="712" y="391"/>
                </a:lnTo>
                <a:lnTo>
                  <a:pt x="576" y="425"/>
                </a:lnTo>
                <a:lnTo>
                  <a:pt x="441" y="459"/>
                </a:lnTo>
                <a:lnTo>
                  <a:pt x="339" y="476"/>
                </a:lnTo>
                <a:lnTo>
                  <a:pt x="271" y="476"/>
                </a:lnTo>
                <a:lnTo>
                  <a:pt x="237" y="476"/>
                </a:lnTo>
                <a:lnTo>
                  <a:pt x="169" y="476"/>
                </a:lnTo>
                <a:lnTo>
                  <a:pt x="102" y="442"/>
                </a:lnTo>
                <a:lnTo>
                  <a:pt x="51" y="425"/>
                </a:lnTo>
                <a:lnTo>
                  <a:pt x="34" y="408"/>
                </a:lnTo>
                <a:lnTo>
                  <a:pt x="17" y="391"/>
                </a:lnTo>
                <a:lnTo>
                  <a:pt x="0" y="374"/>
                </a:lnTo>
                <a:lnTo>
                  <a:pt x="0" y="357"/>
                </a:lnTo>
                <a:lnTo>
                  <a:pt x="17" y="357"/>
                </a:lnTo>
                <a:lnTo>
                  <a:pt x="34" y="340"/>
                </a:lnTo>
                <a:lnTo>
                  <a:pt x="85" y="340"/>
                </a:lnTo>
                <a:lnTo>
                  <a:pt x="102" y="323"/>
                </a:lnTo>
                <a:lnTo>
                  <a:pt x="136" y="323"/>
                </a:lnTo>
                <a:lnTo>
                  <a:pt x="169" y="323"/>
                </a:lnTo>
                <a:lnTo>
                  <a:pt x="220" y="323"/>
                </a:lnTo>
                <a:lnTo>
                  <a:pt x="271" y="306"/>
                </a:lnTo>
                <a:lnTo>
                  <a:pt x="339" y="306"/>
                </a:lnTo>
                <a:lnTo>
                  <a:pt x="407" y="289"/>
                </a:lnTo>
                <a:lnTo>
                  <a:pt x="491" y="272"/>
                </a:lnTo>
                <a:lnTo>
                  <a:pt x="678" y="255"/>
                </a:lnTo>
                <a:lnTo>
                  <a:pt x="864" y="221"/>
                </a:lnTo>
                <a:lnTo>
                  <a:pt x="1084" y="187"/>
                </a:lnTo>
                <a:lnTo>
                  <a:pt x="1322" y="153"/>
                </a:lnTo>
                <a:lnTo>
                  <a:pt x="1542" y="119"/>
                </a:lnTo>
                <a:lnTo>
                  <a:pt x="1745" y="102"/>
                </a:lnTo>
                <a:lnTo>
                  <a:pt x="1948" y="68"/>
                </a:lnTo>
                <a:lnTo>
                  <a:pt x="2118" y="51"/>
                </a:lnTo>
                <a:lnTo>
                  <a:pt x="2253" y="34"/>
                </a:lnTo>
                <a:lnTo>
                  <a:pt x="2372" y="17"/>
                </a:lnTo>
                <a:lnTo>
                  <a:pt x="2474" y="0"/>
                </a:lnTo>
                <a:lnTo>
                  <a:pt x="2524" y="0"/>
                </a:lnTo>
                <a:lnTo>
                  <a:pt x="2626" y="17"/>
                </a:lnTo>
                <a:lnTo>
                  <a:pt x="2728" y="34"/>
                </a:lnTo>
                <a:lnTo>
                  <a:pt x="2812" y="68"/>
                </a:lnTo>
                <a:lnTo>
                  <a:pt x="2880" y="11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Freeform 38"/>
          <p:cNvSpPr/>
          <p:nvPr/>
        </p:nvSpPr>
        <p:spPr bwMode="auto">
          <a:xfrm>
            <a:off x="6149975" y="3632200"/>
            <a:ext cx="677863" cy="141288"/>
          </a:xfrm>
          <a:custGeom>
            <a:avLst/>
            <a:gdLst>
              <a:gd name="T0" fmla="*/ 1050 w 1067"/>
              <a:gd name="T1" fmla="*/ 102 h 221"/>
              <a:gd name="T2" fmla="*/ 1050 w 1067"/>
              <a:gd name="T3" fmla="*/ 119 h 221"/>
              <a:gd name="T4" fmla="*/ 1033 w 1067"/>
              <a:gd name="T5" fmla="*/ 136 h 221"/>
              <a:gd name="T6" fmla="*/ 999 w 1067"/>
              <a:gd name="T7" fmla="*/ 153 h 221"/>
              <a:gd name="T8" fmla="*/ 965 w 1067"/>
              <a:gd name="T9" fmla="*/ 153 h 221"/>
              <a:gd name="T10" fmla="*/ 914 w 1067"/>
              <a:gd name="T11" fmla="*/ 153 h 221"/>
              <a:gd name="T12" fmla="*/ 830 w 1067"/>
              <a:gd name="T13" fmla="*/ 153 h 221"/>
              <a:gd name="T14" fmla="*/ 711 w 1067"/>
              <a:gd name="T15" fmla="*/ 170 h 221"/>
              <a:gd name="T16" fmla="*/ 576 w 1067"/>
              <a:gd name="T17" fmla="*/ 170 h 221"/>
              <a:gd name="T18" fmla="*/ 406 w 1067"/>
              <a:gd name="T19" fmla="*/ 187 h 221"/>
              <a:gd name="T20" fmla="*/ 220 w 1067"/>
              <a:gd name="T21" fmla="*/ 204 h 221"/>
              <a:gd name="T22" fmla="*/ 0 w 1067"/>
              <a:gd name="T23" fmla="*/ 221 h 221"/>
              <a:gd name="T24" fmla="*/ 0 w 1067"/>
              <a:gd name="T25" fmla="*/ 102 h 221"/>
              <a:gd name="T26" fmla="*/ 169 w 1067"/>
              <a:gd name="T27" fmla="*/ 85 h 221"/>
              <a:gd name="T28" fmla="*/ 321 w 1067"/>
              <a:gd name="T29" fmla="*/ 68 h 221"/>
              <a:gd name="T30" fmla="*/ 457 w 1067"/>
              <a:gd name="T31" fmla="*/ 51 h 221"/>
              <a:gd name="T32" fmla="*/ 576 w 1067"/>
              <a:gd name="T33" fmla="*/ 34 h 221"/>
              <a:gd name="T34" fmla="*/ 677 w 1067"/>
              <a:gd name="T35" fmla="*/ 17 h 221"/>
              <a:gd name="T36" fmla="*/ 745 w 1067"/>
              <a:gd name="T37" fmla="*/ 0 h 221"/>
              <a:gd name="T38" fmla="*/ 813 w 1067"/>
              <a:gd name="T39" fmla="*/ 0 h 221"/>
              <a:gd name="T40" fmla="*/ 847 w 1067"/>
              <a:gd name="T41" fmla="*/ 0 h 221"/>
              <a:gd name="T42" fmla="*/ 948 w 1067"/>
              <a:gd name="T43" fmla="*/ 17 h 221"/>
              <a:gd name="T44" fmla="*/ 982 w 1067"/>
              <a:gd name="T45" fmla="*/ 17 h 221"/>
              <a:gd name="T46" fmla="*/ 1016 w 1067"/>
              <a:gd name="T47" fmla="*/ 34 h 221"/>
              <a:gd name="T48" fmla="*/ 1050 w 1067"/>
              <a:gd name="T49" fmla="*/ 51 h 221"/>
              <a:gd name="T50" fmla="*/ 1050 w 1067"/>
              <a:gd name="T51" fmla="*/ 68 h 221"/>
              <a:gd name="T52" fmla="*/ 1067 w 1067"/>
              <a:gd name="T53" fmla="*/ 85 h 221"/>
              <a:gd name="T54" fmla="*/ 1050 w 1067"/>
              <a:gd name="T55" fmla="*/ 102 h 221"/>
              <a:gd name="T56" fmla="*/ 1050 w 1067"/>
              <a:gd name="T57" fmla="*/ 102 h 22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067"/>
              <a:gd name="T88" fmla="*/ 0 h 221"/>
              <a:gd name="T89" fmla="*/ 1067 w 1067"/>
              <a:gd name="T90" fmla="*/ 221 h 221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067" h="221">
                <a:moveTo>
                  <a:pt x="1050" y="102"/>
                </a:moveTo>
                <a:lnTo>
                  <a:pt x="1050" y="119"/>
                </a:lnTo>
                <a:lnTo>
                  <a:pt x="1033" y="136"/>
                </a:lnTo>
                <a:lnTo>
                  <a:pt x="999" y="153"/>
                </a:lnTo>
                <a:lnTo>
                  <a:pt x="965" y="153"/>
                </a:lnTo>
                <a:lnTo>
                  <a:pt x="914" y="153"/>
                </a:lnTo>
                <a:lnTo>
                  <a:pt x="830" y="153"/>
                </a:lnTo>
                <a:lnTo>
                  <a:pt x="711" y="170"/>
                </a:lnTo>
                <a:lnTo>
                  <a:pt x="576" y="170"/>
                </a:lnTo>
                <a:lnTo>
                  <a:pt x="406" y="187"/>
                </a:lnTo>
                <a:lnTo>
                  <a:pt x="220" y="204"/>
                </a:lnTo>
                <a:lnTo>
                  <a:pt x="0" y="221"/>
                </a:lnTo>
                <a:lnTo>
                  <a:pt x="0" y="102"/>
                </a:lnTo>
                <a:lnTo>
                  <a:pt x="169" y="85"/>
                </a:lnTo>
                <a:lnTo>
                  <a:pt x="321" y="68"/>
                </a:lnTo>
                <a:lnTo>
                  <a:pt x="457" y="51"/>
                </a:lnTo>
                <a:lnTo>
                  <a:pt x="576" y="34"/>
                </a:lnTo>
                <a:lnTo>
                  <a:pt x="677" y="17"/>
                </a:lnTo>
                <a:lnTo>
                  <a:pt x="745" y="0"/>
                </a:lnTo>
                <a:lnTo>
                  <a:pt x="813" y="0"/>
                </a:lnTo>
                <a:lnTo>
                  <a:pt x="847" y="0"/>
                </a:lnTo>
                <a:lnTo>
                  <a:pt x="948" y="17"/>
                </a:lnTo>
                <a:lnTo>
                  <a:pt x="982" y="17"/>
                </a:lnTo>
                <a:lnTo>
                  <a:pt x="1016" y="34"/>
                </a:lnTo>
                <a:lnTo>
                  <a:pt x="1050" y="51"/>
                </a:lnTo>
                <a:lnTo>
                  <a:pt x="1050" y="68"/>
                </a:lnTo>
                <a:lnTo>
                  <a:pt x="1067" y="85"/>
                </a:lnTo>
                <a:lnTo>
                  <a:pt x="1050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66552" y="3773488"/>
            <a:ext cx="26642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组词：劝告  告知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000">
        <p:random/>
      </p:transition>
    </mc:Choice>
    <mc:Fallback>
      <p:transition spd="slow" advTm="1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490538" y="542449"/>
            <a:ext cx="8162449" cy="4058603"/>
          </a:xfrm>
          <a:prstGeom prst="roundRect">
            <a:avLst>
              <a:gd name="adj" fmla="val 615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28135" y="2228850"/>
            <a:ext cx="4181475" cy="69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/>
            <a:r>
              <a:rPr lang="zh-CN" altLang="en-US" sz="4500" b="1" dirty="0">
                <a:solidFill>
                  <a:srgbClr val="71C29C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深入探究</a:t>
            </a:r>
            <a:endParaRPr lang="zh-CN" altLang="en-US" sz="4500" b="1" dirty="0">
              <a:solidFill>
                <a:srgbClr val="71C29C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625465" y="1110615"/>
            <a:ext cx="1186339" cy="738664"/>
            <a:chOff x="1985488" y="1104900"/>
            <a:chExt cx="930184" cy="930184"/>
          </a:xfrm>
          <a:effectLst>
            <a:outerShdw blurRad="381000" dist="190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圆角矩形 28"/>
            <p:cNvSpPr/>
            <p:nvPr/>
          </p:nvSpPr>
          <p:spPr>
            <a:xfrm>
              <a:off x="1985488" y="1104900"/>
              <a:ext cx="930184" cy="930184"/>
            </a:xfrm>
            <a:prstGeom prst="roundRect">
              <a:avLst/>
            </a:prstGeom>
            <a:solidFill>
              <a:srgbClr val="8ACAA3"/>
            </a:solidFill>
            <a:ln w="101600">
              <a:solidFill>
                <a:schemeClr val="bg1"/>
              </a:solidFill>
            </a:ln>
            <a:effectLst>
              <a:innerShdw blurRad="228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9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  <p:sp>
          <p:nvSpPr>
            <p:cNvPr id="30" name="矩形 259"/>
            <p:cNvSpPr>
              <a:spLocks noChangeArrowheads="1"/>
            </p:cNvSpPr>
            <p:nvPr/>
          </p:nvSpPr>
          <p:spPr bwMode="auto">
            <a:xfrm>
              <a:off x="2102398" y="1135846"/>
              <a:ext cx="696364" cy="868336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9pPr>
            </a:lstStyle>
            <a:p>
              <a:pPr algn="ctr">
                <a:buNone/>
              </a:pPr>
              <a:r>
                <a:rPr lang="en-US" altLang="zh-CN" sz="4050" cap="all">
                  <a:solidFill>
                    <a:schemeClr val="bg1"/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+mn-ea"/>
                  <a:sym typeface="zihun219hao-mengquluoliti" panose="00000500000000000000" pitchFamily="2" charset="-122"/>
                </a:rPr>
                <a:t>02</a:t>
              </a:r>
              <a:endParaRPr lang="zh-CN" altLang="en-US" sz="4050" cap="all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4770597" y="3278505"/>
            <a:ext cx="289607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— </a:t>
            </a:r>
            <a:r>
              <a:rPr lang="zh-CN" altLang="en-US" sz="150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寓言二则</a:t>
            </a:r>
            <a:r>
              <a:rPr lang="en-US" altLang="zh-CN" sz="150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《</a:t>
            </a:r>
            <a:r>
              <a:rPr lang="zh-CN" altLang="en-US" sz="150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亡羊补牢</a:t>
            </a:r>
            <a:r>
              <a:rPr lang="en-US" altLang="zh-CN" sz="150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》—</a:t>
            </a:r>
            <a:endParaRPr lang="en-US" altLang="zh-CN" sz="1500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655922" y="1750219"/>
            <a:ext cx="2137886" cy="2050256"/>
          </a:xfrm>
          <a:prstGeom prst="ellipse">
            <a:avLst/>
          </a:prstGeom>
          <a:gradFill>
            <a:gsLst>
              <a:gs pos="52000">
                <a:srgbClr val="A4D5B1">
                  <a:alpha val="89000"/>
                </a:srgbClr>
              </a:gs>
              <a:gs pos="0">
                <a:srgbClr val="8ACAA3"/>
              </a:gs>
              <a:gs pos="100000">
                <a:srgbClr val="BEDFBE">
                  <a:alpha val="10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2956" y="850740"/>
            <a:ext cx="3267290" cy="4573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深入探究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704850" y="1047750"/>
            <a:ext cx="7758733" cy="14229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从前有个人，养了几只羊。一天早上，他去放羊，发现羊少了一只。原来羊圈（</a:t>
            </a: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juàn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）破了个窟（</a:t>
            </a: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kū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）窿（</a:t>
            </a: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lóng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），夜里狼从窟窿钻（</a:t>
            </a: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zuān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）进去，把羊叼（</a:t>
            </a: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diāo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）走了。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43600" y="2190750"/>
            <a:ext cx="2203236" cy="2431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914401" y="2923418"/>
            <a:ext cx="2133600" cy="60960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时间：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一天早上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3256023" y="2929697"/>
            <a:ext cx="1849377" cy="60960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人物：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养羊人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914400" y="3723518"/>
            <a:ext cx="4191000" cy="60960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事情的起因：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羊圈破了个窟窿。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深入探究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pic>
        <p:nvPicPr>
          <p:cNvPr id="3" name="图片 1" descr="00000(29)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17600" y="819150"/>
            <a:ext cx="6908799" cy="3886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3211830" y="983474"/>
            <a:ext cx="2012668" cy="1143070"/>
            <a:chOff x="3131840" y="1707234"/>
            <a:chExt cx="2664296" cy="1512191"/>
          </a:xfrm>
          <a:solidFill>
            <a:srgbClr val="71C29C"/>
          </a:solidFill>
        </p:grpSpPr>
        <p:sp>
          <p:nvSpPr>
            <p:cNvPr id="6" name="圆角矩形标注 3"/>
            <p:cNvSpPr/>
            <p:nvPr/>
          </p:nvSpPr>
          <p:spPr>
            <a:xfrm>
              <a:off x="3131840" y="1707234"/>
              <a:ext cx="2592846" cy="1512191"/>
            </a:xfrm>
            <a:prstGeom prst="wedgeRoundRectCallout">
              <a:avLst>
                <a:gd name="adj1" fmla="val -41102"/>
                <a:gd name="adj2" fmla="val 76247"/>
                <a:gd name="adj3" fmla="val 16667"/>
              </a:avLst>
            </a:prstGeom>
            <a:grpFill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1219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2"/>
            <p:cNvSpPr txBox="1"/>
            <p:nvPr/>
          </p:nvSpPr>
          <p:spPr>
            <a:xfrm>
              <a:off x="3203847" y="1792875"/>
              <a:ext cx="2592289" cy="13409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12192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赶紧把羊圈修一修，堵上那个窟窿吧！</a:t>
              </a:r>
              <a:endPara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5"/>
          <p:cNvGrpSpPr/>
          <p:nvPr/>
        </p:nvGrpSpPr>
        <p:grpSpPr>
          <a:xfrm>
            <a:off x="3647229" y="2436001"/>
            <a:ext cx="1714005" cy="1013597"/>
            <a:chOff x="2951508" y="1685020"/>
            <a:chExt cx="2268564" cy="1341114"/>
          </a:xfrm>
          <a:solidFill>
            <a:srgbClr val="71C29C"/>
          </a:solidFill>
        </p:grpSpPr>
        <p:sp>
          <p:nvSpPr>
            <p:cNvPr id="9" name="圆角矩形标注 6"/>
            <p:cNvSpPr/>
            <p:nvPr/>
          </p:nvSpPr>
          <p:spPr>
            <a:xfrm>
              <a:off x="2951508" y="1707239"/>
              <a:ext cx="2268564" cy="1318895"/>
            </a:xfrm>
            <a:prstGeom prst="wedgeRoundRectCallout">
              <a:avLst>
                <a:gd name="adj1" fmla="val 61273"/>
                <a:gd name="adj2" fmla="val -43566"/>
                <a:gd name="adj3" fmla="val 16667"/>
              </a:avLst>
            </a:prstGeom>
            <a:grpFill/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1219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2"/>
            <p:cNvSpPr txBox="1"/>
            <p:nvPr/>
          </p:nvSpPr>
          <p:spPr>
            <a:xfrm>
              <a:off x="2951508" y="1685020"/>
              <a:ext cx="2268564" cy="134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1219200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羊已经丢了，还修羊圈干什么？</a:t>
              </a:r>
              <a:endPara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525412" y="1001466"/>
            <a:ext cx="1577270" cy="797836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关心（劝告的语气）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3733800" y="3693554"/>
            <a:ext cx="1360170" cy="4238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不以为然</a:t>
            </a: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>
        <p:random/>
      </p:transition>
    </mc:Choice>
    <mc:Fallback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深入探究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-686765" y="1047025"/>
            <a:ext cx="10773833" cy="59792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养羊人不听劝告，产生了什么后果？</a:t>
            </a:r>
            <a:endParaRPr lang="zh-CN" altLang="en-US" sz="28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8140" y="2254290"/>
            <a:ext cx="4214282" cy="16890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第二天早上，他去放羊，发现羊又少了一只。原来狼又从窟窿钻进去，把羊叼走了。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020575" y="3374261"/>
            <a:ext cx="176184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64076" y="1926461"/>
            <a:ext cx="3475708" cy="24765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连接符 7"/>
          <p:cNvCxnSpPr/>
          <p:nvPr/>
        </p:nvCxnSpPr>
        <p:spPr>
          <a:xfrm>
            <a:off x="568140" y="3983861"/>
            <a:ext cx="36980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8000">
        <p:random/>
      </p:transition>
    </mc:Choice>
    <mc:Fallback>
      <p:transition spd="slow" advTm="8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深入探究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9600" y="1903606"/>
            <a:ext cx="7941733" cy="159973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他很后悔没有听街坊的劝告，心想，现在修还不晚。他赶紧堵上那个窟窿，把羊圈修得结结实实的。从此，他的羊再也没丢过。</a:t>
            </a:r>
            <a:endParaRPr lang="zh-CN" altLang="en-US" sz="28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2"/>
          <p:cNvSpPr/>
          <p:nvPr/>
        </p:nvSpPr>
        <p:spPr>
          <a:xfrm>
            <a:off x="1828800" y="2003973"/>
            <a:ext cx="685800" cy="438443"/>
          </a:xfrm>
          <a:prstGeom prst="roundRect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64030" y="1203809"/>
            <a:ext cx="4495799" cy="497957"/>
          </a:xfrm>
          <a:prstGeom prst="borderCallout1">
            <a:avLst>
              <a:gd name="adj1" fmla="val 18750"/>
              <a:gd name="adj2" fmla="val -8333"/>
              <a:gd name="adj3" fmla="val 135744"/>
              <a:gd name="adj4" fmla="val 39933"/>
            </a:avLst>
          </a:prstGeom>
          <a:solidFill>
            <a:srgbClr val="71C29C"/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1219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养羊人已经认识到自己的错误。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4"/>
          <p:cNvSpPr/>
          <p:nvPr/>
        </p:nvSpPr>
        <p:spPr>
          <a:xfrm>
            <a:off x="2057400" y="2451336"/>
            <a:ext cx="1523999" cy="466642"/>
          </a:xfrm>
          <a:prstGeom prst="roundRect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977766" y="1203808"/>
            <a:ext cx="3895898" cy="497957"/>
          </a:xfrm>
          <a:prstGeom prst="rect">
            <a:avLst/>
          </a:prstGeom>
          <a:solidFill>
            <a:srgbClr val="71C29C"/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1219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行动迅速，及时改正错误。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2"/>
          <p:cNvSpPr/>
          <p:nvPr/>
        </p:nvSpPr>
        <p:spPr>
          <a:xfrm>
            <a:off x="6705600" y="1975774"/>
            <a:ext cx="1588023" cy="438443"/>
          </a:xfrm>
          <a:prstGeom prst="roundRect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4"/>
          <p:cNvSpPr/>
          <p:nvPr/>
        </p:nvSpPr>
        <p:spPr>
          <a:xfrm>
            <a:off x="4642373" y="3002744"/>
            <a:ext cx="1072627" cy="500595"/>
          </a:xfrm>
          <a:prstGeom prst="roundRect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5575823" y="3943351"/>
            <a:ext cx="2717800" cy="497957"/>
          </a:xfrm>
          <a:prstGeom prst="rect">
            <a:avLst/>
          </a:prstGeom>
          <a:solidFill>
            <a:srgbClr val="71C29C"/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1219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把羊圈修得很好。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46667" y="3943350"/>
            <a:ext cx="3276600" cy="497957"/>
          </a:xfrm>
          <a:prstGeom prst="rect">
            <a:avLst/>
          </a:prstGeom>
          <a:solidFill>
            <a:srgbClr val="71C29C"/>
          </a:solidFill>
          <a:ln w="9525">
            <a:noFill/>
          </a:ln>
        </p:spPr>
        <p:txBody>
          <a:bodyPr wrap="square">
            <a:spAutoFit/>
          </a:bodyPr>
          <a:lstStyle/>
          <a:p>
            <a:pPr defTabSz="1219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改正错误后的好结果。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11"/>
          <p:cNvSpPr/>
          <p:nvPr/>
        </p:nvSpPr>
        <p:spPr>
          <a:xfrm>
            <a:off x="7059083" y="2476749"/>
            <a:ext cx="1234540" cy="552004"/>
          </a:xfrm>
          <a:prstGeom prst="roundRect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2"/>
          <p:cNvSpPr/>
          <p:nvPr/>
        </p:nvSpPr>
        <p:spPr>
          <a:xfrm>
            <a:off x="615696" y="2451351"/>
            <a:ext cx="793751" cy="466627"/>
          </a:xfrm>
          <a:prstGeom prst="roundRect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11"/>
          <p:cNvSpPr/>
          <p:nvPr/>
        </p:nvSpPr>
        <p:spPr>
          <a:xfrm>
            <a:off x="626534" y="2947943"/>
            <a:ext cx="440266" cy="552004"/>
          </a:xfrm>
          <a:prstGeom prst="roundRect">
            <a:avLst/>
          </a:prstGeom>
          <a:noFill/>
          <a:ln w="285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000">
        <p:random/>
      </p:transition>
    </mc:Choice>
    <mc:Fallback>
      <p:transition spd="slow" advTm="1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深入探究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矩形 4"/>
          <p:cNvSpPr/>
          <p:nvPr/>
        </p:nvSpPr>
        <p:spPr>
          <a:xfrm>
            <a:off x="1526399" y="1173148"/>
            <a:ext cx="10657417" cy="4979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读一读，说说两个句子有什么不同。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044786" y="2001843"/>
            <a:ext cx="10176933" cy="9330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①他堵上那个窟窿，把羊圈修得结结实实的。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②他赶紧堵上那个窟窿，把羊圈修得结结实实的。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02165" y="1041766"/>
            <a:ext cx="524234" cy="6698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14401" y="3321748"/>
            <a:ext cx="7521786" cy="8535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219200" fontAlgn="base">
              <a:lnSpc>
                <a:spcPct val="130000"/>
              </a:lnSpc>
              <a:spcBef>
                <a:spcPts val="800"/>
              </a:spcBef>
              <a:spcAft>
                <a:spcPct val="0"/>
              </a:spcAft>
            </a:pPr>
            <a:r>
              <a:rPr lang="zh-CN" altLang="en-US" sz="2000" b="1" dirty="0">
                <a:ln w="22225">
                  <a:noFill/>
                  <a:prstDash val="soli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这两个句子，第二个句子在动词前加上了表示状语的词语“赶紧”更能体现出养羊人改正错误的急切心情。</a:t>
            </a:r>
            <a:endParaRPr lang="zh-CN" altLang="en-US" sz="2000" b="1" dirty="0">
              <a:ln w="22225">
                <a:noFill/>
                <a:prstDash val="solid"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654386" y="2934919"/>
            <a:ext cx="609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490538" y="542449"/>
            <a:ext cx="8162449" cy="4058603"/>
          </a:xfrm>
          <a:prstGeom prst="roundRect">
            <a:avLst>
              <a:gd name="adj" fmla="val 615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28135" y="2228850"/>
            <a:ext cx="4181475" cy="6924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/>
            <a:r>
              <a:rPr lang="zh-CN" altLang="en-US" sz="4500" b="1">
                <a:solidFill>
                  <a:srgbClr val="71C29C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4500" b="1">
              <a:solidFill>
                <a:srgbClr val="71C29C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625465" y="1110615"/>
            <a:ext cx="1186339" cy="738664"/>
            <a:chOff x="1985488" y="1104900"/>
            <a:chExt cx="930184" cy="930184"/>
          </a:xfrm>
          <a:effectLst>
            <a:outerShdw blurRad="381000" dist="190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圆角矩形 28"/>
            <p:cNvSpPr/>
            <p:nvPr/>
          </p:nvSpPr>
          <p:spPr>
            <a:xfrm>
              <a:off x="1985488" y="1104900"/>
              <a:ext cx="930184" cy="930184"/>
            </a:xfrm>
            <a:prstGeom prst="roundRect">
              <a:avLst/>
            </a:prstGeom>
            <a:solidFill>
              <a:srgbClr val="8ACAA3"/>
            </a:solidFill>
            <a:ln w="101600">
              <a:solidFill>
                <a:schemeClr val="bg1"/>
              </a:solidFill>
            </a:ln>
            <a:effectLst>
              <a:innerShdw blurRad="228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9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  <p:sp>
          <p:nvSpPr>
            <p:cNvPr id="30" name="矩形 259"/>
            <p:cNvSpPr>
              <a:spLocks noChangeArrowheads="1"/>
            </p:cNvSpPr>
            <p:nvPr/>
          </p:nvSpPr>
          <p:spPr bwMode="auto">
            <a:xfrm>
              <a:off x="2102398" y="1135844"/>
              <a:ext cx="696364" cy="868336"/>
            </a:xfrm>
            <a:prstGeom prst="round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/>
                </a:defRPr>
              </a:lvl9pPr>
            </a:lstStyle>
            <a:p>
              <a:pPr algn="ctr">
                <a:buNone/>
              </a:pPr>
              <a:r>
                <a:rPr lang="en-US" altLang="zh-CN" sz="4050" cap="all">
                  <a:solidFill>
                    <a:schemeClr val="bg1"/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+mn-ea"/>
                  <a:sym typeface="zihun219hao-mengquluoliti" panose="00000500000000000000" pitchFamily="2" charset="-122"/>
                </a:rPr>
                <a:t>01</a:t>
              </a:r>
              <a:endParaRPr lang="zh-CN" altLang="en-US" sz="4050" cap="all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</p:grpSp>
      <p:sp>
        <p:nvSpPr>
          <p:cNvPr id="26" name="TextBox 6"/>
          <p:cNvSpPr txBox="1"/>
          <p:nvPr/>
        </p:nvSpPr>
        <p:spPr>
          <a:xfrm>
            <a:off x="4770597" y="3278505"/>
            <a:ext cx="289607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— </a:t>
            </a:r>
            <a:r>
              <a:rPr lang="zh-CN" altLang="en-US" sz="150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寓言二则</a:t>
            </a:r>
            <a:r>
              <a:rPr lang="en-US" altLang="zh-CN" sz="150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《</a:t>
            </a:r>
            <a:r>
              <a:rPr lang="zh-CN" altLang="en-US" sz="150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亡羊补牢</a:t>
            </a:r>
            <a:r>
              <a:rPr lang="en-US" altLang="zh-CN" sz="1500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》—</a:t>
            </a:r>
            <a:endParaRPr lang="en-US" altLang="zh-CN" sz="1500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655922" y="1750219"/>
            <a:ext cx="2137886" cy="2050256"/>
          </a:xfrm>
          <a:prstGeom prst="ellipse">
            <a:avLst/>
          </a:prstGeom>
          <a:gradFill>
            <a:gsLst>
              <a:gs pos="52000">
                <a:srgbClr val="A4D5B1">
                  <a:alpha val="89000"/>
                </a:srgbClr>
              </a:gs>
              <a:gs pos="0">
                <a:srgbClr val="8ACAA3"/>
              </a:gs>
              <a:gs pos="100000">
                <a:srgbClr val="BEDFBE">
                  <a:alpha val="10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2956" y="850740"/>
            <a:ext cx="3267290" cy="4573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深入探究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矩形"/>
          <p:cNvSpPr/>
          <p:nvPr/>
        </p:nvSpPr>
        <p:spPr bwMode="auto">
          <a:xfrm>
            <a:off x="838200" y="1048402"/>
            <a:ext cx="4110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根据课文补充表格。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"/>
          <p:cNvGraphicFramePr>
            <a:graphicFrameLocks noGrp="1"/>
          </p:cNvGraphicFramePr>
          <p:nvPr/>
        </p:nvGraphicFramePr>
        <p:xfrm>
          <a:off x="914400" y="1673437"/>
          <a:ext cx="7315200" cy="2939295"/>
        </p:xfrm>
        <a:graphic>
          <a:graphicData uri="http://schemas.openxmlformats.org/drawingml/2006/table">
            <a:tbl>
              <a:tblPr bandRow="1">
                <a:noFill/>
              </a:tblPr>
              <a:tblGrid>
                <a:gridCol w="1371600"/>
                <a:gridCol w="2715567"/>
                <a:gridCol w="3228033"/>
              </a:tblGrid>
              <a:tr h="553597"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100" b="1" i="0" u="none" strike="noStrike" kern="1200" cap="none" spc="0" baseline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7662" marR="57662" marT="28831" marB="28831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100" b="1" i="0" u="none" strike="noStrike" kern="1200" cap="none" spc="0" baseline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第一次</a:t>
                      </a:r>
                      <a:endParaRPr lang="zh-CN" altLang="en-US" sz="2100" b="0" i="0" u="none" strike="noStrike" kern="1200" cap="none" spc="0" baseline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100" b="1" i="0" u="none" strike="noStrike" kern="1200" cap="none" spc="0" baseline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第二次</a:t>
                      </a:r>
                      <a:endParaRPr lang="zh-CN" altLang="en-US" sz="2100" b="0" i="0" u="none" strike="noStrike" kern="1200" cap="none" spc="0" baseline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EFE9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100" b="1" i="0" u="none" strike="noStrike" kern="1200" cap="none" spc="0" baseline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丢羊原因</a:t>
                      </a:r>
                      <a:endParaRPr lang="zh-CN" altLang="en-US" sz="2100" b="0" i="0" u="none" strike="noStrike" kern="1200" cap="none" spc="0" baseline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100" b="0" i="0" u="none" strike="noStrike" kern="1200" cap="none" spc="0" baseline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57662" marR="57662" marT="28831" marB="28831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100" b="0" i="0" u="none" strike="noStrike" kern="1200" cap="none" spc="0" baseline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57662" marR="57662" marT="28831" marB="28831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845539"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100" b="1" i="0" u="none" strike="noStrike" kern="1200" cap="none" spc="0" baseline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丢羊之后</a:t>
                      </a:r>
                      <a:endParaRPr lang="zh-CN" altLang="en-US" sz="2100" b="0" i="0" u="none" strike="noStrike" kern="1200" cap="none" spc="0" baseline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100" b="0" i="0" u="none" strike="noStrike" kern="1200" cap="none" spc="0" baseline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57662" marR="57662" marT="28831" marB="28831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EFE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100" b="0" i="0" u="none" strike="noStrike" kern="1200" cap="none" spc="0" baseline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57662" marR="57662" marT="28831" marB="28831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EFE9"/>
                    </a:solidFill>
                  </a:tcPr>
                </a:tc>
              </a:tr>
              <a:tr h="854359"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zh-CN" altLang="en-US" sz="2100" b="1" i="0" u="none" strike="noStrike" kern="1200" cap="none" spc="0" baseline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结果</a:t>
                      </a:r>
                      <a:endParaRPr lang="zh-CN" altLang="en-US" sz="2100" b="0" i="0" u="none" strike="noStrike" kern="1200" cap="none" spc="0" baseline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100" b="0" i="0" u="none" strike="noStrike" kern="1200" cap="none" spc="0" baseline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57662" marR="57662" marT="28831" marB="28831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2100" b="0" i="0" u="none" strike="noStrike" kern="1200" cap="none" spc="0" baseline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57662" marR="57662" marT="28831" marB="28831" anchor="ctr">
                    <a:lnL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rgbClr val="F7964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sp>
        <p:nvSpPr>
          <p:cNvPr id="6" name="矩形"/>
          <p:cNvSpPr/>
          <p:nvPr/>
        </p:nvSpPr>
        <p:spPr bwMode="auto">
          <a:xfrm>
            <a:off x="2697956" y="2337791"/>
            <a:ext cx="33131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羊圈破了个窟窿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"/>
          <p:cNvSpPr/>
          <p:nvPr/>
        </p:nvSpPr>
        <p:spPr bwMode="auto">
          <a:xfrm>
            <a:off x="6019800" y="2362567"/>
            <a:ext cx="22320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没修羊圈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"/>
          <p:cNvSpPr/>
          <p:nvPr/>
        </p:nvSpPr>
        <p:spPr bwMode="auto">
          <a:xfrm>
            <a:off x="2471420" y="3013843"/>
            <a:ext cx="238029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羊已经丢了，还修羊圈干什么？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"/>
          <p:cNvSpPr/>
          <p:nvPr/>
        </p:nvSpPr>
        <p:spPr bwMode="auto">
          <a:xfrm>
            <a:off x="5060791" y="3013843"/>
            <a:ext cx="31400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现在修还不晚，把羊圈修得结结实实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"/>
          <p:cNvSpPr/>
          <p:nvPr/>
        </p:nvSpPr>
        <p:spPr bwMode="auto">
          <a:xfrm>
            <a:off x="2438400" y="3985212"/>
            <a:ext cx="32400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第二天羊又少了一只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"/>
          <p:cNvSpPr/>
          <p:nvPr/>
        </p:nvSpPr>
        <p:spPr bwMode="auto">
          <a:xfrm>
            <a:off x="5132229" y="3966162"/>
            <a:ext cx="3587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从此，他的羊再也没丢过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7000">
        <p:random/>
      </p:transition>
    </mc:Choice>
    <mc:Fallback>
      <p:transition spd="slow" advTm="7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深入探究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602827" y="1249410"/>
            <a:ext cx="3024716" cy="59792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u="sng" dirty="0">
                <a:solidFill>
                  <a:srgbClr val="71C29C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明确寓意</a:t>
            </a:r>
            <a:endParaRPr lang="zh-CN" altLang="en-US" sz="2800" b="1" u="sng" dirty="0">
              <a:solidFill>
                <a:srgbClr val="71C29C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5" name="Text Box 13"/>
          <p:cNvSpPr txBox="1"/>
          <p:nvPr/>
        </p:nvSpPr>
        <p:spPr>
          <a:xfrm>
            <a:off x="602827" y="1895294"/>
            <a:ext cx="4502149" cy="24461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12192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亡羊补牢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用养羊人两次丢羊后修补羊圈，从此再没丢过羊的故事，告诉我们：一个人做错了事，只要肯接受意见，认真改正，就不算晚。</a:t>
            </a:r>
            <a:endParaRPr lang="en-US" altLang="zh-CN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3" descr="mzl.kyfdkcpu.1024x1024-65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181600" y="1653892"/>
            <a:ext cx="3560261" cy="2671074"/>
          </a:xfrm>
          <a:prstGeom prst="ellipse">
            <a:avLst/>
          </a:prstGeom>
          <a:noFill/>
          <a:ln>
            <a:noFill/>
          </a:ln>
        </p:spPr>
      </p:pic>
      <p:cxnSp>
        <p:nvCxnSpPr>
          <p:cNvPr id="7" name="直接连接符 6"/>
          <p:cNvCxnSpPr/>
          <p:nvPr/>
        </p:nvCxnSpPr>
        <p:spPr>
          <a:xfrm flipV="1">
            <a:off x="3068320" y="3362615"/>
            <a:ext cx="1884680" cy="1516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02827" y="3805133"/>
            <a:ext cx="4578773" cy="367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2827" y="4341476"/>
            <a:ext cx="151235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6000">
        <p:random/>
      </p:transition>
    </mc:Choice>
    <mc:Fallback>
      <p:transition spd="slow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深入探究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57400" y="1657350"/>
            <a:ext cx="1415772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u="sng" dirty="0">
                <a:solidFill>
                  <a:srgbClr val="71C29C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课后作业</a:t>
            </a:r>
            <a:endParaRPr lang="zh-CN" altLang="en-US" sz="2400" b="1" dirty="0">
              <a:solidFill>
                <a:srgbClr val="71C29C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57399" y="2364617"/>
            <a:ext cx="10601960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、抄写生字。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、和伙伴们一起编演这个寓言故事。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490538" y="542449"/>
            <a:ext cx="8162449" cy="4058603"/>
          </a:xfrm>
          <a:prstGeom prst="roundRect">
            <a:avLst>
              <a:gd name="adj" fmla="val 615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91514" y="2341565"/>
            <a:ext cx="4785360" cy="7835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500" b="1">
                <a:solidFill>
                  <a:srgbClr val="71C29C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课程结束</a:t>
            </a:r>
            <a:endParaRPr lang="zh-CN" altLang="en-US" sz="4500" b="1">
              <a:solidFill>
                <a:srgbClr val="71C29C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1932827" y="716042"/>
            <a:ext cx="5031105" cy="321945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">
                <a:solidFill>
                  <a:srgbClr val="71C29C"/>
                </a:solidFill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rPr>
              <a:t>部编版二年级语文下册</a:t>
            </a:r>
            <a:endParaRPr lang="zh-CN" altLang="en-US" sz="1500">
              <a:solidFill>
                <a:srgbClr val="71C29C"/>
              </a:solidFill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14839" y="997268"/>
            <a:ext cx="3162776" cy="4427220"/>
            <a:chOff x="2595" y="1493"/>
            <a:chExt cx="6641" cy="9296"/>
          </a:xfrm>
        </p:grpSpPr>
        <p:sp>
          <p:nvSpPr>
            <p:cNvPr id="15" name="椭圆 14"/>
            <p:cNvSpPr/>
            <p:nvPr/>
          </p:nvSpPr>
          <p:spPr>
            <a:xfrm>
              <a:off x="3757" y="4623"/>
              <a:ext cx="4955" cy="4758"/>
            </a:xfrm>
            <a:prstGeom prst="ellipse">
              <a:avLst/>
            </a:prstGeom>
            <a:gradFill>
              <a:gsLst>
                <a:gs pos="52000">
                  <a:srgbClr val="A4D5B1">
                    <a:alpha val="89000"/>
                  </a:srgbClr>
                </a:gs>
                <a:gs pos="0">
                  <a:srgbClr val="8ACAA3"/>
                </a:gs>
                <a:gs pos="100000">
                  <a:srgbClr val="BEDFBE">
                    <a:alpha val="10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zihun219hao-mengquluoliti" panose="00000500000000000000" pitchFamily="2" charset="-122"/>
                <a:ea typeface="zihun219hao-mengquluoliti" panose="00000500000000000000" pitchFamily="2" charset="-122"/>
                <a:cs typeface="+mn-ea"/>
                <a:sym typeface="zihun219hao-mengquluoliti" panose="00000500000000000000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595" y="1493"/>
              <a:ext cx="6641" cy="9296"/>
            </a:xfrm>
            <a:prstGeom prst="rect">
              <a:avLst/>
            </a:prstGeom>
          </p:spPr>
        </p:pic>
      </p:grpSp>
      <p:pic>
        <p:nvPicPr>
          <p:cNvPr id="2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28300" y="11645900"/>
            <a:ext cx="342900" cy="254000"/>
          </a:xfrm>
          <a:prstGeom prst="cube">
            <a:avLst/>
          </a:prstGeom>
        </p:spPr>
      </p:pic>
      <p:pic>
        <p:nvPicPr>
          <p:cNvPr id="2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325100" y="10566400"/>
            <a:ext cx="330200" cy="2413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3" y="219075"/>
            <a:ext cx="8761570" cy="4743926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6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1800" dirty="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05589" y="1311093"/>
            <a:ext cx="25042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寓言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13558" y="1936840"/>
            <a:ext cx="6366076" cy="1670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9pPr>
          </a:lstStyle>
          <a:p>
            <a:pPr eaLnBrk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寓言是用比喻性的故事来寄托意味深长的道理，给人以启示的文学体裁，字数不多，但言简意赅。该词最早见于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庄子</a:t>
            </a:r>
            <a:r>
              <a:rPr lang="en-US" altLang="zh-CN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，在春秋战国时代兴起，后来成为文学作品的一种体裁。</a:t>
            </a:r>
            <a:endParaRPr lang="en-US" altLang="zh-CN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32843" y="4308445"/>
            <a:ext cx="42783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故事欣赏：狼和小羊</a:t>
            </a:r>
            <a:endParaRPr kumimoji="0" lang="zh-CN" altLang="en-US" sz="200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1219200" y="1014065"/>
            <a:ext cx="6934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大家听过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狼和小羊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的故事吗？今天啊，有一个养羊的农夫，他会有什么样的故事呢？一起来看看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……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6" name="图片 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1840448"/>
            <a:ext cx="4940300" cy="234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50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4419600" y="1560967"/>
            <a:ext cx="8243888" cy="2401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wáng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</a:t>
            </a:r>
            <a:r>
              <a:rPr kumimoji="0" lang="en-US" altLang="zh-CN" sz="200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kumimoji="0" lang="en-US" altLang="zh-CN" sz="200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láo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亡羊补牢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亡：丢失。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牢：在这里的意思是羊圈。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亡羊补牢：丢失了羊就补好羊圈。 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38200" y="1654256"/>
            <a:ext cx="3279775" cy="2390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4000">
        <p:random/>
      </p:transition>
    </mc:Choice>
    <mc:Fallback>
      <p:transition spd="slow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97262" y="1276350"/>
            <a:ext cx="6758762" cy="27753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dist" defTabSz="1219200" eaLnBrk="0" fontAlgn="base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寓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言二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sz="32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亡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羊补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牢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羊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3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defTabSz="1219200" eaLnBrk="0" fontAlgn="base" hangingPunct="0">
              <a:lnSpc>
                <a:spcPct val="3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钻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叼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  街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坊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后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悔</a:t>
            </a:r>
            <a:r>
              <a:rPr lang="zh-CN" altLang="en-US" sz="3200" b="1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2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36"/>
          <p:cNvSpPr txBox="1"/>
          <p:nvPr/>
        </p:nvSpPr>
        <p:spPr>
          <a:xfrm>
            <a:off x="3465478" y="1609815"/>
            <a:ext cx="1708151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wánɡ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36"/>
          <p:cNvSpPr txBox="1"/>
          <p:nvPr/>
        </p:nvSpPr>
        <p:spPr>
          <a:xfrm>
            <a:off x="5046995" y="1649381"/>
            <a:ext cx="1708151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láo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36"/>
          <p:cNvSpPr txBox="1"/>
          <p:nvPr/>
        </p:nvSpPr>
        <p:spPr>
          <a:xfrm>
            <a:off x="6784995" y="1658883"/>
            <a:ext cx="1708151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juàn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36"/>
          <p:cNvSpPr txBox="1"/>
          <p:nvPr/>
        </p:nvSpPr>
        <p:spPr>
          <a:xfrm>
            <a:off x="644643" y="3028950"/>
            <a:ext cx="1708151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zuān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6"/>
          <p:cNvSpPr txBox="1"/>
          <p:nvPr/>
        </p:nvSpPr>
        <p:spPr>
          <a:xfrm>
            <a:off x="2077381" y="3028951"/>
            <a:ext cx="1708149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diāo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36"/>
          <p:cNvSpPr txBox="1"/>
          <p:nvPr/>
        </p:nvSpPr>
        <p:spPr>
          <a:xfrm>
            <a:off x="3921941" y="3028952"/>
            <a:ext cx="1708149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fānɡ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6"/>
          <p:cNvSpPr txBox="1"/>
          <p:nvPr/>
        </p:nvSpPr>
        <p:spPr>
          <a:xfrm>
            <a:off x="5358470" y="3036623"/>
            <a:ext cx="1708149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huǐ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6"/>
          <p:cNvSpPr txBox="1"/>
          <p:nvPr/>
        </p:nvSpPr>
        <p:spPr>
          <a:xfrm>
            <a:off x="618600" y="1609815"/>
            <a:ext cx="1708149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yù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36"/>
          <p:cNvSpPr txBox="1"/>
          <p:nvPr/>
        </p:nvSpPr>
        <p:spPr>
          <a:xfrm>
            <a:off x="2268054" y="1649381"/>
            <a:ext cx="1708149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zé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6"/>
          <p:cNvSpPr txBox="1"/>
          <p:nvPr/>
        </p:nvSpPr>
        <p:spPr>
          <a:xfrm>
            <a:off x="6784997" y="3028952"/>
            <a:ext cx="1708149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cǐ</a:t>
            </a:r>
            <a:endParaRPr lang="en-US" altLang="zh-CN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000">
        <p:random/>
      </p:transition>
    </mc:Choice>
    <mc:Fallback>
      <p:transition spd="slow" advTm="1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20189" y="2929389"/>
            <a:ext cx="492443" cy="52565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圈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5" name="直接连接符 4"/>
          <p:cNvCxnSpPr>
            <a:stCxn id="3" idx="3"/>
          </p:cNvCxnSpPr>
          <p:nvPr/>
        </p:nvCxnSpPr>
        <p:spPr>
          <a:xfrm flipV="1">
            <a:off x="1512632" y="3074892"/>
            <a:ext cx="536256" cy="1173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3" idx="3"/>
          </p:cNvCxnSpPr>
          <p:nvPr/>
        </p:nvCxnSpPr>
        <p:spPr>
          <a:xfrm>
            <a:off x="1512632" y="3192218"/>
            <a:ext cx="469794" cy="2697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36"/>
          <p:cNvSpPr txBox="1"/>
          <p:nvPr/>
        </p:nvSpPr>
        <p:spPr>
          <a:xfrm>
            <a:off x="1783741" y="3333750"/>
            <a:ext cx="1708151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juàn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36"/>
          <p:cNvSpPr txBox="1"/>
          <p:nvPr/>
        </p:nvSpPr>
        <p:spPr>
          <a:xfrm>
            <a:off x="1783741" y="2719018"/>
            <a:ext cx="1708151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quān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60528" y="2688606"/>
            <a:ext cx="1228221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（圆圈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51214" y="3239346"/>
            <a:ext cx="1415772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（羊圈）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26182" y="2963346"/>
            <a:ext cx="855980" cy="525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钻</a:t>
            </a:r>
            <a:endParaRPr lang="zh-CN" altLang="en-US" sz="24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5545832" y="3064780"/>
            <a:ext cx="489373" cy="178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035205" y="2645133"/>
            <a:ext cx="918841" cy="52565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zuān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6"/>
          <p:cNvSpPr txBox="1"/>
          <p:nvPr/>
        </p:nvSpPr>
        <p:spPr>
          <a:xfrm>
            <a:off x="5655308" y="3316629"/>
            <a:ext cx="1708151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1219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zuàn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05600" y="2645133"/>
            <a:ext cx="1415771" cy="525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（钻进）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05600" y="3243710"/>
            <a:ext cx="1415772" cy="525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（钻石）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545832" y="3242943"/>
            <a:ext cx="373436" cy="3474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3"/>
          <p:cNvGrpSpPr/>
          <p:nvPr/>
        </p:nvGrpSpPr>
        <p:grpSpPr>
          <a:xfrm>
            <a:off x="838200" y="1432570"/>
            <a:ext cx="1996285" cy="717839"/>
            <a:chOff x="162269" y="139897"/>
            <a:chExt cx="2860585" cy="1030348"/>
          </a:xfrm>
        </p:grpSpPr>
        <p:sp>
          <p:nvSpPr>
            <p:cNvPr id="22" name="Text Box 15"/>
            <p:cNvSpPr txBox="1">
              <a:spLocks noChangeArrowheads="1"/>
            </p:cNvSpPr>
            <p:nvPr/>
          </p:nvSpPr>
          <p:spPr bwMode="auto">
            <a:xfrm>
              <a:off x="1193194" y="362682"/>
              <a:ext cx="1829660" cy="751002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/>
                  <a:ea typeface="宋体" panose="02010600030101010101" pitchFamily="2" charset="-122"/>
                </a:defRPr>
              </a:lvl9pPr>
            </a:lstStyle>
            <a:p>
              <a:pPr defTabSz="1219200" eaLnBrk="0" hangingPunct="0">
                <a:spcBef>
                  <a:spcPts val="1600"/>
                </a:spcBef>
                <a:defRPr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多音字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  <p:pic>
          <p:nvPicPr>
            <p:cNvPr id="23" name="图片 2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269" y="139897"/>
              <a:ext cx="1174490" cy="103034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5000">
        <p:random/>
      </p:transition>
    </mc:Choice>
    <mc:Fallback>
      <p:transition spd="slow" advTm="1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4" grpId="0"/>
      <p:bldP spid="15" grpId="0"/>
      <p:bldP spid="16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TextBox 27"/>
          <p:cNvSpPr txBox="1">
            <a:spLocks noChangeArrowheads="1"/>
          </p:cNvSpPr>
          <p:nvPr/>
        </p:nvSpPr>
        <p:spPr bwMode="auto">
          <a:xfrm>
            <a:off x="1116956" y="1920876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solidFill>
                  <a:prstClr val="black"/>
                </a:solidFill>
                <a:latin typeface="楷体_GB2312"/>
                <a:ea typeface="楷体_GB2312"/>
                <a:cs typeface="楷体_GB2312"/>
              </a:rPr>
              <a:t>亡</a:t>
            </a:r>
            <a:endParaRPr lang="zh-CN" altLang="en-US" sz="9600" b="1">
              <a:solidFill>
                <a:prstClr val="black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5" name="TextBox 20"/>
          <p:cNvSpPr txBox="1">
            <a:spLocks noChangeArrowheads="1"/>
          </p:cNvSpPr>
          <p:nvPr/>
        </p:nvSpPr>
        <p:spPr bwMode="auto">
          <a:xfrm>
            <a:off x="1198561" y="1401764"/>
            <a:ext cx="13922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wáng 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"/>
          <p:cNvGrpSpPr/>
          <p:nvPr/>
        </p:nvGrpSpPr>
        <p:grpSpPr>
          <a:xfrm>
            <a:off x="5043295" y="1347819"/>
            <a:ext cx="2879725" cy="2879725"/>
            <a:chOff x="1474" y="663"/>
            <a:chExt cx="2948" cy="2835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H="1"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 flipH="1"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 flipH="1"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2531834" y="2474914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部首：亠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384760" y="2017714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en-US" altLang="zh-CN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493963" y="2946401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结构：上下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5546531" y="1900268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Freeform 31"/>
          <p:cNvSpPr/>
          <p:nvPr/>
        </p:nvSpPr>
        <p:spPr bwMode="auto">
          <a:xfrm>
            <a:off x="5546531" y="2446368"/>
            <a:ext cx="1860550" cy="290512"/>
          </a:xfrm>
          <a:custGeom>
            <a:avLst/>
            <a:gdLst>
              <a:gd name="T0" fmla="*/ 322 w 2931"/>
              <a:gd name="T1" fmla="*/ 287 h 456"/>
              <a:gd name="T2" fmla="*/ 559 w 2931"/>
              <a:gd name="T3" fmla="*/ 270 h 456"/>
              <a:gd name="T4" fmla="*/ 779 w 2931"/>
              <a:gd name="T5" fmla="*/ 236 h 456"/>
              <a:gd name="T6" fmla="*/ 983 w 2931"/>
              <a:gd name="T7" fmla="*/ 220 h 456"/>
              <a:gd name="T8" fmla="*/ 1169 w 2931"/>
              <a:gd name="T9" fmla="*/ 203 h 456"/>
              <a:gd name="T10" fmla="*/ 1406 w 2931"/>
              <a:gd name="T11" fmla="*/ 169 h 456"/>
              <a:gd name="T12" fmla="*/ 1694 w 2931"/>
              <a:gd name="T13" fmla="*/ 118 h 456"/>
              <a:gd name="T14" fmla="*/ 1999 w 2931"/>
              <a:gd name="T15" fmla="*/ 84 h 456"/>
              <a:gd name="T16" fmla="*/ 2253 w 2931"/>
              <a:gd name="T17" fmla="*/ 51 h 456"/>
              <a:gd name="T18" fmla="*/ 2440 w 2931"/>
              <a:gd name="T19" fmla="*/ 17 h 456"/>
              <a:gd name="T20" fmla="*/ 2558 w 2931"/>
              <a:gd name="T21" fmla="*/ 0 h 456"/>
              <a:gd name="T22" fmla="*/ 2643 w 2931"/>
              <a:gd name="T23" fmla="*/ 17 h 456"/>
              <a:gd name="T24" fmla="*/ 2812 w 2931"/>
              <a:gd name="T25" fmla="*/ 68 h 456"/>
              <a:gd name="T26" fmla="*/ 2897 w 2931"/>
              <a:gd name="T27" fmla="*/ 135 h 456"/>
              <a:gd name="T28" fmla="*/ 2931 w 2931"/>
              <a:gd name="T29" fmla="*/ 186 h 456"/>
              <a:gd name="T30" fmla="*/ 2914 w 2931"/>
              <a:gd name="T31" fmla="*/ 220 h 456"/>
              <a:gd name="T32" fmla="*/ 2846 w 2931"/>
              <a:gd name="T33" fmla="*/ 236 h 456"/>
              <a:gd name="T34" fmla="*/ 2745 w 2931"/>
              <a:gd name="T35" fmla="*/ 236 h 456"/>
              <a:gd name="T36" fmla="*/ 2609 w 2931"/>
              <a:gd name="T37" fmla="*/ 236 h 456"/>
              <a:gd name="T38" fmla="*/ 2321 w 2931"/>
              <a:gd name="T39" fmla="*/ 236 h 456"/>
              <a:gd name="T40" fmla="*/ 2135 w 2931"/>
              <a:gd name="T41" fmla="*/ 253 h 456"/>
              <a:gd name="T42" fmla="*/ 2050 w 2931"/>
              <a:gd name="T43" fmla="*/ 270 h 456"/>
              <a:gd name="T44" fmla="*/ 1914 w 2931"/>
              <a:gd name="T45" fmla="*/ 270 h 456"/>
              <a:gd name="T46" fmla="*/ 1762 w 2931"/>
              <a:gd name="T47" fmla="*/ 287 h 456"/>
              <a:gd name="T48" fmla="*/ 1576 w 2931"/>
              <a:gd name="T49" fmla="*/ 304 h 456"/>
              <a:gd name="T50" fmla="*/ 712 w 2931"/>
              <a:gd name="T51" fmla="*/ 405 h 456"/>
              <a:gd name="T52" fmla="*/ 508 w 2931"/>
              <a:gd name="T53" fmla="*/ 422 h 456"/>
              <a:gd name="T54" fmla="*/ 356 w 2931"/>
              <a:gd name="T55" fmla="*/ 439 h 456"/>
              <a:gd name="T56" fmla="*/ 254 w 2931"/>
              <a:gd name="T57" fmla="*/ 456 h 456"/>
              <a:gd name="T58" fmla="*/ 220 w 2931"/>
              <a:gd name="T59" fmla="*/ 456 h 456"/>
              <a:gd name="T60" fmla="*/ 169 w 2931"/>
              <a:gd name="T61" fmla="*/ 456 h 456"/>
              <a:gd name="T62" fmla="*/ 85 w 2931"/>
              <a:gd name="T63" fmla="*/ 405 h 456"/>
              <a:gd name="T64" fmla="*/ 17 w 2931"/>
              <a:gd name="T65" fmla="*/ 372 h 456"/>
              <a:gd name="T66" fmla="*/ 0 w 2931"/>
              <a:gd name="T67" fmla="*/ 321 h 456"/>
              <a:gd name="T68" fmla="*/ 34 w 2931"/>
              <a:gd name="T69" fmla="*/ 304 h 456"/>
              <a:gd name="T70" fmla="*/ 152 w 2931"/>
              <a:gd name="T71" fmla="*/ 304 h 45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931"/>
              <a:gd name="T109" fmla="*/ 0 h 456"/>
              <a:gd name="T110" fmla="*/ 2931 w 2931"/>
              <a:gd name="T111" fmla="*/ 456 h 45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931" h="456">
                <a:moveTo>
                  <a:pt x="152" y="304"/>
                </a:moveTo>
                <a:lnTo>
                  <a:pt x="322" y="287"/>
                </a:lnTo>
                <a:lnTo>
                  <a:pt x="474" y="270"/>
                </a:lnTo>
                <a:lnTo>
                  <a:pt x="559" y="270"/>
                </a:lnTo>
                <a:lnTo>
                  <a:pt x="661" y="253"/>
                </a:lnTo>
                <a:lnTo>
                  <a:pt x="779" y="236"/>
                </a:lnTo>
                <a:lnTo>
                  <a:pt x="915" y="220"/>
                </a:lnTo>
                <a:lnTo>
                  <a:pt x="983" y="220"/>
                </a:lnTo>
                <a:lnTo>
                  <a:pt x="1084" y="220"/>
                </a:lnTo>
                <a:lnTo>
                  <a:pt x="1169" y="203"/>
                </a:lnTo>
                <a:lnTo>
                  <a:pt x="1288" y="186"/>
                </a:lnTo>
                <a:lnTo>
                  <a:pt x="1406" y="169"/>
                </a:lnTo>
                <a:lnTo>
                  <a:pt x="1542" y="152"/>
                </a:lnTo>
                <a:lnTo>
                  <a:pt x="1694" y="118"/>
                </a:lnTo>
                <a:lnTo>
                  <a:pt x="1847" y="101"/>
                </a:lnTo>
                <a:lnTo>
                  <a:pt x="1999" y="84"/>
                </a:lnTo>
                <a:lnTo>
                  <a:pt x="2135" y="68"/>
                </a:lnTo>
                <a:lnTo>
                  <a:pt x="2253" y="51"/>
                </a:lnTo>
                <a:lnTo>
                  <a:pt x="2355" y="34"/>
                </a:lnTo>
                <a:lnTo>
                  <a:pt x="2440" y="17"/>
                </a:lnTo>
                <a:lnTo>
                  <a:pt x="2507" y="17"/>
                </a:lnTo>
                <a:lnTo>
                  <a:pt x="2558" y="0"/>
                </a:lnTo>
                <a:lnTo>
                  <a:pt x="2592" y="0"/>
                </a:lnTo>
                <a:lnTo>
                  <a:pt x="2643" y="17"/>
                </a:lnTo>
                <a:lnTo>
                  <a:pt x="2694" y="17"/>
                </a:lnTo>
                <a:lnTo>
                  <a:pt x="2812" y="68"/>
                </a:lnTo>
                <a:lnTo>
                  <a:pt x="2863" y="101"/>
                </a:lnTo>
                <a:lnTo>
                  <a:pt x="2897" y="135"/>
                </a:lnTo>
                <a:lnTo>
                  <a:pt x="2914" y="169"/>
                </a:lnTo>
                <a:lnTo>
                  <a:pt x="2931" y="186"/>
                </a:lnTo>
                <a:lnTo>
                  <a:pt x="2931" y="203"/>
                </a:lnTo>
                <a:lnTo>
                  <a:pt x="2914" y="220"/>
                </a:lnTo>
                <a:lnTo>
                  <a:pt x="2880" y="220"/>
                </a:lnTo>
                <a:lnTo>
                  <a:pt x="2846" y="236"/>
                </a:lnTo>
                <a:lnTo>
                  <a:pt x="2795" y="236"/>
                </a:lnTo>
                <a:lnTo>
                  <a:pt x="2745" y="236"/>
                </a:lnTo>
                <a:lnTo>
                  <a:pt x="2677" y="236"/>
                </a:lnTo>
                <a:lnTo>
                  <a:pt x="2609" y="236"/>
                </a:lnTo>
                <a:lnTo>
                  <a:pt x="2440" y="236"/>
                </a:lnTo>
                <a:lnTo>
                  <a:pt x="2321" y="236"/>
                </a:lnTo>
                <a:lnTo>
                  <a:pt x="2219" y="253"/>
                </a:lnTo>
                <a:lnTo>
                  <a:pt x="2135" y="253"/>
                </a:lnTo>
                <a:lnTo>
                  <a:pt x="2084" y="253"/>
                </a:lnTo>
                <a:lnTo>
                  <a:pt x="2050" y="270"/>
                </a:lnTo>
                <a:lnTo>
                  <a:pt x="1982" y="270"/>
                </a:lnTo>
                <a:lnTo>
                  <a:pt x="1914" y="270"/>
                </a:lnTo>
                <a:lnTo>
                  <a:pt x="1847" y="270"/>
                </a:lnTo>
                <a:lnTo>
                  <a:pt x="1762" y="287"/>
                </a:lnTo>
                <a:lnTo>
                  <a:pt x="1660" y="287"/>
                </a:lnTo>
                <a:lnTo>
                  <a:pt x="1576" y="304"/>
                </a:lnTo>
                <a:lnTo>
                  <a:pt x="1152" y="355"/>
                </a:lnTo>
                <a:lnTo>
                  <a:pt x="712" y="405"/>
                </a:lnTo>
                <a:lnTo>
                  <a:pt x="593" y="422"/>
                </a:lnTo>
                <a:lnTo>
                  <a:pt x="508" y="422"/>
                </a:lnTo>
                <a:lnTo>
                  <a:pt x="424" y="439"/>
                </a:lnTo>
                <a:lnTo>
                  <a:pt x="356" y="439"/>
                </a:lnTo>
                <a:lnTo>
                  <a:pt x="305" y="456"/>
                </a:lnTo>
                <a:lnTo>
                  <a:pt x="254" y="456"/>
                </a:lnTo>
                <a:lnTo>
                  <a:pt x="237" y="456"/>
                </a:lnTo>
                <a:lnTo>
                  <a:pt x="220" y="456"/>
                </a:lnTo>
                <a:lnTo>
                  <a:pt x="203" y="456"/>
                </a:lnTo>
                <a:lnTo>
                  <a:pt x="169" y="456"/>
                </a:lnTo>
                <a:lnTo>
                  <a:pt x="136" y="439"/>
                </a:lnTo>
                <a:lnTo>
                  <a:pt x="85" y="405"/>
                </a:lnTo>
                <a:lnTo>
                  <a:pt x="51" y="388"/>
                </a:lnTo>
                <a:lnTo>
                  <a:pt x="17" y="372"/>
                </a:lnTo>
                <a:lnTo>
                  <a:pt x="0" y="338"/>
                </a:lnTo>
                <a:lnTo>
                  <a:pt x="0" y="321"/>
                </a:lnTo>
                <a:lnTo>
                  <a:pt x="17" y="321"/>
                </a:lnTo>
                <a:lnTo>
                  <a:pt x="34" y="304"/>
                </a:lnTo>
                <a:lnTo>
                  <a:pt x="85" y="304"/>
                </a:lnTo>
                <a:lnTo>
                  <a:pt x="152" y="30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Freeform 32"/>
          <p:cNvSpPr/>
          <p:nvPr/>
        </p:nvSpPr>
        <p:spPr bwMode="auto">
          <a:xfrm>
            <a:off x="5965632" y="2660680"/>
            <a:ext cx="1184275" cy="901700"/>
          </a:xfrm>
          <a:custGeom>
            <a:avLst/>
            <a:gdLst>
              <a:gd name="T0" fmla="*/ 254 w 1863"/>
              <a:gd name="T1" fmla="*/ 1367 h 1418"/>
              <a:gd name="T2" fmla="*/ 203 w 1863"/>
              <a:gd name="T3" fmla="*/ 1401 h 1418"/>
              <a:gd name="T4" fmla="*/ 169 w 1863"/>
              <a:gd name="T5" fmla="*/ 1418 h 1418"/>
              <a:gd name="T6" fmla="*/ 118 w 1863"/>
              <a:gd name="T7" fmla="*/ 1384 h 1418"/>
              <a:gd name="T8" fmla="*/ 51 w 1863"/>
              <a:gd name="T9" fmla="*/ 1300 h 1418"/>
              <a:gd name="T10" fmla="*/ 17 w 1863"/>
              <a:gd name="T11" fmla="*/ 1249 h 1418"/>
              <a:gd name="T12" fmla="*/ 17 w 1863"/>
              <a:gd name="T13" fmla="*/ 1215 h 1418"/>
              <a:gd name="T14" fmla="*/ 51 w 1863"/>
              <a:gd name="T15" fmla="*/ 1165 h 1418"/>
              <a:gd name="T16" fmla="*/ 101 w 1863"/>
              <a:gd name="T17" fmla="*/ 1114 h 1418"/>
              <a:gd name="T18" fmla="*/ 152 w 1863"/>
              <a:gd name="T19" fmla="*/ 996 h 1418"/>
              <a:gd name="T20" fmla="*/ 169 w 1863"/>
              <a:gd name="T21" fmla="*/ 810 h 1418"/>
              <a:gd name="T22" fmla="*/ 169 w 1863"/>
              <a:gd name="T23" fmla="*/ 624 h 1418"/>
              <a:gd name="T24" fmla="*/ 169 w 1863"/>
              <a:gd name="T25" fmla="*/ 523 h 1418"/>
              <a:gd name="T26" fmla="*/ 169 w 1863"/>
              <a:gd name="T27" fmla="*/ 422 h 1418"/>
              <a:gd name="T28" fmla="*/ 169 w 1863"/>
              <a:gd name="T29" fmla="*/ 287 h 1418"/>
              <a:gd name="T30" fmla="*/ 152 w 1863"/>
              <a:gd name="T31" fmla="*/ 101 h 1418"/>
              <a:gd name="T32" fmla="*/ 254 w 1863"/>
              <a:gd name="T33" fmla="*/ 67 h 1418"/>
              <a:gd name="T34" fmla="*/ 356 w 1863"/>
              <a:gd name="T35" fmla="*/ 152 h 1418"/>
              <a:gd name="T36" fmla="*/ 389 w 1863"/>
              <a:gd name="T37" fmla="*/ 169 h 1418"/>
              <a:gd name="T38" fmla="*/ 389 w 1863"/>
              <a:gd name="T39" fmla="*/ 219 h 1418"/>
              <a:gd name="T40" fmla="*/ 389 w 1863"/>
              <a:gd name="T41" fmla="*/ 304 h 1418"/>
              <a:gd name="T42" fmla="*/ 372 w 1863"/>
              <a:gd name="T43" fmla="*/ 422 h 1418"/>
              <a:gd name="T44" fmla="*/ 356 w 1863"/>
              <a:gd name="T45" fmla="*/ 624 h 1418"/>
              <a:gd name="T46" fmla="*/ 339 w 1863"/>
              <a:gd name="T47" fmla="*/ 844 h 1418"/>
              <a:gd name="T48" fmla="*/ 322 w 1863"/>
              <a:gd name="T49" fmla="*/ 996 h 1418"/>
              <a:gd name="T50" fmla="*/ 339 w 1863"/>
              <a:gd name="T51" fmla="*/ 1080 h 1418"/>
              <a:gd name="T52" fmla="*/ 356 w 1863"/>
              <a:gd name="T53" fmla="*/ 1114 h 1418"/>
              <a:gd name="T54" fmla="*/ 440 w 1863"/>
              <a:gd name="T55" fmla="*/ 1097 h 1418"/>
              <a:gd name="T56" fmla="*/ 593 w 1863"/>
              <a:gd name="T57" fmla="*/ 1097 h 1418"/>
              <a:gd name="T58" fmla="*/ 796 w 1863"/>
              <a:gd name="T59" fmla="*/ 1064 h 1418"/>
              <a:gd name="T60" fmla="*/ 1067 w 1863"/>
              <a:gd name="T61" fmla="*/ 1013 h 1418"/>
              <a:gd name="T62" fmla="*/ 1287 w 1863"/>
              <a:gd name="T63" fmla="*/ 979 h 1418"/>
              <a:gd name="T64" fmla="*/ 1457 w 1863"/>
              <a:gd name="T65" fmla="*/ 962 h 1418"/>
              <a:gd name="T66" fmla="*/ 1575 w 1863"/>
              <a:gd name="T67" fmla="*/ 962 h 1418"/>
              <a:gd name="T68" fmla="*/ 1694 w 1863"/>
              <a:gd name="T69" fmla="*/ 996 h 1418"/>
              <a:gd name="T70" fmla="*/ 1779 w 1863"/>
              <a:gd name="T71" fmla="*/ 1047 h 1418"/>
              <a:gd name="T72" fmla="*/ 1846 w 1863"/>
              <a:gd name="T73" fmla="*/ 1114 h 1418"/>
              <a:gd name="T74" fmla="*/ 1863 w 1863"/>
              <a:gd name="T75" fmla="*/ 1148 h 1418"/>
              <a:gd name="T76" fmla="*/ 1829 w 1863"/>
              <a:gd name="T77" fmla="*/ 1165 h 1418"/>
              <a:gd name="T78" fmla="*/ 1762 w 1863"/>
              <a:gd name="T79" fmla="*/ 1182 h 1418"/>
              <a:gd name="T80" fmla="*/ 1660 w 1863"/>
              <a:gd name="T81" fmla="*/ 1182 h 1418"/>
              <a:gd name="T82" fmla="*/ 1525 w 1863"/>
              <a:gd name="T83" fmla="*/ 1182 h 1418"/>
              <a:gd name="T84" fmla="*/ 1169 w 1863"/>
              <a:gd name="T85" fmla="*/ 1182 h 1418"/>
              <a:gd name="T86" fmla="*/ 796 w 1863"/>
              <a:gd name="T87" fmla="*/ 1215 h 1418"/>
              <a:gd name="T88" fmla="*/ 610 w 1863"/>
              <a:gd name="T89" fmla="*/ 1249 h 1418"/>
              <a:gd name="T90" fmla="*/ 457 w 1863"/>
              <a:gd name="T91" fmla="*/ 1266 h 1418"/>
              <a:gd name="T92" fmla="*/ 356 w 1863"/>
              <a:gd name="T93" fmla="*/ 1300 h 1418"/>
              <a:gd name="T94" fmla="*/ 288 w 1863"/>
              <a:gd name="T95" fmla="*/ 1334 h 141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63"/>
              <a:gd name="T145" fmla="*/ 0 h 1418"/>
              <a:gd name="T146" fmla="*/ 1863 w 1863"/>
              <a:gd name="T147" fmla="*/ 1418 h 141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63" h="1418">
                <a:moveTo>
                  <a:pt x="288" y="1334"/>
                </a:moveTo>
                <a:lnTo>
                  <a:pt x="254" y="1367"/>
                </a:lnTo>
                <a:lnTo>
                  <a:pt x="220" y="1401"/>
                </a:lnTo>
                <a:lnTo>
                  <a:pt x="203" y="1401"/>
                </a:lnTo>
                <a:lnTo>
                  <a:pt x="186" y="1418"/>
                </a:lnTo>
                <a:lnTo>
                  <a:pt x="169" y="1418"/>
                </a:lnTo>
                <a:lnTo>
                  <a:pt x="135" y="1401"/>
                </a:lnTo>
                <a:lnTo>
                  <a:pt x="118" y="1384"/>
                </a:lnTo>
                <a:lnTo>
                  <a:pt x="84" y="1334"/>
                </a:lnTo>
                <a:lnTo>
                  <a:pt x="51" y="1300"/>
                </a:lnTo>
                <a:lnTo>
                  <a:pt x="34" y="1266"/>
                </a:lnTo>
                <a:lnTo>
                  <a:pt x="17" y="1249"/>
                </a:lnTo>
                <a:lnTo>
                  <a:pt x="0" y="1232"/>
                </a:lnTo>
                <a:lnTo>
                  <a:pt x="17" y="1215"/>
                </a:lnTo>
                <a:lnTo>
                  <a:pt x="17" y="1182"/>
                </a:lnTo>
                <a:lnTo>
                  <a:pt x="51" y="1165"/>
                </a:lnTo>
                <a:lnTo>
                  <a:pt x="68" y="1148"/>
                </a:lnTo>
                <a:lnTo>
                  <a:pt x="101" y="1114"/>
                </a:lnTo>
                <a:lnTo>
                  <a:pt x="135" y="1064"/>
                </a:lnTo>
                <a:lnTo>
                  <a:pt x="152" y="996"/>
                </a:lnTo>
                <a:lnTo>
                  <a:pt x="169" y="912"/>
                </a:lnTo>
                <a:lnTo>
                  <a:pt x="169" y="810"/>
                </a:lnTo>
                <a:lnTo>
                  <a:pt x="169" y="709"/>
                </a:lnTo>
                <a:lnTo>
                  <a:pt x="169" y="624"/>
                </a:lnTo>
                <a:lnTo>
                  <a:pt x="169" y="557"/>
                </a:lnTo>
                <a:lnTo>
                  <a:pt x="169" y="523"/>
                </a:lnTo>
                <a:lnTo>
                  <a:pt x="169" y="473"/>
                </a:lnTo>
                <a:lnTo>
                  <a:pt x="169" y="422"/>
                </a:lnTo>
                <a:lnTo>
                  <a:pt x="169" y="354"/>
                </a:lnTo>
                <a:lnTo>
                  <a:pt x="169" y="287"/>
                </a:lnTo>
                <a:lnTo>
                  <a:pt x="152" y="202"/>
                </a:lnTo>
                <a:lnTo>
                  <a:pt x="152" y="101"/>
                </a:lnTo>
                <a:lnTo>
                  <a:pt x="152" y="0"/>
                </a:lnTo>
                <a:lnTo>
                  <a:pt x="254" y="67"/>
                </a:lnTo>
                <a:lnTo>
                  <a:pt x="322" y="118"/>
                </a:lnTo>
                <a:lnTo>
                  <a:pt x="356" y="152"/>
                </a:lnTo>
                <a:lnTo>
                  <a:pt x="389" y="169"/>
                </a:lnTo>
                <a:lnTo>
                  <a:pt x="389" y="202"/>
                </a:lnTo>
                <a:lnTo>
                  <a:pt x="389" y="219"/>
                </a:lnTo>
                <a:lnTo>
                  <a:pt x="389" y="270"/>
                </a:lnTo>
                <a:lnTo>
                  <a:pt x="389" y="304"/>
                </a:lnTo>
                <a:lnTo>
                  <a:pt x="389" y="354"/>
                </a:lnTo>
                <a:lnTo>
                  <a:pt x="372" y="422"/>
                </a:lnTo>
                <a:lnTo>
                  <a:pt x="372" y="489"/>
                </a:lnTo>
                <a:lnTo>
                  <a:pt x="356" y="624"/>
                </a:lnTo>
                <a:lnTo>
                  <a:pt x="356" y="743"/>
                </a:lnTo>
                <a:lnTo>
                  <a:pt x="339" y="844"/>
                </a:lnTo>
                <a:lnTo>
                  <a:pt x="339" y="928"/>
                </a:lnTo>
                <a:lnTo>
                  <a:pt x="322" y="996"/>
                </a:lnTo>
                <a:lnTo>
                  <a:pt x="322" y="1047"/>
                </a:lnTo>
                <a:lnTo>
                  <a:pt x="339" y="1080"/>
                </a:lnTo>
                <a:lnTo>
                  <a:pt x="339" y="1097"/>
                </a:lnTo>
                <a:lnTo>
                  <a:pt x="356" y="1114"/>
                </a:lnTo>
                <a:lnTo>
                  <a:pt x="389" y="1114"/>
                </a:lnTo>
                <a:lnTo>
                  <a:pt x="440" y="1097"/>
                </a:lnTo>
                <a:lnTo>
                  <a:pt x="508" y="1097"/>
                </a:lnTo>
                <a:lnTo>
                  <a:pt x="593" y="1097"/>
                </a:lnTo>
                <a:lnTo>
                  <a:pt x="677" y="1080"/>
                </a:lnTo>
                <a:lnTo>
                  <a:pt x="796" y="1064"/>
                </a:lnTo>
                <a:lnTo>
                  <a:pt x="932" y="1047"/>
                </a:lnTo>
                <a:lnTo>
                  <a:pt x="1067" y="1013"/>
                </a:lnTo>
                <a:lnTo>
                  <a:pt x="1186" y="996"/>
                </a:lnTo>
                <a:lnTo>
                  <a:pt x="1287" y="979"/>
                </a:lnTo>
                <a:lnTo>
                  <a:pt x="1389" y="979"/>
                </a:lnTo>
                <a:lnTo>
                  <a:pt x="1457" y="962"/>
                </a:lnTo>
                <a:lnTo>
                  <a:pt x="1525" y="962"/>
                </a:lnTo>
                <a:lnTo>
                  <a:pt x="1575" y="962"/>
                </a:lnTo>
                <a:lnTo>
                  <a:pt x="1592" y="962"/>
                </a:lnTo>
                <a:lnTo>
                  <a:pt x="1694" y="996"/>
                </a:lnTo>
                <a:lnTo>
                  <a:pt x="1745" y="1013"/>
                </a:lnTo>
                <a:lnTo>
                  <a:pt x="1779" y="1047"/>
                </a:lnTo>
                <a:lnTo>
                  <a:pt x="1813" y="1080"/>
                </a:lnTo>
                <a:lnTo>
                  <a:pt x="1846" y="1114"/>
                </a:lnTo>
                <a:lnTo>
                  <a:pt x="1863" y="1131"/>
                </a:lnTo>
                <a:lnTo>
                  <a:pt x="1863" y="1148"/>
                </a:lnTo>
                <a:lnTo>
                  <a:pt x="1846" y="1165"/>
                </a:lnTo>
                <a:lnTo>
                  <a:pt x="1829" y="1165"/>
                </a:lnTo>
                <a:lnTo>
                  <a:pt x="1813" y="1182"/>
                </a:lnTo>
                <a:lnTo>
                  <a:pt x="1762" y="1182"/>
                </a:lnTo>
                <a:lnTo>
                  <a:pt x="1728" y="1182"/>
                </a:lnTo>
                <a:lnTo>
                  <a:pt x="1660" y="1182"/>
                </a:lnTo>
                <a:lnTo>
                  <a:pt x="1592" y="1182"/>
                </a:lnTo>
                <a:lnTo>
                  <a:pt x="1525" y="1182"/>
                </a:lnTo>
                <a:lnTo>
                  <a:pt x="1355" y="1182"/>
                </a:lnTo>
                <a:lnTo>
                  <a:pt x="1169" y="1182"/>
                </a:lnTo>
                <a:lnTo>
                  <a:pt x="982" y="1199"/>
                </a:lnTo>
                <a:lnTo>
                  <a:pt x="796" y="1215"/>
                </a:lnTo>
                <a:lnTo>
                  <a:pt x="694" y="1232"/>
                </a:lnTo>
                <a:lnTo>
                  <a:pt x="610" y="1249"/>
                </a:lnTo>
                <a:lnTo>
                  <a:pt x="525" y="1249"/>
                </a:lnTo>
                <a:lnTo>
                  <a:pt x="457" y="1266"/>
                </a:lnTo>
                <a:lnTo>
                  <a:pt x="406" y="1283"/>
                </a:lnTo>
                <a:lnTo>
                  <a:pt x="356" y="1300"/>
                </a:lnTo>
                <a:lnTo>
                  <a:pt x="322" y="1317"/>
                </a:lnTo>
                <a:lnTo>
                  <a:pt x="288" y="13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Freeform 30"/>
          <p:cNvSpPr/>
          <p:nvPr/>
        </p:nvSpPr>
        <p:spPr bwMode="auto">
          <a:xfrm>
            <a:off x="6332345" y="2028855"/>
            <a:ext cx="333375" cy="331788"/>
          </a:xfrm>
          <a:custGeom>
            <a:avLst/>
            <a:gdLst>
              <a:gd name="T0" fmla="*/ 525 w 525"/>
              <a:gd name="T1" fmla="*/ 371 h 523"/>
              <a:gd name="T2" fmla="*/ 525 w 525"/>
              <a:gd name="T3" fmla="*/ 422 h 523"/>
              <a:gd name="T4" fmla="*/ 525 w 525"/>
              <a:gd name="T5" fmla="*/ 472 h 523"/>
              <a:gd name="T6" fmla="*/ 508 w 525"/>
              <a:gd name="T7" fmla="*/ 506 h 523"/>
              <a:gd name="T8" fmla="*/ 508 w 525"/>
              <a:gd name="T9" fmla="*/ 506 h 523"/>
              <a:gd name="T10" fmla="*/ 491 w 525"/>
              <a:gd name="T11" fmla="*/ 523 h 523"/>
              <a:gd name="T12" fmla="*/ 457 w 525"/>
              <a:gd name="T13" fmla="*/ 506 h 523"/>
              <a:gd name="T14" fmla="*/ 406 w 525"/>
              <a:gd name="T15" fmla="*/ 472 h 523"/>
              <a:gd name="T16" fmla="*/ 339 w 525"/>
              <a:gd name="T17" fmla="*/ 422 h 523"/>
              <a:gd name="T18" fmla="*/ 203 w 525"/>
              <a:gd name="T19" fmla="*/ 303 h 523"/>
              <a:gd name="T20" fmla="*/ 152 w 525"/>
              <a:gd name="T21" fmla="*/ 236 h 523"/>
              <a:gd name="T22" fmla="*/ 101 w 525"/>
              <a:gd name="T23" fmla="*/ 168 h 523"/>
              <a:gd name="T24" fmla="*/ 51 w 525"/>
              <a:gd name="T25" fmla="*/ 118 h 523"/>
              <a:gd name="T26" fmla="*/ 17 w 525"/>
              <a:gd name="T27" fmla="*/ 67 h 523"/>
              <a:gd name="T28" fmla="*/ 0 w 525"/>
              <a:gd name="T29" fmla="*/ 33 h 523"/>
              <a:gd name="T30" fmla="*/ 0 w 525"/>
              <a:gd name="T31" fmla="*/ 16 h 523"/>
              <a:gd name="T32" fmla="*/ 0 w 525"/>
              <a:gd name="T33" fmla="*/ 16 h 523"/>
              <a:gd name="T34" fmla="*/ 17 w 525"/>
              <a:gd name="T35" fmla="*/ 16 h 523"/>
              <a:gd name="T36" fmla="*/ 34 w 525"/>
              <a:gd name="T37" fmla="*/ 0 h 523"/>
              <a:gd name="T38" fmla="*/ 84 w 525"/>
              <a:gd name="T39" fmla="*/ 0 h 523"/>
              <a:gd name="T40" fmla="*/ 135 w 525"/>
              <a:gd name="T41" fmla="*/ 16 h 523"/>
              <a:gd name="T42" fmla="*/ 186 w 525"/>
              <a:gd name="T43" fmla="*/ 33 h 523"/>
              <a:gd name="T44" fmla="*/ 271 w 525"/>
              <a:gd name="T45" fmla="*/ 67 h 523"/>
              <a:gd name="T46" fmla="*/ 356 w 525"/>
              <a:gd name="T47" fmla="*/ 101 h 523"/>
              <a:gd name="T48" fmla="*/ 440 w 525"/>
              <a:gd name="T49" fmla="*/ 168 h 523"/>
              <a:gd name="T50" fmla="*/ 491 w 525"/>
              <a:gd name="T51" fmla="*/ 219 h 523"/>
              <a:gd name="T52" fmla="*/ 525 w 525"/>
              <a:gd name="T53" fmla="*/ 287 h 523"/>
              <a:gd name="T54" fmla="*/ 525 w 525"/>
              <a:gd name="T55" fmla="*/ 337 h 523"/>
              <a:gd name="T56" fmla="*/ 525 w 525"/>
              <a:gd name="T57" fmla="*/ 371 h 523"/>
              <a:gd name="T58" fmla="*/ 525 w 525"/>
              <a:gd name="T59" fmla="*/ 371 h 52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25"/>
              <a:gd name="T91" fmla="*/ 0 h 523"/>
              <a:gd name="T92" fmla="*/ 525 w 525"/>
              <a:gd name="T93" fmla="*/ 523 h 523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25" h="523">
                <a:moveTo>
                  <a:pt x="525" y="371"/>
                </a:moveTo>
                <a:lnTo>
                  <a:pt x="525" y="422"/>
                </a:lnTo>
                <a:lnTo>
                  <a:pt x="525" y="472"/>
                </a:lnTo>
                <a:lnTo>
                  <a:pt x="508" y="506"/>
                </a:lnTo>
                <a:lnTo>
                  <a:pt x="491" y="523"/>
                </a:lnTo>
                <a:lnTo>
                  <a:pt x="457" y="506"/>
                </a:lnTo>
                <a:lnTo>
                  <a:pt x="406" y="472"/>
                </a:lnTo>
                <a:lnTo>
                  <a:pt x="339" y="422"/>
                </a:lnTo>
                <a:lnTo>
                  <a:pt x="203" y="303"/>
                </a:lnTo>
                <a:lnTo>
                  <a:pt x="152" y="236"/>
                </a:lnTo>
                <a:lnTo>
                  <a:pt x="101" y="168"/>
                </a:lnTo>
                <a:lnTo>
                  <a:pt x="51" y="118"/>
                </a:lnTo>
                <a:lnTo>
                  <a:pt x="17" y="67"/>
                </a:lnTo>
                <a:lnTo>
                  <a:pt x="0" y="33"/>
                </a:lnTo>
                <a:lnTo>
                  <a:pt x="0" y="16"/>
                </a:lnTo>
                <a:lnTo>
                  <a:pt x="17" y="16"/>
                </a:lnTo>
                <a:lnTo>
                  <a:pt x="34" y="0"/>
                </a:lnTo>
                <a:lnTo>
                  <a:pt x="84" y="0"/>
                </a:lnTo>
                <a:lnTo>
                  <a:pt x="135" y="16"/>
                </a:lnTo>
                <a:lnTo>
                  <a:pt x="186" y="33"/>
                </a:lnTo>
                <a:lnTo>
                  <a:pt x="271" y="67"/>
                </a:lnTo>
                <a:lnTo>
                  <a:pt x="356" y="101"/>
                </a:lnTo>
                <a:lnTo>
                  <a:pt x="440" y="168"/>
                </a:lnTo>
                <a:lnTo>
                  <a:pt x="491" y="219"/>
                </a:lnTo>
                <a:lnTo>
                  <a:pt x="525" y="287"/>
                </a:lnTo>
                <a:lnTo>
                  <a:pt x="525" y="337"/>
                </a:lnTo>
                <a:lnTo>
                  <a:pt x="525" y="37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89950" y="3827434"/>
            <a:ext cx="32016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组词：亡羊补牢  死亡</a:t>
            </a:r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1000">
        <p:random/>
      </p:transition>
    </mc:Choice>
    <mc:Fallback>
      <p:transition spd="slow" advTm="11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图片包含 天空, 绿色&#10;&#10;描述已自动生成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1" y="-40511"/>
            <a:ext cx="9144001" cy="5182534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05264" y="219075"/>
            <a:ext cx="8761571" cy="4743927"/>
          </a:xfrm>
          <a:prstGeom prst="roundRect">
            <a:avLst>
              <a:gd name="adj" fmla="val 374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zihun219hao-mengquluoliti" panose="00000500000000000000" pitchFamily="2" charset="-122"/>
              <a:ea typeface="zihun219hao-mengquluoliti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471488" y="390049"/>
            <a:ext cx="1364456" cy="369570"/>
          </a:xfrm>
          <a:prstGeom prst="rect">
            <a:avLst/>
          </a:prstGeom>
          <a:solidFill>
            <a:srgbClr val="71C29C"/>
          </a:solidFill>
          <a:effectLst>
            <a:outerShdw blurRad="50800" dist="50800" dir="1200000" algn="ctr" rotWithShape="0">
              <a:srgbClr val="000000">
                <a:alpha val="43000"/>
              </a:srgbClr>
            </a:outerShdw>
            <a:softEdge rad="31750"/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zihun219hao-mengquluoliti" panose="00000500000000000000" pitchFamily="2" charset="-122"/>
              </a:rPr>
              <a:t>新课导入</a:t>
            </a:r>
            <a:endParaRPr lang="zh-CN" altLang="en-US" sz="1800">
              <a:solidFill>
                <a:schemeClr val="bg1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zihun219hao-mengquluol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 l="-383"/>
          <a:stretch>
            <a:fillRect/>
          </a:stretch>
        </p:blipFill>
        <p:spPr>
          <a:xfrm>
            <a:off x="7714303" y="4072188"/>
            <a:ext cx="1252532" cy="1071312"/>
          </a:xfrm>
          <a:prstGeom prst="rect">
            <a:avLst/>
          </a:prstGeom>
        </p:spPr>
      </p:pic>
      <p:sp>
        <p:nvSpPr>
          <p:cNvPr id="3" name="TextBox 27"/>
          <p:cNvSpPr txBox="1">
            <a:spLocks noChangeArrowheads="1"/>
          </p:cNvSpPr>
          <p:nvPr/>
        </p:nvSpPr>
        <p:spPr bwMode="auto">
          <a:xfrm>
            <a:off x="1162009" y="1988964"/>
            <a:ext cx="13366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>
                <a:solidFill>
                  <a:prstClr val="black"/>
                </a:solidFill>
                <a:latin typeface="楷体_GB2312"/>
                <a:ea typeface="楷体_GB2312"/>
                <a:cs typeface="楷体_GB2312"/>
              </a:rPr>
              <a:t>牢</a:t>
            </a:r>
            <a:endParaRPr lang="zh-CN" altLang="en-US" sz="9600" b="1">
              <a:solidFill>
                <a:prstClr val="black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5" name="TextBox 20"/>
          <p:cNvSpPr txBox="1">
            <a:spLocks noChangeArrowheads="1"/>
          </p:cNvSpPr>
          <p:nvPr/>
        </p:nvSpPr>
        <p:spPr bwMode="auto">
          <a:xfrm>
            <a:off x="1428689" y="1469853"/>
            <a:ext cx="9556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láo  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4"/>
          <p:cNvGrpSpPr/>
          <p:nvPr/>
        </p:nvGrpSpPr>
        <p:grpSpPr>
          <a:xfrm>
            <a:off x="5041132" y="1295228"/>
            <a:ext cx="2879725" cy="2879725"/>
            <a:chOff x="1474" y="663"/>
            <a:chExt cx="2948" cy="2835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H="1"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Line 12"/>
            <p:cNvSpPr>
              <a:spLocks noChangeShapeType="1"/>
            </p:cNvSpPr>
            <p:nvPr/>
          </p:nvSpPr>
          <p:spPr bwMode="auto">
            <a:xfrm flipH="1"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 flipH="1"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2509796" y="2543002"/>
            <a:ext cx="172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部首：宀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287547" y="2085802"/>
            <a:ext cx="20081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音序：</a:t>
            </a: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endParaRPr lang="en-US" altLang="zh-CN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2470778" y="3014489"/>
            <a:ext cx="20780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结构：上下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3482933" y="1658764"/>
            <a:ext cx="31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Freeform 33"/>
          <p:cNvSpPr/>
          <p:nvPr/>
        </p:nvSpPr>
        <p:spPr bwMode="auto">
          <a:xfrm>
            <a:off x="5720582" y="2057228"/>
            <a:ext cx="204787" cy="439737"/>
          </a:xfrm>
          <a:custGeom>
            <a:avLst/>
            <a:gdLst>
              <a:gd name="T0" fmla="*/ 220 w 322"/>
              <a:gd name="T1" fmla="*/ 541 h 693"/>
              <a:gd name="T2" fmla="*/ 186 w 322"/>
              <a:gd name="T3" fmla="*/ 608 h 693"/>
              <a:gd name="T4" fmla="*/ 152 w 322"/>
              <a:gd name="T5" fmla="*/ 659 h 693"/>
              <a:gd name="T6" fmla="*/ 118 w 322"/>
              <a:gd name="T7" fmla="*/ 693 h 693"/>
              <a:gd name="T8" fmla="*/ 101 w 322"/>
              <a:gd name="T9" fmla="*/ 693 h 693"/>
              <a:gd name="T10" fmla="*/ 84 w 322"/>
              <a:gd name="T11" fmla="*/ 693 h 693"/>
              <a:gd name="T12" fmla="*/ 68 w 322"/>
              <a:gd name="T13" fmla="*/ 676 h 693"/>
              <a:gd name="T14" fmla="*/ 51 w 322"/>
              <a:gd name="T15" fmla="*/ 659 h 693"/>
              <a:gd name="T16" fmla="*/ 34 w 322"/>
              <a:gd name="T17" fmla="*/ 608 h 693"/>
              <a:gd name="T18" fmla="*/ 17 w 322"/>
              <a:gd name="T19" fmla="*/ 574 h 693"/>
              <a:gd name="T20" fmla="*/ 17 w 322"/>
              <a:gd name="T21" fmla="*/ 541 h 693"/>
              <a:gd name="T22" fmla="*/ 0 w 322"/>
              <a:gd name="T23" fmla="*/ 490 h 693"/>
              <a:gd name="T24" fmla="*/ 0 w 322"/>
              <a:gd name="T25" fmla="*/ 473 h 693"/>
              <a:gd name="T26" fmla="*/ 17 w 322"/>
              <a:gd name="T27" fmla="*/ 439 h 693"/>
              <a:gd name="T28" fmla="*/ 51 w 322"/>
              <a:gd name="T29" fmla="*/ 405 h 693"/>
              <a:gd name="T30" fmla="*/ 84 w 322"/>
              <a:gd name="T31" fmla="*/ 355 h 693"/>
              <a:gd name="T32" fmla="*/ 101 w 322"/>
              <a:gd name="T33" fmla="*/ 304 h 693"/>
              <a:gd name="T34" fmla="*/ 135 w 322"/>
              <a:gd name="T35" fmla="*/ 220 h 693"/>
              <a:gd name="T36" fmla="*/ 169 w 322"/>
              <a:gd name="T37" fmla="*/ 118 h 693"/>
              <a:gd name="T38" fmla="*/ 203 w 322"/>
              <a:gd name="T39" fmla="*/ 0 h 693"/>
              <a:gd name="T40" fmla="*/ 237 w 322"/>
              <a:gd name="T41" fmla="*/ 34 h 693"/>
              <a:gd name="T42" fmla="*/ 271 w 322"/>
              <a:gd name="T43" fmla="*/ 85 h 693"/>
              <a:gd name="T44" fmla="*/ 305 w 322"/>
              <a:gd name="T45" fmla="*/ 152 h 693"/>
              <a:gd name="T46" fmla="*/ 322 w 322"/>
              <a:gd name="T47" fmla="*/ 220 h 693"/>
              <a:gd name="T48" fmla="*/ 305 w 322"/>
              <a:gd name="T49" fmla="*/ 287 h 693"/>
              <a:gd name="T50" fmla="*/ 288 w 322"/>
              <a:gd name="T51" fmla="*/ 372 h 693"/>
              <a:gd name="T52" fmla="*/ 271 w 322"/>
              <a:gd name="T53" fmla="*/ 456 h 693"/>
              <a:gd name="T54" fmla="*/ 220 w 322"/>
              <a:gd name="T55" fmla="*/ 541 h 693"/>
              <a:gd name="T56" fmla="*/ 220 w 322"/>
              <a:gd name="T57" fmla="*/ 541 h 69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322"/>
              <a:gd name="T88" fmla="*/ 0 h 693"/>
              <a:gd name="T89" fmla="*/ 322 w 322"/>
              <a:gd name="T90" fmla="*/ 693 h 693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322" h="693">
                <a:moveTo>
                  <a:pt x="220" y="541"/>
                </a:moveTo>
                <a:lnTo>
                  <a:pt x="186" y="608"/>
                </a:lnTo>
                <a:lnTo>
                  <a:pt x="152" y="659"/>
                </a:lnTo>
                <a:lnTo>
                  <a:pt x="118" y="693"/>
                </a:lnTo>
                <a:lnTo>
                  <a:pt x="101" y="693"/>
                </a:lnTo>
                <a:lnTo>
                  <a:pt x="84" y="693"/>
                </a:lnTo>
                <a:lnTo>
                  <a:pt x="68" y="676"/>
                </a:lnTo>
                <a:lnTo>
                  <a:pt x="51" y="659"/>
                </a:lnTo>
                <a:lnTo>
                  <a:pt x="34" y="608"/>
                </a:lnTo>
                <a:lnTo>
                  <a:pt x="17" y="574"/>
                </a:lnTo>
                <a:lnTo>
                  <a:pt x="17" y="541"/>
                </a:lnTo>
                <a:lnTo>
                  <a:pt x="0" y="490"/>
                </a:lnTo>
                <a:lnTo>
                  <a:pt x="0" y="473"/>
                </a:lnTo>
                <a:lnTo>
                  <a:pt x="17" y="439"/>
                </a:lnTo>
                <a:lnTo>
                  <a:pt x="51" y="405"/>
                </a:lnTo>
                <a:lnTo>
                  <a:pt x="84" y="355"/>
                </a:lnTo>
                <a:lnTo>
                  <a:pt x="101" y="304"/>
                </a:lnTo>
                <a:lnTo>
                  <a:pt x="135" y="220"/>
                </a:lnTo>
                <a:lnTo>
                  <a:pt x="169" y="118"/>
                </a:lnTo>
                <a:lnTo>
                  <a:pt x="203" y="0"/>
                </a:lnTo>
                <a:lnTo>
                  <a:pt x="237" y="34"/>
                </a:lnTo>
                <a:lnTo>
                  <a:pt x="271" y="85"/>
                </a:lnTo>
                <a:lnTo>
                  <a:pt x="305" y="152"/>
                </a:lnTo>
                <a:lnTo>
                  <a:pt x="322" y="220"/>
                </a:lnTo>
                <a:lnTo>
                  <a:pt x="305" y="287"/>
                </a:lnTo>
                <a:lnTo>
                  <a:pt x="288" y="372"/>
                </a:lnTo>
                <a:lnTo>
                  <a:pt x="271" y="456"/>
                </a:lnTo>
                <a:lnTo>
                  <a:pt x="220" y="54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Freeform 35"/>
          <p:cNvSpPr/>
          <p:nvPr/>
        </p:nvSpPr>
        <p:spPr bwMode="auto">
          <a:xfrm>
            <a:off x="5871394" y="2025478"/>
            <a:ext cx="1419225" cy="320675"/>
          </a:xfrm>
          <a:custGeom>
            <a:avLst/>
            <a:gdLst>
              <a:gd name="T0" fmla="*/ 2219 w 2236"/>
              <a:gd name="T1" fmla="*/ 304 h 506"/>
              <a:gd name="T2" fmla="*/ 2169 w 2236"/>
              <a:gd name="T3" fmla="*/ 320 h 506"/>
              <a:gd name="T4" fmla="*/ 2084 w 2236"/>
              <a:gd name="T5" fmla="*/ 337 h 506"/>
              <a:gd name="T6" fmla="*/ 1948 w 2236"/>
              <a:gd name="T7" fmla="*/ 371 h 506"/>
              <a:gd name="T8" fmla="*/ 1796 w 2236"/>
              <a:gd name="T9" fmla="*/ 455 h 506"/>
              <a:gd name="T10" fmla="*/ 1694 w 2236"/>
              <a:gd name="T11" fmla="*/ 506 h 506"/>
              <a:gd name="T12" fmla="*/ 1677 w 2236"/>
              <a:gd name="T13" fmla="*/ 489 h 506"/>
              <a:gd name="T14" fmla="*/ 1694 w 2236"/>
              <a:gd name="T15" fmla="*/ 405 h 506"/>
              <a:gd name="T16" fmla="*/ 1745 w 2236"/>
              <a:gd name="T17" fmla="*/ 304 h 506"/>
              <a:gd name="T18" fmla="*/ 1762 w 2236"/>
              <a:gd name="T19" fmla="*/ 219 h 506"/>
              <a:gd name="T20" fmla="*/ 1728 w 2236"/>
              <a:gd name="T21" fmla="*/ 185 h 506"/>
              <a:gd name="T22" fmla="*/ 1626 w 2236"/>
              <a:gd name="T23" fmla="*/ 168 h 506"/>
              <a:gd name="T24" fmla="*/ 1440 w 2236"/>
              <a:gd name="T25" fmla="*/ 185 h 506"/>
              <a:gd name="T26" fmla="*/ 1169 w 2236"/>
              <a:gd name="T27" fmla="*/ 219 h 506"/>
              <a:gd name="T28" fmla="*/ 915 w 2236"/>
              <a:gd name="T29" fmla="*/ 236 h 506"/>
              <a:gd name="T30" fmla="*/ 695 w 2236"/>
              <a:gd name="T31" fmla="*/ 270 h 506"/>
              <a:gd name="T32" fmla="*/ 440 w 2236"/>
              <a:gd name="T33" fmla="*/ 287 h 506"/>
              <a:gd name="T34" fmla="*/ 152 w 2236"/>
              <a:gd name="T35" fmla="*/ 320 h 506"/>
              <a:gd name="T36" fmla="*/ 0 w 2236"/>
              <a:gd name="T37" fmla="*/ 219 h 506"/>
              <a:gd name="T38" fmla="*/ 119 w 2236"/>
              <a:gd name="T39" fmla="*/ 219 h 506"/>
              <a:gd name="T40" fmla="*/ 288 w 2236"/>
              <a:gd name="T41" fmla="*/ 202 h 506"/>
              <a:gd name="T42" fmla="*/ 491 w 2236"/>
              <a:gd name="T43" fmla="*/ 185 h 506"/>
              <a:gd name="T44" fmla="*/ 779 w 2236"/>
              <a:gd name="T45" fmla="*/ 152 h 506"/>
              <a:gd name="T46" fmla="*/ 1389 w 2236"/>
              <a:gd name="T47" fmla="*/ 67 h 506"/>
              <a:gd name="T48" fmla="*/ 1525 w 2236"/>
              <a:gd name="T49" fmla="*/ 50 h 506"/>
              <a:gd name="T50" fmla="*/ 1626 w 2236"/>
              <a:gd name="T51" fmla="*/ 50 h 506"/>
              <a:gd name="T52" fmla="*/ 1694 w 2236"/>
              <a:gd name="T53" fmla="*/ 33 h 506"/>
              <a:gd name="T54" fmla="*/ 1796 w 2236"/>
              <a:gd name="T55" fmla="*/ 0 h 506"/>
              <a:gd name="T56" fmla="*/ 1847 w 2236"/>
              <a:gd name="T57" fmla="*/ 0 h 506"/>
              <a:gd name="T58" fmla="*/ 1914 w 2236"/>
              <a:gd name="T59" fmla="*/ 50 h 506"/>
              <a:gd name="T60" fmla="*/ 2067 w 2236"/>
              <a:gd name="T61" fmla="*/ 135 h 506"/>
              <a:gd name="T62" fmla="*/ 2185 w 2236"/>
              <a:gd name="T63" fmla="*/ 219 h 506"/>
              <a:gd name="T64" fmla="*/ 2236 w 2236"/>
              <a:gd name="T65" fmla="*/ 287 h 50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236"/>
              <a:gd name="T100" fmla="*/ 0 h 506"/>
              <a:gd name="T101" fmla="*/ 2236 w 2236"/>
              <a:gd name="T102" fmla="*/ 506 h 50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236" h="506">
                <a:moveTo>
                  <a:pt x="2236" y="287"/>
                </a:moveTo>
                <a:lnTo>
                  <a:pt x="2219" y="304"/>
                </a:lnTo>
                <a:lnTo>
                  <a:pt x="2202" y="320"/>
                </a:lnTo>
                <a:lnTo>
                  <a:pt x="2169" y="320"/>
                </a:lnTo>
                <a:lnTo>
                  <a:pt x="2135" y="337"/>
                </a:lnTo>
                <a:lnTo>
                  <a:pt x="2084" y="337"/>
                </a:lnTo>
                <a:lnTo>
                  <a:pt x="2016" y="354"/>
                </a:lnTo>
                <a:lnTo>
                  <a:pt x="1948" y="371"/>
                </a:lnTo>
                <a:lnTo>
                  <a:pt x="1864" y="422"/>
                </a:lnTo>
                <a:lnTo>
                  <a:pt x="1796" y="455"/>
                </a:lnTo>
                <a:lnTo>
                  <a:pt x="1745" y="489"/>
                </a:lnTo>
                <a:lnTo>
                  <a:pt x="1694" y="506"/>
                </a:lnTo>
                <a:lnTo>
                  <a:pt x="1677" y="506"/>
                </a:lnTo>
                <a:lnTo>
                  <a:pt x="1677" y="489"/>
                </a:lnTo>
                <a:lnTo>
                  <a:pt x="1677" y="455"/>
                </a:lnTo>
                <a:lnTo>
                  <a:pt x="1694" y="405"/>
                </a:lnTo>
                <a:lnTo>
                  <a:pt x="1728" y="354"/>
                </a:lnTo>
                <a:lnTo>
                  <a:pt x="1745" y="304"/>
                </a:lnTo>
                <a:lnTo>
                  <a:pt x="1762" y="253"/>
                </a:lnTo>
                <a:lnTo>
                  <a:pt x="1762" y="219"/>
                </a:lnTo>
                <a:lnTo>
                  <a:pt x="1745" y="185"/>
                </a:lnTo>
                <a:lnTo>
                  <a:pt x="1728" y="185"/>
                </a:lnTo>
                <a:lnTo>
                  <a:pt x="1677" y="185"/>
                </a:lnTo>
                <a:lnTo>
                  <a:pt x="1626" y="168"/>
                </a:lnTo>
                <a:lnTo>
                  <a:pt x="1542" y="185"/>
                </a:lnTo>
                <a:lnTo>
                  <a:pt x="1440" y="185"/>
                </a:lnTo>
                <a:lnTo>
                  <a:pt x="1321" y="202"/>
                </a:lnTo>
                <a:lnTo>
                  <a:pt x="1169" y="219"/>
                </a:lnTo>
                <a:lnTo>
                  <a:pt x="1000" y="236"/>
                </a:lnTo>
                <a:lnTo>
                  <a:pt x="915" y="236"/>
                </a:lnTo>
                <a:lnTo>
                  <a:pt x="813" y="253"/>
                </a:lnTo>
                <a:lnTo>
                  <a:pt x="695" y="270"/>
                </a:lnTo>
                <a:lnTo>
                  <a:pt x="576" y="270"/>
                </a:lnTo>
                <a:lnTo>
                  <a:pt x="440" y="287"/>
                </a:lnTo>
                <a:lnTo>
                  <a:pt x="305" y="304"/>
                </a:lnTo>
                <a:lnTo>
                  <a:pt x="152" y="320"/>
                </a:lnTo>
                <a:lnTo>
                  <a:pt x="0" y="337"/>
                </a:lnTo>
                <a:lnTo>
                  <a:pt x="0" y="219"/>
                </a:lnTo>
                <a:lnTo>
                  <a:pt x="51" y="219"/>
                </a:lnTo>
                <a:lnTo>
                  <a:pt x="119" y="219"/>
                </a:lnTo>
                <a:lnTo>
                  <a:pt x="203" y="219"/>
                </a:lnTo>
                <a:lnTo>
                  <a:pt x="288" y="202"/>
                </a:lnTo>
                <a:lnTo>
                  <a:pt x="390" y="202"/>
                </a:lnTo>
                <a:lnTo>
                  <a:pt x="491" y="185"/>
                </a:lnTo>
                <a:lnTo>
                  <a:pt x="627" y="168"/>
                </a:lnTo>
                <a:lnTo>
                  <a:pt x="779" y="152"/>
                </a:lnTo>
                <a:lnTo>
                  <a:pt x="1101" y="101"/>
                </a:lnTo>
                <a:lnTo>
                  <a:pt x="1389" y="67"/>
                </a:lnTo>
                <a:lnTo>
                  <a:pt x="1474" y="67"/>
                </a:lnTo>
                <a:lnTo>
                  <a:pt x="1525" y="50"/>
                </a:lnTo>
                <a:lnTo>
                  <a:pt x="1576" y="50"/>
                </a:lnTo>
                <a:lnTo>
                  <a:pt x="1626" y="50"/>
                </a:lnTo>
                <a:lnTo>
                  <a:pt x="1660" y="33"/>
                </a:lnTo>
                <a:lnTo>
                  <a:pt x="1694" y="33"/>
                </a:lnTo>
                <a:lnTo>
                  <a:pt x="1745" y="16"/>
                </a:lnTo>
                <a:lnTo>
                  <a:pt x="1796" y="0"/>
                </a:lnTo>
                <a:lnTo>
                  <a:pt x="1813" y="0"/>
                </a:lnTo>
                <a:lnTo>
                  <a:pt x="1847" y="0"/>
                </a:lnTo>
                <a:lnTo>
                  <a:pt x="1864" y="16"/>
                </a:lnTo>
                <a:lnTo>
                  <a:pt x="1914" y="50"/>
                </a:lnTo>
                <a:lnTo>
                  <a:pt x="1982" y="84"/>
                </a:lnTo>
                <a:lnTo>
                  <a:pt x="2067" y="135"/>
                </a:lnTo>
                <a:lnTo>
                  <a:pt x="2135" y="185"/>
                </a:lnTo>
                <a:lnTo>
                  <a:pt x="2185" y="219"/>
                </a:lnTo>
                <a:lnTo>
                  <a:pt x="2219" y="270"/>
                </a:lnTo>
                <a:lnTo>
                  <a:pt x="2236" y="28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Freeform 36"/>
          <p:cNvSpPr/>
          <p:nvPr/>
        </p:nvSpPr>
        <p:spPr bwMode="auto">
          <a:xfrm>
            <a:off x="5925369" y="2400127"/>
            <a:ext cx="354013" cy="450850"/>
          </a:xfrm>
          <a:custGeom>
            <a:avLst/>
            <a:gdLst>
              <a:gd name="T0" fmla="*/ 305 w 559"/>
              <a:gd name="T1" fmla="*/ 253 h 709"/>
              <a:gd name="T2" fmla="*/ 322 w 559"/>
              <a:gd name="T3" fmla="*/ 202 h 709"/>
              <a:gd name="T4" fmla="*/ 338 w 559"/>
              <a:gd name="T5" fmla="*/ 152 h 709"/>
              <a:gd name="T6" fmla="*/ 338 w 559"/>
              <a:gd name="T7" fmla="*/ 118 h 709"/>
              <a:gd name="T8" fmla="*/ 322 w 559"/>
              <a:gd name="T9" fmla="*/ 84 h 709"/>
              <a:gd name="T10" fmla="*/ 305 w 559"/>
              <a:gd name="T11" fmla="*/ 67 h 709"/>
              <a:gd name="T12" fmla="*/ 305 w 559"/>
              <a:gd name="T13" fmla="*/ 33 h 709"/>
              <a:gd name="T14" fmla="*/ 305 w 559"/>
              <a:gd name="T15" fmla="*/ 16 h 709"/>
              <a:gd name="T16" fmla="*/ 322 w 559"/>
              <a:gd name="T17" fmla="*/ 16 h 709"/>
              <a:gd name="T18" fmla="*/ 338 w 559"/>
              <a:gd name="T19" fmla="*/ 0 h 709"/>
              <a:gd name="T20" fmla="*/ 372 w 559"/>
              <a:gd name="T21" fmla="*/ 16 h 709"/>
              <a:gd name="T22" fmla="*/ 406 w 559"/>
              <a:gd name="T23" fmla="*/ 33 h 709"/>
              <a:gd name="T24" fmla="*/ 457 w 559"/>
              <a:gd name="T25" fmla="*/ 50 h 709"/>
              <a:gd name="T26" fmla="*/ 491 w 559"/>
              <a:gd name="T27" fmla="*/ 67 h 709"/>
              <a:gd name="T28" fmla="*/ 525 w 559"/>
              <a:gd name="T29" fmla="*/ 101 h 709"/>
              <a:gd name="T30" fmla="*/ 542 w 559"/>
              <a:gd name="T31" fmla="*/ 118 h 709"/>
              <a:gd name="T32" fmla="*/ 559 w 559"/>
              <a:gd name="T33" fmla="*/ 152 h 709"/>
              <a:gd name="T34" fmla="*/ 559 w 559"/>
              <a:gd name="T35" fmla="*/ 185 h 709"/>
              <a:gd name="T36" fmla="*/ 542 w 559"/>
              <a:gd name="T37" fmla="*/ 219 h 709"/>
              <a:gd name="T38" fmla="*/ 491 w 559"/>
              <a:gd name="T39" fmla="*/ 270 h 709"/>
              <a:gd name="T40" fmla="*/ 440 w 559"/>
              <a:gd name="T41" fmla="*/ 337 h 709"/>
              <a:gd name="T42" fmla="*/ 305 w 559"/>
              <a:gd name="T43" fmla="*/ 489 h 709"/>
              <a:gd name="T44" fmla="*/ 169 w 559"/>
              <a:gd name="T45" fmla="*/ 607 h 709"/>
              <a:gd name="T46" fmla="*/ 101 w 559"/>
              <a:gd name="T47" fmla="*/ 658 h 709"/>
              <a:gd name="T48" fmla="*/ 50 w 559"/>
              <a:gd name="T49" fmla="*/ 692 h 709"/>
              <a:gd name="T50" fmla="*/ 17 w 559"/>
              <a:gd name="T51" fmla="*/ 709 h 709"/>
              <a:gd name="T52" fmla="*/ 0 w 559"/>
              <a:gd name="T53" fmla="*/ 709 h 709"/>
              <a:gd name="T54" fmla="*/ 0 w 559"/>
              <a:gd name="T55" fmla="*/ 692 h 709"/>
              <a:gd name="T56" fmla="*/ 34 w 559"/>
              <a:gd name="T57" fmla="*/ 641 h 709"/>
              <a:gd name="T58" fmla="*/ 67 w 559"/>
              <a:gd name="T59" fmla="*/ 591 h 709"/>
              <a:gd name="T60" fmla="*/ 118 w 559"/>
              <a:gd name="T61" fmla="*/ 523 h 709"/>
              <a:gd name="T62" fmla="*/ 186 w 559"/>
              <a:gd name="T63" fmla="*/ 439 h 709"/>
              <a:gd name="T64" fmla="*/ 237 w 559"/>
              <a:gd name="T65" fmla="*/ 371 h 709"/>
              <a:gd name="T66" fmla="*/ 271 w 559"/>
              <a:gd name="T67" fmla="*/ 304 h 709"/>
              <a:gd name="T68" fmla="*/ 305 w 559"/>
              <a:gd name="T69" fmla="*/ 253 h 709"/>
              <a:gd name="T70" fmla="*/ 305 w 559"/>
              <a:gd name="T71" fmla="*/ 253 h 70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59"/>
              <a:gd name="T109" fmla="*/ 0 h 709"/>
              <a:gd name="T110" fmla="*/ 559 w 559"/>
              <a:gd name="T111" fmla="*/ 709 h 709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59" h="709">
                <a:moveTo>
                  <a:pt x="305" y="253"/>
                </a:moveTo>
                <a:lnTo>
                  <a:pt x="322" y="202"/>
                </a:lnTo>
                <a:lnTo>
                  <a:pt x="338" y="152"/>
                </a:lnTo>
                <a:lnTo>
                  <a:pt x="338" y="118"/>
                </a:lnTo>
                <a:lnTo>
                  <a:pt x="322" y="84"/>
                </a:lnTo>
                <a:lnTo>
                  <a:pt x="305" y="67"/>
                </a:lnTo>
                <a:lnTo>
                  <a:pt x="305" y="33"/>
                </a:lnTo>
                <a:lnTo>
                  <a:pt x="305" y="16"/>
                </a:lnTo>
                <a:lnTo>
                  <a:pt x="322" y="16"/>
                </a:lnTo>
                <a:lnTo>
                  <a:pt x="338" y="0"/>
                </a:lnTo>
                <a:lnTo>
                  <a:pt x="372" y="16"/>
                </a:lnTo>
                <a:lnTo>
                  <a:pt x="406" y="33"/>
                </a:lnTo>
                <a:lnTo>
                  <a:pt x="457" y="50"/>
                </a:lnTo>
                <a:lnTo>
                  <a:pt x="491" y="67"/>
                </a:lnTo>
                <a:lnTo>
                  <a:pt x="525" y="101"/>
                </a:lnTo>
                <a:lnTo>
                  <a:pt x="542" y="118"/>
                </a:lnTo>
                <a:lnTo>
                  <a:pt x="559" y="152"/>
                </a:lnTo>
                <a:lnTo>
                  <a:pt x="559" y="185"/>
                </a:lnTo>
                <a:lnTo>
                  <a:pt x="542" y="219"/>
                </a:lnTo>
                <a:lnTo>
                  <a:pt x="491" y="270"/>
                </a:lnTo>
                <a:lnTo>
                  <a:pt x="440" y="337"/>
                </a:lnTo>
                <a:lnTo>
                  <a:pt x="305" y="489"/>
                </a:lnTo>
                <a:lnTo>
                  <a:pt x="169" y="607"/>
                </a:lnTo>
                <a:lnTo>
                  <a:pt x="101" y="658"/>
                </a:lnTo>
                <a:lnTo>
                  <a:pt x="50" y="692"/>
                </a:lnTo>
                <a:lnTo>
                  <a:pt x="17" y="709"/>
                </a:lnTo>
                <a:lnTo>
                  <a:pt x="0" y="709"/>
                </a:lnTo>
                <a:lnTo>
                  <a:pt x="0" y="692"/>
                </a:lnTo>
                <a:lnTo>
                  <a:pt x="34" y="641"/>
                </a:lnTo>
                <a:lnTo>
                  <a:pt x="67" y="591"/>
                </a:lnTo>
                <a:lnTo>
                  <a:pt x="118" y="523"/>
                </a:lnTo>
                <a:lnTo>
                  <a:pt x="186" y="439"/>
                </a:lnTo>
                <a:lnTo>
                  <a:pt x="237" y="371"/>
                </a:lnTo>
                <a:lnTo>
                  <a:pt x="271" y="304"/>
                </a:lnTo>
                <a:lnTo>
                  <a:pt x="305" y="25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Freeform 37"/>
          <p:cNvSpPr/>
          <p:nvPr/>
        </p:nvSpPr>
        <p:spPr bwMode="auto">
          <a:xfrm>
            <a:off x="6085706" y="2528715"/>
            <a:ext cx="817562" cy="182563"/>
          </a:xfrm>
          <a:custGeom>
            <a:avLst/>
            <a:gdLst>
              <a:gd name="T0" fmla="*/ 84 w 1287"/>
              <a:gd name="T1" fmla="*/ 287 h 287"/>
              <a:gd name="T2" fmla="*/ 34 w 1287"/>
              <a:gd name="T3" fmla="*/ 253 h 287"/>
              <a:gd name="T4" fmla="*/ 17 w 1287"/>
              <a:gd name="T5" fmla="*/ 220 h 287"/>
              <a:gd name="T6" fmla="*/ 0 w 1287"/>
              <a:gd name="T7" fmla="*/ 186 h 287"/>
              <a:gd name="T8" fmla="*/ 101 w 1287"/>
              <a:gd name="T9" fmla="*/ 169 h 287"/>
              <a:gd name="T10" fmla="*/ 203 w 1287"/>
              <a:gd name="T11" fmla="*/ 152 h 287"/>
              <a:gd name="T12" fmla="*/ 237 w 1287"/>
              <a:gd name="T13" fmla="*/ 152 h 287"/>
              <a:gd name="T14" fmla="*/ 271 w 1287"/>
              <a:gd name="T15" fmla="*/ 152 h 287"/>
              <a:gd name="T16" fmla="*/ 322 w 1287"/>
              <a:gd name="T17" fmla="*/ 135 h 287"/>
              <a:gd name="T18" fmla="*/ 372 w 1287"/>
              <a:gd name="T19" fmla="*/ 118 h 287"/>
              <a:gd name="T20" fmla="*/ 440 w 1287"/>
              <a:gd name="T21" fmla="*/ 118 h 287"/>
              <a:gd name="T22" fmla="*/ 508 w 1287"/>
              <a:gd name="T23" fmla="*/ 102 h 287"/>
              <a:gd name="T24" fmla="*/ 593 w 1287"/>
              <a:gd name="T25" fmla="*/ 85 h 287"/>
              <a:gd name="T26" fmla="*/ 677 w 1287"/>
              <a:gd name="T27" fmla="*/ 68 h 287"/>
              <a:gd name="T28" fmla="*/ 762 w 1287"/>
              <a:gd name="T29" fmla="*/ 51 h 287"/>
              <a:gd name="T30" fmla="*/ 847 w 1287"/>
              <a:gd name="T31" fmla="*/ 34 h 287"/>
              <a:gd name="T32" fmla="*/ 915 w 1287"/>
              <a:gd name="T33" fmla="*/ 17 h 287"/>
              <a:gd name="T34" fmla="*/ 965 w 1287"/>
              <a:gd name="T35" fmla="*/ 17 h 287"/>
              <a:gd name="T36" fmla="*/ 1016 w 1287"/>
              <a:gd name="T37" fmla="*/ 0 h 287"/>
              <a:gd name="T38" fmla="*/ 1050 w 1287"/>
              <a:gd name="T39" fmla="*/ 0 h 287"/>
              <a:gd name="T40" fmla="*/ 1084 w 1287"/>
              <a:gd name="T41" fmla="*/ 0 h 287"/>
              <a:gd name="T42" fmla="*/ 1101 w 1287"/>
              <a:gd name="T43" fmla="*/ 0 h 287"/>
              <a:gd name="T44" fmla="*/ 1152 w 1287"/>
              <a:gd name="T45" fmla="*/ 0 h 287"/>
              <a:gd name="T46" fmla="*/ 1237 w 1287"/>
              <a:gd name="T47" fmla="*/ 17 h 287"/>
              <a:gd name="T48" fmla="*/ 1253 w 1287"/>
              <a:gd name="T49" fmla="*/ 34 h 287"/>
              <a:gd name="T50" fmla="*/ 1270 w 1287"/>
              <a:gd name="T51" fmla="*/ 51 h 287"/>
              <a:gd name="T52" fmla="*/ 1287 w 1287"/>
              <a:gd name="T53" fmla="*/ 68 h 287"/>
              <a:gd name="T54" fmla="*/ 1287 w 1287"/>
              <a:gd name="T55" fmla="*/ 102 h 287"/>
              <a:gd name="T56" fmla="*/ 1270 w 1287"/>
              <a:gd name="T57" fmla="*/ 118 h 287"/>
              <a:gd name="T58" fmla="*/ 1237 w 1287"/>
              <a:gd name="T59" fmla="*/ 118 h 287"/>
              <a:gd name="T60" fmla="*/ 1220 w 1287"/>
              <a:gd name="T61" fmla="*/ 135 h 287"/>
              <a:gd name="T62" fmla="*/ 1169 w 1287"/>
              <a:gd name="T63" fmla="*/ 135 h 287"/>
              <a:gd name="T64" fmla="*/ 1152 w 1287"/>
              <a:gd name="T65" fmla="*/ 152 h 287"/>
              <a:gd name="T66" fmla="*/ 1101 w 1287"/>
              <a:gd name="T67" fmla="*/ 152 h 287"/>
              <a:gd name="T68" fmla="*/ 1050 w 1287"/>
              <a:gd name="T69" fmla="*/ 169 h 287"/>
              <a:gd name="T70" fmla="*/ 982 w 1287"/>
              <a:gd name="T71" fmla="*/ 169 h 287"/>
              <a:gd name="T72" fmla="*/ 915 w 1287"/>
              <a:gd name="T73" fmla="*/ 186 h 287"/>
              <a:gd name="T74" fmla="*/ 830 w 1287"/>
              <a:gd name="T75" fmla="*/ 186 h 287"/>
              <a:gd name="T76" fmla="*/ 728 w 1287"/>
              <a:gd name="T77" fmla="*/ 203 h 287"/>
              <a:gd name="T78" fmla="*/ 627 w 1287"/>
              <a:gd name="T79" fmla="*/ 220 h 287"/>
              <a:gd name="T80" fmla="*/ 508 w 1287"/>
              <a:gd name="T81" fmla="*/ 237 h 287"/>
              <a:gd name="T82" fmla="*/ 423 w 1287"/>
              <a:gd name="T83" fmla="*/ 253 h 287"/>
              <a:gd name="T84" fmla="*/ 339 w 1287"/>
              <a:gd name="T85" fmla="*/ 270 h 287"/>
              <a:gd name="T86" fmla="*/ 254 w 1287"/>
              <a:gd name="T87" fmla="*/ 270 h 287"/>
              <a:gd name="T88" fmla="*/ 203 w 1287"/>
              <a:gd name="T89" fmla="*/ 270 h 287"/>
              <a:gd name="T90" fmla="*/ 152 w 1287"/>
              <a:gd name="T91" fmla="*/ 287 h 287"/>
              <a:gd name="T92" fmla="*/ 118 w 1287"/>
              <a:gd name="T93" fmla="*/ 287 h 287"/>
              <a:gd name="T94" fmla="*/ 84 w 1287"/>
              <a:gd name="T95" fmla="*/ 287 h 287"/>
              <a:gd name="T96" fmla="*/ 84 w 1287"/>
              <a:gd name="T97" fmla="*/ 287 h 28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87"/>
              <a:gd name="T148" fmla="*/ 0 h 287"/>
              <a:gd name="T149" fmla="*/ 1287 w 1287"/>
              <a:gd name="T150" fmla="*/ 287 h 28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87" h="287">
                <a:moveTo>
                  <a:pt x="84" y="287"/>
                </a:moveTo>
                <a:lnTo>
                  <a:pt x="34" y="253"/>
                </a:lnTo>
                <a:lnTo>
                  <a:pt x="17" y="220"/>
                </a:lnTo>
                <a:lnTo>
                  <a:pt x="0" y="186"/>
                </a:lnTo>
                <a:lnTo>
                  <a:pt x="101" y="169"/>
                </a:lnTo>
                <a:lnTo>
                  <a:pt x="203" y="152"/>
                </a:lnTo>
                <a:lnTo>
                  <a:pt x="237" y="152"/>
                </a:lnTo>
                <a:lnTo>
                  <a:pt x="271" y="152"/>
                </a:lnTo>
                <a:lnTo>
                  <a:pt x="322" y="135"/>
                </a:lnTo>
                <a:lnTo>
                  <a:pt x="372" y="118"/>
                </a:lnTo>
                <a:lnTo>
                  <a:pt x="440" y="118"/>
                </a:lnTo>
                <a:lnTo>
                  <a:pt x="508" y="102"/>
                </a:lnTo>
                <a:lnTo>
                  <a:pt x="593" y="85"/>
                </a:lnTo>
                <a:lnTo>
                  <a:pt x="677" y="68"/>
                </a:lnTo>
                <a:lnTo>
                  <a:pt x="762" y="51"/>
                </a:lnTo>
                <a:lnTo>
                  <a:pt x="847" y="34"/>
                </a:lnTo>
                <a:lnTo>
                  <a:pt x="915" y="17"/>
                </a:lnTo>
                <a:lnTo>
                  <a:pt x="965" y="17"/>
                </a:lnTo>
                <a:lnTo>
                  <a:pt x="1016" y="0"/>
                </a:lnTo>
                <a:lnTo>
                  <a:pt x="1050" y="0"/>
                </a:lnTo>
                <a:lnTo>
                  <a:pt x="1084" y="0"/>
                </a:lnTo>
                <a:lnTo>
                  <a:pt x="1101" y="0"/>
                </a:lnTo>
                <a:lnTo>
                  <a:pt x="1152" y="0"/>
                </a:lnTo>
                <a:lnTo>
                  <a:pt x="1237" y="17"/>
                </a:lnTo>
                <a:lnTo>
                  <a:pt x="1253" y="34"/>
                </a:lnTo>
                <a:lnTo>
                  <a:pt x="1270" y="51"/>
                </a:lnTo>
                <a:lnTo>
                  <a:pt x="1287" y="68"/>
                </a:lnTo>
                <a:lnTo>
                  <a:pt x="1287" y="102"/>
                </a:lnTo>
                <a:lnTo>
                  <a:pt x="1270" y="118"/>
                </a:lnTo>
                <a:lnTo>
                  <a:pt x="1237" y="118"/>
                </a:lnTo>
                <a:lnTo>
                  <a:pt x="1220" y="135"/>
                </a:lnTo>
                <a:lnTo>
                  <a:pt x="1169" y="135"/>
                </a:lnTo>
                <a:lnTo>
                  <a:pt x="1152" y="152"/>
                </a:lnTo>
                <a:lnTo>
                  <a:pt x="1101" y="152"/>
                </a:lnTo>
                <a:lnTo>
                  <a:pt x="1050" y="169"/>
                </a:lnTo>
                <a:lnTo>
                  <a:pt x="982" y="169"/>
                </a:lnTo>
                <a:lnTo>
                  <a:pt x="915" y="186"/>
                </a:lnTo>
                <a:lnTo>
                  <a:pt x="830" y="186"/>
                </a:lnTo>
                <a:lnTo>
                  <a:pt x="728" y="203"/>
                </a:lnTo>
                <a:lnTo>
                  <a:pt x="627" y="220"/>
                </a:lnTo>
                <a:lnTo>
                  <a:pt x="508" y="237"/>
                </a:lnTo>
                <a:lnTo>
                  <a:pt x="423" y="253"/>
                </a:lnTo>
                <a:lnTo>
                  <a:pt x="339" y="270"/>
                </a:lnTo>
                <a:lnTo>
                  <a:pt x="254" y="270"/>
                </a:lnTo>
                <a:lnTo>
                  <a:pt x="203" y="270"/>
                </a:lnTo>
                <a:lnTo>
                  <a:pt x="152" y="287"/>
                </a:lnTo>
                <a:lnTo>
                  <a:pt x="118" y="287"/>
                </a:lnTo>
                <a:lnTo>
                  <a:pt x="84" y="28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Freeform 39"/>
          <p:cNvSpPr/>
          <p:nvPr/>
        </p:nvSpPr>
        <p:spPr bwMode="auto">
          <a:xfrm>
            <a:off x="5601519" y="2839864"/>
            <a:ext cx="1731963" cy="279400"/>
          </a:xfrm>
          <a:custGeom>
            <a:avLst/>
            <a:gdLst>
              <a:gd name="T0" fmla="*/ 1830 w 2728"/>
              <a:gd name="T1" fmla="*/ 202 h 439"/>
              <a:gd name="T2" fmla="*/ 1610 w 2728"/>
              <a:gd name="T3" fmla="*/ 202 h 439"/>
              <a:gd name="T4" fmla="*/ 1525 w 2728"/>
              <a:gd name="T5" fmla="*/ 219 h 439"/>
              <a:gd name="T6" fmla="*/ 1424 w 2728"/>
              <a:gd name="T7" fmla="*/ 236 h 439"/>
              <a:gd name="T8" fmla="*/ 1271 w 2728"/>
              <a:gd name="T9" fmla="*/ 253 h 439"/>
              <a:gd name="T10" fmla="*/ 1102 w 2728"/>
              <a:gd name="T11" fmla="*/ 287 h 439"/>
              <a:gd name="T12" fmla="*/ 763 w 2728"/>
              <a:gd name="T13" fmla="*/ 338 h 439"/>
              <a:gd name="T14" fmla="*/ 509 w 2728"/>
              <a:gd name="T15" fmla="*/ 388 h 439"/>
              <a:gd name="T16" fmla="*/ 390 w 2728"/>
              <a:gd name="T17" fmla="*/ 405 h 439"/>
              <a:gd name="T18" fmla="*/ 305 w 2728"/>
              <a:gd name="T19" fmla="*/ 422 h 439"/>
              <a:gd name="T20" fmla="*/ 255 w 2728"/>
              <a:gd name="T21" fmla="*/ 439 h 439"/>
              <a:gd name="T22" fmla="*/ 221 w 2728"/>
              <a:gd name="T23" fmla="*/ 439 h 439"/>
              <a:gd name="T24" fmla="*/ 170 w 2728"/>
              <a:gd name="T25" fmla="*/ 422 h 439"/>
              <a:gd name="T26" fmla="*/ 102 w 2728"/>
              <a:gd name="T27" fmla="*/ 371 h 439"/>
              <a:gd name="T28" fmla="*/ 34 w 2728"/>
              <a:gd name="T29" fmla="*/ 304 h 439"/>
              <a:gd name="T30" fmla="*/ 0 w 2728"/>
              <a:gd name="T31" fmla="*/ 270 h 439"/>
              <a:gd name="T32" fmla="*/ 34 w 2728"/>
              <a:gd name="T33" fmla="*/ 253 h 439"/>
              <a:gd name="T34" fmla="*/ 102 w 2728"/>
              <a:gd name="T35" fmla="*/ 253 h 439"/>
              <a:gd name="T36" fmla="*/ 305 w 2728"/>
              <a:gd name="T37" fmla="*/ 253 h 439"/>
              <a:gd name="T38" fmla="*/ 356 w 2728"/>
              <a:gd name="T39" fmla="*/ 236 h 439"/>
              <a:gd name="T40" fmla="*/ 441 w 2728"/>
              <a:gd name="T41" fmla="*/ 219 h 439"/>
              <a:gd name="T42" fmla="*/ 559 w 2728"/>
              <a:gd name="T43" fmla="*/ 219 h 439"/>
              <a:gd name="T44" fmla="*/ 695 w 2728"/>
              <a:gd name="T45" fmla="*/ 202 h 439"/>
              <a:gd name="T46" fmla="*/ 864 w 2728"/>
              <a:gd name="T47" fmla="*/ 169 h 439"/>
              <a:gd name="T48" fmla="*/ 1085 w 2728"/>
              <a:gd name="T49" fmla="*/ 152 h 439"/>
              <a:gd name="T50" fmla="*/ 1322 w 2728"/>
              <a:gd name="T51" fmla="*/ 118 h 439"/>
              <a:gd name="T52" fmla="*/ 1593 w 2728"/>
              <a:gd name="T53" fmla="*/ 67 h 439"/>
              <a:gd name="T54" fmla="*/ 1847 w 2728"/>
              <a:gd name="T55" fmla="*/ 34 h 439"/>
              <a:gd name="T56" fmla="*/ 2050 w 2728"/>
              <a:gd name="T57" fmla="*/ 17 h 439"/>
              <a:gd name="T58" fmla="*/ 2220 w 2728"/>
              <a:gd name="T59" fmla="*/ 0 h 439"/>
              <a:gd name="T60" fmla="*/ 2321 w 2728"/>
              <a:gd name="T61" fmla="*/ 0 h 439"/>
              <a:gd name="T62" fmla="*/ 2474 w 2728"/>
              <a:gd name="T63" fmla="*/ 17 h 439"/>
              <a:gd name="T64" fmla="*/ 2660 w 2728"/>
              <a:gd name="T65" fmla="*/ 101 h 439"/>
              <a:gd name="T66" fmla="*/ 2711 w 2728"/>
              <a:gd name="T67" fmla="*/ 152 h 439"/>
              <a:gd name="T68" fmla="*/ 2728 w 2728"/>
              <a:gd name="T69" fmla="*/ 186 h 439"/>
              <a:gd name="T70" fmla="*/ 2694 w 2728"/>
              <a:gd name="T71" fmla="*/ 202 h 439"/>
              <a:gd name="T72" fmla="*/ 2626 w 2728"/>
              <a:gd name="T73" fmla="*/ 219 h 439"/>
              <a:gd name="T74" fmla="*/ 2474 w 2728"/>
              <a:gd name="T75" fmla="*/ 219 h 439"/>
              <a:gd name="T76" fmla="*/ 2237 w 2728"/>
              <a:gd name="T77" fmla="*/ 202 h 439"/>
              <a:gd name="T78" fmla="*/ 2016 w 2728"/>
              <a:gd name="T79" fmla="*/ 186 h 439"/>
              <a:gd name="T80" fmla="*/ 1915 w 2728"/>
              <a:gd name="T81" fmla="*/ 202 h 43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728"/>
              <a:gd name="T124" fmla="*/ 0 h 439"/>
              <a:gd name="T125" fmla="*/ 2728 w 2728"/>
              <a:gd name="T126" fmla="*/ 439 h 43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728" h="439">
                <a:moveTo>
                  <a:pt x="1915" y="202"/>
                </a:moveTo>
                <a:lnTo>
                  <a:pt x="1830" y="202"/>
                </a:lnTo>
                <a:lnTo>
                  <a:pt x="1745" y="202"/>
                </a:lnTo>
                <a:lnTo>
                  <a:pt x="1610" y="202"/>
                </a:lnTo>
                <a:lnTo>
                  <a:pt x="1576" y="219"/>
                </a:lnTo>
                <a:lnTo>
                  <a:pt x="1525" y="219"/>
                </a:lnTo>
                <a:lnTo>
                  <a:pt x="1474" y="236"/>
                </a:lnTo>
                <a:lnTo>
                  <a:pt x="1424" y="236"/>
                </a:lnTo>
                <a:lnTo>
                  <a:pt x="1356" y="253"/>
                </a:lnTo>
                <a:lnTo>
                  <a:pt x="1271" y="253"/>
                </a:lnTo>
                <a:lnTo>
                  <a:pt x="1186" y="270"/>
                </a:lnTo>
                <a:lnTo>
                  <a:pt x="1102" y="287"/>
                </a:lnTo>
                <a:lnTo>
                  <a:pt x="932" y="304"/>
                </a:lnTo>
                <a:lnTo>
                  <a:pt x="763" y="338"/>
                </a:lnTo>
                <a:lnTo>
                  <a:pt x="627" y="354"/>
                </a:lnTo>
                <a:lnTo>
                  <a:pt x="509" y="388"/>
                </a:lnTo>
                <a:lnTo>
                  <a:pt x="441" y="388"/>
                </a:lnTo>
                <a:lnTo>
                  <a:pt x="390" y="405"/>
                </a:lnTo>
                <a:lnTo>
                  <a:pt x="339" y="422"/>
                </a:lnTo>
                <a:lnTo>
                  <a:pt x="305" y="422"/>
                </a:lnTo>
                <a:lnTo>
                  <a:pt x="271" y="422"/>
                </a:lnTo>
                <a:lnTo>
                  <a:pt x="255" y="439"/>
                </a:lnTo>
                <a:lnTo>
                  <a:pt x="238" y="439"/>
                </a:lnTo>
                <a:lnTo>
                  <a:pt x="221" y="439"/>
                </a:lnTo>
                <a:lnTo>
                  <a:pt x="204" y="439"/>
                </a:lnTo>
                <a:lnTo>
                  <a:pt x="170" y="422"/>
                </a:lnTo>
                <a:lnTo>
                  <a:pt x="136" y="405"/>
                </a:lnTo>
                <a:lnTo>
                  <a:pt x="102" y="371"/>
                </a:lnTo>
                <a:lnTo>
                  <a:pt x="51" y="338"/>
                </a:lnTo>
                <a:lnTo>
                  <a:pt x="34" y="304"/>
                </a:lnTo>
                <a:lnTo>
                  <a:pt x="17" y="287"/>
                </a:lnTo>
                <a:lnTo>
                  <a:pt x="0" y="270"/>
                </a:lnTo>
                <a:lnTo>
                  <a:pt x="17" y="270"/>
                </a:lnTo>
                <a:lnTo>
                  <a:pt x="34" y="253"/>
                </a:lnTo>
                <a:lnTo>
                  <a:pt x="68" y="253"/>
                </a:lnTo>
                <a:lnTo>
                  <a:pt x="102" y="253"/>
                </a:lnTo>
                <a:lnTo>
                  <a:pt x="204" y="253"/>
                </a:lnTo>
                <a:lnTo>
                  <a:pt x="305" y="253"/>
                </a:lnTo>
                <a:lnTo>
                  <a:pt x="322" y="236"/>
                </a:lnTo>
                <a:lnTo>
                  <a:pt x="356" y="236"/>
                </a:lnTo>
                <a:lnTo>
                  <a:pt x="390" y="236"/>
                </a:lnTo>
                <a:lnTo>
                  <a:pt x="441" y="219"/>
                </a:lnTo>
                <a:lnTo>
                  <a:pt x="492" y="219"/>
                </a:lnTo>
                <a:lnTo>
                  <a:pt x="559" y="219"/>
                </a:lnTo>
                <a:lnTo>
                  <a:pt x="627" y="202"/>
                </a:lnTo>
                <a:lnTo>
                  <a:pt x="695" y="202"/>
                </a:lnTo>
                <a:lnTo>
                  <a:pt x="780" y="186"/>
                </a:lnTo>
                <a:lnTo>
                  <a:pt x="864" y="169"/>
                </a:lnTo>
                <a:lnTo>
                  <a:pt x="966" y="169"/>
                </a:lnTo>
                <a:lnTo>
                  <a:pt x="1085" y="152"/>
                </a:lnTo>
                <a:lnTo>
                  <a:pt x="1186" y="135"/>
                </a:lnTo>
                <a:lnTo>
                  <a:pt x="1322" y="118"/>
                </a:lnTo>
                <a:lnTo>
                  <a:pt x="1440" y="101"/>
                </a:lnTo>
                <a:lnTo>
                  <a:pt x="1593" y="67"/>
                </a:lnTo>
                <a:lnTo>
                  <a:pt x="1728" y="51"/>
                </a:lnTo>
                <a:lnTo>
                  <a:pt x="1847" y="34"/>
                </a:lnTo>
                <a:lnTo>
                  <a:pt x="1949" y="34"/>
                </a:lnTo>
                <a:lnTo>
                  <a:pt x="2050" y="17"/>
                </a:lnTo>
                <a:lnTo>
                  <a:pt x="2135" y="17"/>
                </a:lnTo>
                <a:lnTo>
                  <a:pt x="2220" y="0"/>
                </a:lnTo>
                <a:lnTo>
                  <a:pt x="2271" y="0"/>
                </a:lnTo>
                <a:lnTo>
                  <a:pt x="2321" y="0"/>
                </a:lnTo>
                <a:lnTo>
                  <a:pt x="2389" y="0"/>
                </a:lnTo>
                <a:lnTo>
                  <a:pt x="2474" y="17"/>
                </a:lnTo>
                <a:lnTo>
                  <a:pt x="2609" y="67"/>
                </a:lnTo>
                <a:lnTo>
                  <a:pt x="2660" y="101"/>
                </a:lnTo>
                <a:lnTo>
                  <a:pt x="2694" y="118"/>
                </a:lnTo>
                <a:lnTo>
                  <a:pt x="2711" y="152"/>
                </a:lnTo>
                <a:lnTo>
                  <a:pt x="2728" y="169"/>
                </a:lnTo>
                <a:lnTo>
                  <a:pt x="2728" y="186"/>
                </a:lnTo>
                <a:lnTo>
                  <a:pt x="2711" y="186"/>
                </a:lnTo>
                <a:lnTo>
                  <a:pt x="2694" y="202"/>
                </a:lnTo>
                <a:lnTo>
                  <a:pt x="2677" y="202"/>
                </a:lnTo>
                <a:lnTo>
                  <a:pt x="2626" y="219"/>
                </a:lnTo>
                <a:lnTo>
                  <a:pt x="2559" y="219"/>
                </a:lnTo>
                <a:lnTo>
                  <a:pt x="2474" y="219"/>
                </a:lnTo>
                <a:lnTo>
                  <a:pt x="2355" y="202"/>
                </a:lnTo>
                <a:lnTo>
                  <a:pt x="2237" y="202"/>
                </a:lnTo>
                <a:lnTo>
                  <a:pt x="2118" y="202"/>
                </a:lnTo>
                <a:lnTo>
                  <a:pt x="2016" y="186"/>
                </a:lnTo>
                <a:lnTo>
                  <a:pt x="1915" y="2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Freeform 34"/>
          <p:cNvSpPr/>
          <p:nvPr/>
        </p:nvSpPr>
        <p:spPr bwMode="auto">
          <a:xfrm>
            <a:off x="6312718" y="1811164"/>
            <a:ext cx="279400" cy="234950"/>
          </a:xfrm>
          <a:custGeom>
            <a:avLst/>
            <a:gdLst>
              <a:gd name="T0" fmla="*/ 355 w 440"/>
              <a:gd name="T1" fmla="*/ 371 h 371"/>
              <a:gd name="T2" fmla="*/ 338 w 440"/>
              <a:gd name="T3" fmla="*/ 354 h 371"/>
              <a:gd name="T4" fmla="*/ 305 w 440"/>
              <a:gd name="T5" fmla="*/ 338 h 371"/>
              <a:gd name="T6" fmla="*/ 254 w 440"/>
              <a:gd name="T7" fmla="*/ 287 h 371"/>
              <a:gd name="T8" fmla="*/ 186 w 440"/>
              <a:gd name="T9" fmla="*/ 219 h 371"/>
              <a:gd name="T10" fmla="*/ 101 w 440"/>
              <a:gd name="T11" fmla="*/ 152 h 371"/>
              <a:gd name="T12" fmla="*/ 50 w 440"/>
              <a:gd name="T13" fmla="*/ 101 h 371"/>
              <a:gd name="T14" fmla="*/ 16 w 440"/>
              <a:gd name="T15" fmla="*/ 51 h 371"/>
              <a:gd name="T16" fmla="*/ 0 w 440"/>
              <a:gd name="T17" fmla="*/ 0 h 371"/>
              <a:gd name="T18" fmla="*/ 118 w 440"/>
              <a:gd name="T19" fmla="*/ 17 h 371"/>
              <a:gd name="T20" fmla="*/ 203 w 440"/>
              <a:gd name="T21" fmla="*/ 34 h 371"/>
              <a:gd name="T22" fmla="*/ 271 w 440"/>
              <a:gd name="T23" fmla="*/ 51 h 371"/>
              <a:gd name="T24" fmla="*/ 321 w 440"/>
              <a:gd name="T25" fmla="*/ 67 h 371"/>
              <a:gd name="T26" fmla="*/ 355 w 440"/>
              <a:gd name="T27" fmla="*/ 101 h 371"/>
              <a:gd name="T28" fmla="*/ 389 w 440"/>
              <a:gd name="T29" fmla="*/ 118 h 371"/>
              <a:gd name="T30" fmla="*/ 406 w 440"/>
              <a:gd name="T31" fmla="*/ 152 h 371"/>
              <a:gd name="T32" fmla="*/ 423 w 440"/>
              <a:gd name="T33" fmla="*/ 186 h 371"/>
              <a:gd name="T34" fmla="*/ 440 w 440"/>
              <a:gd name="T35" fmla="*/ 253 h 371"/>
              <a:gd name="T36" fmla="*/ 423 w 440"/>
              <a:gd name="T37" fmla="*/ 304 h 371"/>
              <a:gd name="T38" fmla="*/ 423 w 440"/>
              <a:gd name="T39" fmla="*/ 338 h 371"/>
              <a:gd name="T40" fmla="*/ 406 w 440"/>
              <a:gd name="T41" fmla="*/ 354 h 371"/>
              <a:gd name="T42" fmla="*/ 355 w 440"/>
              <a:gd name="T43" fmla="*/ 371 h 371"/>
              <a:gd name="T44" fmla="*/ 355 w 440"/>
              <a:gd name="T45" fmla="*/ 371 h 37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40"/>
              <a:gd name="T70" fmla="*/ 0 h 371"/>
              <a:gd name="T71" fmla="*/ 440 w 440"/>
              <a:gd name="T72" fmla="*/ 371 h 371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40" h="371">
                <a:moveTo>
                  <a:pt x="355" y="371"/>
                </a:moveTo>
                <a:lnTo>
                  <a:pt x="338" y="354"/>
                </a:lnTo>
                <a:lnTo>
                  <a:pt x="305" y="338"/>
                </a:lnTo>
                <a:lnTo>
                  <a:pt x="254" y="287"/>
                </a:lnTo>
                <a:lnTo>
                  <a:pt x="186" y="219"/>
                </a:lnTo>
                <a:lnTo>
                  <a:pt x="101" y="152"/>
                </a:lnTo>
                <a:lnTo>
                  <a:pt x="50" y="101"/>
                </a:lnTo>
                <a:lnTo>
                  <a:pt x="16" y="51"/>
                </a:lnTo>
                <a:lnTo>
                  <a:pt x="0" y="0"/>
                </a:lnTo>
                <a:lnTo>
                  <a:pt x="118" y="17"/>
                </a:lnTo>
                <a:lnTo>
                  <a:pt x="203" y="34"/>
                </a:lnTo>
                <a:lnTo>
                  <a:pt x="271" y="51"/>
                </a:lnTo>
                <a:lnTo>
                  <a:pt x="321" y="67"/>
                </a:lnTo>
                <a:lnTo>
                  <a:pt x="355" y="101"/>
                </a:lnTo>
                <a:lnTo>
                  <a:pt x="389" y="118"/>
                </a:lnTo>
                <a:lnTo>
                  <a:pt x="406" y="152"/>
                </a:lnTo>
                <a:lnTo>
                  <a:pt x="423" y="186"/>
                </a:lnTo>
                <a:lnTo>
                  <a:pt x="440" y="253"/>
                </a:lnTo>
                <a:lnTo>
                  <a:pt x="423" y="304"/>
                </a:lnTo>
                <a:lnTo>
                  <a:pt x="423" y="338"/>
                </a:lnTo>
                <a:lnTo>
                  <a:pt x="406" y="354"/>
                </a:lnTo>
                <a:lnTo>
                  <a:pt x="355" y="37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Freeform 38"/>
          <p:cNvSpPr/>
          <p:nvPr/>
        </p:nvSpPr>
        <p:spPr bwMode="auto">
          <a:xfrm>
            <a:off x="6387332" y="2282653"/>
            <a:ext cx="193675" cy="1457325"/>
          </a:xfrm>
          <a:custGeom>
            <a:avLst/>
            <a:gdLst>
              <a:gd name="T0" fmla="*/ 85 w 305"/>
              <a:gd name="T1" fmla="*/ 186 h 2296"/>
              <a:gd name="T2" fmla="*/ 51 w 305"/>
              <a:gd name="T3" fmla="*/ 101 h 2296"/>
              <a:gd name="T4" fmla="*/ 17 w 305"/>
              <a:gd name="T5" fmla="*/ 67 h 2296"/>
              <a:gd name="T6" fmla="*/ 0 w 305"/>
              <a:gd name="T7" fmla="*/ 34 h 2296"/>
              <a:gd name="T8" fmla="*/ 34 w 305"/>
              <a:gd name="T9" fmla="*/ 0 h 2296"/>
              <a:gd name="T10" fmla="*/ 102 w 305"/>
              <a:gd name="T11" fmla="*/ 0 h 2296"/>
              <a:gd name="T12" fmla="*/ 220 w 305"/>
              <a:gd name="T13" fmla="*/ 34 h 2296"/>
              <a:gd name="T14" fmla="*/ 288 w 305"/>
              <a:gd name="T15" fmla="*/ 67 h 2296"/>
              <a:gd name="T16" fmla="*/ 305 w 305"/>
              <a:gd name="T17" fmla="*/ 101 h 2296"/>
              <a:gd name="T18" fmla="*/ 305 w 305"/>
              <a:gd name="T19" fmla="*/ 219 h 2296"/>
              <a:gd name="T20" fmla="*/ 288 w 305"/>
              <a:gd name="T21" fmla="*/ 304 h 2296"/>
              <a:gd name="T22" fmla="*/ 271 w 305"/>
              <a:gd name="T23" fmla="*/ 439 h 2296"/>
              <a:gd name="T24" fmla="*/ 271 w 305"/>
              <a:gd name="T25" fmla="*/ 641 h 2296"/>
              <a:gd name="T26" fmla="*/ 271 w 305"/>
              <a:gd name="T27" fmla="*/ 912 h 2296"/>
              <a:gd name="T28" fmla="*/ 271 w 305"/>
              <a:gd name="T29" fmla="*/ 1199 h 2296"/>
              <a:gd name="T30" fmla="*/ 271 w 305"/>
              <a:gd name="T31" fmla="*/ 1418 h 2296"/>
              <a:gd name="T32" fmla="*/ 271 w 305"/>
              <a:gd name="T33" fmla="*/ 1621 h 2296"/>
              <a:gd name="T34" fmla="*/ 254 w 305"/>
              <a:gd name="T35" fmla="*/ 1773 h 2296"/>
              <a:gd name="T36" fmla="*/ 237 w 305"/>
              <a:gd name="T37" fmla="*/ 2009 h 2296"/>
              <a:gd name="T38" fmla="*/ 237 w 305"/>
              <a:gd name="T39" fmla="*/ 2178 h 2296"/>
              <a:gd name="T40" fmla="*/ 203 w 305"/>
              <a:gd name="T41" fmla="*/ 2279 h 2296"/>
              <a:gd name="T42" fmla="*/ 170 w 305"/>
              <a:gd name="T43" fmla="*/ 2296 h 2296"/>
              <a:gd name="T44" fmla="*/ 153 w 305"/>
              <a:gd name="T45" fmla="*/ 2279 h 2296"/>
              <a:gd name="T46" fmla="*/ 136 w 305"/>
              <a:gd name="T47" fmla="*/ 2212 h 2296"/>
              <a:gd name="T48" fmla="*/ 119 w 305"/>
              <a:gd name="T49" fmla="*/ 2110 h 2296"/>
              <a:gd name="T50" fmla="*/ 119 w 305"/>
              <a:gd name="T51" fmla="*/ 1975 h 2296"/>
              <a:gd name="T52" fmla="*/ 102 w 305"/>
              <a:gd name="T53" fmla="*/ 1790 h 2296"/>
              <a:gd name="T54" fmla="*/ 102 w 305"/>
              <a:gd name="T55" fmla="*/ 1570 h 2296"/>
              <a:gd name="T56" fmla="*/ 102 w 305"/>
              <a:gd name="T57" fmla="*/ 1300 h 2296"/>
              <a:gd name="T58" fmla="*/ 102 w 305"/>
              <a:gd name="T59" fmla="*/ 996 h 2296"/>
              <a:gd name="T60" fmla="*/ 102 w 305"/>
              <a:gd name="T61" fmla="*/ 726 h 2296"/>
              <a:gd name="T62" fmla="*/ 102 w 305"/>
              <a:gd name="T63" fmla="*/ 506 h 2296"/>
              <a:gd name="T64" fmla="*/ 102 w 305"/>
              <a:gd name="T65" fmla="*/ 338 h 2296"/>
              <a:gd name="T66" fmla="*/ 85 w 305"/>
              <a:gd name="T67" fmla="*/ 253 h 229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5"/>
              <a:gd name="T103" fmla="*/ 0 h 2296"/>
              <a:gd name="T104" fmla="*/ 305 w 305"/>
              <a:gd name="T105" fmla="*/ 2296 h 229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5" h="2296">
                <a:moveTo>
                  <a:pt x="85" y="253"/>
                </a:moveTo>
                <a:lnTo>
                  <a:pt x="85" y="186"/>
                </a:lnTo>
                <a:lnTo>
                  <a:pt x="68" y="135"/>
                </a:lnTo>
                <a:lnTo>
                  <a:pt x="51" y="101"/>
                </a:lnTo>
                <a:lnTo>
                  <a:pt x="34" y="67"/>
                </a:lnTo>
                <a:lnTo>
                  <a:pt x="17" y="67"/>
                </a:lnTo>
                <a:lnTo>
                  <a:pt x="0" y="50"/>
                </a:lnTo>
                <a:lnTo>
                  <a:pt x="0" y="34"/>
                </a:lnTo>
                <a:lnTo>
                  <a:pt x="17" y="17"/>
                </a:lnTo>
                <a:lnTo>
                  <a:pt x="34" y="0"/>
                </a:lnTo>
                <a:lnTo>
                  <a:pt x="51" y="0"/>
                </a:lnTo>
                <a:lnTo>
                  <a:pt x="102" y="0"/>
                </a:lnTo>
                <a:lnTo>
                  <a:pt x="170" y="17"/>
                </a:lnTo>
                <a:lnTo>
                  <a:pt x="220" y="34"/>
                </a:lnTo>
                <a:lnTo>
                  <a:pt x="271" y="50"/>
                </a:lnTo>
                <a:lnTo>
                  <a:pt x="288" y="67"/>
                </a:lnTo>
                <a:lnTo>
                  <a:pt x="305" y="84"/>
                </a:lnTo>
                <a:lnTo>
                  <a:pt x="305" y="101"/>
                </a:lnTo>
                <a:lnTo>
                  <a:pt x="305" y="135"/>
                </a:lnTo>
                <a:lnTo>
                  <a:pt x="305" y="219"/>
                </a:lnTo>
                <a:lnTo>
                  <a:pt x="288" y="253"/>
                </a:lnTo>
                <a:lnTo>
                  <a:pt x="288" y="304"/>
                </a:lnTo>
                <a:lnTo>
                  <a:pt x="288" y="371"/>
                </a:lnTo>
                <a:lnTo>
                  <a:pt x="271" y="439"/>
                </a:lnTo>
                <a:lnTo>
                  <a:pt x="271" y="540"/>
                </a:lnTo>
                <a:lnTo>
                  <a:pt x="271" y="641"/>
                </a:lnTo>
                <a:lnTo>
                  <a:pt x="271" y="777"/>
                </a:lnTo>
                <a:lnTo>
                  <a:pt x="271" y="912"/>
                </a:lnTo>
                <a:lnTo>
                  <a:pt x="271" y="1064"/>
                </a:lnTo>
                <a:lnTo>
                  <a:pt x="271" y="1199"/>
                </a:lnTo>
                <a:lnTo>
                  <a:pt x="271" y="1317"/>
                </a:lnTo>
                <a:lnTo>
                  <a:pt x="271" y="1418"/>
                </a:lnTo>
                <a:lnTo>
                  <a:pt x="271" y="1520"/>
                </a:lnTo>
                <a:lnTo>
                  <a:pt x="271" y="1621"/>
                </a:lnTo>
                <a:lnTo>
                  <a:pt x="254" y="1705"/>
                </a:lnTo>
                <a:lnTo>
                  <a:pt x="254" y="1773"/>
                </a:lnTo>
                <a:lnTo>
                  <a:pt x="254" y="1891"/>
                </a:lnTo>
                <a:lnTo>
                  <a:pt x="237" y="2009"/>
                </a:lnTo>
                <a:lnTo>
                  <a:pt x="237" y="2110"/>
                </a:lnTo>
                <a:lnTo>
                  <a:pt x="237" y="2178"/>
                </a:lnTo>
                <a:lnTo>
                  <a:pt x="220" y="2229"/>
                </a:lnTo>
                <a:lnTo>
                  <a:pt x="203" y="2279"/>
                </a:lnTo>
                <a:lnTo>
                  <a:pt x="187" y="2296"/>
                </a:lnTo>
                <a:lnTo>
                  <a:pt x="170" y="2296"/>
                </a:lnTo>
                <a:lnTo>
                  <a:pt x="153" y="2296"/>
                </a:lnTo>
                <a:lnTo>
                  <a:pt x="153" y="2279"/>
                </a:lnTo>
                <a:lnTo>
                  <a:pt x="136" y="2262"/>
                </a:lnTo>
                <a:lnTo>
                  <a:pt x="136" y="2212"/>
                </a:lnTo>
                <a:lnTo>
                  <a:pt x="136" y="2178"/>
                </a:lnTo>
                <a:lnTo>
                  <a:pt x="119" y="2110"/>
                </a:lnTo>
                <a:lnTo>
                  <a:pt x="119" y="2060"/>
                </a:lnTo>
                <a:lnTo>
                  <a:pt x="119" y="1975"/>
                </a:lnTo>
                <a:lnTo>
                  <a:pt x="102" y="1891"/>
                </a:lnTo>
                <a:lnTo>
                  <a:pt x="102" y="1790"/>
                </a:lnTo>
                <a:lnTo>
                  <a:pt x="102" y="1688"/>
                </a:lnTo>
                <a:lnTo>
                  <a:pt x="102" y="1570"/>
                </a:lnTo>
                <a:lnTo>
                  <a:pt x="102" y="1435"/>
                </a:lnTo>
                <a:lnTo>
                  <a:pt x="102" y="1300"/>
                </a:lnTo>
                <a:lnTo>
                  <a:pt x="102" y="1165"/>
                </a:lnTo>
                <a:lnTo>
                  <a:pt x="102" y="996"/>
                </a:lnTo>
                <a:lnTo>
                  <a:pt x="102" y="844"/>
                </a:lnTo>
                <a:lnTo>
                  <a:pt x="102" y="726"/>
                </a:lnTo>
                <a:lnTo>
                  <a:pt x="102" y="608"/>
                </a:lnTo>
                <a:lnTo>
                  <a:pt x="102" y="506"/>
                </a:lnTo>
                <a:lnTo>
                  <a:pt x="102" y="405"/>
                </a:lnTo>
                <a:lnTo>
                  <a:pt x="102" y="338"/>
                </a:lnTo>
                <a:lnTo>
                  <a:pt x="85" y="287"/>
                </a:lnTo>
                <a:lnTo>
                  <a:pt x="85" y="25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86357" y="3788660"/>
            <a:ext cx="26468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组词：亡羊补牢  牢固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4000">
        <p:random/>
      </p:transition>
    </mc:Choice>
    <mc:Fallback>
      <p:transition spd="slow" advTm="1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61b9d917-3987-4c19-8d9a-beeaf50cca5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1229</Words>
  <Application>WPS 演示</Application>
  <PresentationFormat>全屏显示(16:9)</PresentationFormat>
  <Paragraphs>272</Paragraphs>
  <Slides>23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zihun219hao-mengquluoliti</vt:lpstr>
      <vt:lpstr>字魂27号-布丁体</vt:lpstr>
      <vt:lpstr>微软雅黑</vt:lpstr>
      <vt:lpstr>Calibri</vt:lpstr>
      <vt:lpstr>幼圆</vt:lpstr>
      <vt:lpstr>楷体_GB2312</vt:lpstr>
      <vt:lpstr>Times New Roman</vt:lpstr>
      <vt:lpstr>Arial Unicode MS</vt:lpstr>
      <vt:lpstr>等线 Light</vt:lpstr>
      <vt:lpstr>Calibri Light</vt:lpstr>
      <vt:lpstr>等线</vt:lpstr>
      <vt:lpstr>方正姚体</vt:lpstr>
      <vt:lpstr>Calibri</vt:lpstr>
      <vt:lpstr>Arial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2022-12-08T08:53:00Z</cp:lastPrinted>
  <dcterms:created xsi:type="dcterms:W3CDTF">2022-12-08T08:53:00Z</dcterms:created>
  <dcterms:modified xsi:type="dcterms:W3CDTF">2023-01-15T09:12:52Z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E5938ABD635543E380B71D7628DC8911</vt:lpwstr>
  </property>
  <property fmtid="{D5CDD505-2E9C-101B-9397-08002B2CF9AE}" pid="3" name="KSOProductBuildVer">
    <vt:lpwstr>2052-11.1.0.13703</vt:lpwstr>
  </property>
</Properties>
</file>