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8.svg" ContentType="image/svg+xml"/>
  <Override PartName="/ppt/media/image20.svg" ContentType="image/svg+xml"/>
  <Override PartName="/ppt/media/image3.svg" ContentType="image/svg+xml"/>
  <Override PartName="/ppt/media/image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9.png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8.svg"/><Relationship Id="rId10" Type="http://schemas.openxmlformats.org/officeDocument/2006/relationships/image" Target="../media/image17.png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image" Target="../media/image20.svg"/><Relationship Id="rId3" Type="http://schemas.openxmlformats.org/officeDocument/2006/relationships/image" Target="../media/image19.png"/><Relationship Id="rId23" Type="http://schemas.openxmlformats.org/officeDocument/2006/relationships/slideLayout" Target="../slideLayouts/slideLayout2.xml"/><Relationship Id="rId22" Type="http://schemas.openxmlformats.org/officeDocument/2006/relationships/image" Target="../media/image22.png"/><Relationship Id="rId21" Type="http://schemas.openxmlformats.org/officeDocument/2006/relationships/image" Target="../media/image3.svg"/><Relationship Id="rId20" Type="http://schemas.openxmlformats.org/officeDocument/2006/relationships/image" Target="../media/image21.png"/><Relationship Id="rId2" Type="http://schemas.openxmlformats.org/officeDocument/2006/relationships/image" Target="../media/image9.png"/><Relationship Id="rId19" Type="http://schemas.openxmlformats.org/officeDocument/2006/relationships/image" Target="../media/image7.png"/><Relationship Id="rId18" Type="http://schemas.openxmlformats.org/officeDocument/2006/relationships/image" Target="../media/image6.svg"/><Relationship Id="rId17" Type="http://schemas.openxmlformats.org/officeDocument/2006/relationships/image" Target="../media/image5.png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image" Target="../media/image9.png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image" Target="../media/image9.png"/><Relationship Id="rId22" Type="http://schemas.openxmlformats.org/officeDocument/2006/relationships/tags" Target="../tags/tag46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tags" Target="../tags/tag26.xml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79629" y="1057805"/>
            <a:ext cx="5591142" cy="1315794"/>
            <a:chOff x="1776429" y="1520739"/>
            <a:chExt cx="5591142" cy="1315794"/>
          </a:xfrm>
        </p:grpSpPr>
        <p:sp>
          <p:nvSpPr>
            <p:cNvPr id="9" name="圆角矩形 8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79627" y="1793915"/>
              <a:ext cx="515691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4400" b="1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10 </a:t>
              </a:r>
              <a:r>
                <a:rPr lang="zh-CN" altLang="en-US" sz="4400" b="1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沙滩上的童话</a:t>
              </a:r>
              <a:endParaRPr lang="zh-CN" altLang="en-US" sz="4400" b="1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5DFEC"/>
                </a:solidFill>
              </a:endParaRPr>
            </a:p>
          </p:txBody>
        </p: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1422" y="2781643"/>
            <a:ext cx="9001156" cy="609398"/>
          </a:xfrm>
          <a:prstGeom prst="rect">
            <a:avLst/>
          </a:prstGeom>
          <a:solidFill>
            <a:schemeClr val="accent4">
              <a:lumMod val="20000"/>
              <a:lumOff val="80000"/>
              <a:alpha val="34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625036" y="1209368"/>
            <a:ext cx="7843172" cy="3406877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altLang="zh-CN" sz="1400">
                <a:solidFill>
                  <a:prstClr val="white"/>
                </a:solidFill>
              </a:rPr>
              <a:t> </a:t>
            </a:r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6289" y="546045"/>
            <a:ext cx="1471085" cy="513757"/>
            <a:chOff x="3131840" y="2209155"/>
            <a:chExt cx="1471085" cy="513757"/>
          </a:xfrm>
        </p:grpSpPr>
        <p:sp>
          <p:nvSpPr>
            <p:cNvPr id="7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创编故事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28524" y="1349224"/>
            <a:ext cx="7531556" cy="2998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tabLst>
                <a:tab pos="4527550" algn="l"/>
              </a:tabLst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勇士和公主</a:t>
            </a:r>
            <a:endParaRPr lang="en-US" altLang="zh-CN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50000"/>
              </a:lnSpc>
              <a:tabLst>
                <a:tab pos="4527550" algn="l"/>
              </a:tabLst>
            </a:pPr>
            <a:r>
              <a:rPr lang="zh-CN" altLang="en-US" dirty="0">
                <a:solidFill>
                  <a:srgbClr val="AF06E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从前，有一座大山，山里有个城堡，城堡里住着美丽的公主。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  <a:tabLst>
                <a:tab pos="4527550" algn="l"/>
              </a:tabLst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有一天，有个非常凶恶的强盗，他凶狠地说：“城堡是我的，谁不顺从我，统统杀掉！”他赶跑国王，抢走公主。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  <a:tabLst>
                <a:tab pos="4527550" algn="l"/>
              </a:tabLst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有个翩翩少年，找到国王，献计攻打城堡。他与几名勇士合作，合力向城堡发起进攻，最后铲除了强盗，救出了公主。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  <a:tabLst>
                <a:tab pos="4527550" algn="l"/>
              </a:tabLst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国王对少年大加赞赏，当众赞美道：真是‘自古英雄出少年’哪！”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rcRect l="-27847" t="-7247"/>
          <a:stretch>
            <a:fillRect/>
          </a:stretch>
        </p:blipFill>
        <p:spPr>
          <a:xfrm rot="1686176">
            <a:off x="553666" y="1127838"/>
            <a:ext cx="767877" cy="10525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rcRect l="-27847" t="-7247"/>
          <a:stretch>
            <a:fillRect/>
          </a:stretch>
        </p:blipFill>
        <p:spPr>
          <a:xfrm rot="19306296">
            <a:off x="7911634" y="1006411"/>
            <a:ext cx="767877" cy="1052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762000" y="1171575"/>
            <a:ext cx="7569244" cy="3524250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0589" y="546045"/>
            <a:ext cx="1471085" cy="513757"/>
            <a:chOff x="3131840" y="2209155"/>
            <a:chExt cx="1471085" cy="513757"/>
          </a:xfrm>
        </p:grpSpPr>
        <p:sp>
          <p:nvSpPr>
            <p:cNvPr id="8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推荐阅读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9587" y="1319808"/>
            <a:ext cx="6984826" cy="31574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4572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1.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野牵牛</a:t>
            </a:r>
            <a:endParaRPr lang="zh-CN" altLang="en-US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  <a:p>
            <a:pPr defTabSz="4572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 野牵牛，爬高楼；高楼高，爬树梢；树梢长，爬东墙；东墙滑，爬篱笆；篱笆细，不敢爬，躺在地上吹喇叭；滴滴答！滴滴答！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algn="ctr" defTabSz="4572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2.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小螳螂</a:t>
            </a:r>
            <a:endParaRPr lang="zh-CN" altLang="en-US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  <a:p>
            <a:pPr defTabSz="4572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    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小螳螂，穿绿袄，举着两把大镰刀。不去割麦子，不去割青草，拿着镰刀捉害虫，苍蝇蚊子跑不了！</a:t>
            </a:r>
            <a:endParaRPr lang="en-US" altLang="zh-CN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defTabSz="4572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 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(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选自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《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日有所诵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》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)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58273" y="455542"/>
            <a:ext cx="2080927" cy="17923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96125" y="3400425"/>
            <a:ext cx="1485899" cy="1485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971600" y="5723253"/>
            <a:ext cx="7429552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ts val="4200"/>
              </a:lnSpc>
            </a:pPr>
            <a:r>
              <a:rPr lang="zh-CN" altLang="en-US" sz="3200" b="1">
                <a:solidFill>
                  <a:srgbClr val="1F497D">
                    <a:lumMod val="75000"/>
                  </a:srgbClr>
                </a:solidFill>
                <a:latin typeface="宋体" panose="02010600030101010101" pitchFamily="2" charset="-122"/>
              </a:rPr>
              <a:t>作业设计</a:t>
            </a:r>
            <a:endParaRPr lang="en-US" altLang="zh-CN" sz="3200" b="1">
              <a:solidFill>
                <a:srgbClr val="1F497D">
                  <a:lumMod val="75000"/>
                </a:srgbClr>
              </a:solidFill>
              <a:latin typeface="宋体" panose="02010600030101010101" pitchFamily="2" charset="-122"/>
            </a:endParaRPr>
          </a:p>
          <a:p>
            <a:pPr defTabSz="685800">
              <a:lnSpc>
                <a:spcPts val="4200"/>
              </a:lnSpc>
            </a:pPr>
            <a:r>
              <a:rPr lang="en-US" altLang="zh-CN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在积累本上摘抄自己喜欢的词句段。</a:t>
            </a:r>
            <a:endParaRPr lang="zh-CN" altLang="en-US" sz="2400" b="1">
              <a:solidFill>
                <a:srgbClr val="1F497D">
                  <a:lumMod val="7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685800">
              <a:lnSpc>
                <a:spcPts val="4200"/>
              </a:lnSpc>
            </a:pPr>
            <a:r>
              <a:rPr lang="en-US" altLang="zh-CN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选择阅读上面的一个短文回答问题：</a:t>
            </a:r>
            <a:endParaRPr lang="zh-CN" altLang="en-US" sz="2400" b="1">
              <a:solidFill>
                <a:srgbClr val="1F497D">
                  <a:lumMod val="7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685800">
              <a:lnSpc>
                <a:spcPts val="4200"/>
              </a:lnSpc>
            </a:pPr>
            <a:r>
              <a:rPr lang="zh-CN" altLang="en-US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）读一读，用自己的话讲一讲这个故事。</a:t>
            </a:r>
            <a:endParaRPr lang="zh-CN" altLang="en-US" sz="2400" b="1">
              <a:solidFill>
                <a:srgbClr val="1F497D">
                  <a:lumMod val="7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685800">
              <a:lnSpc>
                <a:spcPts val="4200"/>
              </a:lnSpc>
            </a:pPr>
            <a:r>
              <a:rPr lang="zh-CN" altLang="en-US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b="1">
                <a:solidFill>
                  <a:srgbClr val="1F497D">
                    <a:lumMod val="75000"/>
                  </a:srgb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）选取生活中看到的一种或几种事物，展开想象，创编一个童话故事。</a:t>
            </a:r>
            <a:endParaRPr lang="zh-CN" altLang="en-US" sz="2400" b="1">
              <a:solidFill>
                <a:srgbClr val="1F497D">
                  <a:lumMod val="75000"/>
                </a:srgb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PA-圆角矩形 1"/>
          <p:cNvSpPr/>
          <p:nvPr>
            <p:custDataLst>
              <p:tags r:id="rId1"/>
            </p:custDataLst>
          </p:nvPr>
        </p:nvSpPr>
        <p:spPr>
          <a:xfrm>
            <a:off x="693171" y="1304925"/>
            <a:ext cx="7669162" cy="3217266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r>
              <a:rPr lang="en-US" altLang="zh-CN" sz="1400">
                <a:solidFill>
                  <a:prstClr val="white"/>
                </a:solidFill>
              </a:rPr>
              <a:t>4</a:t>
            </a:r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" name="PA-组合 22"/>
          <p:cNvGrpSpPr/>
          <p:nvPr>
            <p:custDataLst>
              <p:tags r:id="rId2"/>
            </p:custDataLst>
          </p:nvPr>
        </p:nvGrpSpPr>
        <p:grpSpPr>
          <a:xfrm>
            <a:off x="698000" y="624483"/>
            <a:ext cx="1471085" cy="534600"/>
            <a:chOff x="3131840" y="2188312"/>
            <a:chExt cx="1471085" cy="534600"/>
          </a:xfrm>
        </p:grpSpPr>
        <p:sp>
          <p:nvSpPr>
            <p:cNvPr id="5" name="PA-圆角矩形 12"/>
            <p:cNvSpPr/>
            <p:nvPr>
              <p:custDataLst>
                <p:tags r:id="rId3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PA-任意多边形 13"/>
            <p:cNvSpPr/>
            <p:nvPr>
              <p:custDataLst>
                <p:tags r:id="rId4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" name="PA-文本框 25"/>
            <p:cNvSpPr txBox="1"/>
            <p:nvPr>
              <p:custDataLst>
                <p:tags r:id="rId5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作业设计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PA-圆角矩形 16"/>
            <p:cNvSpPr/>
            <p:nvPr>
              <p:custDataLst>
                <p:tags r:id="rId6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9" name="PA-图片 2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289367" y="1541895"/>
            <a:ext cx="6966903" cy="25521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在积累本上摘抄自己喜欢的词句段。</a:t>
            </a:r>
            <a:endParaRPr lang="zh-CN" altLang="en-US" sz="22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选择阅读上面的一个短文回答问题：</a:t>
            </a:r>
            <a:endParaRPr lang="zh-CN" altLang="en-US" sz="22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200" dirty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读一读，用自己的话讲一讲这个故事。</a:t>
            </a:r>
            <a:endParaRPr lang="zh-CN" altLang="en-US" sz="2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200" dirty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选取生活中看到的一种或几种事物，展开想</a:t>
            </a:r>
            <a:endParaRPr lang="en-US" altLang="zh-CN" sz="2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象，创编一个童话故事。</a:t>
            </a:r>
            <a:endParaRPr lang="zh-CN" altLang="en-US" sz="2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332205">
            <a:off x="7552319" y="3068558"/>
            <a:ext cx="954115" cy="1447253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6184">
            <a:off x="236230" y="3642240"/>
            <a:ext cx="802830" cy="807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grpSp>
        <p:nvGrpSpPr>
          <p:cNvPr id="28" name="组合 115"/>
          <p:cNvGrpSpPr/>
          <p:nvPr/>
        </p:nvGrpSpPr>
        <p:grpSpPr>
          <a:xfrm>
            <a:off x="474400" y="515651"/>
            <a:ext cx="1471085" cy="534600"/>
            <a:chOff x="3131840" y="2188312"/>
            <a:chExt cx="1471085" cy="534600"/>
          </a:xfrm>
        </p:grpSpPr>
        <p:sp>
          <p:nvSpPr>
            <p:cNvPr id="29" name="圆角矩形 1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7030A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1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" name="圆角矩形 1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50" name="图形 49"/>
          <p:cNvPicPr>
            <a:picLocks noChangeAspect="1"/>
          </p:cNvPicPr>
          <p:nvPr/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0818" y="2781348"/>
            <a:ext cx="316200" cy="241400"/>
          </a:xfrm>
          <a:prstGeom prst="rect">
            <a:avLst/>
          </a:prstGeom>
        </p:spPr>
      </p:pic>
      <p:sp>
        <p:nvSpPr>
          <p:cNvPr id="51" name="PA-文本框 52"/>
          <p:cNvSpPr txBox="1"/>
          <p:nvPr>
            <p:custDataLst>
              <p:tags r:id="rId5"/>
            </p:custDataLst>
          </p:nvPr>
        </p:nvSpPr>
        <p:spPr>
          <a:xfrm>
            <a:off x="4292327" y="1208157"/>
            <a:ext cx="927703" cy="3977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tIns="36000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垒城堡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PA-文本框 52"/>
          <p:cNvSpPr txBox="1"/>
          <p:nvPr>
            <p:custDataLst>
              <p:tags r:id="rId6"/>
            </p:custDataLst>
          </p:nvPr>
        </p:nvSpPr>
        <p:spPr>
          <a:xfrm>
            <a:off x="4292327" y="1668264"/>
            <a:ext cx="927703" cy="3977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tIns="36000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筑围墙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PA-文本框 52"/>
          <p:cNvSpPr txBox="1"/>
          <p:nvPr>
            <p:custDataLst>
              <p:tags r:id="rId7"/>
            </p:custDataLst>
          </p:nvPr>
        </p:nvSpPr>
        <p:spPr>
          <a:xfrm>
            <a:off x="4292327" y="2134721"/>
            <a:ext cx="935078" cy="3977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tIns="36000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抢公主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36450" y="2797562"/>
            <a:ext cx="1907055" cy="449012"/>
            <a:chOff x="605277" y="2527868"/>
            <a:chExt cx="1907055" cy="449012"/>
          </a:xfrm>
        </p:grpSpPr>
        <p:sp>
          <p:nvSpPr>
            <p:cNvPr id="55" name="PA-圆角矩形 3"/>
            <p:cNvSpPr/>
            <p:nvPr>
              <p:custDataLst>
                <p:tags r:id="rId8"/>
              </p:custDataLst>
            </p:nvPr>
          </p:nvSpPr>
          <p:spPr>
            <a:xfrm>
              <a:off x="618720" y="2564391"/>
              <a:ext cx="1893612" cy="412489"/>
            </a:xfrm>
            <a:prstGeom prst="roundRect">
              <a:avLst/>
            </a:prstGeom>
            <a:solidFill>
              <a:srgbClr val="2452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6" name="PA-文本框 13"/>
            <p:cNvSpPr txBox="1"/>
            <p:nvPr>
              <p:custDataLst>
                <p:tags r:id="rId9"/>
              </p:custDataLst>
            </p:nvPr>
          </p:nvSpPr>
          <p:spPr>
            <a:xfrm>
              <a:off x="605277" y="2527868"/>
              <a:ext cx="19000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2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沙滩上的童话</a:t>
              </a:r>
              <a:endParaRPr lang="zh-CN" altLang="en-US" sz="22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528372" y="2529823"/>
            <a:ext cx="1221006" cy="740561"/>
            <a:chOff x="596349" y="2519054"/>
            <a:chExt cx="1221006" cy="740561"/>
          </a:xfrm>
        </p:grpSpPr>
        <p:sp>
          <p:nvSpPr>
            <p:cNvPr id="58" name="PA-圆角矩形 3"/>
            <p:cNvSpPr/>
            <p:nvPr>
              <p:custDataLst>
                <p:tags r:id="rId10"/>
              </p:custDataLst>
            </p:nvPr>
          </p:nvSpPr>
          <p:spPr>
            <a:xfrm>
              <a:off x="618720" y="2519998"/>
              <a:ext cx="1190032" cy="739617"/>
            </a:xfrm>
            <a:prstGeom prst="roundRect">
              <a:avLst/>
            </a:prstGeom>
            <a:solidFill>
              <a:srgbClr val="2452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9" name="PA-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596349" y="2519054"/>
              <a:ext cx="12210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天真活泼</a:t>
              </a:r>
              <a:endParaRPr lang="zh-CN" altLang="en-US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algn="ctr" defTabSz="685800"/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富有童趣</a:t>
              </a:r>
              <a:endParaRPr lang="zh-CN" altLang="en-US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4" name="PA-文本框 52"/>
          <p:cNvSpPr txBox="1"/>
          <p:nvPr>
            <p:custDataLst>
              <p:tags r:id="rId12"/>
            </p:custDataLst>
          </p:nvPr>
        </p:nvSpPr>
        <p:spPr>
          <a:xfrm>
            <a:off x="4292327" y="2655957"/>
            <a:ext cx="1136558" cy="3977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tIns="36000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飞机轰炸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PA-文本框 52"/>
          <p:cNvSpPr txBox="1"/>
          <p:nvPr>
            <p:custDataLst>
              <p:tags r:id="rId13"/>
            </p:custDataLst>
          </p:nvPr>
        </p:nvSpPr>
        <p:spPr>
          <a:xfrm>
            <a:off x="4292327" y="3114373"/>
            <a:ext cx="2756504" cy="3977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tIns="36000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挖地道</a:t>
            </a:r>
            <a:r>
              <a:rPr lang="en-US"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装火药</a:t>
            </a:r>
            <a:r>
              <a:rPr lang="en-US" alt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炸城堡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右大括号 76"/>
          <p:cNvSpPr/>
          <p:nvPr/>
        </p:nvSpPr>
        <p:spPr>
          <a:xfrm>
            <a:off x="7054850" y="1303473"/>
            <a:ext cx="127000" cy="3219451"/>
          </a:xfrm>
          <a:prstGeom prst="rightBrace">
            <a:avLst>
              <a:gd name="adj1" fmla="val 55833"/>
              <a:gd name="adj2" fmla="val 50000"/>
            </a:avLst>
          </a:prstGeom>
          <a:ln w="12700">
            <a:solidFill>
              <a:srgbClr val="385D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0" name="右大括号 79"/>
          <p:cNvSpPr/>
          <p:nvPr/>
        </p:nvSpPr>
        <p:spPr>
          <a:xfrm flipH="1">
            <a:off x="4108084" y="2691051"/>
            <a:ext cx="142158" cy="807228"/>
          </a:xfrm>
          <a:prstGeom prst="rightBrace">
            <a:avLst>
              <a:gd name="adj1" fmla="val 55833"/>
              <a:gd name="adj2" fmla="val 50000"/>
            </a:avLst>
          </a:prstGeom>
          <a:ln w="12700">
            <a:solidFill>
              <a:srgbClr val="385D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1" name="右大括号 80"/>
          <p:cNvSpPr/>
          <p:nvPr/>
        </p:nvSpPr>
        <p:spPr>
          <a:xfrm flipH="1">
            <a:off x="4108084" y="1227693"/>
            <a:ext cx="142158" cy="1272048"/>
          </a:xfrm>
          <a:prstGeom prst="rightBrace">
            <a:avLst>
              <a:gd name="adj1" fmla="val 55833"/>
              <a:gd name="adj2" fmla="val 50000"/>
            </a:avLst>
          </a:prstGeom>
          <a:ln w="12700">
            <a:solidFill>
              <a:srgbClr val="385D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07757" y="1650129"/>
            <a:ext cx="1844660" cy="727970"/>
            <a:chOff x="2907757" y="1650129"/>
            <a:chExt cx="1844660" cy="727970"/>
          </a:xfrm>
        </p:grpSpPr>
        <p:sp>
          <p:nvSpPr>
            <p:cNvPr id="49" name="PA-文本框 52"/>
            <p:cNvSpPr txBox="1"/>
            <p:nvPr>
              <p:custDataLst>
                <p:tags r:id="rId14"/>
              </p:custDataLst>
            </p:nvPr>
          </p:nvSpPr>
          <p:spPr>
            <a:xfrm>
              <a:off x="2907757" y="1650129"/>
              <a:ext cx="1143543" cy="39776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tIns="36000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公主被困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TextBox 45"/>
            <p:cNvSpPr txBox="1">
              <a:spLocks noChangeArrowheads="1"/>
            </p:cNvSpPr>
            <p:nvPr/>
          </p:nvSpPr>
          <p:spPr bwMode="auto">
            <a:xfrm>
              <a:off x="3079414" y="2008767"/>
              <a:ext cx="1673003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>
                  <a:solidFill>
                    <a:srgbClr val="FF5B5B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>
                  <a:solidFill>
                    <a:srgbClr val="FF5B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起因</a:t>
              </a:r>
              <a:r>
                <a:rPr lang="en-US" altLang="zh-CN">
                  <a:solidFill>
                    <a:srgbClr val="FF5B5B"/>
                  </a:solidFill>
                  <a:latin typeface="宋体" panose="02010600030101010101" pitchFamily="2" charset="-122"/>
                </a:rPr>
                <a:t>)</a:t>
              </a:r>
              <a:endParaRPr lang="zh-CN" altLang="en-US">
                <a:solidFill>
                  <a:srgbClr val="FF5B5B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7757" y="2928053"/>
            <a:ext cx="1491255" cy="763962"/>
            <a:chOff x="2907757" y="2928053"/>
            <a:chExt cx="1491255" cy="763962"/>
          </a:xfrm>
        </p:grpSpPr>
        <p:sp>
          <p:nvSpPr>
            <p:cNvPr id="79" name="PA-文本框 52"/>
            <p:cNvSpPr txBox="1"/>
            <p:nvPr>
              <p:custDataLst>
                <p:tags r:id="rId15"/>
              </p:custDataLst>
            </p:nvPr>
          </p:nvSpPr>
          <p:spPr>
            <a:xfrm>
              <a:off x="2907757" y="2928053"/>
              <a:ext cx="1156880" cy="39776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tIns="36000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攻下城堡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TextBox 29"/>
            <p:cNvSpPr txBox="1">
              <a:spLocks noChangeArrowheads="1"/>
            </p:cNvSpPr>
            <p:nvPr/>
          </p:nvSpPr>
          <p:spPr bwMode="auto">
            <a:xfrm>
              <a:off x="3079414" y="3322683"/>
              <a:ext cx="1319598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>
                  <a:solidFill>
                    <a:srgbClr val="FF5B5B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>
                  <a:solidFill>
                    <a:srgbClr val="FF5B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经过</a:t>
              </a:r>
              <a:r>
                <a:rPr lang="en-US" altLang="zh-CN">
                  <a:solidFill>
                    <a:srgbClr val="FF5B5B"/>
                  </a:solidFill>
                  <a:latin typeface="宋体" panose="02010600030101010101" pitchFamily="2" charset="-122"/>
                </a:rPr>
                <a:t>)</a:t>
              </a:r>
              <a:endParaRPr lang="zh-CN" altLang="en-US">
                <a:solidFill>
                  <a:srgbClr val="FF5B5B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15378" y="4016617"/>
            <a:ext cx="1148622" cy="746933"/>
            <a:chOff x="2915378" y="4016617"/>
            <a:chExt cx="1148622" cy="746933"/>
          </a:xfrm>
        </p:grpSpPr>
        <p:sp>
          <p:nvSpPr>
            <p:cNvPr id="82" name="PA-文本框 52"/>
            <p:cNvSpPr txBox="1"/>
            <p:nvPr>
              <p:custDataLst>
                <p:tags r:id="rId16"/>
              </p:custDataLst>
            </p:nvPr>
          </p:nvSpPr>
          <p:spPr>
            <a:xfrm>
              <a:off x="2915378" y="4016617"/>
              <a:ext cx="1148622" cy="39776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 tIns="36000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救出公主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TextBox 17"/>
            <p:cNvSpPr txBox="1">
              <a:spLocks noChangeArrowheads="1"/>
            </p:cNvSpPr>
            <p:nvPr/>
          </p:nvSpPr>
          <p:spPr bwMode="auto">
            <a:xfrm>
              <a:off x="3079414" y="4394218"/>
              <a:ext cx="844886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>
                  <a:solidFill>
                    <a:srgbClr val="FF5B5B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>
                  <a:solidFill>
                    <a:srgbClr val="FF5B5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</a:t>
              </a:r>
              <a:r>
                <a:rPr lang="en-US" altLang="zh-CN">
                  <a:solidFill>
                    <a:srgbClr val="FF5B5B"/>
                  </a:solidFill>
                  <a:latin typeface="宋体" panose="02010600030101010101" pitchFamily="2" charset="-122"/>
                </a:rPr>
                <a:t>)</a:t>
              </a:r>
              <a:endParaRPr lang="zh-CN" altLang="en-US">
                <a:solidFill>
                  <a:srgbClr val="FF5B5B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6" name="右大括号 85"/>
          <p:cNvSpPr/>
          <p:nvPr/>
        </p:nvSpPr>
        <p:spPr>
          <a:xfrm flipH="1">
            <a:off x="2688859" y="1675367"/>
            <a:ext cx="142158" cy="2725637"/>
          </a:xfrm>
          <a:prstGeom prst="rightBrace">
            <a:avLst>
              <a:gd name="adj1" fmla="val 55833"/>
              <a:gd name="adj2" fmla="val 50000"/>
            </a:avLst>
          </a:prstGeom>
          <a:ln w="12700">
            <a:solidFill>
              <a:srgbClr val="385D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8267" y="3332206"/>
            <a:ext cx="132305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快乐天地</a:t>
            </a:r>
            <a:endParaRPr lang="zh-CN" altLang="en-US">
              <a:solidFill>
                <a:srgbClr val="FF5B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右大括号 86"/>
          <p:cNvSpPr/>
          <p:nvPr/>
        </p:nvSpPr>
        <p:spPr>
          <a:xfrm rot="16200000" flipH="1">
            <a:off x="1051600" y="3080852"/>
            <a:ext cx="142158" cy="480380"/>
          </a:xfrm>
          <a:prstGeom prst="rightBrace">
            <a:avLst>
              <a:gd name="adj1" fmla="val 55833"/>
              <a:gd name="adj2" fmla="val 50000"/>
            </a:avLst>
          </a:prstGeom>
          <a:ln w="12700">
            <a:solidFill>
              <a:srgbClr val="FF5B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pic>
        <p:nvPicPr>
          <p:cNvPr id="89" name="图形 88"/>
          <p:cNvPicPr>
            <a:picLocks noChangeAspect="1"/>
          </p:cNvPicPr>
          <p:nvPr/>
        </p:nvPicPr>
        <p:blipFill>
          <a:blip r:embed="rId17" cstate="email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405270">
            <a:off x="609985" y="3934880"/>
            <a:ext cx="589369" cy="574178"/>
          </a:xfrm>
          <a:prstGeom prst="rect">
            <a:avLst/>
          </a:prstGeom>
        </p:spPr>
      </p:pic>
      <p:pic>
        <p:nvPicPr>
          <p:cNvPr id="90" name="图形 89"/>
          <p:cNvPicPr>
            <a:picLocks noChangeAspect="1"/>
          </p:cNvPicPr>
          <p:nvPr/>
        </p:nvPicPr>
        <p:blipFill>
          <a:blip r:embed="rId19" cstate="email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405270">
            <a:off x="1432312" y="4413553"/>
            <a:ext cx="320536" cy="312274"/>
          </a:xfrm>
          <a:prstGeom prst="rect">
            <a:avLst/>
          </a:prstGeom>
        </p:spPr>
      </p:pic>
      <p:pic>
        <p:nvPicPr>
          <p:cNvPr id="91" name="图形 90"/>
          <p:cNvPicPr>
            <a:picLocks noChangeAspect="1"/>
          </p:cNvPicPr>
          <p:nvPr/>
        </p:nvPicPr>
        <p:blipFill>
          <a:blip r:embed="rId20" cstate="email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405487">
            <a:off x="7498499" y="3349211"/>
            <a:ext cx="1033320" cy="1564057"/>
          </a:xfrm>
          <a:prstGeom prst="rect">
            <a:avLst/>
          </a:prstGeom>
        </p:spPr>
      </p:pic>
      <p:pic>
        <p:nvPicPr>
          <p:cNvPr id="92" name="New picture"/>
          <p:cNvPicPr/>
          <p:nvPr/>
        </p:nvPicPr>
        <p:blipFill>
          <a:blip r:embed="rId22"/>
          <a:stretch>
            <a:fillRect/>
          </a:stretch>
        </p:blipFill>
        <p:spPr>
          <a:xfrm>
            <a:off x="12522200" y="110998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64" grpId="0" animBg="1"/>
      <p:bldP spid="65" grpId="0" animBg="1"/>
      <p:bldP spid="77" grpId="0" animBg="1"/>
      <p:bldP spid="80" grpId="0" animBg="1"/>
      <p:bldP spid="81" grpId="0" animBg="1"/>
      <p:bldP spid="86" grpId="0" animBg="1"/>
      <p:bldP spid="17" grpId="0"/>
      <p:bldP spid="8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625036" y="838201"/>
            <a:ext cx="7843172" cy="3593689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5715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43083" y="3231045"/>
            <a:ext cx="846976" cy="1282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99933" y="1002902"/>
            <a:ext cx="4698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读一读，注意红色字的读音。</a:t>
            </a:r>
            <a:endParaRPr lang="en-US" altLang="zh-CN" sz="2800" dirty="0">
              <a:solidFill>
                <a:srgbClr val="4F81BD">
                  <a:lumMod val="75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9933" y="1540378"/>
            <a:ext cx="6696744" cy="252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周围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公主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驶  飞机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  反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地道  火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  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  胜利  忘</a:t>
            </a:r>
            <a:r>
              <a:rPr lang="zh-CN" altLang="en-US" sz="28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 sz="2800" dirty="0">
              <a:solidFill>
                <a:srgbClr val="FF5B5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91284" y="916335"/>
            <a:ext cx="6538292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勇士们想到了什么办法去营救公主？</a:t>
            </a:r>
            <a:endParaRPr lang="zh-CN" altLang="en-US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2785" y="950627"/>
            <a:ext cx="743827" cy="400110"/>
            <a:chOff x="539435" y="912528"/>
            <a:chExt cx="743827" cy="400110"/>
          </a:xfrm>
        </p:grpSpPr>
        <p:sp>
          <p:nvSpPr>
            <p:cNvPr id="20" name="矩形: 圆角 19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6" name="任意多边形: 形状 45"/>
          <p:cNvSpPr/>
          <p:nvPr/>
        </p:nvSpPr>
        <p:spPr>
          <a:xfrm>
            <a:off x="461089" y="1386349"/>
            <a:ext cx="8267541" cy="1491226"/>
          </a:xfrm>
          <a:custGeom>
            <a:avLst/>
            <a:gdLst>
              <a:gd name="connsiteX0" fmla="*/ 35910 w 5161230"/>
              <a:gd name="connsiteY0" fmla="*/ 215424 h 1057253"/>
              <a:gd name="connsiteX1" fmla="*/ 79453 w 5161230"/>
              <a:gd name="connsiteY1" fmla="*/ 839538 h 1057253"/>
              <a:gd name="connsiteX2" fmla="*/ 935796 w 5161230"/>
              <a:gd name="connsiteY2" fmla="*/ 883081 h 1057253"/>
              <a:gd name="connsiteX3" fmla="*/ 1835681 w 5161230"/>
              <a:gd name="connsiteY3" fmla="*/ 1028224 h 1057253"/>
              <a:gd name="connsiteX4" fmla="*/ 2387224 w 5161230"/>
              <a:gd name="connsiteY4" fmla="*/ 912110 h 1057253"/>
              <a:gd name="connsiteX5" fmla="*/ 3083910 w 5161230"/>
              <a:gd name="connsiteY5" fmla="*/ 1057253 h 1057253"/>
              <a:gd name="connsiteX6" fmla="*/ 3867681 w 5161230"/>
              <a:gd name="connsiteY6" fmla="*/ 912110 h 1057253"/>
              <a:gd name="connsiteX7" fmla="*/ 4709510 w 5161230"/>
              <a:gd name="connsiteY7" fmla="*/ 1042738 h 1057253"/>
              <a:gd name="connsiteX8" fmla="*/ 5115910 w 5161230"/>
              <a:gd name="connsiteY8" fmla="*/ 621824 h 1057253"/>
              <a:gd name="connsiteX9" fmla="*/ 5028824 w 5161230"/>
              <a:gd name="connsiteY9" fmla="*/ 70281 h 1057253"/>
              <a:gd name="connsiteX10" fmla="*/ 4027339 w 5161230"/>
              <a:gd name="connsiteY10" fmla="*/ 12224 h 1057253"/>
              <a:gd name="connsiteX11" fmla="*/ 2967796 w 5161230"/>
              <a:gd name="connsiteY11" fmla="*/ 113824 h 1057253"/>
              <a:gd name="connsiteX12" fmla="*/ 2387224 w 5161230"/>
              <a:gd name="connsiteY12" fmla="*/ 41253 h 1057253"/>
              <a:gd name="connsiteX13" fmla="*/ 1240596 w 5161230"/>
              <a:gd name="connsiteY13" fmla="*/ 84795 h 1057253"/>
              <a:gd name="connsiteX14" fmla="*/ 398767 w 5161230"/>
              <a:gd name="connsiteY14" fmla="*/ 26738 h 1057253"/>
              <a:gd name="connsiteX15" fmla="*/ 64939 w 5161230"/>
              <a:gd name="connsiteY15" fmla="*/ 171881 h 1057253"/>
              <a:gd name="connsiteX16" fmla="*/ 35910 w 5161230"/>
              <a:gd name="connsiteY16" fmla="*/ 215424 h 1057253"/>
              <a:gd name="connsiteX0-1" fmla="*/ 54471 w 5179791"/>
              <a:gd name="connsiteY0-2" fmla="*/ 215424 h 1057253"/>
              <a:gd name="connsiteX1-3" fmla="*/ 98014 w 5179791"/>
              <a:gd name="connsiteY1-4" fmla="*/ 839538 h 1057253"/>
              <a:gd name="connsiteX2-5" fmla="*/ 954357 w 5179791"/>
              <a:gd name="connsiteY2-6" fmla="*/ 883081 h 1057253"/>
              <a:gd name="connsiteX3-7" fmla="*/ 1854242 w 5179791"/>
              <a:gd name="connsiteY3-8" fmla="*/ 1028224 h 1057253"/>
              <a:gd name="connsiteX4-9" fmla="*/ 2405785 w 5179791"/>
              <a:gd name="connsiteY4-10" fmla="*/ 912110 h 1057253"/>
              <a:gd name="connsiteX5-11" fmla="*/ 3102471 w 5179791"/>
              <a:gd name="connsiteY5-12" fmla="*/ 1057253 h 1057253"/>
              <a:gd name="connsiteX6-13" fmla="*/ 3886242 w 5179791"/>
              <a:gd name="connsiteY6-14" fmla="*/ 912110 h 1057253"/>
              <a:gd name="connsiteX7-15" fmla="*/ 4728071 w 5179791"/>
              <a:gd name="connsiteY7-16" fmla="*/ 1042738 h 1057253"/>
              <a:gd name="connsiteX8-17" fmla="*/ 5134471 w 5179791"/>
              <a:gd name="connsiteY8-18" fmla="*/ 621824 h 1057253"/>
              <a:gd name="connsiteX9-19" fmla="*/ 5047385 w 5179791"/>
              <a:gd name="connsiteY9-20" fmla="*/ 70281 h 1057253"/>
              <a:gd name="connsiteX10-21" fmla="*/ 4045900 w 5179791"/>
              <a:gd name="connsiteY10-22" fmla="*/ 12224 h 1057253"/>
              <a:gd name="connsiteX11-23" fmla="*/ 2986357 w 5179791"/>
              <a:gd name="connsiteY11-24" fmla="*/ 113824 h 1057253"/>
              <a:gd name="connsiteX12-25" fmla="*/ 2405785 w 5179791"/>
              <a:gd name="connsiteY12-26" fmla="*/ 41253 h 1057253"/>
              <a:gd name="connsiteX13-27" fmla="*/ 1259157 w 5179791"/>
              <a:gd name="connsiteY13-28" fmla="*/ 84795 h 1057253"/>
              <a:gd name="connsiteX14-29" fmla="*/ 417328 w 5179791"/>
              <a:gd name="connsiteY14-30" fmla="*/ 26738 h 1057253"/>
              <a:gd name="connsiteX15-31" fmla="*/ 54471 w 5179791"/>
              <a:gd name="connsiteY15-32" fmla="*/ 215424 h 1057253"/>
              <a:gd name="connsiteX0-33" fmla="*/ 29624 w 5154944"/>
              <a:gd name="connsiteY0-34" fmla="*/ 215424 h 1057253"/>
              <a:gd name="connsiteX1-35" fmla="*/ 73167 w 5154944"/>
              <a:gd name="connsiteY1-36" fmla="*/ 839538 h 1057253"/>
              <a:gd name="connsiteX2-37" fmla="*/ 485010 w 5154944"/>
              <a:gd name="connsiteY2-38" fmla="*/ 964795 h 1057253"/>
              <a:gd name="connsiteX3-39" fmla="*/ 1829395 w 5154944"/>
              <a:gd name="connsiteY3-40" fmla="*/ 1028224 h 1057253"/>
              <a:gd name="connsiteX4-41" fmla="*/ 2380938 w 5154944"/>
              <a:gd name="connsiteY4-42" fmla="*/ 912110 h 1057253"/>
              <a:gd name="connsiteX5-43" fmla="*/ 3077624 w 5154944"/>
              <a:gd name="connsiteY5-44" fmla="*/ 1057253 h 1057253"/>
              <a:gd name="connsiteX6-45" fmla="*/ 3861395 w 5154944"/>
              <a:gd name="connsiteY6-46" fmla="*/ 912110 h 1057253"/>
              <a:gd name="connsiteX7-47" fmla="*/ 4703224 w 5154944"/>
              <a:gd name="connsiteY7-48" fmla="*/ 1042738 h 1057253"/>
              <a:gd name="connsiteX8-49" fmla="*/ 5109624 w 5154944"/>
              <a:gd name="connsiteY8-50" fmla="*/ 621824 h 1057253"/>
              <a:gd name="connsiteX9-51" fmla="*/ 5022538 w 5154944"/>
              <a:gd name="connsiteY9-52" fmla="*/ 70281 h 1057253"/>
              <a:gd name="connsiteX10-53" fmla="*/ 4021053 w 5154944"/>
              <a:gd name="connsiteY10-54" fmla="*/ 12224 h 1057253"/>
              <a:gd name="connsiteX11-55" fmla="*/ 2961510 w 5154944"/>
              <a:gd name="connsiteY11-56" fmla="*/ 113824 h 1057253"/>
              <a:gd name="connsiteX12-57" fmla="*/ 2380938 w 5154944"/>
              <a:gd name="connsiteY12-58" fmla="*/ 41253 h 1057253"/>
              <a:gd name="connsiteX13-59" fmla="*/ 1234310 w 5154944"/>
              <a:gd name="connsiteY13-60" fmla="*/ 84795 h 1057253"/>
              <a:gd name="connsiteX14-61" fmla="*/ 392481 w 5154944"/>
              <a:gd name="connsiteY14-62" fmla="*/ 26738 h 1057253"/>
              <a:gd name="connsiteX15-63" fmla="*/ 29624 w 5154944"/>
              <a:gd name="connsiteY15-64" fmla="*/ 215424 h 1057253"/>
              <a:gd name="connsiteX0-65" fmla="*/ 181329 w 5306649"/>
              <a:gd name="connsiteY0-66" fmla="*/ 215424 h 1057253"/>
              <a:gd name="connsiteX1-67" fmla="*/ 381 w 5306649"/>
              <a:gd name="connsiteY1-68" fmla="*/ 841163 h 1057253"/>
              <a:gd name="connsiteX2-69" fmla="*/ 224872 w 5306649"/>
              <a:gd name="connsiteY2-70" fmla="*/ 839538 h 1057253"/>
              <a:gd name="connsiteX3-71" fmla="*/ 636715 w 5306649"/>
              <a:gd name="connsiteY3-72" fmla="*/ 964795 h 1057253"/>
              <a:gd name="connsiteX4-73" fmla="*/ 1981100 w 5306649"/>
              <a:gd name="connsiteY4-74" fmla="*/ 1028224 h 1057253"/>
              <a:gd name="connsiteX5-75" fmla="*/ 2532643 w 5306649"/>
              <a:gd name="connsiteY5-76" fmla="*/ 912110 h 1057253"/>
              <a:gd name="connsiteX6-77" fmla="*/ 3229329 w 5306649"/>
              <a:gd name="connsiteY6-78" fmla="*/ 1057253 h 1057253"/>
              <a:gd name="connsiteX7-79" fmla="*/ 4013100 w 5306649"/>
              <a:gd name="connsiteY7-80" fmla="*/ 912110 h 1057253"/>
              <a:gd name="connsiteX8-81" fmla="*/ 4854929 w 5306649"/>
              <a:gd name="connsiteY8-82" fmla="*/ 1042738 h 1057253"/>
              <a:gd name="connsiteX9-83" fmla="*/ 5261329 w 5306649"/>
              <a:gd name="connsiteY9-84" fmla="*/ 621824 h 1057253"/>
              <a:gd name="connsiteX10-85" fmla="*/ 5174243 w 5306649"/>
              <a:gd name="connsiteY10-86" fmla="*/ 70281 h 1057253"/>
              <a:gd name="connsiteX11-87" fmla="*/ 4172758 w 5306649"/>
              <a:gd name="connsiteY11-88" fmla="*/ 12224 h 1057253"/>
              <a:gd name="connsiteX12-89" fmla="*/ 3113215 w 5306649"/>
              <a:gd name="connsiteY12-90" fmla="*/ 113824 h 1057253"/>
              <a:gd name="connsiteX13-91" fmla="*/ 2532643 w 5306649"/>
              <a:gd name="connsiteY13-92" fmla="*/ 41253 h 1057253"/>
              <a:gd name="connsiteX14-93" fmla="*/ 1386015 w 5306649"/>
              <a:gd name="connsiteY14-94" fmla="*/ 84795 h 1057253"/>
              <a:gd name="connsiteX15-95" fmla="*/ 544186 w 5306649"/>
              <a:gd name="connsiteY15-96" fmla="*/ 26738 h 1057253"/>
              <a:gd name="connsiteX16-97" fmla="*/ 181329 w 5306649"/>
              <a:gd name="connsiteY16-98" fmla="*/ 215424 h 1057253"/>
              <a:gd name="connsiteX0-99" fmla="*/ 181329 w 5306649"/>
              <a:gd name="connsiteY0-100" fmla="*/ 215424 h 1057253"/>
              <a:gd name="connsiteX1-101" fmla="*/ 381 w 5306649"/>
              <a:gd name="connsiteY1-102" fmla="*/ 841163 h 1057253"/>
              <a:gd name="connsiteX2-103" fmla="*/ 224872 w 5306649"/>
              <a:gd name="connsiteY2-104" fmla="*/ 839538 h 1057253"/>
              <a:gd name="connsiteX3-105" fmla="*/ 458915 w 5306649"/>
              <a:gd name="connsiteY3-106" fmla="*/ 1004243 h 1057253"/>
              <a:gd name="connsiteX4-107" fmla="*/ 1981100 w 5306649"/>
              <a:gd name="connsiteY4-108" fmla="*/ 1028224 h 1057253"/>
              <a:gd name="connsiteX5-109" fmla="*/ 2532643 w 5306649"/>
              <a:gd name="connsiteY5-110" fmla="*/ 912110 h 1057253"/>
              <a:gd name="connsiteX6-111" fmla="*/ 3229329 w 5306649"/>
              <a:gd name="connsiteY6-112" fmla="*/ 1057253 h 1057253"/>
              <a:gd name="connsiteX7-113" fmla="*/ 4013100 w 5306649"/>
              <a:gd name="connsiteY7-114" fmla="*/ 912110 h 1057253"/>
              <a:gd name="connsiteX8-115" fmla="*/ 4854929 w 5306649"/>
              <a:gd name="connsiteY8-116" fmla="*/ 1042738 h 1057253"/>
              <a:gd name="connsiteX9-117" fmla="*/ 5261329 w 5306649"/>
              <a:gd name="connsiteY9-118" fmla="*/ 621824 h 1057253"/>
              <a:gd name="connsiteX10-119" fmla="*/ 5174243 w 5306649"/>
              <a:gd name="connsiteY10-120" fmla="*/ 70281 h 1057253"/>
              <a:gd name="connsiteX11-121" fmla="*/ 4172758 w 5306649"/>
              <a:gd name="connsiteY11-122" fmla="*/ 12224 h 1057253"/>
              <a:gd name="connsiteX12-123" fmla="*/ 3113215 w 5306649"/>
              <a:gd name="connsiteY12-124" fmla="*/ 113824 h 1057253"/>
              <a:gd name="connsiteX13-125" fmla="*/ 2532643 w 5306649"/>
              <a:gd name="connsiteY13-126" fmla="*/ 41253 h 1057253"/>
              <a:gd name="connsiteX14-127" fmla="*/ 1386015 w 5306649"/>
              <a:gd name="connsiteY14-128" fmla="*/ 84795 h 1057253"/>
              <a:gd name="connsiteX15-129" fmla="*/ 544186 w 5306649"/>
              <a:gd name="connsiteY15-130" fmla="*/ 26738 h 1057253"/>
              <a:gd name="connsiteX16-131" fmla="*/ 181329 w 5306649"/>
              <a:gd name="connsiteY16-132" fmla="*/ 215424 h 1057253"/>
              <a:gd name="connsiteX0-133" fmla="*/ 183674 w 5308994"/>
              <a:gd name="connsiteY0-134" fmla="*/ 215424 h 1057253"/>
              <a:gd name="connsiteX1-135" fmla="*/ 2726 w 5308994"/>
              <a:gd name="connsiteY1-136" fmla="*/ 841163 h 1057253"/>
              <a:gd name="connsiteX2-137" fmla="*/ 49417 w 5308994"/>
              <a:gd name="connsiteY2-138" fmla="*/ 955065 h 1057253"/>
              <a:gd name="connsiteX3-139" fmla="*/ 461260 w 5308994"/>
              <a:gd name="connsiteY3-140" fmla="*/ 1004243 h 1057253"/>
              <a:gd name="connsiteX4-141" fmla="*/ 1983445 w 5308994"/>
              <a:gd name="connsiteY4-142" fmla="*/ 1028224 h 1057253"/>
              <a:gd name="connsiteX5-143" fmla="*/ 2534988 w 5308994"/>
              <a:gd name="connsiteY5-144" fmla="*/ 912110 h 1057253"/>
              <a:gd name="connsiteX6-145" fmla="*/ 3231674 w 5308994"/>
              <a:gd name="connsiteY6-146" fmla="*/ 1057253 h 1057253"/>
              <a:gd name="connsiteX7-147" fmla="*/ 4015445 w 5308994"/>
              <a:gd name="connsiteY7-148" fmla="*/ 912110 h 1057253"/>
              <a:gd name="connsiteX8-149" fmla="*/ 4857274 w 5308994"/>
              <a:gd name="connsiteY8-150" fmla="*/ 1042738 h 1057253"/>
              <a:gd name="connsiteX9-151" fmla="*/ 5263674 w 5308994"/>
              <a:gd name="connsiteY9-152" fmla="*/ 621824 h 1057253"/>
              <a:gd name="connsiteX10-153" fmla="*/ 5176588 w 5308994"/>
              <a:gd name="connsiteY10-154" fmla="*/ 70281 h 1057253"/>
              <a:gd name="connsiteX11-155" fmla="*/ 4175103 w 5308994"/>
              <a:gd name="connsiteY11-156" fmla="*/ 12224 h 1057253"/>
              <a:gd name="connsiteX12-157" fmla="*/ 3115560 w 5308994"/>
              <a:gd name="connsiteY12-158" fmla="*/ 113824 h 1057253"/>
              <a:gd name="connsiteX13-159" fmla="*/ 2534988 w 5308994"/>
              <a:gd name="connsiteY13-160" fmla="*/ 41253 h 1057253"/>
              <a:gd name="connsiteX14-161" fmla="*/ 1388360 w 5308994"/>
              <a:gd name="connsiteY14-162" fmla="*/ 84795 h 1057253"/>
              <a:gd name="connsiteX15-163" fmla="*/ 546531 w 5308994"/>
              <a:gd name="connsiteY15-164" fmla="*/ 26738 h 1057253"/>
              <a:gd name="connsiteX16-165" fmla="*/ 183674 w 5308994"/>
              <a:gd name="connsiteY16-166" fmla="*/ 215424 h 1057253"/>
              <a:gd name="connsiteX0-167" fmla="*/ 190256 w 5315576"/>
              <a:gd name="connsiteY0-168" fmla="*/ 215424 h 1057253"/>
              <a:gd name="connsiteX1-169" fmla="*/ 9308 w 5315576"/>
              <a:gd name="connsiteY1-170" fmla="*/ 841163 h 1057253"/>
              <a:gd name="connsiteX2-171" fmla="*/ 467842 w 5315576"/>
              <a:gd name="connsiteY2-172" fmla="*/ 1004243 h 1057253"/>
              <a:gd name="connsiteX3-173" fmla="*/ 1990027 w 5315576"/>
              <a:gd name="connsiteY3-174" fmla="*/ 1028224 h 1057253"/>
              <a:gd name="connsiteX4-175" fmla="*/ 2541570 w 5315576"/>
              <a:gd name="connsiteY4-176" fmla="*/ 912110 h 1057253"/>
              <a:gd name="connsiteX5-177" fmla="*/ 3238256 w 5315576"/>
              <a:gd name="connsiteY5-178" fmla="*/ 1057253 h 1057253"/>
              <a:gd name="connsiteX6-179" fmla="*/ 4022027 w 5315576"/>
              <a:gd name="connsiteY6-180" fmla="*/ 912110 h 1057253"/>
              <a:gd name="connsiteX7-181" fmla="*/ 4863856 w 5315576"/>
              <a:gd name="connsiteY7-182" fmla="*/ 1042738 h 1057253"/>
              <a:gd name="connsiteX8-183" fmla="*/ 5270256 w 5315576"/>
              <a:gd name="connsiteY8-184" fmla="*/ 621824 h 1057253"/>
              <a:gd name="connsiteX9-185" fmla="*/ 5183170 w 5315576"/>
              <a:gd name="connsiteY9-186" fmla="*/ 70281 h 1057253"/>
              <a:gd name="connsiteX10-187" fmla="*/ 4181685 w 5315576"/>
              <a:gd name="connsiteY10-188" fmla="*/ 12224 h 1057253"/>
              <a:gd name="connsiteX11-189" fmla="*/ 3122142 w 5315576"/>
              <a:gd name="connsiteY11-190" fmla="*/ 113824 h 1057253"/>
              <a:gd name="connsiteX12-191" fmla="*/ 2541570 w 5315576"/>
              <a:gd name="connsiteY12-192" fmla="*/ 41253 h 1057253"/>
              <a:gd name="connsiteX13-193" fmla="*/ 1394942 w 5315576"/>
              <a:gd name="connsiteY13-194" fmla="*/ 84795 h 1057253"/>
              <a:gd name="connsiteX14-195" fmla="*/ 553113 w 5315576"/>
              <a:gd name="connsiteY14-196" fmla="*/ 26738 h 1057253"/>
              <a:gd name="connsiteX15-197" fmla="*/ 190256 w 5315576"/>
              <a:gd name="connsiteY15-198" fmla="*/ 215424 h 1057253"/>
              <a:gd name="connsiteX0-199" fmla="*/ 190256 w 5315576"/>
              <a:gd name="connsiteY0-200" fmla="*/ 215424 h 1062520"/>
              <a:gd name="connsiteX1-201" fmla="*/ 9308 w 5315576"/>
              <a:gd name="connsiteY1-202" fmla="*/ 841163 h 1062520"/>
              <a:gd name="connsiteX2-203" fmla="*/ 467842 w 5315576"/>
              <a:gd name="connsiteY2-204" fmla="*/ 1004243 h 1062520"/>
              <a:gd name="connsiteX3-205" fmla="*/ 1990027 w 5315576"/>
              <a:gd name="connsiteY3-206" fmla="*/ 1028224 h 1062520"/>
              <a:gd name="connsiteX4-207" fmla="*/ 3238256 w 5315576"/>
              <a:gd name="connsiteY4-208" fmla="*/ 1057253 h 1062520"/>
              <a:gd name="connsiteX5-209" fmla="*/ 4022027 w 5315576"/>
              <a:gd name="connsiteY5-210" fmla="*/ 912110 h 1062520"/>
              <a:gd name="connsiteX6-211" fmla="*/ 4863856 w 5315576"/>
              <a:gd name="connsiteY6-212" fmla="*/ 1042738 h 1062520"/>
              <a:gd name="connsiteX7-213" fmla="*/ 5270256 w 5315576"/>
              <a:gd name="connsiteY7-214" fmla="*/ 621824 h 1062520"/>
              <a:gd name="connsiteX8-215" fmla="*/ 5183170 w 5315576"/>
              <a:gd name="connsiteY8-216" fmla="*/ 70281 h 1062520"/>
              <a:gd name="connsiteX9-217" fmla="*/ 4181685 w 5315576"/>
              <a:gd name="connsiteY9-218" fmla="*/ 12224 h 1062520"/>
              <a:gd name="connsiteX10-219" fmla="*/ 3122142 w 5315576"/>
              <a:gd name="connsiteY10-220" fmla="*/ 113824 h 1062520"/>
              <a:gd name="connsiteX11-221" fmla="*/ 2541570 w 5315576"/>
              <a:gd name="connsiteY11-222" fmla="*/ 41253 h 1062520"/>
              <a:gd name="connsiteX12-223" fmla="*/ 1394942 w 5315576"/>
              <a:gd name="connsiteY12-224" fmla="*/ 84795 h 1062520"/>
              <a:gd name="connsiteX13-225" fmla="*/ 553113 w 5315576"/>
              <a:gd name="connsiteY13-226" fmla="*/ 26738 h 1062520"/>
              <a:gd name="connsiteX14-227" fmla="*/ 190256 w 5315576"/>
              <a:gd name="connsiteY14-228" fmla="*/ 215424 h 1062520"/>
              <a:gd name="connsiteX0-229" fmla="*/ 190256 w 5315576"/>
              <a:gd name="connsiteY0-230" fmla="*/ 215424 h 1079907"/>
              <a:gd name="connsiteX1-231" fmla="*/ 9308 w 5315576"/>
              <a:gd name="connsiteY1-232" fmla="*/ 841163 h 1079907"/>
              <a:gd name="connsiteX2-233" fmla="*/ 467842 w 5315576"/>
              <a:gd name="connsiteY2-234" fmla="*/ 1004243 h 1079907"/>
              <a:gd name="connsiteX3-235" fmla="*/ 1990027 w 5315576"/>
              <a:gd name="connsiteY3-236" fmla="*/ 1028224 h 1079907"/>
              <a:gd name="connsiteX4-237" fmla="*/ 3238256 w 5315576"/>
              <a:gd name="connsiteY4-238" fmla="*/ 1057253 h 1079907"/>
              <a:gd name="connsiteX5-239" fmla="*/ 4863856 w 5315576"/>
              <a:gd name="connsiteY5-240" fmla="*/ 1042738 h 1079907"/>
              <a:gd name="connsiteX6-241" fmla="*/ 5270256 w 5315576"/>
              <a:gd name="connsiteY6-242" fmla="*/ 621824 h 1079907"/>
              <a:gd name="connsiteX7-243" fmla="*/ 5183170 w 5315576"/>
              <a:gd name="connsiteY7-244" fmla="*/ 70281 h 1079907"/>
              <a:gd name="connsiteX8-245" fmla="*/ 4181685 w 5315576"/>
              <a:gd name="connsiteY8-246" fmla="*/ 12224 h 1079907"/>
              <a:gd name="connsiteX9-247" fmla="*/ 3122142 w 5315576"/>
              <a:gd name="connsiteY9-248" fmla="*/ 113824 h 1079907"/>
              <a:gd name="connsiteX10-249" fmla="*/ 2541570 w 5315576"/>
              <a:gd name="connsiteY10-250" fmla="*/ 41253 h 1079907"/>
              <a:gd name="connsiteX11-251" fmla="*/ 1394942 w 5315576"/>
              <a:gd name="connsiteY11-252" fmla="*/ 84795 h 1079907"/>
              <a:gd name="connsiteX12-253" fmla="*/ 553113 w 5315576"/>
              <a:gd name="connsiteY12-254" fmla="*/ 26738 h 1079907"/>
              <a:gd name="connsiteX13-255" fmla="*/ 190256 w 5315576"/>
              <a:gd name="connsiteY13-256" fmla="*/ 215424 h 1079907"/>
              <a:gd name="connsiteX0-257" fmla="*/ 190256 w 5315576"/>
              <a:gd name="connsiteY0-258" fmla="*/ 209770 h 1074253"/>
              <a:gd name="connsiteX1-259" fmla="*/ 9308 w 5315576"/>
              <a:gd name="connsiteY1-260" fmla="*/ 835509 h 1074253"/>
              <a:gd name="connsiteX2-261" fmla="*/ 467842 w 5315576"/>
              <a:gd name="connsiteY2-262" fmla="*/ 998589 h 1074253"/>
              <a:gd name="connsiteX3-263" fmla="*/ 1990027 w 5315576"/>
              <a:gd name="connsiteY3-264" fmla="*/ 1022570 h 1074253"/>
              <a:gd name="connsiteX4-265" fmla="*/ 3238256 w 5315576"/>
              <a:gd name="connsiteY4-266" fmla="*/ 1051599 h 1074253"/>
              <a:gd name="connsiteX5-267" fmla="*/ 4863856 w 5315576"/>
              <a:gd name="connsiteY5-268" fmla="*/ 1037084 h 1074253"/>
              <a:gd name="connsiteX6-269" fmla="*/ 5270256 w 5315576"/>
              <a:gd name="connsiteY6-270" fmla="*/ 616170 h 1074253"/>
              <a:gd name="connsiteX7-271" fmla="*/ 5183170 w 5315576"/>
              <a:gd name="connsiteY7-272" fmla="*/ 64627 h 1074253"/>
              <a:gd name="connsiteX8-273" fmla="*/ 4181685 w 5315576"/>
              <a:gd name="connsiteY8-274" fmla="*/ 6570 h 1074253"/>
              <a:gd name="connsiteX9-275" fmla="*/ 3318992 w 5315576"/>
              <a:gd name="connsiteY9-276" fmla="*/ 23638 h 1074253"/>
              <a:gd name="connsiteX10-277" fmla="*/ 2541570 w 5315576"/>
              <a:gd name="connsiteY10-278" fmla="*/ 35599 h 1074253"/>
              <a:gd name="connsiteX11-279" fmla="*/ 1394942 w 5315576"/>
              <a:gd name="connsiteY11-280" fmla="*/ 79141 h 1074253"/>
              <a:gd name="connsiteX12-281" fmla="*/ 553113 w 5315576"/>
              <a:gd name="connsiteY12-282" fmla="*/ 21084 h 1074253"/>
              <a:gd name="connsiteX13-283" fmla="*/ 190256 w 5315576"/>
              <a:gd name="connsiteY13-284" fmla="*/ 209770 h 1074253"/>
              <a:gd name="connsiteX0-285" fmla="*/ 190256 w 5315576"/>
              <a:gd name="connsiteY0-286" fmla="*/ 209770 h 1074253"/>
              <a:gd name="connsiteX1-287" fmla="*/ 9308 w 5315576"/>
              <a:gd name="connsiteY1-288" fmla="*/ 835509 h 1074253"/>
              <a:gd name="connsiteX2-289" fmla="*/ 467842 w 5315576"/>
              <a:gd name="connsiteY2-290" fmla="*/ 998589 h 1074253"/>
              <a:gd name="connsiteX3-291" fmla="*/ 1990027 w 5315576"/>
              <a:gd name="connsiteY3-292" fmla="*/ 1022570 h 1074253"/>
              <a:gd name="connsiteX4-293" fmla="*/ 3238256 w 5315576"/>
              <a:gd name="connsiteY4-294" fmla="*/ 1051599 h 1074253"/>
              <a:gd name="connsiteX5-295" fmla="*/ 4863856 w 5315576"/>
              <a:gd name="connsiteY5-296" fmla="*/ 1037084 h 1074253"/>
              <a:gd name="connsiteX6-297" fmla="*/ 5270256 w 5315576"/>
              <a:gd name="connsiteY6-298" fmla="*/ 616170 h 1074253"/>
              <a:gd name="connsiteX7-299" fmla="*/ 5183170 w 5315576"/>
              <a:gd name="connsiteY7-300" fmla="*/ 64627 h 1074253"/>
              <a:gd name="connsiteX8-301" fmla="*/ 4181685 w 5315576"/>
              <a:gd name="connsiteY8-302" fmla="*/ 6570 h 1074253"/>
              <a:gd name="connsiteX9-303" fmla="*/ 3318992 w 5315576"/>
              <a:gd name="connsiteY9-304" fmla="*/ 23638 h 1074253"/>
              <a:gd name="connsiteX10-305" fmla="*/ 2224070 w 5315576"/>
              <a:gd name="connsiteY10-306" fmla="*/ 83500 h 1074253"/>
              <a:gd name="connsiteX11-307" fmla="*/ 1394942 w 5315576"/>
              <a:gd name="connsiteY11-308" fmla="*/ 79141 h 1074253"/>
              <a:gd name="connsiteX12-309" fmla="*/ 553113 w 5315576"/>
              <a:gd name="connsiteY12-310" fmla="*/ 21084 h 1074253"/>
              <a:gd name="connsiteX13-311" fmla="*/ 190256 w 5315576"/>
              <a:gd name="connsiteY13-312" fmla="*/ 209770 h 1074253"/>
              <a:gd name="connsiteX0-313" fmla="*/ 190256 w 5315576"/>
              <a:gd name="connsiteY0-314" fmla="*/ 209770 h 1074253"/>
              <a:gd name="connsiteX1-315" fmla="*/ 9308 w 5315576"/>
              <a:gd name="connsiteY1-316" fmla="*/ 835509 h 1074253"/>
              <a:gd name="connsiteX2-317" fmla="*/ 467842 w 5315576"/>
              <a:gd name="connsiteY2-318" fmla="*/ 998589 h 1074253"/>
              <a:gd name="connsiteX3-319" fmla="*/ 1990027 w 5315576"/>
              <a:gd name="connsiteY3-320" fmla="*/ 1022570 h 1074253"/>
              <a:gd name="connsiteX4-321" fmla="*/ 3238256 w 5315576"/>
              <a:gd name="connsiteY4-322" fmla="*/ 1051599 h 1074253"/>
              <a:gd name="connsiteX5-323" fmla="*/ 4863856 w 5315576"/>
              <a:gd name="connsiteY5-324" fmla="*/ 1037084 h 1074253"/>
              <a:gd name="connsiteX6-325" fmla="*/ 5270256 w 5315576"/>
              <a:gd name="connsiteY6-326" fmla="*/ 616170 h 1074253"/>
              <a:gd name="connsiteX7-327" fmla="*/ 5183170 w 5315576"/>
              <a:gd name="connsiteY7-328" fmla="*/ 64627 h 1074253"/>
              <a:gd name="connsiteX8-329" fmla="*/ 4181685 w 5315576"/>
              <a:gd name="connsiteY8-330" fmla="*/ 6570 h 1074253"/>
              <a:gd name="connsiteX9-331" fmla="*/ 3318992 w 5315576"/>
              <a:gd name="connsiteY9-332" fmla="*/ 23638 h 1074253"/>
              <a:gd name="connsiteX10-333" fmla="*/ 2224070 w 5315576"/>
              <a:gd name="connsiteY10-334" fmla="*/ 83500 h 1074253"/>
              <a:gd name="connsiteX11-335" fmla="*/ 1350492 w 5315576"/>
              <a:gd name="connsiteY11-336" fmla="*/ 34057 h 1074253"/>
              <a:gd name="connsiteX12-337" fmla="*/ 553113 w 5315576"/>
              <a:gd name="connsiteY12-338" fmla="*/ 21084 h 1074253"/>
              <a:gd name="connsiteX13-339" fmla="*/ 190256 w 5315576"/>
              <a:gd name="connsiteY13-340" fmla="*/ 209770 h 1074253"/>
              <a:gd name="connsiteX0-341" fmla="*/ 190256 w 5315576"/>
              <a:gd name="connsiteY0-342" fmla="*/ 209770 h 1074253"/>
              <a:gd name="connsiteX1-343" fmla="*/ 9308 w 5315576"/>
              <a:gd name="connsiteY1-344" fmla="*/ 835509 h 1074253"/>
              <a:gd name="connsiteX2-345" fmla="*/ 467842 w 5315576"/>
              <a:gd name="connsiteY2-346" fmla="*/ 998589 h 1074253"/>
              <a:gd name="connsiteX3-347" fmla="*/ 1990027 w 5315576"/>
              <a:gd name="connsiteY3-348" fmla="*/ 1022570 h 1074253"/>
              <a:gd name="connsiteX4-349" fmla="*/ 3238256 w 5315576"/>
              <a:gd name="connsiteY4-350" fmla="*/ 1051599 h 1074253"/>
              <a:gd name="connsiteX5-351" fmla="*/ 4863856 w 5315576"/>
              <a:gd name="connsiteY5-352" fmla="*/ 1037084 h 1074253"/>
              <a:gd name="connsiteX6-353" fmla="*/ 5270256 w 5315576"/>
              <a:gd name="connsiteY6-354" fmla="*/ 616170 h 1074253"/>
              <a:gd name="connsiteX7-355" fmla="*/ 5183170 w 5315576"/>
              <a:gd name="connsiteY7-356" fmla="*/ 64627 h 1074253"/>
              <a:gd name="connsiteX8-357" fmla="*/ 4181685 w 5315576"/>
              <a:gd name="connsiteY8-358" fmla="*/ 6570 h 1074253"/>
              <a:gd name="connsiteX9-359" fmla="*/ 3318992 w 5315576"/>
              <a:gd name="connsiteY9-360" fmla="*/ 23638 h 1074253"/>
              <a:gd name="connsiteX10-361" fmla="*/ 2300270 w 5315576"/>
              <a:gd name="connsiteY10-362" fmla="*/ 38416 h 1074253"/>
              <a:gd name="connsiteX11-363" fmla="*/ 1350492 w 5315576"/>
              <a:gd name="connsiteY11-364" fmla="*/ 34057 h 1074253"/>
              <a:gd name="connsiteX12-365" fmla="*/ 553113 w 5315576"/>
              <a:gd name="connsiteY12-366" fmla="*/ 21084 h 1074253"/>
              <a:gd name="connsiteX13-367" fmla="*/ 190256 w 5315576"/>
              <a:gd name="connsiteY13-368" fmla="*/ 209770 h 1074253"/>
              <a:gd name="connsiteX0-369" fmla="*/ 190256 w 5315576"/>
              <a:gd name="connsiteY0-370" fmla="*/ 209245 h 1073728"/>
              <a:gd name="connsiteX1-371" fmla="*/ 9308 w 5315576"/>
              <a:gd name="connsiteY1-372" fmla="*/ 834984 h 1073728"/>
              <a:gd name="connsiteX2-373" fmla="*/ 467842 w 5315576"/>
              <a:gd name="connsiteY2-374" fmla="*/ 998064 h 1073728"/>
              <a:gd name="connsiteX3-375" fmla="*/ 1990027 w 5315576"/>
              <a:gd name="connsiteY3-376" fmla="*/ 1022045 h 1073728"/>
              <a:gd name="connsiteX4-377" fmla="*/ 3238256 w 5315576"/>
              <a:gd name="connsiteY4-378" fmla="*/ 1051074 h 1073728"/>
              <a:gd name="connsiteX5-379" fmla="*/ 4863856 w 5315576"/>
              <a:gd name="connsiteY5-380" fmla="*/ 1036559 h 1073728"/>
              <a:gd name="connsiteX6-381" fmla="*/ 5270256 w 5315576"/>
              <a:gd name="connsiteY6-382" fmla="*/ 615645 h 1073728"/>
              <a:gd name="connsiteX7-383" fmla="*/ 5183170 w 5315576"/>
              <a:gd name="connsiteY7-384" fmla="*/ 64102 h 1073728"/>
              <a:gd name="connsiteX8-385" fmla="*/ 4181685 w 5315576"/>
              <a:gd name="connsiteY8-386" fmla="*/ 6045 h 1073728"/>
              <a:gd name="connsiteX9-387" fmla="*/ 3331692 w 5315576"/>
              <a:gd name="connsiteY9-388" fmla="*/ 571 h 1073728"/>
              <a:gd name="connsiteX10-389" fmla="*/ 2300270 w 5315576"/>
              <a:gd name="connsiteY10-390" fmla="*/ 37891 h 1073728"/>
              <a:gd name="connsiteX11-391" fmla="*/ 1350492 w 5315576"/>
              <a:gd name="connsiteY11-392" fmla="*/ 33532 h 1073728"/>
              <a:gd name="connsiteX12-393" fmla="*/ 553113 w 5315576"/>
              <a:gd name="connsiteY12-394" fmla="*/ 20559 h 1073728"/>
              <a:gd name="connsiteX13-395" fmla="*/ 190256 w 5315576"/>
              <a:gd name="connsiteY13-396" fmla="*/ 209245 h 1073728"/>
              <a:gd name="connsiteX0-397" fmla="*/ 190256 w 5314525"/>
              <a:gd name="connsiteY0-398" fmla="*/ 217134 h 1081617"/>
              <a:gd name="connsiteX1-399" fmla="*/ 9308 w 5314525"/>
              <a:gd name="connsiteY1-400" fmla="*/ 842873 h 1081617"/>
              <a:gd name="connsiteX2-401" fmla="*/ 467842 w 5314525"/>
              <a:gd name="connsiteY2-402" fmla="*/ 1005953 h 1081617"/>
              <a:gd name="connsiteX3-403" fmla="*/ 1990027 w 5314525"/>
              <a:gd name="connsiteY3-404" fmla="*/ 1029934 h 1081617"/>
              <a:gd name="connsiteX4-405" fmla="*/ 3238256 w 5314525"/>
              <a:gd name="connsiteY4-406" fmla="*/ 1058963 h 1081617"/>
              <a:gd name="connsiteX5-407" fmla="*/ 4863856 w 5314525"/>
              <a:gd name="connsiteY5-408" fmla="*/ 1044448 h 1081617"/>
              <a:gd name="connsiteX6-409" fmla="*/ 5270256 w 5314525"/>
              <a:gd name="connsiteY6-410" fmla="*/ 623534 h 1081617"/>
              <a:gd name="connsiteX7-411" fmla="*/ 5183170 w 5314525"/>
              <a:gd name="connsiteY7-412" fmla="*/ 71991 h 1081617"/>
              <a:gd name="connsiteX8-413" fmla="*/ 4200735 w 5314525"/>
              <a:gd name="connsiteY8-414" fmla="*/ 5481 h 1081617"/>
              <a:gd name="connsiteX9-415" fmla="*/ 3331692 w 5314525"/>
              <a:gd name="connsiteY9-416" fmla="*/ 8460 h 1081617"/>
              <a:gd name="connsiteX10-417" fmla="*/ 2300270 w 5314525"/>
              <a:gd name="connsiteY10-418" fmla="*/ 45780 h 1081617"/>
              <a:gd name="connsiteX11-419" fmla="*/ 1350492 w 5314525"/>
              <a:gd name="connsiteY11-420" fmla="*/ 41421 h 1081617"/>
              <a:gd name="connsiteX12-421" fmla="*/ 553113 w 5314525"/>
              <a:gd name="connsiteY12-422" fmla="*/ 28448 h 1081617"/>
              <a:gd name="connsiteX13-423" fmla="*/ 190256 w 5314525"/>
              <a:gd name="connsiteY13-424" fmla="*/ 217134 h 1081617"/>
              <a:gd name="connsiteX0-425" fmla="*/ 190256 w 5342821"/>
              <a:gd name="connsiteY0-426" fmla="*/ 216722 h 1081205"/>
              <a:gd name="connsiteX1-427" fmla="*/ 9308 w 5342821"/>
              <a:gd name="connsiteY1-428" fmla="*/ 842461 h 1081205"/>
              <a:gd name="connsiteX2-429" fmla="*/ 467842 w 5342821"/>
              <a:gd name="connsiteY2-430" fmla="*/ 1005541 h 1081205"/>
              <a:gd name="connsiteX3-431" fmla="*/ 1990027 w 5342821"/>
              <a:gd name="connsiteY3-432" fmla="*/ 1029522 h 1081205"/>
              <a:gd name="connsiteX4-433" fmla="*/ 3238256 w 5342821"/>
              <a:gd name="connsiteY4-434" fmla="*/ 1058551 h 1081205"/>
              <a:gd name="connsiteX5-435" fmla="*/ 4863856 w 5342821"/>
              <a:gd name="connsiteY5-436" fmla="*/ 1044036 h 1081205"/>
              <a:gd name="connsiteX6-437" fmla="*/ 5270256 w 5342821"/>
              <a:gd name="connsiteY6-438" fmla="*/ 623122 h 1081205"/>
              <a:gd name="connsiteX7-439" fmla="*/ 5233970 w 5342821"/>
              <a:gd name="connsiteY7-440" fmla="*/ 65944 h 1081205"/>
              <a:gd name="connsiteX8-441" fmla="*/ 4200735 w 5342821"/>
              <a:gd name="connsiteY8-442" fmla="*/ 5069 h 1081205"/>
              <a:gd name="connsiteX9-443" fmla="*/ 3331692 w 5342821"/>
              <a:gd name="connsiteY9-444" fmla="*/ 8048 h 1081205"/>
              <a:gd name="connsiteX10-445" fmla="*/ 2300270 w 5342821"/>
              <a:gd name="connsiteY10-446" fmla="*/ 45368 h 1081205"/>
              <a:gd name="connsiteX11-447" fmla="*/ 1350492 w 5342821"/>
              <a:gd name="connsiteY11-448" fmla="*/ 41009 h 1081205"/>
              <a:gd name="connsiteX12-449" fmla="*/ 553113 w 5342821"/>
              <a:gd name="connsiteY12-450" fmla="*/ 28036 h 1081205"/>
              <a:gd name="connsiteX13-451" fmla="*/ 190256 w 5342821"/>
              <a:gd name="connsiteY13-452" fmla="*/ 216722 h 1081205"/>
              <a:gd name="connsiteX0-453" fmla="*/ 190256 w 5342821"/>
              <a:gd name="connsiteY0-454" fmla="*/ 216722 h 1081205"/>
              <a:gd name="connsiteX1-455" fmla="*/ 9308 w 5342821"/>
              <a:gd name="connsiteY1-456" fmla="*/ 842461 h 1081205"/>
              <a:gd name="connsiteX2-457" fmla="*/ 467842 w 5342821"/>
              <a:gd name="connsiteY2-458" fmla="*/ 1005541 h 1081205"/>
              <a:gd name="connsiteX3-459" fmla="*/ 1990027 w 5342821"/>
              <a:gd name="connsiteY3-460" fmla="*/ 1029522 h 1081205"/>
              <a:gd name="connsiteX4-461" fmla="*/ 3238256 w 5342821"/>
              <a:gd name="connsiteY4-462" fmla="*/ 1058551 h 1081205"/>
              <a:gd name="connsiteX5-463" fmla="*/ 4863856 w 5342821"/>
              <a:gd name="connsiteY5-464" fmla="*/ 1044036 h 1081205"/>
              <a:gd name="connsiteX6-465" fmla="*/ 5270256 w 5342821"/>
              <a:gd name="connsiteY6-466" fmla="*/ 623122 h 1081205"/>
              <a:gd name="connsiteX7-467" fmla="*/ 5233970 w 5342821"/>
              <a:gd name="connsiteY7-468" fmla="*/ 65944 h 1081205"/>
              <a:gd name="connsiteX8-469" fmla="*/ 4200735 w 5342821"/>
              <a:gd name="connsiteY8-470" fmla="*/ 5069 h 1081205"/>
              <a:gd name="connsiteX9-471" fmla="*/ 3331692 w 5342821"/>
              <a:gd name="connsiteY9-472" fmla="*/ 8048 h 1081205"/>
              <a:gd name="connsiteX10-473" fmla="*/ 2300270 w 5342821"/>
              <a:gd name="connsiteY10-474" fmla="*/ 45368 h 1081205"/>
              <a:gd name="connsiteX11-475" fmla="*/ 1350492 w 5342821"/>
              <a:gd name="connsiteY11-476" fmla="*/ 41009 h 1081205"/>
              <a:gd name="connsiteX12-477" fmla="*/ 553113 w 5342821"/>
              <a:gd name="connsiteY12-478" fmla="*/ 28036 h 1081205"/>
              <a:gd name="connsiteX13-479" fmla="*/ 190256 w 5342821"/>
              <a:gd name="connsiteY13-480" fmla="*/ 216722 h 1081205"/>
              <a:gd name="connsiteX0-481" fmla="*/ 190256 w 5404092"/>
              <a:gd name="connsiteY0-482" fmla="*/ 216977 h 1081460"/>
              <a:gd name="connsiteX1-483" fmla="*/ 9308 w 5404092"/>
              <a:gd name="connsiteY1-484" fmla="*/ 842716 h 1081460"/>
              <a:gd name="connsiteX2-485" fmla="*/ 467842 w 5404092"/>
              <a:gd name="connsiteY2-486" fmla="*/ 1005796 h 1081460"/>
              <a:gd name="connsiteX3-487" fmla="*/ 1990027 w 5404092"/>
              <a:gd name="connsiteY3-488" fmla="*/ 1029777 h 1081460"/>
              <a:gd name="connsiteX4-489" fmla="*/ 3238256 w 5404092"/>
              <a:gd name="connsiteY4-490" fmla="*/ 1058806 h 1081460"/>
              <a:gd name="connsiteX5-491" fmla="*/ 4863856 w 5404092"/>
              <a:gd name="connsiteY5-492" fmla="*/ 1044291 h 1081460"/>
              <a:gd name="connsiteX6-493" fmla="*/ 5270256 w 5404092"/>
              <a:gd name="connsiteY6-494" fmla="*/ 623377 h 1081460"/>
              <a:gd name="connsiteX7-495" fmla="*/ 5233970 w 5404092"/>
              <a:gd name="connsiteY7-496" fmla="*/ 66199 h 1081460"/>
              <a:gd name="connsiteX8-497" fmla="*/ 3331692 w 5404092"/>
              <a:gd name="connsiteY8-498" fmla="*/ 8303 h 1081460"/>
              <a:gd name="connsiteX9-499" fmla="*/ 2300270 w 5404092"/>
              <a:gd name="connsiteY9-500" fmla="*/ 45623 h 1081460"/>
              <a:gd name="connsiteX10-501" fmla="*/ 1350492 w 5404092"/>
              <a:gd name="connsiteY10-502" fmla="*/ 41264 h 1081460"/>
              <a:gd name="connsiteX11-503" fmla="*/ 553113 w 5404092"/>
              <a:gd name="connsiteY11-504" fmla="*/ 28291 h 1081460"/>
              <a:gd name="connsiteX12-505" fmla="*/ 190256 w 5404092"/>
              <a:gd name="connsiteY12-506" fmla="*/ 216977 h 1081460"/>
              <a:gd name="connsiteX0-507" fmla="*/ 190256 w 5304488"/>
              <a:gd name="connsiteY0-508" fmla="*/ 226775 h 1091258"/>
              <a:gd name="connsiteX1-509" fmla="*/ 9308 w 5304488"/>
              <a:gd name="connsiteY1-510" fmla="*/ 852514 h 1091258"/>
              <a:gd name="connsiteX2-511" fmla="*/ 467842 w 5304488"/>
              <a:gd name="connsiteY2-512" fmla="*/ 1015594 h 1091258"/>
              <a:gd name="connsiteX3-513" fmla="*/ 1990027 w 5304488"/>
              <a:gd name="connsiteY3-514" fmla="*/ 1039575 h 1091258"/>
              <a:gd name="connsiteX4-515" fmla="*/ 3238256 w 5304488"/>
              <a:gd name="connsiteY4-516" fmla="*/ 1068604 h 1091258"/>
              <a:gd name="connsiteX5-517" fmla="*/ 4863856 w 5304488"/>
              <a:gd name="connsiteY5-518" fmla="*/ 1054089 h 1091258"/>
              <a:gd name="connsiteX6-519" fmla="*/ 5270256 w 5304488"/>
              <a:gd name="connsiteY6-520" fmla="*/ 633175 h 1091258"/>
              <a:gd name="connsiteX7-521" fmla="*/ 5062520 w 5304488"/>
              <a:gd name="connsiteY7-522" fmla="*/ 59091 h 1091258"/>
              <a:gd name="connsiteX8-523" fmla="*/ 3331692 w 5304488"/>
              <a:gd name="connsiteY8-524" fmla="*/ 18101 h 1091258"/>
              <a:gd name="connsiteX9-525" fmla="*/ 2300270 w 5304488"/>
              <a:gd name="connsiteY9-526" fmla="*/ 55421 h 1091258"/>
              <a:gd name="connsiteX10-527" fmla="*/ 1350492 w 5304488"/>
              <a:gd name="connsiteY10-528" fmla="*/ 51062 h 1091258"/>
              <a:gd name="connsiteX11-529" fmla="*/ 553113 w 5304488"/>
              <a:gd name="connsiteY11-530" fmla="*/ 38089 h 1091258"/>
              <a:gd name="connsiteX12-531" fmla="*/ 190256 w 5304488"/>
              <a:gd name="connsiteY12-532" fmla="*/ 226775 h 1091258"/>
              <a:gd name="connsiteX0-533" fmla="*/ 190256 w 5342547"/>
              <a:gd name="connsiteY0-534" fmla="*/ 226775 h 1091258"/>
              <a:gd name="connsiteX1-535" fmla="*/ 9308 w 5342547"/>
              <a:gd name="connsiteY1-536" fmla="*/ 852514 h 1091258"/>
              <a:gd name="connsiteX2-537" fmla="*/ 467842 w 5342547"/>
              <a:gd name="connsiteY2-538" fmla="*/ 1015594 h 1091258"/>
              <a:gd name="connsiteX3-539" fmla="*/ 1990027 w 5342547"/>
              <a:gd name="connsiteY3-540" fmla="*/ 1039575 h 1091258"/>
              <a:gd name="connsiteX4-541" fmla="*/ 3238256 w 5342547"/>
              <a:gd name="connsiteY4-542" fmla="*/ 1068604 h 1091258"/>
              <a:gd name="connsiteX5-543" fmla="*/ 4863856 w 5342547"/>
              <a:gd name="connsiteY5-544" fmla="*/ 1054089 h 1091258"/>
              <a:gd name="connsiteX6-545" fmla="*/ 5321056 w 5342547"/>
              <a:gd name="connsiteY6-546" fmla="*/ 633175 h 1091258"/>
              <a:gd name="connsiteX7-547" fmla="*/ 5062520 w 5342547"/>
              <a:gd name="connsiteY7-548" fmla="*/ 59091 h 1091258"/>
              <a:gd name="connsiteX8-549" fmla="*/ 3331692 w 5342547"/>
              <a:gd name="connsiteY8-550" fmla="*/ 18101 h 1091258"/>
              <a:gd name="connsiteX9-551" fmla="*/ 2300270 w 5342547"/>
              <a:gd name="connsiteY9-552" fmla="*/ 55421 h 1091258"/>
              <a:gd name="connsiteX10-553" fmla="*/ 1350492 w 5342547"/>
              <a:gd name="connsiteY10-554" fmla="*/ 51062 h 1091258"/>
              <a:gd name="connsiteX11-555" fmla="*/ 553113 w 5342547"/>
              <a:gd name="connsiteY11-556" fmla="*/ 38089 h 1091258"/>
              <a:gd name="connsiteX12-557" fmla="*/ 190256 w 5342547"/>
              <a:gd name="connsiteY12-558" fmla="*/ 226775 h 1091258"/>
              <a:gd name="connsiteX0-559" fmla="*/ 104799 w 5352340"/>
              <a:gd name="connsiteY0-560" fmla="*/ 294401 h 1091258"/>
              <a:gd name="connsiteX1-561" fmla="*/ 19101 w 5352340"/>
              <a:gd name="connsiteY1-562" fmla="*/ 852514 h 1091258"/>
              <a:gd name="connsiteX2-563" fmla="*/ 477635 w 5352340"/>
              <a:gd name="connsiteY2-564" fmla="*/ 1015594 h 1091258"/>
              <a:gd name="connsiteX3-565" fmla="*/ 1999820 w 5352340"/>
              <a:gd name="connsiteY3-566" fmla="*/ 1039575 h 1091258"/>
              <a:gd name="connsiteX4-567" fmla="*/ 3248049 w 5352340"/>
              <a:gd name="connsiteY4-568" fmla="*/ 1068604 h 1091258"/>
              <a:gd name="connsiteX5-569" fmla="*/ 4873649 w 5352340"/>
              <a:gd name="connsiteY5-570" fmla="*/ 1054089 h 1091258"/>
              <a:gd name="connsiteX6-571" fmla="*/ 5330849 w 5352340"/>
              <a:gd name="connsiteY6-572" fmla="*/ 633175 h 1091258"/>
              <a:gd name="connsiteX7-573" fmla="*/ 5072313 w 5352340"/>
              <a:gd name="connsiteY7-574" fmla="*/ 59091 h 1091258"/>
              <a:gd name="connsiteX8-575" fmla="*/ 3341485 w 5352340"/>
              <a:gd name="connsiteY8-576" fmla="*/ 18101 h 1091258"/>
              <a:gd name="connsiteX9-577" fmla="*/ 2310063 w 5352340"/>
              <a:gd name="connsiteY9-578" fmla="*/ 55421 h 1091258"/>
              <a:gd name="connsiteX10-579" fmla="*/ 1360285 w 5352340"/>
              <a:gd name="connsiteY10-580" fmla="*/ 51062 h 1091258"/>
              <a:gd name="connsiteX11-581" fmla="*/ 562906 w 5352340"/>
              <a:gd name="connsiteY11-582" fmla="*/ 38089 h 1091258"/>
              <a:gd name="connsiteX12-583" fmla="*/ 104799 w 5352340"/>
              <a:gd name="connsiteY12-584" fmla="*/ 294401 h 1091258"/>
              <a:gd name="connsiteX0-585" fmla="*/ 102948 w 5350489"/>
              <a:gd name="connsiteY0-586" fmla="*/ 294401 h 1091258"/>
              <a:gd name="connsiteX1-587" fmla="*/ 17250 w 5350489"/>
              <a:gd name="connsiteY1-588" fmla="*/ 852514 h 1091258"/>
              <a:gd name="connsiteX2-589" fmla="*/ 475784 w 5350489"/>
              <a:gd name="connsiteY2-590" fmla="*/ 1015594 h 1091258"/>
              <a:gd name="connsiteX3-591" fmla="*/ 1997969 w 5350489"/>
              <a:gd name="connsiteY3-592" fmla="*/ 1039575 h 1091258"/>
              <a:gd name="connsiteX4-593" fmla="*/ 3246198 w 5350489"/>
              <a:gd name="connsiteY4-594" fmla="*/ 1068604 h 1091258"/>
              <a:gd name="connsiteX5-595" fmla="*/ 4871798 w 5350489"/>
              <a:gd name="connsiteY5-596" fmla="*/ 1054089 h 1091258"/>
              <a:gd name="connsiteX6-597" fmla="*/ 5328998 w 5350489"/>
              <a:gd name="connsiteY6-598" fmla="*/ 633175 h 1091258"/>
              <a:gd name="connsiteX7-599" fmla="*/ 5070462 w 5350489"/>
              <a:gd name="connsiteY7-600" fmla="*/ 59091 h 1091258"/>
              <a:gd name="connsiteX8-601" fmla="*/ 3339634 w 5350489"/>
              <a:gd name="connsiteY8-602" fmla="*/ 18101 h 1091258"/>
              <a:gd name="connsiteX9-603" fmla="*/ 2308212 w 5350489"/>
              <a:gd name="connsiteY9-604" fmla="*/ 55421 h 1091258"/>
              <a:gd name="connsiteX10-605" fmla="*/ 1358434 w 5350489"/>
              <a:gd name="connsiteY10-606" fmla="*/ 51062 h 1091258"/>
              <a:gd name="connsiteX11-607" fmla="*/ 491205 w 5350489"/>
              <a:gd name="connsiteY11-608" fmla="*/ 74720 h 1091258"/>
              <a:gd name="connsiteX12-609" fmla="*/ 102948 w 5350489"/>
              <a:gd name="connsiteY12-610" fmla="*/ 294401 h 1091258"/>
              <a:gd name="connsiteX0-611" fmla="*/ 102948 w 5350489"/>
              <a:gd name="connsiteY0-612" fmla="*/ 294401 h 1091258"/>
              <a:gd name="connsiteX1-613" fmla="*/ 17250 w 5350489"/>
              <a:gd name="connsiteY1-614" fmla="*/ 852514 h 1091258"/>
              <a:gd name="connsiteX2-615" fmla="*/ 475784 w 5350489"/>
              <a:gd name="connsiteY2-616" fmla="*/ 1015594 h 1091258"/>
              <a:gd name="connsiteX3-617" fmla="*/ 1997969 w 5350489"/>
              <a:gd name="connsiteY3-618" fmla="*/ 1039575 h 1091258"/>
              <a:gd name="connsiteX4-619" fmla="*/ 3246198 w 5350489"/>
              <a:gd name="connsiteY4-620" fmla="*/ 1068604 h 1091258"/>
              <a:gd name="connsiteX5-621" fmla="*/ 4871798 w 5350489"/>
              <a:gd name="connsiteY5-622" fmla="*/ 1054089 h 1091258"/>
              <a:gd name="connsiteX6-623" fmla="*/ 5328998 w 5350489"/>
              <a:gd name="connsiteY6-624" fmla="*/ 633175 h 1091258"/>
              <a:gd name="connsiteX7-625" fmla="*/ 5070462 w 5350489"/>
              <a:gd name="connsiteY7-626" fmla="*/ 59091 h 1091258"/>
              <a:gd name="connsiteX8-627" fmla="*/ 3339634 w 5350489"/>
              <a:gd name="connsiteY8-628" fmla="*/ 18101 h 1091258"/>
              <a:gd name="connsiteX9-629" fmla="*/ 2308212 w 5350489"/>
              <a:gd name="connsiteY9-630" fmla="*/ 55421 h 1091258"/>
              <a:gd name="connsiteX10-631" fmla="*/ 491205 w 5350489"/>
              <a:gd name="connsiteY10-632" fmla="*/ 74720 h 1091258"/>
              <a:gd name="connsiteX11-633" fmla="*/ 102948 w 5350489"/>
              <a:gd name="connsiteY11-634" fmla="*/ 294401 h 1091258"/>
              <a:gd name="connsiteX0-635" fmla="*/ 105925 w 5353466"/>
              <a:gd name="connsiteY0-636" fmla="*/ 294401 h 1091258"/>
              <a:gd name="connsiteX1-637" fmla="*/ 20227 w 5353466"/>
              <a:gd name="connsiteY1-638" fmla="*/ 852514 h 1091258"/>
              <a:gd name="connsiteX2-639" fmla="*/ 478761 w 5353466"/>
              <a:gd name="connsiteY2-640" fmla="*/ 1015594 h 1091258"/>
              <a:gd name="connsiteX3-641" fmla="*/ 2000946 w 5353466"/>
              <a:gd name="connsiteY3-642" fmla="*/ 1039575 h 1091258"/>
              <a:gd name="connsiteX4-643" fmla="*/ 3249175 w 5353466"/>
              <a:gd name="connsiteY4-644" fmla="*/ 1068604 h 1091258"/>
              <a:gd name="connsiteX5-645" fmla="*/ 4874775 w 5353466"/>
              <a:gd name="connsiteY5-646" fmla="*/ 1054089 h 1091258"/>
              <a:gd name="connsiteX6-647" fmla="*/ 5331975 w 5353466"/>
              <a:gd name="connsiteY6-648" fmla="*/ 633175 h 1091258"/>
              <a:gd name="connsiteX7-649" fmla="*/ 5073439 w 5353466"/>
              <a:gd name="connsiteY7-650" fmla="*/ 59091 h 1091258"/>
              <a:gd name="connsiteX8-651" fmla="*/ 3342611 w 5353466"/>
              <a:gd name="connsiteY8-652" fmla="*/ 18101 h 1091258"/>
              <a:gd name="connsiteX9-653" fmla="*/ 2311189 w 5353466"/>
              <a:gd name="connsiteY9-654" fmla="*/ 55421 h 1091258"/>
              <a:gd name="connsiteX10-655" fmla="*/ 602132 w 5353466"/>
              <a:gd name="connsiteY10-656" fmla="*/ 35272 h 1091258"/>
              <a:gd name="connsiteX11-657" fmla="*/ 105925 w 5353466"/>
              <a:gd name="connsiteY11-658" fmla="*/ 294401 h 1091258"/>
              <a:gd name="connsiteX0-659" fmla="*/ 54116 w 5390557"/>
              <a:gd name="connsiteY0-660" fmla="*/ 378933 h 1091258"/>
              <a:gd name="connsiteX1-661" fmla="*/ 57318 w 5390557"/>
              <a:gd name="connsiteY1-662" fmla="*/ 852514 h 1091258"/>
              <a:gd name="connsiteX2-663" fmla="*/ 515852 w 5390557"/>
              <a:gd name="connsiteY2-664" fmla="*/ 1015594 h 1091258"/>
              <a:gd name="connsiteX3-665" fmla="*/ 2038037 w 5390557"/>
              <a:gd name="connsiteY3-666" fmla="*/ 1039575 h 1091258"/>
              <a:gd name="connsiteX4-667" fmla="*/ 3286266 w 5390557"/>
              <a:gd name="connsiteY4-668" fmla="*/ 1068604 h 1091258"/>
              <a:gd name="connsiteX5-669" fmla="*/ 4911866 w 5390557"/>
              <a:gd name="connsiteY5-670" fmla="*/ 1054089 h 1091258"/>
              <a:gd name="connsiteX6-671" fmla="*/ 5369066 w 5390557"/>
              <a:gd name="connsiteY6-672" fmla="*/ 633175 h 1091258"/>
              <a:gd name="connsiteX7-673" fmla="*/ 5110530 w 5390557"/>
              <a:gd name="connsiteY7-674" fmla="*/ 59091 h 1091258"/>
              <a:gd name="connsiteX8-675" fmla="*/ 3379702 w 5390557"/>
              <a:gd name="connsiteY8-676" fmla="*/ 18101 h 1091258"/>
              <a:gd name="connsiteX9-677" fmla="*/ 2348280 w 5390557"/>
              <a:gd name="connsiteY9-678" fmla="*/ 55421 h 1091258"/>
              <a:gd name="connsiteX10-679" fmla="*/ 639223 w 5390557"/>
              <a:gd name="connsiteY10-680" fmla="*/ 35272 h 1091258"/>
              <a:gd name="connsiteX11-681" fmla="*/ 54116 w 5390557"/>
              <a:gd name="connsiteY11-682" fmla="*/ 378933 h 1091258"/>
              <a:gd name="connsiteX0-683" fmla="*/ 26127 w 5362568"/>
              <a:gd name="connsiteY0-684" fmla="*/ 378933 h 1091258"/>
              <a:gd name="connsiteX1-685" fmla="*/ 29329 w 5362568"/>
              <a:gd name="connsiteY1-686" fmla="*/ 852514 h 1091258"/>
              <a:gd name="connsiteX2-687" fmla="*/ 487863 w 5362568"/>
              <a:gd name="connsiteY2-688" fmla="*/ 1015594 h 1091258"/>
              <a:gd name="connsiteX3-689" fmla="*/ 2010048 w 5362568"/>
              <a:gd name="connsiteY3-690" fmla="*/ 1039575 h 1091258"/>
              <a:gd name="connsiteX4-691" fmla="*/ 3258277 w 5362568"/>
              <a:gd name="connsiteY4-692" fmla="*/ 1068604 h 1091258"/>
              <a:gd name="connsiteX5-693" fmla="*/ 4883877 w 5362568"/>
              <a:gd name="connsiteY5-694" fmla="*/ 1054089 h 1091258"/>
              <a:gd name="connsiteX6-695" fmla="*/ 5341077 w 5362568"/>
              <a:gd name="connsiteY6-696" fmla="*/ 633175 h 1091258"/>
              <a:gd name="connsiteX7-697" fmla="*/ 5082541 w 5362568"/>
              <a:gd name="connsiteY7-698" fmla="*/ 59091 h 1091258"/>
              <a:gd name="connsiteX8-699" fmla="*/ 3351713 w 5362568"/>
              <a:gd name="connsiteY8-700" fmla="*/ 18101 h 1091258"/>
              <a:gd name="connsiteX9-701" fmla="*/ 2320291 w 5362568"/>
              <a:gd name="connsiteY9-702" fmla="*/ 55421 h 1091258"/>
              <a:gd name="connsiteX10-703" fmla="*/ 611234 w 5362568"/>
              <a:gd name="connsiteY10-704" fmla="*/ 35272 h 1091258"/>
              <a:gd name="connsiteX11-705" fmla="*/ 26127 w 5362568"/>
              <a:gd name="connsiteY11-706" fmla="*/ 378933 h 1091258"/>
              <a:gd name="connsiteX0-707" fmla="*/ 74479 w 5347420"/>
              <a:gd name="connsiteY0-708" fmla="*/ 381751 h 1091258"/>
              <a:gd name="connsiteX1-709" fmla="*/ 14181 w 5347420"/>
              <a:gd name="connsiteY1-710" fmla="*/ 852514 h 1091258"/>
              <a:gd name="connsiteX2-711" fmla="*/ 472715 w 5347420"/>
              <a:gd name="connsiteY2-712" fmla="*/ 1015594 h 1091258"/>
              <a:gd name="connsiteX3-713" fmla="*/ 1994900 w 5347420"/>
              <a:gd name="connsiteY3-714" fmla="*/ 1039575 h 1091258"/>
              <a:gd name="connsiteX4-715" fmla="*/ 3243129 w 5347420"/>
              <a:gd name="connsiteY4-716" fmla="*/ 1068604 h 1091258"/>
              <a:gd name="connsiteX5-717" fmla="*/ 4868729 w 5347420"/>
              <a:gd name="connsiteY5-718" fmla="*/ 1054089 h 1091258"/>
              <a:gd name="connsiteX6-719" fmla="*/ 5325929 w 5347420"/>
              <a:gd name="connsiteY6-720" fmla="*/ 633175 h 1091258"/>
              <a:gd name="connsiteX7-721" fmla="*/ 5067393 w 5347420"/>
              <a:gd name="connsiteY7-722" fmla="*/ 59091 h 1091258"/>
              <a:gd name="connsiteX8-723" fmla="*/ 3336565 w 5347420"/>
              <a:gd name="connsiteY8-724" fmla="*/ 18101 h 1091258"/>
              <a:gd name="connsiteX9-725" fmla="*/ 2305143 w 5347420"/>
              <a:gd name="connsiteY9-726" fmla="*/ 55421 h 1091258"/>
              <a:gd name="connsiteX10-727" fmla="*/ 596086 w 5347420"/>
              <a:gd name="connsiteY10-728" fmla="*/ 35272 h 1091258"/>
              <a:gd name="connsiteX11-729" fmla="*/ 74479 w 5347420"/>
              <a:gd name="connsiteY11-730" fmla="*/ 381751 h 1091258"/>
              <a:gd name="connsiteX0-731" fmla="*/ 22578 w 5295519"/>
              <a:gd name="connsiteY0-732" fmla="*/ 381751 h 1091258"/>
              <a:gd name="connsiteX1-733" fmla="*/ 114680 w 5295519"/>
              <a:gd name="connsiteY1-734" fmla="*/ 832790 h 1091258"/>
              <a:gd name="connsiteX2-735" fmla="*/ 420814 w 5295519"/>
              <a:gd name="connsiteY2-736" fmla="*/ 1015594 h 1091258"/>
              <a:gd name="connsiteX3-737" fmla="*/ 1942999 w 5295519"/>
              <a:gd name="connsiteY3-738" fmla="*/ 1039575 h 1091258"/>
              <a:gd name="connsiteX4-739" fmla="*/ 3191228 w 5295519"/>
              <a:gd name="connsiteY4-740" fmla="*/ 1068604 h 1091258"/>
              <a:gd name="connsiteX5-741" fmla="*/ 4816828 w 5295519"/>
              <a:gd name="connsiteY5-742" fmla="*/ 1054089 h 1091258"/>
              <a:gd name="connsiteX6-743" fmla="*/ 5274028 w 5295519"/>
              <a:gd name="connsiteY6-744" fmla="*/ 633175 h 1091258"/>
              <a:gd name="connsiteX7-745" fmla="*/ 5015492 w 5295519"/>
              <a:gd name="connsiteY7-746" fmla="*/ 59091 h 1091258"/>
              <a:gd name="connsiteX8-747" fmla="*/ 3284664 w 5295519"/>
              <a:gd name="connsiteY8-748" fmla="*/ 18101 h 1091258"/>
              <a:gd name="connsiteX9-749" fmla="*/ 2253242 w 5295519"/>
              <a:gd name="connsiteY9-750" fmla="*/ 55421 h 1091258"/>
              <a:gd name="connsiteX10-751" fmla="*/ 544185 w 5295519"/>
              <a:gd name="connsiteY10-752" fmla="*/ 35272 h 1091258"/>
              <a:gd name="connsiteX11-753" fmla="*/ 22578 w 5295519"/>
              <a:gd name="connsiteY11-754" fmla="*/ 381751 h 1091258"/>
              <a:gd name="connsiteX0-755" fmla="*/ 22578 w 5295519"/>
              <a:gd name="connsiteY0-756" fmla="*/ 381751 h 1091258"/>
              <a:gd name="connsiteX1-757" fmla="*/ 114680 w 5295519"/>
              <a:gd name="connsiteY1-758" fmla="*/ 832790 h 1091258"/>
              <a:gd name="connsiteX2-759" fmla="*/ 554164 w 5295519"/>
              <a:gd name="connsiteY2-760" fmla="*/ 1007141 h 1091258"/>
              <a:gd name="connsiteX3-761" fmla="*/ 1942999 w 5295519"/>
              <a:gd name="connsiteY3-762" fmla="*/ 1039575 h 1091258"/>
              <a:gd name="connsiteX4-763" fmla="*/ 3191228 w 5295519"/>
              <a:gd name="connsiteY4-764" fmla="*/ 1068604 h 1091258"/>
              <a:gd name="connsiteX5-765" fmla="*/ 4816828 w 5295519"/>
              <a:gd name="connsiteY5-766" fmla="*/ 1054089 h 1091258"/>
              <a:gd name="connsiteX6-767" fmla="*/ 5274028 w 5295519"/>
              <a:gd name="connsiteY6-768" fmla="*/ 633175 h 1091258"/>
              <a:gd name="connsiteX7-769" fmla="*/ 5015492 w 5295519"/>
              <a:gd name="connsiteY7-770" fmla="*/ 59091 h 1091258"/>
              <a:gd name="connsiteX8-771" fmla="*/ 3284664 w 5295519"/>
              <a:gd name="connsiteY8-772" fmla="*/ 18101 h 1091258"/>
              <a:gd name="connsiteX9-773" fmla="*/ 2253242 w 5295519"/>
              <a:gd name="connsiteY9-774" fmla="*/ 55421 h 1091258"/>
              <a:gd name="connsiteX10-775" fmla="*/ 544185 w 5295519"/>
              <a:gd name="connsiteY10-776" fmla="*/ 35272 h 1091258"/>
              <a:gd name="connsiteX11-777" fmla="*/ 22578 w 5295519"/>
              <a:gd name="connsiteY11-778" fmla="*/ 381751 h 1091258"/>
              <a:gd name="connsiteX0-779" fmla="*/ 39445 w 5312386"/>
              <a:gd name="connsiteY0-780" fmla="*/ 381751 h 1091258"/>
              <a:gd name="connsiteX1-781" fmla="*/ 68047 w 5312386"/>
              <a:gd name="connsiteY1-782" fmla="*/ 838425 h 1091258"/>
              <a:gd name="connsiteX2-783" fmla="*/ 571031 w 5312386"/>
              <a:gd name="connsiteY2-784" fmla="*/ 1007141 h 1091258"/>
              <a:gd name="connsiteX3-785" fmla="*/ 1959866 w 5312386"/>
              <a:gd name="connsiteY3-786" fmla="*/ 1039575 h 1091258"/>
              <a:gd name="connsiteX4-787" fmla="*/ 3208095 w 5312386"/>
              <a:gd name="connsiteY4-788" fmla="*/ 1068604 h 1091258"/>
              <a:gd name="connsiteX5-789" fmla="*/ 4833695 w 5312386"/>
              <a:gd name="connsiteY5-790" fmla="*/ 1054089 h 1091258"/>
              <a:gd name="connsiteX6-791" fmla="*/ 5290895 w 5312386"/>
              <a:gd name="connsiteY6-792" fmla="*/ 633175 h 1091258"/>
              <a:gd name="connsiteX7-793" fmla="*/ 5032359 w 5312386"/>
              <a:gd name="connsiteY7-794" fmla="*/ 59091 h 1091258"/>
              <a:gd name="connsiteX8-795" fmla="*/ 3301531 w 5312386"/>
              <a:gd name="connsiteY8-796" fmla="*/ 18101 h 1091258"/>
              <a:gd name="connsiteX9-797" fmla="*/ 2270109 w 5312386"/>
              <a:gd name="connsiteY9-798" fmla="*/ 55421 h 1091258"/>
              <a:gd name="connsiteX10-799" fmla="*/ 561052 w 5312386"/>
              <a:gd name="connsiteY10-800" fmla="*/ 35272 h 1091258"/>
              <a:gd name="connsiteX11-801" fmla="*/ 39445 w 5312386"/>
              <a:gd name="connsiteY11-802" fmla="*/ 381751 h 1091258"/>
              <a:gd name="connsiteX0-803" fmla="*/ 0 w 5272941"/>
              <a:gd name="connsiteY0-804" fmla="*/ 381751 h 1091258"/>
              <a:gd name="connsiteX1-805" fmla="*/ 531586 w 5272941"/>
              <a:gd name="connsiteY1-806" fmla="*/ 1007141 h 1091258"/>
              <a:gd name="connsiteX2-807" fmla="*/ 1920421 w 5272941"/>
              <a:gd name="connsiteY2-808" fmla="*/ 1039575 h 1091258"/>
              <a:gd name="connsiteX3-809" fmla="*/ 3168650 w 5272941"/>
              <a:gd name="connsiteY3-810" fmla="*/ 1068604 h 1091258"/>
              <a:gd name="connsiteX4-811" fmla="*/ 4794250 w 5272941"/>
              <a:gd name="connsiteY4-812" fmla="*/ 1054089 h 1091258"/>
              <a:gd name="connsiteX5-813" fmla="*/ 5251450 w 5272941"/>
              <a:gd name="connsiteY5-814" fmla="*/ 633175 h 1091258"/>
              <a:gd name="connsiteX6-815" fmla="*/ 4992914 w 5272941"/>
              <a:gd name="connsiteY6-816" fmla="*/ 59091 h 1091258"/>
              <a:gd name="connsiteX7-817" fmla="*/ 3262086 w 5272941"/>
              <a:gd name="connsiteY7-818" fmla="*/ 18101 h 1091258"/>
              <a:gd name="connsiteX8-819" fmla="*/ 2230664 w 5272941"/>
              <a:gd name="connsiteY8-820" fmla="*/ 55421 h 1091258"/>
              <a:gd name="connsiteX9-821" fmla="*/ 521607 w 5272941"/>
              <a:gd name="connsiteY9-822" fmla="*/ 35272 h 1091258"/>
              <a:gd name="connsiteX10-823" fmla="*/ 0 w 5272941"/>
              <a:gd name="connsiteY10-824" fmla="*/ 381751 h 1091258"/>
              <a:gd name="connsiteX0-825" fmla="*/ 44350 w 5317291"/>
              <a:gd name="connsiteY0-826" fmla="*/ 381751 h 1091258"/>
              <a:gd name="connsiteX1-827" fmla="*/ 245736 w 5317291"/>
              <a:gd name="connsiteY1-828" fmla="*/ 936698 h 1091258"/>
              <a:gd name="connsiteX2-829" fmla="*/ 1964771 w 5317291"/>
              <a:gd name="connsiteY2-830" fmla="*/ 1039575 h 1091258"/>
              <a:gd name="connsiteX3-831" fmla="*/ 3213000 w 5317291"/>
              <a:gd name="connsiteY3-832" fmla="*/ 1068604 h 1091258"/>
              <a:gd name="connsiteX4-833" fmla="*/ 4838600 w 5317291"/>
              <a:gd name="connsiteY4-834" fmla="*/ 1054089 h 1091258"/>
              <a:gd name="connsiteX5-835" fmla="*/ 5295800 w 5317291"/>
              <a:gd name="connsiteY5-836" fmla="*/ 633175 h 1091258"/>
              <a:gd name="connsiteX6-837" fmla="*/ 5037264 w 5317291"/>
              <a:gd name="connsiteY6-838" fmla="*/ 59091 h 1091258"/>
              <a:gd name="connsiteX7-839" fmla="*/ 3306436 w 5317291"/>
              <a:gd name="connsiteY7-840" fmla="*/ 18101 h 1091258"/>
              <a:gd name="connsiteX8-841" fmla="*/ 2275014 w 5317291"/>
              <a:gd name="connsiteY8-842" fmla="*/ 55421 h 1091258"/>
              <a:gd name="connsiteX9-843" fmla="*/ 565957 w 5317291"/>
              <a:gd name="connsiteY9-844" fmla="*/ 35272 h 1091258"/>
              <a:gd name="connsiteX10-845" fmla="*/ 44350 w 5317291"/>
              <a:gd name="connsiteY10-846" fmla="*/ 381751 h 1091258"/>
              <a:gd name="connsiteX0-847" fmla="*/ 46807 w 5319748"/>
              <a:gd name="connsiteY0-848" fmla="*/ 381751 h 1093437"/>
              <a:gd name="connsiteX1-849" fmla="*/ 248193 w 5319748"/>
              <a:gd name="connsiteY1-850" fmla="*/ 936698 h 1093437"/>
              <a:gd name="connsiteX2-851" fmla="*/ 2018028 w 5319748"/>
              <a:gd name="connsiteY2-852" fmla="*/ 994491 h 1093437"/>
              <a:gd name="connsiteX3-853" fmla="*/ 3215457 w 5319748"/>
              <a:gd name="connsiteY3-854" fmla="*/ 1068604 h 1093437"/>
              <a:gd name="connsiteX4-855" fmla="*/ 4841057 w 5319748"/>
              <a:gd name="connsiteY4-856" fmla="*/ 1054089 h 1093437"/>
              <a:gd name="connsiteX5-857" fmla="*/ 5298257 w 5319748"/>
              <a:gd name="connsiteY5-858" fmla="*/ 633175 h 1093437"/>
              <a:gd name="connsiteX6-859" fmla="*/ 5039721 w 5319748"/>
              <a:gd name="connsiteY6-860" fmla="*/ 59091 h 1093437"/>
              <a:gd name="connsiteX7-861" fmla="*/ 3308893 w 5319748"/>
              <a:gd name="connsiteY7-862" fmla="*/ 18101 h 1093437"/>
              <a:gd name="connsiteX8-863" fmla="*/ 2277471 w 5319748"/>
              <a:gd name="connsiteY8-864" fmla="*/ 55421 h 1093437"/>
              <a:gd name="connsiteX9-865" fmla="*/ 568414 w 5319748"/>
              <a:gd name="connsiteY9-866" fmla="*/ 35272 h 1093437"/>
              <a:gd name="connsiteX10-867" fmla="*/ 46807 w 5319748"/>
              <a:gd name="connsiteY10-868" fmla="*/ 381751 h 1093437"/>
              <a:gd name="connsiteX0-869" fmla="*/ 46807 w 5319748"/>
              <a:gd name="connsiteY0-870" fmla="*/ 381751 h 1077575"/>
              <a:gd name="connsiteX1-871" fmla="*/ 248193 w 5319748"/>
              <a:gd name="connsiteY1-872" fmla="*/ 936698 h 1077575"/>
              <a:gd name="connsiteX2-873" fmla="*/ 2018028 w 5319748"/>
              <a:gd name="connsiteY2-874" fmla="*/ 994491 h 1077575"/>
              <a:gd name="connsiteX3-875" fmla="*/ 3304357 w 5319748"/>
              <a:gd name="connsiteY3-876" fmla="*/ 1020703 h 1077575"/>
              <a:gd name="connsiteX4-877" fmla="*/ 4841057 w 5319748"/>
              <a:gd name="connsiteY4-878" fmla="*/ 1054089 h 1077575"/>
              <a:gd name="connsiteX5-879" fmla="*/ 5298257 w 5319748"/>
              <a:gd name="connsiteY5-880" fmla="*/ 633175 h 1077575"/>
              <a:gd name="connsiteX6-881" fmla="*/ 5039721 w 5319748"/>
              <a:gd name="connsiteY6-882" fmla="*/ 59091 h 1077575"/>
              <a:gd name="connsiteX7-883" fmla="*/ 3308893 w 5319748"/>
              <a:gd name="connsiteY7-884" fmla="*/ 18101 h 1077575"/>
              <a:gd name="connsiteX8-885" fmla="*/ 2277471 w 5319748"/>
              <a:gd name="connsiteY8-886" fmla="*/ 55421 h 1077575"/>
              <a:gd name="connsiteX9-887" fmla="*/ 568414 w 5319748"/>
              <a:gd name="connsiteY9-888" fmla="*/ 35272 h 1077575"/>
              <a:gd name="connsiteX10-889" fmla="*/ 46807 w 5319748"/>
              <a:gd name="connsiteY10-890" fmla="*/ 381751 h 1077575"/>
              <a:gd name="connsiteX0-891" fmla="*/ 46807 w 5318341"/>
              <a:gd name="connsiteY0-892" fmla="*/ 381751 h 1028896"/>
              <a:gd name="connsiteX1-893" fmla="*/ 248193 w 5318341"/>
              <a:gd name="connsiteY1-894" fmla="*/ 936698 h 1028896"/>
              <a:gd name="connsiteX2-895" fmla="*/ 2018028 w 5318341"/>
              <a:gd name="connsiteY2-896" fmla="*/ 994491 h 1028896"/>
              <a:gd name="connsiteX3-897" fmla="*/ 3304357 w 5318341"/>
              <a:gd name="connsiteY3-898" fmla="*/ 1020703 h 1028896"/>
              <a:gd name="connsiteX4-899" fmla="*/ 4860107 w 5318341"/>
              <a:gd name="connsiteY4-900" fmla="*/ 989281 h 1028896"/>
              <a:gd name="connsiteX5-901" fmla="*/ 5298257 w 5318341"/>
              <a:gd name="connsiteY5-902" fmla="*/ 633175 h 1028896"/>
              <a:gd name="connsiteX6-903" fmla="*/ 5039721 w 5318341"/>
              <a:gd name="connsiteY6-904" fmla="*/ 59091 h 1028896"/>
              <a:gd name="connsiteX7-905" fmla="*/ 3308893 w 5318341"/>
              <a:gd name="connsiteY7-906" fmla="*/ 18101 h 1028896"/>
              <a:gd name="connsiteX8-907" fmla="*/ 2277471 w 5318341"/>
              <a:gd name="connsiteY8-908" fmla="*/ 55421 h 1028896"/>
              <a:gd name="connsiteX9-909" fmla="*/ 568414 w 5318341"/>
              <a:gd name="connsiteY9-910" fmla="*/ 35272 h 1028896"/>
              <a:gd name="connsiteX10-911" fmla="*/ 46807 w 5318341"/>
              <a:gd name="connsiteY10-912" fmla="*/ 381751 h 1028896"/>
              <a:gd name="connsiteX0-913" fmla="*/ 46807 w 5318341"/>
              <a:gd name="connsiteY0-914" fmla="*/ 381751 h 1060605"/>
              <a:gd name="connsiteX1-915" fmla="*/ 248193 w 5318341"/>
              <a:gd name="connsiteY1-916" fmla="*/ 1021230 h 1060605"/>
              <a:gd name="connsiteX2-917" fmla="*/ 2018028 w 5318341"/>
              <a:gd name="connsiteY2-918" fmla="*/ 994491 h 1060605"/>
              <a:gd name="connsiteX3-919" fmla="*/ 3304357 w 5318341"/>
              <a:gd name="connsiteY3-920" fmla="*/ 1020703 h 1060605"/>
              <a:gd name="connsiteX4-921" fmla="*/ 4860107 w 5318341"/>
              <a:gd name="connsiteY4-922" fmla="*/ 989281 h 1060605"/>
              <a:gd name="connsiteX5-923" fmla="*/ 5298257 w 5318341"/>
              <a:gd name="connsiteY5-924" fmla="*/ 633175 h 1060605"/>
              <a:gd name="connsiteX6-925" fmla="*/ 5039721 w 5318341"/>
              <a:gd name="connsiteY6-926" fmla="*/ 59091 h 1060605"/>
              <a:gd name="connsiteX7-927" fmla="*/ 3308893 w 5318341"/>
              <a:gd name="connsiteY7-928" fmla="*/ 18101 h 1060605"/>
              <a:gd name="connsiteX8-929" fmla="*/ 2277471 w 5318341"/>
              <a:gd name="connsiteY8-930" fmla="*/ 55421 h 1060605"/>
              <a:gd name="connsiteX9-931" fmla="*/ 568414 w 5318341"/>
              <a:gd name="connsiteY9-932" fmla="*/ 35272 h 1060605"/>
              <a:gd name="connsiteX10-933" fmla="*/ 46807 w 5318341"/>
              <a:gd name="connsiteY10-934" fmla="*/ 381751 h 1060605"/>
              <a:gd name="connsiteX0-935" fmla="*/ 48620 w 5320154"/>
              <a:gd name="connsiteY0-936" fmla="*/ 381751 h 1084979"/>
              <a:gd name="connsiteX1-937" fmla="*/ 250006 w 5320154"/>
              <a:gd name="connsiteY1-938" fmla="*/ 1021230 h 1084979"/>
              <a:gd name="connsiteX2-939" fmla="*/ 2056385 w 5320154"/>
              <a:gd name="connsiteY2-940" fmla="*/ 1062116 h 1084979"/>
              <a:gd name="connsiteX3-941" fmla="*/ 3306170 w 5320154"/>
              <a:gd name="connsiteY3-942" fmla="*/ 1020703 h 1084979"/>
              <a:gd name="connsiteX4-943" fmla="*/ 4861920 w 5320154"/>
              <a:gd name="connsiteY4-944" fmla="*/ 989281 h 1084979"/>
              <a:gd name="connsiteX5-945" fmla="*/ 5300070 w 5320154"/>
              <a:gd name="connsiteY5-946" fmla="*/ 633175 h 1084979"/>
              <a:gd name="connsiteX6-947" fmla="*/ 5041534 w 5320154"/>
              <a:gd name="connsiteY6-948" fmla="*/ 59091 h 1084979"/>
              <a:gd name="connsiteX7-949" fmla="*/ 3310706 w 5320154"/>
              <a:gd name="connsiteY7-950" fmla="*/ 18101 h 1084979"/>
              <a:gd name="connsiteX8-951" fmla="*/ 2279284 w 5320154"/>
              <a:gd name="connsiteY8-952" fmla="*/ 55421 h 1084979"/>
              <a:gd name="connsiteX9-953" fmla="*/ 570227 w 5320154"/>
              <a:gd name="connsiteY9-954" fmla="*/ 35272 h 1084979"/>
              <a:gd name="connsiteX10-955" fmla="*/ 48620 w 5320154"/>
              <a:gd name="connsiteY10-956" fmla="*/ 381751 h 1084979"/>
              <a:gd name="connsiteX0-957" fmla="*/ 48620 w 5320154"/>
              <a:gd name="connsiteY0-958" fmla="*/ 380117 h 1083345"/>
              <a:gd name="connsiteX1-959" fmla="*/ 250006 w 5320154"/>
              <a:gd name="connsiteY1-960" fmla="*/ 1019596 h 1083345"/>
              <a:gd name="connsiteX2-961" fmla="*/ 2056385 w 5320154"/>
              <a:gd name="connsiteY2-962" fmla="*/ 1060482 h 1083345"/>
              <a:gd name="connsiteX3-963" fmla="*/ 3306170 w 5320154"/>
              <a:gd name="connsiteY3-964" fmla="*/ 1019069 h 1083345"/>
              <a:gd name="connsiteX4-965" fmla="*/ 4861920 w 5320154"/>
              <a:gd name="connsiteY4-966" fmla="*/ 987647 h 1083345"/>
              <a:gd name="connsiteX5-967" fmla="*/ 5300070 w 5320154"/>
              <a:gd name="connsiteY5-968" fmla="*/ 631541 h 1083345"/>
              <a:gd name="connsiteX6-969" fmla="*/ 5041534 w 5320154"/>
              <a:gd name="connsiteY6-970" fmla="*/ 57457 h 1083345"/>
              <a:gd name="connsiteX7-971" fmla="*/ 3310706 w 5320154"/>
              <a:gd name="connsiteY7-972" fmla="*/ 16467 h 1083345"/>
              <a:gd name="connsiteX8-973" fmla="*/ 2279284 w 5320154"/>
              <a:gd name="connsiteY8-974" fmla="*/ 24201 h 1083345"/>
              <a:gd name="connsiteX9-975" fmla="*/ 570227 w 5320154"/>
              <a:gd name="connsiteY9-976" fmla="*/ 33638 h 1083345"/>
              <a:gd name="connsiteX10-977" fmla="*/ 48620 w 5320154"/>
              <a:gd name="connsiteY10-978" fmla="*/ 380117 h 1083345"/>
              <a:gd name="connsiteX0-979" fmla="*/ 38712 w 5310246"/>
              <a:gd name="connsiteY0-980" fmla="*/ 380117 h 1083345"/>
              <a:gd name="connsiteX1-981" fmla="*/ 240098 w 5310246"/>
              <a:gd name="connsiteY1-982" fmla="*/ 1019596 h 1083345"/>
              <a:gd name="connsiteX2-983" fmla="*/ 2046477 w 5310246"/>
              <a:gd name="connsiteY2-984" fmla="*/ 1060482 h 1083345"/>
              <a:gd name="connsiteX3-985" fmla="*/ 3296262 w 5310246"/>
              <a:gd name="connsiteY3-986" fmla="*/ 1019069 h 1083345"/>
              <a:gd name="connsiteX4-987" fmla="*/ 4852012 w 5310246"/>
              <a:gd name="connsiteY4-988" fmla="*/ 987647 h 1083345"/>
              <a:gd name="connsiteX5-989" fmla="*/ 5290162 w 5310246"/>
              <a:gd name="connsiteY5-990" fmla="*/ 631541 h 1083345"/>
              <a:gd name="connsiteX6-991" fmla="*/ 5031626 w 5310246"/>
              <a:gd name="connsiteY6-992" fmla="*/ 57457 h 1083345"/>
              <a:gd name="connsiteX7-993" fmla="*/ 3300798 w 5310246"/>
              <a:gd name="connsiteY7-994" fmla="*/ 16467 h 1083345"/>
              <a:gd name="connsiteX8-995" fmla="*/ 2269376 w 5310246"/>
              <a:gd name="connsiteY8-996" fmla="*/ 24201 h 1083345"/>
              <a:gd name="connsiteX9-997" fmla="*/ 420235 w 5310246"/>
              <a:gd name="connsiteY9-998" fmla="*/ 25185 h 1083345"/>
              <a:gd name="connsiteX10-999" fmla="*/ 38712 w 5310246"/>
              <a:gd name="connsiteY10-1000" fmla="*/ 380117 h 1083345"/>
              <a:gd name="connsiteX0-1001" fmla="*/ 24728 w 5344987"/>
              <a:gd name="connsiteY0-1002" fmla="*/ 392797 h 1082471"/>
              <a:gd name="connsiteX1-1003" fmla="*/ 274839 w 5344987"/>
              <a:gd name="connsiteY1-1004" fmla="*/ 1019596 h 1082471"/>
              <a:gd name="connsiteX2-1005" fmla="*/ 2081218 w 5344987"/>
              <a:gd name="connsiteY2-1006" fmla="*/ 1060482 h 1082471"/>
              <a:gd name="connsiteX3-1007" fmla="*/ 3331003 w 5344987"/>
              <a:gd name="connsiteY3-1008" fmla="*/ 1019069 h 1082471"/>
              <a:gd name="connsiteX4-1009" fmla="*/ 4886753 w 5344987"/>
              <a:gd name="connsiteY4-1010" fmla="*/ 987647 h 1082471"/>
              <a:gd name="connsiteX5-1011" fmla="*/ 5324903 w 5344987"/>
              <a:gd name="connsiteY5-1012" fmla="*/ 631541 h 1082471"/>
              <a:gd name="connsiteX6-1013" fmla="*/ 5066367 w 5344987"/>
              <a:gd name="connsiteY6-1014" fmla="*/ 57457 h 1082471"/>
              <a:gd name="connsiteX7-1015" fmla="*/ 3335539 w 5344987"/>
              <a:gd name="connsiteY7-1016" fmla="*/ 16467 h 1082471"/>
              <a:gd name="connsiteX8-1017" fmla="*/ 2304117 w 5344987"/>
              <a:gd name="connsiteY8-1018" fmla="*/ 24201 h 1082471"/>
              <a:gd name="connsiteX9-1019" fmla="*/ 454976 w 5344987"/>
              <a:gd name="connsiteY9-1020" fmla="*/ 25185 h 1082471"/>
              <a:gd name="connsiteX10-1021" fmla="*/ 24728 w 5344987"/>
              <a:gd name="connsiteY10-1022" fmla="*/ 392797 h 1082471"/>
              <a:gd name="connsiteX0-1023" fmla="*/ 24728 w 5368363"/>
              <a:gd name="connsiteY0-1024" fmla="*/ 426478 h 1116152"/>
              <a:gd name="connsiteX1-1025" fmla="*/ 274839 w 5368363"/>
              <a:gd name="connsiteY1-1026" fmla="*/ 1053277 h 1116152"/>
              <a:gd name="connsiteX2-1027" fmla="*/ 2081218 w 5368363"/>
              <a:gd name="connsiteY2-1028" fmla="*/ 1094163 h 1116152"/>
              <a:gd name="connsiteX3-1029" fmla="*/ 3331003 w 5368363"/>
              <a:gd name="connsiteY3-1030" fmla="*/ 1052750 h 1116152"/>
              <a:gd name="connsiteX4-1031" fmla="*/ 4886753 w 5368363"/>
              <a:gd name="connsiteY4-1032" fmla="*/ 1021328 h 1116152"/>
              <a:gd name="connsiteX5-1033" fmla="*/ 5324903 w 5368363"/>
              <a:gd name="connsiteY5-1034" fmla="*/ 665222 h 1116152"/>
              <a:gd name="connsiteX6-1035" fmla="*/ 5127274 w 5368363"/>
              <a:gd name="connsiteY6-1036" fmla="*/ 44645 h 1116152"/>
              <a:gd name="connsiteX7-1037" fmla="*/ 3335539 w 5368363"/>
              <a:gd name="connsiteY7-1038" fmla="*/ 50148 h 1116152"/>
              <a:gd name="connsiteX8-1039" fmla="*/ 2304117 w 5368363"/>
              <a:gd name="connsiteY8-1040" fmla="*/ 57882 h 1116152"/>
              <a:gd name="connsiteX9-1041" fmla="*/ 454976 w 5368363"/>
              <a:gd name="connsiteY9-1042" fmla="*/ 58866 h 1116152"/>
              <a:gd name="connsiteX10-1043" fmla="*/ 24728 w 5368363"/>
              <a:gd name="connsiteY10-1044" fmla="*/ 426478 h 1116152"/>
              <a:gd name="connsiteX0-1045" fmla="*/ 24728 w 5380871"/>
              <a:gd name="connsiteY0-1046" fmla="*/ 427730 h 1117404"/>
              <a:gd name="connsiteX1-1047" fmla="*/ 274839 w 5380871"/>
              <a:gd name="connsiteY1-1048" fmla="*/ 1054529 h 1117404"/>
              <a:gd name="connsiteX2-1049" fmla="*/ 2081218 w 5380871"/>
              <a:gd name="connsiteY2-1050" fmla="*/ 1095415 h 1117404"/>
              <a:gd name="connsiteX3-1051" fmla="*/ 3331003 w 5380871"/>
              <a:gd name="connsiteY3-1052" fmla="*/ 1054002 h 1117404"/>
              <a:gd name="connsiteX4-1053" fmla="*/ 4886753 w 5380871"/>
              <a:gd name="connsiteY4-1054" fmla="*/ 1022580 h 1117404"/>
              <a:gd name="connsiteX5-1055" fmla="*/ 5343175 w 5380871"/>
              <a:gd name="connsiteY5-1056" fmla="*/ 683380 h 1117404"/>
              <a:gd name="connsiteX6-1057" fmla="*/ 5127274 w 5380871"/>
              <a:gd name="connsiteY6-1058" fmla="*/ 45897 h 1117404"/>
              <a:gd name="connsiteX7-1059" fmla="*/ 3335539 w 5380871"/>
              <a:gd name="connsiteY7-1060" fmla="*/ 51400 h 1117404"/>
              <a:gd name="connsiteX8-1061" fmla="*/ 2304117 w 5380871"/>
              <a:gd name="connsiteY8-1062" fmla="*/ 59134 h 1117404"/>
              <a:gd name="connsiteX9-1063" fmla="*/ 454976 w 5380871"/>
              <a:gd name="connsiteY9-1064" fmla="*/ 60118 h 1117404"/>
              <a:gd name="connsiteX10-1065" fmla="*/ 24728 w 5380871"/>
              <a:gd name="connsiteY10-1066" fmla="*/ 427730 h 1117404"/>
              <a:gd name="connsiteX0-1067" fmla="*/ 24728 w 5384839"/>
              <a:gd name="connsiteY0-1068" fmla="*/ 427730 h 1117404"/>
              <a:gd name="connsiteX1-1069" fmla="*/ 274839 w 5384839"/>
              <a:gd name="connsiteY1-1070" fmla="*/ 1054529 h 1117404"/>
              <a:gd name="connsiteX2-1071" fmla="*/ 2081218 w 5384839"/>
              <a:gd name="connsiteY2-1072" fmla="*/ 1095415 h 1117404"/>
              <a:gd name="connsiteX3-1073" fmla="*/ 3331003 w 5384839"/>
              <a:gd name="connsiteY3-1074" fmla="*/ 1054002 h 1117404"/>
              <a:gd name="connsiteX4-1075" fmla="*/ 4831938 w 5384839"/>
              <a:gd name="connsiteY4-1076" fmla="*/ 1043713 h 1117404"/>
              <a:gd name="connsiteX5-1077" fmla="*/ 5343175 w 5384839"/>
              <a:gd name="connsiteY5-1078" fmla="*/ 683380 h 1117404"/>
              <a:gd name="connsiteX6-1079" fmla="*/ 5127274 w 5384839"/>
              <a:gd name="connsiteY6-1080" fmla="*/ 45897 h 1117404"/>
              <a:gd name="connsiteX7-1081" fmla="*/ 3335539 w 5384839"/>
              <a:gd name="connsiteY7-1082" fmla="*/ 51400 h 1117404"/>
              <a:gd name="connsiteX8-1083" fmla="*/ 2304117 w 5384839"/>
              <a:gd name="connsiteY8-1084" fmla="*/ 59134 h 1117404"/>
              <a:gd name="connsiteX9-1085" fmla="*/ 454976 w 5384839"/>
              <a:gd name="connsiteY9-1086" fmla="*/ 60118 h 1117404"/>
              <a:gd name="connsiteX10-1087" fmla="*/ 24728 w 5384839"/>
              <a:gd name="connsiteY10-1088" fmla="*/ 427730 h 1117404"/>
              <a:gd name="connsiteX0-1089" fmla="*/ 24728 w 5384839"/>
              <a:gd name="connsiteY0-1090" fmla="*/ 427730 h 1115816"/>
              <a:gd name="connsiteX1-1091" fmla="*/ 274839 w 5384839"/>
              <a:gd name="connsiteY1-1092" fmla="*/ 1054529 h 1115816"/>
              <a:gd name="connsiteX2-1093" fmla="*/ 2081218 w 5384839"/>
              <a:gd name="connsiteY2-1094" fmla="*/ 1095415 h 1115816"/>
              <a:gd name="connsiteX3-1095" fmla="*/ 3398000 w 5384839"/>
              <a:gd name="connsiteY3-1096" fmla="*/ 1083588 h 1115816"/>
              <a:gd name="connsiteX4-1097" fmla="*/ 4831938 w 5384839"/>
              <a:gd name="connsiteY4-1098" fmla="*/ 1043713 h 1115816"/>
              <a:gd name="connsiteX5-1099" fmla="*/ 5343175 w 5384839"/>
              <a:gd name="connsiteY5-1100" fmla="*/ 683380 h 1115816"/>
              <a:gd name="connsiteX6-1101" fmla="*/ 5127274 w 5384839"/>
              <a:gd name="connsiteY6-1102" fmla="*/ 45897 h 1115816"/>
              <a:gd name="connsiteX7-1103" fmla="*/ 3335539 w 5384839"/>
              <a:gd name="connsiteY7-1104" fmla="*/ 51400 h 1115816"/>
              <a:gd name="connsiteX8-1105" fmla="*/ 2304117 w 5384839"/>
              <a:gd name="connsiteY8-1106" fmla="*/ 59134 h 1115816"/>
              <a:gd name="connsiteX9-1107" fmla="*/ 454976 w 5384839"/>
              <a:gd name="connsiteY9-1108" fmla="*/ 60118 h 1115816"/>
              <a:gd name="connsiteX10-1109" fmla="*/ 24728 w 5384839"/>
              <a:gd name="connsiteY10-1110" fmla="*/ 427730 h 1115816"/>
              <a:gd name="connsiteX0-1111" fmla="*/ 24728 w 5394774"/>
              <a:gd name="connsiteY0-1112" fmla="*/ 444175 h 1132261"/>
              <a:gd name="connsiteX1-1113" fmla="*/ 274839 w 5394774"/>
              <a:gd name="connsiteY1-1114" fmla="*/ 1070974 h 1132261"/>
              <a:gd name="connsiteX2-1115" fmla="*/ 2081218 w 5394774"/>
              <a:gd name="connsiteY2-1116" fmla="*/ 1111860 h 1132261"/>
              <a:gd name="connsiteX3-1117" fmla="*/ 3398000 w 5394774"/>
              <a:gd name="connsiteY3-1118" fmla="*/ 1100033 h 1132261"/>
              <a:gd name="connsiteX4-1119" fmla="*/ 4831938 w 5394774"/>
              <a:gd name="connsiteY4-1120" fmla="*/ 1060158 h 1132261"/>
              <a:gd name="connsiteX5-1121" fmla="*/ 5343175 w 5394774"/>
              <a:gd name="connsiteY5-1122" fmla="*/ 699825 h 1132261"/>
              <a:gd name="connsiteX6-1123" fmla="*/ 5127274 w 5394774"/>
              <a:gd name="connsiteY6-1124" fmla="*/ 62342 h 1132261"/>
              <a:gd name="connsiteX7-1125" fmla="*/ 3134548 w 5394774"/>
              <a:gd name="connsiteY7-1126" fmla="*/ 25579 h 1132261"/>
              <a:gd name="connsiteX8-1127" fmla="*/ 2304117 w 5394774"/>
              <a:gd name="connsiteY8-1128" fmla="*/ 75579 h 1132261"/>
              <a:gd name="connsiteX9-1129" fmla="*/ 454976 w 5394774"/>
              <a:gd name="connsiteY9-1130" fmla="*/ 76563 h 1132261"/>
              <a:gd name="connsiteX10-1131" fmla="*/ 24728 w 5394774"/>
              <a:gd name="connsiteY10-1132" fmla="*/ 444175 h 1132261"/>
              <a:gd name="connsiteX0-1133" fmla="*/ 24728 w 5394774"/>
              <a:gd name="connsiteY0-1134" fmla="*/ 444623 h 1132709"/>
              <a:gd name="connsiteX1-1135" fmla="*/ 274839 w 5394774"/>
              <a:gd name="connsiteY1-1136" fmla="*/ 1071422 h 1132709"/>
              <a:gd name="connsiteX2-1137" fmla="*/ 2081218 w 5394774"/>
              <a:gd name="connsiteY2-1138" fmla="*/ 1112308 h 1132709"/>
              <a:gd name="connsiteX3-1139" fmla="*/ 3398000 w 5394774"/>
              <a:gd name="connsiteY3-1140" fmla="*/ 1100481 h 1132709"/>
              <a:gd name="connsiteX4-1141" fmla="*/ 4831938 w 5394774"/>
              <a:gd name="connsiteY4-1142" fmla="*/ 1060606 h 1132709"/>
              <a:gd name="connsiteX5-1143" fmla="*/ 5343175 w 5394774"/>
              <a:gd name="connsiteY5-1144" fmla="*/ 700273 h 1132709"/>
              <a:gd name="connsiteX6-1145" fmla="*/ 5127274 w 5394774"/>
              <a:gd name="connsiteY6-1146" fmla="*/ 62790 h 1132709"/>
              <a:gd name="connsiteX7-1147" fmla="*/ 3134548 w 5394774"/>
              <a:gd name="connsiteY7-1148" fmla="*/ 26027 h 1132709"/>
              <a:gd name="connsiteX8-1149" fmla="*/ 2097036 w 5394774"/>
              <a:gd name="connsiteY8-1150" fmla="*/ 84480 h 1132709"/>
              <a:gd name="connsiteX9-1151" fmla="*/ 454976 w 5394774"/>
              <a:gd name="connsiteY9-1152" fmla="*/ 77011 h 1132709"/>
              <a:gd name="connsiteX10-1153" fmla="*/ 24728 w 5394774"/>
              <a:gd name="connsiteY10-1154" fmla="*/ 444623 h 1132709"/>
              <a:gd name="connsiteX0-1155" fmla="*/ 29685 w 5399731"/>
              <a:gd name="connsiteY0-1156" fmla="*/ 444623 h 1132709"/>
              <a:gd name="connsiteX1-1157" fmla="*/ 279796 w 5399731"/>
              <a:gd name="connsiteY1-1158" fmla="*/ 1071422 h 1132709"/>
              <a:gd name="connsiteX2-1159" fmla="*/ 2086175 w 5399731"/>
              <a:gd name="connsiteY2-1160" fmla="*/ 1112308 h 1132709"/>
              <a:gd name="connsiteX3-1161" fmla="*/ 3402957 w 5399731"/>
              <a:gd name="connsiteY3-1162" fmla="*/ 1100481 h 1132709"/>
              <a:gd name="connsiteX4-1163" fmla="*/ 4836895 w 5399731"/>
              <a:gd name="connsiteY4-1164" fmla="*/ 1060606 h 1132709"/>
              <a:gd name="connsiteX5-1165" fmla="*/ 5348132 w 5399731"/>
              <a:gd name="connsiteY5-1166" fmla="*/ 700273 h 1132709"/>
              <a:gd name="connsiteX6-1167" fmla="*/ 5132231 w 5399731"/>
              <a:gd name="connsiteY6-1168" fmla="*/ 62790 h 1132709"/>
              <a:gd name="connsiteX7-1169" fmla="*/ 3139505 w 5399731"/>
              <a:gd name="connsiteY7-1170" fmla="*/ 26027 h 1132709"/>
              <a:gd name="connsiteX8-1171" fmla="*/ 2101993 w 5399731"/>
              <a:gd name="connsiteY8-1172" fmla="*/ 84480 h 1132709"/>
              <a:gd name="connsiteX9-1173" fmla="*/ 526930 w 5399731"/>
              <a:gd name="connsiteY9-1174" fmla="*/ 51651 h 1132709"/>
              <a:gd name="connsiteX10-1175" fmla="*/ 29685 w 5399731"/>
              <a:gd name="connsiteY10-1176" fmla="*/ 444623 h 1132709"/>
              <a:gd name="connsiteX0-1177" fmla="*/ 29685 w 5385719"/>
              <a:gd name="connsiteY0-1178" fmla="*/ 444623 h 1132709"/>
              <a:gd name="connsiteX1-1179" fmla="*/ 279796 w 5385719"/>
              <a:gd name="connsiteY1-1180" fmla="*/ 1071422 h 1132709"/>
              <a:gd name="connsiteX2-1181" fmla="*/ 2086175 w 5385719"/>
              <a:gd name="connsiteY2-1182" fmla="*/ 1112308 h 1132709"/>
              <a:gd name="connsiteX3-1183" fmla="*/ 3402957 w 5385719"/>
              <a:gd name="connsiteY3-1184" fmla="*/ 1100481 h 1132709"/>
              <a:gd name="connsiteX4-1185" fmla="*/ 5038450 w 5385719"/>
              <a:gd name="connsiteY4-1186" fmla="*/ 1088005 h 1132709"/>
              <a:gd name="connsiteX5-1187" fmla="*/ 5348132 w 5385719"/>
              <a:gd name="connsiteY5-1188" fmla="*/ 700273 h 1132709"/>
              <a:gd name="connsiteX6-1189" fmla="*/ 5132231 w 5385719"/>
              <a:gd name="connsiteY6-1190" fmla="*/ 62790 h 1132709"/>
              <a:gd name="connsiteX7-1191" fmla="*/ 3139505 w 5385719"/>
              <a:gd name="connsiteY7-1192" fmla="*/ 26027 h 1132709"/>
              <a:gd name="connsiteX8-1193" fmla="*/ 2101993 w 5385719"/>
              <a:gd name="connsiteY8-1194" fmla="*/ 84480 h 1132709"/>
              <a:gd name="connsiteX9-1195" fmla="*/ 526930 w 5385719"/>
              <a:gd name="connsiteY9-1196" fmla="*/ 51651 h 1132709"/>
              <a:gd name="connsiteX10-1197" fmla="*/ 29685 w 5385719"/>
              <a:gd name="connsiteY10-1198" fmla="*/ 444623 h 1132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5385719" h="1132709">
                <a:moveTo>
                  <a:pt x="29685" y="444623"/>
                </a:moveTo>
                <a:cubicBezTo>
                  <a:pt x="-11504" y="614585"/>
                  <a:pt x="-62952" y="960141"/>
                  <a:pt x="279796" y="1071422"/>
                </a:cubicBezTo>
                <a:cubicBezTo>
                  <a:pt x="622544" y="1182703"/>
                  <a:pt x="1565648" y="1107465"/>
                  <a:pt x="2086175" y="1112308"/>
                </a:cubicBezTo>
                <a:lnTo>
                  <a:pt x="3402957" y="1100481"/>
                </a:lnTo>
                <a:lnTo>
                  <a:pt x="5038450" y="1088005"/>
                </a:lnTo>
                <a:cubicBezTo>
                  <a:pt x="5362646" y="1021304"/>
                  <a:pt x="5332502" y="871142"/>
                  <a:pt x="5348132" y="700273"/>
                </a:cubicBezTo>
                <a:cubicBezTo>
                  <a:pt x="5363762" y="529404"/>
                  <a:pt x="5500336" y="175164"/>
                  <a:pt x="5132231" y="62790"/>
                </a:cubicBezTo>
                <a:cubicBezTo>
                  <a:pt x="4764127" y="-49584"/>
                  <a:pt x="3644545" y="22412"/>
                  <a:pt x="3139505" y="26027"/>
                </a:cubicBezTo>
                <a:cubicBezTo>
                  <a:pt x="2634465" y="29642"/>
                  <a:pt x="2537422" y="80209"/>
                  <a:pt x="2101993" y="84480"/>
                </a:cubicBezTo>
                <a:cubicBezTo>
                  <a:pt x="1666564" y="88751"/>
                  <a:pt x="1143310" y="51323"/>
                  <a:pt x="526930" y="51651"/>
                </a:cubicBezTo>
                <a:cubicBezTo>
                  <a:pt x="159386" y="91481"/>
                  <a:pt x="70874" y="274661"/>
                  <a:pt x="29685" y="444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147536" y="1610413"/>
            <a:ext cx="7374164" cy="112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一个小伙伴说：“我驾驶飞机去轰炸。”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有人反驳：“那时候还没有飞机呢！”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我说：“挖地道，从地下装上火药，把城堡炸平。”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图形 51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72715" y="2956980"/>
            <a:ext cx="589369" cy="574178"/>
          </a:xfrm>
          <a:prstGeom prst="rect">
            <a:avLst/>
          </a:prstGeom>
        </p:spPr>
      </p:pic>
      <p:pic>
        <p:nvPicPr>
          <p:cNvPr id="53" name="图形 52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96488" y="3727753"/>
            <a:ext cx="320536" cy="312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6976" y="3066611"/>
            <a:ext cx="2088232" cy="1656184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54" name="组合 53"/>
          <p:cNvGrpSpPr/>
          <p:nvPr/>
        </p:nvGrpSpPr>
        <p:grpSpPr>
          <a:xfrm>
            <a:off x="6184482" y="980512"/>
            <a:ext cx="2502318" cy="1671248"/>
            <a:chOff x="5590122" y="563952"/>
            <a:chExt cx="2502318" cy="1671248"/>
          </a:xfrm>
        </p:grpSpPr>
        <p:sp>
          <p:nvSpPr>
            <p:cNvPr id="55" name="矩形: 圆角 54"/>
            <p:cNvSpPr/>
            <p:nvPr/>
          </p:nvSpPr>
          <p:spPr>
            <a:xfrm>
              <a:off x="5590122" y="563952"/>
              <a:ext cx="2502318" cy="167124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6" name="Text Box 12"/>
            <p:cNvSpPr txBox="1">
              <a:spLocks noChangeArrowheads="1"/>
            </p:cNvSpPr>
            <p:nvPr/>
          </p:nvSpPr>
          <p:spPr bwMode="auto">
            <a:xfrm>
              <a:off x="5705549" y="641504"/>
              <a:ext cx="2257351" cy="148162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为什么有人反驳“驾驶飞机去轰炸”的方法？你理解反驳的意思了吗？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631657" y="3273497"/>
            <a:ext cx="3553878" cy="1250244"/>
            <a:chOff x="2570697" y="3469077"/>
            <a:chExt cx="3553878" cy="1250244"/>
          </a:xfrm>
        </p:grpSpPr>
        <p:sp>
          <p:nvSpPr>
            <p:cNvPr id="58" name="矩形: 圆角 57"/>
            <p:cNvSpPr/>
            <p:nvPr/>
          </p:nvSpPr>
          <p:spPr>
            <a:xfrm>
              <a:off x="2570697" y="3469077"/>
              <a:ext cx="3553878" cy="1250244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59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3409876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他们想到了两个方法：一是用飞机轰炸；二是挖地道，从地下装上火药把城堡炸平。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95374" y="3273497"/>
            <a:ext cx="2408429" cy="1250244"/>
            <a:chOff x="2570697" y="3469077"/>
            <a:chExt cx="2408429" cy="1250244"/>
          </a:xfrm>
        </p:grpSpPr>
        <p:sp>
          <p:nvSpPr>
            <p:cNvPr id="61" name="矩形: 圆角 60"/>
            <p:cNvSpPr/>
            <p:nvPr/>
          </p:nvSpPr>
          <p:spPr>
            <a:xfrm>
              <a:off x="2570697" y="3469077"/>
              <a:ext cx="2408429" cy="1250244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62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2293002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读这段对话时，语速要稍快，读出兴奋、抢答的感觉。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6" grpId="0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-15239"/>
            <a:ext cx="9144000" cy="5143500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491284" y="916335"/>
            <a:ext cx="6538292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你还想到了什么办法去营救公主？</a:t>
            </a:r>
            <a:endParaRPr lang="zh-CN" altLang="en-US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2785" y="950627"/>
            <a:ext cx="743827" cy="400110"/>
            <a:chOff x="539435" y="912528"/>
            <a:chExt cx="743827" cy="400110"/>
          </a:xfrm>
        </p:grpSpPr>
        <p:sp>
          <p:nvSpPr>
            <p:cNvPr id="15" name="矩形: 圆角 14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>
            <a:off x="461089" y="1386349"/>
            <a:ext cx="8267541" cy="1491226"/>
          </a:xfrm>
          <a:custGeom>
            <a:avLst/>
            <a:gdLst>
              <a:gd name="connsiteX0" fmla="*/ 35910 w 5161230"/>
              <a:gd name="connsiteY0" fmla="*/ 215424 h 1057253"/>
              <a:gd name="connsiteX1" fmla="*/ 79453 w 5161230"/>
              <a:gd name="connsiteY1" fmla="*/ 839538 h 1057253"/>
              <a:gd name="connsiteX2" fmla="*/ 935796 w 5161230"/>
              <a:gd name="connsiteY2" fmla="*/ 883081 h 1057253"/>
              <a:gd name="connsiteX3" fmla="*/ 1835681 w 5161230"/>
              <a:gd name="connsiteY3" fmla="*/ 1028224 h 1057253"/>
              <a:gd name="connsiteX4" fmla="*/ 2387224 w 5161230"/>
              <a:gd name="connsiteY4" fmla="*/ 912110 h 1057253"/>
              <a:gd name="connsiteX5" fmla="*/ 3083910 w 5161230"/>
              <a:gd name="connsiteY5" fmla="*/ 1057253 h 1057253"/>
              <a:gd name="connsiteX6" fmla="*/ 3867681 w 5161230"/>
              <a:gd name="connsiteY6" fmla="*/ 912110 h 1057253"/>
              <a:gd name="connsiteX7" fmla="*/ 4709510 w 5161230"/>
              <a:gd name="connsiteY7" fmla="*/ 1042738 h 1057253"/>
              <a:gd name="connsiteX8" fmla="*/ 5115910 w 5161230"/>
              <a:gd name="connsiteY8" fmla="*/ 621824 h 1057253"/>
              <a:gd name="connsiteX9" fmla="*/ 5028824 w 5161230"/>
              <a:gd name="connsiteY9" fmla="*/ 70281 h 1057253"/>
              <a:gd name="connsiteX10" fmla="*/ 4027339 w 5161230"/>
              <a:gd name="connsiteY10" fmla="*/ 12224 h 1057253"/>
              <a:gd name="connsiteX11" fmla="*/ 2967796 w 5161230"/>
              <a:gd name="connsiteY11" fmla="*/ 113824 h 1057253"/>
              <a:gd name="connsiteX12" fmla="*/ 2387224 w 5161230"/>
              <a:gd name="connsiteY12" fmla="*/ 41253 h 1057253"/>
              <a:gd name="connsiteX13" fmla="*/ 1240596 w 5161230"/>
              <a:gd name="connsiteY13" fmla="*/ 84795 h 1057253"/>
              <a:gd name="connsiteX14" fmla="*/ 398767 w 5161230"/>
              <a:gd name="connsiteY14" fmla="*/ 26738 h 1057253"/>
              <a:gd name="connsiteX15" fmla="*/ 64939 w 5161230"/>
              <a:gd name="connsiteY15" fmla="*/ 171881 h 1057253"/>
              <a:gd name="connsiteX16" fmla="*/ 35910 w 5161230"/>
              <a:gd name="connsiteY16" fmla="*/ 215424 h 1057253"/>
              <a:gd name="connsiteX0-1" fmla="*/ 54471 w 5179791"/>
              <a:gd name="connsiteY0-2" fmla="*/ 215424 h 1057253"/>
              <a:gd name="connsiteX1-3" fmla="*/ 98014 w 5179791"/>
              <a:gd name="connsiteY1-4" fmla="*/ 839538 h 1057253"/>
              <a:gd name="connsiteX2-5" fmla="*/ 954357 w 5179791"/>
              <a:gd name="connsiteY2-6" fmla="*/ 883081 h 1057253"/>
              <a:gd name="connsiteX3-7" fmla="*/ 1854242 w 5179791"/>
              <a:gd name="connsiteY3-8" fmla="*/ 1028224 h 1057253"/>
              <a:gd name="connsiteX4-9" fmla="*/ 2405785 w 5179791"/>
              <a:gd name="connsiteY4-10" fmla="*/ 912110 h 1057253"/>
              <a:gd name="connsiteX5-11" fmla="*/ 3102471 w 5179791"/>
              <a:gd name="connsiteY5-12" fmla="*/ 1057253 h 1057253"/>
              <a:gd name="connsiteX6-13" fmla="*/ 3886242 w 5179791"/>
              <a:gd name="connsiteY6-14" fmla="*/ 912110 h 1057253"/>
              <a:gd name="connsiteX7-15" fmla="*/ 4728071 w 5179791"/>
              <a:gd name="connsiteY7-16" fmla="*/ 1042738 h 1057253"/>
              <a:gd name="connsiteX8-17" fmla="*/ 5134471 w 5179791"/>
              <a:gd name="connsiteY8-18" fmla="*/ 621824 h 1057253"/>
              <a:gd name="connsiteX9-19" fmla="*/ 5047385 w 5179791"/>
              <a:gd name="connsiteY9-20" fmla="*/ 70281 h 1057253"/>
              <a:gd name="connsiteX10-21" fmla="*/ 4045900 w 5179791"/>
              <a:gd name="connsiteY10-22" fmla="*/ 12224 h 1057253"/>
              <a:gd name="connsiteX11-23" fmla="*/ 2986357 w 5179791"/>
              <a:gd name="connsiteY11-24" fmla="*/ 113824 h 1057253"/>
              <a:gd name="connsiteX12-25" fmla="*/ 2405785 w 5179791"/>
              <a:gd name="connsiteY12-26" fmla="*/ 41253 h 1057253"/>
              <a:gd name="connsiteX13-27" fmla="*/ 1259157 w 5179791"/>
              <a:gd name="connsiteY13-28" fmla="*/ 84795 h 1057253"/>
              <a:gd name="connsiteX14-29" fmla="*/ 417328 w 5179791"/>
              <a:gd name="connsiteY14-30" fmla="*/ 26738 h 1057253"/>
              <a:gd name="connsiteX15-31" fmla="*/ 54471 w 5179791"/>
              <a:gd name="connsiteY15-32" fmla="*/ 215424 h 1057253"/>
              <a:gd name="connsiteX0-33" fmla="*/ 29624 w 5154944"/>
              <a:gd name="connsiteY0-34" fmla="*/ 215424 h 1057253"/>
              <a:gd name="connsiteX1-35" fmla="*/ 73167 w 5154944"/>
              <a:gd name="connsiteY1-36" fmla="*/ 839538 h 1057253"/>
              <a:gd name="connsiteX2-37" fmla="*/ 485010 w 5154944"/>
              <a:gd name="connsiteY2-38" fmla="*/ 964795 h 1057253"/>
              <a:gd name="connsiteX3-39" fmla="*/ 1829395 w 5154944"/>
              <a:gd name="connsiteY3-40" fmla="*/ 1028224 h 1057253"/>
              <a:gd name="connsiteX4-41" fmla="*/ 2380938 w 5154944"/>
              <a:gd name="connsiteY4-42" fmla="*/ 912110 h 1057253"/>
              <a:gd name="connsiteX5-43" fmla="*/ 3077624 w 5154944"/>
              <a:gd name="connsiteY5-44" fmla="*/ 1057253 h 1057253"/>
              <a:gd name="connsiteX6-45" fmla="*/ 3861395 w 5154944"/>
              <a:gd name="connsiteY6-46" fmla="*/ 912110 h 1057253"/>
              <a:gd name="connsiteX7-47" fmla="*/ 4703224 w 5154944"/>
              <a:gd name="connsiteY7-48" fmla="*/ 1042738 h 1057253"/>
              <a:gd name="connsiteX8-49" fmla="*/ 5109624 w 5154944"/>
              <a:gd name="connsiteY8-50" fmla="*/ 621824 h 1057253"/>
              <a:gd name="connsiteX9-51" fmla="*/ 5022538 w 5154944"/>
              <a:gd name="connsiteY9-52" fmla="*/ 70281 h 1057253"/>
              <a:gd name="connsiteX10-53" fmla="*/ 4021053 w 5154944"/>
              <a:gd name="connsiteY10-54" fmla="*/ 12224 h 1057253"/>
              <a:gd name="connsiteX11-55" fmla="*/ 2961510 w 5154944"/>
              <a:gd name="connsiteY11-56" fmla="*/ 113824 h 1057253"/>
              <a:gd name="connsiteX12-57" fmla="*/ 2380938 w 5154944"/>
              <a:gd name="connsiteY12-58" fmla="*/ 41253 h 1057253"/>
              <a:gd name="connsiteX13-59" fmla="*/ 1234310 w 5154944"/>
              <a:gd name="connsiteY13-60" fmla="*/ 84795 h 1057253"/>
              <a:gd name="connsiteX14-61" fmla="*/ 392481 w 5154944"/>
              <a:gd name="connsiteY14-62" fmla="*/ 26738 h 1057253"/>
              <a:gd name="connsiteX15-63" fmla="*/ 29624 w 5154944"/>
              <a:gd name="connsiteY15-64" fmla="*/ 215424 h 1057253"/>
              <a:gd name="connsiteX0-65" fmla="*/ 181329 w 5306649"/>
              <a:gd name="connsiteY0-66" fmla="*/ 215424 h 1057253"/>
              <a:gd name="connsiteX1-67" fmla="*/ 381 w 5306649"/>
              <a:gd name="connsiteY1-68" fmla="*/ 841163 h 1057253"/>
              <a:gd name="connsiteX2-69" fmla="*/ 224872 w 5306649"/>
              <a:gd name="connsiteY2-70" fmla="*/ 839538 h 1057253"/>
              <a:gd name="connsiteX3-71" fmla="*/ 636715 w 5306649"/>
              <a:gd name="connsiteY3-72" fmla="*/ 964795 h 1057253"/>
              <a:gd name="connsiteX4-73" fmla="*/ 1981100 w 5306649"/>
              <a:gd name="connsiteY4-74" fmla="*/ 1028224 h 1057253"/>
              <a:gd name="connsiteX5-75" fmla="*/ 2532643 w 5306649"/>
              <a:gd name="connsiteY5-76" fmla="*/ 912110 h 1057253"/>
              <a:gd name="connsiteX6-77" fmla="*/ 3229329 w 5306649"/>
              <a:gd name="connsiteY6-78" fmla="*/ 1057253 h 1057253"/>
              <a:gd name="connsiteX7-79" fmla="*/ 4013100 w 5306649"/>
              <a:gd name="connsiteY7-80" fmla="*/ 912110 h 1057253"/>
              <a:gd name="connsiteX8-81" fmla="*/ 4854929 w 5306649"/>
              <a:gd name="connsiteY8-82" fmla="*/ 1042738 h 1057253"/>
              <a:gd name="connsiteX9-83" fmla="*/ 5261329 w 5306649"/>
              <a:gd name="connsiteY9-84" fmla="*/ 621824 h 1057253"/>
              <a:gd name="connsiteX10-85" fmla="*/ 5174243 w 5306649"/>
              <a:gd name="connsiteY10-86" fmla="*/ 70281 h 1057253"/>
              <a:gd name="connsiteX11-87" fmla="*/ 4172758 w 5306649"/>
              <a:gd name="connsiteY11-88" fmla="*/ 12224 h 1057253"/>
              <a:gd name="connsiteX12-89" fmla="*/ 3113215 w 5306649"/>
              <a:gd name="connsiteY12-90" fmla="*/ 113824 h 1057253"/>
              <a:gd name="connsiteX13-91" fmla="*/ 2532643 w 5306649"/>
              <a:gd name="connsiteY13-92" fmla="*/ 41253 h 1057253"/>
              <a:gd name="connsiteX14-93" fmla="*/ 1386015 w 5306649"/>
              <a:gd name="connsiteY14-94" fmla="*/ 84795 h 1057253"/>
              <a:gd name="connsiteX15-95" fmla="*/ 544186 w 5306649"/>
              <a:gd name="connsiteY15-96" fmla="*/ 26738 h 1057253"/>
              <a:gd name="connsiteX16-97" fmla="*/ 181329 w 5306649"/>
              <a:gd name="connsiteY16-98" fmla="*/ 215424 h 1057253"/>
              <a:gd name="connsiteX0-99" fmla="*/ 181329 w 5306649"/>
              <a:gd name="connsiteY0-100" fmla="*/ 215424 h 1057253"/>
              <a:gd name="connsiteX1-101" fmla="*/ 381 w 5306649"/>
              <a:gd name="connsiteY1-102" fmla="*/ 841163 h 1057253"/>
              <a:gd name="connsiteX2-103" fmla="*/ 224872 w 5306649"/>
              <a:gd name="connsiteY2-104" fmla="*/ 839538 h 1057253"/>
              <a:gd name="connsiteX3-105" fmla="*/ 458915 w 5306649"/>
              <a:gd name="connsiteY3-106" fmla="*/ 1004243 h 1057253"/>
              <a:gd name="connsiteX4-107" fmla="*/ 1981100 w 5306649"/>
              <a:gd name="connsiteY4-108" fmla="*/ 1028224 h 1057253"/>
              <a:gd name="connsiteX5-109" fmla="*/ 2532643 w 5306649"/>
              <a:gd name="connsiteY5-110" fmla="*/ 912110 h 1057253"/>
              <a:gd name="connsiteX6-111" fmla="*/ 3229329 w 5306649"/>
              <a:gd name="connsiteY6-112" fmla="*/ 1057253 h 1057253"/>
              <a:gd name="connsiteX7-113" fmla="*/ 4013100 w 5306649"/>
              <a:gd name="connsiteY7-114" fmla="*/ 912110 h 1057253"/>
              <a:gd name="connsiteX8-115" fmla="*/ 4854929 w 5306649"/>
              <a:gd name="connsiteY8-116" fmla="*/ 1042738 h 1057253"/>
              <a:gd name="connsiteX9-117" fmla="*/ 5261329 w 5306649"/>
              <a:gd name="connsiteY9-118" fmla="*/ 621824 h 1057253"/>
              <a:gd name="connsiteX10-119" fmla="*/ 5174243 w 5306649"/>
              <a:gd name="connsiteY10-120" fmla="*/ 70281 h 1057253"/>
              <a:gd name="connsiteX11-121" fmla="*/ 4172758 w 5306649"/>
              <a:gd name="connsiteY11-122" fmla="*/ 12224 h 1057253"/>
              <a:gd name="connsiteX12-123" fmla="*/ 3113215 w 5306649"/>
              <a:gd name="connsiteY12-124" fmla="*/ 113824 h 1057253"/>
              <a:gd name="connsiteX13-125" fmla="*/ 2532643 w 5306649"/>
              <a:gd name="connsiteY13-126" fmla="*/ 41253 h 1057253"/>
              <a:gd name="connsiteX14-127" fmla="*/ 1386015 w 5306649"/>
              <a:gd name="connsiteY14-128" fmla="*/ 84795 h 1057253"/>
              <a:gd name="connsiteX15-129" fmla="*/ 544186 w 5306649"/>
              <a:gd name="connsiteY15-130" fmla="*/ 26738 h 1057253"/>
              <a:gd name="connsiteX16-131" fmla="*/ 181329 w 5306649"/>
              <a:gd name="connsiteY16-132" fmla="*/ 215424 h 1057253"/>
              <a:gd name="connsiteX0-133" fmla="*/ 183674 w 5308994"/>
              <a:gd name="connsiteY0-134" fmla="*/ 215424 h 1057253"/>
              <a:gd name="connsiteX1-135" fmla="*/ 2726 w 5308994"/>
              <a:gd name="connsiteY1-136" fmla="*/ 841163 h 1057253"/>
              <a:gd name="connsiteX2-137" fmla="*/ 49417 w 5308994"/>
              <a:gd name="connsiteY2-138" fmla="*/ 955065 h 1057253"/>
              <a:gd name="connsiteX3-139" fmla="*/ 461260 w 5308994"/>
              <a:gd name="connsiteY3-140" fmla="*/ 1004243 h 1057253"/>
              <a:gd name="connsiteX4-141" fmla="*/ 1983445 w 5308994"/>
              <a:gd name="connsiteY4-142" fmla="*/ 1028224 h 1057253"/>
              <a:gd name="connsiteX5-143" fmla="*/ 2534988 w 5308994"/>
              <a:gd name="connsiteY5-144" fmla="*/ 912110 h 1057253"/>
              <a:gd name="connsiteX6-145" fmla="*/ 3231674 w 5308994"/>
              <a:gd name="connsiteY6-146" fmla="*/ 1057253 h 1057253"/>
              <a:gd name="connsiteX7-147" fmla="*/ 4015445 w 5308994"/>
              <a:gd name="connsiteY7-148" fmla="*/ 912110 h 1057253"/>
              <a:gd name="connsiteX8-149" fmla="*/ 4857274 w 5308994"/>
              <a:gd name="connsiteY8-150" fmla="*/ 1042738 h 1057253"/>
              <a:gd name="connsiteX9-151" fmla="*/ 5263674 w 5308994"/>
              <a:gd name="connsiteY9-152" fmla="*/ 621824 h 1057253"/>
              <a:gd name="connsiteX10-153" fmla="*/ 5176588 w 5308994"/>
              <a:gd name="connsiteY10-154" fmla="*/ 70281 h 1057253"/>
              <a:gd name="connsiteX11-155" fmla="*/ 4175103 w 5308994"/>
              <a:gd name="connsiteY11-156" fmla="*/ 12224 h 1057253"/>
              <a:gd name="connsiteX12-157" fmla="*/ 3115560 w 5308994"/>
              <a:gd name="connsiteY12-158" fmla="*/ 113824 h 1057253"/>
              <a:gd name="connsiteX13-159" fmla="*/ 2534988 w 5308994"/>
              <a:gd name="connsiteY13-160" fmla="*/ 41253 h 1057253"/>
              <a:gd name="connsiteX14-161" fmla="*/ 1388360 w 5308994"/>
              <a:gd name="connsiteY14-162" fmla="*/ 84795 h 1057253"/>
              <a:gd name="connsiteX15-163" fmla="*/ 546531 w 5308994"/>
              <a:gd name="connsiteY15-164" fmla="*/ 26738 h 1057253"/>
              <a:gd name="connsiteX16-165" fmla="*/ 183674 w 5308994"/>
              <a:gd name="connsiteY16-166" fmla="*/ 215424 h 1057253"/>
              <a:gd name="connsiteX0-167" fmla="*/ 190256 w 5315576"/>
              <a:gd name="connsiteY0-168" fmla="*/ 215424 h 1057253"/>
              <a:gd name="connsiteX1-169" fmla="*/ 9308 w 5315576"/>
              <a:gd name="connsiteY1-170" fmla="*/ 841163 h 1057253"/>
              <a:gd name="connsiteX2-171" fmla="*/ 467842 w 5315576"/>
              <a:gd name="connsiteY2-172" fmla="*/ 1004243 h 1057253"/>
              <a:gd name="connsiteX3-173" fmla="*/ 1990027 w 5315576"/>
              <a:gd name="connsiteY3-174" fmla="*/ 1028224 h 1057253"/>
              <a:gd name="connsiteX4-175" fmla="*/ 2541570 w 5315576"/>
              <a:gd name="connsiteY4-176" fmla="*/ 912110 h 1057253"/>
              <a:gd name="connsiteX5-177" fmla="*/ 3238256 w 5315576"/>
              <a:gd name="connsiteY5-178" fmla="*/ 1057253 h 1057253"/>
              <a:gd name="connsiteX6-179" fmla="*/ 4022027 w 5315576"/>
              <a:gd name="connsiteY6-180" fmla="*/ 912110 h 1057253"/>
              <a:gd name="connsiteX7-181" fmla="*/ 4863856 w 5315576"/>
              <a:gd name="connsiteY7-182" fmla="*/ 1042738 h 1057253"/>
              <a:gd name="connsiteX8-183" fmla="*/ 5270256 w 5315576"/>
              <a:gd name="connsiteY8-184" fmla="*/ 621824 h 1057253"/>
              <a:gd name="connsiteX9-185" fmla="*/ 5183170 w 5315576"/>
              <a:gd name="connsiteY9-186" fmla="*/ 70281 h 1057253"/>
              <a:gd name="connsiteX10-187" fmla="*/ 4181685 w 5315576"/>
              <a:gd name="connsiteY10-188" fmla="*/ 12224 h 1057253"/>
              <a:gd name="connsiteX11-189" fmla="*/ 3122142 w 5315576"/>
              <a:gd name="connsiteY11-190" fmla="*/ 113824 h 1057253"/>
              <a:gd name="connsiteX12-191" fmla="*/ 2541570 w 5315576"/>
              <a:gd name="connsiteY12-192" fmla="*/ 41253 h 1057253"/>
              <a:gd name="connsiteX13-193" fmla="*/ 1394942 w 5315576"/>
              <a:gd name="connsiteY13-194" fmla="*/ 84795 h 1057253"/>
              <a:gd name="connsiteX14-195" fmla="*/ 553113 w 5315576"/>
              <a:gd name="connsiteY14-196" fmla="*/ 26738 h 1057253"/>
              <a:gd name="connsiteX15-197" fmla="*/ 190256 w 5315576"/>
              <a:gd name="connsiteY15-198" fmla="*/ 215424 h 1057253"/>
              <a:gd name="connsiteX0-199" fmla="*/ 190256 w 5315576"/>
              <a:gd name="connsiteY0-200" fmla="*/ 215424 h 1062520"/>
              <a:gd name="connsiteX1-201" fmla="*/ 9308 w 5315576"/>
              <a:gd name="connsiteY1-202" fmla="*/ 841163 h 1062520"/>
              <a:gd name="connsiteX2-203" fmla="*/ 467842 w 5315576"/>
              <a:gd name="connsiteY2-204" fmla="*/ 1004243 h 1062520"/>
              <a:gd name="connsiteX3-205" fmla="*/ 1990027 w 5315576"/>
              <a:gd name="connsiteY3-206" fmla="*/ 1028224 h 1062520"/>
              <a:gd name="connsiteX4-207" fmla="*/ 3238256 w 5315576"/>
              <a:gd name="connsiteY4-208" fmla="*/ 1057253 h 1062520"/>
              <a:gd name="connsiteX5-209" fmla="*/ 4022027 w 5315576"/>
              <a:gd name="connsiteY5-210" fmla="*/ 912110 h 1062520"/>
              <a:gd name="connsiteX6-211" fmla="*/ 4863856 w 5315576"/>
              <a:gd name="connsiteY6-212" fmla="*/ 1042738 h 1062520"/>
              <a:gd name="connsiteX7-213" fmla="*/ 5270256 w 5315576"/>
              <a:gd name="connsiteY7-214" fmla="*/ 621824 h 1062520"/>
              <a:gd name="connsiteX8-215" fmla="*/ 5183170 w 5315576"/>
              <a:gd name="connsiteY8-216" fmla="*/ 70281 h 1062520"/>
              <a:gd name="connsiteX9-217" fmla="*/ 4181685 w 5315576"/>
              <a:gd name="connsiteY9-218" fmla="*/ 12224 h 1062520"/>
              <a:gd name="connsiteX10-219" fmla="*/ 3122142 w 5315576"/>
              <a:gd name="connsiteY10-220" fmla="*/ 113824 h 1062520"/>
              <a:gd name="connsiteX11-221" fmla="*/ 2541570 w 5315576"/>
              <a:gd name="connsiteY11-222" fmla="*/ 41253 h 1062520"/>
              <a:gd name="connsiteX12-223" fmla="*/ 1394942 w 5315576"/>
              <a:gd name="connsiteY12-224" fmla="*/ 84795 h 1062520"/>
              <a:gd name="connsiteX13-225" fmla="*/ 553113 w 5315576"/>
              <a:gd name="connsiteY13-226" fmla="*/ 26738 h 1062520"/>
              <a:gd name="connsiteX14-227" fmla="*/ 190256 w 5315576"/>
              <a:gd name="connsiteY14-228" fmla="*/ 215424 h 1062520"/>
              <a:gd name="connsiteX0-229" fmla="*/ 190256 w 5315576"/>
              <a:gd name="connsiteY0-230" fmla="*/ 215424 h 1079907"/>
              <a:gd name="connsiteX1-231" fmla="*/ 9308 w 5315576"/>
              <a:gd name="connsiteY1-232" fmla="*/ 841163 h 1079907"/>
              <a:gd name="connsiteX2-233" fmla="*/ 467842 w 5315576"/>
              <a:gd name="connsiteY2-234" fmla="*/ 1004243 h 1079907"/>
              <a:gd name="connsiteX3-235" fmla="*/ 1990027 w 5315576"/>
              <a:gd name="connsiteY3-236" fmla="*/ 1028224 h 1079907"/>
              <a:gd name="connsiteX4-237" fmla="*/ 3238256 w 5315576"/>
              <a:gd name="connsiteY4-238" fmla="*/ 1057253 h 1079907"/>
              <a:gd name="connsiteX5-239" fmla="*/ 4863856 w 5315576"/>
              <a:gd name="connsiteY5-240" fmla="*/ 1042738 h 1079907"/>
              <a:gd name="connsiteX6-241" fmla="*/ 5270256 w 5315576"/>
              <a:gd name="connsiteY6-242" fmla="*/ 621824 h 1079907"/>
              <a:gd name="connsiteX7-243" fmla="*/ 5183170 w 5315576"/>
              <a:gd name="connsiteY7-244" fmla="*/ 70281 h 1079907"/>
              <a:gd name="connsiteX8-245" fmla="*/ 4181685 w 5315576"/>
              <a:gd name="connsiteY8-246" fmla="*/ 12224 h 1079907"/>
              <a:gd name="connsiteX9-247" fmla="*/ 3122142 w 5315576"/>
              <a:gd name="connsiteY9-248" fmla="*/ 113824 h 1079907"/>
              <a:gd name="connsiteX10-249" fmla="*/ 2541570 w 5315576"/>
              <a:gd name="connsiteY10-250" fmla="*/ 41253 h 1079907"/>
              <a:gd name="connsiteX11-251" fmla="*/ 1394942 w 5315576"/>
              <a:gd name="connsiteY11-252" fmla="*/ 84795 h 1079907"/>
              <a:gd name="connsiteX12-253" fmla="*/ 553113 w 5315576"/>
              <a:gd name="connsiteY12-254" fmla="*/ 26738 h 1079907"/>
              <a:gd name="connsiteX13-255" fmla="*/ 190256 w 5315576"/>
              <a:gd name="connsiteY13-256" fmla="*/ 215424 h 1079907"/>
              <a:gd name="connsiteX0-257" fmla="*/ 190256 w 5315576"/>
              <a:gd name="connsiteY0-258" fmla="*/ 209770 h 1074253"/>
              <a:gd name="connsiteX1-259" fmla="*/ 9308 w 5315576"/>
              <a:gd name="connsiteY1-260" fmla="*/ 835509 h 1074253"/>
              <a:gd name="connsiteX2-261" fmla="*/ 467842 w 5315576"/>
              <a:gd name="connsiteY2-262" fmla="*/ 998589 h 1074253"/>
              <a:gd name="connsiteX3-263" fmla="*/ 1990027 w 5315576"/>
              <a:gd name="connsiteY3-264" fmla="*/ 1022570 h 1074253"/>
              <a:gd name="connsiteX4-265" fmla="*/ 3238256 w 5315576"/>
              <a:gd name="connsiteY4-266" fmla="*/ 1051599 h 1074253"/>
              <a:gd name="connsiteX5-267" fmla="*/ 4863856 w 5315576"/>
              <a:gd name="connsiteY5-268" fmla="*/ 1037084 h 1074253"/>
              <a:gd name="connsiteX6-269" fmla="*/ 5270256 w 5315576"/>
              <a:gd name="connsiteY6-270" fmla="*/ 616170 h 1074253"/>
              <a:gd name="connsiteX7-271" fmla="*/ 5183170 w 5315576"/>
              <a:gd name="connsiteY7-272" fmla="*/ 64627 h 1074253"/>
              <a:gd name="connsiteX8-273" fmla="*/ 4181685 w 5315576"/>
              <a:gd name="connsiteY8-274" fmla="*/ 6570 h 1074253"/>
              <a:gd name="connsiteX9-275" fmla="*/ 3318992 w 5315576"/>
              <a:gd name="connsiteY9-276" fmla="*/ 23638 h 1074253"/>
              <a:gd name="connsiteX10-277" fmla="*/ 2541570 w 5315576"/>
              <a:gd name="connsiteY10-278" fmla="*/ 35599 h 1074253"/>
              <a:gd name="connsiteX11-279" fmla="*/ 1394942 w 5315576"/>
              <a:gd name="connsiteY11-280" fmla="*/ 79141 h 1074253"/>
              <a:gd name="connsiteX12-281" fmla="*/ 553113 w 5315576"/>
              <a:gd name="connsiteY12-282" fmla="*/ 21084 h 1074253"/>
              <a:gd name="connsiteX13-283" fmla="*/ 190256 w 5315576"/>
              <a:gd name="connsiteY13-284" fmla="*/ 209770 h 1074253"/>
              <a:gd name="connsiteX0-285" fmla="*/ 190256 w 5315576"/>
              <a:gd name="connsiteY0-286" fmla="*/ 209770 h 1074253"/>
              <a:gd name="connsiteX1-287" fmla="*/ 9308 w 5315576"/>
              <a:gd name="connsiteY1-288" fmla="*/ 835509 h 1074253"/>
              <a:gd name="connsiteX2-289" fmla="*/ 467842 w 5315576"/>
              <a:gd name="connsiteY2-290" fmla="*/ 998589 h 1074253"/>
              <a:gd name="connsiteX3-291" fmla="*/ 1990027 w 5315576"/>
              <a:gd name="connsiteY3-292" fmla="*/ 1022570 h 1074253"/>
              <a:gd name="connsiteX4-293" fmla="*/ 3238256 w 5315576"/>
              <a:gd name="connsiteY4-294" fmla="*/ 1051599 h 1074253"/>
              <a:gd name="connsiteX5-295" fmla="*/ 4863856 w 5315576"/>
              <a:gd name="connsiteY5-296" fmla="*/ 1037084 h 1074253"/>
              <a:gd name="connsiteX6-297" fmla="*/ 5270256 w 5315576"/>
              <a:gd name="connsiteY6-298" fmla="*/ 616170 h 1074253"/>
              <a:gd name="connsiteX7-299" fmla="*/ 5183170 w 5315576"/>
              <a:gd name="connsiteY7-300" fmla="*/ 64627 h 1074253"/>
              <a:gd name="connsiteX8-301" fmla="*/ 4181685 w 5315576"/>
              <a:gd name="connsiteY8-302" fmla="*/ 6570 h 1074253"/>
              <a:gd name="connsiteX9-303" fmla="*/ 3318992 w 5315576"/>
              <a:gd name="connsiteY9-304" fmla="*/ 23638 h 1074253"/>
              <a:gd name="connsiteX10-305" fmla="*/ 2224070 w 5315576"/>
              <a:gd name="connsiteY10-306" fmla="*/ 83500 h 1074253"/>
              <a:gd name="connsiteX11-307" fmla="*/ 1394942 w 5315576"/>
              <a:gd name="connsiteY11-308" fmla="*/ 79141 h 1074253"/>
              <a:gd name="connsiteX12-309" fmla="*/ 553113 w 5315576"/>
              <a:gd name="connsiteY12-310" fmla="*/ 21084 h 1074253"/>
              <a:gd name="connsiteX13-311" fmla="*/ 190256 w 5315576"/>
              <a:gd name="connsiteY13-312" fmla="*/ 209770 h 1074253"/>
              <a:gd name="connsiteX0-313" fmla="*/ 190256 w 5315576"/>
              <a:gd name="connsiteY0-314" fmla="*/ 209770 h 1074253"/>
              <a:gd name="connsiteX1-315" fmla="*/ 9308 w 5315576"/>
              <a:gd name="connsiteY1-316" fmla="*/ 835509 h 1074253"/>
              <a:gd name="connsiteX2-317" fmla="*/ 467842 w 5315576"/>
              <a:gd name="connsiteY2-318" fmla="*/ 998589 h 1074253"/>
              <a:gd name="connsiteX3-319" fmla="*/ 1990027 w 5315576"/>
              <a:gd name="connsiteY3-320" fmla="*/ 1022570 h 1074253"/>
              <a:gd name="connsiteX4-321" fmla="*/ 3238256 w 5315576"/>
              <a:gd name="connsiteY4-322" fmla="*/ 1051599 h 1074253"/>
              <a:gd name="connsiteX5-323" fmla="*/ 4863856 w 5315576"/>
              <a:gd name="connsiteY5-324" fmla="*/ 1037084 h 1074253"/>
              <a:gd name="connsiteX6-325" fmla="*/ 5270256 w 5315576"/>
              <a:gd name="connsiteY6-326" fmla="*/ 616170 h 1074253"/>
              <a:gd name="connsiteX7-327" fmla="*/ 5183170 w 5315576"/>
              <a:gd name="connsiteY7-328" fmla="*/ 64627 h 1074253"/>
              <a:gd name="connsiteX8-329" fmla="*/ 4181685 w 5315576"/>
              <a:gd name="connsiteY8-330" fmla="*/ 6570 h 1074253"/>
              <a:gd name="connsiteX9-331" fmla="*/ 3318992 w 5315576"/>
              <a:gd name="connsiteY9-332" fmla="*/ 23638 h 1074253"/>
              <a:gd name="connsiteX10-333" fmla="*/ 2224070 w 5315576"/>
              <a:gd name="connsiteY10-334" fmla="*/ 83500 h 1074253"/>
              <a:gd name="connsiteX11-335" fmla="*/ 1350492 w 5315576"/>
              <a:gd name="connsiteY11-336" fmla="*/ 34057 h 1074253"/>
              <a:gd name="connsiteX12-337" fmla="*/ 553113 w 5315576"/>
              <a:gd name="connsiteY12-338" fmla="*/ 21084 h 1074253"/>
              <a:gd name="connsiteX13-339" fmla="*/ 190256 w 5315576"/>
              <a:gd name="connsiteY13-340" fmla="*/ 209770 h 1074253"/>
              <a:gd name="connsiteX0-341" fmla="*/ 190256 w 5315576"/>
              <a:gd name="connsiteY0-342" fmla="*/ 209770 h 1074253"/>
              <a:gd name="connsiteX1-343" fmla="*/ 9308 w 5315576"/>
              <a:gd name="connsiteY1-344" fmla="*/ 835509 h 1074253"/>
              <a:gd name="connsiteX2-345" fmla="*/ 467842 w 5315576"/>
              <a:gd name="connsiteY2-346" fmla="*/ 998589 h 1074253"/>
              <a:gd name="connsiteX3-347" fmla="*/ 1990027 w 5315576"/>
              <a:gd name="connsiteY3-348" fmla="*/ 1022570 h 1074253"/>
              <a:gd name="connsiteX4-349" fmla="*/ 3238256 w 5315576"/>
              <a:gd name="connsiteY4-350" fmla="*/ 1051599 h 1074253"/>
              <a:gd name="connsiteX5-351" fmla="*/ 4863856 w 5315576"/>
              <a:gd name="connsiteY5-352" fmla="*/ 1037084 h 1074253"/>
              <a:gd name="connsiteX6-353" fmla="*/ 5270256 w 5315576"/>
              <a:gd name="connsiteY6-354" fmla="*/ 616170 h 1074253"/>
              <a:gd name="connsiteX7-355" fmla="*/ 5183170 w 5315576"/>
              <a:gd name="connsiteY7-356" fmla="*/ 64627 h 1074253"/>
              <a:gd name="connsiteX8-357" fmla="*/ 4181685 w 5315576"/>
              <a:gd name="connsiteY8-358" fmla="*/ 6570 h 1074253"/>
              <a:gd name="connsiteX9-359" fmla="*/ 3318992 w 5315576"/>
              <a:gd name="connsiteY9-360" fmla="*/ 23638 h 1074253"/>
              <a:gd name="connsiteX10-361" fmla="*/ 2300270 w 5315576"/>
              <a:gd name="connsiteY10-362" fmla="*/ 38416 h 1074253"/>
              <a:gd name="connsiteX11-363" fmla="*/ 1350492 w 5315576"/>
              <a:gd name="connsiteY11-364" fmla="*/ 34057 h 1074253"/>
              <a:gd name="connsiteX12-365" fmla="*/ 553113 w 5315576"/>
              <a:gd name="connsiteY12-366" fmla="*/ 21084 h 1074253"/>
              <a:gd name="connsiteX13-367" fmla="*/ 190256 w 5315576"/>
              <a:gd name="connsiteY13-368" fmla="*/ 209770 h 1074253"/>
              <a:gd name="connsiteX0-369" fmla="*/ 190256 w 5315576"/>
              <a:gd name="connsiteY0-370" fmla="*/ 209245 h 1073728"/>
              <a:gd name="connsiteX1-371" fmla="*/ 9308 w 5315576"/>
              <a:gd name="connsiteY1-372" fmla="*/ 834984 h 1073728"/>
              <a:gd name="connsiteX2-373" fmla="*/ 467842 w 5315576"/>
              <a:gd name="connsiteY2-374" fmla="*/ 998064 h 1073728"/>
              <a:gd name="connsiteX3-375" fmla="*/ 1990027 w 5315576"/>
              <a:gd name="connsiteY3-376" fmla="*/ 1022045 h 1073728"/>
              <a:gd name="connsiteX4-377" fmla="*/ 3238256 w 5315576"/>
              <a:gd name="connsiteY4-378" fmla="*/ 1051074 h 1073728"/>
              <a:gd name="connsiteX5-379" fmla="*/ 4863856 w 5315576"/>
              <a:gd name="connsiteY5-380" fmla="*/ 1036559 h 1073728"/>
              <a:gd name="connsiteX6-381" fmla="*/ 5270256 w 5315576"/>
              <a:gd name="connsiteY6-382" fmla="*/ 615645 h 1073728"/>
              <a:gd name="connsiteX7-383" fmla="*/ 5183170 w 5315576"/>
              <a:gd name="connsiteY7-384" fmla="*/ 64102 h 1073728"/>
              <a:gd name="connsiteX8-385" fmla="*/ 4181685 w 5315576"/>
              <a:gd name="connsiteY8-386" fmla="*/ 6045 h 1073728"/>
              <a:gd name="connsiteX9-387" fmla="*/ 3331692 w 5315576"/>
              <a:gd name="connsiteY9-388" fmla="*/ 571 h 1073728"/>
              <a:gd name="connsiteX10-389" fmla="*/ 2300270 w 5315576"/>
              <a:gd name="connsiteY10-390" fmla="*/ 37891 h 1073728"/>
              <a:gd name="connsiteX11-391" fmla="*/ 1350492 w 5315576"/>
              <a:gd name="connsiteY11-392" fmla="*/ 33532 h 1073728"/>
              <a:gd name="connsiteX12-393" fmla="*/ 553113 w 5315576"/>
              <a:gd name="connsiteY12-394" fmla="*/ 20559 h 1073728"/>
              <a:gd name="connsiteX13-395" fmla="*/ 190256 w 5315576"/>
              <a:gd name="connsiteY13-396" fmla="*/ 209245 h 1073728"/>
              <a:gd name="connsiteX0-397" fmla="*/ 190256 w 5314525"/>
              <a:gd name="connsiteY0-398" fmla="*/ 217134 h 1081617"/>
              <a:gd name="connsiteX1-399" fmla="*/ 9308 w 5314525"/>
              <a:gd name="connsiteY1-400" fmla="*/ 842873 h 1081617"/>
              <a:gd name="connsiteX2-401" fmla="*/ 467842 w 5314525"/>
              <a:gd name="connsiteY2-402" fmla="*/ 1005953 h 1081617"/>
              <a:gd name="connsiteX3-403" fmla="*/ 1990027 w 5314525"/>
              <a:gd name="connsiteY3-404" fmla="*/ 1029934 h 1081617"/>
              <a:gd name="connsiteX4-405" fmla="*/ 3238256 w 5314525"/>
              <a:gd name="connsiteY4-406" fmla="*/ 1058963 h 1081617"/>
              <a:gd name="connsiteX5-407" fmla="*/ 4863856 w 5314525"/>
              <a:gd name="connsiteY5-408" fmla="*/ 1044448 h 1081617"/>
              <a:gd name="connsiteX6-409" fmla="*/ 5270256 w 5314525"/>
              <a:gd name="connsiteY6-410" fmla="*/ 623534 h 1081617"/>
              <a:gd name="connsiteX7-411" fmla="*/ 5183170 w 5314525"/>
              <a:gd name="connsiteY7-412" fmla="*/ 71991 h 1081617"/>
              <a:gd name="connsiteX8-413" fmla="*/ 4200735 w 5314525"/>
              <a:gd name="connsiteY8-414" fmla="*/ 5481 h 1081617"/>
              <a:gd name="connsiteX9-415" fmla="*/ 3331692 w 5314525"/>
              <a:gd name="connsiteY9-416" fmla="*/ 8460 h 1081617"/>
              <a:gd name="connsiteX10-417" fmla="*/ 2300270 w 5314525"/>
              <a:gd name="connsiteY10-418" fmla="*/ 45780 h 1081617"/>
              <a:gd name="connsiteX11-419" fmla="*/ 1350492 w 5314525"/>
              <a:gd name="connsiteY11-420" fmla="*/ 41421 h 1081617"/>
              <a:gd name="connsiteX12-421" fmla="*/ 553113 w 5314525"/>
              <a:gd name="connsiteY12-422" fmla="*/ 28448 h 1081617"/>
              <a:gd name="connsiteX13-423" fmla="*/ 190256 w 5314525"/>
              <a:gd name="connsiteY13-424" fmla="*/ 217134 h 1081617"/>
              <a:gd name="connsiteX0-425" fmla="*/ 190256 w 5342821"/>
              <a:gd name="connsiteY0-426" fmla="*/ 216722 h 1081205"/>
              <a:gd name="connsiteX1-427" fmla="*/ 9308 w 5342821"/>
              <a:gd name="connsiteY1-428" fmla="*/ 842461 h 1081205"/>
              <a:gd name="connsiteX2-429" fmla="*/ 467842 w 5342821"/>
              <a:gd name="connsiteY2-430" fmla="*/ 1005541 h 1081205"/>
              <a:gd name="connsiteX3-431" fmla="*/ 1990027 w 5342821"/>
              <a:gd name="connsiteY3-432" fmla="*/ 1029522 h 1081205"/>
              <a:gd name="connsiteX4-433" fmla="*/ 3238256 w 5342821"/>
              <a:gd name="connsiteY4-434" fmla="*/ 1058551 h 1081205"/>
              <a:gd name="connsiteX5-435" fmla="*/ 4863856 w 5342821"/>
              <a:gd name="connsiteY5-436" fmla="*/ 1044036 h 1081205"/>
              <a:gd name="connsiteX6-437" fmla="*/ 5270256 w 5342821"/>
              <a:gd name="connsiteY6-438" fmla="*/ 623122 h 1081205"/>
              <a:gd name="connsiteX7-439" fmla="*/ 5233970 w 5342821"/>
              <a:gd name="connsiteY7-440" fmla="*/ 65944 h 1081205"/>
              <a:gd name="connsiteX8-441" fmla="*/ 4200735 w 5342821"/>
              <a:gd name="connsiteY8-442" fmla="*/ 5069 h 1081205"/>
              <a:gd name="connsiteX9-443" fmla="*/ 3331692 w 5342821"/>
              <a:gd name="connsiteY9-444" fmla="*/ 8048 h 1081205"/>
              <a:gd name="connsiteX10-445" fmla="*/ 2300270 w 5342821"/>
              <a:gd name="connsiteY10-446" fmla="*/ 45368 h 1081205"/>
              <a:gd name="connsiteX11-447" fmla="*/ 1350492 w 5342821"/>
              <a:gd name="connsiteY11-448" fmla="*/ 41009 h 1081205"/>
              <a:gd name="connsiteX12-449" fmla="*/ 553113 w 5342821"/>
              <a:gd name="connsiteY12-450" fmla="*/ 28036 h 1081205"/>
              <a:gd name="connsiteX13-451" fmla="*/ 190256 w 5342821"/>
              <a:gd name="connsiteY13-452" fmla="*/ 216722 h 1081205"/>
              <a:gd name="connsiteX0-453" fmla="*/ 190256 w 5342821"/>
              <a:gd name="connsiteY0-454" fmla="*/ 216722 h 1081205"/>
              <a:gd name="connsiteX1-455" fmla="*/ 9308 w 5342821"/>
              <a:gd name="connsiteY1-456" fmla="*/ 842461 h 1081205"/>
              <a:gd name="connsiteX2-457" fmla="*/ 467842 w 5342821"/>
              <a:gd name="connsiteY2-458" fmla="*/ 1005541 h 1081205"/>
              <a:gd name="connsiteX3-459" fmla="*/ 1990027 w 5342821"/>
              <a:gd name="connsiteY3-460" fmla="*/ 1029522 h 1081205"/>
              <a:gd name="connsiteX4-461" fmla="*/ 3238256 w 5342821"/>
              <a:gd name="connsiteY4-462" fmla="*/ 1058551 h 1081205"/>
              <a:gd name="connsiteX5-463" fmla="*/ 4863856 w 5342821"/>
              <a:gd name="connsiteY5-464" fmla="*/ 1044036 h 1081205"/>
              <a:gd name="connsiteX6-465" fmla="*/ 5270256 w 5342821"/>
              <a:gd name="connsiteY6-466" fmla="*/ 623122 h 1081205"/>
              <a:gd name="connsiteX7-467" fmla="*/ 5233970 w 5342821"/>
              <a:gd name="connsiteY7-468" fmla="*/ 65944 h 1081205"/>
              <a:gd name="connsiteX8-469" fmla="*/ 4200735 w 5342821"/>
              <a:gd name="connsiteY8-470" fmla="*/ 5069 h 1081205"/>
              <a:gd name="connsiteX9-471" fmla="*/ 3331692 w 5342821"/>
              <a:gd name="connsiteY9-472" fmla="*/ 8048 h 1081205"/>
              <a:gd name="connsiteX10-473" fmla="*/ 2300270 w 5342821"/>
              <a:gd name="connsiteY10-474" fmla="*/ 45368 h 1081205"/>
              <a:gd name="connsiteX11-475" fmla="*/ 1350492 w 5342821"/>
              <a:gd name="connsiteY11-476" fmla="*/ 41009 h 1081205"/>
              <a:gd name="connsiteX12-477" fmla="*/ 553113 w 5342821"/>
              <a:gd name="connsiteY12-478" fmla="*/ 28036 h 1081205"/>
              <a:gd name="connsiteX13-479" fmla="*/ 190256 w 5342821"/>
              <a:gd name="connsiteY13-480" fmla="*/ 216722 h 1081205"/>
              <a:gd name="connsiteX0-481" fmla="*/ 190256 w 5404092"/>
              <a:gd name="connsiteY0-482" fmla="*/ 216977 h 1081460"/>
              <a:gd name="connsiteX1-483" fmla="*/ 9308 w 5404092"/>
              <a:gd name="connsiteY1-484" fmla="*/ 842716 h 1081460"/>
              <a:gd name="connsiteX2-485" fmla="*/ 467842 w 5404092"/>
              <a:gd name="connsiteY2-486" fmla="*/ 1005796 h 1081460"/>
              <a:gd name="connsiteX3-487" fmla="*/ 1990027 w 5404092"/>
              <a:gd name="connsiteY3-488" fmla="*/ 1029777 h 1081460"/>
              <a:gd name="connsiteX4-489" fmla="*/ 3238256 w 5404092"/>
              <a:gd name="connsiteY4-490" fmla="*/ 1058806 h 1081460"/>
              <a:gd name="connsiteX5-491" fmla="*/ 4863856 w 5404092"/>
              <a:gd name="connsiteY5-492" fmla="*/ 1044291 h 1081460"/>
              <a:gd name="connsiteX6-493" fmla="*/ 5270256 w 5404092"/>
              <a:gd name="connsiteY6-494" fmla="*/ 623377 h 1081460"/>
              <a:gd name="connsiteX7-495" fmla="*/ 5233970 w 5404092"/>
              <a:gd name="connsiteY7-496" fmla="*/ 66199 h 1081460"/>
              <a:gd name="connsiteX8-497" fmla="*/ 3331692 w 5404092"/>
              <a:gd name="connsiteY8-498" fmla="*/ 8303 h 1081460"/>
              <a:gd name="connsiteX9-499" fmla="*/ 2300270 w 5404092"/>
              <a:gd name="connsiteY9-500" fmla="*/ 45623 h 1081460"/>
              <a:gd name="connsiteX10-501" fmla="*/ 1350492 w 5404092"/>
              <a:gd name="connsiteY10-502" fmla="*/ 41264 h 1081460"/>
              <a:gd name="connsiteX11-503" fmla="*/ 553113 w 5404092"/>
              <a:gd name="connsiteY11-504" fmla="*/ 28291 h 1081460"/>
              <a:gd name="connsiteX12-505" fmla="*/ 190256 w 5404092"/>
              <a:gd name="connsiteY12-506" fmla="*/ 216977 h 1081460"/>
              <a:gd name="connsiteX0-507" fmla="*/ 190256 w 5304488"/>
              <a:gd name="connsiteY0-508" fmla="*/ 226775 h 1091258"/>
              <a:gd name="connsiteX1-509" fmla="*/ 9308 w 5304488"/>
              <a:gd name="connsiteY1-510" fmla="*/ 852514 h 1091258"/>
              <a:gd name="connsiteX2-511" fmla="*/ 467842 w 5304488"/>
              <a:gd name="connsiteY2-512" fmla="*/ 1015594 h 1091258"/>
              <a:gd name="connsiteX3-513" fmla="*/ 1990027 w 5304488"/>
              <a:gd name="connsiteY3-514" fmla="*/ 1039575 h 1091258"/>
              <a:gd name="connsiteX4-515" fmla="*/ 3238256 w 5304488"/>
              <a:gd name="connsiteY4-516" fmla="*/ 1068604 h 1091258"/>
              <a:gd name="connsiteX5-517" fmla="*/ 4863856 w 5304488"/>
              <a:gd name="connsiteY5-518" fmla="*/ 1054089 h 1091258"/>
              <a:gd name="connsiteX6-519" fmla="*/ 5270256 w 5304488"/>
              <a:gd name="connsiteY6-520" fmla="*/ 633175 h 1091258"/>
              <a:gd name="connsiteX7-521" fmla="*/ 5062520 w 5304488"/>
              <a:gd name="connsiteY7-522" fmla="*/ 59091 h 1091258"/>
              <a:gd name="connsiteX8-523" fmla="*/ 3331692 w 5304488"/>
              <a:gd name="connsiteY8-524" fmla="*/ 18101 h 1091258"/>
              <a:gd name="connsiteX9-525" fmla="*/ 2300270 w 5304488"/>
              <a:gd name="connsiteY9-526" fmla="*/ 55421 h 1091258"/>
              <a:gd name="connsiteX10-527" fmla="*/ 1350492 w 5304488"/>
              <a:gd name="connsiteY10-528" fmla="*/ 51062 h 1091258"/>
              <a:gd name="connsiteX11-529" fmla="*/ 553113 w 5304488"/>
              <a:gd name="connsiteY11-530" fmla="*/ 38089 h 1091258"/>
              <a:gd name="connsiteX12-531" fmla="*/ 190256 w 5304488"/>
              <a:gd name="connsiteY12-532" fmla="*/ 226775 h 1091258"/>
              <a:gd name="connsiteX0-533" fmla="*/ 190256 w 5342547"/>
              <a:gd name="connsiteY0-534" fmla="*/ 226775 h 1091258"/>
              <a:gd name="connsiteX1-535" fmla="*/ 9308 w 5342547"/>
              <a:gd name="connsiteY1-536" fmla="*/ 852514 h 1091258"/>
              <a:gd name="connsiteX2-537" fmla="*/ 467842 w 5342547"/>
              <a:gd name="connsiteY2-538" fmla="*/ 1015594 h 1091258"/>
              <a:gd name="connsiteX3-539" fmla="*/ 1990027 w 5342547"/>
              <a:gd name="connsiteY3-540" fmla="*/ 1039575 h 1091258"/>
              <a:gd name="connsiteX4-541" fmla="*/ 3238256 w 5342547"/>
              <a:gd name="connsiteY4-542" fmla="*/ 1068604 h 1091258"/>
              <a:gd name="connsiteX5-543" fmla="*/ 4863856 w 5342547"/>
              <a:gd name="connsiteY5-544" fmla="*/ 1054089 h 1091258"/>
              <a:gd name="connsiteX6-545" fmla="*/ 5321056 w 5342547"/>
              <a:gd name="connsiteY6-546" fmla="*/ 633175 h 1091258"/>
              <a:gd name="connsiteX7-547" fmla="*/ 5062520 w 5342547"/>
              <a:gd name="connsiteY7-548" fmla="*/ 59091 h 1091258"/>
              <a:gd name="connsiteX8-549" fmla="*/ 3331692 w 5342547"/>
              <a:gd name="connsiteY8-550" fmla="*/ 18101 h 1091258"/>
              <a:gd name="connsiteX9-551" fmla="*/ 2300270 w 5342547"/>
              <a:gd name="connsiteY9-552" fmla="*/ 55421 h 1091258"/>
              <a:gd name="connsiteX10-553" fmla="*/ 1350492 w 5342547"/>
              <a:gd name="connsiteY10-554" fmla="*/ 51062 h 1091258"/>
              <a:gd name="connsiteX11-555" fmla="*/ 553113 w 5342547"/>
              <a:gd name="connsiteY11-556" fmla="*/ 38089 h 1091258"/>
              <a:gd name="connsiteX12-557" fmla="*/ 190256 w 5342547"/>
              <a:gd name="connsiteY12-558" fmla="*/ 226775 h 1091258"/>
              <a:gd name="connsiteX0-559" fmla="*/ 104799 w 5352340"/>
              <a:gd name="connsiteY0-560" fmla="*/ 294401 h 1091258"/>
              <a:gd name="connsiteX1-561" fmla="*/ 19101 w 5352340"/>
              <a:gd name="connsiteY1-562" fmla="*/ 852514 h 1091258"/>
              <a:gd name="connsiteX2-563" fmla="*/ 477635 w 5352340"/>
              <a:gd name="connsiteY2-564" fmla="*/ 1015594 h 1091258"/>
              <a:gd name="connsiteX3-565" fmla="*/ 1999820 w 5352340"/>
              <a:gd name="connsiteY3-566" fmla="*/ 1039575 h 1091258"/>
              <a:gd name="connsiteX4-567" fmla="*/ 3248049 w 5352340"/>
              <a:gd name="connsiteY4-568" fmla="*/ 1068604 h 1091258"/>
              <a:gd name="connsiteX5-569" fmla="*/ 4873649 w 5352340"/>
              <a:gd name="connsiteY5-570" fmla="*/ 1054089 h 1091258"/>
              <a:gd name="connsiteX6-571" fmla="*/ 5330849 w 5352340"/>
              <a:gd name="connsiteY6-572" fmla="*/ 633175 h 1091258"/>
              <a:gd name="connsiteX7-573" fmla="*/ 5072313 w 5352340"/>
              <a:gd name="connsiteY7-574" fmla="*/ 59091 h 1091258"/>
              <a:gd name="connsiteX8-575" fmla="*/ 3341485 w 5352340"/>
              <a:gd name="connsiteY8-576" fmla="*/ 18101 h 1091258"/>
              <a:gd name="connsiteX9-577" fmla="*/ 2310063 w 5352340"/>
              <a:gd name="connsiteY9-578" fmla="*/ 55421 h 1091258"/>
              <a:gd name="connsiteX10-579" fmla="*/ 1360285 w 5352340"/>
              <a:gd name="connsiteY10-580" fmla="*/ 51062 h 1091258"/>
              <a:gd name="connsiteX11-581" fmla="*/ 562906 w 5352340"/>
              <a:gd name="connsiteY11-582" fmla="*/ 38089 h 1091258"/>
              <a:gd name="connsiteX12-583" fmla="*/ 104799 w 5352340"/>
              <a:gd name="connsiteY12-584" fmla="*/ 294401 h 1091258"/>
              <a:gd name="connsiteX0-585" fmla="*/ 102948 w 5350489"/>
              <a:gd name="connsiteY0-586" fmla="*/ 294401 h 1091258"/>
              <a:gd name="connsiteX1-587" fmla="*/ 17250 w 5350489"/>
              <a:gd name="connsiteY1-588" fmla="*/ 852514 h 1091258"/>
              <a:gd name="connsiteX2-589" fmla="*/ 475784 w 5350489"/>
              <a:gd name="connsiteY2-590" fmla="*/ 1015594 h 1091258"/>
              <a:gd name="connsiteX3-591" fmla="*/ 1997969 w 5350489"/>
              <a:gd name="connsiteY3-592" fmla="*/ 1039575 h 1091258"/>
              <a:gd name="connsiteX4-593" fmla="*/ 3246198 w 5350489"/>
              <a:gd name="connsiteY4-594" fmla="*/ 1068604 h 1091258"/>
              <a:gd name="connsiteX5-595" fmla="*/ 4871798 w 5350489"/>
              <a:gd name="connsiteY5-596" fmla="*/ 1054089 h 1091258"/>
              <a:gd name="connsiteX6-597" fmla="*/ 5328998 w 5350489"/>
              <a:gd name="connsiteY6-598" fmla="*/ 633175 h 1091258"/>
              <a:gd name="connsiteX7-599" fmla="*/ 5070462 w 5350489"/>
              <a:gd name="connsiteY7-600" fmla="*/ 59091 h 1091258"/>
              <a:gd name="connsiteX8-601" fmla="*/ 3339634 w 5350489"/>
              <a:gd name="connsiteY8-602" fmla="*/ 18101 h 1091258"/>
              <a:gd name="connsiteX9-603" fmla="*/ 2308212 w 5350489"/>
              <a:gd name="connsiteY9-604" fmla="*/ 55421 h 1091258"/>
              <a:gd name="connsiteX10-605" fmla="*/ 1358434 w 5350489"/>
              <a:gd name="connsiteY10-606" fmla="*/ 51062 h 1091258"/>
              <a:gd name="connsiteX11-607" fmla="*/ 491205 w 5350489"/>
              <a:gd name="connsiteY11-608" fmla="*/ 74720 h 1091258"/>
              <a:gd name="connsiteX12-609" fmla="*/ 102948 w 5350489"/>
              <a:gd name="connsiteY12-610" fmla="*/ 294401 h 1091258"/>
              <a:gd name="connsiteX0-611" fmla="*/ 102948 w 5350489"/>
              <a:gd name="connsiteY0-612" fmla="*/ 294401 h 1091258"/>
              <a:gd name="connsiteX1-613" fmla="*/ 17250 w 5350489"/>
              <a:gd name="connsiteY1-614" fmla="*/ 852514 h 1091258"/>
              <a:gd name="connsiteX2-615" fmla="*/ 475784 w 5350489"/>
              <a:gd name="connsiteY2-616" fmla="*/ 1015594 h 1091258"/>
              <a:gd name="connsiteX3-617" fmla="*/ 1997969 w 5350489"/>
              <a:gd name="connsiteY3-618" fmla="*/ 1039575 h 1091258"/>
              <a:gd name="connsiteX4-619" fmla="*/ 3246198 w 5350489"/>
              <a:gd name="connsiteY4-620" fmla="*/ 1068604 h 1091258"/>
              <a:gd name="connsiteX5-621" fmla="*/ 4871798 w 5350489"/>
              <a:gd name="connsiteY5-622" fmla="*/ 1054089 h 1091258"/>
              <a:gd name="connsiteX6-623" fmla="*/ 5328998 w 5350489"/>
              <a:gd name="connsiteY6-624" fmla="*/ 633175 h 1091258"/>
              <a:gd name="connsiteX7-625" fmla="*/ 5070462 w 5350489"/>
              <a:gd name="connsiteY7-626" fmla="*/ 59091 h 1091258"/>
              <a:gd name="connsiteX8-627" fmla="*/ 3339634 w 5350489"/>
              <a:gd name="connsiteY8-628" fmla="*/ 18101 h 1091258"/>
              <a:gd name="connsiteX9-629" fmla="*/ 2308212 w 5350489"/>
              <a:gd name="connsiteY9-630" fmla="*/ 55421 h 1091258"/>
              <a:gd name="connsiteX10-631" fmla="*/ 491205 w 5350489"/>
              <a:gd name="connsiteY10-632" fmla="*/ 74720 h 1091258"/>
              <a:gd name="connsiteX11-633" fmla="*/ 102948 w 5350489"/>
              <a:gd name="connsiteY11-634" fmla="*/ 294401 h 1091258"/>
              <a:gd name="connsiteX0-635" fmla="*/ 105925 w 5353466"/>
              <a:gd name="connsiteY0-636" fmla="*/ 294401 h 1091258"/>
              <a:gd name="connsiteX1-637" fmla="*/ 20227 w 5353466"/>
              <a:gd name="connsiteY1-638" fmla="*/ 852514 h 1091258"/>
              <a:gd name="connsiteX2-639" fmla="*/ 478761 w 5353466"/>
              <a:gd name="connsiteY2-640" fmla="*/ 1015594 h 1091258"/>
              <a:gd name="connsiteX3-641" fmla="*/ 2000946 w 5353466"/>
              <a:gd name="connsiteY3-642" fmla="*/ 1039575 h 1091258"/>
              <a:gd name="connsiteX4-643" fmla="*/ 3249175 w 5353466"/>
              <a:gd name="connsiteY4-644" fmla="*/ 1068604 h 1091258"/>
              <a:gd name="connsiteX5-645" fmla="*/ 4874775 w 5353466"/>
              <a:gd name="connsiteY5-646" fmla="*/ 1054089 h 1091258"/>
              <a:gd name="connsiteX6-647" fmla="*/ 5331975 w 5353466"/>
              <a:gd name="connsiteY6-648" fmla="*/ 633175 h 1091258"/>
              <a:gd name="connsiteX7-649" fmla="*/ 5073439 w 5353466"/>
              <a:gd name="connsiteY7-650" fmla="*/ 59091 h 1091258"/>
              <a:gd name="connsiteX8-651" fmla="*/ 3342611 w 5353466"/>
              <a:gd name="connsiteY8-652" fmla="*/ 18101 h 1091258"/>
              <a:gd name="connsiteX9-653" fmla="*/ 2311189 w 5353466"/>
              <a:gd name="connsiteY9-654" fmla="*/ 55421 h 1091258"/>
              <a:gd name="connsiteX10-655" fmla="*/ 602132 w 5353466"/>
              <a:gd name="connsiteY10-656" fmla="*/ 35272 h 1091258"/>
              <a:gd name="connsiteX11-657" fmla="*/ 105925 w 5353466"/>
              <a:gd name="connsiteY11-658" fmla="*/ 294401 h 1091258"/>
              <a:gd name="connsiteX0-659" fmla="*/ 54116 w 5390557"/>
              <a:gd name="connsiteY0-660" fmla="*/ 378933 h 1091258"/>
              <a:gd name="connsiteX1-661" fmla="*/ 57318 w 5390557"/>
              <a:gd name="connsiteY1-662" fmla="*/ 852514 h 1091258"/>
              <a:gd name="connsiteX2-663" fmla="*/ 515852 w 5390557"/>
              <a:gd name="connsiteY2-664" fmla="*/ 1015594 h 1091258"/>
              <a:gd name="connsiteX3-665" fmla="*/ 2038037 w 5390557"/>
              <a:gd name="connsiteY3-666" fmla="*/ 1039575 h 1091258"/>
              <a:gd name="connsiteX4-667" fmla="*/ 3286266 w 5390557"/>
              <a:gd name="connsiteY4-668" fmla="*/ 1068604 h 1091258"/>
              <a:gd name="connsiteX5-669" fmla="*/ 4911866 w 5390557"/>
              <a:gd name="connsiteY5-670" fmla="*/ 1054089 h 1091258"/>
              <a:gd name="connsiteX6-671" fmla="*/ 5369066 w 5390557"/>
              <a:gd name="connsiteY6-672" fmla="*/ 633175 h 1091258"/>
              <a:gd name="connsiteX7-673" fmla="*/ 5110530 w 5390557"/>
              <a:gd name="connsiteY7-674" fmla="*/ 59091 h 1091258"/>
              <a:gd name="connsiteX8-675" fmla="*/ 3379702 w 5390557"/>
              <a:gd name="connsiteY8-676" fmla="*/ 18101 h 1091258"/>
              <a:gd name="connsiteX9-677" fmla="*/ 2348280 w 5390557"/>
              <a:gd name="connsiteY9-678" fmla="*/ 55421 h 1091258"/>
              <a:gd name="connsiteX10-679" fmla="*/ 639223 w 5390557"/>
              <a:gd name="connsiteY10-680" fmla="*/ 35272 h 1091258"/>
              <a:gd name="connsiteX11-681" fmla="*/ 54116 w 5390557"/>
              <a:gd name="connsiteY11-682" fmla="*/ 378933 h 1091258"/>
              <a:gd name="connsiteX0-683" fmla="*/ 26127 w 5362568"/>
              <a:gd name="connsiteY0-684" fmla="*/ 378933 h 1091258"/>
              <a:gd name="connsiteX1-685" fmla="*/ 29329 w 5362568"/>
              <a:gd name="connsiteY1-686" fmla="*/ 852514 h 1091258"/>
              <a:gd name="connsiteX2-687" fmla="*/ 487863 w 5362568"/>
              <a:gd name="connsiteY2-688" fmla="*/ 1015594 h 1091258"/>
              <a:gd name="connsiteX3-689" fmla="*/ 2010048 w 5362568"/>
              <a:gd name="connsiteY3-690" fmla="*/ 1039575 h 1091258"/>
              <a:gd name="connsiteX4-691" fmla="*/ 3258277 w 5362568"/>
              <a:gd name="connsiteY4-692" fmla="*/ 1068604 h 1091258"/>
              <a:gd name="connsiteX5-693" fmla="*/ 4883877 w 5362568"/>
              <a:gd name="connsiteY5-694" fmla="*/ 1054089 h 1091258"/>
              <a:gd name="connsiteX6-695" fmla="*/ 5341077 w 5362568"/>
              <a:gd name="connsiteY6-696" fmla="*/ 633175 h 1091258"/>
              <a:gd name="connsiteX7-697" fmla="*/ 5082541 w 5362568"/>
              <a:gd name="connsiteY7-698" fmla="*/ 59091 h 1091258"/>
              <a:gd name="connsiteX8-699" fmla="*/ 3351713 w 5362568"/>
              <a:gd name="connsiteY8-700" fmla="*/ 18101 h 1091258"/>
              <a:gd name="connsiteX9-701" fmla="*/ 2320291 w 5362568"/>
              <a:gd name="connsiteY9-702" fmla="*/ 55421 h 1091258"/>
              <a:gd name="connsiteX10-703" fmla="*/ 611234 w 5362568"/>
              <a:gd name="connsiteY10-704" fmla="*/ 35272 h 1091258"/>
              <a:gd name="connsiteX11-705" fmla="*/ 26127 w 5362568"/>
              <a:gd name="connsiteY11-706" fmla="*/ 378933 h 1091258"/>
              <a:gd name="connsiteX0-707" fmla="*/ 74479 w 5347420"/>
              <a:gd name="connsiteY0-708" fmla="*/ 381751 h 1091258"/>
              <a:gd name="connsiteX1-709" fmla="*/ 14181 w 5347420"/>
              <a:gd name="connsiteY1-710" fmla="*/ 852514 h 1091258"/>
              <a:gd name="connsiteX2-711" fmla="*/ 472715 w 5347420"/>
              <a:gd name="connsiteY2-712" fmla="*/ 1015594 h 1091258"/>
              <a:gd name="connsiteX3-713" fmla="*/ 1994900 w 5347420"/>
              <a:gd name="connsiteY3-714" fmla="*/ 1039575 h 1091258"/>
              <a:gd name="connsiteX4-715" fmla="*/ 3243129 w 5347420"/>
              <a:gd name="connsiteY4-716" fmla="*/ 1068604 h 1091258"/>
              <a:gd name="connsiteX5-717" fmla="*/ 4868729 w 5347420"/>
              <a:gd name="connsiteY5-718" fmla="*/ 1054089 h 1091258"/>
              <a:gd name="connsiteX6-719" fmla="*/ 5325929 w 5347420"/>
              <a:gd name="connsiteY6-720" fmla="*/ 633175 h 1091258"/>
              <a:gd name="connsiteX7-721" fmla="*/ 5067393 w 5347420"/>
              <a:gd name="connsiteY7-722" fmla="*/ 59091 h 1091258"/>
              <a:gd name="connsiteX8-723" fmla="*/ 3336565 w 5347420"/>
              <a:gd name="connsiteY8-724" fmla="*/ 18101 h 1091258"/>
              <a:gd name="connsiteX9-725" fmla="*/ 2305143 w 5347420"/>
              <a:gd name="connsiteY9-726" fmla="*/ 55421 h 1091258"/>
              <a:gd name="connsiteX10-727" fmla="*/ 596086 w 5347420"/>
              <a:gd name="connsiteY10-728" fmla="*/ 35272 h 1091258"/>
              <a:gd name="connsiteX11-729" fmla="*/ 74479 w 5347420"/>
              <a:gd name="connsiteY11-730" fmla="*/ 381751 h 1091258"/>
              <a:gd name="connsiteX0-731" fmla="*/ 22578 w 5295519"/>
              <a:gd name="connsiteY0-732" fmla="*/ 381751 h 1091258"/>
              <a:gd name="connsiteX1-733" fmla="*/ 114680 w 5295519"/>
              <a:gd name="connsiteY1-734" fmla="*/ 832790 h 1091258"/>
              <a:gd name="connsiteX2-735" fmla="*/ 420814 w 5295519"/>
              <a:gd name="connsiteY2-736" fmla="*/ 1015594 h 1091258"/>
              <a:gd name="connsiteX3-737" fmla="*/ 1942999 w 5295519"/>
              <a:gd name="connsiteY3-738" fmla="*/ 1039575 h 1091258"/>
              <a:gd name="connsiteX4-739" fmla="*/ 3191228 w 5295519"/>
              <a:gd name="connsiteY4-740" fmla="*/ 1068604 h 1091258"/>
              <a:gd name="connsiteX5-741" fmla="*/ 4816828 w 5295519"/>
              <a:gd name="connsiteY5-742" fmla="*/ 1054089 h 1091258"/>
              <a:gd name="connsiteX6-743" fmla="*/ 5274028 w 5295519"/>
              <a:gd name="connsiteY6-744" fmla="*/ 633175 h 1091258"/>
              <a:gd name="connsiteX7-745" fmla="*/ 5015492 w 5295519"/>
              <a:gd name="connsiteY7-746" fmla="*/ 59091 h 1091258"/>
              <a:gd name="connsiteX8-747" fmla="*/ 3284664 w 5295519"/>
              <a:gd name="connsiteY8-748" fmla="*/ 18101 h 1091258"/>
              <a:gd name="connsiteX9-749" fmla="*/ 2253242 w 5295519"/>
              <a:gd name="connsiteY9-750" fmla="*/ 55421 h 1091258"/>
              <a:gd name="connsiteX10-751" fmla="*/ 544185 w 5295519"/>
              <a:gd name="connsiteY10-752" fmla="*/ 35272 h 1091258"/>
              <a:gd name="connsiteX11-753" fmla="*/ 22578 w 5295519"/>
              <a:gd name="connsiteY11-754" fmla="*/ 381751 h 1091258"/>
              <a:gd name="connsiteX0-755" fmla="*/ 22578 w 5295519"/>
              <a:gd name="connsiteY0-756" fmla="*/ 381751 h 1091258"/>
              <a:gd name="connsiteX1-757" fmla="*/ 114680 w 5295519"/>
              <a:gd name="connsiteY1-758" fmla="*/ 832790 h 1091258"/>
              <a:gd name="connsiteX2-759" fmla="*/ 554164 w 5295519"/>
              <a:gd name="connsiteY2-760" fmla="*/ 1007141 h 1091258"/>
              <a:gd name="connsiteX3-761" fmla="*/ 1942999 w 5295519"/>
              <a:gd name="connsiteY3-762" fmla="*/ 1039575 h 1091258"/>
              <a:gd name="connsiteX4-763" fmla="*/ 3191228 w 5295519"/>
              <a:gd name="connsiteY4-764" fmla="*/ 1068604 h 1091258"/>
              <a:gd name="connsiteX5-765" fmla="*/ 4816828 w 5295519"/>
              <a:gd name="connsiteY5-766" fmla="*/ 1054089 h 1091258"/>
              <a:gd name="connsiteX6-767" fmla="*/ 5274028 w 5295519"/>
              <a:gd name="connsiteY6-768" fmla="*/ 633175 h 1091258"/>
              <a:gd name="connsiteX7-769" fmla="*/ 5015492 w 5295519"/>
              <a:gd name="connsiteY7-770" fmla="*/ 59091 h 1091258"/>
              <a:gd name="connsiteX8-771" fmla="*/ 3284664 w 5295519"/>
              <a:gd name="connsiteY8-772" fmla="*/ 18101 h 1091258"/>
              <a:gd name="connsiteX9-773" fmla="*/ 2253242 w 5295519"/>
              <a:gd name="connsiteY9-774" fmla="*/ 55421 h 1091258"/>
              <a:gd name="connsiteX10-775" fmla="*/ 544185 w 5295519"/>
              <a:gd name="connsiteY10-776" fmla="*/ 35272 h 1091258"/>
              <a:gd name="connsiteX11-777" fmla="*/ 22578 w 5295519"/>
              <a:gd name="connsiteY11-778" fmla="*/ 381751 h 1091258"/>
              <a:gd name="connsiteX0-779" fmla="*/ 39445 w 5312386"/>
              <a:gd name="connsiteY0-780" fmla="*/ 381751 h 1091258"/>
              <a:gd name="connsiteX1-781" fmla="*/ 68047 w 5312386"/>
              <a:gd name="connsiteY1-782" fmla="*/ 838425 h 1091258"/>
              <a:gd name="connsiteX2-783" fmla="*/ 571031 w 5312386"/>
              <a:gd name="connsiteY2-784" fmla="*/ 1007141 h 1091258"/>
              <a:gd name="connsiteX3-785" fmla="*/ 1959866 w 5312386"/>
              <a:gd name="connsiteY3-786" fmla="*/ 1039575 h 1091258"/>
              <a:gd name="connsiteX4-787" fmla="*/ 3208095 w 5312386"/>
              <a:gd name="connsiteY4-788" fmla="*/ 1068604 h 1091258"/>
              <a:gd name="connsiteX5-789" fmla="*/ 4833695 w 5312386"/>
              <a:gd name="connsiteY5-790" fmla="*/ 1054089 h 1091258"/>
              <a:gd name="connsiteX6-791" fmla="*/ 5290895 w 5312386"/>
              <a:gd name="connsiteY6-792" fmla="*/ 633175 h 1091258"/>
              <a:gd name="connsiteX7-793" fmla="*/ 5032359 w 5312386"/>
              <a:gd name="connsiteY7-794" fmla="*/ 59091 h 1091258"/>
              <a:gd name="connsiteX8-795" fmla="*/ 3301531 w 5312386"/>
              <a:gd name="connsiteY8-796" fmla="*/ 18101 h 1091258"/>
              <a:gd name="connsiteX9-797" fmla="*/ 2270109 w 5312386"/>
              <a:gd name="connsiteY9-798" fmla="*/ 55421 h 1091258"/>
              <a:gd name="connsiteX10-799" fmla="*/ 561052 w 5312386"/>
              <a:gd name="connsiteY10-800" fmla="*/ 35272 h 1091258"/>
              <a:gd name="connsiteX11-801" fmla="*/ 39445 w 5312386"/>
              <a:gd name="connsiteY11-802" fmla="*/ 381751 h 1091258"/>
              <a:gd name="connsiteX0-803" fmla="*/ 0 w 5272941"/>
              <a:gd name="connsiteY0-804" fmla="*/ 381751 h 1091258"/>
              <a:gd name="connsiteX1-805" fmla="*/ 531586 w 5272941"/>
              <a:gd name="connsiteY1-806" fmla="*/ 1007141 h 1091258"/>
              <a:gd name="connsiteX2-807" fmla="*/ 1920421 w 5272941"/>
              <a:gd name="connsiteY2-808" fmla="*/ 1039575 h 1091258"/>
              <a:gd name="connsiteX3-809" fmla="*/ 3168650 w 5272941"/>
              <a:gd name="connsiteY3-810" fmla="*/ 1068604 h 1091258"/>
              <a:gd name="connsiteX4-811" fmla="*/ 4794250 w 5272941"/>
              <a:gd name="connsiteY4-812" fmla="*/ 1054089 h 1091258"/>
              <a:gd name="connsiteX5-813" fmla="*/ 5251450 w 5272941"/>
              <a:gd name="connsiteY5-814" fmla="*/ 633175 h 1091258"/>
              <a:gd name="connsiteX6-815" fmla="*/ 4992914 w 5272941"/>
              <a:gd name="connsiteY6-816" fmla="*/ 59091 h 1091258"/>
              <a:gd name="connsiteX7-817" fmla="*/ 3262086 w 5272941"/>
              <a:gd name="connsiteY7-818" fmla="*/ 18101 h 1091258"/>
              <a:gd name="connsiteX8-819" fmla="*/ 2230664 w 5272941"/>
              <a:gd name="connsiteY8-820" fmla="*/ 55421 h 1091258"/>
              <a:gd name="connsiteX9-821" fmla="*/ 521607 w 5272941"/>
              <a:gd name="connsiteY9-822" fmla="*/ 35272 h 1091258"/>
              <a:gd name="connsiteX10-823" fmla="*/ 0 w 5272941"/>
              <a:gd name="connsiteY10-824" fmla="*/ 381751 h 1091258"/>
              <a:gd name="connsiteX0-825" fmla="*/ 44350 w 5317291"/>
              <a:gd name="connsiteY0-826" fmla="*/ 381751 h 1091258"/>
              <a:gd name="connsiteX1-827" fmla="*/ 245736 w 5317291"/>
              <a:gd name="connsiteY1-828" fmla="*/ 936698 h 1091258"/>
              <a:gd name="connsiteX2-829" fmla="*/ 1964771 w 5317291"/>
              <a:gd name="connsiteY2-830" fmla="*/ 1039575 h 1091258"/>
              <a:gd name="connsiteX3-831" fmla="*/ 3213000 w 5317291"/>
              <a:gd name="connsiteY3-832" fmla="*/ 1068604 h 1091258"/>
              <a:gd name="connsiteX4-833" fmla="*/ 4838600 w 5317291"/>
              <a:gd name="connsiteY4-834" fmla="*/ 1054089 h 1091258"/>
              <a:gd name="connsiteX5-835" fmla="*/ 5295800 w 5317291"/>
              <a:gd name="connsiteY5-836" fmla="*/ 633175 h 1091258"/>
              <a:gd name="connsiteX6-837" fmla="*/ 5037264 w 5317291"/>
              <a:gd name="connsiteY6-838" fmla="*/ 59091 h 1091258"/>
              <a:gd name="connsiteX7-839" fmla="*/ 3306436 w 5317291"/>
              <a:gd name="connsiteY7-840" fmla="*/ 18101 h 1091258"/>
              <a:gd name="connsiteX8-841" fmla="*/ 2275014 w 5317291"/>
              <a:gd name="connsiteY8-842" fmla="*/ 55421 h 1091258"/>
              <a:gd name="connsiteX9-843" fmla="*/ 565957 w 5317291"/>
              <a:gd name="connsiteY9-844" fmla="*/ 35272 h 1091258"/>
              <a:gd name="connsiteX10-845" fmla="*/ 44350 w 5317291"/>
              <a:gd name="connsiteY10-846" fmla="*/ 381751 h 1091258"/>
              <a:gd name="connsiteX0-847" fmla="*/ 46807 w 5319748"/>
              <a:gd name="connsiteY0-848" fmla="*/ 381751 h 1093437"/>
              <a:gd name="connsiteX1-849" fmla="*/ 248193 w 5319748"/>
              <a:gd name="connsiteY1-850" fmla="*/ 936698 h 1093437"/>
              <a:gd name="connsiteX2-851" fmla="*/ 2018028 w 5319748"/>
              <a:gd name="connsiteY2-852" fmla="*/ 994491 h 1093437"/>
              <a:gd name="connsiteX3-853" fmla="*/ 3215457 w 5319748"/>
              <a:gd name="connsiteY3-854" fmla="*/ 1068604 h 1093437"/>
              <a:gd name="connsiteX4-855" fmla="*/ 4841057 w 5319748"/>
              <a:gd name="connsiteY4-856" fmla="*/ 1054089 h 1093437"/>
              <a:gd name="connsiteX5-857" fmla="*/ 5298257 w 5319748"/>
              <a:gd name="connsiteY5-858" fmla="*/ 633175 h 1093437"/>
              <a:gd name="connsiteX6-859" fmla="*/ 5039721 w 5319748"/>
              <a:gd name="connsiteY6-860" fmla="*/ 59091 h 1093437"/>
              <a:gd name="connsiteX7-861" fmla="*/ 3308893 w 5319748"/>
              <a:gd name="connsiteY7-862" fmla="*/ 18101 h 1093437"/>
              <a:gd name="connsiteX8-863" fmla="*/ 2277471 w 5319748"/>
              <a:gd name="connsiteY8-864" fmla="*/ 55421 h 1093437"/>
              <a:gd name="connsiteX9-865" fmla="*/ 568414 w 5319748"/>
              <a:gd name="connsiteY9-866" fmla="*/ 35272 h 1093437"/>
              <a:gd name="connsiteX10-867" fmla="*/ 46807 w 5319748"/>
              <a:gd name="connsiteY10-868" fmla="*/ 381751 h 1093437"/>
              <a:gd name="connsiteX0-869" fmla="*/ 46807 w 5319748"/>
              <a:gd name="connsiteY0-870" fmla="*/ 381751 h 1077575"/>
              <a:gd name="connsiteX1-871" fmla="*/ 248193 w 5319748"/>
              <a:gd name="connsiteY1-872" fmla="*/ 936698 h 1077575"/>
              <a:gd name="connsiteX2-873" fmla="*/ 2018028 w 5319748"/>
              <a:gd name="connsiteY2-874" fmla="*/ 994491 h 1077575"/>
              <a:gd name="connsiteX3-875" fmla="*/ 3304357 w 5319748"/>
              <a:gd name="connsiteY3-876" fmla="*/ 1020703 h 1077575"/>
              <a:gd name="connsiteX4-877" fmla="*/ 4841057 w 5319748"/>
              <a:gd name="connsiteY4-878" fmla="*/ 1054089 h 1077575"/>
              <a:gd name="connsiteX5-879" fmla="*/ 5298257 w 5319748"/>
              <a:gd name="connsiteY5-880" fmla="*/ 633175 h 1077575"/>
              <a:gd name="connsiteX6-881" fmla="*/ 5039721 w 5319748"/>
              <a:gd name="connsiteY6-882" fmla="*/ 59091 h 1077575"/>
              <a:gd name="connsiteX7-883" fmla="*/ 3308893 w 5319748"/>
              <a:gd name="connsiteY7-884" fmla="*/ 18101 h 1077575"/>
              <a:gd name="connsiteX8-885" fmla="*/ 2277471 w 5319748"/>
              <a:gd name="connsiteY8-886" fmla="*/ 55421 h 1077575"/>
              <a:gd name="connsiteX9-887" fmla="*/ 568414 w 5319748"/>
              <a:gd name="connsiteY9-888" fmla="*/ 35272 h 1077575"/>
              <a:gd name="connsiteX10-889" fmla="*/ 46807 w 5319748"/>
              <a:gd name="connsiteY10-890" fmla="*/ 381751 h 1077575"/>
              <a:gd name="connsiteX0-891" fmla="*/ 46807 w 5318341"/>
              <a:gd name="connsiteY0-892" fmla="*/ 381751 h 1028896"/>
              <a:gd name="connsiteX1-893" fmla="*/ 248193 w 5318341"/>
              <a:gd name="connsiteY1-894" fmla="*/ 936698 h 1028896"/>
              <a:gd name="connsiteX2-895" fmla="*/ 2018028 w 5318341"/>
              <a:gd name="connsiteY2-896" fmla="*/ 994491 h 1028896"/>
              <a:gd name="connsiteX3-897" fmla="*/ 3304357 w 5318341"/>
              <a:gd name="connsiteY3-898" fmla="*/ 1020703 h 1028896"/>
              <a:gd name="connsiteX4-899" fmla="*/ 4860107 w 5318341"/>
              <a:gd name="connsiteY4-900" fmla="*/ 989281 h 1028896"/>
              <a:gd name="connsiteX5-901" fmla="*/ 5298257 w 5318341"/>
              <a:gd name="connsiteY5-902" fmla="*/ 633175 h 1028896"/>
              <a:gd name="connsiteX6-903" fmla="*/ 5039721 w 5318341"/>
              <a:gd name="connsiteY6-904" fmla="*/ 59091 h 1028896"/>
              <a:gd name="connsiteX7-905" fmla="*/ 3308893 w 5318341"/>
              <a:gd name="connsiteY7-906" fmla="*/ 18101 h 1028896"/>
              <a:gd name="connsiteX8-907" fmla="*/ 2277471 w 5318341"/>
              <a:gd name="connsiteY8-908" fmla="*/ 55421 h 1028896"/>
              <a:gd name="connsiteX9-909" fmla="*/ 568414 w 5318341"/>
              <a:gd name="connsiteY9-910" fmla="*/ 35272 h 1028896"/>
              <a:gd name="connsiteX10-911" fmla="*/ 46807 w 5318341"/>
              <a:gd name="connsiteY10-912" fmla="*/ 381751 h 1028896"/>
              <a:gd name="connsiteX0-913" fmla="*/ 46807 w 5318341"/>
              <a:gd name="connsiteY0-914" fmla="*/ 381751 h 1060605"/>
              <a:gd name="connsiteX1-915" fmla="*/ 248193 w 5318341"/>
              <a:gd name="connsiteY1-916" fmla="*/ 1021230 h 1060605"/>
              <a:gd name="connsiteX2-917" fmla="*/ 2018028 w 5318341"/>
              <a:gd name="connsiteY2-918" fmla="*/ 994491 h 1060605"/>
              <a:gd name="connsiteX3-919" fmla="*/ 3304357 w 5318341"/>
              <a:gd name="connsiteY3-920" fmla="*/ 1020703 h 1060605"/>
              <a:gd name="connsiteX4-921" fmla="*/ 4860107 w 5318341"/>
              <a:gd name="connsiteY4-922" fmla="*/ 989281 h 1060605"/>
              <a:gd name="connsiteX5-923" fmla="*/ 5298257 w 5318341"/>
              <a:gd name="connsiteY5-924" fmla="*/ 633175 h 1060605"/>
              <a:gd name="connsiteX6-925" fmla="*/ 5039721 w 5318341"/>
              <a:gd name="connsiteY6-926" fmla="*/ 59091 h 1060605"/>
              <a:gd name="connsiteX7-927" fmla="*/ 3308893 w 5318341"/>
              <a:gd name="connsiteY7-928" fmla="*/ 18101 h 1060605"/>
              <a:gd name="connsiteX8-929" fmla="*/ 2277471 w 5318341"/>
              <a:gd name="connsiteY8-930" fmla="*/ 55421 h 1060605"/>
              <a:gd name="connsiteX9-931" fmla="*/ 568414 w 5318341"/>
              <a:gd name="connsiteY9-932" fmla="*/ 35272 h 1060605"/>
              <a:gd name="connsiteX10-933" fmla="*/ 46807 w 5318341"/>
              <a:gd name="connsiteY10-934" fmla="*/ 381751 h 1060605"/>
              <a:gd name="connsiteX0-935" fmla="*/ 48620 w 5320154"/>
              <a:gd name="connsiteY0-936" fmla="*/ 381751 h 1084979"/>
              <a:gd name="connsiteX1-937" fmla="*/ 250006 w 5320154"/>
              <a:gd name="connsiteY1-938" fmla="*/ 1021230 h 1084979"/>
              <a:gd name="connsiteX2-939" fmla="*/ 2056385 w 5320154"/>
              <a:gd name="connsiteY2-940" fmla="*/ 1062116 h 1084979"/>
              <a:gd name="connsiteX3-941" fmla="*/ 3306170 w 5320154"/>
              <a:gd name="connsiteY3-942" fmla="*/ 1020703 h 1084979"/>
              <a:gd name="connsiteX4-943" fmla="*/ 4861920 w 5320154"/>
              <a:gd name="connsiteY4-944" fmla="*/ 989281 h 1084979"/>
              <a:gd name="connsiteX5-945" fmla="*/ 5300070 w 5320154"/>
              <a:gd name="connsiteY5-946" fmla="*/ 633175 h 1084979"/>
              <a:gd name="connsiteX6-947" fmla="*/ 5041534 w 5320154"/>
              <a:gd name="connsiteY6-948" fmla="*/ 59091 h 1084979"/>
              <a:gd name="connsiteX7-949" fmla="*/ 3310706 w 5320154"/>
              <a:gd name="connsiteY7-950" fmla="*/ 18101 h 1084979"/>
              <a:gd name="connsiteX8-951" fmla="*/ 2279284 w 5320154"/>
              <a:gd name="connsiteY8-952" fmla="*/ 55421 h 1084979"/>
              <a:gd name="connsiteX9-953" fmla="*/ 570227 w 5320154"/>
              <a:gd name="connsiteY9-954" fmla="*/ 35272 h 1084979"/>
              <a:gd name="connsiteX10-955" fmla="*/ 48620 w 5320154"/>
              <a:gd name="connsiteY10-956" fmla="*/ 381751 h 1084979"/>
              <a:gd name="connsiteX0-957" fmla="*/ 48620 w 5320154"/>
              <a:gd name="connsiteY0-958" fmla="*/ 380117 h 1083345"/>
              <a:gd name="connsiteX1-959" fmla="*/ 250006 w 5320154"/>
              <a:gd name="connsiteY1-960" fmla="*/ 1019596 h 1083345"/>
              <a:gd name="connsiteX2-961" fmla="*/ 2056385 w 5320154"/>
              <a:gd name="connsiteY2-962" fmla="*/ 1060482 h 1083345"/>
              <a:gd name="connsiteX3-963" fmla="*/ 3306170 w 5320154"/>
              <a:gd name="connsiteY3-964" fmla="*/ 1019069 h 1083345"/>
              <a:gd name="connsiteX4-965" fmla="*/ 4861920 w 5320154"/>
              <a:gd name="connsiteY4-966" fmla="*/ 987647 h 1083345"/>
              <a:gd name="connsiteX5-967" fmla="*/ 5300070 w 5320154"/>
              <a:gd name="connsiteY5-968" fmla="*/ 631541 h 1083345"/>
              <a:gd name="connsiteX6-969" fmla="*/ 5041534 w 5320154"/>
              <a:gd name="connsiteY6-970" fmla="*/ 57457 h 1083345"/>
              <a:gd name="connsiteX7-971" fmla="*/ 3310706 w 5320154"/>
              <a:gd name="connsiteY7-972" fmla="*/ 16467 h 1083345"/>
              <a:gd name="connsiteX8-973" fmla="*/ 2279284 w 5320154"/>
              <a:gd name="connsiteY8-974" fmla="*/ 24201 h 1083345"/>
              <a:gd name="connsiteX9-975" fmla="*/ 570227 w 5320154"/>
              <a:gd name="connsiteY9-976" fmla="*/ 33638 h 1083345"/>
              <a:gd name="connsiteX10-977" fmla="*/ 48620 w 5320154"/>
              <a:gd name="connsiteY10-978" fmla="*/ 380117 h 1083345"/>
              <a:gd name="connsiteX0-979" fmla="*/ 38712 w 5310246"/>
              <a:gd name="connsiteY0-980" fmla="*/ 380117 h 1083345"/>
              <a:gd name="connsiteX1-981" fmla="*/ 240098 w 5310246"/>
              <a:gd name="connsiteY1-982" fmla="*/ 1019596 h 1083345"/>
              <a:gd name="connsiteX2-983" fmla="*/ 2046477 w 5310246"/>
              <a:gd name="connsiteY2-984" fmla="*/ 1060482 h 1083345"/>
              <a:gd name="connsiteX3-985" fmla="*/ 3296262 w 5310246"/>
              <a:gd name="connsiteY3-986" fmla="*/ 1019069 h 1083345"/>
              <a:gd name="connsiteX4-987" fmla="*/ 4852012 w 5310246"/>
              <a:gd name="connsiteY4-988" fmla="*/ 987647 h 1083345"/>
              <a:gd name="connsiteX5-989" fmla="*/ 5290162 w 5310246"/>
              <a:gd name="connsiteY5-990" fmla="*/ 631541 h 1083345"/>
              <a:gd name="connsiteX6-991" fmla="*/ 5031626 w 5310246"/>
              <a:gd name="connsiteY6-992" fmla="*/ 57457 h 1083345"/>
              <a:gd name="connsiteX7-993" fmla="*/ 3300798 w 5310246"/>
              <a:gd name="connsiteY7-994" fmla="*/ 16467 h 1083345"/>
              <a:gd name="connsiteX8-995" fmla="*/ 2269376 w 5310246"/>
              <a:gd name="connsiteY8-996" fmla="*/ 24201 h 1083345"/>
              <a:gd name="connsiteX9-997" fmla="*/ 420235 w 5310246"/>
              <a:gd name="connsiteY9-998" fmla="*/ 25185 h 1083345"/>
              <a:gd name="connsiteX10-999" fmla="*/ 38712 w 5310246"/>
              <a:gd name="connsiteY10-1000" fmla="*/ 380117 h 1083345"/>
              <a:gd name="connsiteX0-1001" fmla="*/ 24728 w 5344987"/>
              <a:gd name="connsiteY0-1002" fmla="*/ 392797 h 1082471"/>
              <a:gd name="connsiteX1-1003" fmla="*/ 274839 w 5344987"/>
              <a:gd name="connsiteY1-1004" fmla="*/ 1019596 h 1082471"/>
              <a:gd name="connsiteX2-1005" fmla="*/ 2081218 w 5344987"/>
              <a:gd name="connsiteY2-1006" fmla="*/ 1060482 h 1082471"/>
              <a:gd name="connsiteX3-1007" fmla="*/ 3331003 w 5344987"/>
              <a:gd name="connsiteY3-1008" fmla="*/ 1019069 h 1082471"/>
              <a:gd name="connsiteX4-1009" fmla="*/ 4886753 w 5344987"/>
              <a:gd name="connsiteY4-1010" fmla="*/ 987647 h 1082471"/>
              <a:gd name="connsiteX5-1011" fmla="*/ 5324903 w 5344987"/>
              <a:gd name="connsiteY5-1012" fmla="*/ 631541 h 1082471"/>
              <a:gd name="connsiteX6-1013" fmla="*/ 5066367 w 5344987"/>
              <a:gd name="connsiteY6-1014" fmla="*/ 57457 h 1082471"/>
              <a:gd name="connsiteX7-1015" fmla="*/ 3335539 w 5344987"/>
              <a:gd name="connsiteY7-1016" fmla="*/ 16467 h 1082471"/>
              <a:gd name="connsiteX8-1017" fmla="*/ 2304117 w 5344987"/>
              <a:gd name="connsiteY8-1018" fmla="*/ 24201 h 1082471"/>
              <a:gd name="connsiteX9-1019" fmla="*/ 454976 w 5344987"/>
              <a:gd name="connsiteY9-1020" fmla="*/ 25185 h 1082471"/>
              <a:gd name="connsiteX10-1021" fmla="*/ 24728 w 5344987"/>
              <a:gd name="connsiteY10-1022" fmla="*/ 392797 h 1082471"/>
              <a:gd name="connsiteX0-1023" fmla="*/ 24728 w 5368363"/>
              <a:gd name="connsiteY0-1024" fmla="*/ 426478 h 1116152"/>
              <a:gd name="connsiteX1-1025" fmla="*/ 274839 w 5368363"/>
              <a:gd name="connsiteY1-1026" fmla="*/ 1053277 h 1116152"/>
              <a:gd name="connsiteX2-1027" fmla="*/ 2081218 w 5368363"/>
              <a:gd name="connsiteY2-1028" fmla="*/ 1094163 h 1116152"/>
              <a:gd name="connsiteX3-1029" fmla="*/ 3331003 w 5368363"/>
              <a:gd name="connsiteY3-1030" fmla="*/ 1052750 h 1116152"/>
              <a:gd name="connsiteX4-1031" fmla="*/ 4886753 w 5368363"/>
              <a:gd name="connsiteY4-1032" fmla="*/ 1021328 h 1116152"/>
              <a:gd name="connsiteX5-1033" fmla="*/ 5324903 w 5368363"/>
              <a:gd name="connsiteY5-1034" fmla="*/ 665222 h 1116152"/>
              <a:gd name="connsiteX6-1035" fmla="*/ 5127274 w 5368363"/>
              <a:gd name="connsiteY6-1036" fmla="*/ 44645 h 1116152"/>
              <a:gd name="connsiteX7-1037" fmla="*/ 3335539 w 5368363"/>
              <a:gd name="connsiteY7-1038" fmla="*/ 50148 h 1116152"/>
              <a:gd name="connsiteX8-1039" fmla="*/ 2304117 w 5368363"/>
              <a:gd name="connsiteY8-1040" fmla="*/ 57882 h 1116152"/>
              <a:gd name="connsiteX9-1041" fmla="*/ 454976 w 5368363"/>
              <a:gd name="connsiteY9-1042" fmla="*/ 58866 h 1116152"/>
              <a:gd name="connsiteX10-1043" fmla="*/ 24728 w 5368363"/>
              <a:gd name="connsiteY10-1044" fmla="*/ 426478 h 1116152"/>
              <a:gd name="connsiteX0-1045" fmla="*/ 24728 w 5380871"/>
              <a:gd name="connsiteY0-1046" fmla="*/ 427730 h 1117404"/>
              <a:gd name="connsiteX1-1047" fmla="*/ 274839 w 5380871"/>
              <a:gd name="connsiteY1-1048" fmla="*/ 1054529 h 1117404"/>
              <a:gd name="connsiteX2-1049" fmla="*/ 2081218 w 5380871"/>
              <a:gd name="connsiteY2-1050" fmla="*/ 1095415 h 1117404"/>
              <a:gd name="connsiteX3-1051" fmla="*/ 3331003 w 5380871"/>
              <a:gd name="connsiteY3-1052" fmla="*/ 1054002 h 1117404"/>
              <a:gd name="connsiteX4-1053" fmla="*/ 4886753 w 5380871"/>
              <a:gd name="connsiteY4-1054" fmla="*/ 1022580 h 1117404"/>
              <a:gd name="connsiteX5-1055" fmla="*/ 5343175 w 5380871"/>
              <a:gd name="connsiteY5-1056" fmla="*/ 683380 h 1117404"/>
              <a:gd name="connsiteX6-1057" fmla="*/ 5127274 w 5380871"/>
              <a:gd name="connsiteY6-1058" fmla="*/ 45897 h 1117404"/>
              <a:gd name="connsiteX7-1059" fmla="*/ 3335539 w 5380871"/>
              <a:gd name="connsiteY7-1060" fmla="*/ 51400 h 1117404"/>
              <a:gd name="connsiteX8-1061" fmla="*/ 2304117 w 5380871"/>
              <a:gd name="connsiteY8-1062" fmla="*/ 59134 h 1117404"/>
              <a:gd name="connsiteX9-1063" fmla="*/ 454976 w 5380871"/>
              <a:gd name="connsiteY9-1064" fmla="*/ 60118 h 1117404"/>
              <a:gd name="connsiteX10-1065" fmla="*/ 24728 w 5380871"/>
              <a:gd name="connsiteY10-1066" fmla="*/ 427730 h 1117404"/>
              <a:gd name="connsiteX0-1067" fmla="*/ 24728 w 5384839"/>
              <a:gd name="connsiteY0-1068" fmla="*/ 427730 h 1117404"/>
              <a:gd name="connsiteX1-1069" fmla="*/ 274839 w 5384839"/>
              <a:gd name="connsiteY1-1070" fmla="*/ 1054529 h 1117404"/>
              <a:gd name="connsiteX2-1071" fmla="*/ 2081218 w 5384839"/>
              <a:gd name="connsiteY2-1072" fmla="*/ 1095415 h 1117404"/>
              <a:gd name="connsiteX3-1073" fmla="*/ 3331003 w 5384839"/>
              <a:gd name="connsiteY3-1074" fmla="*/ 1054002 h 1117404"/>
              <a:gd name="connsiteX4-1075" fmla="*/ 4831938 w 5384839"/>
              <a:gd name="connsiteY4-1076" fmla="*/ 1043713 h 1117404"/>
              <a:gd name="connsiteX5-1077" fmla="*/ 5343175 w 5384839"/>
              <a:gd name="connsiteY5-1078" fmla="*/ 683380 h 1117404"/>
              <a:gd name="connsiteX6-1079" fmla="*/ 5127274 w 5384839"/>
              <a:gd name="connsiteY6-1080" fmla="*/ 45897 h 1117404"/>
              <a:gd name="connsiteX7-1081" fmla="*/ 3335539 w 5384839"/>
              <a:gd name="connsiteY7-1082" fmla="*/ 51400 h 1117404"/>
              <a:gd name="connsiteX8-1083" fmla="*/ 2304117 w 5384839"/>
              <a:gd name="connsiteY8-1084" fmla="*/ 59134 h 1117404"/>
              <a:gd name="connsiteX9-1085" fmla="*/ 454976 w 5384839"/>
              <a:gd name="connsiteY9-1086" fmla="*/ 60118 h 1117404"/>
              <a:gd name="connsiteX10-1087" fmla="*/ 24728 w 5384839"/>
              <a:gd name="connsiteY10-1088" fmla="*/ 427730 h 1117404"/>
              <a:gd name="connsiteX0-1089" fmla="*/ 24728 w 5384839"/>
              <a:gd name="connsiteY0-1090" fmla="*/ 427730 h 1115816"/>
              <a:gd name="connsiteX1-1091" fmla="*/ 274839 w 5384839"/>
              <a:gd name="connsiteY1-1092" fmla="*/ 1054529 h 1115816"/>
              <a:gd name="connsiteX2-1093" fmla="*/ 2081218 w 5384839"/>
              <a:gd name="connsiteY2-1094" fmla="*/ 1095415 h 1115816"/>
              <a:gd name="connsiteX3-1095" fmla="*/ 3398000 w 5384839"/>
              <a:gd name="connsiteY3-1096" fmla="*/ 1083588 h 1115816"/>
              <a:gd name="connsiteX4-1097" fmla="*/ 4831938 w 5384839"/>
              <a:gd name="connsiteY4-1098" fmla="*/ 1043713 h 1115816"/>
              <a:gd name="connsiteX5-1099" fmla="*/ 5343175 w 5384839"/>
              <a:gd name="connsiteY5-1100" fmla="*/ 683380 h 1115816"/>
              <a:gd name="connsiteX6-1101" fmla="*/ 5127274 w 5384839"/>
              <a:gd name="connsiteY6-1102" fmla="*/ 45897 h 1115816"/>
              <a:gd name="connsiteX7-1103" fmla="*/ 3335539 w 5384839"/>
              <a:gd name="connsiteY7-1104" fmla="*/ 51400 h 1115816"/>
              <a:gd name="connsiteX8-1105" fmla="*/ 2304117 w 5384839"/>
              <a:gd name="connsiteY8-1106" fmla="*/ 59134 h 1115816"/>
              <a:gd name="connsiteX9-1107" fmla="*/ 454976 w 5384839"/>
              <a:gd name="connsiteY9-1108" fmla="*/ 60118 h 1115816"/>
              <a:gd name="connsiteX10-1109" fmla="*/ 24728 w 5384839"/>
              <a:gd name="connsiteY10-1110" fmla="*/ 427730 h 1115816"/>
              <a:gd name="connsiteX0-1111" fmla="*/ 24728 w 5394774"/>
              <a:gd name="connsiteY0-1112" fmla="*/ 444175 h 1132261"/>
              <a:gd name="connsiteX1-1113" fmla="*/ 274839 w 5394774"/>
              <a:gd name="connsiteY1-1114" fmla="*/ 1070974 h 1132261"/>
              <a:gd name="connsiteX2-1115" fmla="*/ 2081218 w 5394774"/>
              <a:gd name="connsiteY2-1116" fmla="*/ 1111860 h 1132261"/>
              <a:gd name="connsiteX3-1117" fmla="*/ 3398000 w 5394774"/>
              <a:gd name="connsiteY3-1118" fmla="*/ 1100033 h 1132261"/>
              <a:gd name="connsiteX4-1119" fmla="*/ 4831938 w 5394774"/>
              <a:gd name="connsiteY4-1120" fmla="*/ 1060158 h 1132261"/>
              <a:gd name="connsiteX5-1121" fmla="*/ 5343175 w 5394774"/>
              <a:gd name="connsiteY5-1122" fmla="*/ 699825 h 1132261"/>
              <a:gd name="connsiteX6-1123" fmla="*/ 5127274 w 5394774"/>
              <a:gd name="connsiteY6-1124" fmla="*/ 62342 h 1132261"/>
              <a:gd name="connsiteX7-1125" fmla="*/ 3134548 w 5394774"/>
              <a:gd name="connsiteY7-1126" fmla="*/ 25579 h 1132261"/>
              <a:gd name="connsiteX8-1127" fmla="*/ 2304117 w 5394774"/>
              <a:gd name="connsiteY8-1128" fmla="*/ 75579 h 1132261"/>
              <a:gd name="connsiteX9-1129" fmla="*/ 454976 w 5394774"/>
              <a:gd name="connsiteY9-1130" fmla="*/ 76563 h 1132261"/>
              <a:gd name="connsiteX10-1131" fmla="*/ 24728 w 5394774"/>
              <a:gd name="connsiteY10-1132" fmla="*/ 444175 h 1132261"/>
              <a:gd name="connsiteX0-1133" fmla="*/ 24728 w 5394774"/>
              <a:gd name="connsiteY0-1134" fmla="*/ 444623 h 1132709"/>
              <a:gd name="connsiteX1-1135" fmla="*/ 274839 w 5394774"/>
              <a:gd name="connsiteY1-1136" fmla="*/ 1071422 h 1132709"/>
              <a:gd name="connsiteX2-1137" fmla="*/ 2081218 w 5394774"/>
              <a:gd name="connsiteY2-1138" fmla="*/ 1112308 h 1132709"/>
              <a:gd name="connsiteX3-1139" fmla="*/ 3398000 w 5394774"/>
              <a:gd name="connsiteY3-1140" fmla="*/ 1100481 h 1132709"/>
              <a:gd name="connsiteX4-1141" fmla="*/ 4831938 w 5394774"/>
              <a:gd name="connsiteY4-1142" fmla="*/ 1060606 h 1132709"/>
              <a:gd name="connsiteX5-1143" fmla="*/ 5343175 w 5394774"/>
              <a:gd name="connsiteY5-1144" fmla="*/ 700273 h 1132709"/>
              <a:gd name="connsiteX6-1145" fmla="*/ 5127274 w 5394774"/>
              <a:gd name="connsiteY6-1146" fmla="*/ 62790 h 1132709"/>
              <a:gd name="connsiteX7-1147" fmla="*/ 3134548 w 5394774"/>
              <a:gd name="connsiteY7-1148" fmla="*/ 26027 h 1132709"/>
              <a:gd name="connsiteX8-1149" fmla="*/ 2097036 w 5394774"/>
              <a:gd name="connsiteY8-1150" fmla="*/ 84480 h 1132709"/>
              <a:gd name="connsiteX9-1151" fmla="*/ 454976 w 5394774"/>
              <a:gd name="connsiteY9-1152" fmla="*/ 77011 h 1132709"/>
              <a:gd name="connsiteX10-1153" fmla="*/ 24728 w 5394774"/>
              <a:gd name="connsiteY10-1154" fmla="*/ 444623 h 1132709"/>
              <a:gd name="connsiteX0-1155" fmla="*/ 29685 w 5399731"/>
              <a:gd name="connsiteY0-1156" fmla="*/ 444623 h 1132709"/>
              <a:gd name="connsiteX1-1157" fmla="*/ 279796 w 5399731"/>
              <a:gd name="connsiteY1-1158" fmla="*/ 1071422 h 1132709"/>
              <a:gd name="connsiteX2-1159" fmla="*/ 2086175 w 5399731"/>
              <a:gd name="connsiteY2-1160" fmla="*/ 1112308 h 1132709"/>
              <a:gd name="connsiteX3-1161" fmla="*/ 3402957 w 5399731"/>
              <a:gd name="connsiteY3-1162" fmla="*/ 1100481 h 1132709"/>
              <a:gd name="connsiteX4-1163" fmla="*/ 4836895 w 5399731"/>
              <a:gd name="connsiteY4-1164" fmla="*/ 1060606 h 1132709"/>
              <a:gd name="connsiteX5-1165" fmla="*/ 5348132 w 5399731"/>
              <a:gd name="connsiteY5-1166" fmla="*/ 700273 h 1132709"/>
              <a:gd name="connsiteX6-1167" fmla="*/ 5132231 w 5399731"/>
              <a:gd name="connsiteY6-1168" fmla="*/ 62790 h 1132709"/>
              <a:gd name="connsiteX7-1169" fmla="*/ 3139505 w 5399731"/>
              <a:gd name="connsiteY7-1170" fmla="*/ 26027 h 1132709"/>
              <a:gd name="connsiteX8-1171" fmla="*/ 2101993 w 5399731"/>
              <a:gd name="connsiteY8-1172" fmla="*/ 84480 h 1132709"/>
              <a:gd name="connsiteX9-1173" fmla="*/ 526930 w 5399731"/>
              <a:gd name="connsiteY9-1174" fmla="*/ 51651 h 1132709"/>
              <a:gd name="connsiteX10-1175" fmla="*/ 29685 w 5399731"/>
              <a:gd name="connsiteY10-1176" fmla="*/ 444623 h 1132709"/>
              <a:gd name="connsiteX0-1177" fmla="*/ 29685 w 5385719"/>
              <a:gd name="connsiteY0-1178" fmla="*/ 444623 h 1132709"/>
              <a:gd name="connsiteX1-1179" fmla="*/ 279796 w 5385719"/>
              <a:gd name="connsiteY1-1180" fmla="*/ 1071422 h 1132709"/>
              <a:gd name="connsiteX2-1181" fmla="*/ 2086175 w 5385719"/>
              <a:gd name="connsiteY2-1182" fmla="*/ 1112308 h 1132709"/>
              <a:gd name="connsiteX3-1183" fmla="*/ 3402957 w 5385719"/>
              <a:gd name="connsiteY3-1184" fmla="*/ 1100481 h 1132709"/>
              <a:gd name="connsiteX4-1185" fmla="*/ 5038450 w 5385719"/>
              <a:gd name="connsiteY4-1186" fmla="*/ 1088005 h 1132709"/>
              <a:gd name="connsiteX5-1187" fmla="*/ 5348132 w 5385719"/>
              <a:gd name="connsiteY5-1188" fmla="*/ 700273 h 1132709"/>
              <a:gd name="connsiteX6-1189" fmla="*/ 5132231 w 5385719"/>
              <a:gd name="connsiteY6-1190" fmla="*/ 62790 h 1132709"/>
              <a:gd name="connsiteX7-1191" fmla="*/ 3139505 w 5385719"/>
              <a:gd name="connsiteY7-1192" fmla="*/ 26027 h 1132709"/>
              <a:gd name="connsiteX8-1193" fmla="*/ 2101993 w 5385719"/>
              <a:gd name="connsiteY8-1194" fmla="*/ 84480 h 1132709"/>
              <a:gd name="connsiteX9-1195" fmla="*/ 526930 w 5385719"/>
              <a:gd name="connsiteY9-1196" fmla="*/ 51651 h 1132709"/>
              <a:gd name="connsiteX10-1197" fmla="*/ 29685 w 5385719"/>
              <a:gd name="connsiteY10-1198" fmla="*/ 444623 h 1132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5385719" h="1132709">
                <a:moveTo>
                  <a:pt x="29685" y="444623"/>
                </a:moveTo>
                <a:cubicBezTo>
                  <a:pt x="-11504" y="614585"/>
                  <a:pt x="-62952" y="960141"/>
                  <a:pt x="279796" y="1071422"/>
                </a:cubicBezTo>
                <a:cubicBezTo>
                  <a:pt x="622544" y="1182703"/>
                  <a:pt x="1565648" y="1107465"/>
                  <a:pt x="2086175" y="1112308"/>
                </a:cubicBezTo>
                <a:lnTo>
                  <a:pt x="3402957" y="1100481"/>
                </a:lnTo>
                <a:lnTo>
                  <a:pt x="5038450" y="1088005"/>
                </a:lnTo>
                <a:cubicBezTo>
                  <a:pt x="5362646" y="1021304"/>
                  <a:pt x="5332502" y="871142"/>
                  <a:pt x="5348132" y="700273"/>
                </a:cubicBezTo>
                <a:cubicBezTo>
                  <a:pt x="5363762" y="529404"/>
                  <a:pt x="5500336" y="175164"/>
                  <a:pt x="5132231" y="62790"/>
                </a:cubicBezTo>
                <a:cubicBezTo>
                  <a:pt x="4764127" y="-49584"/>
                  <a:pt x="3644545" y="22412"/>
                  <a:pt x="3139505" y="26027"/>
                </a:cubicBezTo>
                <a:cubicBezTo>
                  <a:pt x="2634465" y="29642"/>
                  <a:pt x="2537422" y="80209"/>
                  <a:pt x="2101993" y="84480"/>
                </a:cubicBezTo>
                <a:cubicBezTo>
                  <a:pt x="1666564" y="88751"/>
                  <a:pt x="1143310" y="51323"/>
                  <a:pt x="526930" y="51651"/>
                </a:cubicBezTo>
                <a:cubicBezTo>
                  <a:pt x="159386" y="91481"/>
                  <a:pt x="70874" y="274661"/>
                  <a:pt x="29685" y="444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601436" y="1559613"/>
            <a:ext cx="8110764" cy="112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我的办法得到了大家的赞赏。于是我们趴在沙滩上，从四面八方挖着地道。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挖呀，挖呀，我们终于挖到了城堡下面，然后合力用手往上一抬，就把城堡给轰塌了。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形 19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72715" y="2956980"/>
            <a:ext cx="589369" cy="574178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96488" y="3727753"/>
            <a:ext cx="320536" cy="3122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6976" y="3066611"/>
            <a:ext cx="2088232" cy="1656184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6" name="组合 25"/>
          <p:cNvGrpSpPr/>
          <p:nvPr/>
        </p:nvGrpSpPr>
        <p:grpSpPr>
          <a:xfrm>
            <a:off x="2631657" y="3263972"/>
            <a:ext cx="3378618" cy="1250244"/>
            <a:chOff x="2570697" y="3469077"/>
            <a:chExt cx="3378618" cy="1250244"/>
          </a:xfrm>
        </p:grpSpPr>
        <p:sp>
          <p:nvSpPr>
            <p:cNvPr id="27" name="矩形: 圆角 26"/>
            <p:cNvSpPr/>
            <p:nvPr/>
          </p:nvSpPr>
          <p:spPr>
            <a:xfrm>
              <a:off x="2570697" y="3469077"/>
              <a:ext cx="3378618" cy="1250244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3196516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我们可能从哪些方向挖地道？你能用动作演示“从四面八方挖着地道”的情形吗？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42974" y="3082997"/>
            <a:ext cx="2696226" cy="1631878"/>
            <a:chOff x="2570697" y="3469077"/>
            <a:chExt cx="2696226" cy="1631878"/>
          </a:xfrm>
        </p:grpSpPr>
        <p:sp>
          <p:nvSpPr>
            <p:cNvPr id="30" name="矩形: 圆角 29"/>
            <p:cNvSpPr/>
            <p:nvPr/>
          </p:nvSpPr>
          <p:spPr>
            <a:xfrm>
              <a:off x="2570697" y="3469077"/>
              <a:ext cx="2696226" cy="1631878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2571274" cy="148162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在魔王的食物里下了蒙汗药，然后救出了公主；用哈利波特的魔法棒变走了魔王</a:t>
              </a:r>
              <a:r>
                <a:rPr lang="en-US" altLang="zh-CN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1856"/>
            <a:ext cx="9144000" cy="5143500"/>
          </a:xfrm>
          <a:prstGeom prst="rect">
            <a:avLst/>
          </a:prstGeom>
        </p:spPr>
      </p:pic>
      <p:sp>
        <p:nvSpPr>
          <p:cNvPr id="11" name="TextBox 13"/>
          <p:cNvSpPr txBox="1"/>
          <p:nvPr/>
        </p:nvSpPr>
        <p:spPr>
          <a:xfrm>
            <a:off x="1491284" y="776635"/>
            <a:ext cx="6538292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公主最终被救出来了吗，你是怎么知道的？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2785" y="849027"/>
            <a:ext cx="743827" cy="400110"/>
            <a:chOff x="539435" y="912528"/>
            <a:chExt cx="743827" cy="400110"/>
          </a:xfrm>
        </p:grpSpPr>
        <p:sp>
          <p:nvSpPr>
            <p:cNvPr id="14" name="矩形: 圆角 13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7" name="任意多边形: 形状 16"/>
          <p:cNvSpPr/>
          <p:nvPr/>
        </p:nvSpPr>
        <p:spPr>
          <a:xfrm>
            <a:off x="461089" y="1284749"/>
            <a:ext cx="8267541" cy="770111"/>
          </a:xfrm>
          <a:custGeom>
            <a:avLst/>
            <a:gdLst>
              <a:gd name="connsiteX0" fmla="*/ 35910 w 5161230"/>
              <a:gd name="connsiteY0" fmla="*/ 215424 h 1057253"/>
              <a:gd name="connsiteX1" fmla="*/ 79453 w 5161230"/>
              <a:gd name="connsiteY1" fmla="*/ 839538 h 1057253"/>
              <a:gd name="connsiteX2" fmla="*/ 935796 w 5161230"/>
              <a:gd name="connsiteY2" fmla="*/ 883081 h 1057253"/>
              <a:gd name="connsiteX3" fmla="*/ 1835681 w 5161230"/>
              <a:gd name="connsiteY3" fmla="*/ 1028224 h 1057253"/>
              <a:gd name="connsiteX4" fmla="*/ 2387224 w 5161230"/>
              <a:gd name="connsiteY4" fmla="*/ 912110 h 1057253"/>
              <a:gd name="connsiteX5" fmla="*/ 3083910 w 5161230"/>
              <a:gd name="connsiteY5" fmla="*/ 1057253 h 1057253"/>
              <a:gd name="connsiteX6" fmla="*/ 3867681 w 5161230"/>
              <a:gd name="connsiteY6" fmla="*/ 912110 h 1057253"/>
              <a:gd name="connsiteX7" fmla="*/ 4709510 w 5161230"/>
              <a:gd name="connsiteY7" fmla="*/ 1042738 h 1057253"/>
              <a:gd name="connsiteX8" fmla="*/ 5115910 w 5161230"/>
              <a:gd name="connsiteY8" fmla="*/ 621824 h 1057253"/>
              <a:gd name="connsiteX9" fmla="*/ 5028824 w 5161230"/>
              <a:gd name="connsiteY9" fmla="*/ 70281 h 1057253"/>
              <a:gd name="connsiteX10" fmla="*/ 4027339 w 5161230"/>
              <a:gd name="connsiteY10" fmla="*/ 12224 h 1057253"/>
              <a:gd name="connsiteX11" fmla="*/ 2967796 w 5161230"/>
              <a:gd name="connsiteY11" fmla="*/ 113824 h 1057253"/>
              <a:gd name="connsiteX12" fmla="*/ 2387224 w 5161230"/>
              <a:gd name="connsiteY12" fmla="*/ 41253 h 1057253"/>
              <a:gd name="connsiteX13" fmla="*/ 1240596 w 5161230"/>
              <a:gd name="connsiteY13" fmla="*/ 84795 h 1057253"/>
              <a:gd name="connsiteX14" fmla="*/ 398767 w 5161230"/>
              <a:gd name="connsiteY14" fmla="*/ 26738 h 1057253"/>
              <a:gd name="connsiteX15" fmla="*/ 64939 w 5161230"/>
              <a:gd name="connsiteY15" fmla="*/ 171881 h 1057253"/>
              <a:gd name="connsiteX16" fmla="*/ 35910 w 5161230"/>
              <a:gd name="connsiteY16" fmla="*/ 215424 h 1057253"/>
              <a:gd name="connsiteX0-1" fmla="*/ 54471 w 5179791"/>
              <a:gd name="connsiteY0-2" fmla="*/ 215424 h 1057253"/>
              <a:gd name="connsiteX1-3" fmla="*/ 98014 w 5179791"/>
              <a:gd name="connsiteY1-4" fmla="*/ 839538 h 1057253"/>
              <a:gd name="connsiteX2-5" fmla="*/ 954357 w 5179791"/>
              <a:gd name="connsiteY2-6" fmla="*/ 883081 h 1057253"/>
              <a:gd name="connsiteX3-7" fmla="*/ 1854242 w 5179791"/>
              <a:gd name="connsiteY3-8" fmla="*/ 1028224 h 1057253"/>
              <a:gd name="connsiteX4-9" fmla="*/ 2405785 w 5179791"/>
              <a:gd name="connsiteY4-10" fmla="*/ 912110 h 1057253"/>
              <a:gd name="connsiteX5-11" fmla="*/ 3102471 w 5179791"/>
              <a:gd name="connsiteY5-12" fmla="*/ 1057253 h 1057253"/>
              <a:gd name="connsiteX6-13" fmla="*/ 3886242 w 5179791"/>
              <a:gd name="connsiteY6-14" fmla="*/ 912110 h 1057253"/>
              <a:gd name="connsiteX7-15" fmla="*/ 4728071 w 5179791"/>
              <a:gd name="connsiteY7-16" fmla="*/ 1042738 h 1057253"/>
              <a:gd name="connsiteX8-17" fmla="*/ 5134471 w 5179791"/>
              <a:gd name="connsiteY8-18" fmla="*/ 621824 h 1057253"/>
              <a:gd name="connsiteX9-19" fmla="*/ 5047385 w 5179791"/>
              <a:gd name="connsiteY9-20" fmla="*/ 70281 h 1057253"/>
              <a:gd name="connsiteX10-21" fmla="*/ 4045900 w 5179791"/>
              <a:gd name="connsiteY10-22" fmla="*/ 12224 h 1057253"/>
              <a:gd name="connsiteX11-23" fmla="*/ 2986357 w 5179791"/>
              <a:gd name="connsiteY11-24" fmla="*/ 113824 h 1057253"/>
              <a:gd name="connsiteX12-25" fmla="*/ 2405785 w 5179791"/>
              <a:gd name="connsiteY12-26" fmla="*/ 41253 h 1057253"/>
              <a:gd name="connsiteX13-27" fmla="*/ 1259157 w 5179791"/>
              <a:gd name="connsiteY13-28" fmla="*/ 84795 h 1057253"/>
              <a:gd name="connsiteX14-29" fmla="*/ 417328 w 5179791"/>
              <a:gd name="connsiteY14-30" fmla="*/ 26738 h 1057253"/>
              <a:gd name="connsiteX15-31" fmla="*/ 54471 w 5179791"/>
              <a:gd name="connsiteY15-32" fmla="*/ 215424 h 1057253"/>
              <a:gd name="connsiteX0-33" fmla="*/ 29624 w 5154944"/>
              <a:gd name="connsiteY0-34" fmla="*/ 215424 h 1057253"/>
              <a:gd name="connsiteX1-35" fmla="*/ 73167 w 5154944"/>
              <a:gd name="connsiteY1-36" fmla="*/ 839538 h 1057253"/>
              <a:gd name="connsiteX2-37" fmla="*/ 485010 w 5154944"/>
              <a:gd name="connsiteY2-38" fmla="*/ 964795 h 1057253"/>
              <a:gd name="connsiteX3-39" fmla="*/ 1829395 w 5154944"/>
              <a:gd name="connsiteY3-40" fmla="*/ 1028224 h 1057253"/>
              <a:gd name="connsiteX4-41" fmla="*/ 2380938 w 5154944"/>
              <a:gd name="connsiteY4-42" fmla="*/ 912110 h 1057253"/>
              <a:gd name="connsiteX5-43" fmla="*/ 3077624 w 5154944"/>
              <a:gd name="connsiteY5-44" fmla="*/ 1057253 h 1057253"/>
              <a:gd name="connsiteX6-45" fmla="*/ 3861395 w 5154944"/>
              <a:gd name="connsiteY6-46" fmla="*/ 912110 h 1057253"/>
              <a:gd name="connsiteX7-47" fmla="*/ 4703224 w 5154944"/>
              <a:gd name="connsiteY7-48" fmla="*/ 1042738 h 1057253"/>
              <a:gd name="connsiteX8-49" fmla="*/ 5109624 w 5154944"/>
              <a:gd name="connsiteY8-50" fmla="*/ 621824 h 1057253"/>
              <a:gd name="connsiteX9-51" fmla="*/ 5022538 w 5154944"/>
              <a:gd name="connsiteY9-52" fmla="*/ 70281 h 1057253"/>
              <a:gd name="connsiteX10-53" fmla="*/ 4021053 w 5154944"/>
              <a:gd name="connsiteY10-54" fmla="*/ 12224 h 1057253"/>
              <a:gd name="connsiteX11-55" fmla="*/ 2961510 w 5154944"/>
              <a:gd name="connsiteY11-56" fmla="*/ 113824 h 1057253"/>
              <a:gd name="connsiteX12-57" fmla="*/ 2380938 w 5154944"/>
              <a:gd name="connsiteY12-58" fmla="*/ 41253 h 1057253"/>
              <a:gd name="connsiteX13-59" fmla="*/ 1234310 w 5154944"/>
              <a:gd name="connsiteY13-60" fmla="*/ 84795 h 1057253"/>
              <a:gd name="connsiteX14-61" fmla="*/ 392481 w 5154944"/>
              <a:gd name="connsiteY14-62" fmla="*/ 26738 h 1057253"/>
              <a:gd name="connsiteX15-63" fmla="*/ 29624 w 5154944"/>
              <a:gd name="connsiteY15-64" fmla="*/ 215424 h 1057253"/>
              <a:gd name="connsiteX0-65" fmla="*/ 181329 w 5306649"/>
              <a:gd name="connsiteY0-66" fmla="*/ 215424 h 1057253"/>
              <a:gd name="connsiteX1-67" fmla="*/ 381 w 5306649"/>
              <a:gd name="connsiteY1-68" fmla="*/ 841163 h 1057253"/>
              <a:gd name="connsiteX2-69" fmla="*/ 224872 w 5306649"/>
              <a:gd name="connsiteY2-70" fmla="*/ 839538 h 1057253"/>
              <a:gd name="connsiteX3-71" fmla="*/ 636715 w 5306649"/>
              <a:gd name="connsiteY3-72" fmla="*/ 964795 h 1057253"/>
              <a:gd name="connsiteX4-73" fmla="*/ 1981100 w 5306649"/>
              <a:gd name="connsiteY4-74" fmla="*/ 1028224 h 1057253"/>
              <a:gd name="connsiteX5-75" fmla="*/ 2532643 w 5306649"/>
              <a:gd name="connsiteY5-76" fmla="*/ 912110 h 1057253"/>
              <a:gd name="connsiteX6-77" fmla="*/ 3229329 w 5306649"/>
              <a:gd name="connsiteY6-78" fmla="*/ 1057253 h 1057253"/>
              <a:gd name="connsiteX7-79" fmla="*/ 4013100 w 5306649"/>
              <a:gd name="connsiteY7-80" fmla="*/ 912110 h 1057253"/>
              <a:gd name="connsiteX8-81" fmla="*/ 4854929 w 5306649"/>
              <a:gd name="connsiteY8-82" fmla="*/ 1042738 h 1057253"/>
              <a:gd name="connsiteX9-83" fmla="*/ 5261329 w 5306649"/>
              <a:gd name="connsiteY9-84" fmla="*/ 621824 h 1057253"/>
              <a:gd name="connsiteX10-85" fmla="*/ 5174243 w 5306649"/>
              <a:gd name="connsiteY10-86" fmla="*/ 70281 h 1057253"/>
              <a:gd name="connsiteX11-87" fmla="*/ 4172758 w 5306649"/>
              <a:gd name="connsiteY11-88" fmla="*/ 12224 h 1057253"/>
              <a:gd name="connsiteX12-89" fmla="*/ 3113215 w 5306649"/>
              <a:gd name="connsiteY12-90" fmla="*/ 113824 h 1057253"/>
              <a:gd name="connsiteX13-91" fmla="*/ 2532643 w 5306649"/>
              <a:gd name="connsiteY13-92" fmla="*/ 41253 h 1057253"/>
              <a:gd name="connsiteX14-93" fmla="*/ 1386015 w 5306649"/>
              <a:gd name="connsiteY14-94" fmla="*/ 84795 h 1057253"/>
              <a:gd name="connsiteX15-95" fmla="*/ 544186 w 5306649"/>
              <a:gd name="connsiteY15-96" fmla="*/ 26738 h 1057253"/>
              <a:gd name="connsiteX16-97" fmla="*/ 181329 w 5306649"/>
              <a:gd name="connsiteY16-98" fmla="*/ 215424 h 1057253"/>
              <a:gd name="connsiteX0-99" fmla="*/ 181329 w 5306649"/>
              <a:gd name="connsiteY0-100" fmla="*/ 215424 h 1057253"/>
              <a:gd name="connsiteX1-101" fmla="*/ 381 w 5306649"/>
              <a:gd name="connsiteY1-102" fmla="*/ 841163 h 1057253"/>
              <a:gd name="connsiteX2-103" fmla="*/ 224872 w 5306649"/>
              <a:gd name="connsiteY2-104" fmla="*/ 839538 h 1057253"/>
              <a:gd name="connsiteX3-105" fmla="*/ 458915 w 5306649"/>
              <a:gd name="connsiteY3-106" fmla="*/ 1004243 h 1057253"/>
              <a:gd name="connsiteX4-107" fmla="*/ 1981100 w 5306649"/>
              <a:gd name="connsiteY4-108" fmla="*/ 1028224 h 1057253"/>
              <a:gd name="connsiteX5-109" fmla="*/ 2532643 w 5306649"/>
              <a:gd name="connsiteY5-110" fmla="*/ 912110 h 1057253"/>
              <a:gd name="connsiteX6-111" fmla="*/ 3229329 w 5306649"/>
              <a:gd name="connsiteY6-112" fmla="*/ 1057253 h 1057253"/>
              <a:gd name="connsiteX7-113" fmla="*/ 4013100 w 5306649"/>
              <a:gd name="connsiteY7-114" fmla="*/ 912110 h 1057253"/>
              <a:gd name="connsiteX8-115" fmla="*/ 4854929 w 5306649"/>
              <a:gd name="connsiteY8-116" fmla="*/ 1042738 h 1057253"/>
              <a:gd name="connsiteX9-117" fmla="*/ 5261329 w 5306649"/>
              <a:gd name="connsiteY9-118" fmla="*/ 621824 h 1057253"/>
              <a:gd name="connsiteX10-119" fmla="*/ 5174243 w 5306649"/>
              <a:gd name="connsiteY10-120" fmla="*/ 70281 h 1057253"/>
              <a:gd name="connsiteX11-121" fmla="*/ 4172758 w 5306649"/>
              <a:gd name="connsiteY11-122" fmla="*/ 12224 h 1057253"/>
              <a:gd name="connsiteX12-123" fmla="*/ 3113215 w 5306649"/>
              <a:gd name="connsiteY12-124" fmla="*/ 113824 h 1057253"/>
              <a:gd name="connsiteX13-125" fmla="*/ 2532643 w 5306649"/>
              <a:gd name="connsiteY13-126" fmla="*/ 41253 h 1057253"/>
              <a:gd name="connsiteX14-127" fmla="*/ 1386015 w 5306649"/>
              <a:gd name="connsiteY14-128" fmla="*/ 84795 h 1057253"/>
              <a:gd name="connsiteX15-129" fmla="*/ 544186 w 5306649"/>
              <a:gd name="connsiteY15-130" fmla="*/ 26738 h 1057253"/>
              <a:gd name="connsiteX16-131" fmla="*/ 181329 w 5306649"/>
              <a:gd name="connsiteY16-132" fmla="*/ 215424 h 1057253"/>
              <a:gd name="connsiteX0-133" fmla="*/ 183674 w 5308994"/>
              <a:gd name="connsiteY0-134" fmla="*/ 215424 h 1057253"/>
              <a:gd name="connsiteX1-135" fmla="*/ 2726 w 5308994"/>
              <a:gd name="connsiteY1-136" fmla="*/ 841163 h 1057253"/>
              <a:gd name="connsiteX2-137" fmla="*/ 49417 w 5308994"/>
              <a:gd name="connsiteY2-138" fmla="*/ 955065 h 1057253"/>
              <a:gd name="connsiteX3-139" fmla="*/ 461260 w 5308994"/>
              <a:gd name="connsiteY3-140" fmla="*/ 1004243 h 1057253"/>
              <a:gd name="connsiteX4-141" fmla="*/ 1983445 w 5308994"/>
              <a:gd name="connsiteY4-142" fmla="*/ 1028224 h 1057253"/>
              <a:gd name="connsiteX5-143" fmla="*/ 2534988 w 5308994"/>
              <a:gd name="connsiteY5-144" fmla="*/ 912110 h 1057253"/>
              <a:gd name="connsiteX6-145" fmla="*/ 3231674 w 5308994"/>
              <a:gd name="connsiteY6-146" fmla="*/ 1057253 h 1057253"/>
              <a:gd name="connsiteX7-147" fmla="*/ 4015445 w 5308994"/>
              <a:gd name="connsiteY7-148" fmla="*/ 912110 h 1057253"/>
              <a:gd name="connsiteX8-149" fmla="*/ 4857274 w 5308994"/>
              <a:gd name="connsiteY8-150" fmla="*/ 1042738 h 1057253"/>
              <a:gd name="connsiteX9-151" fmla="*/ 5263674 w 5308994"/>
              <a:gd name="connsiteY9-152" fmla="*/ 621824 h 1057253"/>
              <a:gd name="connsiteX10-153" fmla="*/ 5176588 w 5308994"/>
              <a:gd name="connsiteY10-154" fmla="*/ 70281 h 1057253"/>
              <a:gd name="connsiteX11-155" fmla="*/ 4175103 w 5308994"/>
              <a:gd name="connsiteY11-156" fmla="*/ 12224 h 1057253"/>
              <a:gd name="connsiteX12-157" fmla="*/ 3115560 w 5308994"/>
              <a:gd name="connsiteY12-158" fmla="*/ 113824 h 1057253"/>
              <a:gd name="connsiteX13-159" fmla="*/ 2534988 w 5308994"/>
              <a:gd name="connsiteY13-160" fmla="*/ 41253 h 1057253"/>
              <a:gd name="connsiteX14-161" fmla="*/ 1388360 w 5308994"/>
              <a:gd name="connsiteY14-162" fmla="*/ 84795 h 1057253"/>
              <a:gd name="connsiteX15-163" fmla="*/ 546531 w 5308994"/>
              <a:gd name="connsiteY15-164" fmla="*/ 26738 h 1057253"/>
              <a:gd name="connsiteX16-165" fmla="*/ 183674 w 5308994"/>
              <a:gd name="connsiteY16-166" fmla="*/ 215424 h 1057253"/>
              <a:gd name="connsiteX0-167" fmla="*/ 190256 w 5315576"/>
              <a:gd name="connsiteY0-168" fmla="*/ 215424 h 1057253"/>
              <a:gd name="connsiteX1-169" fmla="*/ 9308 w 5315576"/>
              <a:gd name="connsiteY1-170" fmla="*/ 841163 h 1057253"/>
              <a:gd name="connsiteX2-171" fmla="*/ 467842 w 5315576"/>
              <a:gd name="connsiteY2-172" fmla="*/ 1004243 h 1057253"/>
              <a:gd name="connsiteX3-173" fmla="*/ 1990027 w 5315576"/>
              <a:gd name="connsiteY3-174" fmla="*/ 1028224 h 1057253"/>
              <a:gd name="connsiteX4-175" fmla="*/ 2541570 w 5315576"/>
              <a:gd name="connsiteY4-176" fmla="*/ 912110 h 1057253"/>
              <a:gd name="connsiteX5-177" fmla="*/ 3238256 w 5315576"/>
              <a:gd name="connsiteY5-178" fmla="*/ 1057253 h 1057253"/>
              <a:gd name="connsiteX6-179" fmla="*/ 4022027 w 5315576"/>
              <a:gd name="connsiteY6-180" fmla="*/ 912110 h 1057253"/>
              <a:gd name="connsiteX7-181" fmla="*/ 4863856 w 5315576"/>
              <a:gd name="connsiteY7-182" fmla="*/ 1042738 h 1057253"/>
              <a:gd name="connsiteX8-183" fmla="*/ 5270256 w 5315576"/>
              <a:gd name="connsiteY8-184" fmla="*/ 621824 h 1057253"/>
              <a:gd name="connsiteX9-185" fmla="*/ 5183170 w 5315576"/>
              <a:gd name="connsiteY9-186" fmla="*/ 70281 h 1057253"/>
              <a:gd name="connsiteX10-187" fmla="*/ 4181685 w 5315576"/>
              <a:gd name="connsiteY10-188" fmla="*/ 12224 h 1057253"/>
              <a:gd name="connsiteX11-189" fmla="*/ 3122142 w 5315576"/>
              <a:gd name="connsiteY11-190" fmla="*/ 113824 h 1057253"/>
              <a:gd name="connsiteX12-191" fmla="*/ 2541570 w 5315576"/>
              <a:gd name="connsiteY12-192" fmla="*/ 41253 h 1057253"/>
              <a:gd name="connsiteX13-193" fmla="*/ 1394942 w 5315576"/>
              <a:gd name="connsiteY13-194" fmla="*/ 84795 h 1057253"/>
              <a:gd name="connsiteX14-195" fmla="*/ 553113 w 5315576"/>
              <a:gd name="connsiteY14-196" fmla="*/ 26738 h 1057253"/>
              <a:gd name="connsiteX15-197" fmla="*/ 190256 w 5315576"/>
              <a:gd name="connsiteY15-198" fmla="*/ 215424 h 1057253"/>
              <a:gd name="connsiteX0-199" fmla="*/ 190256 w 5315576"/>
              <a:gd name="connsiteY0-200" fmla="*/ 215424 h 1062520"/>
              <a:gd name="connsiteX1-201" fmla="*/ 9308 w 5315576"/>
              <a:gd name="connsiteY1-202" fmla="*/ 841163 h 1062520"/>
              <a:gd name="connsiteX2-203" fmla="*/ 467842 w 5315576"/>
              <a:gd name="connsiteY2-204" fmla="*/ 1004243 h 1062520"/>
              <a:gd name="connsiteX3-205" fmla="*/ 1990027 w 5315576"/>
              <a:gd name="connsiteY3-206" fmla="*/ 1028224 h 1062520"/>
              <a:gd name="connsiteX4-207" fmla="*/ 3238256 w 5315576"/>
              <a:gd name="connsiteY4-208" fmla="*/ 1057253 h 1062520"/>
              <a:gd name="connsiteX5-209" fmla="*/ 4022027 w 5315576"/>
              <a:gd name="connsiteY5-210" fmla="*/ 912110 h 1062520"/>
              <a:gd name="connsiteX6-211" fmla="*/ 4863856 w 5315576"/>
              <a:gd name="connsiteY6-212" fmla="*/ 1042738 h 1062520"/>
              <a:gd name="connsiteX7-213" fmla="*/ 5270256 w 5315576"/>
              <a:gd name="connsiteY7-214" fmla="*/ 621824 h 1062520"/>
              <a:gd name="connsiteX8-215" fmla="*/ 5183170 w 5315576"/>
              <a:gd name="connsiteY8-216" fmla="*/ 70281 h 1062520"/>
              <a:gd name="connsiteX9-217" fmla="*/ 4181685 w 5315576"/>
              <a:gd name="connsiteY9-218" fmla="*/ 12224 h 1062520"/>
              <a:gd name="connsiteX10-219" fmla="*/ 3122142 w 5315576"/>
              <a:gd name="connsiteY10-220" fmla="*/ 113824 h 1062520"/>
              <a:gd name="connsiteX11-221" fmla="*/ 2541570 w 5315576"/>
              <a:gd name="connsiteY11-222" fmla="*/ 41253 h 1062520"/>
              <a:gd name="connsiteX12-223" fmla="*/ 1394942 w 5315576"/>
              <a:gd name="connsiteY12-224" fmla="*/ 84795 h 1062520"/>
              <a:gd name="connsiteX13-225" fmla="*/ 553113 w 5315576"/>
              <a:gd name="connsiteY13-226" fmla="*/ 26738 h 1062520"/>
              <a:gd name="connsiteX14-227" fmla="*/ 190256 w 5315576"/>
              <a:gd name="connsiteY14-228" fmla="*/ 215424 h 1062520"/>
              <a:gd name="connsiteX0-229" fmla="*/ 190256 w 5315576"/>
              <a:gd name="connsiteY0-230" fmla="*/ 215424 h 1079907"/>
              <a:gd name="connsiteX1-231" fmla="*/ 9308 w 5315576"/>
              <a:gd name="connsiteY1-232" fmla="*/ 841163 h 1079907"/>
              <a:gd name="connsiteX2-233" fmla="*/ 467842 w 5315576"/>
              <a:gd name="connsiteY2-234" fmla="*/ 1004243 h 1079907"/>
              <a:gd name="connsiteX3-235" fmla="*/ 1990027 w 5315576"/>
              <a:gd name="connsiteY3-236" fmla="*/ 1028224 h 1079907"/>
              <a:gd name="connsiteX4-237" fmla="*/ 3238256 w 5315576"/>
              <a:gd name="connsiteY4-238" fmla="*/ 1057253 h 1079907"/>
              <a:gd name="connsiteX5-239" fmla="*/ 4863856 w 5315576"/>
              <a:gd name="connsiteY5-240" fmla="*/ 1042738 h 1079907"/>
              <a:gd name="connsiteX6-241" fmla="*/ 5270256 w 5315576"/>
              <a:gd name="connsiteY6-242" fmla="*/ 621824 h 1079907"/>
              <a:gd name="connsiteX7-243" fmla="*/ 5183170 w 5315576"/>
              <a:gd name="connsiteY7-244" fmla="*/ 70281 h 1079907"/>
              <a:gd name="connsiteX8-245" fmla="*/ 4181685 w 5315576"/>
              <a:gd name="connsiteY8-246" fmla="*/ 12224 h 1079907"/>
              <a:gd name="connsiteX9-247" fmla="*/ 3122142 w 5315576"/>
              <a:gd name="connsiteY9-248" fmla="*/ 113824 h 1079907"/>
              <a:gd name="connsiteX10-249" fmla="*/ 2541570 w 5315576"/>
              <a:gd name="connsiteY10-250" fmla="*/ 41253 h 1079907"/>
              <a:gd name="connsiteX11-251" fmla="*/ 1394942 w 5315576"/>
              <a:gd name="connsiteY11-252" fmla="*/ 84795 h 1079907"/>
              <a:gd name="connsiteX12-253" fmla="*/ 553113 w 5315576"/>
              <a:gd name="connsiteY12-254" fmla="*/ 26738 h 1079907"/>
              <a:gd name="connsiteX13-255" fmla="*/ 190256 w 5315576"/>
              <a:gd name="connsiteY13-256" fmla="*/ 215424 h 1079907"/>
              <a:gd name="connsiteX0-257" fmla="*/ 190256 w 5315576"/>
              <a:gd name="connsiteY0-258" fmla="*/ 209770 h 1074253"/>
              <a:gd name="connsiteX1-259" fmla="*/ 9308 w 5315576"/>
              <a:gd name="connsiteY1-260" fmla="*/ 835509 h 1074253"/>
              <a:gd name="connsiteX2-261" fmla="*/ 467842 w 5315576"/>
              <a:gd name="connsiteY2-262" fmla="*/ 998589 h 1074253"/>
              <a:gd name="connsiteX3-263" fmla="*/ 1990027 w 5315576"/>
              <a:gd name="connsiteY3-264" fmla="*/ 1022570 h 1074253"/>
              <a:gd name="connsiteX4-265" fmla="*/ 3238256 w 5315576"/>
              <a:gd name="connsiteY4-266" fmla="*/ 1051599 h 1074253"/>
              <a:gd name="connsiteX5-267" fmla="*/ 4863856 w 5315576"/>
              <a:gd name="connsiteY5-268" fmla="*/ 1037084 h 1074253"/>
              <a:gd name="connsiteX6-269" fmla="*/ 5270256 w 5315576"/>
              <a:gd name="connsiteY6-270" fmla="*/ 616170 h 1074253"/>
              <a:gd name="connsiteX7-271" fmla="*/ 5183170 w 5315576"/>
              <a:gd name="connsiteY7-272" fmla="*/ 64627 h 1074253"/>
              <a:gd name="connsiteX8-273" fmla="*/ 4181685 w 5315576"/>
              <a:gd name="connsiteY8-274" fmla="*/ 6570 h 1074253"/>
              <a:gd name="connsiteX9-275" fmla="*/ 3318992 w 5315576"/>
              <a:gd name="connsiteY9-276" fmla="*/ 23638 h 1074253"/>
              <a:gd name="connsiteX10-277" fmla="*/ 2541570 w 5315576"/>
              <a:gd name="connsiteY10-278" fmla="*/ 35599 h 1074253"/>
              <a:gd name="connsiteX11-279" fmla="*/ 1394942 w 5315576"/>
              <a:gd name="connsiteY11-280" fmla="*/ 79141 h 1074253"/>
              <a:gd name="connsiteX12-281" fmla="*/ 553113 w 5315576"/>
              <a:gd name="connsiteY12-282" fmla="*/ 21084 h 1074253"/>
              <a:gd name="connsiteX13-283" fmla="*/ 190256 w 5315576"/>
              <a:gd name="connsiteY13-284" fmla="*/ 209770 h 1074253"/>
              <a:gd name="connsiteX0-285" fmla="*/ 190256 w 5315576"/>
              <a:gd name="connsiteY0-286" fmla="*/ 209770 h 1074253"/>
              <a:gd name="connsiteX1-287" fmla="*/ 9308 w 5315576"/>
              <a:gd name="connsiteY1-288" fmla="*/ 835509 h 1074253"/>
              <a:gd name="connsiteX2-289" fmla="*/ 467842 w 5315576"/>
              <a:gd name="connsiteY2-290" fmla="*/ 998589 h 1074253"/>
              <a:gd name="connsiteX3-291" fmla="*/ 1990027 w 5315576"/>
              <a:gd name="connsiteY3-292" fmla="*/ 1022570 h 1074253"/>
              <a:gd name="connsiteX4-293" fmla="*/ 3238256 w 5315576"/>
              <a:gd name="connsiteY4-294" fmla="*/ 1051599 h 1074253"/>
              <a:gd name="connsiteX5-295" fmla="*/ 4863856 w 5315576"/>
              <a:gd name="connsiteY5-296" fmla="*/ 1037084 h 1074253"/>
              <a:gd name="connsiteX6-297" fmla="*/ 5270256 w 5315576"/>
              <a:gd name="connsiteY6-298" fmla="*/ 616170 h 1074253"/>
              <a:gd name="connsiteX7-299" fmla="*/ 5183170 w 5315576"/>
              <a:gd name="connsiteY7-300" fmla="*/ 64627 h 1074253"/>
              <a:gd name="connsiteX8-301" fmla="*/ 4181685 w 5315576"/>
              <a:gd name="connsiteY8-302" fmla="*/ 6570 h 1074253"/>
              <a:gd name="connsiteX9-303" fmla="*/ 3318992 w 5315576"/>
              <a:gd name="connsiteY9-304" fmla="*/ 23638 h 1074253"/>
              <a:gd name="connsiteX10-305" fmla="*/ 2224070 w 5315576"/>
              <a:gd name="connsiteY10-306" fmla="*/ 83500 h 1074253"/>
              <a:gd name="connsiteX11-307" fmla="*/ 1394942 w 5315576"/>
              <a:gd name="connsiteY11-308" fmla="*/ 79141 h 1074253"/>
              <a:gd name="connsiteX12-309" fmla="*/ 553113 w 5315576"/>
              <a:gd name="connsiteY12-310" fmla="*/ 21084 h 1074253"/>
              <a:gd name="connsiteX13-311" fmla="*/ 190256 w 5315576"/>
              <a:gd name="connsiteY13-312" fmla="*/ 209770 h 1074253"/>
              <a:gd name="connsiteX0-313" fmla="*/ 190256 w 5315576"/>
              <a:gd name="connsiteY0-314" fmla="*/ 209770 h 1074253"/>
              <a:gd name="connsiteX1-315" fmla="*/ 9308 w 5315576"/>
              <a:gd name="connsiteY1-316" fmla="*/ 835509 h 1074253"/>
              <a:gd name="connsiteX2-317" fmla="*/ 467842 w 5315576"/>
              <a:gd name="connsiteY2-318" fmla="*/ 998589 h 1074253"/>
              <a:gd name="connsiteX3-319" fmla="*/ 1990027 w 5315576"/>
              <a:gd name="connsiteY3-320" fmla="*/ 1022570 h 1074253"/>
              <a:gd name="connsiteX4-321" fmla="*/ 3238256 w 5315576"/>
              <a:gd name="connsiteY4-322" fmla="*/ 1051599 h 1074253"/>
              <a:gd name="connsiteX5-323" fmla="*/ 4863856 w 5315576"/>
              <a:gd name="connsiteY5-324" fmla="*/ 1037084 h 1074253"/>
              <a:gd name="connsiteX6-325" fmla="*/ 5270256 w 5315576"/>
              <a:gd name="connsiteY6-326" fmla="*/ 616170 h 1074253"/>
              <a:gd name="connsiteX7-327" fmla="*/ 5183170 w 5315576"/>
              <a:gd name="connsiteY7-328" fmla="*/ 64627 h 1074253"/>
              <a:gd name="connsiteX8-329" fmla="*/ 4181685 w 5315576"/>
              <a:gd name="connsiteY8-330" fmla="*/ 6570 h 1074253"/>
              <a:gd name="connsiteX9-331" fmla="*/ 3318992 w 5315576"/>
              <a:gd name="connsiteY9-332" fmla="*/ 23638 h 1074253"/>
              <a:gd name="connsiteX10-333" fmla="*/ 2224070 w 5315576"/>
              <a:gd name="connsiteY10-334" fmla="*/ 83500 h 1074253"/>
              <a:gd name="connsiteX11-335" fmla="*/ 1350492 w 5315576"/>
              <a:gd name="connsiteY11-336" fmla="*/ 34057 h 1074253"/>
              <a:gd name="connsiteX12-337" fmla="*/ 553113 w 5315576"/>
              <a:gd name="connsiteY12-338" fmla="*/ 21084 h 1074253"/>
              <a:gd name="connsiteX13-339" fmla="*/ 190256 w 5315576"/>
              <a:gd name="connsiteY13-340" fmla="*/ 209770 h 1074253"/>
              <a:gd name="connsiteX0-341" fmla="*/ 190256 w 5315576"/>
              <a:gd name="connsiteY0-342" fmla="*/ 209770 h 1074253"/>
              <a:gd name="connsiteX1-343" fmla="*/ 9308 w 5315576"/>
              <a:gd name="connsiteY1-344" fmla="*/ 835509 h 1074253"/>
              <a:gd name="connsiteX2-345" fmla="*/ 467842 w 5315576"/>
              <a:gd name="connsiteY2-346" fmla="*/ 998589 h 1074253"/>
              <a:gd name="connsiteX3-347" fmla="*/ 1990027 w 5315576"/>
              <a:gd name="connsiteY3-348" fmla="*/ 1022570 h 1074253"/>
              <a:gd name="connsiteX4-349" fmla="*/ 3238256 w 5315576"/>
              <a:gd name="connsiteY4-350" fmla="*/ 1051599 h 1074253"/>
              <a:gd name="connsiteX5-351" fmla="*/ 4863856 w 5315576"/>
              <a:gd name="connsiteY5-352" fmla="*/ 1037084 h 1074253"/>
              <a:gd name="connsiteX6-353" fmla="*/ 5270256 w 5315576"/>
              <a:gd name="connsiteY6-354" fmla="*/ 616170 h 1074253"/>
              <a:gd name="connsiteX7-355" fmla="*/ 5183170 w 5315576"/>
              <a:gd name="connsiteY7-356" fmla="*/ 64627 h 1074253"/>
              <a:gd name="connsiteX8-357" fmla="*/ 4181685 w 5315576"/>
              <a:gd name="connsiteY8-358" fmla="*/ 6570 h 1074253"/>
              <a:gd name="connsiteX9-359" fmla="*/ 3318992 w 5315576"/>
              <a:gd name="connsiteY9-360" fmla="*/ 23638 h 1074253"/>
              <a:gd name="connsiteX10-361" fmla="*/ 2300270 w 5315576"/>
              <a:gd name="connsiteY10-362" fmla="*/ 38416 h 1074253"/>
              <a:gd name="connsiteX11-363" fmla="*/ 1350492 w 5315576"/>
              <a:gd name="connsiteY11-364" fmla="*/ 34057 h 1074253"/>
              <a:gd name="connsiteX12-365" fmla="*/ 553113 w 5315576"/>
              <a:gd name="connsiteY12-366" fmla="*/ 21084 h 1074253"/>
              <a:gd name="connsiteX13-367" fmla="*/ 190256 w 5315576"/>
              <a:gd name="connsiteY13-368" fmla="*/ 209770 h 1074253"/>
              <a:gd name="connsiteX0-369" fmla="*/ 190256 w 5315576"/>
              <a:gd name="connsiteY0-370" fmla="*/ 209245 h 1073728"/>
              <a:gd name="connsiteX1-371" fmla="*/ 9308 w 5315576"/>
              <a:gd name="connsiteY1-372" fmla="*/ 834984 h 1073728"/>
              <a:gd name="connsiteX2-373" fmla="*/ 467842 w 5315576"/>
              <a:gd name="connsiteY2-374" fmla="*/ 998064 h 1073728"/>
              <a:gd name="connsiteX3-375" fmla="*/ 1990027 w 5315576"/>
              <a:gd name="connsiteY3-376" fmla="*/ 1022045 h 1073728"/>
              <a:gd name="connsiteX4-377" fmla="*/ 3238256 w 5315576"/>
              <a:gd name="connsiteY4-378" fmla="*/ 1051074 h 1073728"/>
              <a:gd name="connsiteX5-379" fmla="*/ 4863856 w 5315576"/>
              <a:gd name="connsiteY5-380" fmla="*/ 1036559 h 1073728"/>
              <a:gd name="connsiteX6-381" fmla="*/ 5270256 w 5315576"/>
              <a:gd name="connsiteY6-382" fmla="*/ 615645 h 1073728"/>
              <a:gd name="connsiteX7-383" fmla="*/ 5183170 w 5315576"/>
              <a:gd name="connsiteY7-384" fmla="*/ 64102 h 1073728"/>
              <a:gd name="connsiteX8-385" fmla="*/ 4181685 w 5315576"/>
              <a:gd name="connsiteY8-386" fmla="*/ 6045 h 1073728"/>
              <a:gd name="connsiteX9-387" fmla="*/ 3331692 w 5315576"/>
              <a:gd name="connsiteY9-388" fmla="*/ 571 h 1073728"/>
              <a:gd name="connsiteX10-389" fmla="*/ 2300270 w 5315576"/>
              <a:gd name="connsiteY10-390" fmla="*/ 37891 h 1073728"/>
              <a:gd name="connsiteX11-391" fmla="*/ 1350492 w 5315576"/>
              <a:gd name="connsiteY11-392" fmla="*/ 33532 h 1073728"/>
              <a:gd name="connsiteX12-393" fmla="*/ 553113 w 5315576"/>
              <a:gd name="connsiteY12-394" fmla="*/ 20559 h 1073728"/>
              <a:gd name="connsiteX13-395" fmla="*/ 190256 w 5315576"/>
              <a:gd name="connsiteY13-396" fmla="*/ 209245 h 1073728"/>
              <a:gd name="connsiteX0-397" fmla="*/ 190256 w 5314525"/>
              <a:gd name="connsiteY0-398" fmla="*/ 217134 h 1081617"/>
              <a:gd name="connsiteX1-399" fmla="*/ 9308 w 5314525"/>
              <a:gd name="connsiteY1-400" fmla="*/ 842873 h 1081617"/>
              <a:gd name="connsiteX2-401" fmla="*/ 467842 w 5314525"/>
              <a:gd name="connsiteY2-402" fmla="*/ 1005953 h 1081617"/>
              <a:gd name="connsiteX3-403" fmla="*/ 1990027 w 5314525"/>
              <a:gd name="connsiteY3-404" fmla="*/ 1029934 h 1081617"/>
              <a:gd name="connsiteX4-405" fmla="*/ 3238256 w 5314525"/>
              <a:gd name="connsiteY4-406" fmla="*/ 1058963 h 1081617"/>
              <a:gd name="connsiteX5-407" fmla="*/ 4863856 w 5314525"/>
              <a:gd name="connsiteY5-408" fmla="*/ 1044448 h 1081617"/>
              <a:gd name="connsiteX6-409" fmla="*/ 5270256 w 5314525"/>
              <a:gd name="connsiteY6-410" fmla="*/ 623534 h 1081617"/>
              <a:gd name="connsiteX7-411" fmla="*/ 5183170 w 5314525"/>
              <a:gd name="connsiteY7-412" fmla="*/ 71991 h 1081617"/>
              <a:gd name="connsiteX8-413" fmla="*/ 4200735 w 5314525"/>
              <a:gd name="connsiteY8-414" fmla="*/ 5481 h 1081617"/>
              <a:gd name="connsiteX9-415" fmla="*/ 3331692 w 5314525"/>
              <a:gd name="connsiteY9-416" fmla="*/ 8460 h 1081617"/>
              <a:gd name="connsiteX10-417" fmla="*/ 2300270 w 5314525"/>
              <a:gd name="connsiteY10-418" fmla="*/ 45780 h 1081617"/>
              <a:gd name="connsiteX11-419" fmla="*/ 1350492 w 5314525"/>
              <a:gd name="connsiteY11-420" fmla="*/ 41421 h 1081617"/>
              <a:gd name="connsiteX12-421" fmla="*/ 553113 w 5314525"/>
              <a:gd name="connsiteY12-422" fmla="*/ 28448 h 1081617"/>
              <a:gd name="connsiteX13-423" fmla="*/ 190256 w 5314525"/>
              <a:gd name="connsiteY13-424" fmla="*/ 217134 h 1081617"/>
              <a:gd name="connsiteX0-425" fmla="*/ 190256 w 5342821"/>
              <a:gd name="connsiteY0-426" fmla="*/ 216722 h 1081205"/>
              <a:gd name="connsiteX1-427" fmla="*/ 9308 w 5342821"/>
              <a:gd name="connsiteY1-428" fmla="*/ 842461 h 1081205"/>
              <a:gd name="connsiteX2-429" fmla="*/ 467842 w 5342821"/>
              <a:gd name="connsiteY2-430" fmla="*/ 1005541 h 1081205"/>
              <a:gd name="connsiteX3-431" fmla="*/ 1990027 w 5342821"/>
              <a:gd name="connsiteY3-432" fmla="*/ 1029522 h 1081205"/>
              <a:gd name="connsiteX4-433" fmla="*/ 3238256 w 5342821"/>
              <a:gd name="connsiteY4-434" fmla="*/ 1058551 h 1081205"/>
              <a:gd name="connsiteX5-435" fmla="*/ 4863856 w 5342821"/>
              <a:gd name="connsiteY5-436" fmla="*/ 1044036 h 1081205"/>
              <a:gd name="connsiteX6-437" fmla="*/ 5270256 w 5342821"/>
              <a:gd name="connsiteY6-438" fmla="*/ 623122 h 1081205"/>
              <a:gd name="connsiteX7-439" fmla="*/ 5233970 w 5342821"/>
              <a:gd name="connsiteY7-440" fmla="*/ 65944 h 1081205"/>
              <a:gd name="connsiteX8-441" fmla="*/ 4200735 w 5342821"/>
              <a:gd name="connsiteY8-442" fmla="*/ 5069 h 1081205"/>
              <a:gd name="connsiteX9-443" fmla="*/ 3331692 w 5342821"/>
              <a:gd name="connsiteY9-444" fmla="*/ 8048 h 1081205"/>
              <a:gd name="connsiteX10-445" fmla="*/ 2300270 w 5342821"/>
              <a:gd name="connsiteY10-446" fmla="*/ 45368 h 1081205"/>
              <a:gd name="connsiteX11-447" fmla="*/ 1350492 w 5342821"/>
              <a:gd name="connsiteY11-448" fmla="*/ 41009 h 1081205"/>
              <a:gd name="connsiteX12-449" fmla="*/ 553113 w 5342821"/>
              <a:gd name="connsiteY12-450" fmla="*/ 28036 h 1081205"/>
              <a:gd name="connsiteX13-451" fmla="*/ 190256 w 5342821"/>
              <a:gd name="connsiteY13-452" fmla="*/ 216722 h 1081205"/>
              <a:gd name="connsiteX0-453" fmla="*/ 190256 w 5342821"/>
              <a:gd name="connsiteY0-454" fmla="*/ 216722 h 1081205"/>
              <a:gd name="connsiteX1-455" fmla="*/ 9308 w 5342821"/>
              <a:gd name="connsiteY1-456" fmla="*/ 842461 h 1081205"/>
              <a:gd name="connsiteX2-457" fmla="*/ 467842 w 5342821"/>
              <a:gd name="connsiteY2-458" fmla="*/ 1005541 h 1081205"/>
              <a:gd name="connsiteX3-459" fmla="*/ 1990027 w 5342821"/>
              <a:gd name="connsiteY3-460" fmla="*/ 1029522 h 1081205"/>
              <a:gd name="connsiteX4-461" fmla="*/ 3238256 w 5342821"/>
              <a:gd name="connsiteY4-462" fmla="*/ 1058551 h 1081205"/>
              <a:gd name="connsiteX5-463" fmla="*/ 4863856 w 5342821"/>
              <a:gd name="connsiteY5-464" fmla="*/ 1044036 h 1081205"/>
              <a:gd name="connsiteX6-465" fmla="*/ 5270256 w 5342821"/>
              <a:gd name="connsiteY6-466" fmla="*/ 623122 h 1081205"/>
              <a:gd name="connsiteX7-467" fmla="*/ 5233970 w 5342821"/>
              <a:gd name="connsiteY7-468" fmla="*/ 65944 h 1081205"/>
              <a:gd name="connsiteX8-469" fmla="*/ 4200735 w 5342821"/>
              <a:gd name="connsiteY8-470" fmla="*/ 5069 h 1081205"/>
              <a:gd name="connsiteX9-471" fmla="*/ 3331692 w 5342821"/>
              <a:gd name="connsiteY9-472" fmla="*/ 8048 h 1081205"/>
              <a:gd name="connsiteX10-473" fmla="*/ 2300270 w 5342821"/>
              <a:gd name="connsiteY10-474" fmla="*/ 45368 h 1081205"/>
              <a:gd name="connsiteX11-475" fmla="*/ 1350492 w 5342821"/>
              <a:gd name="connsiteY11-476" fmla="*/ 41009 h 1081205"/>
              <a:gd name="connsiteX12-477" fmla="*/ 553113 w 5342821"/>
              <a:gd name="connsiteY12-478" fmla="*/ 28036 h 1081205"/>
              <a:gd name="connsiteX13-479" fmla="*/ 190256 w 5342821"/>
              <a:gd name="connsiteY13-480" fmla="*/ 216722 h 1081205"/>
              <a:gd name="connsiteX0-481" fmla="*/ 190256 w 5404092"/>
              <a:gd name="connsiteY0-482" fmla="*/ 216977 h 1081460"/>
              <a:gd name="connsiteX1-483" fmla="*/ 9308 w 5404092"/>
              <a:gd name="connsiteY1-484" fmla="*/ 842716 h 1081460"/>
              <a:gd name="connsiteX2-485" fmla="*/ 467842 w 5404092"/>
              <a:gd name="connsiteY2-486" fmla="*/ 1005796 h 1081460"/>
              <a:gd name="connsiteX3-487" fmla="*/ 1990027 w 5404092"/>
              <a:gd name="connsiteY3-488" fmla="*/ 1029777 h 1081460"/>
              <a:gd name="connsiteX4-489" fmla="*/ 3238256 w 5404092"/>
              <a:gd name="connsiteY4-490" fmla="*/ 1058806 h 1081460"/>
              <a:gd name="connsiteX5-491" fmla="*/ 4863856 w 5404092"/>
              <a:gd name="connsiteY5-492" fmla="*/ 1044291 h 1081460"/>
              <a:gd name="connsiteX6-493" fmla="*/ 5270256 w 5404092"/>
              <a:gd name="connsiteY6-494" fmla="*/ 623377 h 1081460"/>
              <a:gd name="connsiteX7-495" fmla="*/ 5233970 w 5404092"/>
              <a:gd name="connsiteY7-496" fmla="*/ 66199 h 1081460"/>
              <a:gd name="connsiteX8-497" fmla="*/ 3331692 w 5404092"/>
              <a:gd name="connsiteY8-498" fmla="*/ 8303 h 1081460"/>
              <a:gd name="connsiteX9-499" fmla="*/ 2300270 w 5404092"/>
              <a:gd name="connsiteY9-500" fmla="*/ 45623 h 1081460"/>
              <a:gd name="connsiteX10-501" fmla="*/ 1350492 w 5404092"/>
              <a:gd name="connsiteY10-502" fmla="*/ 41264 h 1081460"/>
              <a:gd name="connsiteX11-503" fmla="*/ 553113 w 5404092"/>
              <a:gd name="connsiteY11-504" fmla="*/ 28291 h 1081460"/>
              <a:gd name="connsiteX12-505" fmla="*/ 190256 w 5404092"/>
              <a:gd name="connsiteY12-506" fmla="*/ 216977 h 1081460"/>
              <a:gd name="connsiteX0-507" fmla="*/ 190256 w 5304488"/>
              <a:gd name="connsiteY0-508" fmla="*/ 226775 h 1091258"/>
              <a:gd name="connsiteX1-509" fmla="*/ 9308 w 5304488"/>
              <a:gd name="connsiteY1-510" fmla="*/ 852514 h 1091258"/>
              <a:gd name="connsiteX2-511" fmla="*/ 467842 w 5304488"/>
              <a:gd name="connsiteY2-512" fmla="*/ 1015594 h 1091258"/>
              <a:gd name="connsiteX3-513" fmla="*/ 1990027 w 5304488"/>
              <a:gd name="connsiteY3-514" fmla="*/ 1039575 h 1091258"/>
              <a:gd name="connsiteX4-515" fmla="*/ 3238256 w 5304488"/>
              <a:gd name="connsiteY4-516" fmla="*/ 1068604 h 1091258"/>
              <a:gd name="connsiteX5-517" fmla="*/ 4863856 w 5304488"/>
              <a:gd name="connsiteY5-518" fmla="*/ 1054089 h 1091258"/>
              <a:gd name="connsiteX6-519" fmla="*/ 5270256 w 5304488"/>
              <a:gd name="connsiteY6-520" fmla="*/ 633175 h 1091258"/>
              <a:gd name="connsiteX7-521" fmla="*/ 5062520 w 5304488"/>
              <a:gd name="connsiteY7-522" fmla="*/ 59091 h 1091258"/>
              <a:gd name="connsiteX8-523" fmla="*/ 3331692 w 5304488"/>
              <a:gd name="connsiteY8-524" fmla="*/ 18101 h 1091258"/>
              <a:gd name="connsiteX9-525" fmla="*/ 2300270 w 5304488"/>
              <a:gd name="connsiteY9-526" fmla="*/ 55421 h 1091258"/>
              <a:gd name="connsiteX10-527" fmla="*/ 1350492 w 5304488"/>
              <a:gd name="connsiteY10-528" fmla="*/ 51062 h 1091258"/>
              <a:gd name="connsiteX11-529" fmla="*/ 553113 w 5304488"/>
              <a:gd name="connsiteY11-530" fmla="*/ 38089 h 1091258"/>
              <a:gd name="connsiteX12-531" fmla="*/ 190256 w 5304488"/>
              <a:gd name="connsiteY12-532" fmla="*/ 226775 h 1091258"/>
              <a:gd name="connsiteX0-533" fmla="*/ 190256 w 5342547"/>
              <a:gd name="connsiteY0-534" fmla="*/ 226775 h 1091258"/>
              <a:gd name="connsiteX1-535" fmla="*/ 9308 w 5342547"/>
              <a:gd name="connsiteY1-536" fmla="*/ 852514 h 1091258"/>
              <a:gd name="connsiteX2-537" fmla="*/ 467842 w 5342547"/>
              <a:gd name="connsiteY2-538" fmla="*/ 1015594 h 1091258"/>
              <a:gd name="connsiteX3-539" fmla="*/ 1990027 w 5342547"/>
              <a:gd name="connsiteY3-540" fmla="*/ 1039575 h 1091258"/>
              <a:gd name="connsiteX4-541" fmla="*/ 3238256 w 5342547"/>
              <a:gd name="connsiteY4-542" fmla="*/ 1068604 h 1091258"/>
              <a:gd name="connsiteX5-543" fmla="*/ 4863856 w 5342547"/>
              <a:gd name="connsiteY5-544" fmla="*/ 1054089 h 1091258"/>
              <a:gd name="connsiteX6-545" fmla="*/ 5321056 w 5342547"/>
              <a:gd name="connsiteY6-546" fmla="*/ 633175 h 1091258"/>
              <a:gd name="connsiteX7-547" fmla="*/ 5062520 w 5342547"/>
              <a:gd name="connsiteY7-548" fmla="*/ 59091 h 1091258"/>
              <a:gd name="connsiteX8-549" fmla="*/ 3331692 w 5342547"/>
              <a:gd name="connsiteY8-550" fmla="*/ 18101 h 1091258"/>
              <a:gd name="connsiteX9-551" fmla="*/ 2300270 w 5342547"/>
              <a:gd name="connsiteY9-552" fmla="*/ 55421 h 1091258"/>
              <a:gd name="connsiteX10-553" fmla="*/ 1350492 w 5342547"/>
              <a:gd name="connsiteY10-554" fmla="*/ 51062 h 1091258"/>
              <a:gd name="connsiteX11-555" fmla="*/ 553113 w 5342547"/>
              <a:gd name="connsiteY11-556" fmla="*/ 38089 h 1091258"/>
              <a:gd name="connsiteX12-557" fmla="*/ 190256 w 5342547"/>
              <a:gd name="connsiteY12-558" fmla="*/ 226775 h 1091258"/>
              <a:gd name="connsiteX0-559" fmla="*/ 104799 w 5352340"/>
              <a:gd name="connsiteY0-560" fmla="*/ 294401 h 1091258"/>
              <a:gd name="connsiteX1-561" fmla="*/ 19101 w 5352340"/>
              <a:gd name="connsiteY1-562" fmla="*/ 852514 h 1091258"/>
              <a:gd name="connsiteX2-563" fmla="*/ 477635 w 5352340"/>
              <a:gd name="connsiteY2-564" fmla="*/ 1015594 h 1091258"/>
              <a:gd name="connsiteX3-565" fmla="*/ 1999820 w 5352340"/>
              <a:gd name="connsiteY3-566" fmla="*/ 1039575 h 1091258"/>
              <a:gd name="connsiteX4-567" fmla="*/ 3248049 w 5352340"/>
              <a:gd name="connsiteY4-568" fmla="*/ 1068604 h 1091258"/>
              <a:gd name="connsiteX5-569" fmla="*/ 4873649 w 5352340"/>
              <a:gd name="connsiteY5-570" fmla="*/ 1054089 h 1091258"/>
              <a:gd name="connsiteX6-571" fmla="*/ 5330849 w 5352340"/>
              <a:gd name="connsiteY6-572" fmla="*/ 633175 h 1091258"/>
              <a:gd name="connsiteX7-573" fmla="*/ 5072313 w 5352340"/>
              <a:gd name="connsiteY7-574" fmla="*/ 59091 h 1091258"/>
              <a:gd name="connsiteX8-575" fmla="*/ 3341485 w 5352340"/>
              <a:gd name="connsiteY8-576" fmla="*/ 18101 h 1091258"/>
              <a:gd name="connsiteX9-577" fmla="*/ 2310063 w 5352340"/>
              <a:gd name="connsiteY9-578" fmla="*/ 55421 h 1091258"/>
              <a:gd name="connsiteX10-579" fmla="*/ 1360285 w 5352340"/>
              <a:gd name="connsiteY10-580" fmla="*/ 51062 h 1091258"/>
              <a:gd name="connsiteX11-581" fmla="*/ 562906 w 5352340"/>
              <a:gd name="connsiteY11-582" fmla="*/ 38089 h 1091258"/>
              <a:gd name="connsiteX12-583" fmla="*/ 104799 w 5352340"/>
              <a:gd name="connsiteY12-584" fmla="*/ 294401 h 1091258"/>
              <a:gd name="connsiteX0-585" fmla="*/ 102948 w 5350489"/>
              <a:gd name="connsiteY0-586" fmla="*/ 294401 h 1091258"/>
              <a:gd name="connsiteX1-587" fmla="*/ 17250 w 5350489"/>
              <a:gd name="connsiteY1-588" fmla="*/ 852514 h 1091258"/>
              <a:gd name="connsiteX2-589" fmla="*/ 475784 w 5350489"/>
              <a:gd name="connsiteY2-590" fmla="*/ 1015594 h 1091258"/>
              <a:gd name="connsiteX3-591" fmla="*/ 1997969 w 5350489"/>
              <a:gd name="connsiteY3-592" fmla="*/ 1039575 h 1091258"/>
              <a:gd name="connsiteX4-593" fmla="*/ 3246198 w 5350489"/>
              <a:gd name="connsiteY4-594" fmla="*/ 1068604 h 1091258"/>
              <a:gd name="connsiteX5-595" fmla="*/ 4871798 w 5350489"/>
              <a:gd name="connsiteY5-596" fmla="*/ 1054089 h 1091258"/>
              <a:gd name="connsiteX6-597" fmla="*/ 5328998 w 5350489"/>
              <a:gd name="connsiteY6-598" fmla="*/ 633175 h 1091258"/>
              <a:gd name="connsiteX7-599" fmla="*/ 5070462 w 5350489"/>
              <a:gd name="connsiteY7-600" fmla="*/ 59091 h 1091258"/>
              <a:gd name="connsiteX8-601" fmla="*/ 3339634 w 5350489"/>
              <a:gd name="connsiteY8-602" fmla="*/ 18101 h 1091258"/>
              <a:gd name="connsiteX9-603" fmla="*/ 2308212 w 5350489"/>
              <a:gd name="connsiteY9-604" fmla="*/ 55421 h 1091258"/>
              <a:gd name="connsiteX10-605" fmla="*/ 1358434 w 5350489"/>
              <a:gd name="connsiteY10-606" fmla="*/ 51062 h 1091258"/>
              <a:gd name="connsiteX11-607" fmla="*/ 491205 w 5350489"/>
              <a:gd name="connsiteY11-608" fmla="*/ 74720 h 1091258"/>
              <a:gd name="connsiteX12-609" fmla="*/ 102948 w 5350489"/>
              <a:gd name="connsiteY12-610" fmla="*/ 294401 h 1091258"/>
              <a:gd name="connsiteX0-611" fmla="*/ 102948 w 5350489"/>
              <a:gd name="connsiteY0-612" fmla="*/ 294401 h 1091258"/>
              <a:gd name="connsiteX1-613" fmla="*/ 17250 w 5350489"/>
              <a:gd name="connsiteY1-614" fmla="*/ 852514 h 1091258"/>
              <a:gd name="connsiteX2-615" fmla="*/ 475784 w 5350489"/>
              <a:gd name="connsiteY2-616" fmla="*/ 1015594 h 1091258"/>
              <a:gd name="connsiteX3-617" fmla="*/ 1997969 w 5350489"/>
              <a:gd name="connsiteY3-618" fmla="*/ 1039575 h 1091258"/>
              <a:gd name="connsiteX4-619" fmla="*/ 3246198 w 5350489"/>
              <a:gd name="connsiteY4-620" fmla="*/ 1068604 h 1091258"/>
              <a:gd name="connsiteX5-621" fmla="*/ 4871798 w 5350489"/>
              <a:gd name="connsiteY5-622" fmla="*/ 1054089 h 1091258"/>
              <a:gd name="connsiteX6-623" fmla="*/ 5328998 w 5350489"/>
              <a:gd name="connsiteY6-624" fmla="*/ 633175 h 1091258"/>
              <a:gd name="connsiteX7-625" fmla="*/ 5070462 w 5350489"/>
              <a:gd name="connsiteY7-626" fmla="*/ 59091 h 1091258"/>
              <a:gd name="connsiteX8-627" fmla="*/ 3339634 w 5350489"/>
              <a:gd name="connsiteY8-628" fmla="*/ 18101 h 1091258"/>
              <a:gd name="connsiteX9-629" fmla="*/ 2308212 w 5350489"/>
              <a:gd name="connsiteY9-630" fmla="*/ 55421 h 1091258"/>
              <a:gd name="connsiteX10-631" fmla="*/ 491205 w 5350489"/>
              <a:gd name="connsiteY10-632" fmla="*/ 74720 h 1091258"/>
              <a:gd name="connsiteX11-633" fmla="*/ 102948 w 5350489"/>
              <a:gd name="connsiteY11-634" fmla="*/ 294401 h 1091258"/>
              <a:gd name="connsiteX0-635" fmla="*/ 105925 w 5353466"/>
              <a:gd name="connsiteY0-636" fmla="*/ 294401 h 1091258"/>
              <a:gd name="connsiteX1-637" fmla="*/ 20227 w 5353466"/>
              <a:gd name="connsiteY1-638" fmla="*/ 852514 h 1091258"/>
              <a:gd name="connsiteX2-639" fmla="*/ 478761 w 5353466"/>
              <a:gd name="connsiteY2-640" fmla="*/ 1015594 h 1091258"/>
              <a:gd name="connsiteX3-641" fmla="*/ 2000946 w 5353466"/>
              <a:gd name="connsiteY3-642" fmla="*/ 1039575 h 1091258"/>
              <a:gd name="connsiteX4-643" fmla="*/ 3249175 w 5353466"/>
              <a:gd name="connsiteY4-644" fmla="*/ 1068604 h 1091258"/>
              <a:gd name="connsiteX5-645" fmla="*/ 4874775 w 5353466"/>
              <a:gd name="connsiteY5-646" fmla="*/ 1054089 h 1091258"/>
              <a:gd name="connsiteX6-647" fmla="*/ 5331975 w 5353466"/>
              <a:gd name="connsiteY6-648" fmla="*/ 633175 h 1091258"/>
              <a:gd name="connsiteX7-649" fmla="*/ 5073439 w 5353466"/>
              <a:gd name="connsiteY7-650" fmla="*/ 59091 h 1091258"/>
              <a:gd name="connsiteX8-651" fmla="*/ 3342611 w 5353466"/>
              <a:gd name="connsiteY8-652" fmla="*/ 18101 h 1091258"/>
              <a:gd name="connsiteX9-653" fmla="*/ 2311189 w 5353466"/>
              <a:gd name="connsiteY9-654" fmla="*/ 55421 h 1091258"/>
              <a:gd name="connsiteX10-655" fmla="*/ 602132 w 5353466"/>
              <a:gd name="connsiteY10-656" fmla="*/ 35272 h 1091258"/>
              <a:gd name="connsiteX11-657" fmla="*/ 105925 w 5353466"/>
              <a:gd name="connsiteY11-658" fmla="*/ 294401 h 1091258"/>
              <a:gd name="connsiteX0-659" fmla="*/ 54116 w 5390557"/>
              <a:gd name="connsiteY0-660" fmla="*/ 378933 h 1091258"/>
              <a:gd name="connsiteX1-661" fmla="*/ 57318 w 5390557"/>
              <a:gd name="connsiteY1-662" fmla="*/ 852514 h 1091258"/>
              <a:gd name="connsiteX2-663" fmla="*/ 515852 w 5390557"/>
              <a:gd name="connsiteY2-664" fmla="*/ 1015594 h 1091258"/>
              <a:gd name="connsiteX3-665" fmla="*/ 2038037 w 5390557"/>
              <a:gd name="connsiteY3-666" fmla="*/ 1039575 h 1091258"/>
              <a:gd name="connsiteX4-667" fmla="*/ 3286266 w 5390557"/>
              <a:gd name="connsiteY4-668" fmla="*/ 1068604 h 1091258"/>
              <a:gd name="connsiteX5-669" fmla="*/ 4911866 w 5390557"/>
              <a:gd name="connsiteY5-670" fmla="*/ 1054089 h 1091258"/>
              <a:gd name="connsiteX6-671" fmla="*/ 5369066 w 5390557"/>
              <a:gd name="connsiteY6-672" fmla="*/ 633175 h 1091258"/>
              <a:gd name="connsiteX7-673" fmla="*/ 5110530 w 5390557"/>
              <a:gd name="connsiteY7-674" fmla="*/ 59091 h 1091258"/>
              <a:gd name="connsiteX8-675" fmla="*/ 3379702 w 5390557"/>
              <a:gd name="connsiteY8-676" fmla="*/ 18101 h 1091258"/>
              <a:gd name="connsiteX9-677" fmla="*/ 2348280 w 5390557"/>
              <a:gd name="connsiteY9-678" fmla="*/ 55421 h 1091258"/>
              <a:gd name="connsiteX10-679" fmla="*/ 639223 w 5390557"/>
              <a:gd name="connsiteY10-680" fmla="*/ 35272 h 1091258"/>
              <a:gd name="connsiteX11-681" fmla="*/ 54116 w 5390557"/>
              <a:gd name="connsiteY11-682" fmla="*/ 378933 h 1091258"/>
              <a:gd name="connsiteX0-683" fmla="*/ 26127 w 5362568"/>
              <a:gd name="connsiteY0-684" fmla="*/ 378933 h 1091258"/>
              <a:gd name="connsiteX1-685" fmla="*/ 29329 w 5362568"/>
              <a:gd name="connsiteY1-686" fmla="*/ 852514 h 1091258"/>
              <a:gd name="connsiteX2-687" fmla="*/ 487863 w 5362568"/>
              <a:gd name="connsiteY2-688" fmla="*/ 1015594 h 1091258"/>
              <a:gd name="connsiteX3-689" fmla="*/ 2010048 w 5362568"/>
              <a:gd name="connsiteY3-690" fmla="*/ 1039575 h 1091258"/>
              <a:gd name="connsiteX4-691" fmla="*/ 3258277 w 5362568"/>
              <a:gd name="connsiteY4-692" fmla="*/ 1068604 h 1091258"/>
              <a:gd name="connsiteX5-693" fmla="*/ 4883877 w 5362568"/>
              <a:gd name="connsiteY5-694" fmla="*/ 1054089 h 1091258"/>
              <a:gd name="connsiteX6-695" fmla="*/ 5341077 w 5362568"/>
              <a:gd name="connsiteY6-696" fmla="*/ 633175 h 1091258"/>
              <a:gd name="connsiteX7-697" fmla="*/ 5082541 w 5362568"/>
              <a:gd name="connsiteY7-698" fmla="*/ 59091 h 1091258"/>
              <a:gd name="connsiteX8-699" fmla="*/ 3351713 w 5362568"/>
              <a:gd name="connsiteY8-700" fmla="*/ 18101 h 1091258"/>
              <a:gd name="connsiteX9-701" fmla="*/ 2320291 w 5362568"/>
              <a:gd name="connsiteY9-702" fmla="*/ 55421 h 1091258"/>
              <a:gd name="connsiteX10-703" fmla="*/ 611234 w 5362568"/>
              <a:gd name="connsiteY10-704" fmla="*/ 35272 h 1091258"/>
              <a:gd name="connsiteX11-705" fmla="*/ 26127 w 5362568"/>
              <a:gd name="connsiteY11-706" fmla="*/ 378933 h 1091258"/>
              <a:gd name="connsiteX0-707" fmla="*/ 74479 w 5347420"/>
              <a:gd name="connsiteY0-708" fmla="*/ 381751 h 1091258"/>
              <a:gd name="connsiteX1-709" fmla="*/ 14181 w 5347420"/>
              <a:gd name="connsiteY1-710" fmla="*/ 852514 h 1091258"/>
              <a:gd name="connsiteX2-711" fmla="*/ 472715 w 5347420"/>
              <a:gd name="connsiteY2-712" fmla="*/ 1015594 h 1091258"/>
              <a:gd name="connsiteX3-713" fmla="*/ 1994900 w 5347420"/>
              <a:gd name="connsiteY3-714" fmla="*/ 1039575 h 1091258"/>
              <a:gd name="connsiteX4-715" fmla="*/ 3243129 w 5347420"/>
              <a:gd name="connsiteY4-716" fmla="*/ 1068604 h 1091258"/>
              <a:gd name="connsiteX5-717" fmla="*/ 4868729 w 5347420"/>
              <a:gd name="connsiteY5-718" fmla="*/ 1054089 h 1091258"/>
              <a:gd name="connsiteX6-719" fmla="*/ 5325929 w 5347420"/>
              <a:gd name="connsiteY6-720" fmla="*/ 633175 h 1091258"/>
              <a:gd name="connsiteX7-721" fmla="*/ 5067393 w 5347420"/>
              <a:gd name="connsiteY7-722" fmla="*/ 59091 h 1091258"/>
              <a:gd name="connsiteX8-723" fmla="*/ 3336565 w 5347420"/>
              <a:gd name="connsiteY8-724" fmla="*/ 18101 h 1091258"/>
              <a:gd name="connsiteX9-725" fmla="*/ 2305143 w 5347420"/>
              <a:gd name="connsiteY9-726" fmla="*/ 55421 h 1091258"/>
              <a:gd name="connsiteX10-727" fmla="*/ 596086 w 5347420"/>
              <a:gd name="connsiteY10-728" fmla="*/ 35272 h 1091258"/>
              <a:gd name="connsiteX11-729" fmla="*/ 74479 w 5347420"/>
              <a:gd name="connsiteY11-730" fmla="*/ 381751 h 1091258"/>
              <a:gd name="connsiteX0-731" fmla="*/ 22578 w 5295519"/>
              <a:gd name="connsiteY0-732" fmla="*/ 381751 h 1091258"/>
              <a:gd name="connsiteX1-733" fmla="*/ 114680 w 5295519"/>
              <a:gd name="connsiteY1-734" fmla="*/ 832790 h 1091258"/>
              <a:gd name="connsiteX2-735" fmla="*/ 420814 w 5295519"/>
              <a:gd name="connsiteY2-736" fmla="*/ 1015594 h 1091258"/>
              <a:gd name="connsiteX3-737" fmla="*/ 1942999 w 5295519"/>
              <a:gd name="connsiteY3-738" fmla="*/ 1039575 h 1091258"/>
              <a:gd name="connsiteX4-739" fmla="*/ 3191228 w 5295519"/>
              <a:gd name="connsiteY4-740" fmla="*/ 1068604 h 1091258"/>
              <a:gd name="connsiteX5-741" fmla="*/ 4816828 w 5295519"/>
              <a:gd name="connsiteY5-742" fmla="*/ 1054089 h 1091258"/>
              <a:gd name="connsiteX6-743" fmla="*/ 5274028 w 5295519"/>
              <a:gd name="connsiteY6-744" fmla="*/ 633175 h 1091258"/>
              <a:gd name="connsiteX7-745" fmla="*/ 5015492 w 5295519"/>
              <a:gd name="connsiteY7-746" fmla="*/ 59091 h 1091258"/>
              <a:gd name="connsiteX8-747" fmla="*/ 3284664 w 5295519"/>
              <a:gd name="connsiteY8-748" fmla="*/ 18101 h 1091258"/>
              <a:gd name="connsiteX9-749" fmla="*/ 2253242 w 5295519"/>
              <a:gd name="connsiteY9-750" fmla="*/ 55421 h 1091258"/>
              <a:gd name="connsiteX10-751" fmla="*/ 544185 w 5295519"/>
              <a:gd name="connsiteY10-752" fmla="*/ 35272 h 1091258"/>
              <a:gd name="connsiteX11-753" fmla="*/ 22578 w 5295519"/>
              <a:gd name="connsiteY11-754" fmla="*/ 381751 h 1091258"/>
              <a:gd name="connsiteX0-755" fmla="*/ 22578 w 5295519"/>
              <a:gd name="connsiteY0-756" fmla="*/ 381751 h 1091258"/>
              <a:gd name="connsiteX1-757" fmla="*/ 114680 w 5295519"/>
              <a:gd name="connsiteY1-758" fmla="*/ 832790 h 1091258"/>
              <a:gd name="connsiteX2-759" fmla="*/ 554164 w 5295519"/>
              <a:gd name="connsiteY2-760" fmla="*/ 1007141 h 1091258"/>
              <a:gd name="connsiteX3-761" fmla="*/ 1942999 w 5295519"/>
              <a:gd name="connsiteY3-762" fmla="*/ 1039575 h 1091258"/>
              <a:gd name="connsiteX4-763" fmla="*/ 3191228 w 5295519"/>
              <a:gd name="connsiteY4-764" fmla="*/ 1068604 h 1091258"/>
              <a:gd name="connsiteX5-765" fmla="*/ 4816828 w 5295519"/>
              <a:gd name="connsiteY5-766" fmla="*/ 1054089 h 1091258"/>
              <a:gd name="connsiteX6-767" fmla="*/ 5274028 w 5295519"/>
              <a:gd name="connsiteY6-768" fmla="*/ 633175 h 1091258"/>
              <a:gd name="connsiteX7-769" fmla="*/ 5015492 w 5295519"/>
              <a:gd name="connsiteY7-770" fmla="*/ 59091 h 1091258"/>
              <a:gd name="connsiteX8-771" fmla="*/ 3284664 w 5295519"/>
              <a:gd name="connsiteY8-772" fmla="*/ 18101 h 1091258"/>
              <a:gd name="connsiteX9-773" fmla="*/ 2253242 w 5295519"/>
              <a:gd name="connsiteY9-774" fmla="*/ 55421 h 1091258"/>
              <a:gd name="connsiteX10-775" fmla="*/ 544185 w 5295519"/>
              <a:gd name="connsiteY10-776" fmla="*/ 35272 h 1091258"/>
              <a:gd name="connsiteX11-777" fmla="*/ 22578 w 5295519"/>
              <a:gd name="connsiteY11-778" fmla="*/ 381751 h 1091258"/>
              <a:gd name="connsiteX0-779" fmla="*/ 39445 w 5312386"/>
              <a:gd name="connsiteY0-780" fmla="*/ 381751 h 1091258"/>
              <a:gd name="connsiteX1-781" fmla="*/ 68047 w 5312386"/>
              <a:gd name="connsiteY1-782" fmla="*/ 838425 h 1091258"/>
              <a:gd name="connsiteX2-783" fmla="*/ 571031 w 5312386"/>
              <a:gd name="connsiteY2-784" fmla="*/ 1007141 h 1091258"/>
              <a:gd name="connsiteX3-785" fmla="*/ 1959866 w 5312386"/>
              <a:gd name="connsiteY3-786" fmla="*/ 1039575 h 1091258"/>
              <a:gd name="connsiteX4-787" fmla="*/ 3208095 w 5312386"/>
              <a:gd name="connsiteY4-788" fmla="*/ 1068604 h 1091258"/>
              <a:gd name="connsiteX5-789" fmla="*/ 4833695 w 5312386"/>
              <a:gd name="connsiteY5-790" fmla="*/ 1054089 h 1091258"/>
              <a:gd name="connsiteX6-791" fmla="*/ 5290895 w 5312386"/>
              <a:gd name="connsiteY6-792" fmla="*/ 633175 h 1091258"/>
              <a:gd name="connsiteX7-793" fmla="*/ 5032359 w 5312386"/>
              <a:gd name="connsiteY7-794" fmla="*/ 59091 h 1091258"/>
              <a:gd name="connsiteX8-795" fmla="*/ 3301531 w 5312386"/>
              <a:gd name="connsiteY8-796" fmla="*/ 18101 h 1091258"/>
              <a:gd name="connsiteX9-797" fmla="*/ 2270109 w 5312386"/>
              <a:gd name="connsiteY9-798" fmla="*/ 55421 h 1091258"/>
              <a:gd name="connsiteX10-799" fmla="*/ 561052 w 5312386"/>
              <a:gd name="connsiteY10-800" fmla="*/ 35272 h 1091258"/>
              <a:gd name="connsiteX11-801" fmla="*/ 39445 w 5312386"/>
              <a:gd name="connsiteY11-802" fmla="*/ 381751 h 1091258"/>
              <a:gd name="connsiteX0-803" fmla="*/ 0 w 5272941"/>
              <a:gd name="connsiteY0-804" fmla="*/ 381751 h 1091258"/>
              <a:gd name="connsiteX1-805" fmla="*/ 531586 w 5272941"/>
              <a:gd name="connsiteY1-806" fmla="*/ 1007141 h 1091258"/>
              <a:gd name="connsiteX2-807" fmla="*/ 1920421 w 5272941"/>
              <a:gd name="connsiteY2-808" fmla="*/ 1039575 h 1091258"/>
              <a:gd name="connsiteX3-809" fmla="*/ 3168650 w 5272941"/>
              <a:gd name="connsiteY3-810" fmla="*/ 1068604 h 1091258"/>
              <a:gd name="connsiteX4-811" fmla="*/ 4794250 w 5272941"/>
              <a:gd name="connsiteY4-812" fmla="*/ 1054089 h 1091258"/>
              <a:gd name="connsiteX5-813" fmla="*/ 5251450 w 5272941"/>
              <a:gd name="connsiteY5-814" fmla="*/ 633175 h 1091258"/>
              <a:gd name="connsiteX6-815" fmla="*/ 4992914 w 5272941"/>
              <a:gd name="connsiteY6-816" fmla="*/ 59091 h 1091258"/>
              <a:gd name="connsiteX7-817" fmla="*/ 3262086 w 5272941"/>
              <a:gd name="connsiteY7-818" fmla="*/ 18101 h 1091258"/>
              <a:gd name="connsiteX8-819" fmla="*/ 2230664 w 5272941"/>
              <a:gd name="connsiteY8-820" fmla="*/ 55421 h 1091258"/>
              <a:gd name="connsiteX9-821" fmla="*/ 521607 w 5272941"/>
              <a:gd name="connsiteY9-822" fmla="*/ 35272 h 1091258"/>
              <a:gd name="connsiteX10-823" fmla="*/ 0 w 5272941"/>
              <a:gd name="connsiteY10-824" fmla="*/ 381751 h 1091258"/>
              <a:gd name="connsiteX0-825" fmla="*/ 44350 w 5317291"/>
              <a:gd name="connsiteY0-826" fmla="*/ 381751 h 1091258"/>
              <a:gd name="connsiteX1-827" fmla="*/ 245736 w 5317291"/>
              <a:gd name="connsiteY1-828" fmla="*/ 936698 h 1091258"/>
              <a:gd name="connsiteX2-829" fmla="*/ 1964771 w 5317291"/>
              <a:gd name="connsiteY2-830" fmla="*/ 1039575 h 1091258"/>
              <a:gd name="connsiteX3-831" fmla="*/ 3213000 w 5317291"/>
              <a:gd name="connsiteY3-832" fmla="*/ 1068604 h 1091258"/>
              <a:gd name="connsiteX4-833" fmla="*/ 4838600 w 5317291"/>
              <a:gd name="connsiteY4-834" fmla="*/ 1054089 h 1091258"/>
              <a:gd name="connsiteX5-835" fmla="*/ 5295800 w 5317291"/>
              <a:gd name="connsiteY5-836" fmla="*/ 633175 h 1091258"/>
              <a:gd name="connsiteX6-837" fmla="*/ 5037264 w 5317291"/>
              <a:gd name="connsiteY6-838" fmla="*/ 59091 h 1091258"/>
              <a:gd name="connsiteX7-839" fmla="*/ 3306436 w 5317291"/>
              <a:gd name="connsiteY7-840" fmla="*/ 18101 h 1091258"/>
              <a:gd name="connsiteX8-841" fmla="*/ 2275014 w 5317291"/>
              <a:gd name="connsiteY8-842" fmla="*/ 55421 h 1091258"/>
              <a:gd name="connsiteX9-843" fmla="*/ 565957 w 5317291"/>
              <a:gd name="connsiteY9-844" fmla="*/ 35272 h 1091258"/>
              <a:gd name="connsiteX10-845" fmla="*/ 44350 w 5317291"/>
              <a:gd name="connsiteY10-846" fmla="*/ 381751 h 1091258"/>
              <a:gd name="connsiteX0-847" fmla="*/ 46807 w 5319748"/>
              <a:gd name="connsiteY0-848" fmla="*/ 381751 h 1093437"/>
              <a:gd name="connsiteX1-849" fmla="*/ 248193 w 5319748"/>
              <a:gd name="connsiteY1-850" fmla="*/ 936698 h 1093437"/>
              <a:gd name="connsiteX2-851" fmla="*/ 2018028 w 5319748"/>
              <a:gd name="connsiteY2-852" fmla="*/ 994491 h 1093437"/>
              <a:gd name="connsiteX3-853" fmla="*/ 3215457 w 5319748"/>
              <a:gd name="connsiteY3-854" fmla="*/ 1068604 h 1093437"/>
              <a:gd name="connsiteX4-855" fmla="*/ 4841057 w 5319748"/>
              <a:gd name="connsiteY4-856" fmla="*/ 1054089 h 1093437"/>
              <a:gd name="connsiteX5-857" fmla="*/ 5298257 w 5319748"/>
              <a:gd name="connsiteY5-858" fmla="*/ 633175 h 1093437"/>
              <a:gd name="connsiteX6-859" fmla="*/ 5039721 w 5319748"/>
              <a:gd name="connsiteY6-860" fmla="*/ 59091 h 1093437"/>
              <a:gd name="connsiteX7-861" fmla="*/ 3308893 w 5319748"/>
              <a:gd name="connsiteY7-862" fmla="*/ 18101 h 1093437"/>
              <a:gd name="connsiteX8-863" fmla="*/ 2277471 w 5319748"/>
              <a:gd name="connsiteY8-864" fmla="*/ 55421 h 1093437"/>
              <a:gd name="connsiteX9-865" fmla="*/ 568414 w 5319748"/>
              <a:gd name="connsiteY9-866" fmla="*/ 35272 h 1093437"/>
              <a:gd name="connsiteX10-867" fmla="*/ 46807 w 5319748"/>
              <a:gd name="connsiteY10-868" fmla="*/ 381751 h 1093437"/>
              <a:gd name="connsiteX0-869" fmla="*/ 46807 w 5319748"/>
              <a:gd name="connsiteY0-870" fmla="*/ 381751 h 1077575"/>
              <a:gd name="connsiteX1-871" fmla="*/ 248193 w 5319748"/>
              <a:gd name="connsiteY1-872" fmla="*/ 936698 h 1077575"/>
              <a:gd name="connsiteX2-873" fmla="*/ 2018028 w 5319748"/>
              <a:gd name="connsiteY2-874" fmla="*/ 994491 h 1077575"/>
              <a:gd name="connsiteX3-875" fmla="*/ 3304357 w 5319748"/>
              <a:gd name="connsiteY3-876" fmla="*/ 1020703 h 1077575"/>
              <a:gd name="connsiteX4-877" fmla="*/ 4841057 w 5319748"/>
              <a:gd name="connsiteY4-878" fmla="*/ 1054089 h 1077575"/>
              <a:gd name="connsiteX5-879" fmla="*/ 5298257 w 5319748"/>
              <a:gd name="connsiteY5-880" fmla="*/ 633175 h 1077575"/>
              <a:gd name="connsiteX6-881" fmla="*/ 5039721 w 5319748"/>
              <a:gd name="connsiteY6-882" fmla="*/ 59091 h 1077575"/>
              <a:gd name="connsiteX7-883" fmla="*/ 3308893 w 5319748"/>
              <a:gd name="connsiteY7-884" fmla="*/ 18101 h 1077575"/>
              <a:gd name="connsiteX8-885" fmla="*/ 2277471 w 5319748"/>
              <a:gd name="connsiteY8-886" fmla="*/ 55421 h 1077575"/>
              <a:gd name="connsiteX9-887" fmla="*/ 568414 w 5319748"/>
              <a:gd name="connsiteY9-888" fmla="*/ 35272 h 1077575"/>
              <a:gd name="connsiteX10-889" fmla="*/ 46807 w 5319748"/>
              <a:gd name="connsiteY10-890" fmla="*/ 381751 h 1077575"/>
              <a:gd name="connsiteX0-891" fmla="*/ 46807 w 5318341"/>
              <a:gd name="connsiteY0-892" fmla="*/ 381751 h 1028896"/>
              <a:gd name="connsiteX1-893" fmla="*/ 248193 w 5318341"/>
              <a:gd name="connsiteY1-894" fmla="*/ 936698 h 1028896"/>
              <a:gd name="connsiteX2-895" fmla="*/ 2018028 w 5318341"/>
              <a:gd name="connsiteY2-896" fmla="*/ 994491 h 1028896"/>
              <a:gd name="connsiteX3-897" fmla="*/ 3304357 w 5318341"/>
              <a:gd name="connsiteY3-898" fmla="*/ 1020703 h 1028896"/>
              <a:gd name="connsiteX4-899" fmla="*/ 4860107 w 5318341"/>
              <a:gd name="connsiteY4-900" fmla="*/ 989281 h 1028896"/>
              <a:gd name="connsiteX5-901" fmla="*/ 5298257 w 5318341"/>
              <a:gd name="connsiteY5-902" fmla="*/ 633175 h 1028896"/>
              <a:gd name="connsiteX6-903" fmla="*/ 5039721 w 5318341"/>
              <a:gd name="connsiteY6-904" fmla="*/ 59091 h 1028896"/>
              <a:gd name="connsiteX7-905" fmla="*/ 3308893 w 5318341"/>
              <a:gd name="connsiteY7-906" fmla="*/ 18101 h 1028896"/>
              <a:gd name="connsiteX8-907" fmla="*/ 2277471 w 5318341"/>
              <a:gd name="connsiteY8-908" fmla="*/ 55421 h 1028896"/>
              <a:gd name="connsiteX9-909" fmla="*/ 568414 w 5318341"/>
              <a:gd name="connsiteY9-910" fmla="*/ 35272 h 1028896"/>
              <a:gd name="connsiteX10-911" fmla="*/ 46807 w 5318341"/>
              <a:gd name="connsiteY10-912" fmla="*/ 381751 h 1028896"/>
              <a:gd name="connsiteX0-913" fmla="*/ 46807 w 5318341"/>
              <a:gd name="connsiteY0-914" fmla="*/ 381751 h 1060605"/>
              <a:gd name="connsiteX1-915" fmla="*/ 248193 w 5318341"/>
              <a:gd name="connsiteY1-916" fmla="*/ 1021230 h 1060605"/>
              <a:gd name="connsiteX2-917" fmla="*/ 2018028 w 5318341"/>
              <a:gd name="connsiteY2-918" fmla="*/ 994491 h 1060605"/>
              <a:gd name="connsiteX3-919" fmla="*/ 3304357 w 5318341"/>
              <a:gd name="connsiteY3-920" fmla="*/ 1020703 h 1060605"/>
              <a:gd name="connsiteX4-921" fmla="*/ 4860107 w 5318341"/>
              <a:gd name="connsiteY4-922" fmla="*/ 989281 h 1060605"/>
              <a:gd name="connsiteX5-923" fmla="*/ 5298257 w 5318341"/>
              <a:gd name="connsiteY5-924" fmla="*/ 633175 h 1060605"/>
              <a:gd name="connsiteX6-925" fmla="*/ 5039721 w 5318341"/>
              <a:gd name="connsiteY6-926" fmla="*/ 59091 h 1060605"/>
              <a:gd name="connsiteX7-927" fmla="*/ 3308893 w 5318341"/>
              <a:gd name="connsiteY7-928" fmla="*/ 18101 h 1060605"/>
              <a:gd name="connsiteX8-929" fmla="*/ 2277471 w 5318341"/>
              <a:gd name="connsiteY8-930" fmla="*/ 55421 h 1060605"/>
              <a:gd name="connsiteX9-931" fmla="*/ 568414 w 5318341"/>
              <a:gd name="connsiteY9-932" fmla="*/ 35272 h 1060605"/>
              <a:gd name="connsiteX10-933" fmla="*/ 46807 w 5318341"/>
              <a:gd name="connsiteY10-934" fmla="*/ 381751 h 1060605"/>
              <a:gd name="connsiteX0-935" fmla="*/ 48620 w 5320154"/>
              <a:gd name="connsiteY0-936" fmla="*/ 381751 h 1084979"/>
              <a:gd name="connsiteX1-937" fmla="*/ 250006 w 5320154"/>
              <a:gd name="connsiteY1-938" fmla="*/ 1021230 h 1084979"/>
              <a:gd name="connsiteX2-939" fmla="*/ 2056385 w 5320154"/>
              <a:gd name="connsiteY2-940" fmla="*/ 1062116 h 1084979"/>
              <a:gd name="connsiteX3-941" fmla="*/ 3306170 w 5320154"/>
              <a:gd name="connsiteY3-942" fmla="*/ 1020703 h 1084979"/>
              <a:gd name="connsiteX4-943" fmla="*/ 4861920 w 5320154"/>
              <a:gd name="connsiteY4-944" fmla="*/ 989281 h 1084979"/>
              <a:gd name="connsiteX5-945" fmla="*/ 5300070 w 5320154"/>
              <a:gd name="connsiteY5-946" fmla="*/ 633175 h 1084979"/>
              <a:gd name="connsiteX6-947" fmla="*/ 5041534 w 5320154"/>
              <a:gd name="connsiteY6-948" fmla="*/ 59091 h 1084979"/>
              <a:gd name="connsiteX7-949" fmla="*/ 3310706 w 5320154"/>
              <a:gd name="connsiteY7-950" fmla="*/ 18101 h 1084979"/>
              <a:gd name="connsiteX8-951" fmla="*/ 2279284 w 5320154"/>
              <a:gd name="connsiteY8-952" fmla="*/ 55421 h 1084979"/>
              <a:gd name="connsiteX9-953" fmla="*/ 570227 w 5320154"/>
              <a:gd name="connsiteY9-954" fmla="*/ 35272 h 1084979"/>
              <a:gd name="connsiteX10-955" fmla="*/ 48620 w 5320154"/>
              <a:gd name="connsiteY10-956" fmla="*/ 381751 h 1084979"/>
              <a:gd name="connsiteX0-957" fmla="*/ 48620 w 5320154"/>
              <a:gd name="connsiteY0-958" fmla="*/ 380117 h 1083345"/>
              <a:gd name="connsiteX1-959" fmla="*/ 250006 w 5320154"/>
              <a:gd name="connsiteY1-960" fmla="*/ 1019596 h 1083345"/>
              <a:gd name="connsiteX2-961" fmla="*/ 2056385 w 5320154"/>
              <a:gd name="connsiteY2-962" fmla="*/ 1060482 h 1083345"/>
              <a:gd name="connsiteX3-963" fmla="*/ 3306170 w 5320154"/>
              <a:gd name="connsiteY3-964" fmla="*/ 1019069 h 1083345"/>
              <a:gd name="connsiteX4-965" fmla="*/ 4861920 w 5320154"/>
              <a:gd name="connsiteY4-966" fmla="*/ 987647 h 1083345"/>
              <a:gd name="connsiteX5-967" fmla="*/ 5300070 w 5320154"/>
              <a:gd name="connsiteY5-968" fmla="*/ 631541 h 1083345"/>
              <a:gd name="connsiteX6-969" fmla="*/ 5041534 w 5320154"/>
              <a:gd name="connsiteY6-970" fmla="*/ 57457 h 1083345"/>
              <a:gd name="connsiteX7-971" fmla="*/ 3310706 w 5320154"/>
              <a:gd name="connsiteY7-972" fmla="*/ 16467 h 1083345"/>
              <a:gd name="connsiteX8-973" fmla="*/ 2279284 w 5320154"/>
              <a:gd name="connsiteY8-974" fmla="*/ 24201 h 1083345"/>
              <a:gd name="connsiteX9-975" fmla="*/ 570227 w 5320154"/>
              <a:gd name="connsiteY9-976" fmla="*/ 33638 h 1083345"/>
              <a:gd name="connsiteX10-977" fmla="*/ 48620 w 5320154"/>
              <a:gd name="connsiteY10-978" fmla="*/ 380117 h 1083345"/>
              <a:gd name="connsiteX0-979" fmla="*/ 38712 w 5310246"/>
              <a:gd name="connsiteY0-980" fmla="*/ 380117 h 1083345"/>
              <a:gd name="connsiteX1-981" fmla="*/ 240098 w 5310246"/>
              <a:gd name="connsiteY1-982" fmla="*/ 1019596 h 1083345"/>
              <a:gd name="connsiteX2-983" fmla="*/ 2046477 w 5310246"/>
              <a:gd name="connsiteY2-984" fmla="*/ 1060482 h 1083345"/>
              <a:gd name="connsiteX3-985" fmla="*/ 3296262 w 5310246"/>
              <a:gd name="connsiteY3-986" fmla="*/ 1019069 h 1083345"/>
              <a:gd name="connsiteX4-987" fmla="*/ 4852012 w 5310246"/>
              <a:gd name="connsiteY4-988" fmla="*/ 987647 h 1083345"/>
              <a:gd name="connsiteX5-989" fmla="*/ 5290162 w 5310246"/>
              <a:gd name="connsiteY5-990" fmla="*/ 631541 h 1083345"/>
              <a:gd name="connsiteX6-991" fmla="*/ 5031626 w 5310246"/>
              <a:gd name="connsiteY6-992" fmla="*/ 57457 h 1083345"/>
              <a:gd name="connsiteX7-993" fmla="*/ 3300798 w 5310246"/>
              <a:gd name="connsiteY7-994" fmla="*/ 16467 h 1083345"/>
              <a:gd name="connsiteX8-995" fmla="*/ 2269376 w 5310246"/>
              <a:gd name="connsiteY8-996" fmla="*/ 24201 h 1083345"/>
              <a:gd name="connsiteX9-997" fmla="*/ 420235 w 5310246"/>
              <a:gd name="connsiteY9-998" fmla="*/ 25185 h 1083345"/>
              <a:gd name="connsiteX10-999" fmla="*/ 38712 w 5310246"/>
              <a:gd name="connsiteY10-1000" fmla="*/ 380117 h 1083345"/>
              <a:gd name="connsiteX0-1001" fmla="*/ 24728 w 5344987"/>
              <a:gd name="connsiteY0-1002" fmla="*/ 392797 h 1082471"/>
              <a:gd name="connsiteX1-1003" fmla="*/ 274839 w 5344987"/>
              <a:gd name="connsiteY1-1004" fmla="*/ 1019596 h 1082471"/>
              <a:gd name="connsiteX2-1005" fmla="*/ 2081218 w 5344987"/>
              <a:gd name="connsiteY2-1006" fmla="*/ 1060482 h 1082471"/>
              <a:gd name="connsiteX3-1007" fmla="*/ 3331003 w 5344987"/>
              <a:gd name="connsiteY3-1008" fmla="*/ 1019069 h 1082471"/>
              <a:gd name="connsiteX4-1009" fmla="*/ 4886753 w 5344987"/>
              <a:gd name="connsiteY4-1010" fmla="*/ 987647 h 1082471"/>
              <a:gd name="connsiteX5-1011" fmla="*/ 5324903 w 5344987"/>
              <a:gd name="connsiteY5-1012" fmla="*/ 631541 h 1082471"/>
              <a:gd name="connsiteX6-1013" fmla="*/ 5066367 w 5344987"/>
              <a:gd name="connsiteY6-1014" fmla="*/ 57457 h 1082471"/>
              <a:gd name="connsiteX7-1015" fmla="*/ 3335539 w 5344987"/>
              <a:gd name="connsiteY7-1016" fmla="*/ 16467 h 1082471"/>
              <a:gd name="connsiteX8-1017" fmla="*/ 2304117 w 5344987"/>
              <a:gd name="connsiteY8-1018" fmla="*/ 24201 h 1082471"/>
              <a:gd name="connsiteX9-1019" fmla="*/ 454976 w 5344987"/>
              <a:gd name="connsiteY9-1020" fmla="*/ 25185 h 1082471"/>
              <a:gd name="connsiteX10-1021" fmla="*/ 24728 w 5344987"/>
              <a:gd name="connsiteY10-1022" fmla="*/ 392797 h 1082471"/>
              <a:gd name="connsiteX0-1023" fmla="*/ 24728 w 5368363"/>
              <a:gd name="connsiteY0-1024" fmla="*/ 426478 h 1116152"/>
              <a:gd name="connsiteX1-1025" fmla="*/ 274839 w 5368363"/>
              <a:gd name="connsiteY1-1026" fmla="*/ 1053277 h 1116152"/>
              <a:gd name="connsiteX2-1027" fmla="*/ 2081218 w 5368363"/>
              <a:gd name="connsiteY2-1028" fmla="*/ 1094163 h 1116152"/>
              <a:gd name="connsiteX3-1029" fmla="*/ 3331003 w 5368363"/>
              <a:gd name="connsiteY3-1030" fmla="*/ 1052750 h 1116152"/>
              <a:gd name="connsiteX4-1031" fmla="*/ 4886753 w 5368363"/>
              <a:gd name="connsiteY4-1032" fmla="*/ 1021328 h 1116152"/>
              <a:gd name="connsiteX5-1033" fmla="*/ 5324903 w 5368363"/>
              <a:gd name="connsiteY5-1034" fmla="*/ 665222 h 1116152"/>
              <a:gd name="connsiteX6-1035" fmla="*/ 5127274 w 5368363"/>
              <a:gd name="connsiteY6-1036" fmla="*/ 44645 h 1116152"/>
              <a:gd name="connsiteX7-1037" fmla="*/ 3335539 w 5368363"/>
              <a:gd name="connsiteY7-1038" fmla="*/ 50148 h 1116152"/>
              <a:gd name="connsiteX8-1039" fmla="*/ 2304117 w 5368363"/>
              <a:gd name="connsiteY8-1040" fmla="*/ 57882 h 1116152"/>
              <a:gd name="connsiteX9-1041" fmla="*/ 454976 w 5368363"/>
              <a:gd name="connsiteY9-1042" fmla="*/ 58866 h 1116152"/>
              <a:gd name="connsiteX10-1043" fmla="*/ 24728 w 5368363"/>
              <a:gd name="connsiteY10-1044" fmla="*/ 426478 h 1116152"/>
              <a:gd name="connsiteX0-1045" fmla="*/ 24728 w 5380871"/>
              <a:gd name="connsiteY0-1046" fmla="*/ 427730 h 1117404"/>
              <a:gd name="connsiteX1-1047" fmla="*/ 274839 w 5380871"/>
              <a:gd name="connsiteY1-1048" fmla="*/ 1054529 h 1117404"/>
              <a:gd name="connsiteX2-1049" fmla="*/ 2081218 w 5380871"/>
              <a:gd name="connsiteY2-1050" fmla="*/ 1095415 h 1117404"/>
              <a:gd name="connsiteX3-1051" fmla="*/ 3331003 w 5380871"/>
              <a:gd name="connsiteY3-1052" fmla="*/ 1054002 h 1117404"/>
              <a:gd name="connsiteX4-1053" fmla="*/ 4886753 w 5380871"/>
              <a:gd name="connsiteY4-1054" fmla="*/ 1022580 h 1117404"/>
              <a:gd name="connsiteX5-1055" fmla="*/ 5343175 w 5380871"/>
              <a:gd name="connsiteY5-1056" fmla="*/ 683380 h 1117404"/>
              <a:gd name="connsiteX6-1057" fmla="*/ 5127274 w 5380871"/>
              <a:gd name="connsiteY6-1058" fmla="*/ 45897 h 1117404"/>
              <a:gd name="connsiteX7-1059" fmla="*/ 3335539 w 5380871"/>
              <a:gd name="connsiteY7-1060" fmla="*/ 51400 h 1117404"/>
              <a:gd name="connsiteX8-1061" fmla="*/ 2304117 w 5380871"/>
              <a:gd name="connsiteY8-1062" fmla="*/ 59134 h 1117404"/>
              <a:gd name="connsiteX9-1063" fmla="*/ 454976 w 5380871"/>
              <a:gd name="connsiteY9-1064" fmla="*/ 60118 h 1117404"/>
              <a:gd name="connsiteX10-1065" fmla="*/ 24728 w 5380871"/>
              <a:gd name="connsiteY10-1066" fmla="*/ 427730 h 1117404"/>
              <a:gd name="connsiteX0-1067" fmla="*/ 24728 w 5384839"/>
              <a:gd name="connsiteY0-1068" fmla="*/ 427730 h 1117404"/>
              <a:gd name="connsiteX1-1069" fmla="*/ 274839 w 5384839"/>
              <a:gd name="connsiteY1-1070" fmla="*/ 1054529 h 1117404"/>
              <a:gd name="connsiteX2-1071" fmla="*/ 2081218 w 5384839"/>
              <a:gd name="connsiteY2-1072" fmla="*/ 1095415 h 1117404"/>
              <a:gd name="connsiteX3-1073" fmla="*/ 3331003 w 5384839"/>
              <a:gd name="connsiteY3-1074" fmla="*/ 1054002 h 1117404"/>
              <a:gd name="connsiteX4-1075" fmla="*/ 4831938 w 5384839"/>
              <a:gd name="connsiteY4-1076" fmla="*/ 1043713 h 1117404"/>
              <a:gd name="connsiteX5-1077" fmla="*/ 5343175 w 5384839"/>
              <a:gd name="connsiteY5-1078" fmla="*/ 683380 h 1117404"/>
              <a:gd name="connsiteX6-1079" fmla="*/ 5127274 w 5384839"/>
              <a:gd name="connsiteY6-1080" fmla="*/ 45897 h 1117404"/>
              <a:gd name="connsiteX7-1081" fmla="*/ 3335539 w 5384839"/>
              <a:gd name="connsiteY7-1082" fmla="*/ 51400 h 1117404"/>
              <a:gd name="connsiteX8-1083" fmla="*/ 2304117 w 5384839"/>
              <a:gd name="connsiteY8-1084" fmla="*/ 59134 h 1117404"/>
              <a:gd name="connsiteX9-1085" fmla="*/ 454976 w 5384839"/>
              <a:gd name="connsiteY9-1086" fmla="*/ 60118 h 1117404"/>
              <a:gd name="connsiteX10-1087" fmla="*/ 24728 w 5384839"/>
              <a:gd name="connsiteY10-1088" fmla="*/ 427730 h 1117404"/>
              <a:gd name="connsiteX0-1089" fmla="*/ 24728 w 5384839"/>
              <a:gd name="connsiteY0-1090" fmla="*/ 427730 h 1115816"/>
              <a:gd name="connsiteX1-1091" fmla="*/ 274839 w 5384839"/>
              <a:gd name="connsiteY1-1092" fmla="*/ 1054529 h 1115816"/>
              <a:gd name="connsiteX2-1093" fmla="*/ 2081218 w 5384839"/>
              <a:gd name="connsiteY2-1094" fmla="*/ 1095415 h 1115816"/>
              <a:gd name="connsiteX3-1095" fmla="*/ 3398000 w 5384839"/>
              <a:gd name="connsiteY3-1096" fmla="*/ 1083588 h 1115816"/>
              <a:gd name="connsiteX4-1097" fmla="*/ 4831938 w 5384839"/>
              <a:gd name="connsiteY4-1098" fmla="*/ 1043713 h 1115816"/>
              <a:gd name="connsiteX5-1099" fmla="*/ 5343175 w 5384839"/>
              <a:gd name="connsiteY5-1100" fmla="*/ 683380 h 1115816"/>
              <a:gd name="connsiteX6-1101" fmla="*/ 5127274 w 5384839"/>
              <a:gd name="connsiteY6-1102" fmla="*/ 45897 h 1115816"/>
              <a:gd name="connsiteX7-1103" fmla="*/ 3335539 w 5384839"/>
              <a:gd name="connsiteY7-1104" fmla="*/ 51400 h 1115816"/>
              <a:gd name="connsiteX8-1105" fmla="*/ 2304117 w 5384839"/>
              <a:gd name="connsiteY8-1106" fmla="*/ 59134 h 1115816"/>
              <a:gd name="connsiteX9-1107" fmla="*/ 454976 w 5384839"/>
              <a:gd name="connsiteY9-1108" fmla="*/ 60118 h 1115816"/>
              <a:gd name="connsiteX10-1109" fmla="*/ 24728 w 5384839"/>
              <a:gd name="connsiteY10-1110" fmla="*/ 427730 h 1115816"/>
              <a:gd name="connsiteX0-1111" fmla="*/ 24728 w 5394774"/>
              <a:gd name="connsiteY0-1112" fmla="*/ 444175 h 1132261"/>
              <a:gd name="connsiteX1-1113" fmla="*/ 274839 w 5394774"/>
              <a:gd name="connsiteY1-1114" fmla="*/ 1070974 h 1132261"/>
              <a:gd name="connsiteX2-1115" fmla="*/ 2081218 w 5394774"/>
              <a:gd name="connsiteY2-1116" fmla="*/ 1111860 h 1132261"/>
              <a:gd name="connsiteX3-1117" fmla="*/ 3398000 w 5394774"/>
              <a:gd name="connsiteY3-1118" fmla="*/ 1100033 h 1132261"/>
              <a:gd name="connsiteX4-1119" fmla="*/ 4831938 w 5394774"/>
              <a:gd name="connsiteY4-1120" fmla="*/ 1060158 h 1132261"/>
              <a:gd name="connsiteX5-1121" fmla="*/ 5343175 w 5394774"/>
              <a:gd name="connsiteY5-1122" fmla="*/ 699825 h 1132261"/>
              <a:gd name="connsiteX6-1123" fmla="*/ 5127274 w 5394774"/>
              <a:gd name="connsiteY6-1124" fmla="*/ 62342 h 1132261"/>
              <a:gd name="connsiteX7-1125" fmla="*/ 3134548 w 5394774"/>
              <a:gd name="connsiteY7-1126" fmla="*/ 25579 h 1132261"/>
              <a:gd name="connsiteX8-1127" fmla="*/ 2304117 w 5394774"/>
              <a:gd name="connsiteY8-1128" fmla="*/ 75579 h 1132261"/>
              <a:gd name="connsiteX9-1129" fmla="*/ 454976 w 5394774"/>
              <a:gd name="connsiteY9-1130" fmla="*/ 76563 h 1132261"/>
              <a:gd name="connsiteX10-1131" fmla="*/ 24728 w 5394774"/>
              <a:gd name="connsiteY10-1132" fmla="*/ 444175 h 1132261"/>
              <a:gd name="connsiteX0-1133" fmla="*/ 24728 w 5394774"/>
              <a:gd name="connsiteY0-1134" fmla="*/ 444623 h 1132709"/>
              <a:gd name="connsiteX1-1135" fmla="*/ 274839 w 5394774"/>
              <a:gd name="connsiteY1-1136" fmla="*/ 1071422 h 1132709"/>
              <a:gd name="connsiteX2-1137" fmla="*/ 2081218 w 5394774"/>
              <a:gd name="connsiteY2-1138" fmla="*/ 1112308 h 1132709"/>
              <a:gd name="connsiteX3-1139" fmla="*/ 3398000 w 5394774"/>
              <a:gd name="connsiteY3-1140" fmla="*/ 1100481 h 1132709"/>
              <a:gd name="connsiteX4-1141" fmla="*/ 4831938 w 5394774"/>
              <a:gd name="connsiteY4-1142" fmla="*/ 1060606 h 1132709"/>
              <a:gd name="connsiteX5-1143" fmla="*/ 5343175 w 5394774"/>
              <a:gd name="connsiteY5-1144" fmla="*/ 700273 h 1132709"/>
              <a:gd name="connsiteX6-1145" fmla="*/ 5127274 w 5394774"/>
              <a:gd name="connsiteY6-1146" fmla="*/ 62790 h 1132709"/>
              <a:gd name="connsiteX7-1147" fmla="*/ 3134548 w 5394774"/>
              <a:gd name="connsiteY7-1148" fmla="*/ 26027 h 1132709"/>
              <a:gd name="connsiteX8-1149" fmla="*/ 2097036 w 5394774"/>
              <a:gd name="connsiteY8-1150" fmla="*/ 84480 h 1132709"/>
              <a:gd name="connsiteX9-1151" fmla="*/ 454976 w 5394774"/>
              <a:gd name="connsiteY9-1152" fmla="*/ 77011 h 1132709"/>
              <a:gd name="connsiteX10-1153" fmla="*/ 24728 w 5394774"/>
              <a:gd name="connsiteY10-1154" fmla="*/ 444623 h 1132709"/>
              <a:gd name="connsiteX0-1155" fmla="*/ 29685 w 5399731"/>
              <a:gd name="connsiteY0-1156" fmla="*/ 444623 h 1132709"/>
              <a:gd name="connsiteX1-1157" fmla="*/ 279796 w 5399731"/>
              <a:gd name="connsiteY1-1158" fmla="*/ 1071422 h 1132709"/>
              <a:gd name="connsiteX2-1159" fmla="*/ 2086175 w 5399731"/>
              <a:gd name="connsiteY2-1160" fmla="*/ 1112308 h 1132709"/>
              <a:gd name="connsiteX3-1161" fmla="*/ 3402957 w 5399731"/>
              <a:gd name="connsiteY3-1162" fmla="*/ 1100481 h 1132709"/>
              <a:gd name="connsiteX4-1163" fmla="*/ 4836895 w 5399731"/>
              <a:gd name="connsiteY4-1164" fmla="*/ 1060606 h 1132709"/>
              <a:gd name="connsiteX5-1165" fmla="*/ 5348132 w 5399731"/>
              <a:gd name="connsiteY5-1166" fmla="*/ 700273 h 1132709"/>
              <a:gd name="connsiteX6-1167" fmla="*/ 5132231 w 5399731"/>
              <a:gd name="connsiteY6-1168" fmla="*/ 62790 h 1132709"/>
              <a:gd name="connsiteX7-1169" fmla="*/ 3139505 w 5399731"/>
              <a:gd name="connsiteY7-1170" fmla="*/ 26027 h 1132709"/>
              <a:gd name="connsiteX8-1171" fmla="*/ 2101993 w 5399731"/>
              <a:gd name="connsiteY8-1172" fmla="*/ 84480 h 1132709"/>
              <a:gd name="connsiteX9-1173" fmla="*/ 526930 w 5399731"/>
              <a:gd name="connsiteY9-1174" fmla="*/ 51651 h 1132709"/>
              <a:gd name="connsiteX10-1175" fmla="*/ 29685 w 5399731"/>
              <a:gd name="connsiteY10-1176" fmla="*/ 444623 h 1132709"/>
              <a:gd name="connsiteX0-1177" fmla="*/ 29685 w 5385719"/>
              <a:gd name="connsiteY0-1178" fmla="*/ 444623 h 1132709"/>
              <a:gd name="connsiteX1-1179" fmla="*/ 279796 w 5385719"/>
              <a:gd name="connsiteY1-1180" fmla="*/ 1071422 h 1132709"/>
              <a:gd name="connsiteX2-1181" fmla="*/ 2086175 w 5385719"/>
              <a:gd name="connsiteY2-1182" fmla="*/ 1112308 h 1132709"/>
              <a:gd name="connsiteX3-1183" fmla="*/ 3402957 w 5385719"/>
              <a:gd name="connsiteY3-1184" fmla="*/ 1100481 h 1132709"/>
              <a:gd name="connsiteX4-1185" fmla="*/ 5038450 w 5385719"/>
              <a:gd name="connsiteY4-1186" fmla="*/ 1088005 h 1132709"/>
              <a:gd name="connsiteX5-1187" fmla="*/ 5348132 w 5385719"/>
              <a:gd name="connsiteY5-1188" fmla="*/ 700273 h 1132709"/>
              <a:gd name="connsiteX6-1189" fmla="*/ 5132231 w 5385719"/>
              <a:gd name="connsiteY6-1190" fmla="*/ 62790 h 1132709"/>
              <a:gd name="connsiteX7-1191" fmla="*/ 3139505 w 5385719"/>
              <a:gd name="connsiteY7-1192" fmla="*/ 26027 h 1132709"/>
              <a:gd name="connsiteX8-1193" fmla="*/ 2101993 w 5385719"/>
              <a:gd name="connsiteY8-1194" fmla="*/ 84480 h 1132709"/>
              <a:gd name="connsiteX9-1195" fmla="*/ 526930 w 5385719"/>
              <a:gd name="connsiteY9-1196" fmla="*/ 51651 h 1132709"/>
              <a:gd name="connsiteX10-1197" fmla="*/ 29685 w 5385719"/>
              <a:gd name="connsiteY10-1198" fmla="*/ 444623 h 1132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5385719" h="1132709">
                <a:moveTo>
                  <a:pt x="29685" y="444623"/>
                </a:moveTo>
                <a:cubicBezTo>
                  <a:pt x="-11504" y="614585"/>
                  <a:pt x="-62952" y="960141"/>
                  <a:pt x="279796" y="1071422"/>
                </a:cubicBezTo>
                <a:cubicBezTo>
                  <a:pt x="622544" y="1182703"/>
                  <a:pt x="1565648" y="1107465"/>
                  <a:pt x="2086175" y="1112308"/>
                </a:cubicBezTo>
                <a:lnTo>
                  <a:pt x="3402957" y="1100481"/>
                </a:lnTo>
                <a:lnTo>
                  <a:pt x="5038450" y="1088005"/>
                </a:lnTo>
                <a:cubicBezTo>
                  <a:pt x="5362646" y="1021304"/>
                  <a:pt x="5332502" y="871142"/>
                  <a:pt x="5348132" y="700273"/>
                </a:cubicBezTo>
                <a:cubicBezTo>
                  <a:pt x="5363762" y="529404"/>
                  <a:pt x="5500336" y="175164"/>
                  <a:pt x="5132231" y="62790"/>
                </a:cubicBezTo>
                <a:cubicBezTo>
                  <a:pt x="4764127" y="-49584"/>
                  <a:pt x="3644545" y="22412"/>
                  <a:pt x="3139505" y="26027"/>
                </a:cubicBezTo>
                <a:cubicBezTo>
                  <a:pt x="2634465" y="29642"/>
                  <a:pt x="2537422" y="80209"/>
                  <a:pt x="2101993" y="84480"/>
                </a:cubicBezTo>
                <a:cubicBezTo>
                  <a:pt x="1666564" y="88751"/>
                  <a:pt x="1143310" y="51323"/>
                  <a:pt x="526930" y="51651"/>
                </a:cubicBezTo>
                <a:cubicBezTo>
                  <a:pt x="159386" y="91481"/>
                  <a:pt x="70874" y="274661"/>
                  <a:pt x="29685" y="444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601436" y="1458013"/>
            <a:ext cx="8110764" cy="401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公主被我们救出来了，救出来了！在这儿，在这儿！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形 18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72715" y="2763940"/>
            <a:ext cx="589369" cy="574178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96488" y="3626153"/>
            <a:ext cx="320536" cy="31227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514056" y="3806262"/>
            <a:ext cx="5585243" cy="920678"/>
            <a:chOff x="2570696" y="3469077"/>
            <a:chExt cx="5585243" cy="920678"/>
          </a:xfrm>
        </p:grpSpPr>
        <p:sp>
          <p:nvSpPr>
            <p:cNvPr id="23" name="矩形: 圆角 22"/>
            <p:cNvSpPr/>
            <p:nvPr/>
          </p:nvSpPr>
          <p:spPr>
            <a:xfrm>
              <a:off x="2570696" y="3469077"/>
              <a:ext cx="5585243" cy="920678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5330116" cy="7614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救出了公主，勇士们的心情是那么地高兴，那么地激动，让我们带着这样的心情再来读这句。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TextBox 13"/>
          <p:cNvSpPr txBox="1"/>
          <p:nvPr/>
        </p:nvSpPr>
        <p:spPr>
          <a:xfrm>
            <a:off x="1491284" y="2127552"/>
            <a:ext cx="6538292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比较下面两个句子，你更喜欢哪句？说说你的理由。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72785" y="2161844"/>
            <a:ext cx="743827" cy="400110"/>
            <a:chOff x="539435" y="912528"/>
            <a:chExt cx="743827" cy="400110"/>
          </a:xfrm>
        </p:grpSpPr>
        <p:sp>
          <p:nvSpPr>
            <p:cNvPr id="30" name="矩形: 圆角 29"/>
            <p:cNvSpPr/>
            <p:nvPr/>
          </p:nvSpPr>
          <p:spPr>
            <a:xfrm>
              <a:off x="539435" y="931273"/>
              <a:ext cx="722628" cy="378416"/>
            </a:xfrm>
            <a:prstGeom prst="roundRect">
              <a:avLst/>
            </a:prstGeom>
            <a:solidFill>
              <a:srgbClr val="FF5B5B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557761" y="912528"/>
              <a:ext cx="7255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思考</a:t>
              </a:r>
              <a:endParaRPr lang="en-US" altLang="zh-CN" sz="20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461089" y="2673766"/>
            <a:ext cx="8267541" cy="1004154"/>
          </a:xfrm>
          <a:custGeom>
            <a:avLst/>
            <a:gdLst>
              <a:gd name="connsiteX0" fmla="*/ 35910 w 5161230"/>
              <a:gd name="connsiteY0" fmla="*/ 215424 h 1057253"/>
              <a:gd name="connsiteX1" fmla="*/ 79453 w 5161230"/>
              <a:gd name="connsiteY1" fmla="*/ 839538 h 1057253"/>
              <a:gd name="connsiteX2" fmla="*/ 935796 w 5161230"/>
              <a:gd name="connsiteY2" fmla="*/ 883081 h 1057253"/>
              <a:gd name="connsiteX3" fmla="*/ 1835681 w 5161230"/>
              <a:gd name="connsiteY3" fmla="*/ 1028224 h 1057253"/>
              <a:gd name="connsiteX4" fmla="*/ 2387224 w 5161230"/>
              <a:gd name="connsiteY4" fmla="*/ 912110 h 1057253"/>
              <a:gd name="connsiteX5" fmla="*/ 3083910 w 5161230"/>
              <a:gd name="connsiteY5" fmla="*/ 1057253 h 1057253"/>
              <a:gd name="connsiteX6" fmla="*/ 3867681 w 5161230"/>
              <a:gd name="connsiteY6" fmla="*/ 912110 h 1057253"/>
              <a:gd name="connsiteX7" fmla="*/ 4709510 w 5161230"/>
              <a:gd name="connsiteY7" fmla="*/ 1042738 h 1057253"/>
              <a:gd name="connsiteX8" fmla="*/ 5115910 w 5161230"/>
              <a:gd name="connsiteY8" fmla="*/ 621824 h 1057253"/>
              <a:gd name="connsiteX9" fmla="*/ 5028824 w 5161230"/>
              <a:gd name="connsiteY9" fmla="*/ 70281 h 1057253"/>
              <a:gd name="connsiteX10" fmla="*/ 4027339 w 5161230"/>
              <a:gd name="connsiteY10" fmla="*/ 12224 h 1057253"/>
              <a:gd name="connsiteX11" fmla="*/ 2967796 w 5161230"/>
              <a:gd name="connsiteY11" fmla="*/ 113824 h 1057253"/>
              <a:gd name="connsiteX12" fmla="*/ 2387224 w 5161230"/>
              <a:gd name="connsiteY12" fmla="*/ 41253 h 1057253"/>
              <a:gd name="connsiteX13" fmla="*/ 1240596 w 5161230"/>
              <a:gd name="connsiteY13" fmla="*/ 84795 h 1057253"/>
              <a:gd name="connsiteX14" fmla="*/ 398767 w 5161230"/>
              <a:gd name="connsiteY14" fmla="*/ 26738 h 1057253"/>
              <a:gd name="connsiteX15" fmla="*/ 64939 w 5161230"/>
              <a:gd name="connsiteY15" fmla="*/ 171881 h 1057253"/>
              <a:gd name="connsiteX16" fmla="*/ 35910 w 5161230"/>
              <a:gd name="connsiteY16" fmla="*/ 215424 h 1057253"/>
              <a:gd name="connsiteX0-1" fmla="*/ 54471 w 5179791"/>
              <a:gd name="connsiteY0-2" fmla="*/ 215424 h 1057253"/>
              <a:gd name="connsiteX1-3" fmla="*/ 98014 w 5179791"/>
              <a:gd name="connsiteY1-4" fmla="*/ 839538 h 1057253"/>
              <a:gd name="connsiteX2-5" fmla="*/ 954357 w 5179791"/>
              <a:gd name="connsiteY2-6" fmla="*/ 883081 h 1057253"/>
              <a:gd name="connsiteX3-7" fmla="*/ 1854242 w 5179791"/>
              <a:gd name="connsiteY3-8" fmla="*/ 1028224 h 1057253"/>
              <a:gd name="connsiteX4-9" fmla="*/ 2405785 w 5179791"/>
              <a:gd name="connsiteY4-10" fmla="*/ 912110 h 1057253"/>
              <a:gd name="connsiteX5-11" fmla="*/ 3102471 w 5179791"/>
              <a:gd name="connsiteY5-12" fmla="*/ 1057253 h 1057253"/>
              <a:gd name="connsiteX6-13" fmla="*/ 3886242 w 5179791"/>
              <a:gd name="connsiteY6-14" fmla="*/ 912110 h 1057253"/>
              <a:gd name="connsiteX7-15" fmla="*/ 4728071 w 5179791"/>
              <a:gd name="connsiteY7-16" fmla="*/ 1042738 h 1057253"/>
              <a:gd name="connsiteX8-17" fmla="*/ 5134471 w 5179791"/>
              <a:gd name="connsiteY8-18" fmla="*/ 621824 h 1057253"/>
              <a:gd name="connsiteX9-19" fmla="*/ 5047385 w 5179791"/>
              <a:gd name="connsiteY9-20" fmla="*/ 70281 h 1057253"/>
              <a:gd name="connsiteX10-21" fmla="*/ 4045900 w 5179791"/>
              <a:gd name="connsiteY10-22" fmla="*/ 12224 h 1057253"/>
              <a:gd name="connsiteX11-23" fmla="*/ 2986357 w 5179791"/>
              <a:gd name="connsiteY11-24" fmla="*/ 113824 h 1057253"/>
              <a:gd name="connsiteX12-25" fmla="*/ 2405785 w 5179791"/>
              <a:gd name="connsiteY12-26" fmla="*/ 41253 h 1057253"/>
              <a:gd name="connsiteX13-27" fmla="*/ 1259157 w 5179791"/>
              <a:gd name="connsiteY13-28" fmla="*/ 84795 h 1057253"/>
              <a:gd name="connsiteX14-29" fmla="*/ 417328 w 5179791"/>
              <a:gd name="connsiteY14-30" fmla="*/ 26738 h 1057253"/>
              <a:gd name="connsiteX15-31" fmla="*/ 54471 w 5179791"/>
              <a:gd name="connsiteY15-32" fmla="*/ 215424 h 1057253"/>
              <a:gd name="connsiteX0-33" fmla="*/ 29624 w 5154944"/>
              <a:gd name="connsiteY0-34" fmla="*/ 215424 h 1057253"/>
              <a:gd name="connsiteX1-35" fmla="*/ 73167 w 5154944"/>
              <a:gd name="connsiteY1-36" fmla="*/ 839538 h 1057253"/>
              <a:gd name="connsiteX2-37" fmla="*/ 485010 w 5154944"/>
              <a:gd name="connsiteY2-38" fmla="*/ 964795 h 1057253"/>
              <a:gd name="connsiteX3-39" fmla="*/ 1829395 w 5154944"/>
              <a:gd name="connsiteY3-40" fmla="*/ 1028224 h 1057253"/>
              <a:gd name="connsiteX4-41" fmla="*/ 2380938 w 5154944"/>
              <a:gd name="connsiteY4-42" fmla="*/ 912110 h 1057253"/>
              <a:gd name="connsiteX5-43" fmla="*/ 3077624 w 5154944"/>
              <a:gd name="connsiteY5-44" fmla="*/ 1057253 h 1057253"/>
              <a:gd name="connsiteX6-45" fmla="*/ 3861395 w 5154944"/>
              <a:gd name="connsiteY6-46" fmla="*/ 912110 h 1057253"/>
              <a:gd name="connsiteX7-47" fmla="*/ 4703224 w 5154944"/>
              <a:gd name="connsiteY7-48" fmla="*/ 1042738 h 1057253"/>
              <a:gd name="connsiteX8-49" fmla="*/ 5109624 w 5154944"/>
              <a:gd name="connsiteY8-50" fmla="*/ 621824 h 1057253"/>
              <a:gd name="connsiteX9-51" fmla="*/ 5022538 w 5154944"/>
              <a:gd name="connsiteY9-52" fmla="*/ 70281 h 1057253"/>
              <a:gd name="connsiteX10-53" fmla="*/ 4021053 w 5154944"/>
              <a:gd name="connsiteY10-54" fmla="*/ 12224 h 1057253"/>
              <a:gd name="connsiteX11-55" fmla="*/ 2961510 w 5154944"/>
              <a:gd name="connsiteY11-56" fmla="*/ 113824 h 1057253"/>
              <a:gd name="connsiteX12-57" fmla="*/ 2380938 w 5154944"/>
              <a:gd name="connsiteY12-58" fmla="*/ 41253 h 1057253"/>
              <a:gd name="connsiteX13-59" fmla="*/ 1234310 w 5154944"/>
              <a:gd name="connsiteY13-60" fmla="*/ 84795 h 1057253"/>
              <a:gd name="connsiteX14-61" fmla="*/ 392481 w 5154944"/>
              <a:gd name="connsiteY14-62" fmla="*/ 26738 h 1057253"/>
              <a:gd name="connsiteX15-63" fmla="*/ 29624 w 5154944"/>
              <a:gd name="connsiteY15-64" fmla="*/ 215424 h 1057253"/>
              <a:gd name="connsiteX0-65" fmla="*/ 181329 w 5306649"/>
              <a:gd name="connsiteY0-66" fmla="*/ 215424 h 1057253"/>
              <a:gd name="connsiteX1-67" fmla="*/ 381 w 5306649"/>
              <a:gd name="connsiteY1-68" fmla="*/ 841163 h 1057253"/>
              <a:gd name="connsiteX2-69" fmla="*/ 224872 w 5306649"/>
              <a:gd name="connsiteY2-70" fmla="*/ 839538 h 1057253"/>
              <a:gd name="connsiteX3-71" fmla="*/ 636715 w 5306649"/>
              <a:gd name="connsiteY3-72" fmla="*/ 964795 h 1057253"/>
              <a:gd name="connsiteX4-73" fmla="*/ 1981100 w 5306649"/>
              <a:gd name="connsiteY4-74" fmla="*/ 1028224 h 1057253"/>
              <a:gd name="connsiteX5-75" fmla="*/ 2532643 w 5306649"/>
              <a:gd name="connsiteY5-76" fmla="*/ 912110 h 1057253"/>
              <a:gd name="connsiteX6-77" fmla="*/ 3229329 w 5306649"/>
              <a:gd name="connsiteY6-78" fmla="*/ 1057253 h 1057253"/>
              <a:gd name="connsiteX7-79" fmla="*/ 4013100 w 5306649"/>
              <a:gd name="connsiteY7-80" fmla="*/ 912110 h 1057253"/>
              <a:gd name="connsiteX8-81" fmla="*/ 4854929 w 5306649"/>
              <a:gd name="connsiteY8-82" fmla="*/ 1042738 h 1057253"/>
              <a:gd name="connsiteX9-83" fmla="*/ 5261329 w 5306649"/>
              <a:gd name="connsiteY9-84" fmla="*/ 621824 h 1057253"/>
              <a:gd name="connsiteX10-85" fmla="*/ 5174243 w 5306649"/>
              <a:gd name="connsiteY10-86" fmla="*/ 70281 h 1057253"/>
              <a:gd name="connsiteX11-87" fmla="*/ 4172758 w 5306649"/>
              <a:gd name="connsiteY11-88" fmla="*/ 12224 h 1057253"/>
              <a:gd name="connsiteX12-89" fmla="*/ 3113215 w 5306649"/>
              <a:gd name="connsiteY12-90" fmla="*/ 113824 h 1057253"/>
              <a:gd name="connsiteX13-91" fmla="*/ 2532643 w 5306649"/>
              <a:gd name="connsiteY13-92" fmla="*/ 41253 h 1057253"/>
              <a:gd name="connsiteX14-93" fmla="*/ 1386015 w 5306649"/>
              <a:gd name="connsiteY14-94" fmla="*/ 84795 h 1057253"/>
              <a:gd name="connsiteX15-95" fmla="*/ 544186 w 5306649"/>
              <a:gd name="connsiteY15-96" fmla="*/ 26738 h 1057253"/>
              <a:gd name="connsiteX16-97" fmla="*/ 181329 w 5306649"/>
              <a:gd name="connsiteY16-98" fmla="*/ 215424 h 1057253"/>
              <a:gd name="connsiteX0-99" fmla="*/ 181329 w 5306649"/>
              <a:gd name="connsiteY0-100" fmla="*/ 215424 h 1057253"/>
              <a:gd name="connsiteX1-101" fmla="*/ 381 w 5306649"/>
              <a:gd name="connsiteY1-102" fmla="*/ 841163 h 1057253"/>
              <a:gd name="connsiteX2-103" fmla="*/ 224872 w 5306649"/>
              <a:gd name="connsiteY2-104" fmla="*/ 839538 h 1057253"/>
              <a:gd name="connsiteX3-105" fmla="*/ 458915 w 5306649"/>
              <a:gd name="connsiteY3-106" fmla="*/ 1004243 h 1057253"/>
              <a:gd name="connsiteX4-107" fmla="*/ 1981100 w 5306649"/>
              <a:gd name="connsiteY4-108" fmla="*/ 1028224 h 1057253"/>
              <a:gd name="connsiteX5-109" fmla="*/ 2532643 w 5306649"/>
              <a:gd name="connsiteY5-110" fmla="*/ 912110 h 1057253"/>
              <a:gd name="connsiteX6-111" fmla="*/ 3229329 w 5306649"/>
              <a:gd name="connsiteY6-112" fmla="*/ 1057253 h 1057253"/>
              <a:gd name="connsiteX7-113" fmla="*/ 4013100 w 5306649"/>
              <a:gd name="connsiteY7-114" fmla="*/ 912110 h 1057253"/>
              <a:gd name="connsiteX8-115" fmla="*/ 4854929 w 5306649"/>
              <a:gd name="connsiteY8-116" fmla="*/ 1042738 h 1057253"/>
              <a:gd name="connsiteX9-117" fmla="*/ 5261329 w 5306649"/>
              <a:gd name="connsiteY9-118" fmla="*/ 621824 h 1057253"/>
              <a:gd name="connsiteX10-119" fmla="*/ 5174243 w 5306649"/>
              <a:gd name="connsiteY10-120" fmla="*/ 70281 h 1057253"/>
              <a:gd name="connsiteX11-121" fmla="*/ 4172758 w 5306649"/>
              <a:gd name="connsiteY11-122" fmla="*/ 12224 h 1057253"/>
              <a:gd name="connsiteX12-123" fmla="*/ 3113215 w 5306649"/>
              <a:gd name="connsiteY12-124" fmla="*/ 113824 h 1057253"/>
              <a:gd name="connsiteX13-125" fmla="*/ 2532643 w 5306649"/>
              <a:gd name="connsiteY13-126" fmla="*/ 41253 h 1057253"/>
              <a:gd name="connsiteX14-127" fmla="*/ 1386015 w 5306649"/>
              <a:gd name="connsiteY14-128" fmla="*/ 84795 h 1057253"/>
              <a:gd name="connsiteX15-129" fmla="*/ 544186 w 5306649"/>
              <a:gd name="connsiteY15-130" fmla="*/ 26738 h 1057253"/>
              <a:gd name="connsiteX16-131" fmla="*/ 181329 w 5306649"/>
              <a:gd name="connsiteY16-132" fmla="*/ 215424 h 1057253"/>
              <a:gd name="connsiteX0-133" fmla="*/ 183674 w 5308994"/>
              <a:gd name="connsiteY0-134" fmla="*/ 215424 h 1057253"/>
              <a:gd name="connsiteX1-135" fmla="*/ 2726 w 5308994"/>
              <a:gd name="connsiteY1-136" fmla="*/ 841163 h 1057253"/>
              <a:gd name="connsiteX2-137" fmla="*/ 49417 w 5308994"/>
              <a:gd name="connsiteY2-138" fmla="*/ 955065 h 1057253"/>
              <a:gd name="connsiteX3-139" fmla="*/ 461260 w 5308994"/>
              <a:gd name="connsiteY3-140" fmla="*/ 1004243 h 1057253"/>
              <a:gd name="connsiteX4-141" fmla="*/ 1983445 w 5308994"/>
              <a:gd name="connsiteY4-142" fmla="*/ 1028224 h 1057253"/>
              <a:gd name="connsiteX5-143" fmla="*/ 2534988 w 5308994"/>
              <a:gd name="connsiteY5-144" fmla="*/ 912110 h 1057253"/>
              <a:gd name="connsiteX6-145" fmla="*/ 3231674 w 5308994"/>
              <a:gd name="connsiteY6-146" fmla="*/ 1057253 h 1057253"/>
              <a:gd name="connsiteX7-147" fmla="*/ 4015445 w 5308994"/>
              <a:gd name="connsiteY7-148" fmla="*/ 912110 h 1057253"/>
              <a:gd name="connsiteX8-149" fmla="*/ 4857274 w 5308994"/>
              <a:gd name="connsiteY8-150" fmla="*/ 1042738 h 1057253"/>
              <a:gd name="connsiteX9-151" fmla="*/ 5263674 w 5308994"/>
              <a:gd name="connsiteY9-152" fmla="*/ 621824 h 1057253"/>
              <a:gd name="connsiteX10-153" fmla="*/ 5176588 w 5308994"/>
              <a:gd name="connsiteY10-154" fmla="*/ 70281 h 1057253"/>
              <a:gd name="connsiteX11-155" fmla="*/ 4175103 w 5308994"/>
              <a:gd name="connsiteY11-156" fmla="*/ 12224 h 1057253"/>
              <a:gd name="connsiteX12-157" fmla="*/ 3115560 w 5308994"/>
              <a:gd name="connsiteY12-158" fmla="*/ 113824 h 1057253"/>
              <a:gd name="connsiteX13-159" fmla="*/ 2534988 w 5308994"/>
              <a:gd name="connsiteY13-160" fmla="*/ 41253 h 1057253"/>
              <a:gd name="connsiteX14-161" fmla="*/ 1388360 w 5308994"/>
              <a:gd name="connsiteY14-162" fmla="*/ 84795 h 1057253"/>
              <a:gd name="connsiteX15-163" fmla="*/ 546531 w 5308994"/>
              <a:gd name="connsiteY15-164" fmla="*/ 26738 h 1057253"/>
              <a:gd name="connsiteX16-165" fmla="*/ 183674 w 5308994"/>
              <a:gd name="connsiteY16-166" fmla="*/ 215424 h 1057253"/>
              <a:gd name="connsiteX0-167" fmla="*/ 190256 w 5315576"/>
              <a:gd name="connsiteY0-168" fmla="*/ 215424 h 1057253"/>
              <a:gd name="connsiteX1-169" fmla="*/ 9308 w 5315576"/>
              <a:gd name="connsiteY1-170" fmla="*/ 841163 h 1057253"/>
              <a:gd name="connsiteX2-171" fmla="*/ 467842 w 5315576"/>
              <a:gd name="connsiteY2-172" fmla="*/ 1004243 h 1057253"/>
              <a:gd name="connsiteX3-173" fmla="*/ 1990027 w 5315576"/>
              <a:gd name="connsiteY3-174" fmla="*/ 1028224 h 1057253"/>
              <a:gd name="connsiteX4-175" fmla="*/ 2541570 w 5315576"/>
              <a:gd name="connsiteY4-176" fmla="*/ 912110 h 1057253"/>
              <a:gd name="connsiteX5-177" fmla="*/ 3238256 w 5315576"/>
              <a:gd name="connsiteY5-178" fmla="*/ 1057253 h 1057253"/>
              <a:gd name="connsiteX6-179" fmla="*/ 4022027 w 5315576"/>
              <a:gd name="connsiteY6-180" fmla="*/ 912110 h 1057253"/>
              <a:gd name="connsiteX7-181" fmla="*/ 4863856 w 5315576"/>
              <a:gd name="connsiteY7-182" fmla="*/ 1042738 h 1057253"/>
              <a:gd name="connsiteX8-183" fmla="*/ 5270256 w 5315576"/>
              <a:gd name="connsiteY8-184" fmla="*/ 621824 h 1057253"/>
              <a:gd name="connsiteX9-185" fmla="*/ 5183170 w 5315576"/>
              <a:gd name="connsiteY9-186" fmla="*/ 70281 h 1057253"/>
              <a:gd name="connsiteX10-187" fmla="*/ 4181685 w 5315576"/>
              <a:gd name="connsiteY10-188" fmla="*/ 12224 h 1057253"/>
              <a:gd name="connsiteX11-189" fmla="*/ 3122142 w 5315576"/>
              <a:gd name="connsiteY11-190" fmla="*/ 113824 h 1057253"/>
              <a:gd name="connsiteX12-191" fmla="*/ 2541570 w 5315576"/>
              <a:gd name="connsiteY12-192" fmla="*/ 41253 h 1057253"/>
              <a:gd name="connsiteX13-193" fmla="*/ 1394942 w 5315576"/>
              <a:gd name="connsiteY13-194" fmla="*/ 84795 h 1057253"/>
              <a:gd name="connsiteX14-195" fmla="*/ 553113 w 5315576"/>
              <a:gd name="connsiteY14-196" fmla="*/ 26738 h 1057253"/>
              <a:gd name="connsiteX15-197" fmla="*/ 190256 w 5315576"/>
              <a:gd name="connsiteY15-198" fmla="*/ 215424 h 1057253"/>
              <a:gd name="connsiteX0-199" fmla="*/ 190256 w 5315576"/>
              <a:gd name="connsiteY0-200" fmla="*/ 215424 h 1062520"/>
              <a:gd name="connsiteX1-201" fmla="*/ 9308 w 5315576"/>
              <a:gd name="connsiteY1-202" fmla="*/ 841163 h 1062520"/>
              <a:gd name="connsiteX2-203" fmla="*/ 467842 w 5315576"/>
              <a:gd name="connsiteY2-204" fmla="*/ 1004243 h 1062520"/>
              <a:gd name="connsiteX3-205" fmla="*/ 1990027 w 5315576"/>
              <a:gd name="connsiteY3-206" fmla="*/ 1028224 h 1062520"/>
              <a:gd name="connsiteX4-207" fmla="*/ 3238256 w 5315576"/>
              <a:gd name="connsiteY4-208" fmla="*/ 1057253 h 1062520"/>
              <a:gd name="connsiteX5-209" fmla="*/ 4022027 w 5315576"/>
              <a:gd name="connsiteY5-210" fmla="*/ 912110 h 1062520"/>
              <a:gd name="connsiteX6-211" fmla="*/ 4863856 w 5315576"/>
              <a:gd name="connsiteY6-212" fmla="*/ 1042738 h 1062520"/>
              <a:gd name="connsiteX7-213" fmla="*/ 5270256 w 5315576"/>
              <a:gd name="connsiteY7-214" fmla="*/ 621824 h 1062520"/>
              <a:gd name="connsiteX8-215" fmla="*/ 5183170 w 5315576"/>
              <a:gd name="connsiteY8-216" fmla="*/ 70281 h 1062520"/>
              <a:gd name="connsiteX9-217" fmla="*/ 4181685 w 5315576"/>
              <a:gd name="connsiteY9-218" fmla="*/ 12224 h 1062520"/>
              <a:gd name="connsiteX10-219" fmla="*/ 3122142 w 5315576"/>
              <a:gd name="connsiteY10-220" fmla="*/ 113824 h 1062520"/>
              <a:gd name="connsiteX11-221" fmla="*/ 2541570 w 5315576"/>
              <a:gd name="connsiteY11-222" fmla="*/ 41253 h 1062520"/>
              <a:gd name="connsiteX12-223" fmla="*/ 1394942 w 5315576"/>
              <a:gd name="connsiteY12-224" fmla="*/ 84795 h 1062520"/>
              <a:gd name="connsiteX13-225" fmla="*/ 553113 w 5315576"/>
              <a:gd name="connsiteY13-226" fmla="*/ 26738 h 1062520"/>
              <a:gd name="connsiteX14-227" fmla="*/ 190256 w 5315576"/>
              <a:gd name="connsiteY14-228" fmla="*/ 215424 h 1062520"/>
              <a:gd name="connsiteX0-229" fmla="*/ 190256 w 5315576"/>
              <a:gd name="connsiteY0-230" fmla="*/ 215424 h 1079907"/>
              <a:gd name="connsiteX1-231" fmla="*/ 9308 w 5315576"/>
              <a:gd name="connsiteY1-232" fmla="*/ 841163 h 1079907"/>
              <a:gd name="connsiteX2-233" fmla="*/ 467842 w 5315576"/>
              <a:gd name="connsiteY2-234" fmla="*/ 1004243 h 1079907"/>
              <a:gd name="connsiteX3-235" fmla="*/ 1990027 w 5315576"/>
              <a:gd name="connsiteY3-236" fmla="*/ 1028224 h 1079907"/>
              <a:gd name="connsiteX4-237" fmla="*/ 3238256 w 5315576"/>
              <a:gd name="connsiteY4-238" fmla="*/ 1057253 h 1079907"/>
              <a:gd name="connsiteX5-239" fmla="*/ 4863856 w 5315576"/>
              <a:gd name="connsiteY5-240" fmla="*/ 1042738 h 1079907"/>
              <a:gd name="connsiteX6-241" fmla="*/ 5270256 w 5315576"/>
              <a:gd name="connsiteY6-242" fmla="*/ 621824 h 1079907"/>
              <a:gd name="connsiteX7-243" fmla="*/ 5183170 w 5315576"/>
              <a:gd name="connsiteY7-244" fmla="*/ 70281 h 1079907"/>
              <a:gd name="connsiteX8-245" fmla="*/ 4181685 w 5315576"/>
              <a:gd name="connsiteY8-246" fmla="*/ 12224 h 1079907"/>
              <a:gd name="connsiteX9-247" fmla="*/ 3122142 w 5315576"/>
              <a:gd name="connsiteY9-248" fmla="*/ 113824 h 1079907"/>
              <a:gd name="connsiteX10-249" fmla="*/ 2541570 w 5315576"/>
              <a:gd name="connsiteY10-250" fmla="*/ 41253 h 1079907"/>
              <a:gd name="connsiteX11-251" fmla="*/ 1394942 w 5315576"/>
              <a:gd name="connsiteY11-252" fmla="*/ 84795 h 1079907"/>
              <a:gd name="connsiteX12-253" fmla="*/ 553113 w 5315576"/>
              <a:gd name="connsiteY12-254" fmla="*/ 26738 h 1079907"/>
              <a:gd name="connsiteX13-255" fmla="*/ 190256 w 5315576"/>
              <a:gd name="connsiteY13-256" fmla="*/ 215424 h 1079907"/>
              <a:gd name="connsiteX0-257" fmla="*/ 190256 w 5315576"/>
              <a:gd name="connsiteY0-258" fmla="*/ 209770 h 1074253"/>
              <a:gd name="connsiteX1-259" fmla="*/ 9308 w 5315576"/>
              <a:gd name="connsiteY1-260" fmla="*/ 835509 h 1074253"/>
              <a:gd name="connsiteX2-261" fmla="*/ 467842 w 5315576"/>
              <a:gd name="connsiteY2-262" fmla="*/ 998589 h 1074253"/>
              <a:gd name="connsiteX3-263" fmla="*/ 1990027 w 5315576"/>
              <a:gd name="connsiteY3-264" fmla="*/ 1022570 h 1074253"/>
              <a:gd name="connsiteX4-265" fmla="*/ 3238256 w 5315576"/>
              <a:gd name="connsiteY4-266" fmla="*/ 1051599 h 1074253"/>
              <a:gd name="connsiteX5-267" fmla="*/ 4863856 w 5315576"/>
              <a:gd name="connsiteY5-268" fmla="*/ 1037084 h 1074253"/>
              <a:gd name="connsiteX6-269" fmla="*/ 5270256 w 5315576"/>
              <a:gd name="connsiteY6-270" fmla="*/ 616170 h 1074253"/>
              <a:gd name="connsiteX7-271" fmla="*/ 5183170 w 5315576"/>
              <a:gd name="connsiteY7-272" fmla="*/ 64627 h 1074253"/>
              <a:gd name="connsiteX8-273" fmla="*/ 4181685 w 5315576"/>
              <a:gd name="connsiteY8-274" fmla="*/ 6570 h 1074253"/>
              <a:gd name="connsiteX9-275" fmla="*/ 3318992 w 5315576"/>
              <a:gd name="connsiteY9-276" fmla="*/ 23638 h 1074253"/>
              <a:gd name="connsiteX10-277" fmla="*/ 2541570 w 5315576"/>
              <a:gd name="connsiteY10-278" fmla="*/ 35599 h 1074253"/>
              <a:gd name="connsiteX11-279" fmla="*/ 1394942 w 5315576"/>
              <a:gd name="connsiteY11-280" fmla="*/ 79141 h 1074253"/>
              <a:gd name="connsiteX12-281" fmla="*/ 553113 w 5315576"/>
              <a:gd name="connsiteY12-282" fmla="*/ 21084 h 1074253"/>
              <a:gd name="connsiteX13-283" fmla="*/ 190256 w 5315576"/>
              <a:gd name="connsiteY13-284" fmla="*/ 209770 h 1074253"/>
              <a:gd name="connsiteX0-285" fmla="*/ 190256 w 5315576"/>
              <a:gd name="connsiteY0-286" fmla="*/ 209770 h 1074253"/>
              <a:gd name="connsiteX1-287" fmla="*/ 9308 w 5315576"/>
              <a:gd name="connsiteY1-288" fmla="*/ 835509 h 1074253"/>
              <a:gd name="connsiteX2-289" fmla="*/ 467842 w 5315576"/>
              <a:gd name="connsiteY2-290" fmla="*/ 998589 h 1074253"/>
              <a:gd name="connsiteX3-291" fmla="*/ 1990027 w 5315576"/>
              <a:gd name="connsiteY3-292" fmla="*/ 1022570 h 1074253"/>
              <a:gd name="connsiteX4-293" fmla="*/ 3238256 w 5315576"/>
              <a:gd name="connsiteY4-294" fmla="*/ 1051599 h 1074253"/>
              <a:gd name="connsiteX5-295" fmla="*/ 4863856 w 5315576"/>
              <a:gd name="connsiteY5-296" fmla="*/ 1037084 h 1074253"/>
              <a:gd name="connsiteX6-297" fmla="*/ 5270256 w 5315576"/>
              <a:gd name="connsiteY6-298" fmla="*/ 616170 h 1074253"/>
              <a:gd name="connsiteX7-299" fmla="*/ 5183170 w 5315576"/>
              <a:gd name="connsiteY7-300" fmla="*/ 64627 h 1074253"/>
              <a:gd name="connsiteX8-301" fmla="*/ 4181685 w 5315576"/>
              <a:gd name="connsiteY8-302" fmla="*/ 6570 h 1074253"/>
              <a:gd name="connsiteX9-303" fmla="*/ 3318992 w 5315576"/>
              <a:gd name="connsiteY9-304" fmla="*/ 23638 h 1074253"/>
              <a:gd name="connsiteX10-305" fmla="*/ 2224070 w 5315576"/>
              <a:gd name="connsiteY10-306" fmla="*/ 83500 h 1074253"/>
              <a:gd name="connsiteX11-307" fmla="*/ 1394942 w 5315576"/>
              <a:gd name="connsiteY11-308" fmla="*/ 79141 h 1074253"/>
              <a:gd name="connsiteX12-309" fmla="*/ 553113 w 5315576"/>
              <a:gd name="connsiteY12-310" fmla="*/ 21084 h 1074253"/>
              <a:gd name="connsiteX13-311" fmla="*/ 190256 w 5315576"/>
              <a:gd name="connsiteY13-312" fmla="*/ 209770 h 1074253"/>
              <a:gd name="connsiteX0-313" fmla="*/ 190256 w 5315576"/>
              <a:gd name="connsiteY0-314" fmla="*/ 209770 h 1074253"/>
              <a:gd name="connsiteX1-315" fmla="*/ 9308 w 5315576"/>
              <a:gd name="connsiteY1-316" fmla="*/ 835509 h 1074253"/>
              <a:gd name="connsiteX2-317" fmla="*/ 467842 w 5315576"/>
              <a:gd name="connsiteY2-318" fmla="*/ 998589 h 1074253"/>
              <a:gd name="connsiteX3-319" fmla="*/ 1990027 w 5315576"/>
              <a:gd name="connsiteY3-320" fmla="*/ 1022570 h 1074253"/>
              <a:gd name="connsiteX4-321" fmla="*/ 3238256 w 5315576"/>
              <a:gd name="connsiteY4-322" fmla="*/ 1051599 h 1074253"/>
              <a:gd name="connsiteX5-323" fmla="*/ 4863856 w 5315576"/>
              <a:gd name="connsiteY5-324" fmla="*/ 1037084 h 1074253"/>
              <a:gd name="connsiteX6-325" fmla="*/ 5270256 w 5315576"/>
              <a:gd name="connsiteY6-326" fmla="*/ 616170 h 1074253"/>
              <a:gd name="connsiteX7-327" fmla="*/ 5183170 w 5315576"/>
              <a:gd name="connsiteY7-328" fmla="*/ 64627 h 1074253"/>
              <a:gd name="connsiteX8-329" fmla="*/ 4181685 w 5315576"/>
              <a:gd name="connsiteY8-330" fmla="*/ 6570 h 1074253"/>
              <a:gd name="connsiteX9-331" fmla="*/ 3318992 w 5315576"/>
              <a:gd name="connsiteY9-332" fmla="*/ 23638 h 1074253"/>
              <a:gd name="connsiteX10-333" fmla="*/ 2224070 w 5315576"/>
              <a:gd name="connsiteY10-334" fmla="*/ 83500 h 1074253"/>
              <a:gd name="connsiteX11-335" fmla="*/ 1350492 w 5315576"/>
              <a:gd name="connsiteY11-336" fmla="*/ 34057 h 1074253"/>
              <a:gd name="connsiteX12-337" fmla="*/ 553113 w 5315576"/>
              <a:gd name="connsiteY12-338" fmla="*/ 21084 h 1074253"/>
              <a:gd name="connsiteX13-339" fmla="*/ 190256 w 5315576"/>
              <a:gd name="connsiteY13-340" fmla="*/ 209770 h 1074253"/>
              <a:gd name="connsiteX0-341" fmla="*/ 190256 w 5315576"/>
              <a:gd name="connsiteY0-342" fmla="*/ 209770 h 1074253"/>
              <a:gd name="connsiteX1-343" fmla="*/ 9308 w 5315576"/>
              <a:gd name="connsiteY1-344" fmla="*/ 835509 h 1074253"/>
              <a:gd name="connsiteX2-345" fmla="*/ 467842 w 5315576"/>
              <a:gd name="connsiteY2-346" fmla="*/ 998589 h 1074253"/>
              <a:gd name="connsiteX3-347" fmla="*/ 1990027 w 5315576"/>
              <a:gd name="connsiteY3-348" fmla="*/ 1022570 h 1074253"/>
              <a:gd name="connsiteX4-349" fmla="*/ 3238256 w 5315576"/>
              <a:gd name="connsiteY4-350" fmla="*/ 1051599 h 1074253"/>
              <a:gd name="connsiteX5-351" fmla="*/ 4863856 w 5315576"/>
              <a:gd name="connsiteY5-352" fmla="*/ 1037084 h 1074253"/>
              <a:gd name="connsiteX6-353" fmla="*/ 5270256 w 5315576"/>
              <a:gd name="connsiteY6-354" fmla="*/ 616170 h 1074253"/>
              <a:gd name="connsiteX7-355" fmla="*/ 5183170 w 5315576"/>
              <a:gd name="connsiteY7-356" fmla="*/ 64627 h 1074253"/>
              <a:gd name="connsiteX8-357" fmla="*/ 4181685 w 5315576"/>
              <a:gd name="connsiteY8-358" fmla="*/ 6570 h 1074253"/>
              <a:gd name="connsiteX9-359" fmla="*/ 3318992 w 5315576"/>
              <a:gd name="connsiteY9-360" fmla="*/ 23638 h 1074253"/>
              <a:gd name="connsiteX10-361" fmla="*/ 2300270 w 5315576"/>
              <a:gd name="connsiteY10-362" fmla="*/ 38416 h 1074253"/>
              <a:gd name="connsiteX11-363" fmla="*/ 1350492 w 5315576"/>
              <a:gd name="connsiteY11-364" fmla="*/ 34057 h 1074253"/>
              <a:gd name="connsiteX12-365" fmla="*/ 553113 w 5315576"/>
              <a:gd name="connsiteY12-366" fmla="*/ 21084 h 1074253"/>
              <a:gd name="connsiteX13-367" fmla="*/ 190256 w 5315576"/>
              <a:gd name="connsiteY13-368" fmla="*/ 209770 h 1074253"/>
              <a:gd name="connsiteX0-369" fmla="*/ 190256 w 5315576"/>
              <a:gd name="connsiteY0-370" fmla="*/ 209245 h 1073728"/>
              <a:gd name="connsiteX1-371" fmla="*/ 9308 w 5315576"/>
              <a:gd name="connsiteY1-372" fmla="*/ 834984 h 1073728"/>
              <a:gd name="connsiteX2-373" fmla="*/ 467842 w 5315576"/>
              <a:gd name="connsiteY2-374" fmla="*/ 998064 h 1073728"/>
              <a:gd name="connsiteX3-375" fmla="*/ 1990027 w 5315576"/>
              <a:gd name="connsiteY3-376" fmla="*/ 1022045 h 1073728"/>
              <a:gd name="connsiteX4-377" fmla="*/ 3238256 w 5315576"/>
              <a:gd name="connsiteY4-378" fmla="*/ 1051074 h 1073728"/>
              <a:gd name="connsiteX5-379" fmla="*/ 4863856 w 5315576"/>
              <a:gd name="connsiteY5-380" fmla="*/ 1036559 h 1073728"/>
              <a:gd name="connsiteX6-381" fmla="*/ 5270256 w 5315576"/>
              <a:gd name="connsiteY6-382" fmla="*/ 615645 h 1073728"/>
              <a:gd name="connsiteX7-383" fmla="*/ 5183170 w 5315576"/>
              <a:gd name="connsiteY7-384" fmla="*/ 64102 h 1073728"/>
              <a:gd name="connsiteX8-385" fmla="*/ 4181685 w 5315576"/>
              <a:gd name="connsiteY8-386" fmla="*/ 6045 h 1073728"/>
              <a:gd name="connsiteX9-387" fmla="*/ 3331692 w 5315576"/>
              <a:gd name="connsiteY9-388" fmla="*/ 571 h 1073728"/>
              <a:gd name="connsiteX10-389" fmla="*/ 2300270 w 5315576"/>
              <a:gd name="connsiteY10-390" fmla="*/ 37891 h 1073728"/>
              <a:gd name="connsiteX11-391" fmla="*/ 1350492 w 5315576"/>
              <a:gd name="connsiteY11-392" fmla="*/ 33532 h 1073728"/>
              <a:gd name="connsiteX12-393" fmla="*/ 553113 w 5315576"/>
              <a:gd name="connsiteY12-394" fmla="*/ 20559 h 1073728"/>
              <a:gd name="connsiteX13-395" fmla="*/ 190256 w 5315576"/>
              <a:gd name="connsiteY13-396" fmla="*/ 209245 h 1073728"/>
              <a:gd name="connsiteX0-397" fmla="*/ 190256 w 5314525"/>
              <a:gd name="connsiteY0-398" fmla="*/ 217134 h 1081617"/>
              <a:gd name="connsiteX1-399" fmla="*/ 9308 w 5314525"/>
              <a:gd name="connsiteY1-400" fmla="*/ 842873 h 1081617"/>
              <a:gd name="connsiteX2-401" fmla="*/ 467842 w 5314525"/>
              <a:gd name="connsiteY2-402" fmla="*/ 1005953 h 1081617"/>
              <a:gd name="connsiteX3-403" fmla="*/ 1990027 w 5314525"/>
              <a:gd name="connsiteY3-404" fmla="*/ 1029934 h 1081617"/>
              <a:gd name="connsiteX4-405" fmla="*/ 3238256 w 5314525"/>
              <a:gd name="connsiteY4-406" fmla="*/ 1058963 h 1081617"/>
              <a:gd name="connsiteX5-407" fmla="*/ 4863856 w 5314525"/>
              <a:gd name="connsiteY5-408" fmla="*/ 1044448 h 1081617"/>
              <a:gd name="connsiteX6-409" fmla="*/ 5270256 w 5314525"/>
              <a:gd name="connsiteY6-410" fmla="*/ 623534 h 1081617"/>
              <a:gd name="connsiteX7-411" fmla="*/ 5183170 w 5314525"/>
              <a:gd name="connsiteY7-412" fmla="*/ 71991 h 1081617"/>
              <a:gd name="connsiteX8-413" fmla="*/ 4200735 w 5314525"/>
              <a:gd name="connsiteY8-414" fmla="*/ 5481 h 1081617"/>
              <a:gd name="connsiteX9-415" fmla="*/ 3331692 w 5314525"/>
              <a:gd name="connsiteY9-416" fmla="*/ 8460 h 1081617"/>
              <a:gd name="connsiteX10-417" fmla="*/ 2300270 w 5314525"/>
              <a:gd name="connsiteY10-418" fmla="*/ 45780 h 1081617"/>
              <a:gd name="connsiteX11-419" fmla="*/ 1350492 w 5314525"/>
              <a:gd name="connsiteY11-420" fmla="*/ 41421 h 1081617"/>
              <a:gd name="connsiteX12-421" fmla="*/ 553113 w 5314525"/>
              <a:gd name="connsiteY12-422" fmla="*/ 28448 h 1081617"/>
              <a:gd name="connsiteX13-423" fmla="*/ 190256 w 5314525"/>
              <a:gd name="connsiteY13-424" fmla="*/ 217134 h 1081617"/>
              <a:gd name="connsiteX0-425" fmla="*/ 190256 w 5342821"/>
              <a:gd name="connsiteY0-426" fmla="*/ 216722 h 1081205"/>
              <a:gd name="connsiteX1-427" fmla="*/ 9308 w 5342821"/>
              <a:gd name="connsiteY1-428" fmla="*/ 842461 h 1081205"/>
              <a:gd name="connsiteX2-429" fmla="*/ 467842 w 5342821"/>
              <a:gd name="connsiteY2-430" fmla="*/ 1005541 h 1081205"/>
              <a:gd name="connsiteX3-431" fmla="*/ 1990027 w 5342821"/>
              <a:gd name="connsiteY3-432" fmla="*/ 1029522 h 1081205"/>
              <a:gd name="connsiteX4-433" fmla="*/ 3238256 w 5342821"/>
              <a:gd name="connsiteY4-434" fmla="*/ 1058551 h 1081205"/>
              <a:gd name="connsiteX5-435" fmla="*/ 4863856 w 5342821"/>
              <a:gd name="connsiteY5-436" fmla="*/ 1044036 h 1081205"/>
              <a:gd name="connsiteX6-437" fmla="*/ 5270256 w 5342821"/>
              <a:gd name="connsiteY6-438" fmla="*/ 623122 h 1081205"/>
              <a:gd name="connsiteX7-439" fmla="*/ 5233970 w 5342821"/>
              <a:gd name="connsiteY7-440" fmla="*/ 65944 h 1081205"/>
              <a:gd name="connsiteX8-441" fmla="*/ 4200735 w 5342821"/>
              <a:gd name="connsiteY8-442" fmla="*/ 5069 h 1081205"/>
              <a:gd name="connsiteX9-443" fmla="*/ 3331692 w 5342821"/>
              <a:gd name="connsiteY9-444" fmla="*/ 8048 h 1081205"/>
              <a:gd name="connsiteX10-445" fmla="*/ 2300270 w 5342821"/>
              <a:gd name="connsiteY10-446" fmla="*/ 45368 h 1081205"/>
              <a:gd name="connsiteX11-447" fmla="*/ 1350492 w 5342821"/>
              <a:gd name="connsiteY11-448" fmla="*/ 41009 h 1081205"/>
              <a:gd name="connsiteX12-449" fmla="*/ 553113 w 5342821"/>
              <a:gd name="connsiteY12-450" fmla="*/ 28036 h 1081205"/>
              <a:gd name="connsiteX13-451" fmla="*/ 190256 w 5342821"/>
              <a:gd name="connsiteY13-452" fmla="*/ 216722 h 1081205"/>
              <a:gd name="connsiteX0-453" fmla="*/ 190256 w 5342821"/>
              <a:gd name="connsiteY0-454" fmla="*/ 216722 h 1081205"/>
              <a:gd name="connsiteX1-455" fmla="*/ 9308 w 5342821"/>
              <a:gd name="connsiteY1-456" fmla="*/ 842461 h 1081205"/>
              <a:gd name="connsiteX2-457" fmla="*/ 467842 w 5342821"/>
              <a:gd name="connsiteY2-458" fmla="*/ 1005541 h 1081205"/>
              <a:gd name="connsiteX3-459" fmla="*/ 1990027 w 5342821"/>
              <a:gd name="connsiteY3-460" fmla="*/ 1029522 h 1081205"/>
              <a:gd name="connsiteX4-461" fmla="*/ 3238256 w 5342821"/>
              <a:gd name="connsiteY4-462" fmla="*/ 1058551 h 1081205"/>
              <a:gd name="connsiteX5-463" fmla="*/ 4863856 w 5342821"/>
              <a:gd name="connsiteY5-464" fmla="*/ 1044036 h 1081205"/>
              <a:gd name="connsiteX6-465" fmla="*/ 5270256 w 5342821"/>
              <a:gd name="connsiteY6-466" fmla="*/ 623122 h 1081205"/>
              <a:gd name="connsiteX7-467" fmla="*/ 5233970 w 5342821"/>
              <a:gd name="connsiteY7-468" fmla="*/ 65944 h 1081205"/>
              <a:gd name="connsiteX8-469" fmla="*/ 4200735 w 5342821"/>
              <a:gd name="connsiteY8-470" fmla="*/ 5069 h 1081205"/>
              <a:gd name="connsiteX9-471" fmla="*/ 3331692 w 5342821"/>
              <a:gd name="connsiteY9-472" fmla="*/ 8048 h 1081205"/>
              <a:gd name="connsiteX10-473" fmla="*/ 2300270 w 5342821"/>
              <a:gd name="connsiteY10-474" fmla="*/ 45368 h 1081205"/>
              <a:gd name="connsiteX11-475" fmla="*/ 1350492 w 5342821"/>
              <a:gd name="connsiteY11-476" fmla="*/ 41009 h 1081205"/>
              <a:gd name="connsiteX12-477" fmla="*/ 553113 w 5342821"/>
              <a:gd name="connsiteY12-478" fmla="*/ 28036 h 1081205"/>
              <a:gd name="connsiteX13-479" fmla="*/ 190256 w 5342821"/>
              <a:gd name="connsiteY13-480" fmla="*/ 216722 h 1081205"/>
              <a:gd name="connsiteX0-481" fmla="*/ 190256 w 5404092"/>
              <a:gd name="connsiteY0-482" fmla="*/ 216977 h 1081460"/>
              <a:gd name="connsiteX1-483" fmla="*/ 9308 w 5404092"/>
              <a:gd name="connsiteY1-484" fmla="*/ 842716 h 1081460"/>
              <a:gd name="connsiteX2-485" fmla="*/ 467842 w 5404092"/>
              <a:gd name="connsiteY2-486" fmla="*/ 1005796 h 1081460"/>
              <a:gd name="connsiteX3-487" fmla="*/ 1990027 w 5404092"/>
              <a:gd name="connsiteY3-488" fmla="*/ 1029777 h 1081460"/>
              <a:gd name="connsiteX4-489" fmla="*/ 3238256 w 5404092"/>
              <a:gd name="connsiteY4-490" fmla="*/ 1058806 h 1081460"/>
              <a:gd name="connsiteX5-491" fmla="*/ 4863856 w 5404092"/>
              <a:gd name="connsiteY5-492" fmla="*/ 1044291 h 1081460"/>
              <a:gd name="connsiteX6-493" fmla="*/ 5270256 w 5404092"/>
              <a:gd name="connsiteY6-494" fmla="*/ 623377 h 1081460"/>
              <a:gd name="connsiteX7-495" fmla="*/ 5233970 w 5404092"/>
              <a:gd name="connsiteY7-496" fmla="*/ 66199 h 1081460"/>
              <a:gd name="connsiteX8-497" fmla="*/ 3331692 w 5404092"/>
              <a:gd name="connsiteY8-498" fmla="*/ 8303 h 1081460"/>
              <a:gd name="connsiteX9-499" fmla="*/ 2300270 w 5404092"/>
              <a:gd name="connsiteY9-500" fmla="*/ 45623 h 1081460"/>
              <a:gd name="connsiteX10-501" fmla="*/ 1350492 w 5404092"/>
              <a:gd name="connsiteY10-502" fmla="*/ 41264 h 1081460"/>
              <a:gd name="connsiteX11-503" fmla="*/ 553113 w 5404092"/>
              <a:gd name="connsiteY11-504" fmla="*/ 28291 h 1081460"/>
              <a:gd name="connsiteX12-505" fmla="*/ 190256 w 5404092"/>
              <a:gd name="connsiteY12-506" fmla="*/ 216977 h 1081460"/>
              <a:gd name="connsiteX0-507" fmla="*/ 190256 w 5304488"/>
              <a:gd name="connsiteY0-508" fmla="*/ 226775 h 1091258"/>
              <a:gd name="connsiteX1-509" fmla="*/ 9308 w 5304488"/>
              <a:gd name="connsiteY1-510" fmla="*/ 852514 h 1091258"/>
              <a:gd name="connsiteX2-511" fmla="*/ 467842 w 5304488"/>
              <a:gd name="connsiteY2-512" fmla="*/ 1015594 h 1091258"/>
              <a:gd name="connsiteX3-513" fmla="*/ 1990027 w 5304488"/>
              <a:gd name="connsiteY3-514" fmla="*/ 1039575 h 1091258"/>
              <a:gd name="connsiteX4-515" fmla="*/ 3238256 w 5304488"/>
              <a:gd name="connsiteY4-516" fmla="*/ 1068604 h 1091258"/>
              <a:gd name="connsiteX5-517" fmla="*/ 4863856 w 5304488"/>
              <a:gd name="connsiteY5-518" fmla="*/ 1054089 h 1091258"/>
              <a:gd name="connsiteX6-519" fmla="*/ 5270256 w 5304488"/>
              <a:gd name="connsiteY6-520" fmla="*/ 633175 h 1091258"/>
              <a:gd name="connsiteX7-521" fmla="*/ 5062520 w 5304488"/>
              <a:gd name="connsiteY7-522" fmla="*/ 59091 h 1091258"/>
              <a:gd name="connsiteX8-523" fmla="*/ 3331692 w 5304488"/>
              <a:gd name="connsiteY8-524" fmla="*/ 18101 h 1091258"/>
              <a:gd name="connsiteX9-525" fmla="*/ 2300270 w 5304488"/>
              <a:gd name="connsiteY9-526" fmla="*/ 55421 h 1091258"/>
              <a:gd name="connsiteX10-527" fmla="*/ 1350492 w 5304488"/>
              <a:gd name="connsiteY10-528" fmla="*/ 51062 h 1091258"/>
              <a:gd name="connsiteX11-529" fmla="*/ 553113 w 5304488"/>
              <a:gd name="connsiteY11-530" fmla="*/ 38089 h 1091258"/>
              <a:gd name="connsiteX12-531" fmla="*/ 190256 w 5304488"/>
              <a:gd name="connsiteY12-532" fmla="*/ 226775 h 1091258"/>
              <a:gd name="connsiteX0-533" fmla="*/ 190256 w 5342547"/>
              <a:gd name="connsiteY0-534" fmla="*/ 226775 h 1091258"/>
              <a:gd name="connsiteX1-535" fmla="*/ 9308 w 5342547"/>
              <a:gd name="connsiteY1-536" fmla="*/ 852514 h 1091258"/>
              <a:gd name="connsiteX2-537" fmla="*/ 467842 w 5342547"/>
              <a:gd name="connsiteY2-538" fmla="*/ 1015594 h 1091258"/>
              <a:gd name="connsiteX3-539" fmla="*/ 1990027 w 5342547"/>
              <a:gd name="connsiteY3-540" fmla="*/ 1039575 h 1091258"/>
              <a:gd name="connsiteX4-541" fmla="*/ 3238256 w 5342547"/>
              <a:gd name="connsiteY4-542" fmla="*/ 1068604 h 1091258"/>
              <a:gd name="connsiteX5-543" fmla="*/ 4863856 w 5342547"/>
              <a:gd name="connsiteY5-544" fmla="*/ 1054089 h 1091258"/>
              <a:gd name="connsiteX6-545" fmla="*/ 5321056 w 5342547"/>
              <a:gd name="connsiteY6-546" fmla="*/ 633175 h 1091258"/>
              <a:gd name="connsiteX7-547" fmla="*/ 5062520 w 5342547"/>
              <a:gd name="connsiteY7-548" fmla="*/ 59091 h 1091258"/>
              <a:gd name="connsiteX8-549" fmla="*/ 3331692 w 5342547"/>
              <a:gd name="connsiteY8-550" fmla="*/ 18101 h 1091258"/>
              <a:gd name="connsiteX9-551" fmla="*/ 2300270 w 5342547"/>
              <a:gd name="connsiteY9-552" fmla="*/ 55421 h 1091258"/>
              <a:gd name="connsiteX10-553" fmla="*/ 1350492 w 5342547"/>
              <a:gd name="connsiteY10-554" fmla="*/ 51062 h 1091258"/>
              <a:gd name="connsiteX11-555" fmla="*/ 553113 w 5342547"/>
              <a:gd name="connsiteY11-556" fmla="*/ 38089 h 1091258"/>
              <a:gd name="connsiteX12-557" fmla="*/ 190256 w 5342547"/>
              <a:gd name="connsiteY12-558" fmla="*/ 226775 h 1091258"/>
              <a:gd name="connsiteX0-559" fmla="*/ 104799 w 5352340"/>
              <a:gd name="connsiteY0-560" fmla="*/ 294401 h 1091258"/>
              <a:gd name="connsiteX1-561" fmla="*/ 19101 w 5352340"/>
              <a:gd name="connsiteY1-562" fmla="*/ 852514 h 1091258"/>
              <a:gd name="connsiteX2-563" fmla="*/ 477635 w 5352340"/>
              <a:gd name="connsiteY2-564" fmla="*/ 1015594 h 1091258"/>
              <a:gd name="connsiteX3-565" fmla="*/ 1999820 w 5352340"/>
              <a:gd name="connsiteY3-566" fmla="*/ 1039575 h 1091258"/>
              <a:gd name="connsiteX4-567" fmla="*/ 3248049 w 5352340"/>
              <a:gd name="connsiteY4-568" fmla="*/ 1068604 h 1091258"/>
              <a:gd name="connsiteX5-569" fmla="*/ 4873649 w 5352340"/>
              <a:gd name="connsiteY5-570" fmla="*/ 1054089 h 1091258"/>
              <a:gd name="connsiteX6-571" fmla="*/ 5330849 w 5352340"/>
              <a:gd name="connsiteY6-572" fmla="*/ 633175 h 1091258"/>
              <a:gd name="connsiteX7-573" fmla="*/ 5072313 w 5352340"/>
              <a:gd name="connsiteY7-574" fmla="*/ 59091 h 1091258"/>
              <a:gd name="connsiteX8-575" fmla="*/ 3341485 w 5352340"/>
              <a:gd name="connsiteY8-576" fmla="*/ 18101 h 1091258"/>
              <a:gd name="connsiteX9-577" fmla="*/ 2310063 w 5352340"/>
              <a:gd name="connsiteY9-578" fmla="*/ 55421 h 1091258"/>
              <a:gd name="connsiteX10-579" fmla="*/ 1360285 w 5352340"/>
              <a:gd name="connsiteY10-580" fmla="*/ 51062 h 1091258"/>
              <a:gd name="connsiteX11-581" fmla="*/ 562906 w 5352340"/>
              <a:gd name="connsiteY11-582" fmla="*/ 38089 h 1091258"/>
              <a:gd name="connsiteX12-583" fmla="*/ 104799 w 5352340"/>
              <a:gd name="connsiteY12-584" fmla="*/ 294401 h 1091258"/>
              <a:gd name="connsiteX0-585" fmla="*/ 102948 w 5350489"/>
              <a:gd name="connsiteY0-586" fmla="*/ 294401 h 1091258"/>
              <a:gd name="connsiteX1-587" fmla="*/ 17250 w 5350489"/>
              <a:gd name="connsiteY1-588" fmla="*/ 852514 h 1091258"/>
              <a:gd name="connsiteX2-589" fmla="*/ 475784 w 5350489"/>
              <a:gd name="connsiteY2-590" fmla="*/ 1015594 h 1091258"/>
              <a:gd name="connsiteX3-591" fmla="*/ 1997969 w 5350489"/>
              <a:gd name="connsiteY3-592" fmla="*/ 1039575 h 1091258"/>
              <a:gd name="connsiteX4-593" fmla="*/ 3246198 w 5350489"/>
              <a:gd name="connsiteY4-594" fmla="*/ 1068604 h 1091258"/>
              <a:gd name="connsiteX5-595" fmla="*/ 4871798 w 5350489"/>
              <a:gd name="connsiteY5-596" fmla="*/ 1054089 h 1091258"/>
              <a:gd name="connsiteX6-597" fmla="*/ 5328998 w 5350489"/>
              <a:gd name="connsiteY6-598" fmla="*/ 633175 h 1091258"/>
              <a:gd name="connsiteX7-599" fmla="*/ 5070462 w 5350489"/>
              <a:gd name="connsiteY7-600" fmla="*/ 59091 h 1091258"/>
              <a:gd name="connsiteX8-601" fmla="*/ 3339634 w 5350489"/>
              <a:gd name="connsiteY8-602" fmla="*/ 18101 h 1091258"/>
              <a:gd name="connsiteX9-603" fmla="*/ 2308212 w 5350489"/>
              <a:gd name="connsiteY9-604" fmla="*/ 55421 h 1091258"/>
              <a:gd name="connsiteX10-605" fmla="*/ 1358434 w 5350489"/>
              <a:gd name="connsiteY10-606" fmla="*/ 51062 h 1091258"/>
              <a:gd name="connsiteX11-607" fmla="*/ 491205 w 5350489"/>
              <a:gd name="connsiteY11-608" fmla="*/ 74720 h 1091258"/>
              <a:gd name="connsiteX12-609" fmla="*/ 102948 w 5350489"/>
              <a:gd name="connsiteY12-610" fmla="*/ 294401 h 1091258"/>
              <a:gd name="connsiteX0-611" fmla="*/ 102948 w 5350489"/>
              <a:gd name="connsiteY0-612" fmla="*/ 294401 h 1091258"/>
              <a:gd name="connsiteX1-613" fmla="*/ 17250 w 5350489"/>
              <a:gd name="connsiteY1-614" fmla="*/ 852514 h 1091258"/>
              <a:gd name="connsiteX2-615" fmla="*/ 475784 w 5350489"/>
              <a:gd name="connsiteY2-616" fmla="*/ 1015594 h 1091258"/>
              <a:gd name="connsiteX3-617" fmla="*/ 1997969 w 5350489"/>
              <a:gd name="connsiteY3-618" fmla="*/ 1039575 h 1091258"/>
              <a:gd name="connsiteX4-619" fmla="*/ 3246198 w 5350489"/>
              <a:gd name="connsiteY4-620" fmla="*/ 1068604 h 1091258"/>
              <a:gd name="connsiteX5-621" fmla="*/ 4871798 w 5350489"/>
              <a:gd name="connsiteY5-622" fmla="*/ 1054089 h 1091258"/>
              <a:gd name="connsiteX6-623" fmla="*/ 5328998 w 5350489"/>
              <a:gd name="connsiteY6-624" fmla="*/ 633175 h 1091258"/>
              <a:gd name="connsiteX7-625" fmla="*/ 5070462 w 5350489"/>
              <a:gd name="connsiteY7-626" fmla="*/ 59091 h 1091258"/>
              <a:gd name="connsiteX8-627" fmla="*/ 3339634 w 5350489"/>
              <a:gd name="connsiteY8-628" fmla="*/ 18101 h 1091258"/>
              <a:gd name="connsiteX9-629" fmla="*/ 2308212 w 5350489"/>
              <a:gd name="connsiteY9-630" fmla="*/ 55421 h 1091258"/>
              <a:gd name="connsiteX10-631" fmla="*/ 491205 w 5350489"/>
              <a:gd name="connsiteY10-632" fmla="*/ 74720 h 1091258"/>
              <a:gd name="connsiteX11-633" fmla="*/ 102948 w 5350489"/>
              <a:gd name="connsiteY11-634" fmla="*/ 294401 h 1091258"/>
              <a:gd name="connsiteX0-635" fmla="*/ 105925 w 5353466"/>
              <a:gd name="connsiteY0-636" fmla="*/ 294401 h 1091258"/>
              <a:gd name="connsiteX1-637" fmla="*/ 20227 w 5353466"/>
              <a:gd name="connsiteY1-638" fmla="*/ 852514 h 1091258"/>
              <a:gd name="connsiteX2-639" fmla="*/ 478761 w 5353466"/>
              <a:gd name="connsiteY2-640" fmla="*/ 1015594 h 1091258"/>
              <a:gd name="connsiteX3-641" fmla="*/ 2000946 w 5353466"/>
              <a:gd name="connsiteY3-642" fmla="*/ 1039575 h 1091258"/>
              <a:gd name="connsiteX4-643" fmla="*/ 3249175 w 5353466"/>
              <a:gd name="connsiteY4-644" fmla="*/ 1068604 h 1091258"/>
              <a:gd name="connsiteX5-645" fmla="*/ 4874775 w 5353466"/>
              <a:gd name="connsiteY5-646" fmla="*/ 1054089 h 1091258"/>
              <a:gd name="connsiteX6-647" fmla="*/ 5331975 w 5353466"/>
              <a:gd name="connsiteY6-648" fmla="*/ 633175 h 1091258"/>
              <a:gd name="connsiteX7-649" fmla="*/ 5073439 w 5353466"/>
              <a:gd name="connsiteY7-650" fmla="*/ 59091 h 1091258"/>
              <a:gd name="connsiteX8-651" fmla="*/ 3342611 w 5353466"/>
              <a:gd name="connsiteY8-652" fmla="*/ 18101 h 1091258"/>
              <a:gd name="connsiteX9-653" fmla="*/ 2311189 w 5353466"/>
              <a:gd name="connsiteY9-654" fmla="*/ 55421 h 1091258"/>
              <a:gd name="connsiteX10-655" fmla="*/ 602132 w 5353466"/>
              <a:gd name="connsiteY10-656" fmla="*/ 35272 h 1091258"/>
              <a:gd name="connsiteX11-657" fmla="*/ 105925 w 5353466"/>
              <a:gd name="connsiteY11-658" fmla="*/ 294401 h 1091258"/>
              <a:gd name="connsiteX0-659" fmla="*/ 54116 w 5390557"/>
              <a:gd name="connsiteY0-660" fmla="*/ 378933 h 1091258"/>
              <a:gd name="connsiteX1-661" fmla="*/ 57318 w 5390557"/>
              <a:gd name="connsiteY1-662" fmla="*/ 852514 h 1091258"/>
              <a:gd name="connsiteX2-663" fmla="*/ 515852 w 5390557"/>
              <a:gd name="connsiteY2-664" fmla="*/ 1015594 h 1091258"/>
              <a:gd name="connsiteX3-665" fmla="*/ 2038037 w 5390557"/>
              <a:gd name="connsiteY3-666" fmla="*/ 1039575 h 1091258"/>
              <a:gd name="connsiteX4-667" fmla="*/ 3286266 w 5390557"/>
              <a:gd name="connsiteY4-668" fmla="*/ 1068604 h 1091258"/>
              <a:gd name="connsiteX5-669" fmla="*/ 4911866 w 5390557"/>
              <a:gd name="connsiteY5-670" fmla="*/ 1054089 h 1091258"/>
              <a:gd name="connsiteX6-671" fmla="*/ 5369066 w 5390557"/>
              <a:gd name="connsiteY6-672" fmla="*/ 633175 h 1091258"/>
              <a:gd name="connsiteX7-673" fmla="*/ 5110530 w 5390557"/>
              <a:gd name="connsiteY7-674" fmla="*/ 59091 h 1091258"/>
              <a:gd name="connsiteX8-675" fmla="*/ 3379702 w 5390557"/>
              <a:gd name="connsiteY8-676" fmla="*/ 18101 h 1091258"/>
              <a:gd name="connsiteX9-677" fmla="*/ 2348280 w 5390557"/>
              <a:gd name="connsiteY9-678" fmla="*/ 55421 h 1091258"/>
              <a:gd name="connsiteX10-679" fmla="*/ 639223 w 5390557"/>
              <a:gd name="connsiteY10-680" fmla="*/ 35272 h 1091258"/>
              <a:gd name="connsiteX11-681" fmla="*/ 54116 w 5390557"/>
              <a:gd name="connsiteY11-682" fmla="*/ 378933 h 1091258"/>
              <a:gd name="connsiteX0-683" fmla="*/ 26127 w 5362568"/>
              <a:gd name="connsiteY0-684" fmla="*/ 378933 h 1091258"/>
              <a:gd name="connsiteX1-685" fmla="*/ 29329 w 5362568"/>
              <a:gd name="connsiteY1-686" fmla="*/ 852514 h 1091258"/>
              <a:gd name="connsiteX2-687" fmla="*/ 487863 w 5362568"/>
              <a:gd name="connsiteY2-688" fmla="*/ 1015594 h 1091258"/>
              <a:gd name="connsiteX3-689" fmla="*/ 2010048 w 5362568"/>
              <a:gd name="connsiteY3-690" fmla="*/ 1039575 h 1091258"/>
              <a:gd name="connsiteX4-691" fmla="*/ 3258277 w 5362568"/>
              <a:gd name="connsiteY4-692" fmla="*/ 1068604 h 1091258"/>
              <a:gd name="connsiteX5-693" fmla="*/ 4883877 w 5362568"/>
              <a:gd name="connsiteY5-694" fmla="*/ 1054089 h 1091258"/>
              <a:gd name="connsiteX6-695" fmla="*/ 5341077 w 5362568"/>
              <a:gd name="connsiteY6-696" fmla="*/ 633175 h 1091258"/>
              <a:gd name="connsiteX7-697" fmla="*/ 5082541 w 5362568"/>
              <a:gd name="connsiteY7-698" fmla="*/ 59091 h 1091258"/>
              <a:gd name="connsiteX8-699" fmla="*/ 3351713 w 5362568"/>
              <a:gd name="connsiteY8-700" fmla="*/ 18101 h 1091258"/>
              <a:gd name="connsiteX9-701" fmla="*/ 2320291 w 5362568"/>
              <a:gd name="connsiteY9-702" fmla="*/ 55421 h 1091258"/>
              <a:gd name="connsiteX10-703" fmla="*/ 611234 w 5362568"/>
              <a:gd name="connsiteY10-704" fmla="*/ 35272 h 1091258"/>
              <a:gd name="connsiteX11-705" fmla="*/ 26127 w 5362568"/>
              <a:gd name="connsiteY11-706" fmla="*/ 378933 h 1091258"/>
              <a:gd name="connsiteX0-707" fmla="*/ 74479 w 5347420"/>
              <a:gd name="connsiteY0-708" fmla="*/ 381751 h 1091258"/>
              <a:gd name="connsiteX1-709" fmla="*/ 14181 w 5347420"/>
              <a:gd name="connsiteY1-710" fmla="*/ 852514 h 1091258"/>
              <a:gd name="connsiteX2-711" fmla="*/ 472715 w 5347420"/>
              <a:gd name="connsiteY2-712" fmla="*/ 1015594 h 1091258"/>
              <a:gd name="connsiteX3-713" fmla="*/ 1994900 w 5347420"/>
              <a:gd name="connsiteY3-714" fmla="*/ 1039575 h 1091258"/>
              <a:gd name="connsiteX4-715" fmla="*/ 3243129 w 5347420"/>
              <a:gd name="connsiteY4-716" fmla="*/ 1068604 h 1091258"/>
              <a:gd name="connsiteX5-717" fmla="*/ 4868729 w 5347420"/>
              <a:gd name="connsiteY5-718" fmla="*/ 1054089 h 1091258"/>
              <a:gd name="connsiteX6-719" fmla="*/ 5325929 w 5347420"/>
              <a:gd name="connsiteY6-720" fmla="*/ 633175 h 1091258"/>
              <a:gd name="connsiteX7-721" fmla="*/ 5067393 w 5347420"/>
              <a:gd name="connsiteY7-722" fmla="*/ 59091 h 1091258"/>
              <a:gd name="connsiteX8-723" fmla="*/ 3336565 w 5347420"/>
              <a:gd name="connsiteY8-724" fmla="*/ 18101 h 1091258"/>
              <a:gd name="connsiteX9-725" fmla="*/ 2305143 w 5347420"/>
              <a:gd name="connsiteY9-726" fmla="*/ 55421 h 1091258"/>
              <a:gd name="connsiteX10-727" fmla="*/ 596086 w 5347420"/>
              <a:gd name="connsiteY10-728" fmla="*/ 35272 h 1091258"/>
              <a:gd name="connsiteX11-729" fmla="*/ 74479 w 5347420"/>
              <a:gd name="connsiteY11-730" fmla="*/ 381751 h 1091258"/>
              <a:gd name="connsiteX0-731" fmla="*/ 22578 w 5295519"/>
              <a:gd name="connsiteY0-732" fmla="*/ 381751 h 1091258"/>
              <a:gd name="connsiteX1-733" fmla="*/ 114680 w 5295519"/>
              <a:gd name="connsiteY1-734" fmla="*/ 832790 h 1091258"/>
              <a:gd name="connsiteX2-735" fmla="*/ 420814 w 5295519"/>
              <a:gd name="connsiteY2-736" fmla="*/ 1015594 h 1091258"/>
              <a:gd name="connsiteX3-737" fmla="*/ 1942999 w 5295519"/>
              <a:gd name="connsiteY3-738" fmla="*/ 1039575 h 1091258"/>
              <a:gd name="connsiteX4-739" fmla="*/ 3191228 w 5295519"/>
              <a:gd name="connsiteY4-740" fmla="*/ 1068604 h 1091258"/>
              <a:gd name="connsiteX5-741" fmla="*/ 4816828 w 5295519"/>
              <a:gd name="connsiteY5-742" fmla="*/ 1054089 h 1091258"/>
              <a:gd name="connsiteX6-743" fmla="*/ 5274028 w 5295519"/>
              <a:gd name="connsiteY6-744" fmla="*/ 633175 h 1091258"/>
              <a:gd name="connsiteX7-745" fmla="*/ 5015492 w 5295519"/>
              <a:gd name="connsiteY7-746" fmla="*/ 59091 h 1091258"/>
              <a:gd name="connsiteX8-747" fmla="*/ 3284664 w 5295519"/>
              <a:gd name="connsiteY8-748" fmla="*/ 18101 h 1091258"/>
              <a:gd name="connsiteX9-749" fmla="*/ 2253242 w 5295519"/>
              <a:gd name="connsiteY9-750" fmla="*/ 55421 h 1091258"/>
              <a:gd name="connsiteX10-751" fmla="*/ 544185 w 5295519"/>
              <a:gd name="connsiteY10-752" fmla="*/ 35272 h 1091258"/>
              <a:gd name="connsiteX11-753" fmla="*/ 22578 w 5295519"/>
              <a:gd name="connsiteY11-754" fmla="*/ 381751 h 1091258"/>
              <a:gd name="connsiteX0-755" fmla="*/ 22578 w 5295519"/>
              <a:gd name="connsiteY0-756" fmla="*/ 381751 h 1091258"/>
              <a:gd name="connsiteX1-757" fmla="*/ 114680 w 5295519"/>
              <a:gd name="connsiteY1-758" fmla="*/ 832790 h 1091258"/>
              <a:gd name="connsiteX2-759" fmla="*/ 554164 w 5295519"/>
              <a:gd name="connsiteY2-760" fmla="*/ 1007141 h 1091258"/>
              <a:gd name="connsiteX3-761" fmla="*/ 1942999 w 5295519"/>
              <a:gd name="connsiteY3-762" fmla="*/ 1039575 h 1091258"/>
              <a:gd name="connsiteX4-763" fmla="*/ 3191228 w 5295519"/>
              <a:gd name="connsiteY4-764" fmla="*/ 1068604 h 1091258"/>
              <a:gd name="connsiteX5-765" fmla="*/ 4816828 w 5295519"/>
              <a:gd name="connsiteY5-766" fmla="*/ 1054089 h 1091258"/>
              <a:gd name="connsiteX6-767" fmla="*/ 5274028 w 5295519"/>
              <a:gd name="connsiteY6-768" fmla="*/ 633175 h 1091258"/>
              <a:gd name="connsiteX7-769" fmla="*/ 5015492 w 5295519"/>
              <a:gd name="connsiteY7-770" fmla="*/ 59091 h 1091258"/>
              <a:gd name="connsiteX8-771" fmla="*/ 3284664 w 5295519"/>
              <a:gd name="connsiteY8-772" fmla="*/ 18101 h 1091258"/>
              <a:gd name="connsiteX9-773" fmla="*/ 2253242 w 5295519"/>
              <a:gd name="connsiteY9-774" fmla="*/ 55421 h 1091258"/>
              <a:gd name="connsiteX10-775" fmla="*/ 544185 w 5295519"/>
              <a:gd name="connsiteY10-776" fmla="*/ 35272 h 1091258"/>
              <a:gd name="connsiteX11-777" fmla="*/ 22578 w 5295519"/>
              <a:gd name="connsiteY11-778" fmla="*/ 381751 h 1091258"/>
              <a:gd name="connsiteX0-779" fmla="*/ 39445 w 5312386"/>
              <a:gd name="connsiteY0-780" fmla="*/ 381751 h 1091258"/>
              <a:gd name="connsiteX1-781" fmla="*/ 68047 w 5312386"/>
              <a:gd name="connsiteY1-782" fmla="*/ 838425 h 1091258"/>
              <a:gd name="connsiteX2-783" fmla="*/ 571031 w 5312386"/>
              <a:gd name="connsiteY2-784" fmla="*/ 1007141 h 1091258"/>
              <a:gd name="connsiteX3-785" fmla="*/ 1959866 w 5312386"/>
              <a:gd name="connsiteY3-786" fmla="*/ 1039575 h 1091258"/>
              <a:gd name="connsiteX4-787" fmla="*/ 3208095 w 5312386"/>
              <a:gd name="connsiteY4-788" fmla="*/ 1068604 h 1091258"/>
              <a:gd name="connsiteX5-789" fmla="*/ 4833695 w 5312386"/>
              <a:gd name="connsiteY5-790" fmla="*/ 1054089 h 1091258"/>
              <a:gd name="connsiteX6-791" fmla="*/ 5290895 w 5312386"/>
              <a:gd name="connsiteY6-792" fmla="*/ 633175 h 1091258"/>
              <a:gd name="connsiteX7-793" fmla="*/ 5032359 w 5312386"/>
              <a:gd name="connsiteY7-794" fmla="*/ 59091 h 1091258"/>
              <a:gd name="connsiteX8-795" fmla="*/ 3301531 w 5312386"/>
              <a:gd name="connsiteY8-796" fmla="*/ 18101 h 1091258"/>
              <a:gd name="connsiteX9-797" fmla="*/ 2270109 w 5312386"/>
              <a:gd name="connsiteY9-798" fmla="*/ 55421 h 1091258"/>
              <a:gd name="connsiteX10-799" fmla="*/ 561052 w 5312386"/>
              <a:gd name="connsiteY10-800" fmla="*/ 35272 h 1091258"/>
              <a:gd name="connsiteX11-801" fmla="*/ 39445 w 5312386"/>
              <a:gd name="connsiteY11-802" fmla="*/ 381751 h 1091258"/>
              <a:gd name="connsiteX0-803" fmla="*/ 0 w 5272941"/>
              <a:gd name="connsiteY0-804" fmla="*/ 381751 h 1091258"/>
              <a:gd name="connsiteX1-805" fmla="*/ 531586 w 5272941"/>
              <a:gd name="connsiteY1-806" fmla="*/ 1007141 h 1091258"/>
              <a:gd name="connsiteX2-807" fmla="*/ 1920421 w 5272941"/>
              <a:gd name="connsiteY2-808" fmla="*/ 1039575 h 1091258"/>
              <a:gd name="connsiteX3-809" fmla="*/ 3168650 w 5272941"/>
              <a:gd name="connsiteY3-810" fmla="*/ 1068604 h 1091258"/>
              <a:gd name="connsiteX4-811" fmla="*/ 4794250 w 5272941"/>
              <a:gd name="connsiteY4-812" fmla="*/ 1054089 h 1091258"/>
              <a:gd name="connsiteX5-813" fmla="*/ 5251450 w 5272941"/>
              <a:gd name="connsiteY5-814" fmla="*/ 633175 h 1091258"/>
              <a:gd name="connsiteX6-815" fmla="*/ 4992914 w 5272941"/>
              <a:gd name="connsiteY6-816" fmla="*/ 59091 h 1091258"/>
              <a:gd name="connsiteX7-817" fmla="*/ 3262086 w 5272941"/>
              <a:gd name="connsiteY7-818" fmla="*/ 18101 h 1091258"/>
              <a:gd name="connsiteX8-819" fmla="*/ 2230664 w 5272941"/>
              <a:gd name="connsiteY8-820" fmla="*/ 55421 h 1091258"/>
              <a:gd name="connsiteX9-821" fmla="*/ 521607 w 5272941"/>
              <a:gd name="connsiteY9-822" fmla="*/ 35272 h 1091258"/>
              <a:gd name="connsiteX10-823" fmla="*/ 0 w 5272941"/>
              <a:gd name="connsiteY10-824" fmla="*/ 381751 h 1091258"/>
              <a:gd name="connsiteX0-825" fmla="*/ 44350 w 5317291"/>
              <a:gd name="connsiteY0-826" fmla="*/ 381751 h 1091258"/>
              <a:gd name="connsiteX1-827" fmla="*/ 245736 w 5317291"/>
              <a:gd name="connsiteY1-828" fmla="*/ 936698 h 1091258"/>
              <a:gd name="connsiteX2-829" fmla="*/ 1964771 w 5317291"/>
              <a:gd name="connsiteY2-830" fmla="*/ 1039575 h 1091258"/>
              <a:gd name="connsiteX3-831" fmla="*/ 3213000 w 5317291"/>
              <a:gd name="connsiteY3-832" fmla="*/ 1068604 h 1091258"/>
              <a:gd name="connsiteX4-833" fmla="*/ 4838600 w 5317291"/>
              <a:gd name="connsiteY4-834" fmla="*/ 1054089 h 1091258"/>
              <a:gd name="connsiteX5-835" fmla="*/ 5295800 w 5317291"/>
              <a:gd name="connsiteY5-836" fmla="*/ 633175 h 1091258"/>
              <a:gd name="connsiteX6-837" fmla="*/ 5037264 w 5317291"/>
              <a:gd name="connsiteY6-838" fmla="*/ 59091 h 1091258"/>
              <a:gd name="connsiteX7-839" fmla="*/ 3306436 w 5317291"/>
              <a:gd name="connsiteY7-840" fmla="*/ 18101 h 1091258"/>
              <a:gd name="connsiteX8-841" fmla="*/ 2275014 w 5317291"/>
              <a:gd name="connsiteY8-842" fmla="*/ 55421 h 1091258"/>
              <a:gd name="connsiteX9-843" fmla="*/ 565957 w 5317291"/>
              <a:gd name="connsiteY9-844" fmla="*/ 35272 h 1091258"/>
              <a:gd name="connsiteX10-845" fmla="*/ 44350 w 5317291"/>
              <a:gd name="connsiteY10-846" fmla="*/ 381751 h 1091258"/>
              <a:gd name="connsiteX0-847" fmla="*/ 46807 w 5319748"/>
              <a:gd name="connsiteY0-848" fmla="*/ 381751 h 1093437"/>
              <a:gd name="connsiteX1-849" fmla="*/ 248193 w 5319748"/>
              <a:gd name="connsiteY1-850" fmla="*/ 936698 h 1093437"/>
              <a:gd name="connsiteX2-851" fmla="*/ 2018028 w 5319748"/>
              <a:gd name="connsiteY2-852" fmla="*/ 994491 h 1093437"/>
              <a:gd name="connsiteX3-853" fmla="*/ 3215457 w 5319748"/>
              <a:gd name="connsiteY3-854" fmla="*/ 1068604 h 1093437"/>
              <a:gd name="connsiteX4-855" fmla="*/ 4841057 w 5319748"/>
              <a:gd name="connsiteY4-856" fmla="*/ 1054089 h 1093437"/>
              <a:gd name="connsiteX5-857" fmla="*/ 5298257 w 5319748"/>
              <a:gd name="connsiteY5-858" fmla="*/ 633175 h 1093437"/>
              <a:gd name="connsiteX6-859" fmla="*/ 5039721 w 5319748"/>
              <a:gd name="connsiteY6-860" fmla="*/ 59091 h 1093437"/>
              <a:gd name="connsiteX7-861" fmla="*/ 3308893 w 5319748"/>
              <a:gd name="connsiteY7-862" fmla="*/ 18101 h 1093437"/>
              <a:gd name="connsiteX8-863" fmla="*/ 2277471 w 5319748"/>
              <a:gd name="connsiteY8-864" fmla="*/ 55421 h 1093437"/>
              <a:gd name="connsiteX9-865" fmla="*/ 568414 w 5319748"/>
              <a:gd name="connsiteY9-866" fmla="*/ 35272 h 1093437"/>
              <a:gd name="connsiteX10-867" fmla="*/ 46807 w 5319748"/>
              <a:gd name="connsiteY10-868" fmla="*/ 381751 h 1093437"/>
              <a:gd name="connsiteX0-869" fmla="*/ 46807 w 5319748"/>
              <a:gd name="connsiteY0-870" fmla="*/ 381751 h 1077575"/>
              <a:gd name="connsiteX1-871" fmla="*/ 248193 w 5319748"/>
              <a:gd name="connsiteY1-872" fmla="*/ 936698 h 1077575"/>
              <a:gd name="connsiteX2-873" fmla="*/ 2018028 w 5319748"/>
              <a:gd name="connsiteY2-874" fmla="*/ 994491 h 1077575"/>
              <a:gd name="connsiteX3-875" fmla="*/ 3304357 w 5319748"/>
              <a:gd name="connsiteY3-876" fmla="*/ 1020703 h 1077575"/>
              <a:gd name="connsiteX4-877" fmla="*/ 4841057 w 5319748"/>
              <a:gd name="connsiteY4-878" fmla="*/ 1054089 h 1077575"/>
              <a:gd name="connsiteX5-879" fmla="*/ 5298257 w 5319748"/>
              <a:gd name="connsiteY5-880" fmla="*/ 633175 h 1077575"/>
              <a:gd name="connsiteX6-881" fmla="*/ 5039721 w 5319748"/>
              <a:gd name="connsiteY6-882" fmla="*/ 59091 h 1077575"/>
              <a:gd name="connsiteX7-883" fmla="*/ 3308893 w 5319748"/>
              <a:gd name="connsiteY7-884" fmla="*/ 18101 h 1077575"/>
              <a:gd name="connsiteX8-885" fmla="*/ 2277471 w 5319748"/>
              <a:gd name="connsiteY8-886" fmla="*/ 55421 h 1077575"/>
              <a:gd name="connsiteX9-887" fmla="*/ 568414 w 5319748"/>
              <a:gd name="connsiteY9-888" fmla="*/ 35272 h 1077575"/>
              <a:gd name="connsiteX10-889" fmla="*/ 46807 w 5319748"/>
              <a:gd name="connsiteY10-890" fmla="*/ 381751 h 1077575"/>
              <a:gd name="connsiteX0-891" fmla="*/ 46807 w 5318341"/>
              <a:gd name="connsiteY0-892" fmla="*/ 381751 h 1028896"/>
              <a:gd name="connsiteX1-893" fmla="*/ 248193 w 5318341"/>
              <a:gd name="connsiteY1-894" fmla="*/ 936698 h 1028896"/>
              <a:gd name="connsiteX2-895" fmla="*/ 2018028 w 5318341"/>
              <a:gd name="connsiteY2-896" fmla="*/ 994491 h 1028896"/>
              <a:gd name="connsiteX3-897" fmla="*/ 3304357 w 5318341"/>
              <a:gd name="connsiteY3-898" fmla="*/ 1020703 h 1028896"/>
              <a:gd name="connsiteX4-899" fmla="*/ 4860107 w 5318341"/>
              <a:gd name="connsiteY4-900" fmla="*/ 989281 h 1028896"/>
              <a:gd name="connsiteX5-901" fmla="*/ 5298257 w 5318341"/>
              <a:gd name="connsiteY5-902" fmla="*/ 633175 h 1028896"/>
              <a:gd name="connsiteX6-903" fmla="*/ 5039721 w 5318341"/>
              <a:gd name="connsiteY6-904" fmla="*/ 59091 h 1028896"/>
              <a:gd name="connsiteX7-905" fmla="*/ 3308893 w 5318341"/>
              <a:gd name="connsiteY7-906" fmla="*/ 18101 h 1028896"/>
              <a:gd name="connsiteX8-907" fmla="*/ 2277471 w 5318341"/>
              <a:gd name="connsiteY8-908" fmla="*/ 55421 h 1028896"/>
              <a:gd name="connsiteX9-909" fmla="*/ 568414 w 5318341"/>
              <a:gd name="connsiteY9-910" fmla="*/ 35272 h 1028896"/>
              <a:gd name="connsiteX10-911" fmla="*/ 46807 w 5318341"/>
              <a:gd name="connsiteY10-912" fmla="*/ 381751 h 1028896"/>
              <a:gd name="connsiteX0-913" fmla="*/ 46807 w 5318341"/>
              <a:gd name="connsiteY0-914" fmla="*/ 381751 h 1060605"/>
              <a:gd name="connsiteX1-915" fmla="*/ 248193 w 5318341"/>
              <a:gd name="connsiteY1-916" fmla="*/ 1021230 h 1060605"/>
              <a:gd name="connsiteX2-917" fmla="*/ 2018028 w 5318341"/>
              <a:gd name="connsiteY2-918" fmla="*/ 994491 h 1060605"/>
              <a:gd name="connsiteX3-919" fmla="*/ 3304357 w 5318341"/>
              <a:gd name="connsiteY3-920" fmla="*/ 1020703 h 1060605"/>
              <a:gd name="connsiteX4-921" fmla="*/ 4860107 w 5318341"/>
              <a:gd name="connsiteY4-922" fmla="*/ 989281 h 1060605"/>
              <a:gd name="connsiteX5-923" fmla="*/ 5298257 w 5318341"/>
              <a:gd name="connsiteY5-924" fmla="*/ 633175 h 1060605"/>
              <a:gd name="connsiteX6-925" fmla="*/ 5039721 w 5318341"/>
              <a:gd name="connsiteY6-926" fmla="*/ 59091 h 1060605"/>
              <a:gd name="connsiteX7-927" fmla="*/ 3308893 w 5318341"/>
              <a:gd name="connsiteY7-928" fmla="*/ 18101 h 1060605"/>
              <a:gd name="connsiteX8-929" fmla="*/ 2277471 w 5318341"/>
              <a:gd name="connsiteY8-930" fmla="*/ 55421 h 1060605"/>
              <a:gd name="connsiteX9-931" fmla="*/ 568414 w 5318341"/>
              <a:gd name="connsiteY9-932" fmla="*/ 35272 h 1060605"/>
              <a:gd name="connsiteX10-933" fmla="*/ 46807 w 5318341"/>
              <a:gd name="connsiteY10-934" fmla="*/ 381751 h 1060605"/>
              <a:gd name="connsiteX0-935" fmla="*/ 48620 w 5320154"/>
              <a:gd name="connsiteY0-936" fmla="*/ 381751 h 1084979"/>
              <a:gd name="connsiteX1-937" fmla="*/ 250006 w 5320154"/>
              <a:gd name="connsiteY1-938" fmla="*/ 1021230 h 1084979"/>
              <a:gd name="connsiteX2-939" fmla="*/ 2056385 w 5320154"/>
              <a:gd name="connsiteY2-940" fmla="*/ 1062116 h 1084979"/>
              <a:gd name="connsiteX3-941" fmla="*/ 3306170 w 5320154"/>
              <a:gd name="connsiteY3-942" fmla="*/ 1020703 h 1084979"/>
              <a:gd name="connsiteX4-943" fmla="*/ 4861920 w 5320154"/>
              <a:gd name="connsiteY4-944" fmla="*/ 989281 h 1084979"/>
              <a:gd name="connsiteX5-945" fmla="*/ 5300070 w 5320154"/>
              <a:gd name="connsiteY5-946" fmla="*/ 633175 h 1084979"/>
              <a:gd name="connsiteX6-947" fmla="*/ 5041534 w 5320154"/>
              <a:gd name="connsiteY6-948" fmla="*/ 59091 h 1084979"/>
              <a:gd name="connsiteX7-949" fmla="*/ 3310706 w 5320154"/>
              <a:gd name="connsiteY7-950" fmla="*/ 18101 h 1084979"/>
              <a:gd name="connsiteX8-951" fmla="*/ 2279284 w 5320154"/>
              <a:gd name="connsiteY8-952" fmla="*/ 55421 h 1084979"/>
              <a:gd name="connsiteX9-953" fmla="*/ 570227 w 5320154"/>
              <a:gd name="connsiteY9-954" fmla="*/ 35272 h 1084979"/>
              <a:gd name="connsiteX10-955" fmla="*/ 48620 w 5320154"/>
              <a:gd name="connsiteY10-956" fmla="*/ 381751 h 1084979"/>
              <a:gd name="connsiteX0-957" fmla="*/ 48620 w 5320154"/>
              <a:gd name="connsiteY0-958" fmla="*/ 380117 h 1083345"/>
              <a:gd name="connsiteX1-959" fmla="*/ 250006 w 5320154"/>
              <a:gd name="connsiteY1-960" fmla="*/ 1019596 h 1083345"/>
              <a:gd name="connsiteX2-961" fmla="*/ 2056385 w 5320154"/>
              <a:gd name="connsiteY2-962" fmla="*/ 1060482 h 1083345"/>
              <a:gd name="connsiteX3-963" fmla="*/ 3306170 w 5320154"/>
              <a:gd name="connsiteY3-964" fmla="*/ 1019069 h 1083345"/>
              <a:gd name="connsiteX4-965" fmla="*/ 4861920 w 5320154"/>
              <a:gd name="connsiteY4-966" fmla="*/ 987647 h 1083345"/>
              <a:gd name="connsiteX5-967" fmla="*/ 5300070 w 5320154"/>
              <a:gd name="connsiteY5-968" fmla="*/ 631541 h 1083345"/>
              <a:gd name="connsiteX6-969" fmla="*/ 5041534 w 5320154"/>
              <a:gd name="connsiteY6-970" fmla="*/ 57457 h 1083345"/>
              <a:gd name="connsiteX7-971" fmla="*/ 3310706 w 5320154"/>
              <a:gd name="connsiteY7-972" fmla="*/ 16467 h 1083345"/>
              <a:gd name="connsiteX8-973" fmla="*/ 2279284 w 5320154"/>
              <a:gd name="connsiteY8-974" fmla="*/ 24201 h 1083345"/>
              <a:gd name="connsiteX9-975" fmla="*/ 570227 w 5320154"/>
              <a:gd name="connsiteY9-976" fmla="*/ 33638 h 1083345"/>
              <a:gd name="connsiteX10-977" fmla="*/ 48620 w 5320154"/>
              <a:gd name="connsiteY10-978" fmla="*/ 380117 h 1083345"/>
              <a:gd name="connsiteX0-979" fmla="*/ 38712 w 5310246"/>
              <a:gd name="connsiteY0-980" fmla="*/ 380117 h 1083345"/>
              <a:gd name="connsiteX1-981" fmla="*/ 240098 w 5310246"/>
              <a:gd name="connsiteY1-982" fmla="*/ 1019596 h 1083345"/>
              <a:gd name="connsiteX2-983" fmla="*/ 2046477 w 5310246"/>
              <a:gd name="connsiteY2-984" fmla="*/ 1060482 h 1083345"/>
              <a:gd name="connsiteX3-985" fmla="*/ 3296262 w 5310246"/>
              <a:gd name="connsiteY3-986" fmla="*/ 1019069 h 1083345"/>
              <a:gd name="connsiteX4-987" fmla="*/ 4852012 w 5310246"/>
              <a:gd name="connsiteY4-988" fmla="*/ 987647 h 1083345"/>
              <a:gd name="connsiteX5-989" fmla="*/ 5290162 w 5310246"/>
              <a:gd name="connsiteY5-990" fmla="*/ 631541 h 1083345"/>
              <a:gd name="connsiteX6-991" fmla="*/ 5031626 w 5310246"/>
              <a:gd name="connsiteY6-992" fmla="*/ 57457 h 1083345"/>
              <a:gd name="connsiteX7-993" fmla="*/ 3300798 w 5310246"/>
              <a:gd name="connsiteY7-994" fmla="*/ 16467 h 1083345"/>
              <a:gd name="connsiteX8-995" fmla="*/ 2269376 w 5310246"/>
              <a:gd name="connsiteY8-996" fmla="*/ 24201 h 1083345"/>
              <a:gd name="connsiteX9-997" fmla="*/ 420235 w 5310246"/>
              <a:gd name="connsiteY9-998" fmla="*/ 25185 h 1083345"/>
              <a:gd name="connsiteX10-999" fmla="*/ 38712 w 5310246"/>
              <a:gd name="connsiteY10-1000" fmla="*/ 380117 h 1083345"/>
              <a:gd name="connsiteX0-1001" fmla="*/ 24728 w 5344987"/>
              <a:gd name="connsiteY0-1002" fmla="*/ 392797 h 1082471"/>
              <a:gd name="connsiteX1-1003" fmla="*/ 274839 w 5344987"/>
              <a:gd name="connsiteY1-1004" fmla="*/ 1019596 h 1082471"/>
              <a:gd name="connsiteX2-1005" fmla="*/ 2081218 w 5344987"/>
              <a:gd name="connsiteY2-1006" fmla="*/ 1060482 h 1082471"/>
              <a:gd name="connsiteX3-1007" fmla="*/ 3331003 w 5344987"/>
              <a:gd name="connsiteY3-1008" fmla="*/ 1019069 h 1082471"/>
              <a:gd name="connsiteX4-1009" fmla="*/ 4886753 w 5344987"/>
              <a:gd name="connsiteY4-1010" fmla="*/ 987647 h 1082471"/>
              <a:gd name="connsiteX5-1011" fmla="*/ 5324903 w 5344987"/>
              <a:gd name="connsiteY5-1012" fmla="*/ 631541 h 1082471"/>
              <a:gd name="connsiteX6-1013" fmla="*/ 5066367 w 5344987"/>
              <a:gd name="connsiteY6-1014" fmla="*/ 57457 h 1082471"/>
              <a:gd name="connsiteX7-1015" fmla="*/ 3335539 w 5344987"/>
              <a:gd name="connsiteY7-1016" fmla="*/ 16467 h 1082471"/>
              <a:gd name="connsiteX8-1017" fmla="*/ 2304117 w 5344987"/>
              <a:gd name="connsiteY8-1018" fmla="*/ 24201 h 1082471"/>
              <a:gd name="connsiteX9-1019" fmla="*/ 454976 w 5344987"/>
              <a:gd name="connsiteY9-1020" fmla="*/ 25185 h 1082471"/>
              <a:gd name="connsiteX10-1021" fmla="*/ 24728 w 5344987"/>
              <a:gd name="connsiteY10-1022" fmla="*/ 392797 h 1082471"/>
              <a:gd name="connsiteX0-1023" fmla="*/ 24728 w 5368363"/>
              <a:gd name="connsiteY0-1024" fmla="*/ 426478 h 1116152"/>
              <a:gd name="connsiteX1-1025" fmla="*/ 274839 w 5368363"/>
              <a:gd name="connsiteY1-1026" fmla="*/ 1053277 h 1116152"/>
              <a:gd name="connsiteX2-1027" fmla="*/ 2081218 w 5368363"/>
              <a:gd name="connsiteY2-1028" fmla="*/ 1094163 h 1116152"/>
              <a:gd name="connsiteX3-1029" fmla="*/ 3331003 w 5368363"/>
              <a:gd name="connsiteY3-1030" fmla="*/ 1052750 h 1116152"/>
              <a:gd name="connsiteX4-1031" fmla="*/ 4886753 w 5368363"/>
              <a:gd name="connsiteY4-1032" fmla="*/ 1021328 h 1116152"/>
              <a:gd name="connsiteX5-1033" fmla="*/ 5324903 w 5368363"/>
              <a:gd name="connsiteY5-1034" fmla="*/ 665222 h 1116152"/>
              <a:gd name="connsiteX6-1035" fmla="*/ 5127274 w 5368363"/>
              <a:gd name="connsiteY6-1036" fmla="*/ 44645 h 1116152"/>
              <a:gd name="connsiteX7-1037" fmla="*/ 3335539 w 5368363"/>
              <a:gd name="connsiteY7-1038" fmla="*/ 50148 h 1116152"/>
              <a:gd name="connsiteX8-1039" fmla="*/ 2304117 w 5368363"/>
              <a:gd name="connsiteY8-1040" fmla="*/ 57882 h 1116152"/>
              <a:gd name="connsiteX9-1041" fmla="*/ 454976 w 5368363"/>
              <a:gd name="connsiteY9-1042" fmla="*/ 58866 h 1116152"/>
              <a:gd name="connsiteX10-1043" fmla="*/ 24728 w 5368363"/>
              <a:gd name="connsiteY10-1044" fmla="*/ 426478 h 1116152"/>
              <a:gd name="connsiteX0-1045" fmla="*/ 24728 w 5380871"/>
              <a:gd name="connsiteY0-1046" fmla="*/ 427730 h 1117404"/>
              <a:gd name="connsiteX1-1047" fmla="*/ 274839 w 5380871"/>
              <a:gd name="connsiteY1-1048" fmla="*/ 1054529 h 1117404"/>
              <a:gd name="connsiteX2-1049" fmla="*/ 2081218 w 5380871"/>
              <a:gd name="connsiteY2-1050" fmla="*/ 1095415 h 1117404"/>
              <a:gd name="connsiteX3-1051" fmla="*/ 3331003 w 5380871"/>
              <a:gd name="connsiteY3-1052" fmla="*/ 1054002 h 1117404"/>
              <a:gd name="connsiteX4-1053" fmla="*/ 4886753 w 5380871"/>
              <a:gd name="connsiteY4-1054" fmla="*/ 1022580 h 1117404"/>
              <a:gd name="connsiteX5-1055" fmla="*/ 5343175 w 5380871"/>
              <a:gd name="connsiteY5-1056" fmla="*/ 683380 h 1117404"/>
              <a:gd name="connsiteX6-1057" fmla="*/ 5127274 w 5380871"/>
              <a:gd name="connsiteY6-1058" fmla="*/ 45897 h 1117404"/>
              <a:gd name="connsiteX7-1059" fmla="*/ 3335539 w 5380871"/>
              <a:gd name="connsiteY7-1060" fmla="*/ 51400 h 1117404"/>
              <a:gd name="connsiteX8-1061" fmla="*/ 2304117 w 5380871"/>
              <a:gd name="connsiteY8-1062" fmla="*/ 59134 h 1117404"/>
              <a:gd name="connsiteX9-1063" fmla="*/ 454976 w 5380871"/>
              <a:gd name="connsiteY9-1064" fmla="*/ 60118 h 1117404"/>
              <a:gd name="connsiteX10-1065" fmla="*/ 24728 w 5380871"/>
              <a:gd name="connsiteY10-1066" fmla="*/ 427730 h 1117404"/>
              <a:gd name="connsiteX0-1067" fmla="*/ 24728 w 5384839"/>
              <a:gd name="connsiteY0-1068" fmla="*/ 427730 h 1117404"/>
              <a:gd name="connsiteX1-1069" fmla="*/ 274839 w 5384839"/>
              <a:gd name="connsiteY1-1070" fmla="*/ 1054529 h 1117404"/>
              <a:gd name="connsiteX2-1071" fmla="*/ 2081218 w 5384839"/>
              <a:gd name="connsiteY2-1072" fmla="*/ 1095415 h 1117404"/>
              <a:gd name="connsiteX3-1073" fmla="*/ 3331003 w 5384839"/>
              <a:gd name="connsiteY3-1074" fmla="*/ 1054002 h 1117404"/>
              <a:gd name="connsiteX4-1075" fmla="*/ 4831938 w 5384839"/>
              <a:gd name="connsiteY4-1076" fmla="*/ 1043713 h 1117404"/>
              <a:gd name="connsiteX5-1077" fmla="*/ 5343175 w 5384839"/>
              <a:gd name="connsiteY5-1078" fmla="*/ 683380 h 1117404"/>
              <a:gd name="connsiteX6-1079" fmla="*/ 5127274 w 5384839"/>
              <a:gd name="connsiteY6-1080" fmla="*/ 45897 h 1117404"/>
              <a:gd name="connsiteX7-1081" fmla="*/ 3335539 w 5384839"/>
              <a:gd name="connsiteY7-1082" fmla="*/ 51400 h 1117404"/>
              <a:gd name="connsiteX8-1083" fmla="*/ 2304117 w 5384839"/>
              <a:gd name="connsiteY8-1084" fmla="*/ 59134 h 1117404"/>
              <a:gd name="connsiteX9-1085" fmla="*/ 454976 w 5384839"/>
              <a:gd name="connsiteY9-1086" fmla="*/ 60118 h 1117404"/>
              <a:gd name="connsiteX10-1087" fmla="*/ 24728 w 5384839"/>
              <a:gd name="connsiteY10-1088" fmla="*/ 427730 h 1117404"/>
              <a:gd name="connsiteX0-1089" fmla="*/ 24728 w 5384839"/>
              <a:gd name="connsiteY0-1090" fmla="*/ 427730 h 1115816"/>
              <a:gd name="connsiteX1-1091" fmla="*/ 274839 w 5384839"/>
              <a:gd name="connsiteY1-1092" fmla="*/ 1054529 h 1115816"/>
              <a:gd name="connsiteX2-1093" fmla="*/ 2081218 w 5384839"/>
              <a:gd name="connsiteY2-1094" fmla="*/ 1095415 h 1115816"/>
              <a:gd name="connsiteX3-1095" fmla="*/ 3398000 w 5384839"/>
              <a:gd name="connsiteY3-1096" fmla="*/ 1083588 h 1115816"/>
              <a:gd name="connsiteX4-1097" fmla="*/ 4831938 w 5384839"/>
              <a:gd name="connsiteY4-1098" fmla="*/ 1043713 h 1115816"/>
              <a:gd name="connsiteX5-1099" fmla="*/ 5343175 w 5384839"/>
              <a:gd name="connsiteY5-1100" fmla="*/ 683380 h 1115816"/>
              <a:gd name="connsiteX6-1101" fmla="*/ 5127274 w 5384839"/>
              <a:gd name="connsiteY6-1102" fmla="*/ 45897 h 1115816"/>
              <a:gd name="connsiteX7-1103" fmla="*/ 3335539 w 5384839"/>
              <a:gd name="connsiteY7-1104" fmla="*/ 51400 h 1115816"/>
              <a:gd name="connsiteX8-1105" fmla="*/ 2304117 w 5384839"/>
              <a:gd name="connsiteY8-1106" fmla="*/ 59134 h 1115816"/>
              <a:gd name="connsiteX9-1107" fmla="*/ 454976 w 5384839"/>
              <a:gd name="connsiteY9-1108" fmla="*/ 60118 h 1115816"/>
              <a:gd name="connsiteX10-1109" fmla="*/ 24728 w 5384839"/>
              <a:gd name="connsiteY10-1110" fmla="*/ 427730 h 1115816"/>
              <a:gd name="connsiteX0-1111" fmla="*/ 24728 w 5394774"/>
              <a:gd name="connsiteY0-1112" fmla="*/ 444175 h 1132261"/>
              <a:gd name="connsiteX1-1113" fmla="*/ 274839 w 5394774"/>
              <a:gd name="connsiteY1-1114" fmla="*/ 1070974 h 1132261"/>
              <a:gd name="connsiteX2-1115" fmla="*/ 2081218 w 5394774"/>
              <a:gd name="connsiteY2-1116" fmla="*/ 1111860 h 1132261"/>
              <a:gd name="connsiteX3-1117" fmla="*/ 3398000 w 5394774"/>
              <a:gd name="connsiteY3-1118" fmla="*/ 1100033 h 1132261"/>
              <a:gd name="connsiteX4-1119" fmla="*/ 4831938 w 5394774"/>
              <a:gd name="connsiteY4-1120" fmla="*/ 1060158 h 1132261"/>
              <a:gd name="connsiteX5-1121" fmla="*/ 5343175 w 5394774"/>
              <a:gd name="connsiteY5-1122" fmla="*/ 699825 h 1132261"/>
              <a:gd name="connsiteX6-1123" fmla="*/ 5127274 w 5394774"/>
              <a:gd name="connsiteY6-1124" fmla="*/ 62342 h 1132261"/>
              <a:gd name="connsiteX7-1125" fmla="*/ 3134548 w 5394774"/>
              <a:gd name="connsiteY7-1126" fmla="*/ 25579 h 1132261"/>
              <a:gd name="connsiteX8-1127" fmla="*/ 2304117 w 5394774"/>
              <a:gd name="connsiteY8-1128" fmla="*/ 75579 h 1132261"/>
              <a:gd name="connsiteX9-1129" fmla="*/ 454976 w 5394774"/>
              <a:gd name="connsiteY9-1130" fmla="*/ 76563 h 1132261"/>
              <a:gd name="connsiteX10-1131" fmla="*/ 24728 w 5394774"/>
              <a:gd name="connsiteY10-1132" fmla="*/ 444175 h 1132261"/>
              <a:gd name="connsiteX0-1133" fmla="*/ 24728 w 5394774"/>
              <a:gd name="connsiteY0-1134" fmla="*/ 444623 h 1132709"/>
              <a:gd name="connsiteX1-1135" fmla="*/ 274839 w 5394774"/>
              <a:gd name="connsiteY1-1136" fmla="*/ 1071422 h 1132709"/>
              <a:gd name="connsiteX2-1137" fmla="*/ 2081218 w 5394774"/>
              <a:gd name="connsiteY2-1138" fmla="*/ 1112308 h 1132709"/>
              <a:gd name="connsiteX3-1139" fmla="*/ 3398000 w 5394774"/>
              <a:gd name="connsiteY3-1140" fmla="*/ 1100481 h 1132709"/>
              <a:gd name="connsiteX4-1141" fmla="*/ 4831938 w 5394774"/>
              <a:gd name="connsiteY4-1142" fmla="*/ 1060606 h 1132709"/>
              <a:gd name="connsiteX5-1143" fmla="*/ 5343175 w 5394774"/>
              <a:gd name="connsiteY5-1144" fmla="*/ 700273 h 1132709"/>
              <a:gd name="connsiteX6-1145" fmla="*/ 5127274 w 5394774"/>
              <a:gd name="connsiteY6-1146" fmla="*/ 62790 h 1132709"/>
              <a:gd name="connsiteX7-1147" fmla="*/ 3134548 w 5394774"/>
              <a:gd name="connsiteY7-1148" fmla="*/ 26027 h 1132709"/>
              <a:gd name="connsiteX8-1149" fmla="*/ 2097036 w 5394774"/>
              <a:gd name="connsiteY8-1150" fmla="*/ 84480 h 1132709"/>
              <a:gd name="connsiteX9-1151" fmla="*/ 454976 w 5394774"/>
              <a:gd name="connsiteY9-1152" fmla="*/ 77011 h 1132709"/>
              <a:gd name="connsiteX10-1153" fmla="*/ 24728 w 5394774"/>
              <a:gd name="connsiteY10-1154" fmla="*/ 444623 h 1132709"/>
              <a:gd name="connsiteX0-1155" fmla="*/ 29685 w 5399731"/>
              <a:gd name="connsiteY0-1156" fmla="*/ 444623 h 1132709"/>
              <a:gd name="connsiteX1-1157" fmla="*/ 279796 w 5399731"/>
              <a:gd name="connsiteY1-1158" fmla="*/ 1071422 h 1132709"/>
              <a:gd name="connsiteX2-1159" fmla="*/ 2086175 w 5399731"/>
              <a:gd name="connsiteY2-1160" fmla="*/ 1112308 h 1132709"/>
              <a:gd name="connsiteX3-1161" fmla="*/ 3402957 w 5399731"/>
              <a:gd name="connsiteY3-1162" fmla="*/ 1100481 h 1132709"/>
              <a:gd name="connsiteX4-1163" fmla="*/ 4836895 w 5399731"/>
              <a:gd name="connsiteY4-1164" fmla="*/ 1060606 h 1132709"/>
              <a:gd name="connsiteX5-1165" fmla="*/ 5348132 w 5399731"/>
              <a:gd name="connsiteY5-1166" fmla="*/ 700273 h 1132709"/>
              <a:gd name="connsiteX6-1167" fmla="*/ 5132231 w 5399731"/>
              <a:gd name="connsiteY6-1168" fmla="*/ 62790 h 1132709"/>
              <a:gd name="connsiteX7-1169" fmla="*/ 3139505 w 5399731"/>
              <a:gd name="connsiteY7-1170" fmla="*/ 26027 h 1132709"/>
              <a:gd name="connsiteX8-1171" fmla="*/ 2101993 w 5399731"/>
              <a:gd name="connsiteY8-1172" fmla="*/ 84480 h 1132709"/>
              <a:gd name="connsiteX9-1173" fmla="*/ 526930 w 5399731"/>
              <a:gd name="connsiteY9-1174" fmla="*/ 51651 h 1132709"/>
              <a:gd name="connsiteX10-1175" fmla="*/ 29685 w 5399731"/>
              <a:gd name="connsiteY10-1176" fmla="*/ 444623 h 1132709"/>
              <a:gd name="connsiteX0-1177" fmla="*/ 29685 w 5385719"/>
              <a:gd name="connsiteY0-1178" fmla="*/ 444623 h 1132709"/>
              <a:gd name="connsiteX1-1179" fmla="*/ 279796 w 5385719"/>
              <a:gd name="connsiteY1-1180" fmla="*/ 1071422 h 1132709"/>
              <a:gd name="connsiteX2-1181" fmla="*/ 2086175 w 5385719"/>
              <a:gd name="connsiteY2-1182" fmla="*/ 1112308 h 1132709"/>
              <a:gd name="connsiteX3-1183" fmla="*/ 3402957 w 5385719"/>
              <a:gd name="connsiteY3-1184" fmla="*/ 1100481 h 1132709"/>
              <a:gd name="connsiteX4-1185" fmla="*/ 5038450 w 5385719"/>
              <a:gd name="connsiteY4-1186" fmla="*/ 1088005 h 1132709"/>
              <a:gd name="connsiteX5-1187" fmla="*/ 5348132 w 5385719"/>
              <a:gd name="connsiteY5-1188" fmla="*/ 700273 h 1132709"/>
              <a:gd name="connsiteX6-1189" fmla="*/ 5132231 w 5385719"/>
              <a:gd name="connsiteY6-1190" fmla="*/ 62790 h 1132709"/>
              <a:gd name="connsiteX7-1191" fmla="*/ 3139505 w 5385719"/>
              <a:gd name="connsiteY7-1192" fmla="*/ 26027 h 1132709"/>
              <a:gd name="connsiteX8-1193" fmla="*/ 2101993 w 5385719"/>
              <a:gd name="connsiteY8-1194" fmla="*/ 84480 h 1132709"/>
              <a:gd name="connsiteX9-1195" fmla="*/ 526930 w 5385719"/>
              <a:gd name="connsiteY9-1196" fmla="*/ 51651 h 1132709"/>
              <a:gd name="connsiteX10-1197" fmla="*/ 29685 w 5385719"/>
              <a:gd name="connsiteY10-1198" fmla="*/ 444623 h 1132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5385719" h="1132709">
                <a:moveTo>
                  <a:pt x="29685" y="444623"/>
                </a:moveTo>
                <a:cubicBezTo>
                  <a:pt x="-11504" y="614585"/>
                  <a:pt x="-62952" y="960141"/>
                  <a:pt x="279796" y="1071422"/>
                </a:cubicBezTo>
                <a:cubicBezTo>
                  <a:pt x="622544" y="1182703"/>
                  <a:pt x="1565648" y="1107465"/>
                  <a:pt x="2086175" y="1112308"/>
                </a:cubicBezTo>
                <a:lnTo>
                  <a:pt x="3402957" y="1100481"/>
                </a:lnTo>
                <a:lnTo>
                  <a:pt x="5038450" y="1088005"/>
                </a:lnTo>
                <a:cubicBezTo>
                  <a:pt x="5362646" y="1021304"/>
                  <a:pt x="5332502" y="871142"/>
                  <a:pt x="5348132" y="700273"/>
                </a:cubicBezTo>
                <a:cubicBezTo>
                  <a:pt x="5363762" y="529404"/>
                  <a:pt x="5500336" y="175164"/>
                  <a:pt x="5132231" y="62790"/>
                </a:cubicBezTo>
                <a:cubicBezTo>
                  <a:pt x="4764127" y="-49584"/>
                  <a:pt x="3644545" y="22412"/>
                  <a:pt x="3139505" y="26027"/>
                </a:cubicBezTo>
                <a:cubicBezTo>
                  <a:pt x="2634465" y="29642"/>
                  <a:pt x="2537422" y="80209"/>
                  <a:pt x="2101993" y="84480"/>
                </a:cubicBezTo>
                <a:cubicBezTo>
                  <a:pt x="1666564" y="88751"/>
                  <a:pt x="1143310" y="51323"/>
                  <a:pt x="526930" y="51651"/>
                </a:cubicBezTo>
                <a:cubicBezTo>
                  <a:pt x="159386" y="91481"/>
                  <a:pt x="70874" y="274661"/>
                  <a:pt x="29685" y="444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1106261" y="2770830"/>
            <a:ext cx="8110764" cy="7614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①我大声说：“公主被我们救出来了，救出来了！在这儿，在这儿！”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②我大声说：“公主被我们救出来了，在这儿！”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18" grpId="0"/>
      <p:bldP spid="28" grpId="0"/>
      <p:bldP spid="32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圆角矩形 1"/>
          <p:cNvSpPr/>
          <p:nvPr>
            <p:custDataLst>
              <p:tags r:id="rId1"/>
            </p:custDataLst>
          </p:nvPr>
        </p:nvSpPr>
        <p:spPr>
          <a:xfrm>
            <a:off x="693171" y="1333500"/>
            <a:ext cx="7669162" cy="3188969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r>
              <a:rPr lang="en-US" altLang="zh-CN" sz="1400">
                <a:solidFill>
                  <a:prstClr val="white"/>
                </a:solidFill>
              </a:rPr>
              <a:t>4</a:t>
            </a:r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4" name="PA-组合 23"/>
          <p:cNvGrpSpPr/>
          <p:nvPr>
            <p:custDataLst>
              <p:tags r:id="rId2"/>
            </p:custDataLst>
          </p:nvPr>
        </p:nvGrpSpPr>
        <p:grpSpPr>
          <a:xfrm>
            <a:off x="999607" y="1627381"/>
            <a:ext cx="999619" cy="2554208"/>
            <a:chOff x="1187124" y="1666553"/>
            <a:chExt cx="920751" cy="2352685"/>
          </a:xfrm>
        </p:grpSpPr>
        <p:grpSp>
          <p:nvGrpSpPr>
            <p:cNvPr id="25" name="PA-组合 28"/>
            <p:cNvGrpSpPr/>
            <p:nvPr>
              <p:custDataLst>
                <p:tags r:id="rId3"/>
              </p:custDataLst>
            </p:nvPr>
          </p:nvGrpSpPr>
          <p:grpSpPr>
            <a:xfrm>
              <a:off x="1187124" y="1666553"/>
              <a:ext cx="920751" cy="923925"/>
              <a:chOff x="1548299" y="1274420"/>
              <a:chExt cx="1798179" cy="1802041"/>
            </a:xfrm>
          </p:grpSpPr>
          <p:sp>
            <p:nvSpPr>
              <p:cNvPr id="32" name="PA-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3" name="PA-直接连接符 8"/>
              <p:cNvCxnSpPr>
                <a:stCxn id="32" idx="1"/>
                <a:endCxn id="32" idx="3"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PA-直接连接符 9"/>
              <p:cNvCxnSpPr>
                <a:stCxn id="32" idx="0"/>
                <a:endCxn id="32" idx="2"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PA-直接连接符 10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A-直接连接符 11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PA-组合 28"/>
            <p:cNvGrpSpPr/>
            <p:nvPr>
              <p:custDataLst>
                <p:tags r:id="rId9"/>
              </p:custDataLst>
            </p:nvPr>
          </p:nvGrpSpPr>
          <p:grpSpPr>
            <a:xfrm>
              <a:off x="1187124" y="3095313"/>
              <a:ext cx="920751" cy="923925"/>
              <a:chOff x="1548299" y="1274420"/>
              <a:chExt cx="1798179" cy="1802041"/>
            </a:xfrm>
          </p:grpSpPr>
          <p:sp>
            <p:nvSpPr>
              <p:cNvPr id="27" name="PA-矩形 15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8" name="PA-直接连接符 16"/>
              <p:cNvCxnSpPr>
                <a:stCxn id="27" idx="1"/>
                <a:endCxn id="27" idx="3"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PA-直接连接符 17"/>
              <p:cNvCxnSpPr>
                <a:stCxn id="27" idx="0"/>
                <a:endCxn id="27" idx="2"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PA-直接连接符 18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PA-直接连接符 19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PA-矩形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63026" y="3389749"/>
            <a:ext cx="5990374" cy="470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人字头的撇和捺要写得舒展， 盖住下面的部分。</a:t>
            </a:r>
            <a:endParaRPr lang="zh-CN" altLang="en-US" sz="2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PA-矩形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63026" y="1654636"/>
            <a:ext cx="6051334" cy="9101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“艹”要写得宽而扁，覆盖“约”，绞丝旁撇折的起笔与“勺”的撇起笔同样高度。</a:t>
            </a:r>
            <a:endParaRPr lang="zh-CN" altLang="en-US" sz="2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PA-组合 22"/>
          <p:cNvGrpSpPr/>
          <p:nvPr>
            <p:custDataLst>
              <p:tags r:id="rId17"/>
            </p:custDataLst>
          </p:nvPr>
        </p:nvGrpSpPr>
        <p:grpSpPr>
          <a:xfrm>
            <a:off x="736100" y="624483"/>
            <a:ext cx="1471085" cy="534600"/>
            <a:chOff x="3131840" y="2188312"/>
            <a:chExt cx="1471085" cy="534600"/>
          </a:xfrm>
        </p:grpSpPr>
        <p:sp>
          <p:nvSpPr>
            <p:cNvPr id="40" name="PA-圆角矩形 12"/>
            <p:cNvSpPr/>
            <p:nvPr>
              <p:custDataLst>
                <p:tags r:id="rId18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1" name="PA-任意多边形 13"/>
            <p:cNvSpPr/>
            <p:nvPr>
              <p:custDataLst>
                <p:tags r:id="rId19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2" name="PA-文本框 25"/>
            <p:cNvSpPr txBox="1"/>
            <p:nvPr>
              <p:custDataLst>
                <p:tags r:id="rId20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指导写字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3" name="PA-圆角矩形 16"/>
            <p:cNvSpPr/>
            <p:nvPr>
              <p:custDataLst>
                <p:tags r:id="rId21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44" name="PA-图片 2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45" name="PA-文本框 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68638" y="1344272"/>
            <a:ext cx="1437382" cy="1330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PA-文本框 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68638" y="2887796"/>
            <a:ext cx="1437382" cy="1330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圆角矩形 1"/>
          <p:cNvSpPr/>
          <p:nvPr>
            <p:custDataLst>
              <p:tags r:id="rId1"/>
            </p:custDataLst>
          </p:nvPr>
        </p:nvSpPr>
        <p:spPr>
          <a:xfrm>
            <a:off x="693171" y="1333500"/>
            <a:ext cx="7669162" cy="3188969"/>
          </a:xfrm>
          <a:prstGeom prst="roundRect">
            <a:avLst>
              <a:gd name="adj" fmla="val 15237"/>
            </a:avLst>
          </a:prstGeom>
          <a:solidFill>
            <a:schemeClr val="bg1"/>
          </a:solidFill>
          <a:ln w="76200">
            <a:solidFill>
              <a:srgbClr val="CAF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r>
              <a:rPr lang="en-US" altLang="zh-CN" sz="1400">
                <a:solidFill>
                  <a:prstClr val="white"/>
                </a:solidFill>
              </a:rPr>
              <a:t>4</a:t>
            </a:r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4" name="PA-组合 23"/>
          <p:cNvGrpSpPr/>
          <p:nvPr>
            <p:custDataLst>
              <p:tags r:id="rId2"/>
            </p:custDataLst>
          </p:nvPr>
        </p:nvGrpSpPr>
        <p:grpSpPr>
          <a:xfrm>
            <a:off x="999607" y="1627381"/>
            <a:ext cx="999619" cy="2554208"/>
            <a:chOff x="1187124" y="1666553"/>
            <a:chExt cx="920751" cy="2352685"/>
          </a:xfrm>
        </p:grpSpPr>
        <p:grpSp>
          <p:nvGrpSpPr>
            <p:cNvPr id="25" name="PA-组合 28"/>
            <p:cNvGrpSpPr/>
            <p:nvPr>
              <p:custDataLst>
                <p:tags r:id="rId3"/>
              </p:custDataLst>
            </p:nvPr>
          </p:nvGrpSpPr>
          <p:grpSpPr>
            <a:xfrm>
              <a:off x="1187124" y="1666553"/>
              <a:ext cx="920751" cy="923925"/>
              <a:chOff x="1548299" y="1274420"/>
              <a:chExt cx="1798179" cy="1802041"/>
            </a:xfrm>
          </p:grpSpPr>
          <p:sp>
            <p:nvSpPr>
              <p:cNvPr id="32" name="PA-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3" name="PA-直接连接符 8"/>
              <p:cNvCxnSpPr>
                <a:stCxn id="32" idx="1"/>
                <a:endCxn id="32" idx="3"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PA-直接连接符 9"/>
              <p:cNvCxnSpPr>
                <a:stCxn id="32" idx="0"/>
                <a:endCxn id="32" idx="2"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PA-直接连接符 10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A-直接连接符 11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PA-组合 28"/>
            <p:cNvGrpSpPr/>
            <p:nvPr>
              <p:custDataLst>
                <p:tags r:id="rId9"/>
              </p:custDataLst>
            </p:nvPr>
          </p:nvGrpSpPr>
          <p:grpSpPr>
            <a:xfrm>
              <a:off x="1187124" y="3095313"/>
              <a:ext cx="920751" cy="923925"/>
              <a:chOff x="1548299" y="1274420"/>
              <a:chExt cx="1798179" cy="1802041"/>
            </a:xfrm>
          </p:grpSpPr>
          <p:sp>
            <p:nvSpPr>
              <p:cNvPr id="27" name="PA-矩形 15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solidFill>
                <a:srgbClr val="FFF8E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8" name="PA-直接连接符 16"/>
              <p:cNvCxnSpPr>
                <a:stCxn id="27" idx="1"/>
                <a:endCxn id="27" idx="3"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PA-直接连接符 17"/>
              <p:cNvCxnSpPr>
                <a:stCxn id="27" idx="0"/>
                <a:endCxn id="27" idx="2"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PA-直接连接符 18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PA-直接连接符 19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PA-矩形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63026" y="3389749"/>
            <a:ext cx="5990374" cy="470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左窄右宽，右半部分是“己”，不是“已”。</a:t>
            </a:r>
            <a:endParaRPr lang="zh-CN" altLang="en-US" sz="2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PA-矩形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63026" y="1479376"/>
            <a:ext cx="5929414" cy="13503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第一笔横写在上格的正中间，“夕”第一撇稍短，第二笔横撇舒展稍长，“匕”的笔顺：撇，竖弯钩；撇不出头，竖弯钩要写得舒展。</a:t>
            </a:r>
            <a:endParaRPr lang="zh-CN" altLang="en-US" sz="2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PA-组合 22"/>
          <p:cNvGrpSpPr/>
          <p:nvPr>
            <p:custDataLst>
              <p:tags r:id="rId17"/>
            </p:custDataLst>
          </p:nvPr>
        </p:nvGrpSpPr>
        <p:grpSpPr>
          <a:xfrm>
            <a:off x="736100" y="624483"/>
            <a:ext cx="1471085" cy="534600"/>
            <a:chOff x="3131840" y="2188312"/>
            <a:chExt cx="1471085" cy="534600"/>
          </a:xfrm>
        </p:grpSpPr>
        <p:sp>
          <p:nvSpPr>
            <p:cNvPr id="40" name="PA-圆角矩形 12"/>
            <p:cNvSpPr/>
            <p:nvPr>
              <p:custDataLst>
                <p:tags r:id="rId18"/>
              </p:custDataLst>
            </p:nvPr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1" name="PA-任意多边形 13"/>
            <p:cNvSpPr/>
            <p:nvPr>
              <p:custDataLst>
                <p:tags r:id="rId19"/>
              </p:custDataLst>
            </p:nvPr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2" name="PA-文本框 25"/>
            <p:cNvSpPr txBox="1"/>
            <p:nvPr>
              <p:custDataLst>
                <p:tags r:id="rId20"/>
              </p:custDataLst>
            </p:nvPr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指导写字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3" name="PA-圆角矩形 16"/>
            <p:cNvSpPr/>
            <p:nvPr>
              <p:custDataLst>
                <p:tags r:id="rId21"/>
              </p:custDataLst>
            </p:nvPr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44" name="PA-图片 2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45" name="PA-文本框 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68638" y="1344272"/>
            <a:ext cx="1437382" cy="13303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PA-文本框 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68638" y="2887796"/>
            <a:ext cx="1437382" cy="1330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7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 sz="7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625036" y="1226821"/>
            <a:ext cx="7843172" cy="3593689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16289" y="561285"/>
            <a:ext cx="1471085" cy="513757"/>
            <a:chOff x="3131840" y="2209155"/>
            <a:chExt cx="1471085" cy="513757"/>
          </a:xfrm>
        </p:grpSpPr>
        <p:sp>
          <p:nvSpPr>
            <p:cNvPr id="15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回顾全文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1" name="图形 20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3083" y="3358045"/>
            <a:ext cx="846976" cy="1282003"/>
          </a:xfrm>
          <a:prstGeom prst="rect">
            <a:avLst/>
          </a:prstGeom>
        </p:spPr>
      </p:pic>
      <p:sp>
        <p:nvSpPr>
          <p:cNvPr id="14" name="云形标注 13"/>
          <p:cNvSpPr/>
          <p:nvPr/>
        </p:nvSpPr>
        <p:spPr bwMode="auto">
          <a:xfrm>
            <a:off x="3131840" y="9123756"/>
            <a:ext cx="5230841" cy="864096"/>
          </a:xfrm>
          <a:prstGeom prst="cloudCallout">
            <a:avLst>
              <a:gd name="adj1" fmla="val 51644"/>
              <a:gd name="adj2" fmla="val 43397"/>
            </a:avLst>
          </a:prstGeom>
          <a:solidFill>
            <a:sysClr val="window" lastClr="FFFFFF"/>
          </a:solidFill>
          <a:ln w="9525" cap="flat" cmpd="sng" algn="ctr">
            <a:solidFill>
              <a:srgbClr val="EEECE1">
                <a:lumMod val="25000"/>
              </a:srgbClr>
            </a:solidFill>
            <a:prstDash val="solid"/>
          </a:ln>
          <a:effectLst>
            <a:glow rad="101600">
              <a:sysClr val="window" lastClr="FFFFFF">
                <a:alpha val="60000"/>
              </a:sys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3491880" y="9267772"/>
            <a:ext cx="4536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85800"/>
            <a:r>
              <a:rPr lang="zh-CN" altLang="en-US" sz="1600" b="1">
                <a:solidFill>
                  <a:srgbClr val="FF0000"/>
                </a:solidFill>
              </a:rPr>
              <a:t>        </a:t>
            </a:r>
            <a:r>
              <a:rPr lang="zh-CN" altLang="en-US" sz="1600" b="1">
                <a:solidFill>
                  <a:srgbClr val="AF06E4"/>
                </a:solidFill>
              </a:rPr>
              <a:t>这个童话故事的开头是“在沙滩上</a:t>
            </a:r>
            <a:r>
              <a:rPr lang="en-US" altLang="zh-CN" sz="1600" b="1">
                <a:solidFill>
                  <a:srgbClr val="AF06E4"/>
                </a:solidFill>
              </a:rPr>
              <a:t>……”</a:t>
            </a:r>
            <a:r>
              <a:rPr lang="zh-CN" altLang="en-US" sz="1600" b="1">
                <a:solidFill>
                  <a:srgbClr val="AF06E4"/>
                </a:solidFill>
              </a:rPr>
              <a:t>，用上了“城堡、凶狠、攻打、火药”等词语。</a:t>
            </a:r>
            <a:endParaRPr lang="zh-CN" altLang="en-US" sz="1400" b="1">
              <a:solidFill>
                <a:srgbClr val="AF06E4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95400" y="1276170"/>
            <a:ext cx="7486600" cy="240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tabLst>
                <a:tab pos="5287645" algn="l"/>
              </a:tabLst>
            </a:pP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在沙滩上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我们垒起</a:t>
            </a:r>
            <a:r>
              <a:rPr lang="zh-CN" altLang="en-US" sz="20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。这座城堡里住着一个</a:t>
            </a:r>
            <a:r>
              <a:rPr lang="zh-CN" altLang="en-US" sz="20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的魔王。他抢去了美丽的公主！伤心的公主在城堡里哭呢！城堡成了一座魔窟，我们成了</a:t>
            </a:r>
            <a:r>
              <a:rPr lang="zh-CN" altLang="en-US" sz="20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攻打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魔窟的勇士。我们挖地道，从地下装上</a:t>
            </a:r>
            <a:r>
              <a:rPr lang="zh-CN" altLang="en-US" sz="2000" dirty="0">
                <a:solidFill>
                  <a:srgbClr val="FF5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火药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，把城堡轰塌了。我大声说：“公主被我们救出来了，救出来了！在这儿，在这儿！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101602" y="655440"/>
            <a:ext cx="635883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2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你能讲一讲小朋友们编织的这个童话故事吗？</a:t>
            </a:r>
            <a:endParaRPr lang="zh-CN" altLang="en-US" sz="20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74164" y="3596249"/>
            <a:ext cx="1326136" cy="1108002"/>
          </a:xfrm>
          <a:prstGeom prst="ellipse">
            <a:avLst/>
          </a:prstGeom>
          <a:blipFill dpi="0" rotWithShape="1"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519897" y="3722442"/>
            <a:ext cx="5046763" cy="920678"/>
            <a:chOff x="2570697" y="3469077"/>
            <a:chExt cx="5046763" cy="920678"/>
          </a:xfrm>
        </p:grpSpPr>
        <p:sp>
          <p:nvSpPr>
            <p:cNvPr id="23" name="矩形: 圆角 22"/>
            <p:cNvSpPr/>
            <p:nvPr/>
          </p:nvSpPr>
          <p:spPr>
            <a:xfrm>
              <a:off x="2570697" y="3469077"/>
              <a:ext cx="5046763" cy="920678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2686124" y="3500909"/>
              <a:ext cx="4916096" cy="7614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这个童话故事的开头是“在沙滩上</a:t>
              </a:r>
              <a:r>
                <a:rPr lang="en-US" altLang="zh-CN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……”</a:t>
              </a: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，用上了“城堡、凶狠、攻打、火药”等词语。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9" grpId="0"/>
      <p:bldP spid="13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625036" y="1137921"/>
            <a:ext cx="7843172" cy="3593689"/>
          </a:xfrm>
          <a:prstGeom prst="roundRect">
            <a:avLst>
              <a:gd name="adj" fmla="val 14712"/>
            </a:avLst>
          </a:prstGeom>
          <a:solidFill>
            <a:schemeClr val="bg1"/>
          </a:solidFill>
          <a:ln w="38100">
            <a:solidFill>
              <a:srgbClr val="C2E8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16289" y="523185"/>
            <a:ext cx="1471085" cy="513757"/>
            <a:chOff x="3131840" y="2209155"/>
            <a:chExt cx="1471085" cy="513757"/>
          </a:xfrm>
        </p:grpSpPr>
        <p:sp>
          <p:nvSpPr>
            <p:cNvPr id="15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55079" y="2209155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创编故事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0" name="图形 19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19283" y="3391065"/>
            <a:ext cx="846976" cy="1282003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991614" y="3460750"/>
            <a:ext cx="1402336" cy="1180001"/>
          </a:xfrm>
          <a:prstGeom prst="ellipse">
            <a:avLst/>
          </a:prstGeom>
          <a:blipFill dpi="0" rotWithShape="1"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519897" y="3465902"/>
            <a:ext cx="5046763" cy="1207698"/>
            <a:chOff x="2570697" y="3469077"/>
            <a:chExt cx="5046763" cy="1207698"/>
          </a:xfrm>
        </p:grpSpPr>
        <p:sp>
          <p:nvSpPr>
            <p:cNvPr id="25" name="矩形: 圆角 24"/>
            <p:cNvSpPr/>
            <p:nvPr/>
          </p:nvSpPr>
          <p:spPr>
            <a:xfrm>
              <a:off x="2570697" y="3469077"/>
              <a:ext cx="5046763" cy="1207698"/>
            </a:xfrm>
            <a:prstGeom prst="roundRect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2667074" y="3472334"/>
              <a:ext cx="4916096" cy="11215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两个开头任选一个，大胆想象。试着用上一些提供的词语，并仿照课文，在讲述救出公主的过程中用上恰当的动词。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云形标注 13"/>
          <p:cNvSpPr/>
          <p:nvPr/>
        </p:nvSpPr>
        <p:spPr bwMode="auto">
          <a:xfrm>
            <a:off x="3131840" y="8383860"/>
            <a:ext cx="5616624" cy="792088"/>
          </a:xfrm>
          <a:prstGeom prst="cloudCallout">
            <a:avLst>
              <a:gd name="adj1" fmla="val 44691"/>
              <a:gd name="adj2" fmla="val 67447"/>
            </a:avLst>
          </a:prstGeom>
          <a:solidFill>
            <a:sysClr val="window" lastClr="FFFFFF"/>
          </a:solidFill>
          <a:ln w="9525" cap="flat" cmpd="sng" algn="ctr">
            <a:solidFill>
              <a:srgbClr val="EEECE1">
                <a:lumMod val="25000"/>
              </a:srgbClr>
            </a:solidFill>
            <a:prstDash val="solid"/>
          </a:ln>
          <a:effectLst>
            <a:glow rad="101600">
              <a:sysClr val="window" lastClr="FFFFFF">
                <a:alpha val="60000"/>
              </a:sys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3491879" y="8455868"/>
            <a:ext cx="4870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85800"/>
            <a:r>
              <a:rPr lang="zh-CN" altLang="en-US" sz="1400" b="1">
                <a:solidFill>
                  <a:srgbClr val="FF0000"/>
                </a:solidFill>
              </a:rPr>
              <a:t>        </a:t>
            </a:r>
            <a:r>
              <a:rPr lang="zh-CN" altLang="en-US" sz="1400" b="1">
                <a:solidFill>
                  <a:srgbClr val="AF06E4"/>
                </a:solidFill>
              </a:rPr>
              <a:t>两个开头任选一个，大胆想象。试着用上一些提供的词语，并仿照课文，在讲述救出公主的过程中用上恰当的动词。</a:t>
            </a:r>
            <a:endParaRPr lang="zh-CN" altLang="en-US" sz="1200" b="1">
              <a:solidFill>
                <a:srgbClr val="AF06E4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01316" y="1547924"/>
            <a:ext cx="6696744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◇在一片沙漠里，有</a:t>
            </a: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从前，有一座大山</a:t>
            </a: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  堡垒          凶狠  凶恶          攻打  进攻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火药  炸药          赞赏  赞美          合力  合作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71600" y="1137915"/>
            <a:ext cx="7416824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你能根据这样的开头编故事吗？尝试运用给出的词语。</a:t>
            </a:r>
            <a:endParaRPr lang="zh-CN" altLang="en-US" sz="20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5576" y="8311852"/>
            <a:ext cx="2232248" cy="1008112"/>
          </a:xfrm>
          <a:prstGeom prst="ellipse">
            <a:avLst/>
          </a:prstGeom>
          <a:blipFill dpi="0" rotWithShape="1">
            <a:blip r:embed="rId5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  <p:bldP spid="8" grpId="0"/>
      <p:bldP spid="9" grpId="0"/>
      <p:bldP spid="13" grpId="0"/>
      <p:bldP spid="2" grpId="0" animBg="1"/>
    </p:bldLst>
  </p:timing>
</p:sld>
</file>

<file path=ppt/tags/tag1.xml><?xml version="1.0" encoding="utf-8"?>
<p:tagLst xmlns:p="http://schemas.openxmlformats.org/presentationml/2006/main">
  <p:tag name="PA" val="v5.2.5"/>
</p:tagLst>
</file>

<file path=ppt/tags/tag10.xml><?xml version="1.0" encoding="utf-8"?>
<p:tagLst xmlns:p="http://schemas.openxmlformats.org/presentationml/2006/main">
  <p:tag name="PA" val="v5.2.5"/>
</p:tagLst>
</file>

<file path=ppt/tags/tag11.xml><?xml version="1.0" encoding="utf-8"?>
<p:tagLst xmlns:p="http://schemas.openxmlformats.org/presentationml/2006/main">
  <p:tag name="PA" val="v5.2.5"/>
</p:tagLst>
</file>

<file path=ppt/tags/tag12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PA" val="v5.2.5"/>
</p:tagLst>
</file>

<file path=ppt/tags/tag14.xml><?xml version="1.0" encoding="utf-8"?>
<p:tagLst xmlns:p="http://schemas.openxmlformats.org/presentationml/2006/main">
  <p:tag name="PA" val="v5.2.5"/>
</p:tagLst>
</file>

<file path=ppt/tags/tag15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PA" val="v5.2.5"/>
</p:tagLst>
</file>

<file path=ppt/tags/tag17.xml><?xml version="1.0" encoding="utf-8"?>
<p:tagLst xmlns:p="http://schemas.openxmlformats.org/presentationml/2006/main">
  <p:tag name="PA" val="v5.2.5"/>
</p:tagLst>
</file>

<file path=ppt/tags/tag18.xml><?xml version="1.0" encoding="utf-8"?>
<p:tagLst xmlns:p="http://schemas.openxmlformats.org/presentationml/2006/main">
  <p:tag name="PA" val="v5.2.5"/>
</p:tagLst>
</file>

<file path=ppt/tags/tag19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PA" val="v5.2.5"/>
</p:tagLst>
</file>

<file path=ppt/tags/tag20.xml><?xml version="1.0" encoding="utf-8"?>
<p:tagLst xmlns:p="http://schemas.openxmlformats.org/presentationml/2006/main">
  <p:tag name="PA" val="v5.2.5"/>
</p:tagLst>
</file>

<file path=ppt/tags/tag21.xml><?xml version="1.0" encoding="utf-8"?>
<p:tagLst xmlns:p="http://schemas.openxmlformats.org/presentationml/2006/main">
  <p:tag name="PA" val="v5.2.5"/>
</p:tagLst>
</file>

<file path=ppt/tags/tag22.xml><?xml version="1.0" encoding="utf-8"?>
<p:tagLst xmlns:p="http://schemas.openxmlformats.org/presentationml/2006/main">
  <p:tag name="PA" val="v5.2.5"/>
</p:tagLst>
</file>

<file path=ppt/tags/tag23.xml><?xml version="1.0" encoding="utf-8"?>
<p:tagLst xmlns:p="http://schemas.openxmlformats.org/presentationml/2006/main">
  <p:tag name="PA" val="v5.2.5"/>
</p:tagLst>
</file>

<file path=ppt/tags/tag24.xml><?xml version="1.0" encoding="utf-8"?>
<p:tagLst xmlns:p="http://schemas.openxmlformats.org/presentationml/2006/main">
  <p:tag name="PA" val="v5.2.5"/>
</p:tagLst>
</file>

<file path=ppt/tags/tag25.xml><?xml version="1.0" encoding="utf-8"?>
<p:tagLst xmlns:p="http://schemas.openxmlformats.org/presentationml/2006/main">
  <p:tag name="PA" val="v5.2.5"/>
</p:tagLst>
</file>

<file path=ppt/tags/tag26.xml><?xml version="1.0" encoding="utf-8"?>
<p:tagLst xmlns:p="http://schemas.openxmlformats.org/presentationml/2006/main">
  <p:tag name="PA" val="v5.2.5"/>
</p:tagLst>
</file>

<file path=ppt/tags/tag27.xml><?xml version="1.0" encoding="utf-8"?>
<p:tagLst xmlns:p="http://schemas.openxmlformats.org/presentationml/2006/main">
  <p:tag name="PA" val="v5.2.5"/>
</p:tagLst>
</file>

<file path=ppt/tags/tag28.xml><?xml version="1.0" encoding="utf-8"?>
<p:tagLst xmlns:p="http://schemas.openxmlformats.org/presentationml/2006/main">
  <p:tag name="PA" val="v5.2.5"/>
</p:tagLst>
</file>

<file path=ppt/tags/tag29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PA" val="v5.2.5"/>
</p:tagLst>
</file>

<file path=ppt/tags/tag30.xml><?xml version="1.0" encoding="utf-8"?>
<p:tagLst xmlns:p="http://schemas.openxmlformats.org/presentationml/2006/main">
  <p:tag name="PA" val="v5.2.5"/>
</p:tagLst>
</file>

<file path=ppt/tags/tag31.xml><?xml version="1.0" encoding="utf-8"?>
<p:tagLst xmlns:p="http://schemas.openxmlformats.org/presentationml/2006/main">
  <p:tag name="PA" val="v5.2.5"/>
</p:tagLst>
</file>

<file path=ppt/tags/tag32.xml><?xml version="1.0" encoding="utf-8"?>
<p:tagLst xmlns:p="http://schemas.openxmlformats.org/presentationml/2006/main">
  <p:tag name="PA" val="v5.2.5"/>
</p:tagLst>
</file>

<file path=ppt/tags/tag33.xml><?xml version="1.0" encoding="utf-8"?>
<p:tagLst xmlns:p="http://schemas.openxmlformats.org/presentationml/2006/main">
  <p:tag name="PA" val="v5.2.5"/>
</p:tagLst>
</file>

<file path=ppt/tags/tag34.xml><?xml version="1.0" encoding="utf-8"?>
<p:tagLst xmlns:p="http://schemas.openxmlformats.org/presentationml/2006/main">
  <p:tag name="PA" val="v5.2.5"/>
</p:tagLst>
</file>

<file path=ppt/tags/tag35.xml><?xml version="1.0" encoding="utf-8"?>
<p:tagLst xmlns:p="http://schemas.openxmlformats.org/presentationml/2006/main">
  <p:tag name="PA" val="v5.2.5"/>
</p:tagLst>
</file>

<file path=ppt/tags/tag36.xml><?xml version="1.0" encoding="utf-8"?>
<p:tagLst xmlns:p="http://schemas.openxmlformats.org/presentationml/2006/main">
  <p:tag name="PA" val="v5.2.5"/>
</p:tagLst>
</file>

<file path=ppt/tags/tag37.xml><?xml version="1.0" encoding="utf-8"?>
<p:tagLst xmlns:p="http://schemas.openxmlformats.org/presentationml/2006/main">
  <p:tag name="PA" val="v5.2.5"/>
</p:tagLst>
</file>

<file path=ppt/tags/tag38.xml><?xml version="1.0" encoding="utf-8"?>
<p:tagLst xmlns:p="http://schemas.openxmlformats.org/presentationml/2006/main">
  <p:tag name="PA" val="v5.2.5"/>
</p:tagLst>
</file>

<file path=ppt/tags/tag39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PA" val="v5.2.5"/>
</p:tagLst>
</file>

<file path=ppt/tags/tag40.xml><?xml version="1.0" encoding="utf-8"?>
<p:tagLst xmlns:p="http://schemas.openxmlformats.org/presentationml/2006/main">
  <p:tag name="PA" val="v5.2.5"/>
</p:tagLst>
</file>

<file path=ppt/tags/tag41.xml><?xml version="1.0" encoding="utf-8"?>
<p:tagLst xmlns:p="http://schemas.openxmlformats.org/presentationml/2006/main">
  <p:tag name="PA" val="v5.2.5"/>
</p:tagLst>
</file>

<file path=ppt/tags/tag42.xml><?xml version="1.0" encoding="utf-8"?>
<p:tagLst xmlns:p="http://schemas.openxmlformats.org/presentationml/2006/main">
  <p:tag name="PA" val="v5.2.5"/>
</p:tagLst>
</file>

<file path=ppt/tags/tag43.xml><?xml version="1.0" encoding="utf-8"?>
<p:tagLst xmlns:p="http://schemas.openxmlformats.org/presentationml/2006/main">
  <p:tag name="PA" val="v5.2.5"/>
</p:tagLst>
</file>

<file path=ppt/tags/tag44.xml><?xml version="1.0" encoding="utf-8"?>
<p:tagLst xmlns:p="http://schemas.openxmlformats.org/presentationml/2006/main">
  <p:tag name="PA" val="v5.2.5"/>
</p:tagLst>
</file>

<file path=ppt/tags/tag45.xml><?xml version="1.0" encoding="utf-8"?>
<p:tagLst xmlns:p="http://schemas.openxmlformats.org/presentationml/2006/main">
  <p:tag name="PA" val="v5.2.5"/>
</p:tagLst>
</file>

<file path=ppt/tags/tag46.xml><?xml version="1.0" encoding="utf-8"?>
<p:tagLst xmlns:p="http://schemas.openxmlformats.org/presentationml/2006/main">
  <p:tag name="PA" val="v5.2.5"/>
</p:tagLst>
</file>

<file path=ppt/tags/tag47.xml><?xml version="1.0" encoding="utf-8"?>
<p:tagLst xmlns:p="http://schemas.openxmlformats.org/presentationml/2006/main">
  <p:tag name="PA" val="v5.2.5"/>
</p:tagLst>
</file>

<file path=ppt/tags/tag48.xml><?xml version="1.0" encoding="utf-8"?>
<p:tagLst xmlns:p="http://schemas.openxmlformats.org/presentationml/2006/main">
  <p:tag name="PA" val="v5.2.5"/>
</p:tagLst>
</file>

<file path=ppt/tags/tag49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PA" val="v5.2.5"/>
</p:tagLst>
</file>

<file path=ppt/tags/tag50.xml><?xml version="1.0" encoding="utf-8"?>
<p:tagLst xmlns:p="http://schemas.openxmlformats.org/presentationml/2006/main">
  <p:tag name="PA" val="v5.2.5"/>
</p:tagLst>
</file>

<file path=ppt/tags/tag51.xml><?xml version="1.0" encoding="utf-8"?>
<p:tagLst xmlns:p="http://schemas.openxmlformats.org/presentationml/2006/main">
  <p:tag name="PA" val="v5.2.5"/>
</p:tagLst>
</file>

<file path=ppt/tags/tag52.xml><?xml version="1.0" encoding="utf-8"?>
<p:tagLst xmlns:p="http://schemas.openxmlformats.org/presentationml/2006/main">
  <p:tag name="PA" val="v5.2.5"/>
</p:tagLst>
</file>

<file path=ppt/tags/tag53.xml><?xml version="1.0" encoding="utf-8"?>
<p:tagLst xmlns:p="http://schemas.openxmlformats.org/presentationml/2006/main">
  <p:tag name="PA" val="v5.2.5"/>
</p:tagLst>
</file>

<file path=ppt/tags/tag54.xml><?xml version="1.0" encoding="utf-8"?>
<p:tagLst xmlns:p="http://schemas.openxmlformats.org/presentationml/2006/main">
  <p:tag name="PA" val="v5.2.5"/>
</p:tagLst>
</file>

<file path=ppt/tags/tag55.xml><?xml version="1.0" encoding="utf-8"?>
<p:tagLst xmlns:p="http://schemas.openxmlformats.org/presentationml/2006/main">
  <p:tag name="PA" val="v5.2.5"/>
</p:tagLst>
</file>

<file path=ppt/tags/tag56.xml><?xml version="1.0" encoding="utf-8"?>
<p:tagLst xmlns:p="http://schemas.openxmlformats.org/presentationml/2006/main">
  <p:tag name="PA" val="v5.2.5"/>
</p:tagLst>
</file>

<file path=ppt/tags/tag57.xml><?xml version="1.0" encoding="utf-8"?>
<p:tagLst xmlns:p="http://schemas.openxmlformats.org/presentationml/2006/main">
  <p:tag name="PA" val="v5.2.5"/>
</p:tagLst>
</file>

<file path=ppt/tags/tag58.xml><?xml version="1.0" encoding="utf-8"?>
<p:tagLst xmlns:p="http://schemas.openxmlformats.org/presentationml/2006/main">
  <p:tag name="PA" val="v5.2.5"/>
</p:tagLst>
</file>

<file path=ppt/tags/tag59.xml><?xml version="1.0" encoding="utf-8"?>
<p:tagLst xmlns:p="http://schemas.openxmlformats.org/presentationml/2006/main">
  <p:tag name="PA" val="v5.2.5"/>
</p:tagLst>
</file>

<file path=ppt/tags/tag6.xml><?xml version="1.0" encoding="utf-8"?>
<p:tagLst xmlns:p="http://schemas.openxmlformats.org/presentationml/2006/main">
  <p:tag name="PA" val="v5.2.5"/>
</p:tagLst>
</file>

<file path=ppt/tags/tag60.xml><?xml version="1.0" encoding="utf-8"?>
<p:tagLst xmlns:p="http://schemas.openxmlformats.org/presentationml/2006/main">
  <p:tag name="PA" val="v5.2.5"/>
</p:tagLst>
</file>

<file path=ppt/tags/tag61.xml><?xml version="1.0" encoding="utf-8"?>
<p:tagLst xmlns:p="http://schemas.openxmlformats.org/presentationml/2006/main">
  <p:tag name="PA" val="v5.2.5"/>
</p:tagLst>
</file>

<file path=ppt/tags/tag62.xml><?xml version="1.0" encoding="utf-8"?>
<p:tagLst xmlns:p="http://schemas.openxmlformats.org/presentationml/2006/main">
  <p:tag name="PA" val="v5.2.5"/>
</p:tagLst>
</file>

<file path=ppt/tags/tag63.xml><?xml version="1.0" encoding="utf-8"?>
<p:tagLst xmlns:p="http://schemas.openxmlformats.org/presentationml/2006/main">
  <p:tag name="PA" val="v5.2.5"/>
</p:tagLst>
</file>

<file path=ppt/tags/tag64.xml><?xml version="1.0" encoding="utf-8"?>
<p:tagLst xmlns:p="http://schemas.openxmlformats.org/presentationml/2006/main">
  <p:tag name="PA" val="v5.2.5"/>
</p:tagLst>
</file>

<file path=ppt/tags/tag65.xml><?xml version="1.0" encoding="utf-8"?>
<p:tagLst xmlns:p="http://schemas.openxmlformats.org/presentationml/2006/main">
  <p:tag name="PA" val="v5.2.5"/>
</p:tagLst>
</file>

<file path=ppt/tags/tag66.xml><?xml version="1.0" encoding="utf-8"?>
<p:tagLst xmlns:p="http://schemas.openxmlformats.org/presentationml/2006/main">
  <p:tag name="PA" val="v5.2.5"/>
</p:tagLst>
</file>

<file path=ppt/tags/tag67.xml><?xml version="1.0" encoding="utf-8"?>
<p:tagLst xmlns:p="http://schemas.openxmlformats.org/presentationml/2006/main">
  <p:tag name="PA" val="v5.2.5"/>
</p:tagLst>
</file>

<file path=ppt/tags/tag68.xml><?xml version="1.0" encoding="utf-8"?>
<p:tagLst xmlns:p="http://schemas.openxmlformats.org/presentationml/2006/main">
  <p:tag name="KSO_WPP_MARK_KEY" val="3065cc97-0b0d-424f-8a9e-fbbd338de53b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PA" val="v5.2.5"/>
</p:tagLst>
</file>

<file path=ppt/tags/tag8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1838</Words>
  <Application>WPS 演示</Application>
  <PresentationFormat>全屏显示(16:9)</PresentationFormat>
  <Paragraphs>160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楷体_GB2312</vt:lpstr>
      <vt:lpstr>新宋体</vt:lpstr>
      <vt:lpstr>Calibri</vt:lpstr>
      <vt:lpstr>华文楷体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2022-12-28T07:07:00Z</dcterms:created>
  <dcterms:modified xsi:type="dcterms:W3CDTF">2023-01-15T09:15:27Z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42A88E314265456A91EE67EFE58481CB</vt:lpwstr>
  </property>
  <property fmtid="{D5CDD505-2E9C-101B-9397-08002B2CF9AE}" pid="3" name="KSOProductBuildVer">
    <vt:lpwstr>2052-11.1.0.13703</vt:lpwstr>
  </property>
</Properties>
</file>