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3.svg" ContentType="image/svg+xml"/>
  <Override PartName="/ppt/media/image31.svg" ContentType="image/svg+xml"/>
  <Override PartName="/ppt/media/image44.svg" ContentType="image/svg+xml"/>
  <Override PartName="/ppt/media/image50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sldIdLst>
    <p:sldId id="469" r:id="rId3"/>
    <p:sldId id="400" r:id="rId4"/>
    <p:sldId id="401" r:id="rId5"/>
    <p:sldId id="402" r:id="rId6"/>
    <p:sldId id="403" r:id="rId7"/>
    <p:sldId id="404" r:id="rId8"/>
    <p:sldId id="406" r:id="rId9"/>
    <p:sldId id="407" r:id="rId10"/>
    <p:sldId id="408" r:id="rId11"/>
    <p:sldId id="291" r:id="rId12"/>
    <p:sldId id="288" r:id="rId13"/>
    <p:sldId id="448" r:id="rId14"/>
    <p:sldId id="387" r:id="rId15"/>
    <p:sldId id="449" r:id="rId16"/>
    <p:sldId id="450" r:id="rId17"/>
    <p:sldId id="451" r:id="rId18"/>
    <p:sldId id="452" r:id="rId19"/>
    <p:sldId id="340" r:id="rId20"/>
    <p:sldId id="341" r:id="rId21"/>
    <p:sldId id="453" r:id="rId22"/>
    <p:sldId id="354" r:id="rId23"/>
    <p:sldId id="355" r:id="rId24"/>
    <p:sldId id="454" r:id="rId25"/>
    <p:sldId id="295" r:id="rId26"/>
    <p:sldId id="412" r:id="rId27"/>
    <p:sldId id="455" r:id="rId28"/>
    <p:sldId id="456" r:id="rId29"/>
    <p:sldId id="457" r:id="rId30"/>
    <p:sldId id="458" r:id="rId31"/>
    <p:sldId id="360" r:id="rId32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8" autoAdjust="0"/>
    <p:restoredTop sz="94660"/>
  </p:normalViewPr>
  <p:slideViewPr>
    <p:cSldViewPr snapToGrid="0">
      <p:cViewPr>
        <p:scale>
          <a:sx n="120" d="100"/>
          <a:sy n="120" d="100"/>
        </p:scale>
        <p:origin x="-1728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0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99A44-BADF-4698-87DD-E8F09C0727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D8E02-C839-43A9-B890-8ADD9B3843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jpeg"/><Relationship Id="rId6" Type="http://schemas.openxmlformats.org/officeDocument/2006/relationships/hyperlink" Target="&#22768;&#38899;/&#32431;&#38899;&#20048;%20-%20&#38647;&#22768;.mp3" TargetMode="External"/><Relationship Id="rId5" Type="http://schemas.openxmlformats.org/officeDocument/2006/relationships/image" Target="../media/image16.jpeg"/><Relationship Id="rId4" Type="http://schemas.openxmlformats.org/officeDocument/2006/relationships/hyperlink" Target="&#22768;&#38899;/&#32431;&#38899;&#20048;%20-%20&#28846;&#22768;.mp3" TargetMode="Externa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image" Target="../media/image11.png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image" Target="../media/image11.png"/><Relationship Id="rId22" Type="http://schemas.openxmlformats.org/officeDocument/2006/relationships/tags" Target="../tags/tag46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26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1.png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1.sv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image" Target="../media/image39.png"/><Relationship Id="rId7" Type="http://schemas.openxmlformats.org/officeDocument/2006/relationships/tags" Target="../tags/tag67.xml"/><Relationship Id="rId6" Type="http://schemas.openxmlformats.org/officeDocument/2006/relationships/image" Target="../media/image31.svg"/><Relationship Id="rId5" Type="http://schemas.openxmlformats.org/officeDocument/2006/relationships/image" Target="../media/image38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85.xml"/><Relationship Id="rId27" Type="http://schemas.openxmlformats.org/officeDocument/2006/relationships/tags" Target="../tags/tag84.xml"/><Relationship Id="rId26" Type="http://schemas.openxmlformats.org/officeDocument/2006/relationships/tags" Target="../tags/tag83.xml"/><Relationship Id="rId25" Type="http://schemas.openxmlformats.org/officeDocument/2006/relationships/tags" Target="../tags/tag82.xml"/><Relationship Id="rId24" Type="http://schemas.openxmlformats.org/officeDocument/2006/relationships/tags" Target="../tags/tag81.xml"/><Relationship Id="rId23" Type="http://schemas.openxmlformats.org/officeDocument/2006/relationships/tags" Target="../tags/tag80.xml"/><Relationship Id="rId22" Type="http://schemas.openxmlformats.org/officeDocument/2006/relationships/tags" Target="../tags/tag79.xml"/><Relationship Id="rId21" Type="http://schemas.openxmlformats.org/officeDocument/2006/relationships/tags" Target="../tags/tag78.xml"/><Relationship Id="rId20" Type="http://schemas.openxmlformats.org/officeDocument/2006/relationships/tags" Target="../tags/tag77.xml"/><Relationship Id="rId2" Type="http://schemas.openxmlformats.org/officeDocument/2006/relationships/image" Target="../media/image36.png"/><Relationship Id="rId19" Type="http://schemas.openxmlformats.org/officeDocument/2006/relationships/image" Target="../media/image46.jpeg"/><Relationship Id="rId18" Type="http://schemas.openxmlformats.org/officeDocument/2006/relationships/tags" Target="../tags/tag76.xml"/><Relationship Id="rId17" Type="http://schemas.openxmlformats.org/officeDocument/2006/relationships/image" Target="../media/image45.jpeg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7.png"/><Relationship Id="rId1" Type="http://schemas.openxmlformats.org/officeDocument/2006/relationships/tags" Target="../tags/tag8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jpe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11.png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0.svg"/><Relationship Id="rId10" Type="http://schemas.openxmlformats.org/officeDocument/2006/relationships/image" Target="../media/image49.png"/><Relationship Id="rId1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79629" y="1057805"/>
            <a:ext cx="5591142" cy="1315794"/>
            <a:chOff x="1776429" y="1520739"/>
            <a:chExt cx="5591142" cy="1315794"/>
          </a:xfrm>
        </p:grpSpPr>
        <p:sp>
          <p:nvSpPr>
            <p:cNvPr id="12" name="圆角矩形 11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79627" y="1793915"/>
              <a:ext cx="515691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4400" b="1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10 </a:t>
              </a:r>
              <a:r>
                <a:rPr lang="zh-CN" altLang="en-US" sz="4400" b="1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沙滩上的童话</a:t>
              </a:r>
              <a:endParaRPr lang="zh-CN" altLang="en-US" sz="4400" b="1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422" y="2781643"/>
            <a:ext cx="9001156" cy="565604"/>
          </a:xfrm>
          <a:prstGeom prst="rect">
            <a:avLst/>
          </a:prstGeom>
          <a:solidFill>
            <a:schemeClr val="accent4">
              <a:lumMod val="20000"/>
              <a:lumOff val="80000"/>
              <a:alpha val="3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625036" y="838201"/>
            <a:ext cx="7843172" cy="3593689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16289" y="561285"/>
            <a:ext cx="1471085" cy="513757"/>
            <a:chOff x="3131840" y="2209155"/>
            <a:chExt cx="1471085" cy="513757"/>
          </a:xfrm>
        </p:grpSpPr>
        <p:sp>
          <p:nvSpPr>
            <p:cNvPr id="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学习提示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919106" y="1149951"/>
            <a:ext cx="7158094" cy="307776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听范读，边听边圈画标注不认识的字，不理解的词语。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dirty="0">
                <a:latin typeface="+mj-ea"/>
                <a:ea typeface="+mj-ea"/>
              </a:rPr>
              <a:t> 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自由朗读课文，注意读准字音、读通句子，难读的地方多读几遍。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组内展示朗读，讨论交流不理解的字词。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083" y="3231045"/>
            <a:ext cx="846976" cy="1282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角 30"/>
          <p:cNvSpPr/>
          <p:nvPr/>
        </p:nvSpPr>
        <p:spPr>
          <a:xfrm>
            <a:off x="625036" y="793751"/>
            <a:ext cx="7843172" cy="3689349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900732" y="1670829"/>
            <a:ext cx="7631708" cy="2175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周围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公主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打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量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驶  飞机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炸  反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地道  火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赏  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力  胜利  忘</a:t>
            </a:r>
            <a:r>
              <a:rPr lang="zh-CN" altLang="en-US" sz="24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2400" dirty="0">
              <a:solidFill>
                <a:srgbClr val="FF5D5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2431391"/>
            <a:ext cx="788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bó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417493"/>
            <a:ext cx="100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jià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166740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gōng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6952" y="2402721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yào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1641" y="1667401"/>
            <a:ext cx="1514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xiōng hěn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0261" y="1667401"/>
            <a:ext cx="824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bǎo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2402721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hé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17" name="流程图: 终止 16"/>
          <p:cNvSpPr/>
          <p:nvPr/>
        </p:nvSpPr>
        <p:spPr>
          <a:xfrm>
            <a:off x="6326599" y="3826865"/>
            <a:ext cx="857256" cy="285752"/>
          </a:xfrm>
          <a:prstGeom prst="flowChartTermina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endParaRPr lang="zh-CN" altLang="en-US" sz="1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6987540" y="2345956"/>
            <a:ext cx="518786" cy="1568184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22" idx="0"/>
          </p:cNvCxnSpPr>
          <p:nvPr/>
        </p:nvCxnSpPr>
        <p:spPr>
          <a:xfrm flipH="1" flipV="1">
            <a:off x="4210665" y="2338029"/>
            <a:ext cx="69883" cy="1488836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终止 21"/>
          <p:cNvSpPr/>
          <p:nvPr/>
        </p:nvSpPr>
        <p:spPr>
          <a:xfrm>
            <a:off x="3851920" y="3826865"/>
            <a:ext cx="857256" cy="285752"/>
          </a:xfrm>
          <a:prstGeom prst="flowChartTerminato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1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36836" y="3084701"/>
            <a:ext cx="100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jì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6722" y="1099269"/>
            <a:ext cx="4893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589020" algn="l"/>
              </a:tabLst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读一读，注意红色字的读音。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48264" y="1658109"/>
            <a:ext cx="1116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shāng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>
            <a:stCxn id="22" idx="0"/>
          </p:cNvCxnSpPr>
          <p:nvPr/>
        </p:nvCxnSpPr>
        <p:spPr>
          <a:xfrm flipV="1">
            <a:off x="4280548" y="3043238"/>
            <a:ext cx="2329802" cy="783627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17" idx="0"/>
          </p:cNvCxnSpPr>
          <p:nvPr/>
        </p:nvCxnSpPr>
        <p:spPr>
          <a:xfrm flipH="1" flipV="1">
            <a:off x="6643688" y="2276475"/>
            <a:ext cx="111539" cy="1550390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H="1" flipV="1">
            <a:off x="3851922" y="2345955"/>
            <a:ext cx="2620316" cy="1605333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483768" y="2417493"/>
            <a:ext cx="95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hōng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0457" y="2393429"/>
            <a:ext cx="100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zàn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cxnSp>
        <p:nvCxnSpPr>
          <p:cNvPr id="51" name="直接箭头连接符 50"/>
          <p:cNvCxnSpPr>
            <a:stCxn id="17" idx="1"/>
          </p:cNvCxnSpPr>
          <p:nvPr/>
        </p:nvCxnSpPr>
        <p:spPr>
          <a:xfrm flipH="1" flipV="1">
            <a:off x="2993061" y="3066035"/>
            <a:ext cx="3333538" cy="903706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 flipH="1" flipV="1">
            <a:off x="5110672" y="2345956"/>
            <a:ext cx="1299653" cy="1505319"/>
          </a:xfrm>
          <a:prstGeom prst="straightConnector1">
            <a:avLst/>
          </a:prstGeom>
          <a:ln w="9525">
            <a:solidFill>
              <a:srgbClr val="62BA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552411" y="1667401"/>
            <a:ext cx="824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chā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3199" y="1667401"/>
            <a:ext cx="1514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0900"/>
            <a:r>
              <a:rPr lang="en-US" altLang="zh-CN" sz="1800" err="1">
                <a:solidFill>
                  <a:srgbClr val="0070C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bǔ chōng</a:t>
            </a:r>
            <a:endParaRPr lang="en-US" altLang="zh-CN" sz="1800">
              <a:solidFill>
                <a:srgbClr val="0070C0"/>
              </a:solidFill>
              <a:latin typeface="taozhi.cn_PY" panose="02000500000000000000" pitchFamily="2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11" grpId="0"/>
      <p:bldP spid="12" grpId="0"/>
      <p:bldP spid="13" grpId="0"/>
      <p:bldP spid="17" grpId="0" animBg="1"/>
      <p:bldP spid="22" grpId="0" animBg="1"/>
      <p:bldP spid="60" grpId="0"/>
      <p:bldP spid="24" grpId="0"/>
      <p:bldP spid="26" grpId="0"/>
      <p:bldP spid="32" grpId="0"/>
      <p:bldP spid="27" grpId="0"/>
      <p:bldP spid="2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25036" y="1173481"/>
            <a:ext cx="7843172" cy="3474720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7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865159" y="1217133"/>
            <a:ext cx="7520362" cy="32518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利用熟字识记：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加一加：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r>
              <a:rPr lang="zh-CN" altLang="en-US" sz="2000" dirty="0">
                <a:latin typeface="+mj-ea"/>
                <a:ea typeface="+mj-ea"/>
              </a:rPr>
              <a:t>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堡   工</a:t>
            </a:r>
            <a:r>
              <a:rPr lang="zh-CN" altLang="en-US" sz="2000" dirty="0">
                <a:latin typeface="+mj-ea"/>
                <a:ea typeface="+mj-ea"/>
              </a:rPr>
              <a:t>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攵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攻   车</a:t>
            </a:r>
            <a:r>
              <a:rPr lang="zh-CN" altLang="en-US" sz="2000" dirty="0">
                <a:latin typeface="+mj-ea"/>
                <a:ea typeface="+mj-ea"/>
              </a:rPr>
              <a:t>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轰   讠</a:t>
            </a:r>
            <a:r>
              <a:rPr lang="zh-CN" altLang="en-US" sz="2000" dirty="0">
                <a:latin typeface="+mj-ea"/>
                <a:ea typeface="+mj-ea"/>
              </a:rPr>
              <a:t>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己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减一减：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鸽</a:t>
            </a:r>
            <a:r>
              <a:rPr lang="zh-CN" altLang="en-US" sz="2000" dirty="0">
                <a:latin typeface="+mj-ea"/>
                <a:ea typeface="+mj-ea"/>
              </a:rPr>
              <a:t>－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合    给</a:t>
            </a:r>
            <a:r>
              <a:rPr lang="zh-CN" altLang="en-US" sz="2000" dirty="0">
                <a:latin typeface="+mj-ea"/>
                <a:ea typeface="+mj-ea"/>
              </a:rPr>
              <a:t>－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纟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AF06E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换一换：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狠       架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D2D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堡垒  碉堡     攻打  进攻      轰炸  轰隆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记录  登记     合理  合力      凶狠  狠心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驾车  驾驶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625036" y="1173481"/>
            <a:ext cx="7843172" cy="3560444"/>
          </a:xfrm>
          <a:prstGeom prst="roundRect">
            <a:avLst>
              <a:gd name="adj" fmla="val 10967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22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171735" y="467310"/>
            <a:ext cx="256041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模拟声音识记</a:t>
            </a:r>
            <a:endParaRPr lang="en-US" altLang="zh-CN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92735" y="1439182"/>
            <a:ext cx="717415" cy="71741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4155827" y="2131853"/>
            <a:ext cx="987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0900"/>
            <a:r>
              <a:rPr lang="en-US" altLang="zh-CN" sz="2000" err="1">
                <a:solidFill>
                  <a:schemeClr val="accent5"/>
                </a:solidFill>
                <a:latin typeface="taozhi.cn_PY" panose="02000500000000000000" pitchFamily="2" charset="0"/>
              </a:rPr>
              <a:t>hōng</a:t>
            </a:r>
            <a:endParaRPr lang="en-US" altLang="zh-CN" sz="2000">
              <a:solidFill>
                <a:schemeClr val="accent5"/>
              </a:solidFill>
              <a:latin typeface="taozhi.cn_PY" panose="02000500000000000000" pitchFamily="2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92735" y="2522038"/>
            <a:ext cx="717415" cy="71741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图片 20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19964" y="1318127"/>
            <a:ext cx="2132836" cy="16562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图片 2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81675" y="1318126"/>
            <a:ext cx="2229292" cy="165628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9" name="TextBox 28"/>
          <p:cNvSpPr txBox="1"/>
          <p:nvPr/>
        </p:nvSpPr>
        <p:spPr>
          <a:xfrm>
            <a:off x="1831635" y="2896373"/>
            <a:ext cx="967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09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炮声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33980" y="2896373"/>
            <a:ext cx="967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09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雷声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3900" y="3504513"/>
            <a:ext cx="7642860" cy="1134162"/>
            <a:chOff x="723900" y="3504513"/>
            <a:chExt cx="7642860" cy="1134162"/>
          </a:xfrm>
        </p:grpSpPr>
        <p:sp>
          <p:nvSpPr>
            <p:cNvPr id="2" name="矩形: 圆角 1"/>
            <p:cNvSpPr/>
            <p:nvPr/>
          </p:nvSpPr>
          <p:spPr>
            <a:xfrm>
              <a:off x="723900" y="3505200"/>
              <a:ext cx="7642860" cy="1133475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5277" y="3504513"/>
              <a:ext cx="7362897" cy="1045351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“轰”：“车”下面加“双”组成，表示很多车，很多车在一起行驶，会发出巨大的“轰轰”声。打雷、放炮时也会发出“轰轰”的声音。</a:t>
              </a:r>
              <a:r>
                <a:rPr lang="zh-CN" altLang="en-US" sz="1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例句：有人在城堡下面装上了火药！“轰</a:t>
              </a:r>
              <a:r>
                <a:rPr lang="en-US" altLang="zh-CN" sz="1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——”</a:t>
              </a:r>
              <a:r>
                <a:rPr lang="zh-CN" altLang="en-US" sz="1800" dirty="0">
                  <a:solidFill>
                    <a:srgbClr val="FF5D5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，城堡被轰塌了。</a:t>
              </a:r>
              <a:endParaRPr lang="zh-CN" altLang="en-US" sz="1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/>
          <p:cNvSpPr/>
          <p:nvPr/>
        </p:nvSpPr>
        <p:spPr>
          <a:xfrm>
            <a:off x="625036" y="1173481"/>
            <a:ext cx="7843172" cy="3560444"/>
          </a:xfrm>
          <a:prstGeom prst="roundRect">
            <a:avLst>
              <a:gd name="adj" fmla="val 10967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28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5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37" name="TextBox 13"/>
          <p:cNvSpPr txBox="1"/>
          <p:nvPr/>
        </p:nvSpPr>
        <p:spPr>
          <a:xfrm>
            <a:off x="2171735" y="575260"/>
            <a:ext cx="4724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同学们在生活中见过“药”字吗？</a:t>
            </a:r>
            <a:endParaRPr lang="zh-CN" altLang="en-US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67100" y="2125345"/>
            <a:ext cx="4114800" cy="549275"/>
            <a:chOff x="3467100" y="2125345"/>
            <a:chExt cx="4114800" cy="549275"/>
          </a:xfrm>
        </p:grpSpPr>
        <p:sp>
          <p:nvSpPr>
            <p:cNvPr id="45" name="矩形: 圆角 44"/>
            <p:cNvSpPr/>
            <p:nvPr/>
          </p:nvSpPr>
          <p:spPr>
            <a:xfrm>
              <a:off x="3467100" y="2125345"/>
              <a:ext cx="4114800" cy="549275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3638477" y="2213558"/>
              <a:ext cx="3848173" cy="380553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药：药店  药方  开药  吃药  用药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00517" y="1861674"/>
            <a:ext cx="11502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zh-CN" altLang="en-US" sz="6600">
              <a:solidFill>
                <a:srgbClr val="FF5D5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5792" y="1056330"/>
            <a:ext cx="1200300" cy="8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err="1">
                <a:latin typeface="taozhi.cn_PY" panose="02000500000000000000" pitchFamily="2" charset="0"/>
              </a:rPr>
              <a:t>yào</a:t>
            </a:r>
            <a:endParaRPr lang="zh-CN" altLang="en-US" sz="3200">
              <a:latin typeface="taozhi.cn_PY" panose="02000500000000000000" pitchFamily="2" charset="0"/>
            </a:endParaRPr>
          </a:p>
        </p:txBody>
      </p:sp>
      <p:grpSp>
        <p:nvGrpSpPr>
          <p:cNvPr id="16" name="组合 7"/>
          <p:cNvGrpSpPr/>
          <p:nvPr/>
        </p:nvGrpSpPr>
        <p:grpSpPr>
          <a:xfrm>
            <a:off x="1521568" y="1913510"/>
            <a:ext cx="1029163" cy="1085656"/>
            <a:chOff x="2437" y="2032"/>
            <a:chExt cx="1244" cy="1264"/>
          </a:xfrm>
        </p:grpSpPr>
        <p:sp>
          <p:nvSpPr>
            <p:cNvPr id="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ker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35446" y="3358787"/>
            <a:ext cx="1430753" cy="1220673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61274" y="3354238"/>
            <a:ext cx="1430753" cy="1220673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419332" y="3354238"/>
            <a:ext cx="1430753" cy="1220673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3504" y="3358787"/>
            <a:ext cx="1430753" cy="1220673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877389" y="3358787"/>
            <a:ext cx="1430753" cy="1220673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20" name="椭圆 19"/>
          <p:cNvSpPr/>
          <p:nvPr/>
        </p:nvSpPr>
        <p:spPr>
          <a:xfrm>
            <a:off x="1225112" y="3502707"/>
            <a:ext cx="180307" cy="280832"/>
          </a:xfrm>
          <a:prstGeom prst="ellipse">
            <a:avLst/>
          </a:prstGeom>
          <a:noFill/>
          <a:ln w="19050"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472722" y="3615690"/>
            <a:ext cx="149160" cy="226164"/>
          </a:xfrm>
          <a:prstGeom prst="ellipse">
            <a:avLst/>
          </a:prstGeom>
          <a:noFill/>
          <a:ln w="19050"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101379" y="3365807"/>
            <a:ext cx="354541" cy="354541"/>
          </a:xfrm>
          <a:prstGeom prst="ellipse">
            <a:avLst/>
          </a:prstGeom>
          <a:noFill/>
          <a:ln w="19050"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764295" y="3839911"/>
            <a:ext cx="245642" cy="248166"/>
          </a:xfrm>
          <a:prstGeom prst="ellipse">
            <a:avLst/>
          </a:prstGeom>
          <a:noFill/>
          <a:ln w="19050"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147534" y="3513205"/>
            <a:ext cx="413632" cy="437930"/>
          </a:xfrm>
          <a:prstGeom prst="ellipse">
            <a:avLst/>
          </a:prstGeom>
          <a:noFill/>
          <a:ln w="19050"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/>
          <p:cNvSpPr/>
          <p:nvPr/>
        </p:nvSpPr>
        <p:spPr>
          <a:xfrm>
            <a:off x="625036" y="1173481"/>
            <a:ext cx="7843172" cy="3560444"/>
          </a:xfrm>
          <a:prstGeom prst="roundRect">
            <a:avLst>
              <a:gd name="adj" fmla="val 10967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3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38" name="TextBox 13"/>
          <p:cNvSpPr txBox="1"/>
          <p:nvPr/>
        </p:nvSpPr>
        <p:spPr>
          <a:xfrm>
            <a:off x="2171735" y="575260"/>
            <a:ext cx="4724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说说在生活中见过的“商”字。</a:t>
            </a:r>
            <a:endParaRPr lang="zh-CN" altLang="en-US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67100" y="2058670"/>
            <a:ext cx="4114800" cy="549275"/>
            <a:chOff x="3467100" y="2058670"/>
            <a:chExt cx="4114800" cy="549275"/>
          </a:xfrm>
        </p:grpSpPr>
        <p:sp>
          <p:nvSpPr>
            <p:cNvPr id="39" name="矩形: 圆角 38"/>
            <p:cNvSpPr/>
            <p:nvPr/>
          </p:nvSpPr>
          <p:spPr>
            <a:xfrm>
              <a:off x="3467100" y="2058670"/>
              <a:ext cx="4114800" cy="549275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3638477" y="2146883"/>
              <a:ext cx="3848173" cy="380553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商：商场  商家  商铺  商业  商城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2"/>
          <p:cNvSpPr txBox="1"/>
          <p:nvPr/>
        </p:nvSpPr>
        <p:spPr>
          <a:xfrm>
            <a:off x="1500517" y="1861674"/>
            <a:ext cx="11502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6600">
              <a:solidFill>
                <a:srgbClr val="FF5D5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7"/>
          <p:cNvSpPr txBox="1"/>
          <p:nvPr/>
        </p:nvSpPr>
        <p:spPr>
          <a:xfrm>
            <a:off x="1365799" y="1094430"/>
            <a:ext cx="1596476" cy="8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aozhi.cn_PY" panose="02000500000000000000" pitchFamily="2" charset="0"/>
              </a:rPr>
              <a:t>shāng</a:t>
            </a:r>
            <a:endParaRPr lang="en-US" altLang="zh-CN" sz="3600" err="1">
              <a:latin typeface="taozhi.cn_PY" panose="02000500000000000000" pitchFamily="2" charset="0"/>
            </a:endParaRPr>
          </a:p>
        </p:txBody>
      </p:sp>
      <p:grpSp>
        <p:nvGrpSpPr>
          <p:cNvPr id="43" name="组合 7"/>
          <p:cNvGrpSpPr/>
          <p:nvPr/>
        </p:nvGrpSpPr>
        <p:grpSpPr>
          <a:xfrm>
            <a:off x="1521568" y="1913510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ker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rcRect b="-3256"/>
          <a:stretch>
            <a:fillRect/>
          </a:stretch>
        </p:blipFill>
        <p:spPr>
          <a:xfrm>
            <a:off x="2360266" y="3266741"/>
            <a:ext cx="1363017" cy="1260398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56030" y="3266741"/>
            <a:ext cx="1363017" cy="1260398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368738" y="3266741"/>
            <a:ext cx="1363017" cy="1260398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872973" y="3266740"/>
            <a:ext cx="1363017" cy="1248491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864502" y="3266741"/>
            <a:ext cx="1363017" cy="1260398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22" name="椭圆 21"/>
          <p:cNvSpPr/>
          <p:nvPr/>
        </p:nvSpPr>
        <p:spPr>
          <a:xfrm>
            <a:off x="1800015" y="3558705"/>
            <a:ext cx="255724" cy="258352"/>
          </a:xfrm>
          <a:prstGeom prst="ellipse">
            <a:avLst/>
          </a:prstGeom>
          <a:noFill/>
          <a:ln w="19050"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82438" y="3410252"/>
            <a:ext cx="181570" cy="183436"/>
          </a:xfrm>
          <a:prstGeom prst="ellipse">
            <a:avLst/>
          </a:prstGeom>
          <a:noFill/>
          <a:ln w="19050"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956865" y="3901239"/>
            <a:ext cx="408093" cy="481091"/>
          </a:xfrm>
          <a:prstGeom prst="ellipse">
            <a:avLst/>
          </a:prstGeom>
          <a:noFill/>
          <a:ln w="19050"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43732" y="3584163"/>
            <a:ext cx="202871" cy="204956"/>
          </a:xfrm>
          <a:prstGeom prst="ellipse">
            <a:avLst/>
          </a:prstGeom>
          <a:noFill/>
          <a:ln w="19050"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7320" y="3287058"/>
            <a:ext cx="255724" cy="258352"/>
          </a:xfrm>
          <a:prstGeom prst="ellipse">
            <a:avLst/>
          </a:prstGeom>
          <a:noFill/>
          <a:ln w="19050">
            <a:solidFill>
              <a:srgbClr val="FF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2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25036" y="1249682"/>
            <a:ext cx="7843172" cy="2874644"/>
          </a:xfrm>
          <a:prstGeom prst="roundRect">
            <a:avLst>
              <a:gd name="adj" fmla="val 13618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7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984193" y="1400562"/>
            <a:ext cx="7226358" cy="222176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组词识记：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凶：凶狠、凶恶、凶猛     补：补充、补助、补丁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充：补充、充电、充足     驳：反驳、批驳、辩驳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赞：赞赏、赞美、赞扬     合：合作、合力、合唱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/>
        </p:nvSpPr>
        <p:spPr>
          <a:xfrm>
            <a:off x="625036" y="1200150"/>
            <a:ext cx="7843172" cy="3505200"/>
          </a:xfrm>
          <a:prstGeom prst="roundRect">
            <a:avLst>
              <a:gd name="adj" fmla="val 13618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27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我会记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1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847367" y="1940066"/>
            <a:ext cx="11502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endParaRPr lang="zh-CN" altLang="en-US" sz="6600">
              <a:solidFill>
                <a:srgbClr val="FF5D5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749" y="1397736"/>
            <a:ext cx="1056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err="1">
                <a:latin typeface="taozhi.cn_PY" panose="02000500000000000000" pitchFamily="2" charset="0"/>
              </a:rPr>
              <a:t>chā</a:t>
            </a:r>
            <a:endParaRPr lang="zh-CN" altLang="en-US" sz="3200">
              <a:latin typeface="taozhi.cn_PY" panose="020005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6982" y="1323340"/>
            <a:ext cx="2035423" cy="1841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“插”在字典中的意思是把细长或薄的东西放进、挤入、刺进或穿入、插上。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7"/>
          <p:cNvGrpSpPr/>
          <p:nvPr/>
        </p:nvGrpSpPr>
        <p:grpSpPr>
          <a:xfrm>
            <a:off x="853394" y="1975106"/>
            <a:ext cx="1029163" cy="1085656"/>
            <a:chOff x="2437" y="2032"/>
            <a:chExt cx="1244" cy="1264"/>
          </a:xfrm>
        </p:grpSpPr>
        <p:sp>
          <p:nvSpPr>
            <p:cNvPr id="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ker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ysClr val="windowText" lastClr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" name="组合 3"/>
          <p:cNvGrpSpPr/>
          <p:nvPr/>
        </p:nvGrpSpPr>
        <p:grpSpPr>
          <a:xfrm>
            <a:off x="4125278" y="1383505"/>
            <a:ext cx="2014537" cy="1853089"/>
            <a:chOff x="4125278" y="1383505"/>
            <a:chExt cx="2014537" cy="1853089"/>
          </a:xfrm>
        </p:grpSpPr>
        <p:sp>
          <p:nvSpPr>
            <p:cNvPr id="2" name="矩形: 圆角 1"/>
            <p:cNvSpPr/>
            <p:nvPr/>
          </p:nvSpPr>
          <p:spPr>
            <a:xfrm>
              <a:off x="4125278" y="1383505"/>
              <a:ext cx="2014537" cy="1853089"/>
            </a:xfrm>
            <a:prstGeom prst="roundRect">
              <a:avLst>
                <a:gd name="adj" fmla="val 1435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168140" y="1415415"/>
              <a:ext cx="1937104" cy="1401698"/>
            </a:xfrm>
            <a:prstGeom prst="roundRect">
              <a:avLst>
                <a:gd name="adj" fmla="val 17856"/>
              </a:avLst>
            </a:prstGeom>
            <a:ln>
              <a:noFill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4679264" y="2728280"/>
              <a:ext cx="1056284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插秧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46998" y="1383505"/>
            <a:ext cx="2014537" cy="1853089"/>
            <a:chOff x="6246998" y="1383505"/>
            <a:chExt cx="2014537" cy="1853089"/>
          </a:xfrm>
        </p:grpSpPr>
        <p:sp>
          <p:nvSpPr>
            <p:cNvPr id="38" name="矩形: 圆角 37"/>
            <p:cNvSpPr/>
            <p:nvPr/>
          </p:nvSpPr>
          <p:spPr>
            <a:xfrm>
              <a:off x="6246998" y="1383505"/>
              <a:ext cx="2014537" cy="1853089"/>
            </a:xfrm>
            <a:prstGeom prst="roundRect">
              <a:avLst>
                <a:gd name="adj" fmla="val 1435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308556" y="1415415"/>
              <a:ext cx="1884751" cy="1401698"/>
            </a:xfrm>
            <a:prstGeom prst="roundRect">
              <a:avLst/>
            </a:prstGeom>
            <a:ln>
              <a:noFill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809858" y="2728280"/>
              <a:ext cx="1056284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插花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5505" y="3687445"/>
            <a:ext cx="4114800" cy="549275"/>
            <a:chOff x="1084580" y="3687445"/>
            <a:chExt cx="4114800" cy="549275"/>
          </a:xfrm>
        </p:grpSpPr>
        <p:sp>
          <p:nvSpPr>
            <p:cNvPr id="34" name="矩形: 圆角 33"/>
            <p:cNvSpPr/>
            <p:nvPr/>
          </p:nvSpPr>
          <p:spPr>
            <a:xfrm>
              <a:off x="1084580" y="3687445"/>
              <a:ext cx="4114800" cy="549275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18"/>
            <p:cNvSpPr txBox="1"/>
            <p:nvPr/>
          </p:nvSpPr>
          <p:spPr>
            <a:xfrm>
              <a:off x="1255957" y="3760418"/>
              <a:ext cx="3848173" cy="380553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组词：插入   插上   插话   插门 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87085" y="3348355"/>
            <a:ext cx="2382520" cy="1242695"/>
            <a:chOff x="5887085" y="3348355"/>
            <a:chExt cx="2382520" cy="1242695"/>
          </a:xfrm>
        </p:grpSpPr>
        <p:sp>
          <p:nvSpPr>
            <p:cNvPr id="37" name="矩形: 圆角 36"/>
            <p:cNvSpPr/>
            <p:nvPr/>
          </p:nvSpPr>
          <p:spPr>
            <a:xfrm>
              <a:off x="5887085" y="3348355"/>
              <a:ext cx="2382520" cy="1242695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13"/>
            <p:cNvSpPr txBox="1"/>
            <p:nvPr/>
          </p:nvSpPr>
          <p:spPr>
            <a:xfrm>
              <a:off x="5949702" y="3381561"/>
              <a:ext cx="2251323" cy="1121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    用动作演示“在沙土里插树枝”“把手插进口袋”。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625036" y="736600"/>
            <a:ext cx="7843172" cy="3771900"/>
          </a:xfrm>
          <a:prstGeom prst="roundRect">
            <a:avLst>
              <a:gd name="adj" fmla="val 13618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09564" y="1337635"/>
            <a:ext cx="403244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taozhi.cn_PY" panose="02000500000000000000" pitchFamily="2" charset="0"/>
                <a:ea typeface="黑体" panose="02010609060101010101" charset="-122"/>
              </a:rPr>
              <a:t>liáng</a:t>
            </a:r>
            <a:r>
              <a:rPr lang="en-US" altLang="zh-CN" sz="1800">
                <a:latin typeface="+mj-ea"/>
                <a:ea typeface="+mj-ea"/>
              </a:rPr>
              <a:t>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商量</a:t>
            </a:r>
            <a:r>
              <a:rPr lang="en-US" altLang="zh-CN" sz="1800">
                <a:latin typeface="+mj-ea"/>
                <a:ea typeface="+mj-ea"/>
              </a:rPr>
              <a:t>)(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量杯</a:t>
            </a:r>
            <a:r>
              <a:rPr lang="en-US" altLang="zh-CN" sz="1800">
                <a:latin typeface="+mj-ea"/>
                <a:ea typeface="+mj-ea"/>
              </a:rPr>
              <a:t>)(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测量</a:t>
            </a:r>
            <a:r>
              <a:rPr lang="en-US" altLang="zh-CN" sz="1800">
                <a:latin typeface="+mj-ea"/>
                <a:ea typeface="+mj-ea"/>
              </a:rPr>
              <a:t>)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     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taozhi.cn_PY" panose="02000500000000000000" pitchFamily="2" charset="0"/>
                <a:ea typeface="黑体" panose="02010609060101010101" charset="-122"/>
              </a:rPr>
              <a:t>liàng</a:t>
            </a:r>
            <a:r>
              <a:rPr lang="en-US" altLang="zh-CN" sz="1800">
                <a:latin typeface="+mj-ea"/>
                <a:ea typeface="+mj-ea"/>
              </a:rPr>
              <a:t>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等量</a:t>
            </a:r>
            <a:r>
              <a:rPr lang="en-US" altLang="zh-CN" sz="1800">
                <a:latin typeface="+mj-ea"/>
                <a:ea typeface="+mj-ea"/>
              </a:rPr>
              <a:t>)(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重量</a:t>
            </a:r>
            <a:r>
              <a:rPr lang="en-US" altLang="zh-CN" sz="1800">
                <a:latin typeface="+mj-ea"/>
                <a:ea typeface="+mj-ea"/>
              </a:rPr>
              <a:t>)(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较量</a:t>
            </a:r>
            <a:r>
              <a:rPr lang="en-US" altLang="zh-CN" sz="1800">
                <a:latin typeface="+mj-ea"/>
                <a:ea typeface="+mj-ea"/>
              </a:rPr>
              <a:t>)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1492" y="859002"/>
            <a:ext cx="2736304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学习多音字。</a:t>
            </a:r>
            <a:endParaRPr lang="en-US" alt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5508" y="1512502"/>
            <a:ext cx="47404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量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01552" y="1540884"/>
            <a:ext cx="153731" cy="566341"/>
          </a:xfrm>
          <a:prstGeom prst="leftBrace">
            <a:avLst>
              <a:gd name="adj1" fmla="val 3776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1492" y="2339866"/>
            <a:ext cx="7416824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选一选。 </a:t>
            </a:r>
            <a:endParaRPr lang="en-US" altLang="zh-CN" sz="20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 </a:t>
            </a:r>
            <a:r>
              <a:rPr lang="en-US" altLang="zh-CN" sz="2000">
                <a:latin typeface="taozhi.cn_PY" panose="02000500000000000000" pitchFamily="2" charset="0"/>
                <a:ea typeface="黑体" panose="02010609060101010101" charset="-122"/>
              </a:rPr>
              <a:t>liáng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 </a:t>
            </a:r>
            <a:r>
              <a:rPr lang="en-US" altLang="zh-CN" sz="2000">
                <a:latin typeface="taozhi.cn_PY" panose="02000500000000000000" pitchFamily="2" charset="0"/>
                <a:ea typeface="黑体" panose="02010609060101010101" charset="-122"/>
              </a:rPr>
              <a:t>liàng</a:t>
            </a:r>
            <a:endParaRPr lang="en-US" altLang="zh-CN" sz="2000">
              <a:latin typeface="taozhi.cn_PY" panose="02000500000000000000" pitchFamily="2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  曹冲七岁的时候就用等量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zh-CN" altLang="en-US" sz="2000">
                <a:latin typeface="+mj-ea"/>
                <a:ea typeface="+mj-ea"/>
              </a:rPr>
              <a:t>   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置换的方法测量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zh-CN" altLang="en-US" sz="2000">
                <a:latin typeface="+mj-ea"/>
                <a:ea typeface="+mj-ea"/>
              </a:rPr>
              <a:t>   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出了大象</a:t>
            </a:r>
            <a:endParaRPr lang="en-US" altLang="zh-CN" sz="20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的重量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zh-CN" altLang="en-US" sz="2000">
                <a:latin typeface="+mj-ea"/>
                <a:ea typeface="+mj-ea"/>
              </a:rPr>
              <a:t>	 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57575" y="3356520"/>
            <a:ext cx="3318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5B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 </a:t>
            </a:r>
            <a:endParaRPr lang="zh-CN" altLang="en-US">
              <a:solidFill>
                <a:srgbClr val="FF5B5B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76927" y="3356520"/>
            <a:ext cx="3318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5B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zh-CN" altLang="en-US">
              <a:solidFill>
                <a:srgbClr val="FF5B5B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5290" y="3813720"/>
            <a:ext cx="3318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5B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 </a:t>
            </a:r>
            <a:endParaRPr lang="zh-CN" altLang="en-US">
              <a:solidFill>
                <a:srgbClr val="FF5B5B"/>
              </a:solidFill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33035" y="909492"/>
            <a:ext cx="758440" cy="738891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09261" y="1755397"/>
            <a:ext cx="412487" cy="40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3" grpId="0" animBg="1"/>
      <p:bldP spid="17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625036" y="736600"/>
            <a:ext cx="7843172" cy="3903980"/>
          </a:xfrm>
          <a:prstGeom prst="roundRect">
            <a:avLst>
              <a:gd name="adj" fmla="val 13618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830580" y="2910840"/>
            <a:ext cx="5052060" cy="1569720"/>
          </a:xfrm>
          <a:prstGeom prst="roundRect">
            <a:avLst/>
          </a:prstGeom>
          <a:solidFill>
            <a:srgbClr val="FFF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2023" y="1310446"/>
            <a:ext cx="7392091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    充              形容时间极短。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    眼              指各个地方。也泛指周围的各个方面。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              原来不足或有损失时，增加一部分。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2023" y="863997"/>
            <a:ext cx="380803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把词语和意思连起来。</a:t>
            </a:r>
            <a:endParaRPr lang="en-US" altLang="zh-CN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1083" y="2963778"/>
            <a:ext cx="4824877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例句：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对他的发言，我再做两点</a:t>
            </a:r>
            <a:r>
              <a:rPr lang="zh-CN" altLang="en-US" sz="20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D2D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冬天过去了，</a:t>
            </a:r>
            <a:r>
              <a:rPr lang="zh-CN" altLang="en-US" sz="20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转眼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又是春天了。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2D2D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000">
                <a:latin typeface="+mj-ea"/>
                <a:ea typeface="+mj-ea"/>
              </a:rPr>
              <a:t>(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人们从</a:t>
            </a:r>
            <a:r>
              <a:rPr lang="zh-CN" altLang="en-US" sz="200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来到北京。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38350" y="1604963"/>
            <a:ext cx="1624013" cy="904875"/>
          </a:xfrm>
          <a:prstGeom prst="line">
            <a:avLst/>
          </a:prstGeom>
          <a:ln w="19050">
            <a:solidFill>
              <a:srgbClr val="FF5B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39020" y="1600199"/>
            <a:ext cx="1628105" cy="465899"/>
          </a:xfrm>
          <a:prstGeom prst="line">
            <a:avLst/>
          </a:prstGeom>
          <a:ln w="19050">
            <a:solidFill>
              <a:srgbClr val="FF5B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39020" y="2066927"/>
            <a:ext cx="1609055" cy="467726"/>
          </a:xfrm>
          <a:prstGeom prst="line">
            <a:avLst/>
          </a:prstGeom>
          <a:ln w="19050">
            <a:solidFill>
              <a:srgbClr val="FF5B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32205">
            <a:off x="7263847" y="3147934"/>
            <a:ext cx="954115" cy="1447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3664129"/>
            <a:ext cx="2160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625036" y="688974"/>
            <a:ext cx="7843172" cy="3978275"/>
          </a:xfrm>
          <a:prstGeom prst="roundRect">
            <a:avLst>
              <a:gd name="adj" fmla="val 13618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900076" y="761805"/>
            <a:ext cx="4281524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    理解词语的方法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①联系生活实际理解“快乐”。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②通过查字典理解“反驳”“魔窟”。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③通过模拟动作、表情理解“凶狠”。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④通过找近义词理解“赞赏”。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⑤结合图片理解“编织”。</a:t>
            </a:r>
            <a:endParaRPr lang="en-US" altLang="zh-CN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58175" y="856134"/>
            <a:ext cx="2131340" cy="1822056"/>
            <a:chOff x="5658175" y="856134"/>
            <a:chExt cx="2131340" cy="1822056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5658175" y="1316757"/>
              <a:ext cx="2131340" cy="1361433"/>
            </a:xfrm>
            <a:prstGeom prst="roundRect">
              <a:avLst/>
            </a:prstGeom>
            <a:noFill/>
          </p:spPr>
        </p:pic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5860157" y="856134"/>
              <a:ext cx="1382874" cy="3805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800">
                  <a:latin typeface="黑体" panose="02010609060101010101" charset="-122"/>
                  <a:ea typeface="黑体" panose="02010609060101010101" charset="-122"/>
                </a:rPr>
                <a:t>编织毛衣</a:t>
              </a:r>
              <a:endParaRPr lang="zh-CN" altLang="en-US" sz="1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131743" y="2733675"/>
            <a:ext cx="3297882" cy="16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   “编织”指把细长的东西互相交错或钩连而组织起来。文中指孩子们你一言他一语地组成了一个童话。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8175" y="1316757"/>
            <a:ext cx="2131340" cy="1361433"/>
          </a:xfrm>
          <a:prstGeom prst="round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960755" y="3677920"/>
            <a:ext cx="3535045" cy="798830"/>
            <a:chOff x="960755" y="3677920"/>
            <a:chExt cx="3535045" cy="798830"/>
          </a:xfrm>
        </p:grpSpPr>
        <p:sp>
          <p:nvSpPr>
            <p:cNvPr id="13" name="矩形: 圆角 12"/>
            <p:cNvSpPr/>
            <p:nvPr/>
          </p:nvSpPr>
          <p:spPr>
            <a:xfrm>
              <a:off x="960755" y="3677920"/>
              <a:ext cx="3535045" cy="798830"/>
            </a:xfrm>
            <a:prstGeom prst="roundRect">
              <a:avLst>
                <a:gd name="adj" fmla="val 2395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1046407" y="3693743"/>
              <a:ext cx="3401768" cy="712952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作家用手中的笔为孩子们编织出一篇篇美丽的童话。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圆角矩形 1"/>
          <p:cNvSpPr/>
          <p:nvPr>
            <p:custDataLst>
              <p:tags r:id="rId1"/>
            </p:custDataLst>
          </p:nvPr>
        </p:nvSpPr>
        <p:spPr>
          <a:xfrm>
            <a:off x="693171" y="1333500"/>
            <a:ext cx="7669162" cy="3188969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/>
              <a:t>4</a:t>
            </a:r>
            <a:endParaRPr lang="zh-CN" altLang="en-US"/>
          </a:p>
        </p:txBody>
      </p:sp>
      <p:grpSp>
        <p:nvGrpSpPr>
          <p:cNvPr id="24" name="PA-组合 23"/>
          <p:cNvGrpSpPr/>
          <p:nvPr>
            <p:custDataLst>
              <p:tags r:id="rId2"/>
            </p:custDataLst>
          </p:nvPr>
        </p:nvGrpSpPr>
        <p:grpSpPr>
          <a:xfrm>
            <a:off x="1113907" y="1627381"/>
            <a:ext cx="999619" cy="2554208"/>
            <a:chOff x="1187124" y="1666553"/>
            <a:chExt cx="920751" cy="2352685"/>
          </a:xfrm>
        </p:grpSpPr>
        <p:grpSp>
          <p:nvGrpSpPr>
            <p:cNvPr id="25" name="PA-组合 28"/>
            <p:cNvGrpSpPr/>
            <p:nvPr>
              <p:custDataLst>
                <p:tags r:id="rId3"/>
              </p:custDataLst>
            </p:nvPr>
          </p:nvGrpSpPr>
          <p:grpSpPr>
            <a:xfrm>
              <a:off x="1187124" y="1666553"/>
              <a:ext cx="920751" cy="923925"/>
              <a:chOff x="1548299" y="1274420"/>
              <a:chExt cx="1798179" cy="1802041"/>
            </a:xfrm>
          </p:grpSpPr>
          <p:sp>
            <p:nvSpPr>
              <p:cNvPr id="34" name="PA-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5" name="PA-直接连接符 8"/>
              <p:cNvCxnSpPr>
                <a:stCxn id="34" idx="1"/>
                <a:endCxn id="34" idx="3"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A-直接连接符 9"/>
              <p:cNvCxnSpPr>
                <a:stCxn id="34" idx="0"/>
                <a:endCxn id="34" idx="2"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PA-直接连接符 10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PA-直接连接符 11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PA-组合 28"/>
            <p:cNvGrpSpPr/>
            <p:nvPr>
              <p:custDataLst>
                <p:tags r:id="rId9"/>
              </p:custDataLst>
            </p:nvPr>
          </p:nvGrpSpPr>
          <p:grpSpPr>
            <a:xfrm>
              <a:off x="1187124" y="3095313"/>
              <a:ext cx="920751" cy="923925"/>
              <a:chOff x="1548299" y="1274420"/>
              <a:chExt cx="1798179" cy="1802041"/>
            </a:xfrm>
          </p:grpSpPr>
          <p:sp>
            <p:nvSpPr>
              <p:cNvPr id="29" name="PA-矩形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0" name="PA-直接连接符 16"/>
              <p:cNvCxnSpPr>
                <a:stCxn id="29" idx="1"/>
                <a:endCxn id="29" idx="3"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PA-直接连接符 17"/>
              <p:cNvCxnSpPr>
                <a:stCxn id="29" idx="0"/>
                <a:endCxn id="29" idx="2"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18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19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PA-矩形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77326" y="3199249"/>
            <a:ext cx="599037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注意把国字框写方正，框内部分“韦”的大小要合适。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PA-矩形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77326" y="1685116"/>
            <a:ext cx="592941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被包围部分上面是“土”，不要写成“士”，下面是“口”，横折稍稍往里收。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PA-组合 22"/>
          <p:cNvGrpSpPr/>
          <p:nvPr>
            <p:custDataLst>
              <p:tags r:id="rId17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42" name="PA-圆角矩形 12"/>
            <p:cNvSpPr/>
            <p:nvPr>
              <p:custDataLst>
                <p:tags r:id="rId18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任意多边形 13"/>
            <p:cNvSpPr/>
            <p:nvPr>
              <p:custDataLst>
                <p:tags r:id="rId19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文本框 25"/>
            <p:cNvSpPr txBox="1"/>
            <p:nvPr>
              <p:custDataLst>
                <p:tags r:id="rId20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指导写字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5" name="PA-圆角矩形 16"/>
            <p:cNvSpPr/>
            <p:nvPr>
              <p:custDataLst>
                <p:tags r:id="rId21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PA-图片 2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7" name="PA-文本框 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82938" y="1344272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PA-文本框 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82938" y="2887795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圆角矩形 1"/>
          <p:cNvSpPr/>
          <p:nvPr>
            <p:custDataLst>
              <p:tags r:id="rId1"/>
            </p:custDataLst>
          </p:nvPr>
        </p:nvSpPr>
        <p:spPr>
          <a:xfrm>
            <a:off x="693171" y="1333500"/>
            <a:ext cx="7669162" cy="3188969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/>
              <a:t>4</a:t>
            </a:r>
            <a:endParaRPr lang="zh-CN" altLang="en-US"/>
          </a:p>
        </p:txBody>
      </p:sp>
      <p:grpSp>
        <p:nvGrpSpPr>
          <p:cNvPr id="24" name="PA-组合 23"/>
          <p:cNvGrpSpPr/>
          <p:nvPr>
            <p:custDataLst>
              <p:tags r:id="rId2"/>
            </p:custDataLst>
          </p:nvPr>
        </p:nvGrpSpPr>
        <p:grpSpPr>
          <a:xfrm>
            <a:off x="1113907" y="1627381"/>
            <a:ext cx="999619" cy="2554208"/>
            <a:chOff x="1187124" y="1666553"/>
            <a:chExt cx="920751" cy="2352685"/>
          </a:xfrm>
        </p:grpSpPr>
        <p:grpSp>
          <p:nvGrpSpPr>
            <p:cNvPr id="25" name="PA-组合 28"/>
            <p:cNvGrpSpPr/>
            <p:nvPr>
              <p:custDataLst>
                <p:tags r:id="rId3"/>
              </p:custDataLst>
            </p:nvPr>
          </p:nvGrpSpPr>
          <p:grpSpPr>
            <a:xfrm>
              <a:off x="1187124" y="1666553"/>
              <a:ext cx="920751" cy="923925"/>
              <a:chOff x="1548299" y="1274420"/>
              <a:chExt cx="1798179" cy="1802041"/>
            </a:xfrm>
          </p:grpSpPr>
          <p:sp>
            <p:nvSpPr>
              <p:cNvPr id="34" name="PA-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5" name="PA-直接连接符 8"/>
              <p:cNvCxnSpPr>
                <a:stCxn id="34" idx="1"/>
                <a:endCxn id="34" idx="3"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A-直接连接符 9"/>
              <p:cNvCxnSpPr>
                <a:stCxn id="34" idx="0"/>
                <a:endCxn id="34" idx="2"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PA-直接连接符 10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PA-直接连接符 11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PA-组合 28"/>
            <p:cNvGrpSpPr/>
            <p:nvPr>
              <p:custDataLst>
                <p:tags r:id="rId9"/>
              </p:custDataLst>
            </p:nvPr>
          </p:nvGrpSpPr>
          <p:grpSpPr>
            <a:xfrm>
              <a:off x="1187124" y="3095313"/>
              <a:ext cx="920751" cy="923925"/>
              <a:chOff x="1548299" y="1274420"/>
              <a:chExt cx="1798179" cy="1802041"/>
            </a:xfrm>
          </p:grpSpPr>
          <p:sp>
            <p:nvSpPr>
              <p:cNvPr id="29" name="PA-矩形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0" name="PA-直接连接符 16"/>
              <p:cNvCxnSpPr>
                <a:stCxn id="29" idx="1"/>
                <a:endCxn id="29" idx="3"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PA-直接连接符 17"/>
              <p:cNvCxnSpPr>
                <a:stCxn id="29" idx="0"/>
                <a:endCxn id="29" idx="2"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18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19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PA-矩形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77326" y="3199249"/>
            <a:ext cx="599037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“衤”不要误写成“礻”，右半部分的“卜”要写在竖中线右边，点向右下，左侧不出头。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PA-矩形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77326" y="1685116"/>
            <a:ext cx="592941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第一笔是短撇，第二笔横折钩要写得舒展，“口”的起笔与撇的收笔对应。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PA-组合 22"/>
          <p:cNvGrpSpPr/>
          <p:nvPr>
            <p:custDataLst>
              <p:tags r:id="rId17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42" name="PA-圆角矩形 12"/>
            <p:cNvSpPr/>
            <p:nvPr>
              <p:custDataLst>
                <p:tags r:id="rId18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任意多边形 13"/>
            <p:cNvSpPr/>
            <p:nvPr>
              <p:custDataLst>
                <p:tags r:id="rId19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文本框 25"/>
            <p:cNvSpPr txBox="1"/>
            <p:nvPr>
              <p:custDataLst>
                <p:tags r:id="rId20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指导写字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5" name="PA-圆角矩形 16"/>
            <p:cNvSpPr/>
            <p:nvPr>
              <p:custDataLst>
                <p:tags r:id="rId21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PA-图片 2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7" name="PA-文本框 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82938" y="1344272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PA-文本框 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82938" y="2887796"/>
            <a:ext cx="1437382" cy="133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-圆角矩形 1"/>
          <p:cNvSpPr/>
          <p:nvPr>
            <p:custDataLst>
              <p:tags r:id="rId1"/>
            </p:custDataLst>
          </p:nvPr>
        </p:nvSpPr>
        <p:spPr>
          <a:xfrm>
            <a:off x="693171" y="1397001"/>
            <a:ext cx="7669162" cy="1892300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/>
              <a:t>4</a:t>
            </a:r>
            <a:endParaRPr lang="zh-CN" altLang="en-US"/>
          </a:p>
        </p:txBody>
      </p:sp>
      <p:grpSp>
        <p:nvGrpSpPr>
          <p:cNvPr id="15" name="PA-组合 28"/>
          <p:cNvGrpSpPr/>
          <p:nvPr>
            <p:custDataLst>
              <p:tags r:id="rId2"/>
            </p:custDataLst>
          </p:nvPr>
        </p:nvGrpSpPr>
        <p:grpSpPr>
          <a:xfrm>
            <a:off x="1113907" y="1767081"/>
            <a:ext cx="999619" cy="1003065"/>
            <a:chOff x="1548299" y="1274420"/>
            <a:chExt cx="1798179" cy="1802041"/>
          </a:xfrm>
        </p:grpSpPr>
        <p:sp>
          <p:nvSpPr>
            <p:cNvPr id="23" name="PA-矩形 7"/>
            <p:cNvSpPr/>
            <p:nvPr>
              <p:custDataLst>
                <p:tags r:id="rId3"/>
              </p:custDataLst>
            </p:nvPr>
          </p:nvSpPr>
          <p:spPr>
            <a:xfrm>
              <a:off x="1548299" y="1274420"/>
              <a:ext cx="1798179" cy="1802041"/>
            </a:xfrm>
            <a:prstGeom prst="rect">
              <a:avLst/>
            </a:prstGeom>
            <a:solidFill>
              <a:srgbClr val="FFF8E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4" name="PA-直接连接符 8"/>
            <p:cNvCxnSpPr>
              <a:stCxn id="23" idx="1"/>
              <a:endCxn id="23" idx="3"/>
            </p:cNvCxnSpPr>
            <p:nvPr>
              <p:custDataLst>
                <p:tags r:id="rId4"/>
              </p:custDataLst>
            </p:nvPr>
          </p:nvCxnSpPr>
          <p:spPr>
            <a:xfrm>
              <a:off x="1548299" y="2175440"/>
              <a:ext cx="17981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A-直接连接符 9"/>
            <p:cNvCxnSpPr>
              <a:stCxn id="23" idx="0"/>
              <a:endCxn id="23" idx="2"/>
            </p:cNvCxnSpPr>
            <p:nvPr>
              <p:custDataLst>
                <p:tags r:id="rId5"/>
              </p:custDataLst>
            </p:nvPr>
          </p:nvCxnSpPr>
          <p:spPr>
            <a:xfrm flipH="1">
              <a:off x="2447388" y="1274420"/>
              <a:ext cx="0" cy="18020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A-直接连接符 10"/>
            <p:cNvCxnSpPr/>
            <p:nvPr>
              <p:custDataLst>
                <p:tags r:id="rId6"/>
              </p:custDataLst>
            </p:nvPr>
          </p:nvCxnSpPr>
          <p:spPr>
            <a:xfrm>
              <a:off x="1548299" y="1274420"/>
              <a:ext cx="1798179" cy="18020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PA-直接连接符 11"/>
            <p:cNvCxnSpPr/>
            <p:nvPr>
              <p:custDataLst>
                <p:tags r:id="rId7"/>
              </p:custDataLst>
            </p:nvPr>
          </p:nvCxnSpPr>
          <p:spPr>
            <a:xfrm flipH="1">
              <a:off x="1548299" y="1274420"/>
              <a:ext cx="1798179" cy="18020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PA-矩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77326" y="1837516"/>
            <a:ext cx="592941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京字头的点写在竖中线上，第三笔撇折的折段写在横中线上，最后一笔竖弯钩要写得舒展。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PA-文本框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82938" y="1496672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PA-组合 22"/>
          <p:cNvGrpSpPr/>
          <p:nvPr>
            <p:custDataLst>
              <p:tags r:id="rId10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33" name="PA-圆角矩形 12"/>
            <p:cNvSpPr/>
            <p:nvPr>
              <p:custDataLst>
                <p:tags r:id="rId11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任意多边形 13"/>
            <p:cNvSpPr/>
            <p:nvPr>
              <p:custDataLst>
                <p:tags r:id="rId12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文本框 25"/>
            <p:cNvSpPr txBox="1"/>
            <p:nvPr>
              <p:custDataLst>
                <p:tags r:id="rId13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指导写字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PA-圆角矩形 16"/>
            <p:cNvSpPr/>
            <p:nvPr>
              <p:custDataLst>
                <p:tags r:id="rId14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A-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461089" y="1753289"/>
            <a:ext cx="8267541" cy="1116911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493736" y="2027465"/>
            <a:ext cx="5361214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海边的沙滩是我们的快乐天地。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999668" y="692155"/>
            <a:ext cx="7204532" cy="98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再读课文，思考：课文主要写了什么，能不能用文中的一句话概括出本文的主要内容。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867" y="3000375"/>
            <a:ext cx="2061383" cy="1618781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" name="组合 1"/>
          <p:cNvGrpSpPr/>
          <p:nvPr/>
        </p:nvGrpSpPr>
        <p:grpSpPr>
          <a:xfrm>
            <a:off x="2902258" y="2973776"/>
            <a:ext cx="5489267" cy="1702999"/>
            <a:chOff x="2902258" y="2973776"/>
            <a:chExt cx="5489267" cy="1702999"/>
          </a:xfrm>
        </p:grpSpPr>
        <p:sp>
          <p:nvSpPr>
            <p:cNvPr id="14" name="矩形: 圆角 13"/>
            <p:cNvSpPr/>
            <p:nvPr/>
          </p:nvSpPr>
          <p:spPr>
            <a:xfrm>
              <a:off x="2902258" y="2973776"/>
              <a:ext cx="5394018" cy="1702999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098800" y="3027731"/>
              <a:ext cx="5292725" cy="14646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这是课文的第一自然段，是总起句，也是课文的中心句，点明了“海边的沙滩是孩子们的快乐天地”。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形 16"/>
          <p:cNvPicPr>
            <a:picLocks noChangeAspect="1"/>
          </p:cNvPicPr>
          <p:nvPr/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72715" y="2956980"/>
            <a:ext cx="589369" cy="574178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96488" y="3727753"/>
            <a:ext cx="320536" cy="3122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00809" y="878235"/>
            <a:ext cx="6538292" cy="858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    请你快速地浏览课文的</a:t>
            </a: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1800" dirty="0">
                <a:latin typeface="+mj-ea"/>
                <a:ea typeface="+mj-ea"/>
              </a:rPr>
              <a:t>～</a:t>
            </a: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</a:rPr>
              <a:t>19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自然段，根据这个童话故事发生发展的顺序，用三个小标题来概括这个童话故事的内容。</a:t>
            </a:r>
            <a:endParaRPr lang="en-US" altLang="zh-CN" sz="1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13040" y="2327793"/>
            <a:ext cx="1614457" cy="15111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97235" y="2353815"/>
            <a:ext cx="1697882" cy="15481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95422" y="2353549"/>
            <a:ext cx="1521371" cy="1487395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672785" y="950627"/>
            <a:ext cx="743827" cy="400110"/>
            <a:chOff x="539435" y="912528"/>
            <a:chExt cx="743827" cy="400110"/>
          </a:xfrm>
        </p:grpSpPr>
        <p:sp>
          <p:nvSpPr>
            <p:cNvPr id="2" name="矩形: 圆角 1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3898" y="1785227"/>
            <a:ext cx="4958553" cy="475373"/>
            <a:chOff x="1943898" y="1785227"/>
            <a:chExt cx="4958553" cy="475373"/>
          </a:xfrm>
        </p:grpSpPr>
        <p:grpSp>
          <p:nvGrpSpPr>
            <p:cNvPr id="12" name="组合 11"/>
            <p:cNvGrpSpPr/>
            <p:nvPr/>
          </p:nvGrpSpPr>
          <p:grpSpPr>
            <a:xfrm>
              <a:off x="1943898" y="1813802"/>
              <a:ext cx="1556503" cy="446798"/>
              <a:chOff x="1400973" y="3394952"/>
              <a:chExt cx="1556503" cy="446798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1400973" y="3409800"/>
                <a:ext cx="1316827" cy="43195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77420 w 1437844"/>
                  <a:gd name="connsiteY0-2" fmla="*/ 5581 h 616631"/>
                  <a:gd name="connsiteX1-3" fmla="*/ 8339 w 1437844"/>
                  <a:gd name="connsiteY1-4" fmla="*/ 253707 h 616631"/>
                  <a:gd name="connsiteX2-5" fmla="*/ 117400 w 1437844"/>
                  <a:gd name="connsiteY2-6" fmla="*/ 531361 h 616631"/>
                  <a:gd name="connsiteX3-7" fmla="*/ 597460 w 1437844"/>
                  <a:gd name="connsiteY3-8" fmla="*/ 615181 h 616631"/>
                  <a:gd name="connsiteX4-9" fmla="*/ 1313740 w 1437844"/>
                  <a:gd name="connsiteY4-10" fmla="*/ 478021 h 616631"/>
                  <a:gd name="connsiteX5-11" fmla="*/ 1336600 w 1437844"/>
                  <a:gd name="connsiteY5-12" fmla="*/ 112261 h 616631"/>
                  <a:gd name="connsiteX6-13" fmla="*/ 277420 w 1437844"/>
                  <a:gd name="connsiteY6-14" fmla="*/ 5581 h 616631"/>
                  <a:gd name="connsiteX0-15" fmla="*/ 335841 w 1438723"/>
                  <a:gd name="connsiteY0-16" fmla="*/ 5213 h 625788"/>
                  <a:gd name="connsiteX1-17" fmla="*/ 11991 w 1438723"/>
                  <a:gd name="connsiteY1-18" fmla="*/ 262864 h 625788"/>
                  <a:gd name="connsiteX2-19" fmla="*/ 121052 w 1438723"/>
                  <a:gd name="connsiteY2-20" fmla="*/ 540518 h 625788"/>
                  <a:gd name="connsiteX3-21" fmla="*/ 601112 w 1438723"/>
                  <a:gd name="connsiteY3-22" fmla="*/ 624338 h 625788"/>
                  <a:gd name="connsiteX4-23" fmla="*/ 1317392 w 1438723"/>
                  <a:gd name="connsiteY4-24" fmla="*/ 487178 h 625788"/>
                  <a:gd name="connsiteX5-25" fmla="*/ 1340252 w 1438723"/>
                  <a:gd name="connsiteY5-26" fmla="*/ 121418 h 625788"/>
                  <a:gd name="connsiteX6-27" fmla="*/ 335841 w 1438723"/>
                  <a:gd name="connsiteY6-28" fmla="*/ 5213 h 625788"/>
                  <a:gd name="connsiteX0-29" fmla="*/ 345668 w 1438704"/>
                  <a:gd name="connsiteY0-30" fmla="*/ 10183 h 578370"/>
                  <a:gd name="connsiteX1-31" fmla="*/ 12616 w 1438704"/>
                  <a:gd name="connsiteY1-32" fmla="*/ 215446 h 578370"/>
                  <a:gd name="connsiteX2-33" fmla="*/ 121677 w 1438704"/>
                  <a:gd name="connsiteY2-34" fmla="*/ 493100 h 578370"/>
                  <a:gd name="connsiteX3-35" fmla="*/ 601737 w 1438704"/>
                  <a:gd name="connsiteY3-36" fmla="*/ 576920 h 578370"/>
                  <a:gd name="connsiteX4-37" fmla="*/ 1318017 w 1438704"/>
                  <a:gd name="connsiteY4-38" fmla="*/ 439760 h 578370"/>
                  <a:gd name="connsiteX5-39" fmla="*/ 1340877 w 1438704"/>
                  <a:gd name="connsiteY5-40" fmla="*/ 74000 h 578370"/>
                  <a:gd name="connsiteX6-41" fmla="*/ 345668 w 1438704"/>
                  <a:gd name="connsiteY6-42" fmla="*/ 10183 h 578370"/>
                  <a:gd name="connsiteX0-43" fmla="*/ 345668 w 1464907"/>
                  <a:gd name="connsiteY0-44" fmla="*/ 10460 h 578252"/>
                  <a:gd name="connsiteX1-45" fmla="*/ 12616 w 1464907"/>
                  <a:gd name="connsiteY1-46" fmla="*/ 215723 h 578252"/>
                  <a:gd name="connsiteX2-47" fmla="*/ 121677 w 1464907"/>
                  <a:gd name="connsiteY2-48" fmla="*/ 493377 h 578252"/>
                  <a:gd name="connsiteX3-49" fmla="*/ 601737 w 1464907"/>
                  <a:gd name="connsiteY3-50" fmla="*/ 577197 h 578252"/>
                  <a:gd name="connsiteX4-51" fmla="*/ 1368631 w 1464907"/>
                  <a:gd name="connsiteY4-52" fmla="*/ 449562 h 578252"/>
                  <a:gd name="connsiteX5-53" fmla="*/ 1340877 w 1464907"/>
                  <a:gd name="connsiteY5-54" fmla="*/ 74277 h 578252"/>
                  <a:gd name="connsiteX6-55" fmla="*/ 345668 w 1464907"/>
                  <a:gd name="connsiteY6-56" fmla="*/ 10460 h 5782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464907" h="578252">
                    <a:moveTo>
                      <a:pt x="345668" y="10460"/>
                    </a:moveTo>
                    <a:cubicBezTo>
                      <a:pt x="124291" y="34034"/>
                      <a:pt x="49948" y="135237"/>
                      <a:pt x="12616" y="215723"/>
                    </a:cubicBezTo>
                    <a:cubicBezTo>
                      <a:pt x="-24716" y="296209"/>
                      <a:pt x="23490" y="433131"/>
                      <a:pt x="121677" y="493377"/>
                    </a:cubicBezTo>
                    <a:cubicBezTo>
                      <a:pt x="219864" y="553623"/>
                      <a:pt x="393911" y="584500"/>
                      <a:pt x="601737" y="577197"/>
                    </a:cubicBezTo>
                    <a:cubicBezTo>
                      <a:pt x="809563" y="569895"/>
                      <a:pt x="1245441" y="533382"/>
                      <a:pt x="1368631" y="449562"/>
                    </a:cubicBezTo>
                    <a:cubicBezTo>
                      <a:pt x="1491821" y="365742"/>
                      <a:pt x="1511371" y="147461"/>
                      <a:pt x="1340877" y="74277"/>
                    </a:cubicBezTo>
                    <a:cubicBezTo>
                      <a:pt x="1170383" y="1093"/>
                      <a:pt x="567045" y="-13114"/>
                      <a:pt x="345668" y="10460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TextBox 5"/>
              <p:cNvSpPr txBox="1">
                <a:spLocks noChangeArrowheads="1"/>
              </p:cNvSpPr>
              <p:nvPr/>
            </p:nvSpPr>
            <p:spPr bwMode="auto">
              <a:xfrm>
                <a:off x="1518753" y="3394952"/>
                <a:ext cx="1438723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抢走公主</a:t>
                </a:r>
                <a:endPara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738204" y="1785227"/>
              <a:ext cx="1402121" cy="472198"/>
              <a:chOff x="3388561" y="3356852"/>
              <a:chExt cx="1402121" cy="472198"/>
            </a:xfrm>
          </p:grpSpPr>
          <p:sp>
            <p:nvSpPr>
              <p:cNvPr id="19" name="任意多边形: 形状 18"/>
              <p:cNvSpPr/>
              <p:nvPr/>
            </p:nvSpPr>
            <p:spPr>
              <a:xfrm>
                <a:off x="3388561" y="3372520"/>
                <a:ext cx="1402121" cy="45653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54586 w 1415010"/>
                  <a:gd name="connsiteY0-2" fmla="*/ 5446 h 616509"/>
                  <a:gd name="connsiteX1-3" fmla="*/ 11640 w 1415010"/>
                  <a:gd name="connsiteY1-4" fmla="*/ 251191 h 616509"/>
                  <a:gd name="connsiteX2-5" fmla="*/ 94566 w 1415010"/>
                  <a:gd name="connsiteY2-6" fmla="*/ 531226 h 616509"/>
                  <a:gd name="connsiteX3-7" fmla="*/ 574626 w 1415010"/>
                  <a:gd name="connsiteY3-8" fmla="*/ 615046 h 616509"/>
                  <a:gd name="connsiteX4-9" fmla="*/ 1290906 w 1415010"/>
                  <a:gd name="connsiteY4-10" fmla="*/ 477886 h 616509"/>
                  <a:gd name="connsiteX5-11" fmla="*/ 1313766 w 1415010"/>
                  <a:gd name="connsiteY5-12" fmla="*/ 112126 h 616509"/>
                  <a:gd name="connsiteX6-13" fmla="*/ 254586 w 1415010"/>
                  <a:gd name="connsiteY6-14" fmla="*/ 5446 h 616509"/>
                  <a:gd name="connsiteX0-15" fmla="*/ 329614 w 1416275"/>
                  <a:gd name="connsiteY0-16" fmla="*/ 4642 h 634755"/>
                  <a:gd name="connsiteX1-17" fmla="*/ 16739 w 1416275"/>
                  <a:gd name="connsiteY1-18" fmla="*/ 269437 h 634755"/>
                  <a:gd name="connsiteX2-19" fmla="*/ 99665 w 1416275"/>
                  <a:gd name="connsiteY2-20" fmla="*/ 549472 h 634755"/>
                  <a:gd name="connsiteX3-21" fmla="*/ 579725 w 1416275"/>
                  <a:gd name="connsiteY3-22" fmla="*/ 633292 h 634755"/>
                  <a:gd name="connsiteX4-23" fmla="*/ 1296005 w 1416275"/>
                  <a:gd name="connsiteY4-24" fmla="*/ 496132 h 634755"/>
                  <a:gd name="connsiteX5-25" fmla="*/ 1318865 w 1416275"/>
                  <a:gd name="connsiteY5-26" fmla="*/ 130372 h 634755"/>
                  <a:gd name="connsiteX6-27" fmla="*/ 329614 w 1416275"/>
                  <a:gd name="connsiteY6-28" fmla="*/ 4642 h 634755"/>
                  <a:gd name="connsiteX0-29" fmla="*/ 329614 w 1424967"/>
                  <a:gd name="connsiteY0-30" fmla="*/ 2699 h 632812"/>
                  <a:gd name="connsiteX1-31" fmla="*/ 16739 w 1424967"/>
                  <a:gd name="connsiteY1-32" fmla="*/ 267494 h 632812"/>
                  <a:gd name="connsiteX2-33" fmla="*/ 99665 w 1424967"/>
                  <a:gd name="connsiteY2-34" fmla="*/ 547529 h 632812"/>
                  <a:gd name="connsiteX3-35" fmla="*/ 579725 w 1424967"/>
                  <a:gd name="connsiteY3-36" fmla="*/ 631349 h 632812"/>
                  <a:gd name="connsiteX4-37" fmla="*/ 1296005 w 1424967"/>
                  <a:gd name="connsiteY4-38" fmla="*/ 494189 h 632812"/>
                  <a:gd name="connsiteX5-39" fmla="*/ 1332851 w 1424967"/>
                  <a:gd name="connsiteY5-40" fmla="*/ 152242 h 632812"/>
                  <a:gd name="connsiteX6-41" fmla="*/ 329614 w 1424967"/>
                  <a:gd name="connsiteY6-42" fmla="*/ 2699 h 632812"/>
                  <a:gd name="connsiteX0-43" fmla="*/ 329614 w 1426498"/>
                  <a:gd name="connsiteY0-44" fmla="*/ 3098 h 640165"/>
                  <a:gd name="connsiteX1-45" fmla="*/ 16739 w 1426498"/>
                  <a:gd name="connsiteY1-46" fmla="*/ 267893 h 640165"/>
                  <a:gd name="connsiteX2-47" fmla="*/ 99665 w 1426498"/>
                  <a:gd name="connsiteY2-48" fmla="*/ 547928 h 640165"/>
                  <a:gd name="connsiteX3-49" fmla="*/ 579725 w 1426498"/>
                  <a:gd name="connsiteY3-50" fmla="*/ 631748 h 640165"/>
                  <a:gd name="connsiteX4-51" fmla="*/ 1299502 w 1426498"/>
                  <a:gd name="connsiteY4-52" fmla="*/ 580313 h 640165"/>
                  <a:gd name="connsiteX5-53" fmla="*/ 1332851 w 1426498"/>
                  <a:gd name="connsiteY5-54" fmla="*/ 152641 h 640165"/>
                  <a:gd name="connsiteX6-55" fmla="*/ 329614 w 1426498"/>
                  <a:gd name="connsiteY6-56" fmla="*/ 3098 h 640165"/>
                  <a:gd name="connsiteX0-57" fmla="*/ 329825 w 1426709"/>
                  <a:gd name="connsiteY0-58" fmla="*/ 3098 h 616118"/>
                  <a:gd name="connsiteX1-59" fmla="*/ 16950 w 1426709"/>
                  <a:gd name="connsiteY1-60" fmla="*/ 267893 h 616118"/>
                  <a:gd name="connsiteX2-61" fmla="*/ 99876 w 1426709"/>
                  <a:gd name="connsiteY2-62" fmla="*/ 547928 h 616118"/>
                  <a:gd name="connsiteX3-63" fmla="*/ 586929 w 1426709"/>
                  <a:gd name="connsiteY3-64" fmla="*/ 569835 h 616118"/>
                  <a:gd name="connsiteX4-65" fmla="*/ 1299713 w 1426709"/>
                  <a:gd name="connsiteY4-66" fmla="*/ 580313 h 616118"/>
                  <a:gd name="connsiteX5-67" fmla="*/ 1333062 w 1426709"/>
                  <a:gd name="connsiteY5-68" fmla="*/ 152641 h 616118"/>
                  <a:gd name="connsiteX6-69" fmla="*/ 329825 w 1426709"/>
                  <a:gd name="connsiteY6-70" fmla="*/ 3098 h 616118"/>
                  <a:gd name="connsiteX0-71" fmla="*/ 318550 w 1415434"/>
                  <a:gd name="connsiteY0-72" fmla="*/ 3098 h 616282"/>
                  <a:gd name="connsiteX1-73" fmla="*/ 5675 w 1415434"/>
                  <a:gd name="connsiteY1-74" fmla="*/ 267893 h 616282"/>
                  <a:gd name="connsiteX2-75" fmla="*/ 151537 w 1415434"/>
                  <a:gd name="connsiteY2-76" fmla="*/ 543166 h 616282"/>
                  <a:gd name="connsiteX3-77" fmla="*/ 575654 w 1415434"/>
                  <a:gd name="connsiteY3-78" fmla="*/ 569835 h 616282"/>
                  <a:gd name="connsiteX4-79" fmla="*/ 1288438 w 1415434"/>
                  <a:gd name="connsiteY4-80" fmla="*/ 580313 h 616282"/>
                  <a:gd name="connsiteX5-81" fmla="*/ 1321787 w 1415434"/>
                  <a:gd name="connsiteY5-82" fmla="*/ 152641 h 616282"/>
                  <a:gd name="connsiteX6-83" fmla="*/ 318550 w 1415434"/>
                  <a:gd name="connsiteY6-84" fmla="*/ 3098 h 616282"/>
                  <a:gd name="connsiteX0-85" fmla="*/ 328609 w 1425493"/>
                  <a:gd name="connsiteY0-86" fmla="*/ 1597 h 614781"/>
                  <a:gd name="connsiteX1-87" fmla="*/ 5244 w 1425493"/>
                  <a:gd name="connsiteY1-88" fmla="*/ 228292 h 614781"/>
                  <a:gd name="connsiteX2-89" fmla="*/ 161596 w 1425493"/>
                  <a:gd name="connsiteY2-90" fmla="*/ 541665 h 614781"/>
                  <a:gd name="connsiteX3-91" fmla="*/ 585713 w 1425493"/>
                  <a:gd name="connsiteY3-92" fmla="*/ 568334 h 614781"/>
                  <a:gd name="connsiteX4-93" fmla="*/ 1298497 w 1425493"/>
                  <a:gd name="connsiteY4-94" fmla="*/ 578812 h 614781"/>
                  <a:gd name="connsiteX5-95" fmla="*/ 1331846 w 1425493"/>
                  <a:gd name="connsiteY5-96" fmla="*/ 151140 h 614781"/>
                  <a:gd name="connsiteX6-97" fmla="*/ 328609 w 1425493"/>
                  <a:gd name="connsiteY6-98" fmla="*/ 1597 h 614781"/>
                  <a:gd name="connsiteX0-99" fmla="*/ 325820 w 1422704"/>
                  <a:gd name="connsiteY0-100" fmla="*/ 1597 h 614781"/>
                  <a:gd name="connsiteX1-101" fmla="*/ 2455 w 1422704"/>
                  <a:gd name="connsiteY1-102" fmla="*/ 228292 h 614781"/>
                  <a:gd name="connsiteX2-103" fmla="*/ 158807 w 1422704"/>
                  <a:gd name="connsiteY2-104" fmla="*/ 541665 h 614781"/>
                  <a:gd name="connsiteX3-105" fmla="*/ 582924 w 1422704"/>
                  <a:gd name="connsiteY3-106" fmla="*/ 568334 h 614781"/>
                  <a:gd name="connsiteX4-107" fmla="*/ 1295708 w 1422704"/>
                  <a:gd name="connsiteY4-108" fmla="*/ 578812 h 614781"/>
                  <a:gd name="connsiteX5-109" fmla="*/ 1329057 w 1422704"/>
                  <a:gd name="connsiteY5-110" fmla="*/ 151140 h 614781"/>
                  <a:gd name="connsiteX6-111" fmla="*/ 325820 w 1422704"/>
                  <a:gd name="connsiteY6-112" fmla="*/ 1597 h 614781"/>
                  <a:gd name="connsiteX0-113" fmla="*/ 325820 w 1422704"/>
                  <a:gd name="connsiteY0-114" fmla="*/ 1597 h 626862"/>
                  <a:gd name="connsiteX1-115" fmla="*/ 2455 w 1422704"/>
                  <a:gd name="connsiteY1-116" fmla="*/ 228292 h 626862"/>
                  <a:gd name="connsiteX2-117" fmla="*/ 158807 w 1422704"/>
                  <a:gd name="connsiteY2-118" fmla="*/ 541665 h 626862"/>
                  <a:gd name="connsiteX3-119" fmla="*/ 582924 w 1422704"/>
                  <a:gd name="connsiteY3-120" fmla="*/ 606434 h 626862"/>
                  <a:gd name="connsiteX4-121" fmla="*/ 1295708 w 1422704"/>
                  <a:gd name="connsiteY4-122" fmla="*/ 578812 h 626862"/>
                  <a:gd name="connsiteX5-123" fmla="*/ 1329057 w 1422704"/>
                  <a:gd name="connsiteY5-124" fmla="*/ 151140 h 626862"/>
                  <a:gd name="connsiteX6-125" fmla="*/ 325820 w 1422704"/>
                  <a:gd name="connsiteY6-126" fmla="*/ 1597 h 626862"/>
                  <a:gd name="connsiteX0-127" fmla="*/ 325820 w 1494829"/>
                  <a:gd name="connsiteY0-128" fmla="*/ 1457 h 606608"/>
                  <a:gd name="connsiteX1-129" fmla="*/ 2455 w 1494829"/>
                  <a:gd name="connsiteY1-130" fmla="*/ 228152 h 606608"/>
                  <a:gd name="connsiteX2-131" fmla="*/ 158807 w 1494829"/>
                  <a:gd name="connsiteY2-132" fmla="*/ 541525 h 606608"/>
                  <a:gd name="connsiteX3-133" fmla="*/ 582924 w 1494829"/>
                  <a:gd name="connsiteY3-134" fmla="*/ 606294 h 606608"/>
                  <a:gd name="connsiteX4-135" fmla="*/ 1421580 w 1494829"/>
                  <a:gd name="connsiteY4-136" fmla="*/ 531047 h 606608"/>
                  <a:gd name="connsiteX5-137" fmla="*/ 1329057 w 1494829"/>
                  <a:gd name="connsiteY5-138" fmla="*/ 151000 h 606608"/>
                  <a:gd name="connsiteX6-139" fmla="*/ 325820 w 1494829"/>
                  <a:gd name="connsiteY6-140" fmla="*/ 1457 h 606608"/>
                  <a:gd name="connsiteX0-141" fmla="*/ 325820 w 1553133"/>
                  <a:gd name="connsiteY0-142" fmla="*/ 2653 h 607804"/>
                  <a:gd name="connsiteX1-143" fmla="*/ 2455 w 1553133"/>
                  <a:gd name="connsiteY1-144" fmla="*/ 229348 h 607804"/>
                  <a:gd name="connsiteX2-145" fmla="*/ 158807 w 1553133"/>
                  <a:gd name="connsiteY2-146" fmla="*/ 542721 h 607804"/>
                  <a:gd name="connsiteX3-147" fmla="*/ 582924 w 1553133"/>
                  <a:gd name="connsiteY3-148" fmla="*/ 607490 h 607804"/>
                  <a:gd name="connsiteX4-149" fmla="*/ 1421580 w 1553133"/>
                  <a:gd name="connsiteY4-150" fmla="*/ 532243 h 607804"/>
                  <a:gd name="connsiteX5-151" fmla="*/ 1447937 w 1553133"/>
                  <a:gd name="connsiteY5-152" fmla="*/ 133146 h 607804"/>
                  <a:gd name="connsiteX6-153" fmla="*/ 325820 w 1553133"/>
                  <a:gd name="connsiteY6-154" fmla="*/ 2653 h 607804"/>
                  <a:gd name="connsiteX0-155" fmla="*/ 325820 w 1561168"/>
                  <a:gd name="connsiteY0-156" fmla="*/ 2653 h 607804"/>
                  <a:gd name="connsiteX1-157" fmla="*/ 2455 w 1561168"/>
                  <a:gd name="connsiteY1-158" fmla="*/ 229348 h 607804"/>
                  <a:gd name="connsiteX2-159" fmla="*/ 158807 w 1561168"/>
                  <a:gd name="connsiteY2-160" fmla="*/ 542721 h 607804"/>
                  <a:gd name="connsiteX3-161" fmla="*/ 582924 w 1561168"/>
                  <a:gd name="connsiteY3-162" fmla="*/ 607490 h 607804"/>
                  <a:gd name="connsiteX4-163" fmla="*/ 1439062 w 1561168"/>
                  <a:gd name="connsiteY4-164" fmla="*/ 532243 h 607804"/>
                  <a:gd name="connsiteX5-165" fmla="*/ 1447937 w 1561168"/>
                  <a:gd name="connsiteY5-166" fmla="*/ 133146 h 607804"/>
                  <a:gd name="connsiteX6-167" fmla="*/ 325820 w 1561168"/>
                  <a:gd name="connsiteY6-168" fmla="*/ 2653 h 607804"/>
                  <a:gd name="connsiteX0-169" fmla="*/ 325820 w 1551142"/>
                  <a:gd name="connsiteY0-170" fmla="*/ 4554 h 609705"/>
                  <a:gd name="connsiteX1-171" fmla="*/ 2455 w 1551142"/>
                  <a:gd name="connsiteY1-172" fmla="*/ 231249 h 609705"/>
                  <a:gd name="connsiteX2-173" fmla="*/ 158807 w 1551142"/>
                  <a:gd name="connsiteY2-174" fmla="*/ 544622 h 609705"/>
                  <a:gd name="connsiteX3-175" fmla="*/ 582924 w 1551142"/>
                  <a:gd name="connsiteY3-176" fmla="*/ 609391 h 609705"/>
                  <a:gd name="connsiteX4-177" fmla="*/ 1439062 w 1551142"/>
                  <a:gd name="connsiteY4-178" fmla="*/ 534144 h 609705"/>
                  <a:gd name="connsiteX5-179" fmla="*/ 1430455 w 1551142"/>
                  <a:gd name="connsiteY5-180" fmla="*/ 115997 h 609705"/>
                  <a:gd name="connsiteX6-181" fmla="*/ 325820 w 1551142"/>
                  <a:gd name="connsiteY6-182" fmla="*/ 4554 h 609705"/>
                  <a:gd name="connsiteX0-183" fmla="*/ 343288 w 1553693"/>
                  <a:gd name="connsiteY0-184" fmla="*/ 6403 h 587741"/>
                  <a:gd name="connsiteX1-185" fmla="*/ 5937 w 1553693"/>
                  <a:gd name="connsiteY1-186" fmla="*/ 209285 h 587741"/>
                  <a:gd name="connsiteX2-187" fmla="*/ 162289 w 1553693"/>
                  <a:gd name="connsiteY2-188" fmla="*/ 522658 h 587741"/>
                  <a:gd name="connsiteX3-189" fmla="*/ 586406 w 1553693"/>
                  <a:gd name="connsiteY3-190" fmla="*/ 587427 h 587741"/>
                  <a:gd name="connsiteX4-191" fmla="*/ 1442544 w 1553693"/>
                  <a:gd name="connsiteY4-192" fmla="*/ 512180 h 587741"/>
                  <a:gd name="connsiteX5-193" fmla="*/ 1433937 w 1553693"/>
                  <a:gd name="connsiteY5-194" fmla="*/ 94033 h 587741"/>
                  <a:gd name="connsiteX6-195" fmla="*/ 343288 w 1553693"/>
                  <a:gd name="connsiteY6-196" fmla="*/ 6403 h 587741"/>
                  <a:gd name="connsiteX0-197" fmla="*/ 326627 w 1537032"/>
                  <a:gd name="connsiteY0-198" fmla="*/ 9641 h 590830"/>
                  <a:gd name="connsiteX1-199" fmla="*/ 6758 w 1537032"/>
                  <a:gd name="connsiteY1-200" fmla="*/ 260148 h 590830"/>
                  <a:gd name="connsiteX2-201" fmla="*/ 145628 w 1537032"/>
                  <a:gd name="connsiteY2-202" fmla="*/ 525896 h 590830"/>
                  <a:gd name="connsiteX3-203" fmla="*/ 569745 w 1537032"/>
                  <a:gd name="connsiteY3-204" fmla="*/ 590665 h 590830"/>
                  <a:gd name="connsiteX4-205" fmla="*/ 1425883 w 1537032"/>
                  <a:gd name="connsiteY4-206" fmla="*/ 515418 h 590830"/>
                  <a:gd name="connsiteX5-207" fmla="*/ 1417276 w 1537032"/>
                  <a:gd name="connsiteY5-208" fmla="*/ 97271 h 590830"/>
                  <a:gd name="connsiteX6-209" fmla="*/ 326627 w 1537032"/>
                  <a:gd name="connsiteY6-210" fmla="*/ 9641 h 590830"/>
                  <a:gd name="connsiteX0-211" fmla="*/ 326627 w 1537032"/>
                  <a:gd name="connsiteY0-212" fmla="*/ 9641 h 609583"/>
                  <a:gd name="connsiteX1-213" fmla="*/ 6758 w 1537032"/>
                  <a:gd name="connsiteY1-214" fmla="*/ 260148 h 609583"/>
                  <a:gd name="connsiteX2-215" fmla="*/ 145628 w 1537032"/>
                  <a:gd name="connsiteY2-216" fmla="*/ 578283 h 609583"/>
                  <a:gd name="connsiteX3-217" fmla="*/ 569745 w 1537032"/>
                  <a:gd name="connsiteY3-218" fmla="*/ 590665 h 609583"/>
                  <a:gd name="connsiteX4-219" fmla="*/ 1425883 w 1537032"/>
                  <a:gd name="connsiteY4-220" fmla="*/ 515418 h 609583"/>
                  <a:gd name="connsiteX5-221" fmla="*/ 1417276 w 1537032"/>
                  <a:gd name="connsiteY5-222" fmla="*/ 97271 h 609583"/>
                  <a:gd name="connsiteX6-223" fmla="*/ 326627 w 1537032"/>
                  <a:gd name="connsiteY6-224" fmla="*/ 9641 h 609583"/>
                  <a:gd name="connsiteX0-225" fmla="*/ 327967 w 1538372"/>
                  <a:gd name="connsiteY0-226" fmla="*/ 9641 h 593390"/>
                  <a:gd name="connsiteX1-227" fmla="*/ 8098 w 1538372"/>
                  <a:gd name="connsiteY1-228" fmla="*/ 260148 h 593390"/>
                  <a:gd name="connsiteX2-229" fmla="*/ 136479 w 1538372"/>
                  <a:gd name="connsiteY2-230" fmla="*/ 544946 h 593390"/>
                  <a:gd name="connsiteX3-231" fmla="*/ 571085 w 1538372"/>
                  <a:gd name="connsiteY3-232" fmla="*/ 590665 h 593390"/>
                  <a:gd name="connsiteX4-233" fmla="*/ 1427223 w 1538372"/>
                  <a:gd name="connsiteY4-234" fmla="*/ 515418 h 593390"/>
                  <a:gd name="connsiteX5-235" fmla="*/ 1418616 w 1538372"/>
                  <a:gd name="connsiteY5-236" fmla="*/ 97271 h 593390"/>
                  <a:gd name="connsiteX6-237" fmla="*/ 327967 w 1538372"/>
                  <a:gd name="connsiteY6-238" fmla="*/ 9641 h 593390"/>
                  <a:gd name="connsiteX0-239" fmla="*/ 324429 w 1534834"/>
                  <a:gd name="connsiteY0-240" fmla="*/ 9641 h 593390"/>
                  <a:gd name="connsiteX1-241" fmla="*/ 4560 w 1534834"/>
                  <a:gd name="connsiteY1-242" fmla="*/ 260148 h 593390"/>
                  <a:gd name="connsiteX2-243" fmla="*/ 132941 w 1534834"/>
                  <a:gd name="connsiteY2-244" fmla="*/ 544946 h 593390"/>
                  <a:gd name="connsiteX3-245" fmla="*/ 567547 w 1534834"/>
                  <a:gd name="connsiteY3-246" fmla="*/ 590665 h 593390"/>
                  <a:gd name="connsiteX4-247" fmla="*/ 1423685 w 1534834"/>
                  <a:gd name="connsiteY4-248" fmla="*/ 515418 h 593390"/>
                  <a:gd name="connsiteX5-249" fmla="*/ 1415078 w 1534834"/>
                  <a:gd name="connsiteY5-250" fmla="*/ 97271 h 593390"/>
                  <a:gd name="connsiteX6-251" fmla="*/ 324429 w 1534834"/>
                  <a:gd name="connsiteY6-252" fmla="*/ 9641 h 59339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34834" h="593390">
                    <a:moveTo>
                      <a:pt x="324429" y="9641"/>
                    </a:moveTo>
                    <a:cubicBezTo>
                      <a:pt x="89343" y="36787"/>
                      <a:pt x="25986" y="137594"/>
                      <a:pt x="4560" y="260148"/>
                    </a:cubicBezTo>
                    <a:cubicBezTo>
                      <a:pt x="-16866" y="382702"/>
                      <a:pt x="39110" y="489860"/>
                      <a:pt x="132941" y="544946"/>
                    </a:cubicBezTo>
                    <a:cubicBezTo>
                      <a:pt x="226772" y="600032"/>
                      <a:pt x="352423" y="595586"/>
                      <a:pt x="567547" y="590665"/>
                    </a:cubicBezTo>
                    <a:cubicBezTo>
                      <a:pt x="782671" y="585744"/>
                      <a:pt x="1300495" y="599238"/>
                      <a:pt x="1423685" y="515418"/>
                    </a:cubicBezTo>
                    <a:cubicBezTo>
                      <a:pt x="1546875" y="431598"/>
                      <a:pt x="1598287" y="181567"/>
                      <a:pt x="1415078" y="97271"/>
                    </a:cubicBezTo>
                    <a:cubicBezTo>
                      <a:pt x="1231869" y="12975"/>
                      <a:pt x="559515" y="-17505"/>
                      <a:pt x="324429" y="9641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TextBox 5"/>
              <p:cNvSpPr txBox="1">
                <a:spLocks noChangeArrowheads="1"/>
              </p:cNvSpPr>
              <p:nvPr/>
            </p:nvSpPr>
            <p:spPr bwMode="auto">
              <a:xfrm>
                <a:off x="3502900" y="3356852"/>
                <a:ext cx="1230632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轰塌城堡</a:t>
                </a:r>
                <a:endPara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620219" y="1785227"/>
              <a:ext cx="1282232" cy="453149"/>
              <a:chOff x="5715469" y="3394952"/>
              <a:chExt cx="1282232" cy="453149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5715469" y="3409861"/>
                <a:ext cx="1282232" cy="43824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54586 w 1415010"/>
                  <a:gd name="connsiteY0-2" fmla="*/ 5446 h 616509"/>
                  <a:gd name="connsiteX1-3" fmla="*/ 11640 w 1415010"/>
                  <a:gd name="connsiteY1-4" fmla="*/ 251191 h 616509"/>
                  <a:gd name="connsiteX2-5" fmla="*/ 94566 w 1415010"/>
                  <a:gd name="connsiteY2-6" fmla="*/ 531226 h 616509"/>
                  <a:gd name="connsiteX3-7" fmla="*/ 574626 w 1415010"/>
                  <a:gd name="connsiteY3-8" fmla="*/ 615046 h 616509"/>
                  <a:gd name="connsiteX4-9" fmla="*/ 1290906 w 1415010"/>
                  <a:gd name="connsiteY4-10" fmla="*/ 477886 h 616509"/>
                  <a:gd name="connsiteX5-11" fmla="*/ 1313766 w 1415010"/>
                  <a:gd name="connsiteY5-12" fmla="*/ 112126 h 616509"/>
                  <a:gd name="connsiteX6-13" fmla="*/ 254586 w 1415010"/>
                  <a:gd name="connsiteY6-14" fmla="*/ 5446 h 616509"/>
                  <a:gd name="connsiteX0-15" fmla="*/ 329614 w 1416275"/>
                  <a:gd name="connsiteY0-16" fmla="*/ 4642 h 634755"/>
                  <a:gd name="connsiteX1-17" fmla="*/ 16739 w 1416275"/>
                  <a:gd name="connsiteY1-18" fmla="*/ 269437 h 634755"/>
                  <a:gd name="connsiteX2-19" fmla="*/ 99665 w 1416275"/>
                  <a:gd name="connsiteY2-20" fmla="*/ 549472 h 634755"/>
                  <a:gd name="connsiteX3-21" fmla="*/ 579725 w 1416275"/>
                  <a:gd name="connsiteY3-22" fmla="*/ 633292 h 634755"/>
                  <a:gd name="connsiteX4-23" fmla="*/ 1296005 w 1416275"/>
                  <a:gd name="connsiteY4-24" fmla="*/ 496132 h 634755"/>
                  <a:gd name="connsiteX5-25" fmla="*/ 1318865 w 1416275"/>
                  <a:gd name="connsiteY5-26" fmla="*/ 130372 h 634755"/>
                  <a:gd name="connsiteX6-27" fmla="*/ 329614 w 1416275"/>
                  <a:gd name="connsiteY6-28" fmla="*/ 4642 h 634755"/>
                  <a:gd name="connsiteX0-29" fmla="*/ 329614 w 1424967"/>
                  <a:gd name="connsiteY0-30" fmla="*/ 2699 h 632812"/>
                  <a:gd name="connsiteX1-31" fmla="*/ 16739 w 1424967"/>
                  <a:gd name="connsiteY1-32" fmla="*/ 267494 h 632812"/>
                  <a:gd name="connsiteX2-33" fmla="*/ 99665 w 1424967"/>
                  <a:gd name="connsiteY2-34" fmla="*/ 547529 h 632812"/>
                  <a:gd name="connsiteX3-35" fmla="*/ 579725 w 1424967"/>
                  <a:gd name="connsiteY3-36" fmla="*/ 631349 h 632812"/>
                  <a:gd name="connsiteX4-37" fmla="*/ 1296005 w 1424967"/>
                  <a:gd name="connsiteY4-38" fmla="*/ 494189 h 632812"/>
                  <a:gd name="connsiteX5-39" fmla="*/ 1332851 w 1424967"/>
                  <a:gd name="connsiteY5-40" fmla="*/ 152242 h 632812"/>
                  <a:gd name="connsiteX6-41" fmla="*/ 329614 w 1424967"/>
                  <a:gd name="connsiteY6-42" fmla="*/ 2699 h 632812"/>
                  <a:gd name="connsiteX0-43" fmla="*/ 329614 w 1426498"/>
                  <a:gd name="connsiteY0-44" fmla="*/ 3098 h 640165"/>
                  <a:gd name="connsiteX1-45" fmla="*/ 16739 w 1426498"/>
                  <a:gd name="connsiteY1-46" fmla="*/ 267893 h 640165"/>
                  <a:gd name="connsiteX2-47" fmla="*/ 99665 w 1426498"/>
                  <a:gd name="connsiteY2-48" fmla="*/ 547928 h 640165"/>
                  <a:gd name="connsiteX3-49" fmla="*/ 579725 w 1426498"/>
                  <a:gd name="connsiteY3-50" fmla="*/ 631748 h 640165"/>
                  <a:gd name="connsiteX4-51" fmla="*/ 1299502 w 1426498"/>
                  <a:gd name="connsiteY4-52" fmla="*/ 580313 h 640165"/>
                  <a:gd name="connsiteX5-53" fmla="*/ 1332851 w 1426498"/>
                  <a:gd name="connsiteY5-54" fmla="*/ 152641 h 640165"/>
                  <a:gd name="connsiteX6-55" fmla="*/ 329614 w 1426498"/>
                  <a:gd name="connsiteY6-56" fmla="*/ 3098 h 640165"/>
                  <a:gd name="connsiteX0-57" fmla="*/ 329825 w 1426709"/>
                  <a:gd name="connsiteY0-58" fmla="*/ 3098 h 616118"/>
                  <a:gd name="connsiteX1-59" fmla="*/ 16950 w 1426709"/>
                  <a:gd name="connsiteY1-60" fmla="*/ 267893 h 616118"/>
                  <a:gd name="connsiteX2-61" fmla="*/ 99876 w 1426709"/>
                  <a:gd name="connsiteY2-62" fmla="*/ 547928 h 616118"/>
                  <a:gd name="connsiteX3-63" fmla="*/ 586929 w 1426709"/>
                  <a:gd name="connsiteY3-64" fmla="*/ 569835 h 616118"/>
                  <a:gd name="connsiteX4-65" fmla="*/ 1299713 w 1426709"/>
                  <a:gd name="connsiteY4-66" fmla="*/ 580313 h 616118"/>
                  <a:gd name="connsiteX5-67" fmla="*/ 1333062 w 1426709"/>
                  <a:gd name="connsiteY5-68" fmla="*/ 152641 h 616118"/>
                  <a:gd name="connsiteX6-69" fmla="*/ 329825 w 1426709"/>
                  <a:gd name="connsiteY6-70" fmla="*/ 3098 h 616118"/>
                  <a:gd name="connsiteX0-71" fmla="*/ 318550 w 1415434"/>
                  <a:gd name="connsiteY0-72" fmla="*/ 3098 h 616282"/>
                  <a:gd name="connsiteX1-73" fmla="*/ 5675 w 1415434"/>
                  <a:gd name="connsiteY1-74" fmla="*/ 267893 h 616282"/>
                  <a:gd name="connsiteX2-75" fmla="*/ 151537 w 1415434"/>
                  <a:gd name="connsiteY2-76" fmla="*/ 543166 h 616282"/>
                  <a:gd name="connsiteX3-77" fmla="*/ 575654 w 1415434"/>
                  <a:gd name="connsiteY3-78" fmla="*/ 569835 h 616282"/>
                  <a:gd name="connsiteX4-79" fmla="*/ 1288438 w 1415434"/>
                  <a:gd name="connsiteY4-80" fmla="*/ 580313 h 616282"/>
                  <a:gd name="connsiteX5-81" fmla="*/ 1321787 w 1415434"/>
                  <a:gd name="connsiteY5-82" fmla="*/ 152641 h 616282"/>
                  <a:gd name="connsiteX6-83" fmla="*/ 318550 w 1415434"/>
                  <a:gd name="connsiteY6-84" fmla="*/ 3098 h 616282"/>
                  <a:gd name="connsiteX0-85" fmla="*/ 328609 w 1425493"/>
                  <a:gd name="connsiteY0-86" fmla="*/ 1597 h 614781"/>
                  <a:gd name="connsiteX1-87" fmla="*/ 5244 w 1425493"/>
                  <a:gd name="connsiteY1-88" fmla="*/ 228292 h 614781"/>
                  <a:gd name="connsiteX2-89" fmla="*/ 161596 w 1425493"/>
                  <a:gd name="connsiteY2-90" fmla="*/ 541665 h 614781"/>
                  <a:gd name="connsiteX3-91" fmla="*/ 585713 w 1425493"/>
                  <a:gd name="connsiteY3-92" fmla="*/ 568334 h 614781"/>
                  <a:gd name="connsiteX4-93" fmla="*/ 1298497 w 1425493"/>
                  <a:gd name="connsiteY4-94" fmla="*/ 578812 h 614781"/>
                  <a:gd name="connsiteX5-95" fmla="*/ 1331846 w 1425493"/>
                  <a:gd name="connsiteY5-96" fmla="*/ 151140 h 614781"/>
                  <a:gd name="connsiteX6-97" fmla="*/ 328609 w 1425493"/>
                  <a:gd name="connsiteY6-98" fmla="*/ 1597 h 614781"/>
                  <a:gd name="connsiteX0-99" fmla="*/ 325820 w 1422704"/>
                  <a:gd name="connsiteY0-100" fmla="*/ 1597 h 614781"/>
                  <a:gd name="connsiteX1-101" fmla="*/ 2455 w 1422704"/>
                  <a:gd name="connsiteY1-102" fmla="*/ 228292 h 614781"/>
                  <a:gd name="connsiteX2-103" fmla="*/ 158807 w 1422704"/>
                  <a:gd name="connsiteY2-104" fmla="*/ 541665 h 614781"/>
                  <a:gd name="connsiteX3-105" fmla="*/ 582924 w 1422704"/>
                  <a:gd name="connsiteY3-106" fmla="*/ 568334 h 614781"/>
                  <a:gd name="connsiteX4-107" fmla="*/ 1295708 w 1422704"/>
                  <a:gd name="connsiteY4-108" fmla="*/ 578812 h 614781"/>
                  <a:gd name="connsiteX5-109" fmla="*/ 1329057 w 1422704"/>
                  <a:gd name="connsiteY5-110" fmla="*/ 151140 h 614781"/>
                  <a:gd name="connsiteX6-111" fmla="*/ 325820 w 1422704"/>
                  <a:gd name="connsiteY6-112" fmla="*/ 1597 h 614781"/>
                  <a:gd name="connsiteX0-113" fmla="*/ 325820 w 1434823"/>
                  <a:gd name="connsiteY0-114" fmla="*/ 15919 h 629103"/>
                  <a:gd name="connsiteX1-115" fmla="*/ 2455 w 1434823"/>
                  <a:gd name="connsiteY1-116" fmla="*/ 242614 h 629103"/>
                  <a:gd name="connsiteX2-117" fmla="*/ 158807 w 1434823"/>
                  <a:gd name="connsiteY2-118" fmla="*/ 555987 h 629103"/>
                  <a:gd name="connsiteX3-119" fmla="*/ 582924 w 1434823"/>
                  <a:gd name="connsiteY3-120" fmla="*/ 582656 h 629103"/>
                  <a:gd name="connsiteX4-121" fmla="*/ 1295708 w 1434823"/>
                  <a:gd name="connsiteY4-122" fmla="*/ 593134 h 629103"/>
                  <a:gd name="connsiteX5-123" fmla="*/ 1347705 w 1434823"/>
                  <a:gd name="connsiteY5-124" fmla="*/ 82912 h 629103"/>
                  <a:gd name="connsiteX6-125" fmla="*/ 325820 w 1434823"/>
                  <a:gd name="connsiteY6-126" fmla="*/ 15919 h 629103"/>
                  <a:gd name="connsiteX0-127" fmla="*/ 325820 w 1467919"/>
                  <a:gd name="connsiteY0-128" fmla="*/ 11671 h 591698"/>
                  <a:gd name="connsiteX1-129" fmla="*/ 2455 w 1467919"/>
                  <a:gd name="connsiteY1-130" fmla="*/ 238366 h 591698"/>
                  <a:gd name="connsiteX2-131" fmla="*/ 158807 w 1467919"/>
                  <a:gd name="connsiteY2-132" fmla="*/ 551739 h 591698"/>
                  <a:gd name="connsiteX3-133" fmla="*/ 582924 w 1467919"/>
                  <a:gd name="connsiteY3-134" fmla="*/ 578408 h 591698"/>
                  <a:gd name="connsiteX4-135" fmla="*/ 1365637 w 1467919"/>
                  <a:gd name="connsiteY4-136" fmla="*/ 468236 h 591698"/>
                  <a:gd name="connsiteX5-137" fmla="*/ 1347705 w 1467919"/>
                  <a:gd name="connsiteY5-138" fmla="*/ 78664 h 591698"/>
                  <a:gd name="connsiteX6-139" fmla="*/ 325820 w 1467919"/>
                  <a:gd name="connsiteY6-140" fmla="*/ 11671 h 591698"/>
                  <a:gd name="connsiteX0-141" fmla="*/ 326072 w 1468171"/>
                  <a:gd name="connsiteY0-142" fmla="*/ 11671 h 572258"/>
                  <a:gd name="connsiteX1-143" fmla="*/ 2707 w 1468171"/>
                  <a:gd name="connsiteY1-144" fmla="*/ 238366 h 572258"/>
                  <a:gd name="connsiteX2-145" fmla="*/ 159059 w 1468171"/>
                  <a:gd name="connsiteY2-146" fmla="*/ 551739 h 572258"/>
                  <a:gd name="connsiteX3-147" fmla="*/ 639119 w 1468171"/>
                  <a:gd name="connsiteY3-148" fmla="*/ 533958 h 572258"/>
                  <a:gd name="connsiteX4-149" fmla="*/ 1365889 w 1468171"/>
                  <a:gd name="connsiteY4-150" fmla="*/ 468236 h 572258"/>
                  <a:gd name="connsiteX5-151" fmla="*/ 1347957 w 1468171"/>
                  <a:gd name="connsiteY5-152" fmla="*/ 78664 h 572258"/>
                  <a:gd name="connsiteX6-153" fmla="*/ 326072 w 1468171"/>
                  <a:gd name="connsiteY6-154" fmla="*/ 11671 h 572258"/>
                  <a:gd name="connsiteX0-155" fmla="*/ 325206 w 1467305"/>
                  <a:gd name="connsiteY0-156" fmla="*/ 11671 h 572258"/>
                  <a:gd name="connsiteX1-157" fmla="*/ 1841 w 1467305"/>
                  <a:gd name="connsiteY1-158" fmla="*/ 238366 h 572258"/>
                  <a:gd name="connsiteX2-159" fmla="*/ 214137 w 1467305"/>
                  <a:gd name="connsiteY2-160" fmla="*/ 551739 h 572258"/>
                  <a:gd name="connsiteX3-161" fmla="*/ 638253 w 1467305"/>
                  <a:gd name="connsiteY3-162" fmla="*/ 533958 h 572258"/>
                  <a:gd name="connsiteX4-163" fmla="*/ 1365023 w 1467305"/>
                  <a:gd name="connsiteY4-164" fmla="*/ 468236 h 572258"/>
                  <a:gd name="connsiteX5-165" fmla="*/ 1347091 w 1467305"/>
                  <a:gd name="connsiteY5-166" fmla="*/ 78664 h 572258"/>
                  <a:gd name="connsiteX6-167" fmla="*/ 325206 w 1467305"/>
                  <a:gd name="connsiteY6-168" fmla="*/ 11671 h 572258"/>
                  <a:gd name="connsiteX0-169" fmla="*/ 238562 w 1380661"/>
                  <a:gd name="connsiteY0-170" fmla="*/ 14456 h 572239"/>
                  <a:gd name="connsiteX1-171" fmla="*/ 3774 w 1380661"/>
                  <a:gd name="connsiteY1-172" fmla="*/ 279251 h 572239"/>
                  <a:gd name="connsiteX2-173" fmla="*/ 127493 w 1380661"/>
                  <a:gd name="connsiteY2-174" fmla="*/ 554524 h 572239"/>
                  <a:gd name="connsiteX3-175" fmla="*/ 551609 w 1380661"/>
                  <a:gd name="connsiteY3-176" fmla="*/ 536743 h 572239"/>
                  <a:gd name="connsiteX4-177" fmla="*/ 1278379 w 1380661"/>
                  <a:gd name="connsiteY4-178" fmla="*/ 471021 h 572239"/>
                  <a:gd name="connsiteX5-179" fmla="*/ 1260447 w 1380661"/>
                  <a:gd name="connsiteY5-180" fmla="*/ 81449 h 572239"/>
                  <a:gd name="connsiteX6-181" fmla="*/ 238562 w 1380661"/>
                  <a:gd name="connsiteY6-182" fmla="*/ 14456 h 572239"/>
                  <a:gd name="connsiteX0-183" fmla="*/ 238562 w 1380661"/>
                  <a:gd name="connsiteY0-184" fmla="*/ 26931 h 540264"/>
                  <a:gd name="connsiteX1-185" fmla="*/ 3774 w 1380661"/>
                  <a:gd name="connsiteY1-186" fmla="*/ 247276 h 540264"/>
                  <a:gd name="connsiteX2-187" fmla="*/ 127493 w 1380661"/>
                  <a:gd name="connsiteY2-188" fmla="*/ 522549 h 540264"/>
                  <a:gd name="connsiteX3-189" fmla="*/ 551609 w 1380661"/>
                  <a:gd name="connsiteY3-190" fmla="*/ 504768 h 540264"/>
                  <a:gd name="connsiteX4-191" fmla="*/ 1278379 w 1380661"/>
                  <a:gd name="connsiteY4-192" fmla="*/ 439046 h 540264"/>
                  <a:gd name="connsiteX5-193" fmla="*/ 1260447 w 1380661"/>
                  <a:gd name="connsiteY5-194" fmla="*/ 49474 h 540264"/>
                  <a:gd name="connsiteX6-195" fmla="*/ 238562 w 1380661"/>
                  <a:gd name="connsiteY6-196" fmla="*/ 26931 h 540264"/>
                  <a:gd name="connsiteX0-197" fmla="*/ 238562 w 1521906"/>
                  <a:gd name="connsiteY0-198" fmla="*/ 26087 h 539882"/>
                  <a:gd name="connsiteX1-199" fmla="*/ 3774 w 1521906"/>
                  <a:gd name="connsiteY1-200" fmla="*/ 246432 h 539882"/>
                  <a:gd name="connsiteX2-201" fmla="*/ 127493 w 1521906"/>
                  <a:gd name="connsiteY2-202" fmla="*/ 521705 h 539882"/>
                  <a:gd name="connsiteX3-203" fmla="*/ 551609 w 1521906"/>
                  <a:gd name="connsiteY3-204" fmla="*/ 503924 h 539882"/>
                  <a:gd name="connsiteX4-205" fmla="*/ 1474180 w 1521906"/>
                  <a:gd name="connsiteY4-206" fmla="*/ 423914 h 539882"/>
                  <a:gd name="connsiteX5-207" fmla="*/ 1260447 w 1521906"/>
                  <a:gd name="connsiteY5-208" fmla="*/ 48630 h 539882"/>
                  <a:gd name="connsiteX6-209" fmla="*/ 238562 w 1521906"/>
                  <a:gd name="connsiteY6-210" fmla="*/ 26087 h 539882"/>
                  <a:gd name="connsiteX0-211" fmla="*/ 238562 w 1581745"/>
                  <a:gd name="connsiteY0-212" fmla="*/ 34181 h 547976"/>
                  <a:gd name="connsiteX1-213" fmla="*/ 3774 w 1581745"/>
                  <a:gd name="connsiteY1-214" fmla="*/ 254526 h 547976"/>
                  <a:gd name="connsiteX2-215" fmla="*/ 127493 w 1581745"/>
                  <a:gd name="connsiteY2-216" fmla="*/ 529799 h 547976"/>
                  <a:gd name="connsiteX3-217" fmla="*/ 551609 w 1581745"/>
                  <a:gd name="connsiteY3-218" fmla="*/ 512018 h 547976"/>
                  <a:gd name="connsiteX4-219" fmla="*/ 1474180 w 1581745"/>
                  <a:gd name="connsiteY4-220" fmla="*/ 432008 h 547976"/>
                  <a:gd name="connsiteX5-221" fmla="*/ 1442263 w 1581745"/>
                  <a:gd name="connsiteY5-222" fmla="*/ 42436 h 547976"/>
                  <a:gd name="connsiteX6-223" fmla="*/ 238562 w 1581745"/>
                  <a:gd name="connsiteY6-224" fmla="*/ 34181 h 547976"/>
                  <a:gd name="connsiteX0-225" fmla="*/ 238562 w 1581745"/>
                  <a:gd name="connsiteY0-226" fmla="*/ 36738 h 549340"/>
                  <a:gd name="connsiteX1-227" fmla="*/ 3774 w 1581745"/>
                  <a:gd name="connsiteY1-228" fmla="*/ 257083 h 549340"/>
                  <a:gd name="connsiteX2-229" fmla="*/ 127493 w 1581745"/>
                  <a:gd name="connsiteY2-230" fmla="*/ 532356 h 549340"/>
                  <a:gd name="connsiteX3-231" fmla="*/ 551609 w 1581745"/>
                  <a:gd name="connsiteY3-232" fmla="*/ 514575 h 549340"/>
                  <a:gd name="connsiteX4-233" fmla="*/ 1474180 w 1581745"/>
                  <a:gd name="connsiteY4-234" fmla="*/ 472665 h 549340"/>
                  <a:gd name="connsiteX5-235" fmla="*/ 1442263 w 1581745"/>
                  <a:gd name="connsiteY5-236" fmla="*/ 44993 h 549340"/>
                  <a:gd name="connsiteX6-237" fmla="*/ 238562 w 1581745"/>
                  <a:gd name="connsiteY6-238" fmla="*/ 36738 h 549340"/>
                  <a:gd name="connsiteX0-239" fmla="*/ 239364 w 1582547"/>
                  <a:gd name="connsiteY0-240" fmla="*/ 36738 h 559759"/>
                  <a:gd name="connsiteX1-241" fmla="*/ 4576 w 1582547"/>
                  <a:gd name="connsiteY1-242" fmla="*/ 257083 h 559759"/>
                  <a:gd name="connsiteX2-243" fmla="*/ 128295 w 1582547"/>
                  <a:gd name="connsiteY2-244" fmla="*/ 532356 h 559759"/>
                  <a:gd name="connsiteX3-245" fmla="*/ 636326 w 1582547"/>
                  <a:gd name="connsiteY3-246" fmla="*/ 543150 h 559759"/>
                  <a:gd name="connsiteX4-247" fmla="*/ 1474982 w 1582547"/>
                  <a:gd name="connsiteY4-248" fmla="*/ 472665 h 559759"/>
                  <a:gd name="connsiteX5-249" fmla="*/ 1443065 w 1582547"/>
                  <a:gd name="connsiteY5-250" fmla="*/ 44993 h 559759"/>
                  <a:gd name="connsiteX6-251" fmla="*/ 239364 w 1582547"/>
                  <a:gd name="connsiteY6-252" fmla="*/ 36738 h 559759"/>
                  <a:gd name="connsiteX0-253" fmla="*/ 239834 w 1583017"/>
                  <a:gd name="connsiteY0-254" fmla="*/ 36738 h 545953"/>
                  <a:gd name="connsiteX1-255" fmla="*/ 5046 w 1583017"/>
                  <a:gd name="connsiteY1-256" fmla="*/ 257083 h 545953"/>
                  <a:gd name="connsiteX2-257" fmla="*/ 125268 w 1583017"/>
                  <a:gd name="connsiteY2-258" fmla="*/ 503781 h 545953"/>
                  <a:gd name="connsiteX3-259" fmla="*/ 636796 w 1583017"/>
                  <a:gd name="connsiteY3-260" fmla="*/ 543150 h 545953"/>
                  <a:gd name="connsiteX4-261" fmla="*/ 1475452 w 1583017"/>
                  <a:gd name="connsiteY4-262" fmla="*/ 472665 h 545953"/>
                  <a:gd name="connsiteX5-263" fmla="*/ 1443535 w 1583017"/>
                  <a:gd name="connsiteY5-264" fmla="*/ 44993 h 545953"/>
                  <a:gd name="connsiteX6-265" fmla="*/ 239834 w 1583017"/>
                  <a:gd name="connsiteY6-266" fmla="*/ 36738 h 54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83017" h="545953">
                    <a:moveTo>
                      <a:pt x="239834" y="36738"/>
                    </a:moveTo>
                    <a:cubicBezTo>
                      <a:pt x="86" y="72086"/>
                      <a:pt x="24140" y="179243"/>
                      <a:pt x="5046" y="257083"/>
                    </a:cubicBezTo>
                    <a:cubicBezTo>
                      <a:pt x="-14048" y="334923"/>
                      <a:pt x="19976" y="456103"/>
                      <a:pt x="125268" y="503781"/>
                    </a:cubicBezTo>
                    <a:cubicBezTo>
                      <a:pt x="230560" y="551459"/>
                      <a:pt x="411765" y="548336"/>
                      <a:pt x="636796" y="543150"/>
                    </a:cubicBezTo>
                    <a:cubicBezTo>
                      <a:pt x="861827" y="537964"/>
                      <a:pt x="1195900" y="496160"/>
                      <a:pt x="1475452" y="472665"/>
                    </a:cubicBezTo>
                    <a:cubicBezTo>
                      <a:pt x="1598642" y="388845"/>
                      <a:pt x="1649471" y="117647"/>
                      <a:pt x="1443535" y="44993"/>
                    </a:cubicBezTo>
                    <a:cubicBezTo>
                      <a:pt x="1237599" y="-27661"/>
                      <a:pt x="479582" y="1390"/>
                      <a:pt x="239834" y="36738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3" name="TextBox 5"/>
              <p:cNvSpPr txBox="1">
                <a:spLocks noChangeArrowheads="1"/>
              </p:cNvSpPr>
              <p:nvPr/>
            </p:nvSpPr>
            <p:spPr bwMode="auto">
              <a:xfrm>
                <a:off x="5794615" y="3394952"/>
                <a:ext cx="1126885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救出公主</a:t>
                </a:r>
                <a:endPara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3162263" y="2028323"/>
              <a:ext cx="600112" cy="0"/>
            </a:xfrm>
            <a:prstGeom prst="line">
              <a:avLst/>
            </a:prstGeom>
            <a:ln w="28575">
              <a:solidFill>
                <a:srgbClr val="FF5B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110126" y="2028323"/>
              <a:ext cx="600112" cy="0"/>
            </a:xfrm>
            <a:prstGeom prst="line">
              <a:avLst/>
            </a:prstGeom>
            <a:ln w="28575">
              <a:solidFill>
                <a:srgbClr val="FF5B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972473" y="4063970"/>
            <a:ext cx="4958553" cy="475373"/>
            <a:chOff x="1972473" y="4063970"/>
            <a:chExt cx="4958553" cy="475373"/>
          </a:xfrm>
        </p:grpSpPr>
        <p:grpSp>
          <p:nvGrpSpPr>
            <p:cNvPr id="33" name="组合 32"/>
            <p:cNvGrpSpPr/>
            <p:nvPr/>
          </p:nvGrpSpPr>
          <p:grpSpPr>
            <a:xfrm>
              <a:off x="1972473" y="4092545"/>
              <a:ext cx="1489828" cy="446798"/>
              <a:chOff x="1400973" y="3394952"/>
              <a:chExt cx="1489828" cy="446798"/>
            </a:xfrm>
          </p:grpSpPr>
          <p:sp>
            <p:nvSpPr>
              <p:cNvPr id="34" name="任意多边形: 形状 33"/>
              <p:cNvSpPr/>
              <p:nvPr/>
            </p:nvSpPr>
            <p:spPr>
              <a:xfrm>
                <a:off x="1400973" y="3409800"/>
                <a:ext cx="1316827" cy="43195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77420 w 1437844"/>
                  <a:gd name="connsiteY0-2" fmla="*/ 5581 h 616631"/>
                  <a:gd name="connsiteX1-3" fmla="*/ 8339 w 1437844"/>
                  <a:gd name="connsiteY1-4" fmla="*/ 253707 h 616631"/>
                  <a:gd name="connsiteX2-5" fmla="*/ 117400 w 1437844"/>
                  <a:gd name="connsiteY2-6" fmla="*/ 531361 h 616631"/>
                  <a:gd name="connsiteX3-7" fmla="*/ 597460 w 1437844"/>
                  <a:gd name="connsiteY3-8" fmla="*/ 615181 h 616631"/>
                  <a:gd name="connsiteX4-9" fmla="*/ 1313740 w 1437844"/>
                  <a:gd name="connsiteY4-10" fmla="*/ 478021 h 616631"/>
                  <a:gd name="connsiteX5-11" fmla="*/ 1336600 w 1437844"/>
                  <a:gd name="connsiteY5-12" fmla="*/ 112261 h 616631"/>
                  <a:gd name="connsiteX6-13" fmla="*/ 277420 w 1437844"/>
                  <a:gd name="connsiteY6-14" fmla="*/ 5581 h 616631"/>
                  <a:gd name="connsiteX0-15" fmla="*/ 335841 w 1438723"/>
                  <a:gd name="connsiteY0-16" fmla="*/ 5213 h 625788"/>
                  <a:gd name="connsiteX1-17" fmla="*/ 11991 w 1438723"/>
                  <a:gd name="connsiteY1-18" fmla="*/ 262864 h 625788"/>
                  <a:gd name="connsiteX2-19" fmla="*/ 121052 w 1438723"/>
                  <a:gd name="connsiteY2-20" fmla="*/ 540518 h 625788"/>
                  <a:gd name="connsiteX3-21" fmla="*/ 601112 w 1438723"/>
                  <a:gd name="connsiteY3-22" fmla="*/ 624338 h 625788"/>
                  <a:gd name="connsiteX4-23" fmla="*/ 1317392 w 1438723"/>
                  <a:gd name="connsiteY4-24" fmla="*/ 487178 h 625788"/>
                  <a:gd name="connsiteX5-25" fmla="*/ 1340252 w 1438723"/>
                  <a:gd name="connsiteY5-26" fmla="*/ 121418 h 625788"/>
                  <a:gd name="connsiteX6-27" fmla="*/ 335841 w 1438723"/>
                  <a:gd name="connsiteY6-28" fmla="*/ 5213 h 625788"/>
                  <a:gd name="connsiteX0-29" fmla="*/ 345668 w 1438704"/>
                  <a:gd name="connsiteY0-30" fmla="*/ 10183 h 578370"/>
                  <a:gd name="connsiteX1-31" fmla="*/ 12616 w 1438704"/>
                  <a:gd name="connsiteY1-32" fmla="*/ 215446 h 578370"/>
                  <a:gd name="connsiteX2-33" fmla="*/ 121677 w 1438704"/>
                  <a:gd name="connsiteY2-34" fmla="*/ 493100 h 578370"/>
                  <a:gd name="connsiteX3-35" fmla="*/ 601737 w 1438704"/>
                  <a:gd name="connsiteY3-36" fmla="*/ 576920 h 578370"/>
                  <a:gd name="connsiteX4-37" fmla="*/ 1318017 w 1438704"/>
                  <a:gd name="connsiteY4-38" fmla="*/ 439760 h 578370"/>
                  <a:gd name="connsiteX5-39" fmla="*/ 1340877 w 1438704"/>
                  <a:gd name="connsiteY5-40" fmla="*/ 74000 h 578370"/>
                  <a:gd name="connsiteX6-41" fmla="*/ 345668 w 1438704"/>
                  <a:gd name="connsiteY6-42" fmla="*/ 10183 h 578370"/>
                  <a:gd name="connsiteX0-43" fmla="*/ 345668 w 1464907"/>
                  <a:gd name="connsiteY0-44" fmla="*/ 10460 h 578252"/>
                  <a:gd name="connsiteX1-45" fmla="*/ 12616 w 1464907"/>
                  <a:gd name="connsiteY1-46" fmla="*/ 215723 h 578252"/>
                  <a:gd name="connsiteX2-47" fmla="*/ 121677 w 1464907"/>
                  <a:gd name="connsiteY2-48" fmla="*/ 493377 h 578252"/>
                  <a:gd name="connsiteX3-49" fmla="*/ 601737 w 1464907"/>
                  <a:gd name="connsiteY3-50" fmla="*/ 577197 h 578252"/>
                  <a:gd name="connsiteX4-51" fmla="*/ 1368631 w 1464907"/>
                  <a:gd name="connsiteY4-52" fmla="*/ 449562 h 578252"/>
                  <a:gd name="connsiteX5-53" fmla="*/ 1340877 w 1464907"/>
                  <a:gd name="connsiteY5-54" fmla="*/ 74277 h 578252"/>
                  <a:gd name="connsiteX6-55" fmla="*/ 345668 w 1464907"/>
                  <a:gd name="connsiteY6-56" fmla="*/ 10460 h 5782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464907" h="578252">
                    <a:moveTo>
                      <a:pt x="345668" y="10460"/>
                    </a:moveTo>
                    <a:cubicBezTo>
                      <a:pt x="124291" y="34034"/>
                      <a:pt x="49948" y="135237"/>
                      <a:pt x="12616" y="215723"/>
                    </a:cubicBezTo>
                    <a:cubicBezTo>
                      <a:pt x="-24716" y="296209"/>
                      <a:pt x="23490" y="433131"/>
                      <a:pt x="121677" y="493377"/>
                    </a:cubicBezTo>
                    <a:cubicBezTo>
                      <a:pt x="219864" y="553623"/>
                      <a:pt x="393911" y="584500"/>
                      <a:pt x="601737" y="577197"/>
                    </a:cubicBezTo>
                    <a:cubicBezTo>
                      <a:pt x="809563" y="569895"/>
                      <a:pt x="1245441" y="533382"/>
                      <a:pt x="1368631" y="449562"/>
                    </a:cubicBezTo>
                    <a:cubicBezTo>
                      <a:pt x="1491821" y="365742"/>
                      <a:pt x="1511371" y="147461"/>
                      <a:pt x="1340877" y="74277"/>
                    </a:cubicBezTo>
                    <a:cubicBezTo>
                      <a:pt x="1170383" y="1093"/>
                      <a:pt x="567045" y="-13114"/>
                      <a:pt x="345668" y="10460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5" name="TextBox 5"/>
              <p:cNvSpPr txBox="1">
                <a:spLocks noChangeArrowheads="1"/>
              </p:cNvSpPr>
              <p:nvPr/>
            </p:nvSpPr>
            <p:spPr bwMode="auto">
              <a:xfrm>
                <a:off x="1452078" y="3394952"/>
                <a:ext cx="1438723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公主被困</a:t>
                </a:r>
                <a:endPara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766779" y="4063970"/>
              <a:ext cx="1402121" cy="472198"/>
              <a:chOff x="3388561" y="3356852"/>
              <a:chExt cx="1402121" cy="472198"/>
            </a:xfrm>
          </p:grpSpPr>
          <p:sp>
            <p:nvSpPr>
              <p:cNvPr id="37" name="任意多边形: 形状 36"/>
              <p:cNvSpPr/>
              <p:nvPr/>
            </p:nvSpPr>
            <p:spPr>
              <a:xfrm>
                <a:off x="3388561" y="3372520"/>
                <a:ext cx="1402121" cy="45653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54586 w 1415010"/>
                  <a:gd name="connsiteY0-2" fmla="*/ 5446 h 616509"/>
                  <a:gd name="connsiteX1-3" fmla="*/ 11640 w 1415010"/>
                  <a:gd name="connsiteY1-4" fmla="*/ 251191 h 616509"/>
                  <a:gd name="connsiteX2-5" fmla="*/ 94566 w 1415010"/>
                  <a:gd name="connsiteY2-6" fmla="*/ 531226 h 616509"/>
                  <a:gd name="connsiteX3-7" fmla="*/ 574626 w 1415010"/>
                  <a:gd name="connsiteY3-8" fmla="*/ 615046 h 616509"/>
                  <a:gd name="connsiteX4-9" fmla="*/ 1290906 w 1415010"/>
                  <a:gd name="connsiteY4-10" fmla="*/ 477886 h 616509"/>
                  <a:gd name="connsiteX5-11" fmla="*/ 1313766 w 1415010"/>
                  <a:gd name="connsiteY5-12" fmla="*/ 112126 h 616509"/>
                  <a:gd name="connsiteX6-13" fmla="*/ 254586 w 1415010"/>
                  <a:gd name="connsiteY6-14" fmla="*/ 5446 h 616509"/>
                  <a:gd name="connsiteX0-15" fmla="*/ 329614 w 1416275"/>
                  <a:gd name="connsiteY0-16" fmla="*/ 4642 h 634755"/>
                  <a:gd name="connsiteX1-17" fmla="*/ 16739 w 1416275"/>
                  <a:gd name="connsiteY1-18" fmla="*/ 269437 h 634755"/>
                  <a:gd name="connsiteX2-19" fmla="*/ 99665 w 1416275"/>
                  <a:gd name="connsiteY2-20" fmla="*/ 549472 h 634755"/>
                  <a:gd name="connsiteX3-21" fmla="*/ 579725 w 1416275"/>
                  <a:gd name="connsiteY3-22" fmla="*/ 633292 h 634755"/>
                  <a:gd name="connsiteX4-23" fmla="*/ 1296005 w 1416275"/>
                  <a:gd name="connsiteY4-24" fmla="*/ 496132 h 634755"/>
                  <a:gd name="connsiteX5-25" fmla="*/ 1318865 w 1416275"/>
                  <a:gd name="connsiteY5-26" fmla="*/ 130372 h 634755"/>
                  <a:gd name="connsiteX6-27" fmla="*/ 329614 w 1416275"/>
                  <a:gd name="connsiteY6-28" fmla="*/ 4642 h 634755"/>
                  <a:gd name="connsiteX0-29" fmla="*/ 329614 w 1424967"/>
                  <a:gd name="connsiteY0-30" fmla="*/ 2699 h 632812"/>
                  <a:gd name="connsiteX1-31" fmla="*/ 16739 w 1424967"/>
                  <a:gd name="connsiteY1-32" fmla="*/ 267494 h 632812"/>
                  <a:gd name="connsiteX2-33" fmla="*/ 99665 w 1424967"/>
                  <a:gd name="connsiteY2-34" fmla="*/ 547529 h 632812"/>
                  <a:gd name="connsiteX3-35" fmla="*/ 579725 w 1424967"/>
                  <a:gd name="connsiteY3-36" fmla="*/ 631349 h 632812"/>
                  <a:gd name="connsiteX4-37" fmla="*/ 1296005 w 1424967"/>
                  <a:gd name="connsiteY4-38" fmla="*/ 494189 h 632812"/>
                  <a:gd name="connsiteX5-39" fmla="*/ 1332851 w 1424967"/>
                  <a:gd name="connsiteY5-40" fmla="*/ 152242 h 632812"/>
                  <a:gd name="connsiteX6-41" fmla="*/ 329614 w 1424967"/>
                  <a:gd name="connsiteY6-42" fmla="*/ 2699 h 632812"/>
                  <a:gd name="connsiteX0-43" fmla="*/ 329614 w 1426498"/>
                  <a:gd name="connsiteY0-44" fmla="*/ 3098 h 640165"/>
                  <a:gd name="connsiteX1-45" fmla="*/ 16739 w 1426498"/>
                  <a:gd name="connsiteY1-46" fmla="*/ 267893 h 640165"/>
                  <a:gd name="connsiteX2-47" fmla="*/ 99665 w 1426498"/>
                  <a:gd name="connsiteY2-48" fmla="*/ 547928 h 640165"/>
                  <a:gd name="connsiteX3-49" fmla="*/ 579725 w 1426498"/>
                  <a:gd name="connsiteY3-50" fmla="*/ 631748 h 640165"/>
                  <a:gd name="connsiteX4-51" fmla="*/ 1299502 w 1426498"/>
                  <a:gd name="connsiteY4-52" fmla="*/ 580313 h 640165"/>
                  <a:gd name="connsiteX5-53" fmla="*/ 1332851 w 1426498"/>
                  <a:gd name="connsiteY5-54" fmla="*/ 152641 h 640165"/>
                  <a:gd name="connsiteX6-55" fmla="*/ 329614 w 1426498"/>
                  <a:gd name="connsiteY6-56" fmla="*/ 3098 h 640165"/>
                  <a:gd name="connsiteX0-57" fmla="*/ 329825 w 1426709"/>
                  <a:gd name="connsiteY0-58" fmla="*/ 3098 h 616118"/>
                  <a:gd name="connsiteX1-59" fmla="*/ 16950 w 1426709"/>
                  <a:gd name="connsiteY1-60" fmla="*/ 267893 h 616118"/>
                  <a:gd name="connsiteX2-61" fmla="*/ 99876 w 1426709"/>
                  <a:gd name="connsiteY2-62" fmla="*/ 547928 h 616118"/>
                  <a:gd name="connsiteX3-63" fmla="*/ 586929 w 1426709"/>
                  <a:gd name="connsiteY3-64" fmla="*/ 569835 h 616118"/>
                  <a:gd name="connsiteX4-65" fmla="*/ 1299713 w 1426709"/>
                  <a:gd name="connsiteY4-66" fmla="*/ 580313 h 616118"/>
                  <a:gd name="connsiteX5-67" fmla="*/ 1333062 w 1426709"/>
                  <a:gd name="connsiteY5-68" fmla="*/ 152641 h 616118"/>
                  <a:gd name="connsiteX6-69" fmla="*/ 329825 w 1426709"/>
                  <a:gd name="connsiteY6-70" fmla="*/ 3098 h 616118"/>
                  <a:gd name="connsiteX0-71" fmla="*/ 318550 w 1415434"/>
                  <a:gd name="connsiteY0-72" fmla="*/ 3098 h 616282"/>
                  <a:gd name="connsiteX1-73" fmla="*/ 5675 w 1415434"/>
                  <a:gd name="connsiteY1-74" fmla="*/ 267893 h 616282"/>
                  <a:gd name="connsiteX2-75" fmla="*/ 151537 w 1415434"/>
                  <a:gd name="connsiteY2-76" fmla="*/ 543166 h 616282"/>
                  <a:gd name="connsiteX3-77" fmla="*/ 575654 w 1415434"/>
                  <a:gd name="connsiteY3-78" fmla="*/ 569835 h 616282"/>
                  <a:gd name="connsiteX4-79" fmla="*/ 1288438 w 1415434"/>
                  <a:gd name="connsiteY4-80" fmla="*/ 580313 h 616282"/>
                  <a:gd name="connsiteX5-81" fmla="*/ 1321787 w 1415434"/>
                  <a:gd name="connsiteY5-82" fmla="*/ 152641 h 616282"/>
                  <a:gd name="connsiteX6-83" fmla="*/ 318550 w 1415434"/>
                  <a:gd name="connsiteY6-84" fmla="*/ 3098 h 616282"/>
                  <a:gd name="connsiteX0-85" fmla="*/ 328609 w 1425493"/>
                  <a:gd name="connsiteY0-86" fmla="*/ 1597 h 614781"/>
                  <a:gd name="connsiteX1-87" fmla="*/ 5244 w 1425493"/>
                  <a:gd name="connsiteY1-88" fmla="*/ 228292 h 614781"/>
                  <a:gd name="connsiteX2-89" fmla="*/ 161596 w 1425493"/>
                  <a:gd name="connsiteY2-90" fmla="*/ 541665 h 614781"/>
                  <a:gd name="connsiteX3-91" fmla="*/ 585713 w 1425493"/>
                  <a:gd name="connsiteY3-92" fmla="*/ 568334 h 614781"/>
                  <a:gd name="connsiteX4-93" fmla="*/ 1298497 w 1425493"/>
                  <a:gd name="connsiteY4-94" fmla="*/ 578812 h 614781"/>
                  <a:gd name="connsiteX5-95" fmla="*/ 1331846 w 1425493"/>
                  <a:gd name="connsiteY5-96" fmla="*/ 151140 h 614781"/>
                  <a:gd name="connsiteX6-97" fmla="*/ 328609 w 1425493"/>
                  <a:gd name="connsiteY6-98" fmla="*/ 1597 h 614781"/>
                  <a:gd name="connsiteX0-99" fmla="*/ 325820 w 1422704"/>
                  <a:gd name="connsiteY0-100" fmla="*/ 1597 h 614781"/>
                  <a:gd name="connsiteX1-101" fmla="*/ 2455 w 1422704"/>
                  <a:gd name="connsiteY1-102" fmla="*/ 228292 h 614781"/>
                  <a:gd name="connsiteX2-103" fmla="*/ 158807 w 1422704"/>
                  <a:gd name="connsiteY2-104" fmla="*/ 541665 h 614781"/>
                  <a:gd name="connsiteX3-105" fmla="*/ 582924 w 1422704"/>
                  <a:gd name="connsiteY3-106" fmla="*/ 568334 h 614781"/>
                  <a:gd name="connsiteX4-107" fmla="*/ 1295708 w 1422704"/>
                  <a:gd name="connsiteY4-108" fmla="*/ 578812 h 614781"/>
                  <a:gd name="connsiteX5-109" fmla="*/ 1329057 w 1422704"/>
                  <a:gd name="connsiteY5-110" fmla="*/ 151140 h 614781"/>
                  <a:gd name="connsiteX6-111" fmla="*/ 325820 w 1422704"/>
                  <a:gd name="connsiteY6-112" fmla="*/ 1597 h 614781"/>
                  <a:gd name="connsiteX0-113" fmla="*/ 325820 w 1422704"/>
                  <a:gd name="connsiteY0-114" fmla="*/ 1597 h 626862"/>
                  <a:gd name="connsiteX1-115" fmla="*/ 2455 w 1422704"/>
                  <a:gd name="connsiteY1-116" fmla="*/ 228292 h 626862"/>
                  <a:gd name="connsiteX2-117" fmla="*/ 158807 w 1422704"/>
                  <a:gd name="connsiteY2-118" fmla="*/ 541665 h 626862"/>
                  <a:gd name="connsiteX3-119" fmla="*/ 582924 w 1422704"/>
                  <a:gd name="connsiteY3-120" fmla="*/ 606434 h 626862"/>
                  <a:gd name="connsiteX4-121" fmla="*/ 1295708 w 1422704"/>
                  <a:gd name="connsiteY4-122" fmla="*/ 578812 h 626862"/>
                  <a:gd name="connsiteX5-123" fmla="*/ 1329057 w 1422704"/>
                  <a:gd name="connsiteY5-124" fmla="*/ 151140 h 626862"/>
                  <a:gd name="connsiteX6-125" fmla="*/ 325820 w 1422704"/>
                  <a:gd name="connsiteY6-126" fmla="*/ 1597 h 626862"/>
                  <a:gd name="connsiteX0-127" fmla="*/ 325820 w 1494829"/>
                  <a:gd name="connsiteY0-128" fmla="*/ 1457 h 606608"/>
                  <a:gd name="connsiteX1-129" fmla="*/ 2455 w 1494829"/>
                  <a:gd name="connsiteY1-130" fmla="*/ 228152 h 606608"/>
                  <a:gd name="connsiteX2-131" fmla="*/ 158807 w 1494829"/>
                  <a:gd name="connsiteY2-132" fmla="*/ 541525 h 606608"/>
                  <a:gd name="connsiteX3-133" fmla="*/ 582924 w 1494829"/>
                  <a:gd name="connsiteY3-134" fmla="*/ 606294 h 606608"/>
                  <a:gd name="connsiteX4-135" fmla="*/ 1421580 w 1494829"/>
                  <a:gd name="connsiteY4-136" fmla="*/ 531047 h 606608"/>
                  <a:gd name="connsiteX5-137" fmla="*/ 1329057 w 1494829"/>
                  <a:gd name="connsiteY5-138" fmla="*/ 151000 h 606608"/>
                  <a:gd name="connsiteX6-139" fmla="*/ 325820 w 1494829"/>
                  <a:gd name="connsiteY6-140" fmla="*/ 1457 h 606608"/>
                  <a:gd name="connsiteX0-141" fmla="*/ 325820 w 1553133"/>
                  <a:gd name="connsiteY0-142" fmla="*/ 2653 h 607804"/>
                  <a:gd name="connsiteX1-143" fmla="*/ 2455 w 1553133"/>
                  <a:gd name="connsiteY1-144" fmla="*/ 229348 h 607804"/>
                  <a:gd name="connsiteX2-145" fmla="*/ 158807 w 1553133"/>
                  <a:gd name="connsiteY2-146" fmla="*/ 542721 h 607804"/>
                  <a:gd name="connsiteX3-147" fmla="*/ 582924 w 1553133"/>
                  <a:gd name="connsiteY3-148" fmla="*/ 607490 h 607804"/>
                  <a:gd name="connsiteX4-149" fmla="*/ 1421580 w 1553133"/>
                  <a:gd name="connsiteY4-150" fmla="*/ 532243 h 607804"/>
                  <a:gd name="connsiteX5-151" fmla="*/ 1447937 w 1553133"/>
                  <a:gd name="connsiteY5-152" fmla="*/ 133146 h 607804"/>
                  <a:gd name="connsiteX6-153" fmla="*/ 325820 w 1553133"/>
                  <a:gd name="connsiteY6-154" fmla="*/ 2653 h 607804"/>
                  <a:gd name="connsiteX0-155" fmla="*/ 325820 w 1561168"/>
                  <a:gd name="connsiteY0-156" fmla="*/ 2653 h 607804"/>
                  <a:gd name="connsiteX1-157" fmla="*/ 2455 w 1561168"/>
                  <a:gd name="connsiteY1-158" fmla="*/ 229348 h 607804"/>
                  <a:gd name="connsiteX2-159" fmla="*/ 158807 w 1561168"/>
                  <a:gd name="connsiteY2-160" fmla="*/ 542721 h 607804"/>
                  <a:gd name="connsiteX3-161" fmla="*/ 582924 w 1561168"/>
                  <a:gd name="connsiteY3-162" fmla="*/ 607490 h 607804"/>
                  <a:gd name="connsiteX4-163" fmla="*/ 1439062 w 1561168"/>
                  <a:gd name="connsiteY4-164" fmla="*/ 532243 h 607804"/>
                  <a:gd name="connsiteX5-165" fmla="*/ 1447937 w 1561168"/>
                  <a:gd name="connsiteY5-166" fmla="*/ 133146 h 607804"/>
                  <a:gd name="connsiteX6-167" fmla="*/ 325820 w 1561168"/>
                  <a:gd name="connsiteY6-168" fmla="*/ 2653 h 607804"/>
                  <a:gd name="connsiteX0-169" fmla="*/ 325820 w 1551142"/>
                  <a:gd name="connsiteY0-170" fmla="*/ 4554 h 609705"/>
                  <a:gd name="connsiteX1-171" fmla="*/ 2455 w 1551142"/>
                  <a:gd name="connsiteY1-172" fmla="*/ 231249 h 609705"/>
                  <a:gd name="connsiteX2-173" fmla="*/ 158807 w 1551142"/>
                  <a:gd name="connsiteY2-174" fmla="*/ 544622 h 609705"/>
                  <a:gd name="connsiteX3-175" fmla="*/ 582924 w 1551142"/>
                  <a:gd name="connsiteY3-176" fmla="*/ 609391 h 609705"/>
                  <a:gd name="connsiteX4-177" fmla="*/ 1439062 w 1551142"/>
                  <a:gd name="connsiteY4-178" fmla="*/ 534144 h 609705"/>
                  <a:gd name="connsiteX5-179" fmla="*/ 1430455 w 1551142"/>
                  <a:gd name="connsiteY5-180" fmla="*/ 115997 h 609705"/>
                  <a:gd name="connsiteX6-181" fmla="*/ 325820 w 1551142"/>
                  <a:gd name="connsiteY6-182" fmla="*/ 4554 h 609705"/>
                  <a:gd name="connsiteX0-183" fmla="*/ 343288 w 1553693"/>
                  <a:gd name="connsiteY0-184" fmla="*/ 6403 h 587741"/>
                  <a:gd name="connsiteX1-185" fmla="*/ 5937 w 1553693"/>
                  <a:gd name="connsiteY1-186" fmla="*/ 209285 h 587741"/>
                  <a:gd name="connsiteX2-187" fmla="*/ 162289 w 1553693"/>
                  <a:gd name="connsiteY2-188" fmla="*/ 522658 h 587741"/>
                  <a:gd name="connsiteX3-189" fmla="*/ 586406 w 1553693"/>
                  <a:gd name="connsiteY3-190" fmla="*/ 587427 h 587741"/>
                  <a:gd name="connsiteX4-191" fmla="*/ 1442544 w 1553693"/>
                  <a:gd name="connsiteY4-192" fmla="*/ 512180 h 587741"/>
                  <a:gd name="connsiteX5-193" fmla="*/ 1433937 w 1553693"/>
                  <a:gd name="connsiteY5-194" fmla="*/ 94033 h 587741"/>
                  <a:gd name="connsiteX6-195" fmla="*/ 343288 w 1553693"/>
                  <a:gd name="connsiteY6-196" fmla="*/ 6403 h 587741"/>
                  <a:gd name="connsiteX0-197" fmla="*/ 326627 w 1537032"/>
                  <a:gd name="connsiteY0-198" fmla="*/ 9641 h 590830"/>
                  <a:gd name="connsiteX1-199" fmla="*/ 6758 w 1537032"/>
                  <a:gd name="connsiteY1-200" fmla="*/ 260148 h 590830"/>
                  <a:gd name="connsiteX2-201" fmla="*/ 145628 w 1537032"/>
                  <a:gd name="connsiteY2-202" fmla="*/ 525896 h 590830"/>
                  <a:gd name="connsiteX3-203" fmla="*/ 569745 w 1537032"/>
                  <a:gd name="connsiteY3-204" fmla="*/ 590665 h 590830"/>
                  <a:gd name="connsiteX4-205" fmla="*/ 1425883 w 1537032"/>
                  <a:gd name="connsiteY4-206" fmla="*/ 515418 h 590830"/>
                  <a:gd name="connsiteX5-207" fmla="*/ 1417276 w 1537032"/>
                  <a:gd name="connsiteY5-208" fmla="*/ 97271 h 590830"/>
                  <a:gd name="connsiteX6-209" fmla="*/ 326627 w 1537032"/>
                  <a:gd name="connsiteY6-210" fmla="*/ 9641 h 590830"/>
                  <a:gd name="connsiteX0-211" fmla="*/ 326627 w 1537032"/>
                  <a:gd name="connsiteY0-212" fmla="*/ 9641 h 609583"/>
                  <a:gd name="connsiteX1-213" fmla="*/ 6758 w 1537032"/>
                  <a:gd name="connsiteY1-214" fmla="*/ 260148 h 609583"/>
                  <a:gd name="connsiteX2-215" fmla="*/ 145628 w 1537032"/>
                  <a:gd name="connsiteY2-216" fmla="*/ 578283 h 609583"/>
                  <a:gd name="connsiteX3-217" fmla="*/ 569745 w 1537032"/>
                  <a:gd name="connsiteY3-218" fmla="*/ 590665 h 609583"/>
                  <a:gd name="connsiteX4-219" fmla="*/ 1425883 w 1537032"/>
                  <a:gd name="connsiteY4-220" fmla="*/ 515418 h 609583"/>
                  <a:gd name="connsiteX5-221" fmla="*/ 1417276 w 1537032"/>
                  <a:gd name="connsiteY5-222" fmla="*/ 97271 h 609583"/>
                  <a:gd name="connsiteX6-223" fmla="*/ 326627 w 1537032"/>
                  <a:gd name="connsiteY6-224" fmla="*/ 9641 h 609583"/>
                  <a:gd name="connsiteX0-225" fmla="*/ 327967 w 1538372"/>
                  <a:gd name="connsiteY0-226" fmla="*/ 9641 h 593390"/>
                  <a:gd name="connsiteX1-227" fmla="*/ 8098 w 1538372"/>
                  <a:gd name="connsiteY1-228" fmla="*/ 260148 h 593390"/>
                  <a:gd name="connsiteX2-229" fmla="*/ 136479 w 1538372"/>
                  <a:gd name="connsiteY2-230" fmla="*/ 544946 h 593390"/>
                  <a:gd name="connsiteX3-231" fmla="*/ 571085 w 1538372"/>
                  <a:gd name="connsiteY3-232" fmla="*/ 590665 h 593390"/>
                  <a:gd name="connsiteX4-233" fmla="*/ 1427223 w 1538372"/>
                  <a:gd name="connsiteY4-234" fmla="*/ 515418 h 593390"/>
                  <a:gd name="connsiteX5-235" fmla="*/ 1418616 w 1538372"/>
                  <a:gd name="connsiteY5-236" fmla="*/ 97271 h 593390"/>
                  <a:gd name="connsiteX6-237" fmla="*/ 327967 w 1538372"/>
                  <a:gd name="connsiteY6-238" fmla="*/ 9641 h 593390"/>
                  <a:gd name="connsiteX0-239" fmla="*/ 324429 w 1534834"/>
                  <a:gd name="connsiteY0-240" fmla="*/ 9641 h 593390"/>
                  <a:gd name="connsiteX1-241" fmla="*/ 4560 w 1534834"/>
                  <a:gd name="connsiteY1-242" fmla="*/ 260148 h 593390"/>
                  <a:gd name="connsiteX2-243" fmla="*/ 132941 w 1534834"/>
                  <a:gd name="connsiteY2-244" fmla="*/ 544946 h 593390"/>
                  <a:gd name="connsiteX3-245" fmla="*/ 567547 w 1534834"/>
                  <a:gd name="connsiteY3-246" fmla="*/ 590665 h 593390"/>
                  <a:gd name="connsiteX4-247" fmla="*/ 1423685 w 1534834"/>
                  <a:gd name="connsiteY4-248" fmla="*/ 515418 h 593390"/>
                  <a:gd name="connsiteX5-249" fmla="*/ 1415078 w 1534834"/>
                  <a:gd name="connsiteY5-250" fmla="*/ 97271 h 593390"/>
                  <a:gd name="connsiteX6-251" fmla="*/ 324429 w 1534834"/>
                  <a:gd name="connsiteY6-252" fmla="*/ 9641 h 59339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34834" h="593390">
                    <a:moveTo>
                      <a:pt x="324429" y="9641"/>
                    </a:moveTo>
                    <a:cubicBezTo>
                      <a:pt x="89343" y="36787"/>
                      <a:pt x="25986" y="137594"/>
                      <a:pt x="4560" y="260148"/>
                    </a:cubicBezTo>
                    <a:cubicBezTo>
                      <a:pt x="-16866" y="382702"/>
                      <a:pt x="39110" y="489860"/>
                      <a:pt x="132941" y="544946"/>
                    </a:cubicBezTo>
                    <a:cubicBezTo>
                      <a:pt x="226772" y="600032"/>
                      <a:pt x="352423" y="595586"/>
                      <a:pt x="567547" y="590665"/>
                    </a:cubicBezTo>
                    <a:cubicBezTo>
                      <a:pt x="782671" y="585744"/>
                      <a:pt x="1300495" y="599238"/>
                      <a:pt x="1423685" y="515418"/>
                    </a:cubicBezTo>
                    <a:cubicBezTo>
                      <a:pt x="1546875" y="431598"/>
                      <a:pt x="1598287" y="181567"/>
                      <a:pt x="1415078" y="97271"/>
                    </a:cubicBezTo>
                    <a:cubicBezTo>
                      <a:pt x="1231869" y="12975"/>
                      <a:pt x="559515" y="-17505"/>
                      <a:pt x="324429" y="9641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8" name="TextBox 5"/>
              <p:cNvSpPr txBox="1">
                <a:spLocks noChangeArrowheads="1"/>
              </p:cNvSpPr>
              <p:nvPr/>
            </p:nvSpPr>
            <p:spPr bwMode="auto">
              <a:xfrm>
                <a:off x="3502900" y="3356852"/>
                <a:ext cx="1230632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攻下城堡</a:t>
                </a:r>
                <a:endPara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648794" y="4063970"/>
              <a:ext cx="1282232" cy="453149"/>
              <a:chOff x="5715469" y="3394952"/>
              <a:chExt cx="1282232" cy="453149"/>
            </a:xfrm>
          </p:grpSpPr>
          <p:sp>
            <p:nvSpPr>
              <p:cNvPr id="40" name="任意多边形: 形状 39"/>
              <p:cNvSpPr/>
              <p:nvPr/>
            </p:nvSpPr>
            <p:spPr>
              <a:xfrm>
                <a:off x="5715469" y="3409861"/>
                <a:ext cx="1282232" cy="438240"/>
              </a:xfrm>
              <a:custGeom>
                <a:avLst/>
                <a:gdLst>
                  <a:gd name="connsiteX0" fmla="*/ 217175 w 1377599"/>
                  <a:gd name="connsiteY0" fmla="*/ 4914 h 616030"/>
                  <a:gd name="connsiteX1" fmla="*/ 26675 w 1377599"/>
                  <a:gd name="connsiteY1" fmla="*/ 241134 h 616030"/>
                  <a:gd name="connsiteX2" fmla="*/ 57155 w 1377599"/>
                  <a:gd name="connsiteY2" fmla="*/ 530694 h 616030"/>
                  <a:gd name="connsiteX3" fmla="*/ 537215 w 1377599"/>
                  <a:gd name="connsiteY3" fmla="*/ 614514 h 616030"/>
                  <a:gd name="connsiteX4" fmla="*/ 1253495 w 1377599"/>
                  <a:gd name="connsiteY4" fmla="*/ 477354 h 616030"/>
                  <a:gd name="connsiteX5" fmla="*/ 1276355 w 1377599"/>
                  <a:gd name="connsiteY5" fmla="*/ 111594 h 616030"/>
                  <a:gd name="connsiteX6" fmla="*/ 217175 w 1377599"/>
                  <a:gd name="connsiteY6" fmla="*/ 4914 h 616030"/>
                  <a:gd name="connsiteX0-1" fmla="*/ 254586 w 1415010"/>
                  <a:gd name="connsiteY0-2" fmla="*/ 5446 h 616509"/>
                  <a:gd name="connsiteX1-3" fmla="*/ 11640 w 1415010"/>
                  <a:gd name="connsiteY1-4" fmla="*/ 251191 h 616509"/>
                  <a:gd name="connsiteX2-5" fmla="*/ 94566 w 1415010"/>
                  <a:gd name="connsiteY2-6" fmla="*/ 531226 h 616509"/>
                  <a:gd name="connsiteX3-7" fmla="*/ 574626 w 1415010"/>
                  <a:gd name="connsiteY3-8" fmla="*/ 615046 h 616509"/>
                  <a:gd name="connsiteX4-9" fmla="*/ 1290906 w 1415010"/>
                  <a:gd name="connsiteY4-10" fmla="*/ 477886 h 616509"/>
                  <a:gd name="connsiteX5-11" fmla="*/ 1313766 w 1415010"/>
                  <a:gd name="connsiteY5-12" fmla="*/ 112126 h 616509"/>
                  <a:gd name="connsiteX6-13" fmla="*/ 254586 w 1415010"/>
                  <a:gd name="connsiteY6-14" fmla="*/ 5446 h 616509"/>
                  <a:gd name="connsiteX0-15" fmla="*/ 329614 w 1416275"/>
                  <a:gd name="connsiteY0-16" fmla="*/ 4642 h 634755"/>
                  <a:gd name="connsiteX1-17" fmla="*/ 16739 w 1416275"/>
                  <a:gd name="connsiteY1-18" fmla="*/ 269437 h 634755"/>
                  <a:gd name="connsiteX2-19" fmla="*/ 99665 w 1416275"/>
                  <a:gd name="connsiteY2-20" fmla="*/ 549472 h 634755"/>
                  <a:gd name="connsiteX3-21" fmla="*/ 579725 w 1416275"/>
                  <a:gd name="connsiteY3-22" fmla="*/ 633292 h 634755"/>
                  <a:gd name="connsiteX4-23" fmla="*/ 1296005 w 1416275"/>
                  <a:gd name="connsiteY4-24" fmla="*/ 496132 h 634755"/>
                  <a:gd name="connsiteX5-25" fmla="*/ 1318865 w 1416275"/>
                  <a:gd name="connsiteY5-26" fmla="*/ 130372 h 634755"/>
                  <a:gd name="connsiteX6-27" fmla="*/ 329614 w 1416275"/>
                  <a:gd name="connsiteY6-28" fmla="*/ 4642 h 634755"/>
                  <a:gd name="connsiteX0-29" fmla="*/ 329614 w 1424967"/>
                  <a:gd name="connsiteY0-30" fmla="*/ 2699 h 632812"/>
                  <a:gd name="connsiteX1-31" fmla="*/ 16739 w 1424967"/>
                  <a:gd name="connsiteY1-32" fmla="*/ 267494 h 632812"/>
                  <a:gd name="connsiteX2-33" fmla="*/ 99665 w 1424967"/>
                  <a:gd name="connsiteY2-34" fmla="*/ 547529 h 632812"/>
                  <a:gd name="connsiteX3-35" fmla="*/ 579725 w 1424967"/>
                  <a:gd name="connsiteY3-36" fmla="*/ 631349 h 632812"/>
                  <a:gd name="connsiteX4-37" fmla="*/ 1296005 w 1424967"/>
                  <a:gd name="connsiteY4-38" fmla="*/ 494189 h 632812"/>
                  <a:gd name="connsiteX5-39" fmla="*/ 1332851 w 1424967"/>
                  <a:gd name="connsiteY5-40" fmla="*/ 152242 h 632812"/>
                  <a:gd name="connsiteX6-41" fmla="*/ 329614 w 1424967"/>
                  <a:gd name="connsiteY6-42" fmla="*/ 2699 h 632812"/>
                  <a:gd name="connsiteX0-43" fmla="*/ 329614 w 1426498"/>
                  <a:gd name="connsiteY0-44" fmla="*/ 3098 h 640165"/>
                  <a:gd name="connsiteX1-45" fmla="*/ 16739 w 1426498"/>
                  <a:gd name="connsiteY1-46" fmla="*/ 267893 h 640165"/>
                  <a:gd name="connsiteX2-47" fmla="*/ 99665 w 1426498"/>
                  <a:gd name="connsiteY2-48" fmla="*/ 547928 h 640165"/>
                  <a:gd name="connsiteX3-49" fmla="*/ 579725 w 1426498"/>
                  <a:gd name="connsiteY3-50" fmla="*/ 631748 h 640165"/>
                  <a:gd name="connsiteX4-51" fmla="*/ 1299502 w 1426498"/>
                  <a:gd name="connsiteY4-52" fmla="*/ 580313 h 640165"/>
                  <a:gd name="connsiteX5-53" fmla="*/ 1332851 w 1426498"/>
                  <a:gd name="connsiteY5-54" fmla="*/ 152641 h 640165"/>
                  <a:gd name="connsiteX6-55" fmla="*/ 329614 w 1426498"/>
                  <a:gd name="connsiteY6-56" fmla="*/ 3098 h 640165"/>
                  <a:gd name="connsiteX0-57" fmla="*/ 329825 w 1426709"/>
                  <a:gd name="connsiteY0-58" fmla="*/ 3098 h 616118"/>
                  <a:gd name="connsiteX1-59" fmla="*/ 16950 w 1426709"/>
                  <a:gd name="connsiteY1-60" fmla="*/ 267893 h 616118"/>
                  <a:gd name="connsiteX2-61" fmla="*/ 99876 w 1426709"/>
                  <a:gd name="connsiteY2-62" fmla="*/ 547928 h 616118"/>
                  <a:gd name="connsiteX3-63" fmla="*/ 586929 w 1426709"/>
                  <a:gd name="connsiteY3-64" fmla="*/ 569835 h 616118"/>
                  <a:gd name="connsiteX4-65" fmla="*/ 1299713 w 1426709"/>
                  <a:gd name="connsiteY4-66" fmla="*/ 580313 h 616118"/>
                  <a:gd name="connsiteX5-67" fmla="*/ 1333062 w 1426709"/>
                  <a:gd name="connsiteY5-68" fmla="*/ 152641 h 616118"/>
                  <a:gd name="connsiteX6-69" fmla="*/ 329825 w 1426709"/>
                  <a:gd name="connsiteY6-70" fmla="*/ 3098 h 616118"/>
                  <a:gd name="connsiteX0-71" fmla="*/ 318550 w 1415434"/>
                  <a:gd name="connsiteY0-72" fmla="*/ 3098 h 616282"/>
                  <a:gd name="connsiteX1-73" fmla="*/ 5675 w 1415434"/>
                  <a:gd name="connsiteY1-74" fmla="*/ 267893 h 616282"/>
                  <a:gd name="connsiteX2-75" fmla="*/ 151537 w 1415434"/>
                  <a:gd name="connsiteY2-76" fmla="*/ 543166 h 616282"/>
                  <a:gd name="connsiteX3-77" fmla="*/ 575654 w 1415434"/>
                  <a:gd name="connsiteY3-78" fmla="*/ 569835 h 616282"/>
                  <a:gd name="connsiteX4-79" fmla="*/ 1288438 w 1415434"/>
                  <a:gd name="connsiteY4-80" fmla="*/ 580313 h 616282"/>
                  <a:gd name="connsiteX5-81" fmla="*/ 1321787 w 1415434"/>
                  <a:gd name="connsiteY5-82" fmla="*/ 152641 h 616282"/>
                  <a:gd name="connsiteX6-83" fmla="*/ 318550 w 1415434"/>
                  <a:gd name="connsiteY6-84" fmla="*/ 3098 h 616282"/>
                  <a:gd name="connsiteX0-85" fmla="*/ 328609 w 1425493"/>
                  <a:gd name="connsiteY0-86" fmla="*/ 1597 h 614781"/>
                  <a:gd name="connsiteX1-87" fmla="*/ 5244 w 1425493"/>
                  <a:gd name="connsiteY1-88" fmla="*/ 228292 h 614781"/>
                  <a:gd name="connsiteX2-89" fmla="*/ 161596 w 1425493"/>
                  <a:gd name="connsiteY2-90" fmla="*/ 541665 h 614781"/>
                  <a:gd name="connsiteX3-91" fmla="*/ 585713 w 1425493"/>
                  <a:gd name="connsiteY3-92" fmla="*/ 568334 h 614781"/>
                  <a:gd name="connsiteX4-93" fmla="*/ 1298497 w 1425493"/>
                  <a:gd name="connsiteY4-94" fmla="*/ 578812 h 614781"/>
                  <a:gd name="connsiteX5-95" fmla="*/ 1331846 w 1425493"/>
                  <a:gd name="connsiteY5-96" fmla="*/ 151140 h 614781"/>
                  <a:gd name="connsiteX6-97" fmla="*/ 328609 w 1425493"/>
                  <a:gd name="connsiteY6-98" fmla="*/ 1597 h 614781"/>
                  <a:gd name="connsiteX0-99" fmla="*/ 325820 w 1422704"/>
                  <a:gd name="connsiteY0-100" fmla="*/ 1597 h 614781"/>
                  <a:gd name="connsiteX1-101" fmla="*/ 2455 w 1422704"/>
                  <a:gd name="connsiteY1-102" fmla="*/ 228292 h 614781"/>
                  <a:gd name="connsiteX2-103" fmla="*/ 158807 w 1422704"/>
                  <a:gd name="connsiteY2-104" fmla="*/ 541665 h 614781"/>
                  <a:gd name="connsiteX3-105" fmla="*/ 582924 w 1422704"/>
                  <a:gd name="connsiteY3-106" fmla="*/ 568334 h 614781"/>
                  <a:gd name="connsiteX4-107" fmla="*/ 1295708 w 1422704"/>
                  <a:gd name="connsiteY4-108" fmla="*/ 578812 h 614781"/>
                  <a:gd name="connsiteX5-109" fmla="*/ 1329057 w 1422704"/>
                  <a:gd name="connsiteY5-110" fmla="*/ 151140 h 614781"/>
                  <a:gd name="connsiteX6-111" fmla="*/ 325820 w 1422704"/>
                  <a:gd name="connsiteY6-112" fmla="*/ 1597 h 614781"/>
                  <a:gd name="connsiteX0-113" fmla="*/ 325820 w 1434823"/>
                  <a:gd name="connsiteY0-114" fmla="*/ 15919 h 629103"/>
                  <a:gd name="connsiteX1-115" fmla="*/ 2455 w 1434823"/>
                  <a:gd name="connsiteY1-116" fmla="*/ 242614 h 629103"/>
                  <a:gd name="connsiteX2-117" fmla="*/ 158807 w 1434823"/>
                  <a:gd name="connsiteY2-118" fmla="*/ 555987 h 629103"/>
                  <a:gd name="connsiteX3-119" fmla="*/ 582924 w 1434823"/>
                  <a:gd name="connsiteY3-120" fmla="*/ 582656 h 629103"/>
                  <a:gd name="connsiteX4-121" fmla="*/ 1295708 w 1434823"/>
                  <a:gd name="connsiteY4-122" fmla="*/ 593134 h 629103"/>
                  <a:gd name="connsiteX5-123" fmla="*/ 1347705 w 1434823"/>
                  <a:gd name="connsiteY5-124" fmla="*/ 82912 h 629103"/>
                  <a:gd name="connsiteX6-125" fmla="*/ 325820 w 1434823"/>
                  <a:gd name="connsiteY6-126" fmla="*/ 15919 h 629103"/>
                  <a:gd name="connsiteX0-127" fmla="*/ 325820 w 1467919"/>
                  <a:gd name="connsiteY0-128" fmla="*/ 11671 h 591698"/>
                  <a:gd name="connsiteX1-129" fmla="*/ 2455 w 1467919"/>
                  <a:gd name="connsiteY1-130" fmla="*/ 238366 h 591698"/>
                  <a:gd name="connsiteX2-131" fmla="*/ 158807 w 1467919"/>
                  <a:gd name="connsiteY2-132" fmla="*/ 551739 h 591698"/>
                  <a:gd name="connsiteX3-133" fmla="*/ 582924 w 1467919"/>
                  <a:gd name="connsiteY3-134" fmla="*/ 578408 h 591698"/>
                  <a:gd name="connsiteX4-135" fmla="*/ 1365637 w 1467919"/>
                  <a:gd name="connsiteY4-136" fmla="*/ 468236 h 591698"/>
                  <a:gd name="connsiteX5-137" fmla="*/ 1347705 w 1467919"/>
                  <a:gd name="connsiteY5-138" fmla="*/ 78664 h 591698"/>
                  <a:gd name="connsiteX6-139" fmla="*/ 325820 w 1467919"/>
                  <a:gd name="connsiteY6-140" fmla="*/ 11671 h 591698"/>
                  <a:gd name="connsiteX0-141" fmla="*/ 326072 w 1468171"/>
                  <a:gd name="connsiteY0-142" fmla="*/ 11671 h 572258"/>
                  <a:gd name="connsiteX1-143" fmla="*/ 2707 w 1468171"/>
                  <a:gd name="connsiteY1-144" fmla="*/ 238366 h 572258"/>
                  <a:gd name="connsiteX2-145" fmla="*/ 159059 w 1468171"/>
                  <a:gd name="connsiteY2-146" fmla="*/ 551739 h 572258"/>
                  <a:gd name="connsiteX3-147" fmla="*/ 639119 w 1468171"/>
                  <a:gd name="connsiteY3-148" fmla="*/ 533958 h 572258"/>
                  <a:gd name="connsiteX4-149" fmla="*/ 1365889 w 1468171"/>
                  <a:gd name="connsiteY4-150" fmla="*/ 468236 h 572258"/>
                  <a:gd name="connsiteX5-151" fmla="*/ 1347957 w 1468171"/>
                  <a:gd name="connsiteY5-152" fmla="*/ 78664 h 572258"/>
                  <a:gd name="connsiteX6-153" fmla="*/ 326072 w 1468171"/>
                  <a:gd name="connsiteY6-154" fmla="*/ 11671 h 572258"/>
                  <a:gd name="connsiteX0-155" fmla="*/ 325206 w 1467305"/>
                  <a:gd name="connsiteY0-156" fmla="*/ 11671 h 572258"/>
                  <a:gd name="connsiteX1-157" fmla="*/ 1841 w 1467305"/>
                  <a:gd name="connsiteY1-158" fmla="*/ 238366 h 572258"/>
                  <a:gd name="connsiteX2-159" fmla="*/ 214137 w 1467305"/>
                  <a:gd name="connsiteY2-160" fmla="*/ 551739 h 572258"/>
                  <a:gd name="connsiteX3-161" fmla="*/ 638253 w 1467305"/>
                  <a:gd name="connsiteY3-162" fmla="*/ 533958 h 572258"/>
                  <a:gd name="connsiteX4-163" fmla="*/ 1365023 w 1467305"/>
                  <a:gd name="connsiteY4-164" fmla="*/ 468236 h 572258"/>
                  <a:gd name="connsiteX5-165" fmla="*/ 1347091 w 1467305"/>
                  <a:gd name="connsiteY5-166" fmla="*/ 78664 h 572258"/>
                  <a:gd name="connsiteX6-167" fmla="*/ 325206 w 1467305"/>
                  <a:gd name="connsiteY6-168" fmla="*/ 11671 h 572258"/>
                  <a:gd name="connsiteX0-169" fmla="*/ 238562 w 1380661"/>
                  <a:gd name="connsiteY0-170" fmla="*/ 14456 h 572239"/>
                  <a:gd name="connsiteX1-171" fmla="*/ 3774 w 1380661"/>
                  <a:gd name="connsiteY1-172" fmla="*/ 279251 h 572239"/>
                  <a:gd name="connsiteX2-173" fmla="*/ 127493 w 1380661"/>
                  <a:gd name="connsiteY2-174" fmla="*/ 554524 h 572239"/>
                  <a:gd name="connsiteX3-175" fmla="*/ 551609 w 1380661"/>
                  <a:gd name="connsiteY3-176" fmla="*/ 536743 h 572239"/>
                  <a:gd name="connsiteX4-177" fmla="*/ 1278379 w 1380661"/>
                  <a:gd name="connsiteY4-178" fmla="*/ 471021 h 572239"/>
                  <a:gd name="connsiteX5-179" fmla="*/ 1260447 w 1380661"/>
                  <a:gd name="connsiteY5-180" fmla="*/ 81449 h 572239"/>
                  <a:gd name="connsiteX6-181" fmla="*/ 238562 w 1380661"/>
                  <a:gd name="connsiteY6-182" fmla="*/ 14456 h 572239"/>
                  <a:gd name="connsiteX0-183" fmla="*/ 238562 w 1380661"/>
                  <a:gd name="connsiteY0-184" fmla="*/ 26931 h 540264"/>
                  <a:gd name="connsiteX1-185" fmla="*/ 3774 w 1380661"/>
                  <a:gd name="connsiteY1-186" fmla="*/ 247276 h 540264"/>
                  <a:gd name="connsiteX2-187" fmla="*/ 127493 w 1380661"/>
                  <a:gd name="connsiteY2-188" fmla="*/ 522549 h 540264"/>
                  <a:gd name="connsiteX3-189" fmla="*/ 551609 w 1380661"/>
                  <a:gd name="connsiteY3-190" fmla="*/ 504768 h 540264"/>
                  <a:gd name="connsiteX4-191" fmla="*/ 1278379 w 1380661"/>
                  <a:gd name="connsiteY4-192" fmla="*/ 439046 h 540264"/>
                  <a:gd name="connsiteX5-193" fmla="*/ 1260447 w 1380661"/>
                  <a:gd name="connsiteY5-194" fmla="*/ 49474 h 540264"/>
                  <a:gd name="connsiteX6-195" fmla="*/ 238562 w 1380661"/>
                  <a:gd name="connsiteY6-196" fmla="*/ 26931 h 540264"/>
                  <a:gd name="connsiteX0-197" fmla="*/ 238562 w 1521906"/>
                  <a:gd name="connsiteY0-198" fmla="*/ 26087 h 539882"/>
                  <a:gd name="connsiteX1-199" fmla="*/ 3774 w 1521906"/>
                  <a:gd name="connsiteY1-200" fmla="*/ 246432 h 539882"/>
                  <a:gd name="connsiteX2-201" fmla="*/ 127493 w 1521906"/>
                  <a:gd name="connsiteY2-202" fmla="*/ 521705 h 539882"/>
                  <a:gd name="connsiteX3-203" fmla="*/ 551609 w 1521906"/>
                  <a:gd name="connsiteY3-204" fmla="*/ 503924 h 539882"/>
                  <a:gd name="connsiteX4-205" fmla="*/ 1474180 w 1521906"/>
                  <a:gd name="connsiteY4-206" fmla="*/ 423914 h 539882"/>
                  <a:gd name="connsiteX5-207" fmla="*/ 1260447 w 1521906"/>
                  <a:gd name="connsiteY5-208" fmla="*/ 48630 h 539882"/>
                  <a:gd name="connsiteX6-209" fmla="*/ 238562 w 1521906"/>
                  <a:gd name="connsiteY6-210" fmla="*/ 26087 h 539882"/>
                  <a:gd name="connsiteX0-211" fmla="*/ 238562 w 1581745"/>
                  <a:gd name="connsiteY0-212" fmla="*/ 34181 h 547976"/>
                  <a:gd name="connsiteX1-213" fmla="*/ 3774 w 1581745"/>
                  <a:gd name="connsiteY1-214" fmla="*/ 254526 h 547976"/>
                  <a:gd name="connsiteX2-215" fmla="*/ 127493 w 1581745"/>
                  <a:gd name="connsiteY2-216" fmla="*/ 529799 h 547976"/>
                  <a:gd name="connsiteX3-217" fmla="*/ 551609 w 1581745"/>
                  <a:gd name="connsiteY3-218" fmla="*/ 512018 h 547976"/>
                  <a:gd name="connsiteX4-219" fmla="*/ 1474180 w 1581745"/>
                  <a:gd name="connsiteY4-220" fmla="*/ 432008 h 547976"/>
                  <a:gd name="connsiteX5-221" fmla="*/ 1442263 w 1581745"/>
                  <a:gd name="connsiteY5-222" fmla="*/ 42436 h 547976"/>
                  <a:gd name="connsiteX6-223" fmla="*/ 238562 w 1581745"/>
                  <a:gd name="connsiteY6-224" fmla="*/ 34181 h 547976"/>
                  <a:gd name="connsiteX0-225" fmla="*/ 238562 w 1581745"/>
                  <a:gd name="connsiteY0-226" fmla="*/ 36738 h 549340"/>
                  <a:gd name="connsiteX1-227" fmla="*/ 3774 w 1581745"/>
                  <a:gd name="connsiteY1-228" fmla="*/ 257083 h 549340"/>
                  <a:gd name="connsiteX2-229" fmla="*/ 127493 w 1581745"/>
                  <a:gd name="connsiteY2-230" fmla="*/ 532356 h 549340"/>
                  <a:gd name="connsiteX3-231" fmla="*/ 551609 w 1581745"/>
                  <a:gd name="connsiteY3-232" fmla="*/ 514575 h 549340"/>
                  <a:gd name="connsiteX4-233" fmla="*/ 1474180 w 1581745"/>
                  <a:gd name="connsiteY4-234" fmla="*/ 472665 h 549340"/>
                  <a:gd name="connsiteX5-235" fmla="*/ 1442263 w 1581745"/>
                  <a:gd name="connsiteY5-236" fmla="*/ 44993 h 549340"/>
                  <a:gd name="connsiteX6-237" fmla="*/ 238562 w 1581745"/>
                  <a:gd name="connsiteY6-238" fmla="*/ 36738 h 549340"/>
                  <a:gd name="connsiteX0-239" fmla="*/ 239364 w 1582547"/>
                  <a:gd name="connsiteY0-240" fmla="*/ 36738 h 559759"/>
                  <a:gd name="connsiteX1-241" fmla="*/ 4576 w 1582547"/>
                  <a:gd name="connsiteY1-242" fmla="*/ 257083 h 559759"/>
                  <a:gd name="connsiteX2-243" fmla="*/ 128295 w 1582547"/>
                  <a:gd name="connsiteY2-244" fmla="*/ 532356 h 559759"/>
                  <a:gd name="connsiteX3-245" fmla="*/ 636326 w 1582547"/>
                  <a:gd name="connsiteY3-246" fmla="*/ 543150 h 559759"/>
                  <a:gd name="connsiteX4-247" fmla="*/ 1474982 w 1582547"/>
                  <a:gd name="connsiteY4-248" fmla="*/ 472665 h 559759"/>
                  <a:gd name="connsiteX5-249" fmla="*/ 1443065 w 1582547"/>
                  <a:gd name="connsiteY5-250" fmla="*/ 44993 h 559759"/>
                  <a:gd name="connsiteX6-251" fmla="*/ 239364 w 1582547"/>
                  <a:gd name="connsiteY6-252" fmla="*/ 36738 h 559759"/>
                  <a:gd name="connsiteX0-253" fmla="*/ 239834 w 1583017"/>
                  <a:gd name="connsiteY0-254" fmla="*/ 36738 h 545953"/>
                  <a:gd name="connsiteX1-255" fmla="*/ 5046 w 1583017"/>
                  <a:gd name="connsiteY1-256" fmla="*/ 257083 h 545953"/>
                  <a:gd name="connsiteX2-257" fmla="*/ 125268 w 1583017"/>
                  <a:gd name="connsiteY2-258" fmla="*/ 503781 h 545953"/>
                  <a:gd name="connsiteX3-259" fmla="*/ 636796 w 1583017"/>
                  <a:gd name="connsiteY3-260" fmla="*/ 543150 h 545953"/>
                  <a:gd name="connsiteX4-261" fmla="*/ 1475452 w 1583017"/>
                  <a:gd name="connsiteY4-262" fmla="*/ 472665 h 545953"/>
                  <a:gd name="connsiteX5-263" fmla="*/ 1443535 w 1583017"/>
                  <a:gd name="connsiteY5-264" fmla="*/ 44993 h 545953"/>
                  <a:gd name="connsiteX6-265" fmla="*/ 239834 w 1583017"/>
                  <a:gd name="connsiteY6-266" fmla="*/ 36738 h 54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83017" h="545953">
                    <a:moveTo>
                      <a:pt x="239834" y="36738"/>
                    </a:moveTo>
                    <a:cubicBezTo>
                      <a:pt x="86" y="72086"/>
                      <a:pt x="24140" y="179243"/>
                      <a:pt x="5046" y="257083"/>
                    </a:cubicBezTo>
                    <a:cubicBezTo>
                      <a:pt x="-14048" y="334923"/>
                      <a:pt x="19976" y="456103"/>
                      <a:pt x="125268" y="503781"/>
                    </a:cubicBezTo>
                    <a:cubicBezTo>
                      <a:pt x="230560" y="551459"/>
                      <a:pt x="411765" y="548336"/>
                      <a:pt x="636796" y="543150"/>
                    </a:cubicBezTo>
                    <a:cubicBezTo>
                      <a:pt x="861827" y="537964"/>
                      <a:pt x="1195900" y="496160"/>
                      <a:pt x="1475452" y="472665"/>
                    </a:cubicBezTo>
                    <a:cubicBezTo>
                      <a:pt x="1598642" y="388845"/>
                      <a:pt x="1649471" y="117647"/>
                      <a:pt x="1443535" y="44993"/>
                    </a:cubicBezTo>
                    <a:cubicBezTo>
                      <a:pt x="1237599" y="-27661"/>
                      <a:pt x="479582" y="1390"/>
                      <a:pt x="239834" y="36738"/>
                    </a:cubicBezTo>
                    <a:close/>
                  </a:path>
                </a:pathLst>
              </a:custGeom>
              <a:solidFill>
                <a:srgbClr val="FA5C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1" name="TextBox 5"/>
              <p:cNvSpPr txBox="1">
                <a:spLocks noChangeArrowheads="1"/>
              </p:cNvSpPr>
              <p:nvPr/>
            </p:nvSpPr>
            <p:spPr bwMode="auto">
              <a:xfrm>
                <a:off x="5794615" y="3394952"/>
                <a:ext cx="1126885" cy="3909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defTabSz="914400" eaLnBrk="0" hangingPunct="0">
                  <a:lnSpc>
                    <a:spcPct val="125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救出公主</a:t>
                </a:r>
                <a:endPara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2" name="直接连接符 41"/>
            <p:cNvCxnSpPr/>
            <p:nvPr/>
          </p:nvCxnSpPr>
          <p:spPr>
            <a:xfrm>
              <a:off x="3190838" y="4307066"/>
              <a:ext cx="600112" cy="0"/>
            </a:xfrm>
            <a:prstGeom prst="line">
              <a:avLst/>
            </a:prstGeom>
            <a:ln w="28575">
              <a:solidFill>
                <a:srgbClr val="FF5B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138701" y="4307066"/>
              <a:ext cx="600112" cy="0"/>
            </a:xfrm>
            <a:prstGeom prst="line">
              <a:avLst/>
            </a:prstGeom>
            <a:ln w="28575">
              <a:solidFill>
                <a:srgbClr val="FF5B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20" name="TextBox 13"/>
          <p:cNvSpPr txBox="1"/>
          <p:nvPr/>
        </p:nvSpPr>
        <p:spPr>
          <a:xfrm>
            <a:off x="1441816" y="1178528"/>
            <a:ext cx="6538292" cy="78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选一组标题，再读课文，看看课文中的哪些自然段可以归到这些标题中？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2785" y="1191927"/>
            <a:ext cx="743827" cy="400110"/>
            <a:chOff x="539435" y="912528"/>
            <a:chExt cx="743827" cy="400110"/>
          </a:xfrm>
        </p:grpSpPr>
        <p:sp>
          <p:nvSpPr>
            <p:cNvPr id="23" name="矩形: 圆角 22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06151" y="2181087"/>
            <a:ext cx="2597347" cy="488453"/>
            <a:chOff x="1206151" y="2181087"/>
            <a:chExt cx="2597347" cy="488453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206151" y="2237590"/>
              <a:ext cx="1881342" cy="431950"/>
            </a:xfrm>
            <a:custGeom>
              <a:avLst/>
              <a:gdLst>
                <a:gd name="connsiteX0" fmla="*/ 217175 w 1377599"/>
                <a:gd name="connsiteY0" fmla="*/ 4914 h 616030"/>
                <a:gd name="connsiteX1" fmla="*/ 26675 w 1377599"/>
                <a:gd name="connsiteY1" fmla="*/ 241134 h 616030"/>
                <a:gd name="connsiteX2" fmla="*/ 57155 w 1377599"/>
                <a:gd name="connsiteY2" fmla="*/ 530694 h 616030"/>
                <a:gd name="connsiteX3" fmla="*/ 537215 w 1377599"/>
                <a:gd name="connsiteY3" fmla="*/ 614514 h 616030"/>
                <a:gd name="connsiteX4" fmla="*/ 1253495 w 1377599"/>
                <a:gd name="connsiteY4" fmla="*/ 477354 h 616030"/>
                <a:gd name="connsiteX5" fmla="*/ 1276355 w 1377599"/>
                <a:gd name="connsiteY5" fmla="*/ 111594 h 616030"/>
                <a:gd name="connsiteX6" fmla="*/ 217175 w 1377599"/>
                <a:gd name="connsiteY6" fmla="*/ 4914 h 616030"/>
                <a:gd name="connsiteX0-1" fmla="*/ 277420 w 1437844"/>
                <a:gd name="connsiteY0-2" fmla="*/ 5581 h 616631"/>
                <a:gd name="connsiteX1-3" fmla="*/ 8339 w 1437844"/>
                <a:gd name="connsiteY1-4" fmla="*/ 253707 h 616631"/>
                <a:gd name="connsiteX2-5" fmla="*/ 117400 w 1437844"/>
                <a:gd name="connsiteY2-6" fmla="*/ 531361 h 616631"/>
                <a:gd name="connsiteX3-7" fmla="*/ 597460 w 1437844"/>
                <a:gd name="connsiteY3-8" fmla="*/ 615181 h 616631"/>
                <a:gd name="connsiteX4-9" fmla="*/ 1313740 w 1437844"/>
                <a:gd name="connsiteY4-10" fmla="*/ 478021 h 616631"/>
                <a:gd name="connsiteX5-11" fmla="*/ 1336600 w 1437844"/>
                <a:gd name="connsiteY5-12" fmla="*/ 112261 h 616631"/>
                <a:gd name="connsiteX6-13" fmla="*/ 277420 w 1437844"/>
                <a:gd name="connsiteY6-14" fmla="*/ 5581 h 616631"/>
                <a:gd name="connsiteX0-15" fmla="*/ 335841 w 1438723"/>
                <a:gd name="connsiteY0-16" fmla="*/ 5213 h 625788"/>
                <a:gd name="connsiteX1-17" fmla="*/ 11991 w 1438723"/>
                <a:gd name="connsiteY1-18" fmla="*/ 262864 h 625788"/>
                <a:gd name="connsiteX2-19" fmla="*/ 121052 w 1438723"/>
                <a:gd name="connsiteY2-20" fmla="*/ 540518 h 625788"/>
                <a:gd name="connsiteX3-21" fmla="*/ 601112 w 1438723"/>
                <a:gd name="connsiteY3-22" fmla="*/ 624338 h 625788"/>
                <a:gd name="connsiteX4-23" fmla="*/ 1317392 w 1438723"/>
                <a:gd name="connsiteY4-24" fmla="*/ 487178 h 625788"/>
                <a:gd name="connsiteX5-25" fmla="*/ 1340252 w 1438723"/>
                <a:gd name="connsiteY5-26" fmla="*/ 121418 h 625788"/>
                <a:gd name="connsiteX6-27" fmla="*/ 335841 w 1438723"/>
                <a:gd name="connsiteY6-28" fmla="*/ 5213 h 625788"/>
                <a:gd name="connsiteX0-29" fmla="*/ 345668 w 1438704"/>
                <a:gd name="connsiteY0-30" fmla="*/ 10183 h 578370"/>
                <a:gd name="connsiteX1-31" fmla="*/ 12616 w 1438704"/>
                <a:gd name="connsiteY1-32" fmla="*/ 215446 h 578370"/>
                <a:gd name="connsiteX2-33" fmla="*/ 121677 w 1438704"/>
                <a:gd name="connsiteY2-34" fmla="*/ 493100 h 578370"/>
                <a:gd name="connsiteX3-35" fmla="*/ 601737 w 1438704"/>
                <a:gd name="connsiteY3-36" fmla="*/ 576920 h 578370"/>
                <a:gd name="connsiteX4-37" fmla="*/ 1318017 w 1438704"/>
                <a:gd name="connsiteY4-38" fmla="*/ 439760 h 578370"/>
                <a:gd name="connsiteX5-39" fmla="*/ 1340877 w 1438704"/>
                <a:gd name="connsiteY5-40" fmla="*/ 74000 h 578370"/>
                <a:gd name="connsiteX6-41" fmla="*/ 345668 w 1438704"/>
                <a:gd name="connsiteY6-42" fmla="*/ 10183 h 578370"/>
                <a:gd name="connsiteX0-43" fmla="*/ 345668 w 1464907"/>
                <a:gd name="connsiteY0-44" fmla="*/ 10460 h 578252"/>
                <a:gd name="connsiteX1-45" fmla="*/ 12616 w 1464907"/>
                <a:gd name="connsiteY1-46" fmla="*/ 215723 h 578252"/>
                <a:gd name="connsiteX2-47" fmla="*/ 121677 w 1464907"/>
                <a:gd name="connsiteY2-48" fmla="*/ 493377 h 578252"/>
                <a:gd name="connsiteX3-49" fmla="*/ 601737 w 1464907"/>
                <a:gd name="connsiteY3-50" fmla="*/ 577197 h 578252"/>
                <a:gd name="connsiteX4-51" fmla="*/ 1368631 w 1464907"/>
                <a:gd name="connsiteY4-52" fmla="*/ 449562 h 578252"/>
                <a:gd name="connsiteX5-53" fmla="*/ 1340877 w 1464907"/>
                <a:gd name="connsiteY5-54" fmla="*/ 74277 h 578252"/>
                <a:gd name="connsiteX6-55" fmla="*/ 345668 w 1464907"/>
                <a:gd name="connsiteY6-56" fmla="*/ 10460 h 5782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464907" h="578252">
                  <a:moveTo>
                    <a:pt x="345668" y="10460"/>
                  </a:moveTo>
                  <a:cubicBezTo>
                    <a:pt x="124291" y="34034"/>
                    <a:pt x="49948" y="135237"/>
                    <a:pt x="12616" y="215723"/>
                  </a:cubicBezTo>
                  <a:cubicBezTo>
                    <a:pt x="-24716" y="296209"/>
                    <a:pt x="23490" y="433131"/>
                    <a:pt x="121677" y="493377"/>
                  </a:cubicBezTo>
                  <a:cubicBezTo>
                    <a:pt x="219864" y="553623"/>
                    <a:pt x="393911" y="584500"/>
                    <a:pt x="601737" y="577197"/>
                  </a:cubicBezTo>
                  <a:cubicBezTo>
                    <a:pt x="809563" y="569895"/>
                    <a:pt x="1245441" y="533382"/>
                    <a:pt x="1368631" y="449562"/>
                  </a:cubicBezTo>
                  <a:cubicBezTo>
                    <a:pt x="1491821" y="365742"/>
                    <a:pt x="1511371" y="147461"/>
                    <a:pt x="1340877" y="74277"/>
                  </a:cubicBezTo>
                  <a:cubicBezTo>
                    <a:pt x="1170383" y="1093"/>
                    <a:pt x="567045" y="-13114"/>
                    <a:pt x="345668" y="10460"/>
                  </a:cubicBezTo>
                  <a:close/>
                </a:path>
              </a:pathLst>
            </a:custGeom>
            <a:solidFill>
              <a:srgbClr val="FA5C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80849" y="2181087"/>
              <a:ext cx="2522649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公主被困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</a:rPr>
                <a:t>(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～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</a:rPr>
                <a:t>)</a:t>
              </a:r>
              <a:endParaRPr lang="zh-CN" altLang="en-US" sz="1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17191" y="2181087"/>
            <a:ext cx="2053121" cy="494169"/>
            <a:chOff x="5817191" y="2181087"/>
            <a:chExt cx="2053121" cy="494169"/>
          </a:xfrm>
        </p:grpSpPr>
        <p:sp>
          <p:nvSpPr>
            <p:cNvPr id="45" name="任意多边形: 形状 44"/>
            <p:cNvSpPr/>
            <p:nvPr/>
          </p:nvSpPr>
          <p:spPr>
            <a:xfrm>
              <a:off x="5817191" y="2237016"/>
              <a:ext cx="2053121" cy="438240"/>
            </a:xfrm>
            <a:custGeom>
              <a:avLst/>
              <a:gdLst>
                <a:gd name="connsiteX0" fmla="*/ 217175 w 1377599"/>
                <a:gd name="connsiteY0" fmla="*/ 4914 h 616030"/>
                <a:gd name="connsiteX1" fmla="*/ 26675 w 1377599"/>
                <a:gd name="connsiteY1" fmla="*/ 241134 h 616030"/>
                <a:gd name="connsiteX2" fmla="*/ 57155 w 1377599"/>
                <a:gd name="connsiteY2" fmla="*/ 530694 h 616030"/>
                <a:gd name="connsiteX3" fmla="*/ 537215 w 1377599"/>
                <a:gd name="connsiteY3" fmla="*/ 614514 h 616030"/>
                <a:gd name="connsiteX4" fmla="*/ 1253495 w 1377599"/>
                <a:gd name="connsiteY4" fmla="*/ 477354 h 616030"/>
                <a:gd name="connsiteX5" fmla="*/ 1276355 w 1377599"/>
                <a:gd name="connsiteY5" fmla="*/ 111594 h 616030"/>
                <a:gd name="connsiteX6" fmla="*/ 217175 w 1377599"/>
                <a:gd name="connsiteY6" fmla="*/ 4914 h 616030"/>
                <a:gd name="connsiteX0-1" fmla="*/ 254586 w 1415010"/>
                <a:gd name="connsiteY0-2" fmla="*/ 5446 h 616509"/>
                <a:gd name="connsiteX1-3" fmla="*/ 11640 w 1415010"/>
                <a:gd name="connsiteY1-4" fmla="*/ 251191 h 616509"/>
                <a:gd name="connsiteX2-5" fmla="*/ 94566 w 1415010"/>
                <a:gd name="connsiteY2-6" fmla="*/ 531226 h 616509"/>
                <a:gd name="connsiteX3-7" fmla="*/ 574626 w 1415010"/>
                <a:gd name="connsiteY3-8" fmla="*/ 615046 h 616509"/>
                <a:gd name="connsiteX4-9" fmla="*/ 1290906 w 1415010"/>
                <a:gd name="connsiteY4-10" fmla="*/ 477886 h 616509"/>
                <a:gd name="connsiteX5-11" fmla="*/ 1313766 w 1415010"/>
                <a:gd name="connsiteY5-12" fmla="*/ 112126 h 616509"/>
                <a:gd name="connsiteX6-13" fmla="*/ 254586 w 1415010"/>
                <a:gd name="connsiteY6-14" fmla="*/ 5446 h 616509"/>
                <a:gd name="connsiteX0-15" fmla="*/ 329614 w 1416275"/>
                <a:gd name="connsiteY0-16" fmla="*/ 4642 h 634755"/>
                <a:gd name="connsiteX1-17" fmla="*/ 16739 w 1416275"/>
                <a:gd name="connsiteY1-18" fmla="*/ 269437 h 634755"/>
                <a:gd name="connsiteX2-19" fmla="*/ 99665 w 1416275"/>
                <a:gd name="connsiteY2-20" fmla="*/ 549472 h 634755"/>
                <a:gd name="connsiteX3-21" fmla="*/ 579725 w 1416275"/>
                <a:gd name="connsiteY3-22" fmla="*/ 633292 h 634755"/>
                <a:gd name="connsiteX4-23" fmla="*/ 1296005 w 1416275"/>
                <a:gd name="connsiteY4-24" fmla="*/ 496132 h 634755"/>
                <a:gd name="connsiteX5-25" fmla="*/ 1318865 w 1416275"/>
                <a:gd name="connsiteY5-26" fmla="*/ 130372 h 634755"/>
                <a:gd name="connsiteX6-27" fmla="*/ 329614 w 1416275"/>
                <a:gd name="connsiteY6-28" fmla="*/ 4642 h 634755"/>
                <a:gd name="connsiteX0-29" fmla="*/ 329614 w 1424967"/>
                <a:gd name="connsiteY0-30" fmla="*/ 2699 h 632812"/>
                <a:gd name="connsiteX1-31" fmla="*/ 16739 w 1424967"/>
                <a:gd name="connsiteY1-32" fmla="*/ 267494 h 632812"/>
                <a:gd name="connsiteX2-33" fmla="*/ 99665 w 1424967"/>
                <a:gd name="connsiteY2-34" fmla="*/ 547529 h 632812"/>
                <a:gd name="connsiteX3-35" fmla="*/ 579725 w 1424967"/>
                <a:gd name="connsiteY3-36" fmla="*/ 631349 h 632812"/>
                <a:gd name="connsiteX4-37" fmla="*/ 1296005 w 1424967"/>
                <a:gd name="connsiteY4-38" fmla="*/ 494189 h 632812"/>
                <a:gd name="connsiteX5-39" fmla="*/ 1332851 w 1424967"/>
                <a:gd name="connsiteY5-40" fmla="*/ 152242 h 632812"/>
                <a:gd name="connsiteX6-41" fmla="*/ 329614 w 1424967"/>
                <a:gd name="connsiteY6-42" fmla="*/ 2699 h 632812"/>
                <a:gd name="connsiteX0-43" fmla="*/ 329614 w 1426498"/>
                <a:gd name="connsiteY0-44" fmla="*/ 3098 h 640165"/>
                <a:gd name="connsiteX1-45" fmla="*/ 16739 w 1426498"/>
                <a:gd name="connsiteY1-46" fmla="*/ 267893 h 640165"/>
                <a:gd name="connsiteX2-47" fmla="*/ 99665 w 1426498"/>
                <a:gd name="connsiteY2-48" fmla="*/ 547928 h 640165"/>
                <a:gd name="connsiteX3-49" fmla="*/ 579725 w 1426498"/>
                <a:gd name="connsiteY3-50" fmla="*/ 631748 h 640165"/>
                <a:gd name="connsiteX4-51" fmla="*/ 1299502 w 1426498"/>
                <a:gd name="connsiteY4-52" fmla="*/ 580313 h 640165"/>
                <a:gd name="connsiteX5-53" fmla="*/ 1332851 w 1426498"/>
                <a:gd name="connsiteY5-54" fmla="*/ 152641 h 640165"/>
                <a:gd name="connsiteX6-55" fmla="*/ 329614 w 1426498"/>
                <a:gd name="connsiteY6-56" fmla="*/ 3098 h 640165"/>
                <a:gd name="connsiteX0-57" fmla="*/ 329825 w 1426709"/>
                <a:gd name="connsiteY0-58" fmla="*/ 3098 h 616118"/>
                <a:gd name="connsiteX1-59" fmla="*/ 16950 w 1426709"/>
                <a:gd name="connsiteY1-60" fmla="*/ 267893 h 616118"/>
                <a:gd name="connsiteX2-61" fmla="*/ 99876 w 1426709"/>
                <a:gd name="connsiteY2-62" fmla="*/ 547928 h 616118"/>
                <a:gd name="connsiteX3-63" fmla="*/ 586929 w 1426709"/>
                <a:gd name="connsiteY3-64" fmla="*/ 569835 h 616118"/>
                <a:gd name="connsiteX4-65" fmla="*/ 1299713 w 1426709"/>
                <a:gd name="connsiteY4-66" fmla="*/ 580313 h 616118"/>
                <a:gd name="connsiteX5-67" fmla="*/ 1333062 w 1426709"/>
                <a:gd name="connsiteY5-68" fmla="*/ 152641 h 616118"/>
                <a:gd name="connsiteX6-69" fmla="*/ 329825 w 1426709"/>
                <a:gd name="connsiteY6-70" fmla="*/ 3098 h 616118"/>
                <a:gd name="connsiteX0-71" fmla="*/ 318550 w 1415434"/>
                <a:gd name="connsiteY0-72" fmla="*/ 3098 h 616282"/>
                <a:gd name="connsiteX1-73" fmla="*/ 5675 w 1415434"/>
                <a:gd name="connsiteY1-74" fmla="*/ 267893 h 616282"/>
                <a:gd name="connsiteX2-75" fmla="*/ 151537 w 1415434"/>
                <a:gd name="connsiteY2-76" fmla="*/ 543166 h 616282"/>
                <a:gd name="connsiteX3-77" fmla="*/ 575654 w 1415434"/>
                <a:gd name="connsiteY3-78" fmla="*/ 569835 h 616282"/>
                <a:gd name="connsiteX4-79" fmla="*/ 1288438 w 1415434"/>
                <a:gd name="connsiteY4-80" fmla="*/ 580313 h 616282"/>
                <a:gd name="connsiteX5-81" fmla="*/ 1321787 w 1415434"/>
                <a:gd name="connsiteY5-82" fmla="*/ 152641 h 616282"/>
                <a:gd name="connsiteX6-83" fmla="*/ 318550 w 1415434"/>
                <a:gd name="connsiteY6-84" fmla="*/ 3098 h 616282"/>
                <a:gd name="connsiteX0-85" fmla="*/ 328609 w 1425493"/>
                <a:gd name="connsiteY0-86" fmla="*/ 1597 h 614781"/>
                <a:gd name="connsiteX1-87" fmla="*/ 5244 w 1425493"/>
                <a:gd name="connsiteY1-88" fmla="*/ 228292 h 614781"/>
                <a:gd name="connsiteX2-89" fmla="*/ 161596 w 1425493"/>
                <a:gd name="connsiteY2-90" fmla="*/ 541665 h 614781"/>
                <a:gd name="connsiteX3-91" fmla="*/ 585713 w 1425493"/>
                <a:gd name="connsiteY3-92" fmla="*/ 568334 h 614781"/>
                <a:gd name="connsiteX4-93" fmla="*/ 1298497 w 1425493"/>
                <a:gd name="connsiteY4-94" fmla="*/ 578812 h 614781"/>
                <a:gd name="connsiteX5-95" fmla="*/ 1331846 w 1425493"/>
                <a:gd name="connsiteY5-96" fmla="*/ 151140 h 614781"/>
                <a:gd name="connsiteX6-97" fmla="*/ 328609 w 1425493"/>
                <a:gd name="connsiteY6-98" fmla="*/ 1597 h 614781"/>
                <a:gd name="connsiteX0-99" fmla="*/ 325820 w 1422704"/>
                <a:gd name="connsiteY0-100" fmla="*/ 1597 h 614781"/>
                <a:gd name="connsiteX1-101" fmla="*/ 2455 w 1422704"/>
                <a:gd name="connsiteY1-102" fmla="*/ 228292 h 614781"/>
                <a:gd name="connsiteX2-103" fmla="*/ 158807 w 1422704"/>
                <a:gd name="connsiteY2-104" fmla="*/ 541665 h 614781"/>
                <a:gd name="connsiteX3-105" fmla="*/ 582924 w 1422704"/>
                <a:gd name="connsiteY3-106" fmla="*/ 568334 h 614781"/>
                <a:gd name="connsiteX4-107" fmla="*/ 1295708 w 1422704"/>
                <a:gd name="connsiteY4-108" fmla="*/ 578812 h 614781"/>
                <a:gd name="connsiteX5-109" fmla="*/ 1329057 w 1422704"/>
                <a:gd name="connsiteY5-110" fmla="*/ 151140 h 614781"/>
                <a:gd name="connsiteX6-111" fmla="*/ 325820 w 1422704"/>
                <a:gd name="connsiteY6-112" fmla="*/ 1597 h 614781"/>
                <a:gd name="connsiteX0-113" fmla="*/ 325820 w 1434823"/>
                <a:gd name="connsiteY0-114" fmla="*/ 15919 h 629103"/>
                <a:gd name="connsiteX1-115" fmla="*/ 2455 w 1434823"/>
                <a:gd name="connsiteY1-116" fmla="*/ 242614 h 629103"/>
                <a:gd name="connsiteX2-117" fmla="*/ 158807 w 1434823"/>
                <a:gd name="connsiteY2-118" fmla="*/ 555987 h 629103"/>
                <a:gd name="connsiteX3-119" fmla="*/ 582924 w 1434823"/>
                <a:gd name="connsiteY3-120" fmla="*/ 582656 h 629103"/>
                <a:gd name="connsiteX4-121" fmla="*/ 1295708 w 1434823"/>
                <a:gd name="connsiteY4-122" fmla="*/ 593134 h 629103"/>
                <a:gd name="connsiteX5-123" fmla="*/ 1347705 w 1434823"/>
                <a:gd name="connsiteY5-124" fmla="*/ 82912 h 629103"/>
                <a:gd name="connsiteX6-125" fmla="*/ 325820 w 1434823"/>
                <a:gd name="connsiteY6-126" fmla="*/ 15919 h 629103"/>
                <a:gd name="connsiteX0-127" fmla="*/ 325820 w 1467919"/>
                <a:gd name="connsiteY0-128" fmla="*/ 11671 h 591698"/>
                <a:gd name="connsiteX1-129" fmla="*/ 2455 w 1467919"/>
                <a:gd name="connsiteY1-130" fmla="*/ 238366 h 591698"/>
                <a:gd name="connsiteX2-131" fmla="*/ 158807 w 1467919"/>
                <a:gd name="connsiteY2-132" fmla="*/ 551739 h 591698"/>
                <a:gd name="connsiteX3-133" fmla="*/ 582924 w 1467919"/>
                <a:gd name="connsiteY3-134" fmla="*/ 578408 h 591698"/>
                <a:gd name="connsiteX4-135" fmla="*/ 1365637 w 1467919"/>
                <a:gd name="connsiteY4-136" fmla="*/ 468236 h 591698"/>
                <a:gd name="connsiteX5-137" fmla="*/ 1347705 w 1467919"/>
                <a:gd name="connsiteY5-138" fmla="*/ 78664 h 591698"/>
                <a:gd name="connsiteX6-139" fmla="*/ 325820 w 1467919"/>
                <a:gd name="connsiteY6-140" fmla="*/ 11671 h 591698"/>
                <a:gd name="connsiteX0-141" fmla="*/ 326072 w 1468171"/>
                <a:gd name="connsiteY0-142" fmla="*/ 11671 h 572258"/>
                <a:gd name="connsiteX1-143" fmla="*/ 2707 w 1468171"/>
                <a:gd name="connsiteY1-144" fmla="*/ 238366 h 572258"/>
                <a:gd name="connsiteX2-145" fmla="*/ 159059 w 1468171"/>
                <a:gd name="connsiteY2-146" fmla="*/ 551739 h 572258"/>
                <a:gd name="connsiteX3-147" fmla="*/ 639119 w 1468171"/>
                <a:gd name="connsiteY3-148" fmla="*/ 533958 h 572258"/>
                <a:gd name="connsiteX4-149" fmla="*/ 1365889 w 1468171"/>
                <a:gd name="connsiteY4-150" fmla="*/ 468236 h 572258"/>
                <a:gd name="connsiteX5-151" fmla="*/ 1347957 w 1468171"/>
                <a:gd name="connsiteY5-152" fmla="*/ 78664 h 572258"/>
                <a:gd name="connsiteX6-153" fmla="*/ 326072 w 1468171"/>
                <a:gd name="connsiteY6-154" fmla="*/ 11671 h 572258"/>
                <a:gd name="connsiteX0-155" fmla="*/ 325206 w 1467305"/>
                <a:gd name="connsiteY0-156" fmla="*/ 11671 h 572258"/>
                <a:gd name="connsiteX1-157" fmla="*/ 1841 w 1467305"/>
                <a:gd name="connsiteY1-158" fmla="*/ 238366 h 572258"/>
                <a:gd name="connsiteX2-159" fmla="*/ 214137 w 1467305"/>
                <a:gd name="connsiteY2-160" fmla="*/ 551739 h 572258"/>
                <a:gd name="connsiteX3-161" fmla="*/ 638253 w 1467305"/>
                <a:gd name="connsiteY3-162" fmla="*/ 533958 h 572258"/>
                <a:gd name="connsiteX4-163" fmla="*/ 1365023 w 1467305"/>
                <a:gd name="connsiteY4-164" fmla="*/ 468236 h 572258"/>
                <a:gd name="connsiteX5-165" fmla="*/ 1347091 w 1467305"/>
                <a:gd name="connsiteY5-166" fmla="*/ 78664 h 572258"/>
                <a:gd name="connsiteX6-167" fmla="*/ 325206 w 1467305"/>
                <a:gd name="connsiteY6-168" fmla="*/ 11671 h 572258"/>
                <a:gd name="connsiteX0-169" fmla="*/ 238562 w 1380661"/>
                <a:gd name="connsiteY0-170" fmla="*/ 14456 h 572239"/>
                <a:gd name="connsiteX1-171" fmla="*/ 3774 w 1380661"/>
                <a:gd name="connsiteY1-172" fmla="*/ 279251 h 572239"/>
                <a:gd name="connsiteX2-173" fmla="*/ 127493 w 1380661"/>
                <a:gd name="connsiteY2-174" fmla="*/ 554524 h 572239"/>
                <a:gd name="connsiteX3-175" fmla="*/ 551609 w 1380661"/>
                <a:gd name="connsiteY3-176" fmla="*/ 536743 h 572239"/>
                <a:gd name="connsiteX4-177" fmla="*/ 1278379 w 1380661"/>
                <a:gd name="connsiteY4-178" fmla="*/ 471021 h 572239"/>
                <a:gd name="connsiteX5-179" fmla="*/ 1260447 w 1380661"/>
                <a:gd name="connsiteY5-180" fmla="*/ 81449 h 572239"/>
                <a:gd name="connsiteX6-181" fmla="*/ 238562 w 1380661"/>
                <a:gd name="connsiteY6-182" fmla="*/ 14456 h 572239"/>
                <a:gd name="connsiteX0-183" fmla="*/ 238562 w 1380661"/>
                <a:gd name="connsiteY0-184" fmla="*/ 26931 h 540264"/>
                <a:gd name="connsiteX1-185" fmla="*/ 3774 w 1380661"/>
                <a:gd name="connsiteY1-186" fmla="*/ 247276 h 540264"/>
                <a:gd name="connsiteX2-187" fmla="*/ 127493 w 1380661"/>
                <a:gd name="connsiteY2-188" fmla="*/ 522549 h 540264"/>
                <a:gd name="connsiteX3-189" fmla="*/ 551609 w 1380661"/>
                <a:gd name="connsiteY3-190" fmla="*/ 504768 h 540264"/>
                <a:gd name="connsiteX4-191" fmla="*/ 1278379 w 1380661"/>
                <a:gd name="connsiteY4-192" fmla="*/ 439046 h 540264"/>
                <a:gd name="connsiteX5-193" fmla="*/ 1260447 w 1380661"/>
                <a:gd name="connsiteY5-194" fmla="*/ 49474 h 540264"/>
                <a:gd name="connsiteX6-195" fmla="*/ 238562 w 1380661"/>
                <a:gd name="connsiteY6-196" fmla="*/ 26931 h 540264"/>
                <a:gd name="connsiteX0-197" fmla="*/ 238562 w 1521906"/>
                <a:gd name="connsiteY0-198" fmla="*/ 26087 h 539882"/>
                <a:gd name="connsiteX1-199" fmla="*/ 3774 w 1521906"/>
                <a:gd name="connsiteY1-200" fmla="*/ 246432 h 539882"/>
                <a:gd name="connsiteX2-201" fmla="*/ 127493 w 1521906"/>
                <a:gd name="connsiteY2-202" fmla="*/ 521705 h 539882"/>
                <a:gd name="connsiteX3-203" fmla="*/ 551609 w 1521906"/>
                <a:gd name="connsiteY3-204" fmla="*/ 503924 h 539882"/>
                <a:gd name="connsiteX4-205" fmla="*/ 1474180 w 1521906"/>
                <a:gd name="connsiteY4-206" fmla="*/ 423914 h 539882"/>
                <a:gd name="connsiteX5-207" fmla="*/ 1260447 w 1521906"/>
                <a:gd name="connsiteY5-208" fmla="*/ 48630 h 539882"/>
                <a:gd name="connsiteX6-209" fmla="*/ 238562 w 1521906"/>
                <a:gd name="connsiteY6-210" fmla="*/ 26087 h 539882"/>
                <a:gd name="connsiteX0-211" fmla="*/ 238562 w 1581745"/>
                <a:gd name="connsiteY0-212" fmla="*/ 34181 h 547976"/>
                <a:gd name="connsiteX1-213" fmla="*/ 3774 w 1581745"/>
                <a:gd name="connsiteY1-214" fmla="*/ 254526 h 547976"/>
                <a:gd name="connsiteX2-215" fmla="*/ 127493 w 1581745"/>
                <a:gd name="connsiteY2-216" fmla="*/ 529799 h 547976"/>
                <a:gd name="connsiteX3-217" fmla="*/ 551609 w 1581745"/>
                <a:gd name="connsiteY3-218" fmla="*/ 512018 h 547976"/>
                <a:gd name="connsiteX4-219" fmla="*/ 1474180 w 1581745"/>
                <a:gd name="connsiteY4-220" fmla="*/ 432008 h 547976"/>
                <a:gd name="connsiteX5-221" fmla="*/ 1442263 w 1581745"/>
                <a:gd name="connsiteY5-222" fmla="*/ 42436 h 547976"/>
                <a:gd name="connsiteX6-223" fmla="*/ 238562 w 1581745"/>
                <a:gd name="connsiteY6-224" fmla="*/ 34181 h 547976"/>
                <a:gd name="connsiteX0-225" fmla="*/ 238562 w 1581745"/>
                <a:gd name="connsiteY0-226" fmla="*/ 36738 h 549340"/>
                <a:gd name="connsiteX1-227" fmla="*/ 3774 w 1581745"/>
                <a:gd name="connsiteY1-228" fmla="*/ 257083 h 549340"/>
                <a:gd name="connsiteX2-229" fmla="*/ 127493 w 1581745"/>
                <a:gd name="connsiteY2-230" fmla="*/ 532356 h 549340"/>
                <a:gd name="connsiteX3-231" fmla="*/ 551609 w 1581745"/>
                <a:gd name="connsiteY3-232" fmla="*/ 514575 h 549340"/>
                <a:gd name="connsiteX4-233" fmla="*/ 1474180 w 1581745"/>
                <a:gd name="connsiteY4-234" fmla="*/ 472665 h 549340"/>
                <a:gd name="connsiteX5-235" fmla="*/ 1442263 w 1581745"/>
                <a:gd name="connsiteY5-236" fmla="*/ 44993 h 549340"/>
                <a:gd name="connsiteX6-237" fmla="*/ 238562 w 1581745"/>
                <a:gd name="connsiteY6-238" fmla="*/ 36738 h 549340"/>
                <a:gd name="connsiteX0-239" fmla="*/ 239364 w 1582547"/>
                <a:gd name="connsiteY0-240" fmla="*/ 36738 h 559759"/>
                <a:gd name="connsiteX1-241" fmla="*/ 4576 w 1582547"/>
                <a:gd name="connsiteY1-242" fmla="*/ 257083 h 559759"/>
                <a:gd name="connsiteX2-243" fmla="*/ 128295 w 1582547"/>
                <a:gd name="connsiteY2-244" fmla="*/ 532356 h 559759"/>
                <a:gd name="connsiteX3-245" fmla="*/ 636326 w 1582547"/>
                <a:gd name="connsiteY3-246" fmla="*/ 543150 h 559759"/>
                <a:gd name="connsiteX4-247" fmla="*/ 1474982 w 1582547"/>
                <a:gd name="connsiteY4-248" fmla="*/ 472665 h 559759"/>
                <a:gd name="connsiteX5-249" fmla="*/ 1443065 w 1582547"/>
                <a:gd name="connsiteY5-250" fmla="*/ 44993 h 559759"/>
                <a:gd name="connsiteX6-251" fmla="*/ 239364 w 1582547"/>
                <a:gd name="connsiteY6-252" fmla="*/ 36738 h 559759"/>
                <a:gd name="connsiteX0-253" fmla="*/ 239834 w 1583017"/>
                <a:gd name="connsiteY0-254" fmla="*/ 36738 h 545953"/>
                <a:gd name="connsiteX1-255" fmla="*/ 5046 w 1583017"/>
                <a:gd name="connsiteY1-256" fmla="*/ 257083 h 545953"/>
                <a:gd name="connsiteX2-257" fmla="*/ 125268 w 1583017"/>
                <a:gd name="connsiteY2-258" fmla="*/ 503781 h 545953"/>
                <a:gd name="connsiteX3-259" fmla="*/ 636796 w 1583017"/>
                <a:gd name="connsiteY3-260" fmla="*/ 543150 h 545953"/>
                <a:gd name="connsiteX4-261" fmla="*/ 1475452 w 1583017"/>
                <a:gd name="connsiteY4-262" fmla="*/ 472665 h 545953"/>
                <a:gd name="connsiteX5-263" fmla="*/ 1443535 w 1583017"/>
                <a:gd name="connsiteY5-264" fmla="*/ 44993 h 545953"/>
                <a:gd name="connsiteX6-265" fmla="*/ 239834 w 1583017"/>
                <a:gd name="connsiteY6-266" fmla="*/ 36738 h 5459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83017" h="545953">
                  <a:moveTo>
                    <a:pt x="239834" y="36738"/>
                  </a:moveTo>
                  <a:cubicBezTo>
                    <a:pt x="86" y="72086"/>
                    <a:pt x="24140" y="179243"/>
                    <a:pt x="5046" y="257083"/>
                  </a:cubicBezTo>
                  <a:cubicBezTo>
                    <a:pt x="-14048" y="334923"/>
                    <a:pt x="19976" y="456103"/>
                    <a:pt x="125268" y="503781"/>
                  </a:cubicBezTo>
                  <a:cubicBezTo>
                    <a:pt x="230560" y="551459"/>
                    <a:pt x="411765" y="548336"/>
                    <a:pt x="636796" y="543150"/>
                  </a:cubicBezTo>
                  <a:cubicBezTo>
                    <a:pt x="861827" y="537964"/>
                    <a:pt x="1195900" y="496160"/>
                    <a:pt x="1475452" y="472665"/>
                  </a:cubicBezTo>
                  <a:cubicBezTo>
                    <a:pt x="1598642" y="388845"/>
                    <a:pt x="1649471" y="117647"/>
                    <a:pt x="1443535" y="44993"/>
                  </a:cubicBezTo>
                  <a:cubicBezTo>
                    <a:pt x="1237599" y="-27661"/>
                    <a:pt x="479582" y="1390"/>
                    <a:pt x="239834" y="36738"/>
                  </a:cubicBezTo>
                  <a:close/>
                </a:path>
              </a:pathLst>
            </a:custGeom>
            <a:solidFill>
              <a:srgbClr val="FA5C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45259" y="2181087"/>
              <a:ext cx="2009691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救出公主</a:t>
              </a:r>
              <a:r>
                <a:rPr lang="en-US" altLang="zh-CN" sz="1800">
                  <a:solidFill>
                    <a:schemeClr val="bg1"/>
                  </a:solidFill>
                  <a:latin typeface="+mj-ea"/>
                  <a:ea typeface="+mj-ea"/>
                </a:rPr>
                <a:t>(</a:t>
              </a:r>
              <a:r>
                <a:rPr lang="en-US" altLang="zh-CN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1800">
                  <a:solidFill>
                    <a:schemeClr val="bg1"/>
                  </a:solidFill>
                  <a:latin typeface="+mj-ea"/>
                  <a:ea typeface="+mj-ea"/>
                </a:rPr>
                <a:t>～</a:t>
              </a:r>
              <a:r>
                <a:rPr lang="en-US" altLang="zh-CN" sz="18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en-US" altLang="zh-CN" sz="1800">
                  <a:solidFill>
                    <a:schemeClr val="bg1"/>
                  </a:solidFill>
                  <a:latin typeface="+mj-ea"/>
                  <a:ea typeface="+mj-ea"/>
                </a:rPr>
                <a:t>)</a:t>
              </a:r>
              <a:endParaRPr lang="zh-CN" altLang="en-US" sz="1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28777" y="2181087"/>
            <a:ext cx="2676150" cy="490358"/>
            <a:chOff x="3528777" y="2181087"/>
            <a:chExt cx="2676150" cy="490358"/>
          </a:xfrm>
        </p:grpSpPr>
        <p:sp>
          <p:nvSpPr>
            <p:cNvPr id="42" name="任意多边形: 形状 41"/>
            <p:cNvSpPr/>
            <p:nvPr/>
          </p:nvSpPr>
          <p:spPr>
            <a:xfrm>
              <a:off x="3528777" y="2214915"/>
              <a:ext cx="1976796" cy="456530"/>
            </a:xfrm>
            <a:custGeom>
              <a:avLst/>
              <a:gdLst>
                <a:gd name="connsiteX0" fmla="*/ 217175 w 1377599"/>
                <a:gd name="connsiteY0" fmla="*/ 4914 h 616030"/>
                <a:gd name="connsiteX1" fmla="*/ 26675 w 1377599"/>
                <a:gd name="connsiteY1" fmla="*/ 241134 h 616030"/>
                <a:gd name="connsiteX2" fmla="*/ 57155 w 1377599"/>
                <a:gd name="connsiteY2" fmla="*/ 530694 h 616030"/>
                <a:gd name="connsiteX3" fmla="*/ 537215 w 1377599"/>
                <a:gd name="connsiteY3" fmla="*/ 614514 h 616030"/>
                <a:gd name="connsiteX4" fmla="*/ 1253495 w 1377599"/>
                <a:gd name="connsiteY4" fmla="*/ 477354 h 616030"/>
                <a:gd name="connsiteX5" fmla="*/ 1276355 w 1377599"/>
                <a:gd name="connsiteY5" fmla="*/ 111594 h 616030"/>
                <a:gd name="connsiteX6" fmla="*/ 217175 w 1377599"/>
                <a:gd name="connsiteY6" fmla="*/ 4914 h 616030"/>
                <a:gd name="connsiteX0-1" fmla="*/ 254586 w 1415010"/>
                <a:gd name="connsiteY0-2" fmla="*/ 5446 h 616509"/>
                <a:gd name="connsiteX1-3" fmla="*/ 11640 w 1415010"/>
                <a:gd name="connsiteY1-4" fmla="*/ 251191 h 616509"/>
                <a:gd name="connsiteX2-5" fmla="*/ 94566 w 1415010"/>
                <a:gd name="connsiteY2-6" fmla="*/ 531226 h 616509"/>
                <a:gd name="connsiteX3-7" fmla="*/ 574626 w 1415010"/>
                <a:gd name="connsiteY3-8" fmla="*/ 615046 h 616509"/>
                <a:gd name="connsiteX4-9" fmla="*/ 1290906 w 1415010"/>
                <a:gd name="connsiteY4-10" fmla="*/ 477886 h 616509"/>
                <a:gd name="connsiteX5-11" fmla="*/ 1313766 w 1415010"/>
                <a:gd name="connsiteY5-12" fmla="*/ 112126 h 616509"/>
                <a:gd name="connsiteX6-13" fmla="*/ 254586 w 1415010"/>
                <a:gd name="connsiteY6-14" fmla="*/ 5446 h 616509"/>
                <a:gd name="connsiteX0-15" fmla="*/ 329614 w 1416275"/>
                <a:gd name="connsiteY0-16" fmla="*/ 4642 h 634755"/>
                <a:gd name="connsiteX1-17" fmla="*/ 16739 w 1416275"/>
                <a:gd name="connsiteY1-18" fmla="*/ 269437 h 634755"/>
                <a:gd name="connsiteX2-19" fmla="*/ 99665 w 1416275"/>
                <a:gd name="connsiteY2-20" fmla="*/ 549472 h 634755"/>
                <a:gd name="connsiteX3-21" fmla="*/ 579725 w 1416275"/>
                <a:gd name="connsiteY3-22" fmla="*/ 633292 h 634755"/>
                <a:gd name="connsiteX4-23" fmla="*/ 1296005 w 1416275"/>
                <a:gd name="connsiteY4-24" fmla="*/ 496132 h 634755"/>
                <a:gd name="connsiteX5-25" fmla="*/ 1318865 w 1416275"/>
                <a:gd name="connsiteY5-26" fmla="*/ 130372 h 634755"/>
                <a:gd name="connsiteX6-27" fmla="*/ 329614 w 1416275"/>
                <a:gd name="connsiteY6-28" fmla="*/ 4642 h 634755"/>
                <a:gd name="connsiteX0-29" fmla="*/ 329614 w 1424967"/>
                <a:gd name="connsiteY0-30" fmla="*/ 2699 h 632812"/>
                <a:gd name="connsiteX1-31" fmla="*/ 16739 w 1424967"/>
                <a:gd name="connsiteY1-32" fmla="*/ 267494 h 632812"/>
                <a:gd name="connsiteX2-33" fmla="*/ 99665 w 1424967"/>
                <a:gd name="connsiteY2-34" fmla="*/ 547529 h 632812"/>
                <a:gd name="connsiteX3-35" fmla="*/ 579725 w 1424967"/>
                <a:gd name="connsiteY3-36" fmla="*/ 631349 h 632812"/>
                <a:gd name="connsiteX4-37" fmla="*/ 1296005 w 1424967"/>
                <a:gd name="connsiteY4-38" fmla="*/ 494189 h 632812"/>
                <a:gd name="connsiteX5-39" fmla="*/ 1332851 w 1424967"/>
                <a:gd name="connsiteY5-40" fmla="*/ 152242 h 632812"/>
                <a:gd name="connsiteX6-41" fmla="*/ 329614 w 1424967"/>
                <a:gd name="connsiteY6-42" fmla="*/ 2699 h 632812"/>
                <a:gd name="connsiteX0-43" fmla="*/ 329614 w 1426498"/>
                <a:gd name="connsiteY0-44" fmla="*/ 3098 h 640165"/>
                <a:gd name="connsiteX1-45" fmla="*/ 16739 w 1426498"/>
                <a:gd name="connsiteY1-46" fmla="*/ 267893 h 640165"/>
                <a:gd name="connsiteX2-47" fmla="*/ 99665 w 1426498"/>
                <a:gd name="connsiteY2-48" fmla="*/ 547928 h 640165"/>
                <a:gd name="connsiteX3-49" fmla="*/ 579725 w 1426498"/>
                <a:gd name="connsiteY3-50" fmla="*/ 631748 h 640165"/>
                <a:gd name="connsiteX4-51" fmla="*/ 1299502 w 1426498"/>
                <a:gd name="connsiteY4-52" fmla="*/ 580313 h 640165"/>
                <a:gd name="connsiteX5-53" fmla="*/ 1332851 w 1426498"/>
                <a:gd name="connsiteY5-54" fmla="*/ 152641 h 640165"/>
                <a:gd name="connsiteX6-55" fmla="*/ 329614 w 1426498"/>
                <a:gd name="connsiteY6-56" fmla="*/ 3098 h 640165"/>
                <a:gd name="connsiteX0-57" fmla="*/ 329825 w 1426709"/>
                <a:gd name="connsiteY0-58" fmla="*/ 3098 h 616118"/>
                <a:gd name="connsiteX1-59" fmla="*/ 16950 w 1426709"/>
                <a:gd name="connsiteY1-60" fmla="*/ 267893 h 616118"/>
                <a:gd name="connsiteX2-61" fmla="*/ 99876 w 1426709"/>
                <a:gd name="connsiteY2-62" fmla="*/ 547928 h 616118"/>
                <a:gd name="connsiteX3-63" fmla="*/ 586929 w 1426709"/>
                <a:gd name="connsiteY3-64" fmla="*/ 569835 h 616118"/>
                <a:gd name="connsiteX4-65" fmla="*/ 1299713 w 1426709"/>
                <a:gd name="connsiteY4-66" fmla="*/ 580313 h 616118"/>
                <a:gd name="connsiteX5-67" fmla="*/ 1333062 w 1426709"/>
                <a:gd name="connsiteY5-68" fmla="*/ 152641 h 616118"/>
                <a:gd name="connsiteX6-69" fmla="*/ 329825 w 1426709"/>
                <a:gd name="connsiteY6-70" fmla="*/ 3098 h 616118"/>
                <a:gd name="connsiteX0-71" fmla="*/ 318550 w 1415434"/>
                <a:gd name="connsiteY0-72" fmla="*/ 3098 h 616282"/>
                <a:gd name="connsiteX1-73" fmla="*/ 5675 w 1415434"/>
                <a:gd name="connsiteY1-74" fmla="*/ 267893 h 616282"/>
                <a:gd name="connsiteX2-75" fmla="*/ 151537 w 1415434"/>
                <a:gd name="connsiteY2-76" fmla="*/ 543166 h 616282"/>
                <a:gd name="connsiteX3-77" fmla="*/ 575654 w 1415434"/>
                <a:gd name="connsiteY3-78" fmla="*/ 569835 h 616282"/>
                <a:gd name="connsiteX4-79" fmla="*/ 1288438 w 1415434"/>
                <a:gd name="connsiteY4-80" fmla="*/ 580313 h 616282"/>
                <a:gd name="connsiteX5-81" fmla="*/ 1321787 w 1415434"/>
                <a:gd name="connsiteY5-82" fmla="*/ 152641 h 616282"/>
                <a:gd name="connsiteX6-83" fmla="*/ 318550 w 1415434"/>
                <a:gd name="connsiteY6-84" fmla="*/ 3098 h 616282"/>
                <a:gd name="connsiteX0-85" fmla="*/ 328609 w 1425493"/>
                <a:gd name="connsiteY0-86" fmla="*/ 1597 h 614781"/>
                <a:gd name="connsiteX1-87" fmla="*/ 5244 w 1425493"/>
                <a:gd name="connsiteY1-88" fmla="*/ 228292 h 614781"/>
                <a:gd name="connsiteX2-89" fmla="*/ 161596 w 1425493"/>
                <a:gd name="connsiteY2-90" fmla="*/ 541665 h 614781"/>
                <a:gd name="connsiteX3-91" fmla="*/ 585713 w 1425493"/>
                <a:gd name="connsiteY3-92" fmla="*/ 568334 h 614781"/>
                <a:gd name="connsiteX4-93" fmla="*/ 1298497 w 1425493"/>
                <a:gd name="connsiteY4-94" fmla="*/ 578812 h 614781"/>
                <a:gd name="connsiteX5-95" fmla="*/ 1331846 w 1425493"/>
                <a:gd name="connsiteY5-96" fmla="*/ 151140 h 614781"/>
                <a:gd name="connsiteX6-97" fmla="*/ 328609 w 1425493"/>
                <a:gd name="connsiteY6-98" fmla="*/ 1597 h 614781"/>
                <a:gd name="connsiteX0-99" fmla="*/ 325820 w 1422704"/>
                <a:gd name="connsiteY0-100" fmla="*/ 1597 h 614781"/>
                <a:gd name="connsiteX1-101" fmla="*/ 2455 w 1422704"/>
                <a:gd name="connsiteY1-102" fmla="*/ 228292 h 614781"/>
                <a:gd name="connsiteX2-103" fmla="*/ 158807 w 1422704"/>
                <a:gd name="connsiteY2-104" fmla="*/ 541665 h 614781"/>
                <a:gd name="connsiteX3-105" fmla="*/ 582924 w 1422704"/>
                <a:gd name="connsiteY3-106" fmla="*/ 568334 h 614781"/>
                <a:gd name="connsiteX4-107" fmla="*/ 1295708 w 1422704"/>
                <a:gd name="connsiteY4-108" fmla="*/ 578812 h 614781"/>
                <a:gd name="connsiteX5-109" fmla="*/ 1329057 w 1422704"/>
                <a:gd name="connsiteY5-110" fmla="*/ 151140 h 614781"/>
                <a:gd name="connsiteX6-111" fmla="*/ 325820 w 1422704"/>
                <a:gd name="connsiteY6-112" fmla="*/ 1597 h 614781"/>
                <a:gd name="connsiteX0-113" fmla="*/ 325820 w 1422704"/>
                <a:gd name="connsiteY0-114" fmla="*/ 1597 h 626862"/>
                <a:gd name="connsiteX1-115" fmla="*/ 2455 w 1422704"/>
                <a:gd name="connsiteY1-116" fmla="*/ 228292 h 626862"/>
                <a:gd name="connsiteX2-117" fmla="*/ 158807 w 1422704"/>
                <a:gd name="connsiteY2-118" fmla="*/ 541665 h 626862"/>
                <a:gd name="connsiteX3-119" fmla="*/ 582924 w 1422704"/>
                <a:gd name="connsiteY3-120" fmla="*/ 606434 h 626862"/>
                <a:gd name="connsiteX4-121" fmla="*/ 1295708 w 1422704"/>
                <a:gd name="connsiteY4-122" fmla="*/ 578812 h 626862"/>
                <a:gd name="connsiteX5-123" fmla="*/ 1329057 w 1422704"/>
                <a:gd name="connsiteY5-124" fmla="*/ 151140 h 626862"/>
                <a:gd name="connsiteX6-125" fmla="*/ 325820 w 1422704"/>
                <a:gd name="connsiteY6-126" fmla="*/ 1597 h 626862"/>
                <a:gd name="connsiteX0-127" fmla="*/ 325820 w 1494829"/>
                <a:gd name="connsiteY0-128" fmla="*/ 1457 h 606608"/>
                <a:gd name="connsiteX1-129" fmla="*/ 2455 w 1494829"/>
                <a:gd name="connsiteY1-130" fmla="*/ 228152 h 606608"/>
                <a:gd name="connsiteX2-131" fmla="*/ 158807 w 1494829"/>
                <a:gd name="connsiteY2-132" fmla="*/ 541525 h 606608"/>
                <a:gd name="connsiteX3-133" fmla="*/ 582924 w 1494829"/>
                <a:gd name="connsiteY3-134" fmla="*/ 606294 h 606608"/>
                <a:gd name="connsiteX4-135" fmla="*/ 1421580 w 1494829"/>
                <a:gd name="connsiteY4-136" fmla="*/ 531047 h 606608"/>
                <a:gd name="connsiteX5-137" fmla="*/ 1329057 w 1494829"/>
                <a:gd name="connsiteY5-138" fmla="*/ 151000 h 606608"/>
                <a:gd name="connsiteX6-139" fmla="*/ 325820 w 1494829"/>
                <a:gd name="connsiteY6-140" fmla="*/ 1457 h 606608"/>
                <a:gd name="connsiteX0-141" fmla="*/ 325820 w 1553133"/>
                <a:gd name="connsiteY0-142" fmla="*/ 2653 h 607804"/>
                <a:gd name="connsiteX1-143" fmla="*/ 2455 w 1553133"/>
                <a:gd name="connsiteY1-144" fmla="*/ 229348 h 607804"/>
                <a:gd name="connsiteX2-145" fmla="*/ 158807 w 1553133"/>
                <a:gd name="connsiteY2-146" fmla="*/ 542721 h 607804"/>
                <a:gd name="connsiteX3-147" fmla="*/ 582924 w 1553133"/>
                <a:gd name="connsiteY3-148" fmla="*/ 607490 h 607804"/>
                <a:gd name="connsiteX4-149" fmla="*/ 1421580 w 1553133"/>
                <a:gd name="connsiteY4-150" fmla="*/ 532243 h 607804"/>
                <a:gd name="connsiteX5-151" fmla="*/ 1447937 w 1553133"/>
                <a:gd name="connsiteY5-152" fmla="*/ 133146 h 607804"/>
                <a:gd name="connsiteX6-153" fmla="*/ 325820 w 1553133"/>
                <a:gd name="connsiteY6-154" fmla="*/ 2653 h 607804"/>
                <a:gd name="connsiteX0-155" fmla="*/ 325820 w 1561168"/>
                <a:gd name="connsiteY0-156" fmla="*/ 2653 h 607804"/>
                <a:gd name="connsiteX1-157" fmla="*/ 2455 w 1561168"/>
                <a:gd name="connsiteY1-158" fmla="*/ 229348 h 607804"/>
                <a:gd name="connsiteX2-159" fmla="*/ 158807 w 1561168"/>
                <a:gd name="connsiteY2-160" fmla="*/ 542721 h 607804"/>
                <a:gd name="connsiteX3-161" fmla="*/ 582924 w 1561168"/>
                <a:gd name="connsiteY3-162" fmla="*/ 607490 h 607804"/>
                <a:gd name="connsiteX4-163" fmla="*/ 1439062 w 1561168"/>
                <a:gd name="connsiteY4-164" fmla="*/ 532243 h 607804"/>
                <a:gd name="connsiteX5-165" fmla="*/ 1447937 w 1561168"/>
                <a:gd name="connsiteY5-166" fmla="*/ 133146 h 607804"/>
                <a:gd name="connsiteX6-167" fmla="*/ 325820 w 1561168"/>
                <a:gd name="connsiteY6-168" fmla="*/ 2653 h 607804"/>
                <a:gd name="connsiteX0-169" fmla="*/ 325820 w 1551142"/>
                <a:gd name="connsiteY0-170" fmla="*/ 4554 h 609705"/>
                <a:gd name="connsiteX1-171" fmla="*/ 2455 w 1551142"/>
                <a:gd name="connsiteY1-172" fmla="*/ 231249 h 609705"/>
                <a:gd name="connsiteX2-173" fmla="*/ 158807 w 1551142"/>
                <a:gd name="connsiteY2-174" fmla="*/ 544622 h 609705"/>
                <a:gd name="connsiteX3-175" fmla="*/ 582924 w 1551142"/>
                <a:gd name="connsiteY3-176" fmla="*/ 609391 h 609705"/>
                <a:gd name="connsiteX4-177" fmla="*/ 1439062 w 1551142"/>
                <a:gd name="connsiteY4-178" fmla="*/ 534144 h 609705"/>
                <a:gd name="connsiteX5-179" fmla="*/ 1430455 w 1551142"/>
                <a:gd name="connsiteY5-180" fmla="*/ 115997 h 609705"/>
                <a:gd name="connsiteX6-181" fmla="*/ 325820 w 1551142"/>
                <a:gd name="connsiteY6-182" fmla="*/ 4554 h 609705"/>
                <a:gd name="connsiteX0-183" fmla="*/ 343288 w 1553693"/>
                <a:gd name="connsiteY0-184" fmla="*/ 6403 h 587741"/>
                <a:gd name="connsiteX1-185" fmla="*/ 5937 w 1553693"/>
                <a:gd name="connsiteY1-186" fmla="*/ 209285 h 587741"/>
                <a:gd name="connsiteX2-187" fmla="*/ 162289 w 1553693"/>
                <a:gd name="connsiteY2-188" fmla="*/ 522658 h 587741"/>
                <a:gd name="connsiteX3-189" fmla="*/ 586406 w 1553693"/>
                <a:gd name="connsiteY3-190" fmla="*/ 587427 h 587741"/>
                <a:gd name="connsiteX4-191" fmla="*/ 1442544 w 1553693"/>
                <a:gd name="connsiteY4-192" fmla="*/ 512180 h 587741"/>
                <a:gd name="connsiteX5-193" fmla="*/ 1433937 w 1553693"/>
                <a:gd name="connsiteY5-194" fmla="*/ 94033 h 587741"/>
                <a:gd name="connsiteX6-195" fmla="*/ 343288 w 1553693"/>
                <a:gd name="connsiteY6-196" fmla="*/ 6403 h 587741"/>
                <a:gd name="connsiteX0-197" fmla="*/ 326627 w 1537032"/>
                <a:gd name="connsiteY0-198" fmla="*/ 9641 h 590830"/>
                <a:gd name="connsiteX1-199" fmla="*/ 6758 w 1537032"/>
                <a:gd name="connsiteY1-200" fmla="*/ 260148 h 590830"/>
                <a:gd name="connsiteX2-201" fmla="*/ 145628 w 1537032"/>
                <a:gd name="connsiteY2-202" fmla="*/ 525896 h 590830"/>
                <a:gd name="connsiteX3-203" fmla="*/ 569745 w 1537032"/>
                <a:gd name="connsiteY3-204" fmla="*/ 590665 h 590830"/>
                <a:gd name="connsiteX4-205" fmla="*/ 1425883 w 1537032"/>
                <a:gd name="connsiteY4-206" fmla="*/ 515418 h 590830"/>
                <a:gd name="connsiteX5-207" fmla="*/ 1417276 w 1537032"/>
                <a:gd name="connsiteY5-208" fmla="*/ 97271 h 590830"/>
                <a:gd name="connsiteX6-209" fmla="*/ 326627 w 1537032"/>
                <a:gd name="connsiteY6-210" fmla="*/ 9641 h 590830"/>
                <a:gd name="connsiteX0-211" fmla="*/ 326627 w 1537032"/>
                <a:gd name="connsiteY0-212" fmla="*/ 9641 h 609583"/>
                <a:gd name="connsiteX1-213" fmla="*/ 6758 w 1537032"/>
                <a:gd name="connsiteY1-214" fmla="*/ 260148 h 609583"/>
                <a:gd name="connsiteX2-215" fmla="*/ 145628 w 1537032"/>
                <a:gd name="connsiteY2-216" fmla="*/ 578283 h 609583"/>
                <a:gd name="connsiteX3-217" fmla="*/ 569745 w 1537032"/>
                <a:gd name="connsiteY3-218" fmla="*/ 590665 h 609583"/>
                <a:gd name="connsiteX4-219" fmla="*/ 1425883 w 1537032"/>
                <a:gd name="connsiteY4-220" fmla="*/ 515418 h 609583"/>
                <a:gd name="connsiteX5-221" fmla="*/ 1417276 w 1537032"/>
                <a:gd name="connsiteY5-222" fmla="*/ 97271 h 609583"/>
                <a:gd name="connsiteX6-223" fmla="*/ 326627 w 1537032"/>
                <a:gd name="connsiteY6-224" fmla="*/ 9641 h 609583"/>
                <a:gd name="connsiteX0-225" fmla="*/ 327967 w 1538372"/>
                <a:gd name="connsiteY0-226" fmla="*/ 9641 h 593390"/>
                <a:gd name="connsiteX1-227" fmla="*/ 8098 w 1538372"/>
                <a:gd name="connsiteY1-228" fmla="*/ 260148 h 593390"/>
                <a:gd name="connsiteX2-229" fmla="*/ 136479 w 1538372"/>
                <a:gd name="connsiteY2-230" fmla="*/ 544946 h 593390"/>
                <a:gd name="connsiteX3-231" fmla="*/ 571085 w 1538372"/>
                <a:gd name="connsiteY3-232" fmla="*/ 590665 h 593390"/>
                <a:gd name="connsiteX4-233" fmla="*/ 1427223 w 1538372"/>
                <a:gd name="connsiteY4-234" fmla="*/ 515418 h 593390"/>
                <a:gd name="connsiteX5-235" fmla="*/ 1418616 w 1538372"/>
                <a:gd name="connsiteY5-236" fmla="*/ 97271 h 593390"/>
                <a:gd name="connsiteX6-237" fmla="*/ 327967 w 1538372"/>
                <a:gd name="connsiteY6-238" fmla="*/ 9641 h 593390"/>
                <a:gd name="connsiteX0-239" fmla="*/ 324429 w 1534834"/>
                <a:gd name="connsiteY0-240" fmla="*/ 9641 h 593390"/>
                <a:gd name="connsiteX1-241" fmla="*/ 4560 w 1534834"/>
                <a:gd name="connsiteY1-242" fmla="*/ 260148 h 593390"/>
                <a:gd name="connsiteX2-243" fmla="*/ 132941 w 1534834"/>
                <a:gd name="connsiteY2-244" fmla="*/ 544946 h 593390"/>
                <a:gd name="connsiteX3-245" fmla="*/ 567547 w 1534834"/>
                <a:gd name="connsiteY3-246" fmla="*/ 590665 h 593390"/>
                <a:gd name="connsiteX4-247" fmla="*/ 1423685 w 1534834"/>
                <a:gd name="connsiteY4-248" fmla="*/ 515418 h 593390"/>
                <a:gd name="connsiteX5-249" fmla="*/ 1415078 w 1534834"/>
                <a:gd name="connsiteY5-250" fmla="*/ 97271 h 593390"/>
                <a:gd name="connsiteX6-251" fmla="*/ 324429 w 1534834"/>
                <a:gd name="connsiteY6-252" fmla="*/ 9641 h 5933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34834" h="593390">
                  <a:moveTo>
                    <a:pt x="324429" y="9641"/>
                  </a:moveTo>
                  <a:cubicBezTo>
                    <a:pt x="89343" y="36787"/>
                    <a:pt x="25986" y="137594"/>
                    <a:pt x="4560" y="260148"/>
                  </a:cubicBezTo>
                  <a:cubicBezTo>
                    <a:pt x="-16866" y="382702"/>
                    <a:pt x="39110" y="489860"/>
                    <a:pt x="132941" y="544946"/>
                  </a:cubicBezTo>
                  <a:cubicBezTo>
                    <a:pt x="226772" y="600032"/>
                    <a:pt x="352423" y="595586"/>
                    <a:pt x="567547" y="590665"/>
                  </a:cubicBezTo>
                  <a:cubicBezTo>
                    <a:pt x="782671" y="585744"/>
                    <a:pt x="1300495" y="599238"/>
                    <a:pt x="1423685" y="515418"/>
                  </a:cubicBezTo>
                  <a:cubicBezTo>
                    <a:pt x="1546875" y="431598"/>
                    <a:pt x="1598287" y="181567"/>
                    <a:pt x="1415078" y="97271"/>
                  </a:cubicBezTo>
                  <a:cubicBezTo>
                    <a:pt x="1231869" y="12975"/>
                    <a:pt x="559515" y="-17505"/>
                    <a:pt x="324429" y="9641"/>
                  </a:cubicBezTo>
                  <a:close/>
                </a:path>
              </a:pathLst>
            </a:custGeom>
            <a:solidFill>
              <a:srgbClr val="FA5C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9003" y="2181087"/>
              <a:ext cx="2625924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攻下城堡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  <a:sym typeface="Wingdings" panose="05000000000000000000" pitchFamily="2" charset="2"/>
                </a:rPr>
                <a:t>(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～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</a:rPr>
                <a:t>)</a:t>
              </a:r>
              <a:endParaRPr lang="zh-CN" altLang="en-US" sz="1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06604" y="3386173"/>
            <a:ext cx="1504553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latin typeface="+mj-ea"/>
                <a:ea typeface="+mj-ea"/>
              </a:rPr>
              <a:t>(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故事起因</a:t>
            </a:r>
            <a:r>
              <a:rPr lang="en-US" altLang="zh-CN" sz="1800">
                <a:latin typeface="+mj-ea"/>
                <a:ea typeface="+mj-ea"/>
              </a:rPr>
              <a:t>)</a:t>
            </a:r>
            <a:endParaRPr lang="zh-CN" altLang="en-US" sz="1800"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9883" y="3386173"/>
            <a:ext cx="15794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latin typeface="+mj-ea"/>
                <a:ea typeface="+mj-ea"/>
              </a:rPr>
              <a:t>(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故事经过</a:t>
            </a:r>
            <a:r>
              <a:rPr lang="en-US" altLang="zh-CN" sz="1800">
                <a:latin typeface="+mj-ea"/>
                <a:ea typeface="+mj-ea"/>
              </a:rPr>
              <a:t>)</a:t>
            </a:r>
            <a:endParaRPr lang="zh-CN" altLang="en-US" sz="1800"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1223" y="3386173"/>
            <a:ext cx="1376078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>
                <a:latin typeface="+mj-ea"/>
                <a:ea typeface="+mj-ea"/>
              </a:rPr>
              <a:t>(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故事结果</a:t>
            </a:r>
            <a:r>
              <a:rPr lang="en-US" altLang="zh-CN" sz="1800">
                <a:latin typeface="+mj-ea"/>
                <a:ea typeface="+mj-ea"/>
              </a:rPr>
              <a:t>)</a:t>
            </a:r>
            <a:endParaRPr lang="zh-CN" altLang="en-US" sz="1800">
              <a:latin typeface="+mj-ea"/>
              <a:ea typeface="+mj-ea"/>
            </a:endParaRPr>
          </a:p>
        </p:txBody>
      </p:sp>
      <p:pic>
        <p:nvPicPr>
          <p:cNvPr id="50" name="图形 49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1845098" y="2945639"/>
            <a:ext cx="608806" cy="165100"/>
          </a:xfrm>
          <a:prstGeom prst="rect">
            <a:avLst/>
          </a:prstGeom>
        </p:spPr>
      </p:pic>
      <p:pic>
        <p:nvPicPr>
          <p:cNvPr id="51" name="图形 50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4219588" y="2945639"/>
            <a:ext cx="608806" cy="165100"/>
          </a:xfrm>
          <a:prstGeom prst="rect">
            <a:avLst/>
          </a:prstGeom>
        </p:spPr>
      </p:pic>
      <p:pic>
        <p:nvPicPr>
          <p:cNvPr id="52" name="图形 51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593669" y="2945639"/>
            <a:ext cx="608806" cy="16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-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23" name="PA-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60349" y="1054287"/>
            <a:ext cx="8141791" cy="435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请小组同学分角色朗读课文的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000">
                <a:latin typeface="+mj-ea"/>
                <a:ea typeface="+mj-ea"/>
              </a:rPr>
              <a:t>～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自然段，看看你知道了什么？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PA-Graphic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748915" y="683680"/>
            <a:ext cx="589369" cy="574178"/>
          </a:xfrm>
          <a:prstGeom prst="rect">
            <a:avLst/>
          </a:prstGeom>
        </p:spPr>
      </p:pic>
      <p:pic>
        <p:nvPicPr>
          <p:cNvPr id="33" name="PA-Graphic 3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72688" y="1454453"/>
            <a:ext cx="320536" cy="312274"/>
          </a:xfrm>
          <a:prstGeom prst="rect">
            <a:avLst/>
          </a:prstGeom>
        </p:spPr>
      </p:pic>
      <p:grpSp>
        <p:nvGrpSpPr>
          <p:cNvPr id="34" name="PA-组合 33"/>
          <p:cNvGrpSpPr/>
          <p:nvPr>
            <p:custDataLst>
              <p:tags r:id="rId9"/>
            </p:custDataLst>
          </p:nvPr>
        </p:nvGrpSpPr>
        <p:grpSpPr>
          <a:xfrm>
            <a:off x="627065" y="1095044"/>
            <a:ext cx="743827" cy="400110"/>
            <a:chOff x="539435" y="912528"/>
            <a:chExt cx="743827" cy="400110"/>
          </a:xfrm>
        </p:grpSpPr>
        <p:sp>
          <p:nvSpPr>
            <p:cNvPr id="35" name="PA-圆角矩形 34"/>
            <p:cNvSpPr/>
            <p:nvPr>
              <p:custDataLst>
                <p:tags r:id="rId10"/>
              </p:custDataLst>
            </p:nvPr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PA-组合 2"/>
          <p:cNvGrpSpPr/>
          <p:nvPr>
            <p:custDataLst>
              <p:tags r:id="rId12"/>
            </p:custDataLst>
          </p:nvPr>
        </p:nvGrpSpPr>
        <p:grpSpPr>
          <a:xfrm>
            <a:off x="461089" y="1702489"/>
            <a:ext cx="8267541" cy="1297886"/>
            <a:chOff x="461089" y="1702489"/>
            <a:chExt cx="8267541" cy="1297886"/>
          </a:xfrm>
        </p:grpSpPr>
        <p:sp>
          <p:nvSpPr>
            <p:cNvPr id="21" name="PA-任意多边形 20"/>
            <p:cNvSpPr/>
            <p:nvPr>
              <p:custDataLst>
                <p:tags r:id="rId13"/>
              </p:custDataLst>
            </p:nvPr>
          </p:nvSpPr>
          <p:spPr>
            <a:xfrm>
              <a:off x="461089" y="1702489"/>
              <a:ext cx="8267541" cy="1297886"/>
            </a:xfrm>
            <a:custGeom>
              <a:avLst/>
              <a:gdLst>
                <a:gd name="connsiteX0" fmla="*/ 35910 w 5161230"/>
                <a:gd name="connsiteY0" fmla="*/ 215424 h 1057253"/>
                <a:gd name="connsiteX1" fmla="*/ 79453 w 5161230"/>
                <a:gd name="connsiteY1" fmla="*/ 839538 h 1057253"/>
                <a:gd name="connsiteX2" fmla="*/ 935796 w 5161230"/>
                <a:gd name="connsiteY2" fmla="*/ 883081 h 1057253"/>
                <a:gd name="connsiteX3" fmla="*/ 1835681 w 5161230"/>
                <a:gd name="connsiteY3" fmla="*/ 1028224 h 1057253"/>
                <a:gd name="connsiteX4" fmla="*/ 2387224 w 5161230"/>
                <a:gd name="connsiteY4" fmla="*/ 912110 h 1057253"/>
                <a:gd name="connsiteX5" fmla="*/ 3083910 w 5161230"/>
                <a:gd name="connsiteY5" fmla="*/ 1057253 h 1057253"/>
                <a:gd name="connsiteX6" fmla="*/ 3867681 w 5161230"/>
                <a:gd name="connsiteY6" fmla="*/ 912110 h 1057253"/>
                <a:gd name="connsiteX7" fmla="*/ 4709510 w 5161230"/>
                <a:gd name="connsiteY7" fmla="*/ 1042738 h 1057253"/>
                <a:gd name="connsiteX8" fmla="*/ 5115910 w 5161230"/>
                <a:gd name="connsiteY8" fmla="*/ 621824 h 1057253"/>
                <a:gd name="connsiteX9" fmla="*/ 5028824 w 5161230"/>
                <a:gd name="connsiteY9" fmla="*/ 70281 h 1057253"/>
                <a:gd name="connsiteX10" fmla="*/ 4027339 w 5161230"/>
                <a:gd name="connsiteY10" fmla="*/ 12224 h 1057253"/>
                <a:gd name="connsiteX11" fmla="*/ 2967796 w 5161230"/>
                <a:gd name="connsiteY11" fmla="*/ 113824 h 1057253"/>
                <a:gd name="connsiteX12" fmla="*/ 2387224 w 5161230"/>
                <a:gd name="connsiteY12" fmla="*/ 41253 h 1057253"/>
                <a:gd name="connsiteX13" fmla="*/ 1240596 w 5161230"/>
                <a:gd name="connsiteY13" fmla="*/ 84795 h 1057253"/>
                <a:gd name="connsiteX14" fmla="*/ 398767 w 5161230"/>
                <a:gd name="connsiteY14" fmla="*/ 26738 h 1057253"/>
                <a:gd name="connsiteX15" fmla="*/ 64939 w 5161230"/>
                <a:gd name="connsiteY15" fmla="*/ 171881 h 1057253"/>
                <a:gd name="connsiteX16" fmla="*/ 35910 w 5161230"/>
                <a:gd name="connsiteY16" fmla="*/ 215424 h 1057253"/>
                <a:gd name="connsiteX0-1" fmla="*/ 54471 w 5179791"/>
                <a:gd name="connsiteY0-2" fmla="*/ 215424 h 1057253"/>
                <a:gd name="connsiteX1-3" fmla="*/ 98014 w 5179791"/>
                <a:gd name="connsiteY1-4" fmla="*/ 839538 h 1057253"/>
                <a:gd name="connsiteX2-5" fmla="*/ 954357 w 5179791"/>
                <a:gd name="connsiteY2-6" fmla="*/ 883081 h 1057253"/>
                <a:gd name="connsiteX3-7" fmla="*/ 1854242 w 5179791"/>
                <a:gd name="connsiteY3-8" fmla="*/ 1028224 h 1057253"/>
                <a:gd name="connsiteX4-9" fmla="*/ 2405785 w 5179791"/>
                <a:gd name="connsiteY4-10" fmla="*/ 912110 h 1057253"/>
                <a:gd name="connsiteX5-11" fmla="*/ 3102471 w 5179791"/>
                <a:gd name="connsiteY5-12" fmla="*/ 1057253 h 1057253"/>
                <a:gd name="connsiteX6-13" fmla="*/ 3886242 w 5179791"/>
                <a:gd name="connsiteY6-14" fmla="*/ 912110 h 1057253"/>
                <a:gd name="connsiteX7-15" fmla="*/ 4728071 w 5179791"/>
                <a:gd name="connsiteY7-16" fmla="*/ 1042738 h 1057253"/>
                <a:gd name="connsiteX8-17" fmla="*/ 5134471 w 5179791"/>
                <a:gd name="connsiteY8-18" fmla="*/ 621824 h 1057253"/>
                <a:gd name="connsiteX9-19" fmla="*/ 5047385 w 5179791"/>
                <a:gd name="connsiteY9-20" fmla="*/ 70281 h 1057253"/>
                <a:gd name="connsiteX10-21" fmla="*/ 4045900 w 5179791"/>
                <a:gd name="connsiteY10-22" fmla="*/ 12224 h 1057253"/>
                <a:gd name="connsiteX11-23" fmla="*/ 2986357 w 5179791"/>
                <a:gd name="connsiteY11-24" fmla="*/ 113824 h 1057253"/>
                <a:gd name="connsiteX12-25" fmla="*/ 2405785 w 5179791"/>
                <a:gd name="connsiteY12-26" fmla="*/ 41253 h 1057253"/>
                <a:gd name="connsiteX13-27" fmla="*/ 1259157 w 5179791"/>
                <a:gd name="connsiteY13-28" fmla="*/ 84795 h 1057253"/>
                <a:gd name="connsiteX14-29" fmla="*/ 417328 w 5179791"/>
                <a:gd name="connsiteY14-30" fmla="*/ 26738 h 1057253"/>
                <a:gd name="connsiteX15-31" fmla="*/ 54471 w 5179791"/>
                <a:gd name="connsiteY15-32" fmla="*/ 215424 h 1057253"/>
                <a:gd name="connsiteX0-33" fmla="*/ 29624 w 5154944"/>
                <a:gd name="connsiteY0-34" fmla="*/ 215424 h 1057253"/>
                <a:gd name="connsiteX1-35" fmla="*/ 73167 w 5154944"/>
                <a:gd name="connsiteY1-36" fmla="*/ 839538 h 1057253"/>
                <a:gd name="connsiteX2-37" fmla="*/ 485010 w 5154944"/>
                <a:gd name="connsiteY2-38" fmla="*/ 964795 h 1057253"/>
                <a:gd name="connsiteX3-39" fmla="*/ 1829395 w 5154944"/>
                <a:gd name="connsiteY3-40" fmla="*/ 1028224 h 1057253"/>
                <a:gd name="connsiteX4-41" fmla="*/ 2380938 w 5154944"/>
                <a:gd name="connsiteY4-42" fmla="*/ 912110 h 1057253"/>
                <a:gd name="connsiteX5-43" fmla="*/ 3077624 w 5154944"/>
                <a:gd name="connsiteY5-44" fmla="*/ 1057253 h 1057253"/>
                <a:gd name="connsiteX6-45" fmla="*/ 3861395 w 5154944"/>
                <a:gd name="connsiteY6-46" fmla="*/ 912110 h 1057253"/>
                <a:gd name="connsiteX7-47" fmla="*/ 4703224 w 5154944"/>
                <a:gd name="connsiteY7-48" fmla="*/ 1042738 h 1057253"/>
                <a:gd name="connsiteX8-49" fmla="*/ 5109624 w 5154944"/>
                <a:gd name="connsiteY8-50" fmla="*/ 621824 h 1057253"/>
                <a:gd name="connsiteX9-51" fmla="*/ 5022538 w 5154944"/>
                <a:gd name="connsiteY9-52" fmla="*/ 70281 h 1057253"/>
                <a:gd name="connsiteX10-53" fmla="*/ 4021053 w 5154944"/>
                <a:gd name="connsiteY10-54" fmla="*/ 12224 h 1057253"/>
                <a:gd name="connsiteX11-55" fmla="*/ 2961510 w 5154944"/>
                <a:gd name="connsiteY11-56" fmla="*/ 113824 h 1057253"/>
                <a:gd name="connsiteX12-57" fmla="*/ 2380938 w 5154944"/>
                <a:gd name="connsiteY12-58" fmla="*/ 41253 h 1057253"/>
                <a:gd name="connsiteX13-59" fmla="*/ 1234310 w 5154944"/>
                <a:gd name="connsiteY13-60" fmla="*/ 84795 h 1057253"/>
                <a:gd name="connsiteX14-61" fmla="*/ 392481 w 5154944"/>
                <a:gd name="connsiteY14-62" fmla="*/ 26738 h 1057253"/>
                <a:gd name="connsiteX15-63" fmla="*/ 29624 w 5154944"/>
                <a:gd name="connsiteY15-64" fmla="*/ 215424 h 1057253"/>
                <a:gd name="connsiteX0-65" fmla="*/ 181329 w 5306649"/>
                <a:gd name="connsiteY0-66" fmla="*/ 215424 h 1057253"/>
                <a:gd name="connsiteX1-67" fmla="*/ 381 w 5306649"/>
                <a:gd name="connsiteY1-68" fmla="*/ 841163 h 1057253"/>
                <a:gd name="connsiteX2-69" fmla="*/ 224872 w 5306649"/>
                <a:gd name="connsiteY2-70" fmla="*/ 839538 h 1057253"/>
                <a:gd name="connsiteX3-71" fmla="*/ 636715 w 5306649"/>
                <a:gd name="connsiteY3-72" fmla="*/ 964795 h 1057253"/>
                <a:gd name="connsiteX4-73" fmla="*/ 1981100 w 5306649"/>
                <a:gd name="connsiteY4-74" fmla="*/ 1028224 h 1057253"/>
                <a:gd name="connsiteX5-75" fmla="*/ 2532643 w 5306649"/>
                <a:gd name="connsiteY5-76" fmla="*/ 912110 h 1057253"/>
                <a:gd name="connsiteX6-77" fmla="*/ 3229329 w 5306649"/>
                <a:gd name="connsiteY6-78" fmla="*/ 1057253 h 1057253"/>
                <a:gd name="connsiteX7-79" fmla="*/ 4013100 w 5306649"/>
                <a:gd name="connsiteY7-80" fmla="*/ 912110 h 1057253"/>
                <a:gd name="connsiteX8-81" fmla="*/ 4854929 w 5306649"/>
                <a:gd name="connsiteY8-82" fmla="*/ 1042738 h 1057253"/>
                <a:gd name="connsiteX9-83" fmla="*/ 5261329 w 5306649"/>
                <a:gd name="connsiteY9-84" fmla="*/ 621824 h 1057253"/>
                <a:gd name="connsiteX10-85" fmla="*/ 5174243 w 5306649"/>
                <a:gd name="connsiteY10-86" fmla="*/ 70281 h 1057253"/>
                <a:gd name="connsiteX11-87" fmla="*/ 4172758 w 5306649"/>
                <a:gd name="connsiteY11-88" fmla="*/ 12224 h 1057253"/>
                <a:gd name="connsiteX12-89" fmla="*/ 3113215 w 5306649"/>
                <a:gd name="connsiteY12-90" fmla="*/ 113824 h 1057253"/>
                <a:gd name="connsiteX13-91" fmla="*/ 2532643 w 5306649"/>
                <a:gd name="connsiteY13-92" fmla="*/ 41253 h 1057253"/>
                <a:gd name="connsiteX14-93" fmla="*/ 1386015 w 5306649"/>
                <a:gd name="connsiteY14-94" fmla="*/ 84795 h 1057253"/>
                <a:gd name="connsiteX15-95" fmla="*/ 544186 w 5306649"/>
                <a:gd name="connsiteY15-96" fmla="*/ 26738 h 1057253"/>
                <a:gd name="connsiteX16-97" fmla="*/ 181329 w 5306649"/>
                <a:gd name="connsiteY16-98" fmla="*/ 215424 h 1057253"/>
                <a:gd name="connsiteX0-99" fmla="*/ 181329 w 5306649"/>
                <a:gd name="connsiteY0-100" fmla="*/ 215424 h 1057253"/>
                <a:gd name="connsiteX1-101" fmla="*/ 381 w 5306649"/>
                <a:gd name="connsiteY1-102" fmla="*/ 841163 h 1057253"/>
                <a:gd name="connsiteX2-103" fmla="*/ 224872 w 5306649"/>
                <a:gd name="connsiteY2-104" fmla="*/ 839538 h 1057253"/>
                <a:gd name="connsiteX3-105" fmla="*/ 458915 w 5306649"/>
                <a:gd name="connsiteY3-106" fmla="*/ 1004243 h 1057253"/>
                <a:gd name="connsiteX4-107" fmla="*/ 1981100 w 5306649"/>
                <a:gd name="connsiteY4-108" fmla="*/ 1028224 h 1057253"/>
                <a:gd name="connsiteX5-109" fmla="*/ 2532643 w 5306649"/>
                <a:gd name="connsiteY5-110" fmla="*/ 912110 h 1057253"/>
                <a:gd name="connsiteX6-111" fmla="*/ 3229329 w 5306649"/>
                <a:gd name="connsiteY6-112" fmla="*/ 1057253 h 1057253"/>
                <a:gd name="connsiteX7-113" fmla="*/ 4013100 w 5306649"/>
                <a:gd name="connsiteY7-114" fmla="*/ 912110 h 1057253"/>
                <a:gd name="connsiteX8-115" fmla="*/ 4854929 w 5306649"/>
                <a:gd name="connsiteY8-116" fmla="*/ 1042738 h 1057253"/>
                <a:gd name="connsiteX9-117" fmla="*/ 5261329 w 5306649"/>
                <a:gd name="connsiteY9-118" fmla="*/ 621824 h 1057253"/>
                <a:gd name="connsiteX10-119" fmla="*/ 5174243 w 5306649"/>
                <a:gd name="connsiteY10-120" fmla="*/ 70281 h 1057253"/>
                <a:gd name="connsiteX11-121" fmla="*/ 4172758 w 5306649"/>
                <a:gd name="connsiteY11-122" fmla="*/ 12224 h 1057253"/>
                <a:gd name="connsiteX12-123" fmla="*/ 3113215 w 5306649"/>
                <a:gd name="connsiteY12-124" fmla="*/ 113824 h 1057253"/>
                <a:gd name="connsiteX13-125" fmla="*/ 2532643 w 5306649"/>
                <a:gd name="connsiteY13-126" fmla="*/ 41253 h 1057253"/>
                <a:gd name="connsiteX14-127" fmla="*/ 1386015 w 5306649"/>
                <a:gd name="connsiteY14-128" fmla="*/ 84795 h 1057253"/>
                <a:gd name="connsiteX15-129" fmla="*/ 544186 w 5306649"/>
                <a:gd name="connsiteY15-130" fmla="*/ 26738 h 1057253"/>
                <a:gd name="connsiteX16-131" fmla="*/ 181329 w 5306649"/>
                <a:gd name="connsiteY16-132" fmla="*/ 215424 h 1057253"/>
                <a:gd name="connsiteX0-133" fmla="*/ 183674 w 5308994"/>
                <a:gd name="connsiteY0-134" fmla="*/ 215424 h 1057253"/>
                <a:gd name="connsiteX1-135" fmla="*/ 2726 w 5308994"/>
                <a:gd name="connsiteY1-136" fmla="*/ 841163 h 1057253"/>
                <a:gd name="connsiteX2-137" fmla="*/ 49417 w 5308994"/>
                <a:gd name="connsiteY2-138" fmla="*/ 955065 h 1057253"/>
                <a:gd name="connsiteX3-139" fmla="*/ 461260 w 5308994"/>
                <a:gd name="connsiteY3-140" fmla="*/ 1004243 h 1057253"/>
                <a:gd name="connsiteX4-141" fmla="*/ 1983445 w 5308994"/>
                <a:gd name="connsiteY4-142" fmla="*/ 1028224 h 1057253"/>
                <a:gd name="connsiteX5-143" fmla="*/ 2534988 w 5308994"/>
                <a:gd name="connsiteY5-144" fmla="*/ 912110 h 1057253"/>
                <a:gd name="connsiteX6-145" fmla="*/ 3231674 w 5308994"/>
                <a:gd name="connsiteY6-146" fmla="*/ 1057253 h 1057253"/>
                <a:gd name="connsiteX7-147" fmla="*/ 4015445 w 5308994"/>
                <a:gd name="connsiteY7-148" fmla="*/ 912110 h 1057253"/>
                <a:gd name="connsiteX8-149" fmla="*/ 4857274 w 5308994"/>
                <a:gd name="connsiteY8-150" fmla="*/ 1042738 h 1057253"/>
                <a:gd name="connsiteX9-151" fmla="*/ 5263674 w 5308994"/>
                <a:gd name="connsiteY9-152" fmla="*/ 621824 h 1057253"/>
                <a:gd name="connsiteX10-153" fmla="*/ 5176588 w 5308994"/>
                <a:gd name="connsiteY10-154" fmla="*/ 70281 h 1057253"/>
                <a:gd name="connsiteX11-155" fmla="*/ 4175103 w 5308994"/>
                <a:gd name="connsiteY11-156" fmla="*/ 12224 h 1057253"/>
                <a:gd name="connsiteX12-157" fmla="*/ 3115560 w 5308994"/>
                <a:gd name="connsiteY12-158" fmla="*/ 113824 h 1057253"/>
                <a:gd name="connsiteX13-159" fmla="*/ 2534988 w 5308994"/>
                <a:gd name="connsiteY13-160" fmla="*/ 41253 h 1057253"/>
                <a:gd name="connsiteX14-161" fmla="*/ 1388360 w 5308994"/>
                <a:gd name="connsiteY14-162" fmla="*/ 84795 h 1057253"/>
                <a:gd name="connsiteX15-163" fmla="*/ 546531 w 5308994"/>
                <a:gd name="connsiteY15-164" fmla="*/ 26738 h 1057253"/>
                <a:gd name="connsiteX16-165" fmla="*/ 183674 w 5308994"/>
                <a:gd name="connsiteY16-166" fmla="*/ 215424 h 1057253"/>
                <a:gd name="connsiteX0-167" fmla="*/ 190256 w 5315576"/>
                <a:gd name="connsiteY0-168" fmla="*/ 215424 h 1057253"/>
                <a:gd name="connsiteX1-169" fmla="*/ 9308 w 5315576"/>
                <a:gd name="connsiteY1-170" fmla="*/ 841163 h 1057253"/>
                <a:gd name="connsiteX2-171" fmla="*/ 467842 w 5315576"/>
                <a:gd name="connsiteY2-172" fmla="*/ 1004243 h 1057253"/>
                <a:gd name="connsiteX3-173" fmla="*/ 1990027 w 5315576"/>
                <a:gd name="connsiteY3-174" fmla="*/ 1028224 h 1057253"/>
                <a:gd name="connsiteX4-175" fmla="*/ 2541570 w 5315576"/>
                <a:gd name="connsiteY4-176" fmla="*/ 912110 h 1057253"/>
                <a:gd name="connsiteX5-177" fmla="*/ 3238256 w 5315576"/>
                <a:gd name="connsiteY5-178" fmla="*/ 1057253 h 1057253"/>
                <a:gd name="connsiteX6-179" fmla="*/ 4022027 w 5315576"/>
                <a:gd name="connsiteY6-180" fmla="*/ 912110 h 1057253"/>
                <a:gd name="connsiteX7-181" fmla="*/ 4863856 w 5315576"/>
                <a:gd name="connsiteY7-182" fmla="*/ 1042738 h 1057253"/>
                <a:gd name="connsiteX8-183" fmla="*/ 5270256 w 5315576"/>
                <a:gd name="connsiteY8-184" fmla="*/ 621824 h 1057253"/>
                <a:gd name="connsiteX9-185" fmla="*/ 5183170 w 5315576"/>
                <a:gd name="connsiteY9-186" fmla="*/ 70281 h 1057253"/>
                <a:gd name="connsiteX10-187" fmla="*/ 4181685 w 5315576"/>
                <a:gd name="connsiteY10-188" fmla="*/ 12224 h 1057253"/>
                <a:gd name="connsiteX11-189" fmla="*/ 3122142 w 5315576"/>
                <a:gd name="connsiteY11-190" fmla="*/ 113824 h 1057253"/>
                <a:gd name="connsiteX12-191" fmla="*/ 2541570 w 5315576"/>
                <a:gd name="connsiteY12-192" fmla="*/ 41253 h 1057253"/>
                <a:gd name="connsiteX13-193" fmla="*/ 1394942 w 5315576"/>
                <a:gd name="connsiteY13-194" fmla="*/ 84795 h 1057253"/>
                <a:gd name="connsiteX14-195" fmla="*/ 553113 w 5315576"/>
                <a:gd name="connsiteY14-196" fmla="*/ 26738 h 1057253"/>
                <a:gd name="connsiteX15-197" fmla="*/ 190256 w 5315576"/>
                <a:gd name="connsiteY15-198" fmla="*/ 215424 h 1057253"/>
                <a:gd name="connsiteX0-199" fmla="*/ 190256 w 5315576"/>
                <a:gd name="connsiteY0-200" fmla="*/ 215424 h 1062520"/>
                <a:gd name="connsiteX1-201" fmla="*/ 9308 w 5315576"/>
                <a:gd name="connsiteY1-202" fmla="*/ 841163 h 1062520"/>
                <a:gd name="connsiteX2-203" fmla="*/ 467842 w 5315576"/>
                <a:gd name="connsiteY2-204" fmla="*/ 1004243 h 1062520"/>
                <a:gd name="connsiteX3-205" fmla="*/ 1990027 w 5315576"/>
                <a:gd name="connsiteY3-206" fmla="*/ 1028224 h 1062520"/>
                <a:gd name="connsiteX4-207" fmla="*/ 3238256 w 5315576"/>
                <a:gd name="connsiteY4-208" fmla="*/ 1057253 h 1062520"/>
                <a:gd name="connsiteX5-209" fmla="*/ 4022027 w 5315576"/>
                <a:gd name="connsiteY5-210" fmla="*/ 912110 h 1062520"/>
                <a:gd name="connsiteX6-211" fmla="*/ 4863856 w 5315576"/>
                <a:gd name="connsiteY6-212" fmla="*/ 1042738 h 1062520"/>
                <a:gd name="connsiteX7-213" fmla="*/ 5270256 w 5315576"/>
                <a:gd name="connsiteY7-214" fmla="*/ 621824 h 1062520"/>
                <a:gd name="connsiteX8-215" fmla="*/ 5183170 w 5315576"/>
                <a:gd name="connsiteY8-216" fmla="*/ 70281 h 1062520"/>
                <a:gd name="connsiteX9-217" fmla="*/ 4181685 w 5315576"/>
                <a:gd name="connsiteY9-218" fmla="*/ 12224 h 1062520"/>
                <a:gd name="connsiteX10-219" fmla="*/ 3122142 w 5315576"/>
                <a:gd name="connsiteY10-220" fmla="*/ 113824 h 1062520"/>
                <a:gd name="connsiteX11-221" fmla="*/ 2541570 w 5315576"/>
                <a:gd name="connsiteY11-222" fmla="*/ 41253 h 1062520"/>
                <a:gd name="connsiteX12-223" fmla="*/ 1394942 w 5315576"/>
                <a:gd name="connsiteY12-224" fmla="*/ 84795 h 1062520"/>
                <a:gd name="connsiteX13-225" fmla="*/ 553113 w 5315576"/>
                <a:gd name="connsiteY13-226" fmla="*/ 26738 h 1062520"/>
                <a:gd name="connsiteX14-227" fmla="*/ 190256 w 5315576"/>
                <a:gd name="connsiteY14-228" fmla="*/ 215424 h 1062520"/>
                <a:gd name="connsiteX0-229" fmla="*/ 190256 w 5315576"/>
                <a:gd name="connsiteY0-230" fmla="*/ 215424 h 1079907"/>
                <a:gd name="connsiteX1-231" fmla="*/ 9308 w 5315576"/>
                <a:gd name="connsiteY1-232" fmla="*/ 841163 h 1079907"/>
                <a:gd name="connsiteX2-233" fmla="*/ 467842 w 5315576"/>
                <a:gd name="connsiteY2-234" fmla="*/ 1004243 h 1079907"/>
                <a:gd name="connsiteX3-235" fmla="*/ 1990027 w 5315576"/>
                <a:gd name="connsiteY3-236" fmla="*/ 1028224 h 1079907"/>
                <a:gd name="connsiteX4-237" fmla="*/ 3238256 w 5315576"/>
                <a:gd name="connsiteY4-238" fmla="*/ 1057253 h 1079907"/>
                <a:gd name="connsiteX5-239" fmla="*/ 4863856 w 5315576"/>
                <a:gd name="connsiteY5-240" fmla="*/ 1042738 h 1079907"/>
                <a:gd name="connsiteX6-241" fmla="*/ 5270256 w 5315576"/>
                <a:gd name="connsiteY6-242" fmla="*/ 621824 h 1079907"/>
                <a:gd name="connsiteX7-243" fmla="*/ 5183170 w 5315576"/>
                <a:gd name="connsiteY7-244" fmla="*/ 70281 h 1079907"/>
                <a:gd name="connsiteX8-245" fmla="*/ 4181685 w 5315576"/>
                <a:gd name="connsiteY8-246" fmla="*/ 12224 h 1079907"/>
                <a:gd name="connsiteX9-247" fmla="*/ 3122142 w 5315576"/>
                <a:gd name="connsiteY9-248" fmla="*/ 113824 h 1079907"/>
                <a:gd name="connsiteX10-249" fmla="*/ 2541570 w 5315576"/>
                <a:gd name="connsiteY10-250" fmla="*/ 41253 h 1079907"/>
                <a:gd name="connsiteX11-251" fmla="*/ 1394942 w 5315576"/>
                <a:gd name="connsiteY11-252" fmla="*/ 84795 h 1079907"/>
                <a:gd name="connsiteX12-253" fmla="*/ 553113 w 5315576"/>
                <a:gd name="connsiteY12-254" fmla="*/ 26738 h 1079907"/>
                <a:gd name="connsiteX13-255" fmla="*/ 190256 w 5315576"/>
                <a:gd name="connsiteY13-256" fmla="*/ 215424 h 1079907"/>
                <a:gd name="connsiteX0-257" fmla="*/ 190256 w 5315576"/>
                <a:gd name="connsiteY0-258" fmla="*/ 209770 h 1074253"/>
                <a:gd name="connsiteX1-259" fmla="*/ 9308 w 5315576"/>
                <a:gd name="connsiteY1-260" fmla="*/ 835509 h 1074253"/>
                <a:gd name="connsiteX2-261" fmla="*/ 467842 w 5315576"/>
                <a:gd name="connsiteY2-262" fmla="*/ 998589 h 1074253"/>
                <a:gd name="connsiteX3-263" fmla="*/ 1990027 w 5315576"/>
                <a:gd name="connsiteY3-264" fmla="*/ 1022570 h 1074253"/>
                <a:gd name="connsiteX4-265" fmla="*/ 3238256 w 5315576"/>
                <a:gd name="connsiteY4-266" fmla="*/ 1051599 h 1074253"/>
                <a:gd name="connsiteX5-267" fmla="*/ 4863856 w 5315576"/>
                <a:gd name="connsiteY5-268" fmla="*/ 1037084 h 1074253"/>
                <a:gd name="connsiteX6-269" fmla="*/ 5270256 w 5315576"/>
                <a:gd name="connsiteY6-270" fmla="*/ 616170 h 1074253"/>
                <a:gd name="connsiteX7-271" fmla="*/ 5183170 w 5315576"/>
                <a:gd name="connsiteY7-272" fmla="*/ 64627 h 1074253"/>
                <a:gd name="connsiteX8-273" fmla="*/ 4181685 w 5315576"/>
                <a:gd name="connsiteY8-274" fmla="*/ 6570 h 1074253"/>
                <a:gd name="connsiteX9-275" fmla="*/ 3318992 w 5315576"/>
                <a:gd name="connsiteY9-276" fmla="*/ 23638 h 1074253"/>
                <a:gd name="connsiteX10-277" fmla="*/ 2541570 w 5315576"/>
                <a:gd name="connsiteY10-278" fmla="*/ 35599 h 1074253"/>
                <a:gd name="connsiteX11-279" fmla="*/ 1394942 w 5315576"/>
                <a:gd name="connsiteY11-280" fmla="*/ 79141 h 1074253"/>
                <a:gd name="connsiteX12-281" fmla="*/ 553113 w 5315576"/>
                <a:gd name="connsiteY12-282" fmla="*/ 21084 h 1074253"/>
                <a:gd name="connsiteX13-283" fmla="*/ 190256 w 5315576"/>
                <a:gd name="connsiteY13-284" fmla="*/ 209770 h 1074253"/>
                <a:gd name="connsiteX0-285" fmla="*/ 190256 w 5315576"/>
                <a:gd name="connsiteY0-286" fmla="*/ 209770 h 1074253"/>
                <a:gd name="connsiteX1-287" fmla="*/ 9308 w 5315576"/>
                <a:gd name="connsiteY1-288" fmla="*/ 835509 h 1074253"/>
                <a:gd name="connsiteX2-289" fmla="*/ 467842 w 5315576"/>
                <a:gd name="connsiteY2-290" fmla="*/ 998589 h 1074253"/>
                <a:gd name="connsiteX3-291" fmla="*/ 1990027 w 5315576"/>
                <a:gd name="connsiteY3-292" fmla="*/ 1022570 h 1074253"/>
                <a:gd name="connsiteX4-293" fmla="*/ 3238256 w 5315576"/>
                <a:gd name="connsiteY4-294" fmla="*/ 1051599 h 1074253"/>
                <a:gd name="connsiteX5-295" fmla="*/ 4863856 w 5315576"/>
                <a:gd name="connsiteY5-296" fmla="*/ 1037084 h 1074253"/>
                <a:gd name="connsiteX6-297" fmla="*/ 5270256 w 5315576"/>
                <a:gd name="connsiteY6-298" fmla="*/ 616170 h 1074253"/>
                <a:gd name="connsiteX7-299" fmla="*/ 5183170 w 5315576"/>
                <a:gd name="connsiteY7-300" fmla="*/ 64627 h 1074253"/>
                <a:gd name="connsiteX8-301" fmla="*/ 4181685 w 5315576"/>
                <a:gd name="connsiteY8-302" fmla="*/ 6570 h 1074253"/>
                <a:gd name="connsiteX9-303" fmla="*/ 3318992 w 5315576"/>
                <a:gd name="connsiteY9-304" fmla="*/ 23638 h 1074253"/>
                <a:gd name="connsiteX10-305" fmla="*/ 2224070 w 5315576"/>
                <a:gd name="connsiteY10-306" fmla="*/ 83500 h 1074253"/>
                <a:gd name="connsiteX11-307" fmla="*/ 1394942 w 5315576"/>
                <a:gd name="connsiteY11-308" fmla="*/ 79141 h 1074253"/>
                <a:gd name="connsiteX12-309" fmla="*/ 553113 w 5315576"/>
                <a:gd name="connsiteY12-310" fmla="*/ 21084 h 1074253"/>
                <a:gd name="connsiteX13-311" fmla="*/ 190256 w 5315576"/>
                <a:gd name="connsiteY13-312" fmla="*/ 209770 h 1074253"/>
                <a:gd name="connsiteX0-313" fmla="*/ 190256 w 5315576"/>
                <a:gd name="connsiteY0-314" fmla="*/ 209770 h 1074253"/>
                <a:gd name="connsiteX1-315" fmla="*/ 9308 w 5315576"/>
                <a:gd name="connsiteY1-316" fmla="*/ 835509 h 1074253"/>
                <a:gd name="connsiteX2-317" fmla="*/ 467842 w 5315576"/>
                <a:gd name="connsiteY2-318" fmla="*/ 998589 h 1074253"/>
                <a:gd name="connsiteX3-319" fmla="*/ 1990027 w 5315576"/>
                <a:gd name="connsiteY3-320" fmla="*/ 1022570 h 1074253"/>
                <a:gd name="connsiteX4-321" fmla="*/ 3238256 w 5315576"/>
                <a:gd name="connsiteY4-322" fmla="*/ 1051599 h 1074253"/>
                <a:gd name="connsiteX5-323" fmla="*/ 4863856 w 5315576"/>
                <a:gd name="connsiteY5-324" fmla="*/ 1037084 h 1074253"/>
                <a:gd name="connsiteX6-325" fmla="*/ 5270256 w 5315576"/>
                <a:gd name="connsiteY6-326" fmla="*/ 616170 h 1074253"/>
                <a:gd name="connsiteX7-327" fmla="*/ 5183170 w 5315576"/>
                <a:gd name="connsiteY7-328" fmla="*/ 64627 h 1074253"/>
                <a:gd name="connsiteX8-329" fmla="*/ 4181685 w 5315576"/>
                <a:gd name="connsiteY8-330" fmla="*/ 6570 h 1074253"/>
                <a:gd name="connsiteX9-331" fmla="*/ 3318992 w 5315576"/>
                <a:gd name="connsiteY9-332" fmla="*/ 23638 h 1074253"/>
                <a:gd name="connsiteX10-333" fmla="*/ 2224070 w 5315576"/>
                <a:gd name="connsiteY10-334" fmla="*/ 83500 h 1074253"/>
                <a:gd name="connsiteX11-335" fmla="*/ 1350492 w 5315576"/>
                <a:gd name="connsiteY11-336" fmla="*/ 34057 h 1074253"/>
                <a:gd name="connsiteX12-337" fmla="*/ 553113 w 5315576"/>
                <a:gd name="connsiteY12-338" fmla="*/ 21084 h 1074253"/>
                <a:gd name="connsiteX13-339" fmla="*/ 190256 w 5315576"/>
                <a:gd name="connsiteY13-340" fmla="*/ 209770 h 1074253"/>
                <a:gd name="connsiteX0-341" fmla="*/ 190256 w 5315576"/>
                <a:gd name="connsiteY0-342" fmla="*/ 209770 h 1074253"/>
                <a:gd name="connsiteX1-343" fmla="*/ 9308 w 5315576"/>
                <a:gd name="connsiteY1-344" fmla="*/ 835509 h 1074253"/>
                <a:gd name="connsiteX2-345" fmla="*/ 467842 w 5315576"/>
                <a:gd name="connsiteY2-346" fmla="*/ 998589 h 1074253"/>
                <a:gd name="connsiteX3-347" fmla="*/ 1990027 w 5315576"/>
                <a:gd name="connsiteY3-348" fmla="*/ 1022570 h 1074253"/>
                <a:gd name="connsiteX4-349" fmla="*/ 3238256 w 5315576"/>
                <a:gd name="connsiteY4-350" fmla="*/ 1051599 h 1074253"/>
                <a:gd name="connsiteX5-351" fmla="*/ 4863856 w 5315576"/>
                <a:gd name="connsiteY5-352" fmla="*/ 1037084 h 1074253"/>
                <a:gd name="connsiteX6-353" fmla="*/ 5270256 w 5315576"/>
                <a:gd name="connsiteY6-354" fmla="*/ 616170 h 1074253"/>
                <a:gd name="connsiteX7-355" fmla="*/ 5183170 w 5315576"/>
                <a:gd name="connsiteY7-356" fmla="*/ 64627 h 1074253"/>
                <a:gd name="connsiteX8-357" fmla="*/ 4181685 w 5315576"/>
                <a:gd name="connsiteY8-358" fmla="*/ 6570 h 1074253"/>
                <a:gd name="connsiteX9-359" fmla="*/ 3318992 w 5315576"/>
                <a:gd name="connsiteY9-360" fmla="*/ 23638 h 1074253"/>
                <a:gd name="connsiteX10-361" fmla="*/ 2300270 w 5315576"/>
                <a:gd name="connsiteY10-362" fmla="*/ 38416 h 1074253"/>
                <a:gd name="connsiteX11-363" fmla="*/ 1350492 w 5315576"/>
                <a:gd name="connsiteY11-364" fmla="*/ 34057 h 1074253"/>
                <a:gd name="connsiteX12-365" fmla="*/ 553113 w 5315576"/>
                <a:gd name="connsiteY12-366" fmla="*/ 21084 h 1074253"/>
                <a:gd name="connsiteX13-367" fmla="*/ 190256 w 5315576"/>
                <a:gd name="connsiteY13-368" fmla="*/ 209770 h 1074253"/>
                <a:gd name="connsiteX0-369" fmla="*/ 190256 w 5315576"/>
                <a:gd name="connsiteY0-370" fmla="*/ 209245 h 1073728"/>
                <a:gd name="connsiteX1-371" fmla="*/ 9308 w 5315576"/>
                <a:gd name="connsiteY1-372" fmla="*/ 834984 h 1073728"/>
                <a:gd name="connsiteX2-373" fmla="*/ 467842 w 5315576"/>
                <a:gd name="connsiteY2-374" fmla="*/ 998064 h 1073728"/>
                <a:gd name="connsiteX3-375" fmla="*/ 1990027 w 5315576"/>
                <a:gd name="connsiteY3-376" fmla="*/ 1022045 h 1073728"/>
                <a:gd name="connsiteX4-377" fmla="*/ 3238256 w 5315576"/>
                <a:gd name="connsiteY4-378" fmla="*/ 1051074 h 1073728"/>
                <a:gd name="connsiteX5-379" fmla="*/ 4863856 w 5315576"/>
                <a:gd name="connsiteY5-380" fmla="*/ 1036559 h 1073728"/>
                <a:gd name="connsiteX6-381" fmla="*/ 5270256 w 5315576"/>
                <a:gd name="connsiteY6-382" fmla="*/ 615645 h 1073728"/>
                <a:gd name="connsiteX7-383" fmla="*/ 5183170 w 5315576"/>
                <a:gd name="connsiteY7-384" fmla="*/ 64102 h 1073728"/>
                <a:gd name="connsiteX8-385" fmla="*/ 4181685 w 5315576"/>
                <a:gd name="connsiteY8-386" fmla="*/ 6045 h 1073728"/>
                <a:gd name="connsiteX9-387" fmla="*/ 3331692 w 5315576"/>
                <a:gd name="connsiteY9-388" fmla="*/ 571 h 1073728"/>
                <a:gd name="connsiteX10-389" fmla="*/ 2300270 w 5315576"/>
                <a:gd name="connsiteY10-390" fmla="*/ 37891 h 1073728"/>
                <a:gd name="connsiteX11-391" fmla="*/ 1350492 w 5315576"/>
                <a:gd name="connsiteY11-392" fmla="*/ 33532 h 1073728"/>
                <a:gd name="connsiteX12-393" fmla="*/ 553113 w 5315576"/>
                <a:gd name="connsiteY12-394" fmla="*/ 20559 h 1073728"/>
                <a:gd name="connsiteX13-395" fmla="*/ 190256 w 5315576"/>
                <a:gd name="connsiteY13-396" fmla="*/ 209245 h 1073728"/>
                <a:gd name="connsiteX0-397" fmla="*/ 190256 w 5314525"/>
                <a:gd name="connsiteY0-398" fmla="*/ 217134 h 1081617"/>
                <a:gd name="connsiteX1-399" fmla="*/ 9308 w 5314525"/>
                <a:gd name="connsiteY1-400" fmla="*/ 842873 h 1081617"/>
                <a:gd name="connsiteX2-401" fmla="*/ 467842 w 5314525"/>
                <a:gd name="connsiteY2-402" fmla="*/ 1005953 h 1081617"/>
                <a:gd name="connsiteX3-403" fmla="*/ 1990027 w 5314525"/>
                <a:gd name="connsiteY3-404" fmla="*/ 1029934 h 1081617"/>
                <a:gd name="connsiteX4-405" fmla="*/ 3238256 w 5314525"/>
                <a:gd name="connsiteY4-406" fmla="*/ 1058963 h 1081617"/>
                <a:gd name="connsiteX5-407" fmla="*/ 4863856 w 5314525"/>
                <a:gd name="connsiteY5-408" fmla="*/ 1044448 h 1081617"/>
                <a:gd name="connsiteX6-409" fmla="*/ 5270256 w 5314525"/>
                <a:gd name="connsiteY6-410" fmla="*/ 623534 h 1081617"/>
                <a:gd name="connsiteX7-411" fmla="*/ 5183170 w 5314525"/>
                <a:gd name="connsiteY7-412" fmla="*/ 71991 h 1081617"/>
                <a:gd name="connsiteX8-413" fmla="*/ 4200735 w 5314525"/>
                <a:gd name="connsiteY8-414" fmla="*/ 5481 h 1081617"/>
                <a:gd name="connsiteX9-415" fmla="*/ 3331692 w 5314525"/>
                <a:gd name="connsiteY9-416" fmla="*/ 8460 h 1081617"/>
                <a:gd name="connsiteX10-417" fmla="*/ 2300270 w 5314525"/>
                <a:gd name="connsiteY10-418" fmla="*/ 45780 h 1081617"/>
                <a:gd name="connsiteX11-419" fmla="*/ 1350492 w 5314525"/>
                <a:gd name="connsiteY11-420" fmla="*/ 41421 h 1081617"/>
                <a:gd name="connsiteX12-421" fmla="*/ 553113 w 5314525"/>
                <a:gd name="connsiteY12-422" fmla="*/ 28448 h 1081617"/>
                <a:gd name="connsiteX13-423" fmla="*/ 190256 w 5314525"/>
                <a:gd name="connsiteY13-424" fmla="*/ 217134 h 1081617"/>
                <a:gd name="connsiteX0-425" fmla="*/ 190256 w 5342821"/>
                <a:gd name="connsiteY0-426" fmla="*/ 216722 h 1081205"/>
                <a:gd name="connsiteX1-427" fmla="*/ 9308 w 5342821"/>
                <a:gd name="connsiteY1-428" fmla="*/ 842461 h 1081205"/>
                <a:gd name="connsiteX2-429" fmla="*/ 467842 w 5342821"/>
                <a:gd name="connsiteY2-430" fmla="*/ 1005541 h 1081205"/>
                <a:gd name="connsiteX3-431" fmla="*/ 1990027 w 5342821"/>
                <a:gd name="connsiteY3-432" fmla="*/ 1029522 h 1081205"/>
                <a:gd name="connsiteX4-433" fmla="*/ 3238256 w 5342821"/>
                <a:gd name="connsiteY4-434" fmla="*/ 1058551 h 1081205"/>
                <a:gd name="connsiteX5-435" fmla="*/ 4863856 w 5342821"/>
                <a:gd name="connsiteY5-436" fmla="*/ 1044036 h 1081205"/>
                <a:gd name="connsiteX6-437" fmla="*/ 5270256 w 5342821"/>
                <a:gd name="connsiteY6-438" fmla="*/ 623122 h 1081205"/>
                <a:gd name="connsiteX7-439" fmla="*/ 5233970 w 5342821"/>
                <a:gd name="connsiteY7-440" fmla="*/ 65944 h 1081205"/>
                <a:gd name="connsiteX8-441" fmla="*/ 4200735 w 5342821"/>
                <a:gd name="connsiteY8-442" fmla="*/ 5069 h 1081205"/>
                <a:gd name="connsiteX9-443" fmla="*/ 3331692 w 5342821"/>
                <a:gd name="connsiteY9-444" fmla="*/ 8048 h 1081205"/>
                <a:gd name="connsiteX10-445" fmla="*/ 2300270 w 5342821"/>
                <a:gd name="connsiteY10-446" fmla="*/ 45368 h 1081205"/>
                <a:gd name="connsiteX11-447" fmla="*/ 1350492 w 5342821"/>
                <a:gd name="connsiteY11-448" fmla="*/ 41009 h 1081205"/>
                <a:gd name="connsiteX12-449" fmla="*/ 553113 w 5342821"/>
                <a:gd name="connsiteY12-450" fmla="*/ 28036 h 1081205"/>
                <a:gd name="connsiteX13-451" fmla="*/ 190256 w 5342821"/>
                <a:gd name="connsiteY13-452" fmla="*/ 216722 h 1081205"/>
                <a:gd name="connsiteX0-453" fmla="*/ 190256 w 5342821"/>
                <a:gd name="connsiteY0-454" fmla="*/ 216722 h 1081205"/>
                <a:gd name="connsiteX1-455" fmla="*/ 9308 w 5342821"/>
                <a:gd name="connsiteY1-456" fmla="*/ 842461 h 1081205"/>
                <a:gd name="connsiteX2-457" fmla="*/ 467842 w 5342821"/>
                <a:gd name="connsiteY2-458" fmla="*/ 1005541 h 1081205"/>
                <a:gd name="connsiteX3-459" fmla="*/ 1990027 w 5342821"/>
                <a:gd name="connsiteY3-460" fmla="*/ 1029522 h 1081205"/>
                <a:gd name="connsiteX4-461" fmla="*/ 3238256 w 5342821"/>
                <a:gd name="connsiteY4-462" fmla="*/ 1058551 h 1081205"/>
                <a:gd name="connsiteX5-463" fmla="*/ 4863856 w 5342821"/>
                <a:gd name="connsiteY5-464" fmla="*/ 1044036 h 1081205"/>
                <a:gd name="connsiteX6-465" fmla="*/ 5270256 w 5342821"/>
                <a:gd name="connsiteY6-466" fmla="*/ 623122 h 1081205"/>
                <a:gd name="connsiteX7-467" fmla="*/ 5233970 w 5342821"/>
                <a:gd name="connsiteY7-468" fmla="*/ 65944 h 1081205"/>
                <a:gd name="connsiteX8-469" fmla="*/ 4200735 w 5342821"/>
                <a:gd name="connsiteY8-470" fmla="*/ 5069 h 1081205"/>
                <a:gd name="connsiteX9-471" fmla="*/ 3331692 w 5342821"/>
                <a:gd name="connsiteY9-472" fmla="*/ 8048 h 1081205"/>
                <a:gd name="connsiteX10-473" fmla="*/ 2300270 w 5342821"/>
                <a:gd name="connsiteY10-474" fmla="*/ 45368 h 1081205"/>
                <a:gd name="connsiteX11-475" fmla="*/ 1350492 w 5342821"/>
                <a:gd name="connsiteY11-476" fmla="*/ 41009 h 1081205"/>
                <a:gd name="connsiteX12-477" fmla="*/ 553113 w 5342821"/>
                <a:gd name="connsiteY12-478" fmla="*/ 28036 h 1081205"/>
                <a:gd name="connsiteX13-479" fmla="*/ 190256 w 5342821"/>
                <a:gd name="connsiteY13-480" fmla="*/ 216722 h 1081205"/>
                <a:gd name="connsiteX0-481" fmla="*/ 190256 w 5404092"/>
                <a:gd name="connsiteY0-482" fmla="*/ 216977 h 1081460"/>
                <a:gd name="connsiteX1-483" fmla="*/ 9308 w 5404092"/>
                <a:gd name="connsiteY1-484" fmla="*/ 842716 h 1081460"/>
                <a:gd name="connsiteX2-485" fmla="*/ 467842 w 5404092"/>
                <a:gd name="connsiteY2-486" fmla="*/ 1005796 h 1081460"/>
                <a:gd name="connsiteX3-487" fmla="*/ 1990027 w 5404092"/>
                <a:gd name="connsiteY3-488" fmla="*/ 1029777 h 1081460"/>
                <a:gd name="connsiteX4-489" fmla="*/ 3238256 w 5404092"/>
                <a:gd name="connsiteY4-490" fmla="*/ 1058806 h 1081460"/>
                <a:gd name="connsiteX5-491" fmla="*/ 4863856 w 5404092"/>
                <a:gd name="connsiteY5-492" fmla="*/ 1044291 h 1081460"/>
                <a:gd name="connsiteX6-493" fmla="*/ 5270256 w 5404092"/>
                <a:gd name="connsiteY6-494" fmla="*/ 623377 h 1081460"/>
                <a:gd name="connsiteX7-495" fmla="*/ 5233970 w 5404092"/>
                <a:gd name="connsiteY7-496" fmla="*/ 66199 h 1081460"/>
                <a:gd name="connsiteX8-497" fmla="*/ 3331692 w 5404092"/>
                <a:gd name="connsiteY8-498" fmla="*/ 8303 h 1081460"/>
                <a:gd name="connsiteX9-499" fmla="*/ 2300270 w 5404092"/>
                <a:gd name="connsiteY9-500" fmla="*/ 45623 h 1081460"/>
                <a:gd name="connsiteX10-501" fmla="*/ 1350492 w 5404092"/>
                <a:gd name="connsiteY10-502" fmla="*/ 41264 h 1081460"/>
                <a:gd name="connsiteX11-503" fmla="*/ 553113 w 5404092"/>
                <a:gd name="connsiteY11-504" fmla="*/ 28291 h 1081460"/>
                <a:gd name="connsiteX12-505" fmla="*/ 190256 w 5404092"/>
                <a:gd name="connsiteY12-506" fmla="*/ 216977 h 1081460"/>
                <a:gd name="connsiteX0-507" fmla="*/ 190256 w 5304488"/>
                <a:gd name="connsiteY0-508" fmla="*/ 226775 h 1091258"/>
                <a:gd name="connsiteX1-509" fmla="*/ 9308 w 5304488"/>
                <a:gd name="connsiteY1-510" fmla="*/ 852514 h 1091258"/>
                <a:gd name="connsiteX2-511" fmla="*/ 467842 w 5304488"/>
                <a:gd name="connsiteY2-512" fmla="*/ 1015594 h 1091258"/>
                <a:gd name="connsiteX3-513" fmla="*/ 1990027 w 5304488"/>
                <a:gd name="connsiteY3-514" fmla="*/ 1039575 h 1091258"/>
                <a:gd name="connsiteX4-515" fmla="*/ 3238256 w 5304488"/>
                <a:gd name="connsiteY4-516" fmla="*/ 1068604 h 1091258"/>
                <a:gd name="connsiteX5-517" fmla="*/ 4863856 w 5304488"/>
                <a:gd name="connsiteY5-518" fmla="*/ 1054089 h 1091258"/>
                <a:gd name="connsiteX6-519" fmla="*/ 5270256 w 5304488"/>
                <a:gd name="connsiteY6-520" fmla="*/ 633175 h 1091258"/>
                <a:gd name="connsiteX7-521" fmla="*/ 5062520 w 5304488"/>
                <a:gd name="connsiteY7-522" fmla="*/ 59091 h 1091258"/>
                <a:gd name="connsiteX8-523" fmla="*/ 3331692 w 5304488"/>
                <a:gd name="connsiteY8-524" fmla="*/ 18101 h 1091258"/>
                <a:gd name="connsiteX9-525" fmla="*/ 2300270 w 5304488"/>
                <a:gd name="connsiteY9-526" fmla="*/ 55421 h 1091258"/>
                <a:gd name="connsiteX10-527" fmla="*/ 1350492 w 5304488"/>
                <a:gd name="connsiteY10-528" fmla="*/ 51062 h 1091258"/>
                <a:gd name="connsiteX11-529" fmla="*/ 553113 w 5304488"/>
                <a:gd name="connsiteY11-530" fmla="*/ 38089 h 1091258"/>
                <a:gd name="connsiteX12-531" fmla="*/ 190256 w 5304488"/>
                <a:gd name="connsiteY12-532" fmla="*/ 226775 h 1091258"/>
                <a:gd name="connsiteX0-533" fmla="*/ 190256 w 5342547"/>
                <a:gd name="connsiteY0-534" fmla="*/ 226775 h 1091258"/>
                <a:gd name="connsiteX1-535" fmla="*/ 9308 w 5342547"/>
                <a:gd name="connsiteY1-536" fmla="*/ 852514 h 1091258"/>
                <a:gd name="connsiteX2-537" fmla="*/ 467842 w 5342547"/>
                <a:gd name="connsiteY2-538" fmla="*/ 1015594 h 1091258"/>
                <a:gd name="connsiteX3-539" fmla="*/ 1990027 w 5342547"/>
                <a:gd name="connsiteY3-540" fmla="*/ 1039575 h 1091258"/>
                <a:gd name="connsiteX4-541" fmla="*/ 3238256 w 5342547"/>
                <a:gd name="connsiteY4-542" fmla="*/ 1068604 h 1091258"/>
                <a:gd name="connsiteX5-543" fmla="*/ 4863856 w 5342547"/>
                <a:gd name="connsiteY5-544" fmla="*/ 1054089 h 1091258"/>
                <a:gd name="connsiteX6-545" fmla="*/ 5321056 w 5342547"/>
                <a:gd name="connsiteY6-546" fmla="*/ 633175 h 1091258"/>
                <a:gd name="connsiteX7-547" fmla="*/ 5062520 w 5342547"/>
                <a:gd name="connsiteY7-548" fmla="*/ 59091 h 1091258"/>
                <a:gd name="connsiteX8-549" fmla="*/ 3331692 w 5342547"/>
                <a:gd name="connsiteY8-550" fmla="*/ 18101 h 1091258"/>
                <a:gd name="connsiteX9-551" fmla="*/ 2300270 w 5342547"/>
                <a:gd name="connsiteY9-552" fmla="*/ 55421 h 1091258"/>
                <a:gd name="connsiteX10-553" fmla="*/ 1350492 w 5342547"/>
                <a:gd name="connsiteY10-554" fmla="*/ 51062 h 1091258"/>
                <a:gd name="connsiteX11-555" fmla="*/ 553113 w 5342547"/>
                <a:gd name="connsiteY11-556" fmla="*/ 38089 h 1091258"/>
                <a:gd name="connsiteX12-557" fmla="*/ 190256 w 5342547"/>
                <a:gd name="connsiteY12-558" fmla="*/ 226775 h 1091258"/>
                <a:gd name="connsiteX0-559" fmla="*/ 104799 w 5352340"/>
                <a:gd name="connsiteY0-560" fmla="*/ 294401 h 1091258"/>
                <a:gd name="connsiteX1-561" fmla="*/ 19101 w 5352340"/>
                <a:gd name="connsiteY1-562" fmla="*/ 852514 h 1091258"/>
                <a:gd name="connsiteX2-563" fmla="*/ 477635 w 5352340"/>
                <a:gd name="connsiteY2-564" fmla="*/ 1015594 h 1091258"/>
                <a:gd name="connsiteX3-565" fmla="*/ 1999820 w 5352340"/>
                <a:gd name="connsiteY3-566" fmla="*/ 1039575 h 1091258"/>
                <a:gd name="connsiteX4-567" fmla="*/ 3248049 w 5352340"/>
                <a:gd name="connsiteY4-568" fmla="*/ 1068604 h 1091258"/>
                <a:gd name="connsiteX5-569" fmla="*/ 4873649 w 5352340"/>
                <a:gd name="connsiteY5-570" fmla="*/ 1054089 h 1091258"/>
                <a:gd name="connsiteX6-571" fmla="*/ 5330849 w 5352340"/>
                <a:gd name="connsiteY6-572" fmla="*/ 633175 h 1091258"/>
                <a:gd name="connsiteX7-573" fmla="*/ 5072313 w 5352340"/>
                <a:gd name="connsiteY7-574" fmla="*/ 59091 h 1091258"/>
                <a:gd name="connsiteX8-575" fmla="*/ 3341485 w 5352340"/>
                <a:gd name="connsiteY8-576" fmla="*/ 18101 h 1091258"/>
                <a:gd name="connsiteX9-577" fmla="*/ 2310063 w 5352340"/>
                <a:gd name="connsiteY9-578" fmla="*/ 55421 h 1091258"/>
                <a:gd name="connsiteX10-579" fmla="*/ 1360285 w 5352340"/>
                <a:gd name="connsiteY10-580" fmla="*/ 51062 h 1091258"/>
                <a:gd name="connsiteX11-581" fmla="*/ 562906 w 5352340"/>
                <a:gd name="connsiteY11-582" fmla="*/ 38089 h 1091258"/>
                <a:gd name="connsiteX12-583" fmla="*/ 104799 w 5352340"/>
                <a:gd name="connsiteY12-584" fmla="*/ 294401 h 1091258"/>
                <a:gd name="connsiteX0-585" fmla="*/ 102948 w 5350489"/>
                <a:gd name="connsiteY0-586" fmla="*/ 294401 h 1091258"/>
                <a:gd name="connsiteX1-587" fmla="*/ 17250 w 5350489"/>
                <a:gd name="connsiteY1-588" fmla="*/ 852514 h 1091258"/>
                <a:gd name="connsiteX2-589" fmla="*/ 475784 w 5350489"/>
                <a:gd name="connsiteY2-590" fmla="*/ 1015594 h 1091258"/>
                <a:gd name="connsiteX3-591" fmla="*/ 1997969 w 5350489"/>
                <a:gd name="connsiteY3-592" fmla="*/ 1039575 h 1091258"/>
                <a:gd name="connsiteX4-593" fmla="*/ 3246198 w 5350489"/>
                <a:gd name="connsiteY4-594" fmla="*/ 1068604 h 1091258"/>
                <a:gd name="connsiteX5-595" fmla="*/ 4871798 w 5350489"/>
                <a:gd name="connsiteY5-596" fmla="*/ 1054089 h 1091258"/>
                <a:gd name="connsiteX6-597" fmla="*/ 5328998 w 5350489"/>
                <a:gd name="connsiteY6-598" fmla="*/ 633175 h 1091258"/>
                <a:gd name="connsiteX7-599" fmla="*/ 5070462 w 5350489"/>
                <a:gd name="connsiteY7-600" fmla="*/ 59091 h 1091258"/>
                <a:gd name="connsiteX8-601" fmla="*/ 3339634 w 5350489"/>
                <a:gd name="connsiteY8-602" fmla="*/ 18101 h 1091258"/>
                <a:gd name="connsiteX9-603" fmla="*/ 2308212 w 5350489"/>
                <a:gd name="connsiteY9-604" fmla="*/ 55421 h 1091258"/>
                <a:gd name="connsiteX10-605" fmla="*/ 1358434 w 5350489"/>
                <a:gd name="connsiteY10-606" fmla="*/ 51062 h 1091258"/>
                <a:gd name="connsiteX11-607" fmla="*/ 491205 w 5350489"/>
                <a:gd name="connsiteY11-608" fmla="*/ 74720 h 1091258"/>
                <a:gd name="connsiteX12-609" fmla="*/ 102948 w 5350489"/>
                <a:gd name="connsiteY12-610" fmla="*/ 294401 h 1091258"/>
                <a:gd name="connsiteX0-611" fmla="*/ 102948 w 5350489"/>
                <a:gd name="connsiteY0-612" fmla="*/ 294401 h 1091258"/>
                <a:gd name="connsiteX1-613" fmla="*/ 17250 w 5350489"/>
                <a:gd name="connsiteY1-614" fmla="*/ 852514 h 1091258"/>
                <a:gd name="connsiteX2-615" fmla="*/ 475784 w 5350489"/>
                <a:gd name="connsiteY2-616" fmla="*/ 1015594 h 1091258"/>
                <a:gd name="connsiteX3-617" fmla="*/ 1997969 w 5350489"/>
                <a:gd name="connsiteY3-618" fmla="*/ 1039575 h 1091258"/>
                <a:gd name="connsiteX4-619" fmla="*/ 3246198 w 5350489"/>
                <a:gd name="connsiteY4-620" fmla="*/ 1068604 h 1091258"/>
                <a:gd name="connsiteX5-621" fmla="*/ 4871798 w 5350489"/>
                <a:gd name="connsiteY5-622" fmla="*/ 1054089 h 1091258"/>
                <a:gd name="connsiteX6-623" fmla="*/ 5328998 w 5350489"/>
                <a:gd name="connsiteY6-624" fmla="*/ 633175 h 1091258"/>
                <a:gd name="connsiteX7-625" fmla="*/ 5070462 w 5350489"/>
                <a:gd name="connsiteY7-626" fmla="*/ 59091 h 1091258"/>
                <a:gd name="connsiteX8-627" fmla="*/ 3339634 w 5350489"/>
                <a:gd name="connsiteY8-628" fmla="*/ 18101 h 1091258"/>
                <a:gd name="connsiteX9-629" fmla="*/ 2308212 w 5350489"/>
                <a:gd name="connsiteY9-630" fmla="*/ 55421 h 1091258"/>
                <a:gd name="connsiteX10-631" fmla="*/ 491205 w 5350489"/>
                <a:gd name="connsiteY10-632" fmla="*/ 74720 h 1091258"/>
                <a:gd name="connsiteX11-633" fmla="*/ 102948 w 5350489"/>
                <a:gd name="connsiteY11-634" fmla="*/ 294401 h 1091258"/>
                <a:gd name="connsiteX0-635" fmla="*/ 105925 w 5353466"/>
                <a:gd name="connsiteY0-636" fmla="*/ 294401 h 1091258"/>
                <a:gd name="connsiteX1-637" fmla="*/ 20227 w 5353466"/>
                <a:gd name="connsiteY1-638" fmla="*/ 852514 h 1091258"/>
                <a:gd name="connsiteX2-639" fmla="*/ 478761 w 5353466"/>
                <a:gd name="connsiteY2-640" fmla="*/ 1015594 h 1091258"/>
                <a:gd name="connsiteX3-641" fmla="*/ 2000946 w 5353466"/>
                <a:gd name="connsiteY3-642" fmla="*/ 1039575 h 1091258"/>
                <a:gd name="connsiteX4-643" fmla="*/ 3249175 w 5353466"/>
                <a:gd name="connsiteY4-644" fmla="*/ 1068604 h 1091258"/>
                <a:gd name="connsiteX5-645" fmla="*/ 4874775 w 5353466"/>
                <a:gd name="connsiteY5-646" fmla="*/ 1054089 h 1091258"/>
                <a:gd name="connsiteX6-647" fmla="*/ 5331975 w 5353466"/>
                <a:gd name="connsiteY6-648" fmla="*/ 633175 h 1091258"/>
                <a:gd name="connsiteX7-649" fmla="*/ 5073439 w 5353466"/>
                <a:gd name="connsiteY7-650" fmla="*/ 59091 h 1091258"/>
                <a:gd name="connsiteX8-651" fmla="*/ 3342611 w 5353466"/>
                <a:gd name="connsiteY8-652" fmla="*/ 18101 h 1091258"/>
                <a:gd name="connsiteX9-653" fmla="*/ 2311189 w 5353466"/>
                <a:gd name="connsiteY9-654" fmla="*/ 55421 h 1091258"/>
                <a:gd name="connsiteX10-655" fmla="*/ 602132 w 5353466"/>
                <a:gd name="connsiteY10-656" fmla="*/ 35272 h 1091258"/>
                <a:gd name="connsiteX11-657" fmla="*/ 105925 w 5353466"/>
                <a:gd name="connsiteY11-658" fmla="*/ 294401 h 1091258"/>
                <a:gd name="connsiteX0-659" fmla="*/ 54116 w 5390557"/>
                <a:gd name="connsiteY0-660" fmla="*/ 378933 h 1091258"/>
                <a:gd name="connsiteX1-661" fmla="*/ 57318 w 5390557"/>
                <a:gd name="connsiteY1-662" fmla="*/ 852514 h 1091258"/>
                <a:gd name="connsiteX2-663" fmla="*/ 515852 w 5390557"/>
                <a:gd name="connsiteY2-664" fmla="*/ 1015594 h 1091258"/>
                <a:gd name="connsiteX3-665" fmla="*/ 2038037 w 5390557"/>
                <a:gd name="connsiteY3-666" fmla="*/ 1039575 h 1091258"/>
                <a:gd name="connsiteX4-667" fmla="*/ 3286266 w 5390557"/>
                <a:gd name="connsiteY4-668" fmla="*/ 1068604 h 1091258"/>
                <a:gd name="connsiteX5-669" fmla="*/ 4911866 w 5390557"/>
                <a:gd name="connsiteY5-670" fmla="*/ 1054089 h 1091258"/>
                <a:gd name="connsiteX6-671" fmla="*/ 5369066 w 5390557"/>
                <a:gd name="connsiteY6-672" fmla="*/ 633175 h 1091258"/>
                <a:gd name="connsiteX7-673" fmla="*/ 5110530 w 5390557"/>
                <a:gd name="connsiteY7-674" fmla="*/ 59091 h 1091258"/>
                <a:gd name="connsiteX8-675" fmla="*/ 3379702 w 5390557"/>
                <a:gd name="connsiteY8-676" fmla="*/ 18101 h 1091258"/>
                <a:gd name="connsiteX9-677" fmla="*/ 2348280 w 5390557"/>
                <a:gd name="connsiteY9-678" fmla="*/ 55421 h 1091258"/>
                <a:gd name="connsiteX10-679" fmla="*/ 639223 w 5390557"/>
                <a:gd name="connsiteY10-680" fmla="*/ 35272 h 1091258"/>
                <a:gd name="connsiteX11-681" fmla="*/ 54116 w 5390557"/>
                <a:gd name="connsiteY11-682" fmla="*/ 378933 h 1091258"/>
                <a:gd name="connsiteX0-683" fmla="*/ 26127 w 5362568"/>
                <a:gd name="connsiteY0-684" fmla="*/ 378933 h 1091258"/>
                <a:gd name="connsiteX1-685" fmla="*/ 29329 w 5362568"/>
                <a:gd name="connsiteY1-686" fmla="*/ 852514 h 1091258"/>
                <a:gd name="connsiteX2-687" fmla="*/ 487863 w 5362568"/>
                <a:gd name="connsiteY2-688" fmla="*/ 1015594 h 1091258"/>
                <a:gd name="connsiteX3-689" fmla="*/ 2010048 w 5362568"/>
                <a:gd name="connsiteY3-690" fmla="*/ 1039575 h 1091258"/>
                <a:gd name="connsiteX4-691" fmla="*/ 3258277 w 5362568"/>
                <a:gd name="connsiteY4-692" fmla="*/ 1068604 h 1091258"/>
                <a:gd name="connsiteX5-693" fmla="*/ 4883877 w 5362568"/>
                <a:gd name="connsiteY5-694" fmla="*/ 1054089 h 1091258"/>
                <a:gd name="connsiteX6-695" fmla="*/ 5341077 w 5362568"/>
                <a:gd name="connsiteY6-696" fmla="*/ 633175 h 1091258"/>
                <a:gd name="connsiteX7-697" fmla="*/ 5082541 w 5362568"/>
                <a:gd name="connsiteY7-698" fmla="*/ 59091 h 1091258"/>
                <a:gd name="connsiteX8-699" fmla="*/ 3351713 w 5362568"/>
                <a:gd name="connsiteY8-700" fmla="*/ 18101 h 1091258"/>
                <a:gd name="connsiteX9-701" fmla="*/ 2320291 w 5362568"/>
                <a:gd name="connsiteY9-702" fmla="*/ 55421 h 1091258"/>
                <a:gd name="connsiteX10-703" fmla="*/ 611234 w 5362568"/>
                <a:gd name="connsiteY10-704" fmla="*/ 35272 h 1091258"/>
                <a:gd name="connsiteX11-705" fmla="*/ 26127 w 5362568"/>
                <a:gd name="connsiteY11-706" fmla="*/ 378933 h 1091258"/>
                <a:gd name="connsiteX0-707" fmla="*/ 74479 w 5347420"/>
                <a:gd name="connsiteY0-708" fmla="*/ 381751 h 1091258"/>
                <a:gd name="connsiteX1-709" fmla="*/ 14181 w 5347420"/>
                <a:gd name="connsiteY1-710" fmla="*/ 852514 h 1091258"/>
                <a:gd name="connsiteX2-711" fmla="*/ 472715 w 5347420"/>
                <a:gd name="connsiteY2-712" fmla="*/ 1015594 h 1091258"/>
                <a:gd name="connsiteX3-713" fmla="*/ 1994900 w 5347420"/>
                <a:gd name="connsiteY3-714" fmla="*/ 1039575 h 1091258"/>
                <a:gd name="connsiteX4-715" fmla="*/ 3243129 w 5347420"/>
                <a:gd name="connsiteY4-716" fmla="*/ 1068604 h 1091258"/>
                <a:gd name="connsiteX5-717" fmla="*/ 4868729 w 5347420"/>
                <a:gd name="connsiteY5-718" fmla="*/ 1054089 h 1091258"/>
                <a:gd name="connsiteX6-719" fmla="*/ 5325929 w 5347420"/>
                <a:gd name="connsiteY6-720" fmla="*/ 633175 h 1091258"/>
                <a:gd name="connsiteX7-721" fmla="*/ 5067393 w 5347420"/>
                <a:gd name="connsiteY7-722" fmla="*/ 59091 h 1091258"/>
                <a:gd name="connsiteX8-723" fmla="*/ 3336565 w 5347420"/>
                <a:gd name="connsiteY8-724" fmla="*/ 18101 h 1091258"/>
                <a:gd name="connsiteX9-725" fmla="*/ 2305143 w 5347420"/>
                <a:gd name="connsiteY9-726" fmla="*/ 55421 h 1091258"/>
                <a:gd name="connsiteX10-727" fmla="*/ 596086 w 5347420"/>
                <a:gd name="connsiteY10-728" fmla="*/ 35272 h 1091258"/>
                <a:gd name="connsiteX11-729" fmla="*/ 74479 w 5347420"/>
                <a:gd name="connsiteY11-730" fmla="*/ 381751 h 1091258"/>
                <a:gd name="connsiteX0-731" fmla="*/ 22578 w 5295519"/>
                <a:gd name="connsiteY0-732" fmla="*/ 381751 h 1091258"/>
                <a:gd name="connsiteX1-733" fmla="*/ 114680 w 5295519"/>
                <a:gd name="connsiteY1-734" fmla="*/ 832790 h 1091258"/>
                <a:gd name="connsiteX2-735" fmla="*/ 420814 w 5295519"/>
                <a:gd name="connsiteY2-736" fmla="*/ 1015594 h 1091258"/>
                <a:gd name="connsiteX3-737" fmla="*/ 1942999 w 5295519"/>
                <a:gd name="connsiteY3-738" fmla="*/ 1039575 h 1091258"/>
                <a:gd name="connsiteX4-739" fmla="*/ 3191228 w 5295519"/>
                <a:gd name="connsiteY4-740" fmla="*/ 1068604 h 1091258"/>
                <a:gd name="connsiteX5-741" fmla="*/ 4816828 w 5295519"/>
                <a:gd name="connsiteY5-742" fmla="*/ 1054089 h 1091258"/>
                <a:gd name="connsiteX6-743" fmla="*/ 5274028 w 5295519"/>
                <a:gd name="connsiteY6-744" fmla="*/ 633175 h 1091258"/>
                <a:gd name="connsiteX7-745" fmla="*/ 5015492 w 5295519"/>
                <a:gd name="connsiteY7-746" fmla="*/ 59091 h 1091258"/>
                <a:gd name="connsiteX8-747" fmla="*/ 3284664 w 5295519"/>
                <a:gd name="connsiteY8-748" fmla="*/ 18101 h 1091258"/>
                <a:gd name="connsiteX9-749" fmla="*/ 2253242 w 5295519"/>
                <a:gd name="connsiteY9-750" fmla="*/ 55421 h 1091258"/>
                <a:gd name="connsiteX10-751" fmla="*/ 544185 w 5295519"/>
                <a:gd name="connsiteY10-752" fmla="*/ 35272 h 1091258"/>
                <a:gd name="connsiteX11-753" fmla="*/ 22578 w 5295519"/>
                <a:gd name="connsiteY11-754" fmla="*/ 381751 h 1091258"/>
                <a:gd name="connsiteX0-755" fmla="*/ 22578 w 5295519"/>
                <a:gd name="connsiteY0-756" fmla="*/ 381751 h 1091258"/>
                <a:gd name="connsiteX1-757" fmla="*/ 114680 w 5295519"/>
                <a:gd name="connsiteY1-758" fmla="*/ 832790 h 1091258"/>
                <a:gd name="connsiteX2-759" fmla="*/ 554164 w 5295519"/>
                <a:gd name="connsiteY2-760" fmla="*/ 1007141 h 1091258"/>
                <a:gd name="connsiteX3-761" fmla="*/ 1942999 w 5295519"/>
                <a:gd name="connsiteY3-762" fmla="*/ 1039575 h 1091258"/>
                <a:gd name="connsiteX4-763" fmla="*/ 3191228 w 5295519"/>
                <a:gd name="connsiteY4-764" fmla="*/ 1068604 h 1091258"/>
                <a:gd name="connsiteX5-765" fmla="*/ 4816828 w 5295519"/>
                <a:gd name="connsiteY5-766" fmla="*/ 1054089 h 1091258"/>
                <a:gd name="connsiteX6-767" fmla="*/ 5274028 w 5295519"/>
                <a:gd name="connsiteY6-768" fmla="*/ 633175 h 1091258"/>
                <a:gd name="connsiteX7-769" fmla="*/ 5015492 w 5295519"/>
                <a:gd name="connsiteY7-770" fmla="*/ 59091 h 1091258"/>
                <a:gd name="connsiteX8-771" fmla="*/ 3284664 w 5295519"/>
                <a:gd name="connsiteY8-772" fmla="*/ 18101 h 1091258"/>
                <a:gd name="connsiteX9-773" fmla="*/ 2253242 w 5295519"/>
                <a:gd name="connsiteY9-774" fmla="*/ 55421 h 1091258"/>
                <a:gd name="connsiteX10-775" fmla="*/ 544185 w 5295519"/>
                <a:gd name="connsiteY10-776" fmla="*/ 35272 h 1091258"/>
                <a:gd name="connsiteX11-777" fmla="*/ 22578 w 5295519"/>
                <a:gd name="connsiteY11-778" fmla="*/ 381751 h 1091258"/>
                <a:gd name="connsiteX0-779" fmla="*/ 39445 w 5312386"/>
                <a:gd name="connsiteY0-780" fmla="*/ 381751 h 1091258"/>
                <a:gd name="connsiteX1-781" fmla="*/ 68047 w 5312386"/>
                <a:gd name="connsiteY1-782" fmla="*/ 838425 h 1091258"/>
                <a:gd name="connsiteX2-783" fmla="*/ 571031 w 5312386"/>
                <a:gd name="connsiteY2-784" fmla="*/ 1007141 h 1091258"/>
                <a:gd name="connsiteX3-785" fmla="*/ 1959866 w 5312386"/>
                <a:gd name="connsiteY3-786" fmla="*/ 1039575 h 1091258"/>
                <a:gd name="connsiteX4-787" fmla="*/ 3208095 w 5312386"/>
                <a:gd name="connsiteY4-788" fmla="*/ 1068604 h 1091258"/>
                <a:gd name="connsiteX5-789" fmla="*/ 4833695 w 5312386"/>
                <a:gd name="connsiteY5-790" fmla="*/ 1054089 h 1091258"/>
                <a:gd name="connsiteX6-791" fmla="*/ 5290895 w 5312386"/>
                <a:gd name="connsiteY6-792" fmla="*/ 633175 h 1091258"/>
                <a:gd name="connsiteX7-793" fmla="*/ 5032359 w 5312386"/>
                <a:gd name="connsiteY7-794" fmla="*/ 59091 h 1091258"/>
                <a:gd name="connsiteX8-795" fmla="*/ 3301531 w 5312386"/>
                <a:gd name="connsiteY8-796" fmla="*/ 18101 h 1091258"/>
                <a:gd name="connsiteX9-797" fmla="*/ 2270109 w 5312386"/>
                <a:gd name="connsiteY9-798" fmla="*/ 55421 h 1091258"/>
                <a:gd name="connsiteX10-799" fmla="*/ 561052 w 5312386"/>
                <a:gd name="connsiteY10-800" fmla="*/ 35272 h 1091258"/>
                <a:gd name="connsiteX11-801" fmla="*/ 39445 w 5312386"/>
                <a:gd name="connsiteY11-802" fmla="*/ 381751 h 1091258"/>
                <a:gd name="connsiteX0-803" fmla="*/ 0 w 5272941"/>
                <a:gd name="connsiteY0-804" fmla="*/ 381751 h 1091258"/>
                <a:gd name="connsiteX1-805" fmla="*/ 531586 w 5272941"/>
                <a:gd name="connsiteY1-806" fmla="*/ 1007141 h 1091258"/>
                <a:gd name="connsiteX2-807" fmla="*/ 1920421 w 5272941"/>
                <a:gd name="connsiteY2-808" fmla="*/ 1039575 h 1091258"/>
                <a:gd name="connsiteX3-809" fmla="*/ 3168650 w 5272941"/>
                <a:gd name="connsiteY3-810" fmla="*/ 1068604 h 1091258"/>
                <a:gd name="connsiteX4-811" fmla="*/ 4794250 w 5272941"/>
                <a:gd name="connsiteY4-812" fmla="*/ 1054089 h 1091258"/>
                <a:gd name="connsiteX5-813" fmla="*/ 5251450 w 5272941"/>
                <a:gd name="connsiteY5-814" fmla="*/ 633175 h 1091258"/>
                <a:gd name="connsiteX6-815" fmla="*/ 4992914 w 5272941"/>
                <a:gd name="connsiteY6-816" fmla="*/ 59091 h 1091258"/>
                <a:gd name="connsiteX7-817" fmla="*/ 3262086 w 5272941"/>
                <a:gd name="connsiteY7-818" fmla="*/ 18101 h 1091258"/>
                <a:gd name="connsiteX8-819" fmla="*/ 2230664 w 5272941"/>
                <a:gd name="connsiteY8-820" fmla="*/ 55421 h 1091258"/>
                <a:gd name="connsiteX9-821" fmla="*/ 521607 w 5272941"/>
                <a:gd name="connsiteY9-822" fmla="*/ 35272 h 1091258"/>
                <a:gd name="connsiteX10-823" fmla="*/ 0 w 5272941"/>
                <a:gd name="connsiteY10-824" fmla="*/ 381751 h 1091258"/>
                <a:gd name="connsiteX0-825" fmla="*/ 44350 w 5317291"/>
                <a:gd name="connsiteY0-826" fmla="*/ 381751 h 1091258"/>
                <a:gd name="connsiteX1-827" fmla="*/ 245736 w 5317291"/>
                <a:gd name="connsiteY1-828" fmla="*/ 936698 h 1091258"/>
                <a:gd name="connsiteX2-829" fmla="*/ 1964771 w 5317291"/>
                <a:gd name="connsiteY2-830" fmla="*/ 1039575 h 1091258"/>
                <a:gd name="connsiteX3-831" fmla="*/ 3213000 w 5317291"/>
                <a:gd name="connsiteY3-832" fmla="*/ 1068604 h 1091258"/>
                <a:gd name="connsiteX4-833" fmla="*/ 4838600 w 5317291"/>
                <a:gd name="connsiteY4-834" fmla="*/ 1054089 h 1091258"/>
                <a:gd name="connsiteX5-835" fmla="*/ 5295800 w 5317291"/>
                <a:gd name="connsiteY5-836" fmla="*/ 633175 h 1091258"/>
                <a:gd name="connsiteX6-837" fmla="*/ 5037264 w 5317291"/>
                <a:gd name="connsiteY6-838" fmla="*/ 59091 h 1091258"/>
                <a:gd name="connsiteX7-839" fmla="*/ 3306436 w 5317291"/>
                <a:gd name="connsiteY7-840" fmla="*/ 18101 h 1091258"/>
                <a:gd name="connsiteX8-841" fmla="*/ 2275014 w 5317291"/>
                <a:gd name="connsiteY8-842" fmla="*/ 55421 h 1091258"/>
                <a:gd name="connsiteX9-843" fmla="*/ 565957 w 5317291"/>
                <a:gd name="connsiteY9-844" fmla="*/ 35272 h 1091258"/>
                <a:gd name="connsiteX10-845" fmla="*/ 44350 w 5317291"/>
                <a:gd name="connsiteY10-846" fmla="*/ 381751 h 1091258"/>
                <a:gd name="connsiteX0-847" fmla="*/ 46807 w 5319748"/>
                <a:gd name="connsiteY0-848" fmla="*/ 381751 h 1093437"/>
                <a:gd name="connsiteX1-849" fmla="*/ 248193 w 5319748"/>
                <a:gd name="connsiteY1-850" fmla="*/ 936698 h 1093437"/>
                <a:gd name="connsiteX2-851" fmla="*/ 2018028 w 5319748"/>
                <a:gd name="connsiteY2-852" fmla="*/ 994491 h 1093437"/>
                <a:gd name="connsiteX3-853" fmla="*/ 3215457 w 5319748"/>
                <a:gd name="connsiteY3-854" fmla="*/ 1068604 h 1093437"/>
                <a:gd name="connsiteX4-855" fmla="*/ 4841057 w 5319748"/>
                <a:gd name="connsiteY4-856" fmla="*/ 1054089 h 1093437"/>
                <a:gd name="connsiteX5-857" fmla="*/ 5298257 w 5319748"/>
                <a:gd name="connsiteY5-858" fmla="*/ 633175 h 1093437"/>
                <a:gd name="connsiteX6-859" fmla="*/ 5039721 w 5319748"/>
                <a:gd name="connsiteY6-860" fmla="*/ 59091 h 1093437"/>
                <a:gd name="connsiteX7-861" fmla="*/ 3308893 w 5319748"/>
                <a:gd name="connsiteY7-862" fmla="*/ 18101 h 1093437"/>
                <a:gd name="connsiteX8-863" fmla="*/ 2277471 w 5319748"/>
                <a:gd name="connsiteY8-864" fmla="*/ 55421 h 1093437"/>
                <a:gd name="connsiteX9-865" fmla="*/ 568414 w 5319748"/>
                <a:gd name="connsiteY9-866" fmla="*/ 35272 h 1093437"/>
                <a:gd name="connsiteX10-867" fmla="*/ 46807 w 5319748"/>
                <a:gd name="connsiteY10-868" fmla="*/ 381751 h 1093437"/>
                <a:gd name="connsiteX0-869" fmla="*/ 46807 w 5319748"/>
                <a:gd name="connsiteY0-870" fmla="*/ 381751 h 1077575"/>
                <a:gd name="connsiteX1-871" fmla="*/ 248193 w 5319748"/>
                <a:gd name="connsiteY1-872" fmla="*/ 936698 h 1077575"/>
                <a:gd name="connsiteX2-873" fmla="*/ 2018028 w 5319748"/>
                <a:gd name="connsiteY2-874" fmla="*/ 994491 h 1077575"/>
                <a:gd name="connsiteX3-875" fmla="*/ 3304357 w 5319748"/>
                <a:gd name="connsiteY3-876" fmla="*/ 1020703 h 1077575"/>
                <a:gd name="connsiteX4-877" fmla="*/ 4841057 w 5319748"/>
                <a:gd name="connsiteY4-878" fmla="*/ 1054089 h 1077575"/>
                <a:gd name="connsiteX5-879" fmla="*/ 5298257 w 5319748"/>
                <a:gd name="connsiteY5-880" fmla="*/ 633175 h 1077575"/>
                <a:gd name="connsiteX6-881" fmla="*/ 5039721 w 5319748"/>
                <a:gd name="connsiteY6-882" fmla="*/ 59091 h 1077575"/>
                <a:gd name="connsiteX7-883" fmla="*/ 3308893 w 5319748"/>
                <a:gd name="connsiteY7-884" fmla="*/ 18101 h 1077575"/>
                <a:gd name="connsiteX8-885" fmla="*/ 2277471 w 5319748"/>
                <a:gd name="connsiteY8-886" fmla="*/ 55421 h 1077575"/>
                <a:gd name="connsiteX9-887" fmla="*/ 568414 w 5319748"/>
                <a:gd name="connsiteY9-888" fmla="*/ 35272 h 1077575"/>
                <a:gd name="connsiteX10-889" fmla="*/ 46807 w 5319748"/>
                <a:gd name="connsiteY10-890" fmla="*/ 381751 h 1077575"/>
                <a:gd name="connsiteX0-891" fmla="*/ 46807 w 5318341"/>
                <a:gd name="connsiteY0-892" fmla="*/ 381751 h 1028896"/>
                <a:gd name="connsiteX1-893" fmla="*/ 248193 w 5318341"/>
                <a:gd name="connsiteY1-894" fmla="*/ 936698 h 1028896"/>
                <a:gd name="connsiteX2-895" fmla="*/ 2018028 w 5318341"/>
                <a:gd name="connsiteY2-896" fmla="*/ 994491 h 1028896"/>
                <a:gd name="connsiteX3-897" fmla="*/ 3304357 w 5318341"/>
                <a:gd name="connsiteY3-898" fmla="*/ 1020703 h 1028896"/>
                <a:gd name="connsiteX4-899" fmla="*/ 4860107 w 5318341"/>
                <a:gd name="connsiteY4-900" fmla="*/ 989281 h 1028896"/>
                <a:gd name="connsiteX5-901" fmla="*/ 5298257 w 5318341"/>
                <a:gd name="connsiteY5-902" fmla="*/ 633175 h 1028896"/>
                <a:gd name="connsiteX6-903" fmla="*/ 5039721 w 5318341"/>
                <a:gd name="connsiteY6-904" fmla="*/ 59091 h 1028896"/>
                <a:gd name="connsiteX7-905" fmla="*/ 3308893 w 5318341"/>
                <a:gd name="connsiteY7-906" fmla="*/ 18101 h 1028896"/>
                <a:gd name="connsiteX8-907" fmla="*/ 2277471 w 5318341"/>
                <a:gd name="connsiteY8-908" fmla="*/ 55421 h 1028896"/>
                <a:gd name="connsiteX9-909" fmla="*/ 568414 w 5318341"/>
                <a:gd name="connsiteY9-910" fmla="*/ 35272 h 1028896"/>
                <a:gd name="connsiteX10-911" fmla="*/ 46807 w 5318341"/>
                <a:gd name="connsiteY10-912" fmla="*/ 381751 h 1028896"/>
                <a:gd name="connsiteX0-913" fmla="*/ 46807 w 5318341"/>
                <a:gd name="connsiteY0-914" fmla="*/ 381751 h 1060605"/>
                <a:gd name="connsiteX1-915" fmla="*/ 248193 w 5318341"/>
                <a:gd name="connsiteY1-916" fmla="*/ 1021230 h 1060605"/>
                <a:gd name="connsiteX2-917" fmla="*/ 2018028 w 5318341"/>
                <a:gd name="connsiteY2-918" fmla="*/ 994491 h 1060605"/>
                <a:gd name="connsiteX3-919" fmla="*/ 3304357 w 5318341"/>
                <a:gd name="connsiteY3-920" fmla="*/ 1020703 h 1060605"/>
                <a:gd name="connsiteX4-921" fmla="*/ 4860107 w 5318341"/>
                <a:gd name="connsiteY4-922" fmla="*/ 989281 h 1060605"/>
                <a:gd name="connsiteX5-923" fmla="*/ 5298257 w 5318341"/>
                <a:gd name="connsiteY5-924" fmla="*/ 633175 h 1060605"/>
                <a:gd name="connsiteX6-925" fmla="*/ 5039721 w 5318341"/>
                <a:gd name="connsiteY6-926" fmla="*/ 59091 h 1060605"/>
                <a:gd name="connsiteX7-927" fmla="*/ 3308893 w 5318341"/>
                <a:gd name="connsiteY7-928" fmla="*/ 18101 h 1060605"/>
                <a:gd name="connsiteX8-929" fmla="*/ 2277471 w 5318341"/>
                <a:gd name="connsiteY8-930" fmla="*/ 55421 h 1060605"/>
                <a:gd name="connsiteX9-931" fmla="*/ 568414 w 5318341"/>
                <a:gd name="connsiteY9-932" fmla="*/ 35272 h 1060605"/>
                <a:gd name="connsiteX10-933" fmla="*/ 46807 w 5318341"/>
                <a:gd name="connsiteY10-934" fmla="*/ 381751 h 1060605"/>
                <a:gd name="connsiteX0-935" fmla="*/ 48620 w 5320154"/>
                <a:gd name="connsiteY0-936" fmla="*/ 381751 h 1084979"/>
                <a:gd name="connsiteX1-937" fmla="*/ 250006 w 5320154"/>
                <a:gd name="connsiteY1-938" fmla="*/ 1021230 h 1084979"/>
                <a:gd name="connsiteX2-939" fmla="*/ 2056385 w 5320154"/>
                <a:gd name="connsiteY2-940" fmla="*/ 1062116 h 1084979"/>
                <a:gd name="connsiteX3-941" fmla="*/ 3306170 w 5320154"/>
                <a:gd name="connsiteY3-942" fmla="*/ 1020703 h 1084979"/>
                <a:gd name="connsiteX4-943" fmla="*/ 4861920 w 5320154"/>
                <a:gd name="connsiteY4-944" fmla="*/ 989281 h 1084979"/>
                <a:gd name="connsiteX5-945" fmla="*/ 5300070 w 5320154"/>
                <a:gd name="connsiteY5-946" fmla="*/ 633175 h 1084979"/>
                <a:gd name="connsiteX6-947" fmla="*/ 5041534 w 5320154"/>
                <a:gd name="connsiteY6-948" fmla="*/ 59091 h 1084979"/>
                <a:gd name="connsiteX7-949" fmla="*/ 3310706 w 5320154"/>
                <a:gd name="connsiteY7-950" fmla="*/ 18101 h 1084979"/>
                <a:gd name="connsiteX8-951" fmla="*/ 2279284 w 5320154"/>
                <a:gd name="connsiteY8-952" fmla="*/ 55421 h 1084979"/>
                <a:gd name="connsiteX9-953" fmla="*/ 570227 w 5320154"/>
                <a:gd name="connsiteY9-954" fmla="*/ 35272 h 1084979"/>
                <a:gd name="connsiteX10-955" fmla="*/ 48620 w 5320154"/>
                <a:gd name="connsiteY10-956" fmla="*/ 381751 h 1084979"/>
                <a:gd name="connsiteX0-957" fmla="*/ 48620 w 5320154"/>
                <a:gd name="connsiteY0-958" fmla="*/ 380117 h 1083345"/>
                <a:gd name="connsiteX1-959" fmla="*/ 250006 w 5320154"/>
                <a:gd name="connsiteY1-960" fmla="*/ 1019596 h 1083345"/>
                <a:gd name="connsiteX2-961" fmla="*/ 2056385 w 5320154"/>
                <a:gd name="connsiteY2-962" fmla="*/ 1060482 h 1083345"/>
                <a:gd name="connsiteX3-963" fmla="*/ 3306170 w 5320154"/>
                <a:gd name="connsiteY3-964" fmla="*/ 1019069 h 1083345"/>
                <a:gd name="connsiteX4-965" fmla="*/ 4861920 w 5320154"/>
                <a:gd name="connsiteY4-966" fmla="*/ 987647 h 1083345"/>
                <a:gd name="connsiteX5-967" fmla="*/ 5300070 w 5320154"/>
                <a:gd name="connsiteY5-968" fmla="*/ 631541 h 1083345"/>
                <a:gd name="connsiteX6-969" fmla="*/ 5041534 w 5320154"/>
                <a:gd name="connsiteY6-970" fmla="*/ 57457 h 1083345"/>
                <a:gd name="connsiteX7-971" fmla="*/ 3310706 w 5320154"/>
                <a:gd name="connsiteY7-972" fmla="*/ 16467 h 1083345"/>
                <a:gd name="connsiteX8-973" fmla="*/ 2279284 w 5320154"/>
                <a:gd name="connsiteY8-974" fmla="*/ 24201 h 1083345"/>
                <a:gd name="connsiteX9-975" fmla="*/ 570227 w 5320154"/>
                <a:gd name="connsiteY9-976" fmla="*/ 33638 h 1083345"/>
                <a:gd name="connsiteX10-977" fmla="*/ 48620 w 5320154"/>
                <a:gd name="connsiteY10-978" fmla="*/ 380117 h 1083345"/>
                <a:gd name="connsiteX0-979" fmla="*/ 38712 w 5310246"/>
                <a:gd name="connsiteY0-980" fmla="*/ 380117 h 1083345"/>
                <a:gd name="connsiteX1-981" fmla="*/ 240098 w 5310246"/>
                <a:gd name="connsiteY1-982" fmla="*/ 1019596 h 1083345"/>
                <a:gd name="connsiteX2-983" fmla="*/ 2046477 w 5310246"/>
                <a:gd name="connsiteY2-984" fmla="*/ 1060482 h 1083345"/>
                <a:gd name="connsiteX3-985" fmla="*/ 3296262 w 5310246"/>
                <a:gd name="connsiteY3-986" fmla="*/ 1019069 h 1083345"/>
                <a:gd name="connsiteX4-987" fmla="*/ 4852012 w 5310246"/>
                <a:gd name="connsiteY4-988" fmla="*/ 987647 h 1083345"/>
                <a:gd name="connsiteX5-989" fmla="*/ 5290162 w 5310246"/>
                <a:gd name="connsiteY5-990" fmla="*/ 631541 h 1083345"/>
                <a:gd name="connsiteX6-991" fmla="*/ 5031626 w 5310246"/>
                <a:gd name="connsiteY6-992" fmla="*/ 57457 h 1083345"/>
                <a:gd name="connsiteX7-993" fmla="*/ 3300798 w 5310246"/>
                <a:gd name="connsiteY7-994" fmla="*/ 16467 h 1083345"/>
                <a:gd name="connsiteX8-995" fmla="*/ 2269376 w 5310246"/>
                <a:gd name="connsiteY8-996" fmla="*/ 24201 h 1083345"/>
                <a:gd name="connsiteX9-997" fmla="*/ 420235 w 5310246"/>
                <a:gd name="connsiteY9-998" fmla="*/ 25185 h 1083345"/>
                <a:gd name="connsiteX10-999" fmla="*/ 38712 w 5310246"/>
                <a:gd name="connsiteY10-1000" fmla="*/ 380117 h 1083345"/>
                <a:gd name="connsiteX0-1001" fmla="*/ 24728 w 5344987"/>
                <a:gd name="connsiteY0-1002" fmla="*/ 392797 h 1082471"/>
                <a:gd name="connsiteX1-1003" fmla="*/ 274839 w 5344987"/>
                <a:gd name="connsiteY1-1004" fmla="*/ 1019596 h 1082471"/>
                <a:gd name="connsiteX2-1005" fmla="*/ 2081218 w 5344987"/>
                <a:gd name="connsiteY2-1006" fmla="*/ 1060482 h 1082471"/>
                <a:gd name="connsiteX3-1007" fmla="*/ 3331003 w 5344987"/>
                <a:gd name="connsiteY3-1008" fmla="*/ 1019069 h 1082471"/>
                <a:gd name="connsiteX4-1009" fmla="*/ 4886753 w 5344987"/>
                <a:gd name="connsiteY4-1010" fmla="*/ 987647 h 1082471"/>
                <a:gd name="connsiteX5-1011" fmla="*/ 5324903 w 5344987"/>
                <a:gd name="connsiteY5-1012" fmla="*/ 631541 h 1082471"/>
                <a:gd name="connsiteX6-1013" fmla="*/ 5066367 w 5344987"/>
                <a:gd name="connsiteY6-1014" fmla="*/ 57457 h 1082471"/>
                <a:gd name="connsiteX7-1015" fmla="*/ 3335539 w 5344987"/>
                <a:gd name="connsiteY7-1016" fmla="*/ 16467 h 1082471"/>
                <a:gd name="connsiteX8-1017" fmla="*/ 2304117 w 5344987"/>
                <a:gd name="connsiteY8-1018" fmla="*/ 24201 h 1082471"/>
                <a:gd name="connsiteX9-1019" fmla="*/ 454976 w 5344987"/>
                <a:gd name="connsiteY9-1020" fmla="*/ 25185 h 1082471"/>
                <a:gd name="connsiteX10-1021" fmla="*/ 24728 w 5344987"/>
                <a:gd name="connsiteY10-1022" fmla="*/ 392797 h 1082471"/>
                <a:gd name="connsiteX0-1023" fmla="*/ 24728 w 5368363"/>
                <a:gd name="connsiteY0-1024" fmla="*/ 426478 h 1116152"/>
                <a:gd name="connsiteX1-1025" fmla="*/ 274839 w 5368363"/>
                <a:gd name="connsiteY1-1026" fmla="*/ 1053277 h 1116152"/>
                <a:gd name="connsiteX2-1027" fmla="*/ 2081218 w 5368363"/>
                <a:gd name="connsiteY2-1028" fmla="*/ 1094163 h 1116152"/>
                <a:gd name="connsiteX3-1029" fmla="*/ 3331003 w 5368363"/>
                <a:gd name="connsiteY3-1030" fmla="*/ 1052750 h 1116152"/>
                <a:gd name="connsiteX4-1031" fmla="*/ 4886753 w 5368363"/>
                <a:gd name="connsiteY4-1032" fmla="*/ 1021328 h 1116152"/>
                <a:gd name="connsiteX5-1033" fmla="*/ 5324903 w 5368363"/>
                <a:gd name="connsiteY5-1034" fmla="*/ 665222 h 1116152"/>
                <a:gd name="connsiteX6-1035" fmla="*/ 5127274 w 5368363"/>
                <a:gd name="connsiteY6-1036" fmla="*/ 44645 h 1116152"/>
                <a:gd name="connsiteX7-1037" fmla="*/ 3335539 w 5368363"/>
                <a:gd name="connsiteY7-1038" fmla="*/ 50148 h 1116152"/>
                <a:gd name="connsiteX8-1039" fmla="*/ 2304117 w 5368363"/>
                <a:gd name="connsiteY8-1040" fmla="*/ 57882 h 1116152"/>
                <a:gd name="connsiteX9-1041" fmla="*/ 454976 w 5368363"/>
                <a:gd name="connsiteY9-1042" fmla="*/ 58866 h 1116152"/>
                <a:gd name="connsiteX10-1043" fmla="*/ 24728 w 5368363"/>
                <a:gd name="connsiteY10-1044" fmla="*/ 426478 h 1116152"/>
                <a:gd name="connsiteX0-1045" fmla="*/ 24728 w 5380871"/>
                <a:gd name="connsiteY0-1046" fmla="*/ 427730 h 1117404"/>
                <a:gd name="connsiteX1-1047" fmla="*/ 274839 w 5380871"/>
                <a:gd name="connsiteY1-1048" fmla="*/ 1054529 h 1117404"/>
                <a:gd name="connsiteX2-1049" fmla="*/ 2081218 w 5380871"/>
                <a:gd name="connsiteY2-1050" fmla="*/ 1095415 h 1117404"/>
                <a:gd name="connsiteX3-1051" fmla="*/ 3331003 w 5380871"/>
                <a:gd name="connsiteY3-1052" fmla="*/ 1054002 h 1117404"/>
                <a:gd name="connsiteX4-1053" fmla="*/ 4886753 w 5380871"/>
                <a:gd name="connsiteY4-1054" fmla="*/ 1022580 h 1117404"/>
                <a:gd name="connsiteX5-1055" fmla="*/ 5343175 w 5380871"/>
                <a:gd name="connsiteY5-1056" fmla="*/ 683380 h 1117404"/>
                <a:gd name="connsiteX6-1057" fmla="*/ 5127274 w 5380871"/>
                <a:gd name="connsiteY6-1058" fmla="*/ 45897 h 1117404"/>
                <a:gd name="connsiteX7-1059" fmla="*/ 3335539 w 5380871"/>
                <a:gd name="connsiteY7-1060" fmla="*/ 51400 h 1117404"/>
                <a:gd name="connsiteX8-1061" fmla="*/ 2304117 w 5380871"/>
                <a:gd name="connsiteY8-1062" fmla="*/ 59134 h 1117404"/>
                <a:gd name="connsiteX9-1063" fmla="*/ 454976 w 5380871"/>
                <a:gd name="connsiteY9-1064" fmla="*/ 60118 h 1117404"/>
                <a:gd name="connsiteX10-1065" fmla="*/ 24728 w 5380871"/>
                <a:gd name="connsiteY10-1066" fmla="*/ 427730 h 1117404"/>
                <a:gd name="connsiteX0-1067" fmla="*/ 24728 w 5384839"/>
                <a:gd name="connsiteY0-1068" fmla="*/ 427730 h 1117404"/>
                <a:gd name="connsiteX1-1069" fmla="*/ 274839 w 5384839"/>
                <a:gd name="connsiteY1-1070" fmla="*/ 1054529 h 1117404"/>
                <a:gd name="connsiteX2-1071" fmla="*/ 2081218 w 5384839"/>
                <a:gd name="connsiteY2-1072" fmla="*/ 1095415 h 1117404"/>
                <a:gd name="connsiteX3-1073" fmla="*/ 3331003 w 5384839"/>
                <a:gd name="connsiteY3-1074" fmla="*/ 1054002 h 1117404"/>
                <a:gd name="connsiteX4-1075" fmla="*/ 4831938 w 5384839"/>
                <a:gd name="connsiteY4-1076" fmla="*/ 1043713 h 1117404"/>
                <a:gd name="connsiteX5-1077" fmla="*/ 5343175 w 5384839"/>
                <a:gd name="connsiteY5-1078" fmla="*/ 683380 h 1117404"/>
                <a:gd name="connsiteX6-1079" fmla="*/ 5127274 w 5384839"/>
                <a:gd name="connsiteY6-1080" fmla="*/ 45897 h 1117404"/>
                <a:gd name="connsiteX7-1081" fmla="*/ 3335539 w 5384839"/>
                <a:gd name="connsiteY7-1082" fmla="*/ 51400 h 1117404"/>
                <a:gd name="connsiteX8-1083" fmla="*/ 2304117 w 5384839"/>
                <a:gd name="connsiteY8-1084" fmla="*/ 59134 h 1117404"/>
                <a:gd name="connsiteX9-1085" fmla="*/ 454976 w 5384839"/>
                <a:gd name="connsiteY9-1086" fmla="*/ 60118 h 1117404"/>
                <a:gd name="connsiteX10-1087" fmla="*/ 24728 w 5384839"/>
                <a:gd name="connsiteY10-1088" fmla="*/ 427730 h 1117404"/>
                <a:gd name="connsiteX0-1089" fmla="*/ 24728 w 5384839"/>
                <a:gd name="connsiteY0-1090" fmla="*/ 427730 h 1115816"/>
                <a:gd name="connsiteX1-1091" fmla="*/ 274839 w 5384839"/>
                <a:gd name="connsiteY1-1092" fmla="*/ 1054529 h 1115816"/>
                <a:gd name="connsiteX2-1093" fmla="*/ 2081218 w 5384839"/>
                <a:gd name="connsiteY2-1094" fmla="*/ 1095415 h 1115816"/>
                <a:gd name="connsiteX3-1095" fmla="*/ 3398000 w 5384839"/>
                <a:gd name="connsiteY3-1096" fmla="*/ 1083588 h 1115816"/>
                <a:gd name="connsiteX4-1097" fmla="*/ 4831938 w 5384839"/>
                <a:gd name="connsiteY4-1098" fmla="*/ 1043713 h 1115816"/>
                <a:gd name="connsiteX5-1099" fmla="*/ 5343175 w 5384839"/>
                <a:gd name="connsiteY5-1100" fmla="*/ 683380 h 1115816"/>
                <a:gd name="connsiteX6-1101" fmla="*/ 5127274 w 5384839"/>
                <a:gd name="connsiteY6-1102" fmla="*/ 45897 h 1115816"/>
                <a:gd name="connsiteX7-1103" fmla="*/ 3335539 w 5384839"/>
                <a:gd name="connsiteY7-1104" fmla="*/ 51400 h 1115816"/>
                <a:gd name="connsiteX8-1105" fmla="*/ 2304117 w 5384839"/>
                <a:gd name="connsiteY8-1106" fmla="*/ 59134 h 1115816"/>
                <a:gd name="connsiteX9-1107" fmla="*/ 454976 w 5384839"/>
                <a:gd name="connsiteY9-1108" fmla="*/ 60118 h 1115816"/>
                <a:gd name="connsiteX10-1109" fmla="*/ 24728 w 5384839"/>
                <a:gd name="connsiteY10-1110" fmla="*/ 427730 h 1115816"/>
                <a:gd name="connsiteX0-1111" fmla="*/ 24728 w 5394774"/>
                <a:gd name="connsiteY0-1112" fmla="*/ 444175 h 1132261"/>
                <a:gd name="connsiteX1-1113" fmla="*/ 274839 w 5394774"/>
                <a:gd name="connsiteY1-1114" fmla="*/ 1070974 h 1132261"/>
                <a:gd name="connsiteX2-1115" fmla="*/ 2081218 w 5394774"/>
                <a:gd name="connsiteY2-1116" fmla="*/ 1111860 h 1132261"/>
                <a:gd name="connsiteX3-1117" fmla="*/ 3398000 w 5394774"/>
                <a:gd name="connsiteY3-1118" fmla="*/ 1100033 h 1132261"/>
                <a:gd name="connsiteX4-1119" fmla="*/ 4831938 w 5394774"/>
                <a:gd name="connsiteY4-1120" fmla="*/ 1060158 h 1132261"/>
                <a:gd name="connsiteX5-1121" fmla="*/ 5343175 w 5394774"/>
                <a:gd name="connsiteY5-1122" fmla="*/ 699825 h 1132261"/>
                <a:gd name="connsiteX6-1123" fmla="*/ 5127274 w 5394774"/>
                <a:gd name="connsiteY6-1124" fmla="*/ 62342 h 1132261"/>
                <a:gd name="connsiteX7-1125" fmla="*/ 3134548 w 5394774"/>
                <a:gd name="connsiteY7-1126" fmla="*/ 25579 h 1132261"/>
                <a:gd name="connsiteX8-1127" fmla="*/ 2304117 w 5394774"/>
                <a:gd name="connsiteY8-1128" fmla="*/ 75579 h 1132261"/>
                <a:gd name="connsiteX9-1129" fmla="*/ 454976 w 5394774"/>
                <a:gd name="connsiteY9-1130" fmla="*/ 76563 h 1132261"/>
                <a:gd name="connsiteX10-1131" fmla="*/ 24728 w 5394774"/>
                <a:gd name="connsiteY10-1132" fmla="*/ 444175 h 1132261"/>
                <a:gd name="connsiteX0-1133" fmla="*/ 24728 w 5394774"/>
                <a:gd name="connsiteY0-1134" fmla="*/ 444623 h 1132709"/>
                <a:gd name="connsiteX1-1135" fmla="*/ 274839 w 5394774"/>
                <a:gd name="connsiteY1-1136" fmla="*/ 1071422 h 1132709"/>
                <a:gd name="connsiteX2-1137" fmla="*/ 2081218 w 5394774"/>
                <a:gd name="connsiteY2-1138" fmla="*/ 1112308 h 1132709"/>
                <a:gd name="connsiteX3-1139" fmla="*/ 3398000 w 5394774"/>
                <a:gd name="connsiteY3-1140" fmla="*/ 1100481 h 1132709"/>
                <a:gd name="connsiteX4-1141" fmla="*/ 4831938 w 5394774"/>
                <a:gd name="connsiteY4-1142" fmla="*/ 1060606 h 1132709"/>
                <a:gd name="connsiteX5-1143" fmla="*/ 5343175 w 5394774"/>
                <a:gd name="connsiteY5-1144" fmla="*/ 700273 h 1132709"/>
                <a:gd name="connsiteX6-1145" fmla="*/ 5127274 w 5394774"/>
                <a:gd name="connsiteY6-1146" fmla="*/ 62790 h 1132709"/>
                <a:gd name="connsiteX7-1147" fmla="*/ 3134548 w 5394774"/>
                <a:gd name="connsiteY7-1148" fmla="*/ 26027 h 1132709"/>
                <a:gd name="connsiteX8-1149" fmla="*/ 2097036 w 5394774"/>
                <a:gd name="connsiteY8-1150" fmla="*/ 84480 h 1132709"/>
                <a:gd name="connsiteX9-1151" fmla="*/ 454976 w 5394774"/>
                <a:gd name="connsiteY9-1152" fmla="*/ 77011 h 1132709"/>
                <a:gd name="connsiteX10-1153" fmla="*/ 24728 w 5394774"/>
                <a:gd name="connsiteY10-1154" fmla="*/ 444623 h 1132709"/>
                <a:gd name="connsiteX0-1155" fmla="*/ 29685 w 5399731"/>
                <a:gd name="connsiteY0-1156" fmla="*/ 444623 h 1132709"/>
                <a:gd name="connsiteX1-1157" fmla="*/ 279796 w 5399731"/>
                <a:gd name="connsiteY1-1158" fmla="*/ 1071422 h 1132709"/>
                <a:gd name="connsiteX2-1159" fmla="*/ 2086175 w 5399731"/>
                <a:gd name="connsiteY2-1160" fmla="*/ 1112308 h 1132709"/>
                <a:gd name="connsiteX3-1161" fmla="*/ 3402957 w 5399731"/>
                <a:gd name="connsiteY3-1162" fmla="*/ 1100481 h 1132709"/>
                <a:gd name="connsiteX4-1163" fmla="*/ 4836895 w 5399731"/>
                <a:gd name="connsiteY4-1164" fmla="*/ 1060606 h 1132709"/>
                <a:gd name="connsiteX5-1165" fmla="*/ 5348132 w 5399731"/>
                <a:gd name="connsiteY5-1166" fmla="*/ 700273 h 1132709"/>
                <a:gd name="connsiteX6-1167" fmla="*/ 5132231 w 5399731"/>
                <a:gd name="connsiteY6-1168" fmla="*/ 62790 h 1132709"/>
                <a:gd name="connsiteX7-1169" fmla="*/ 3139505 w 5399731"/>
                <a:gd name="connsiteY7-1170" fmla="*/ 26027 h 1132709"/>
                <a:gd name="connsiteX8-1171" fmla="*/ 2101993 w 5399731"/>
                <a:gd name="connsiteY8-1172" fmla="*/ 84480 h 1132709"/>
                <a:gd name="connsiteX9-1173" fmla="*/ 526930 w 5399731"/>
                <a:gd name="connsiteY9-1174" fmla="*/ 51651 h 1132709"/>
                <a:gd name="connsiteX10-1175" fmla="*/ 29685 w 5399731"/>
                <a:gd name="connsiteY10-1176" fmla="*/ 444623 h 1132709"/>
                <a:gd name="connsiteX0-1177" fmla="*/ 29685 w 5385719"/>
                <a:gd name="connsiteY0-1178" fmla="*/ 444623 h 1132709"/>
                <a:gd name="connsiteX1-1179" fmla="*/ 279796 w 5385719"/>
                <a:gd name="connsiteY1-1180" fmla="*/ 1071422 h 1132709"/>
                <a:gd name="connsiteX2-1181" fmla="*/ 2086175 w 5385719"/>
                <a:gd name="connsiteY2-1182" fmla="*/ 1112308 h 1132709"/>
                <a:gd name="connsiteX3-1183" fmla="*/ 3402957 w 5385719"/>
                <a:gd name="connsiteY3-1184" fmla="*/ 1100481 h 1132709"/>
                <a:gd name="connsiteX4-1185" fmla="*/ 5038450 w 5385719"/>
                <a:gd name="connsiteY4-1186" fmla="*/ 1088005 h 1132709"/>
                <a:gd name="connsiteX5-1187" fmla="*/ 5348132 w 5385719"/>
                <a:gd name="connsiteY5-1188" fmla="*/ 700273 h 1132709"/>
                <a:gd name="connsiteX6-1189" fmla="*/ 5132231 w 5385719"/>
                <a:gd name="connsiteY6-1190" fmla="*/ 62790 h 1132709"/>
                <a:gd name="connsiteX7-1191" fmla="*/ 3139505 w 5385719"/>
                <a:gd name="connsiteY7-1192" fmla="*/ 26027 h 1132709"/>
                <a:gd name="connsiteX8-1193" fmla="*/ 2101993 w 5385719"/>
                <a:gd name="connsiteY8-1194" fmla="*/ 84480 h 1132709"/>
                <a:gd name="connsiteX9-1195" fmla="*/ 526930 w 5385719"/>
                <a:gd name="connsiteY9-1196" fmla="*/ 51651 h 1132709"/>
                <a:gd name="connsiteX10-1197" fmla="*/ 29685 w 5385719"/>
                <a:gd name="connsiteY10-1198" fmla="*/ 444623 h 11327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5385719" h="1132709">
                  <a:moveTo>
                    <a:pt x="29685" y="444623"/>
                  </a:moveTo>
                  <a:cubicBezTo>
                    <a:pt x="-11504" y="614585"/>
                    <a:pt x="-62952" y="960141"/>
                    <a:pt x="279796" y="1071422"/>
                  </a:cubicBezTo>
                  <a:cubicBezTo>
                    <a:pt x="622544" y="1182703"/>
                    <a:pt x="1565648" y="1107465"/>
                    <a:pt x="2086175" y="1112308"/>
                  </a:cubicBezTo>
                  <a:lnTo>
                    <a:pt x="3402957" y="1100481"/>
                  </a:lnTo>
                  <a:lnTo>
                    <a:pt x="5038450" y="1088005"/>
                  </a:lnTo>
                  <a:cubicBezTo>
                    <a:pt x="5362646" y="1021304"/>
                    <a:pt x="5332502" y="871142"/>
                    <a:pt x="5348132" y="700273"/>
                  </a:cubicBezTo>
                  <a:cubicBezTo>
                    <a:pt x="5363762" y="529404"/>
                    <a:pt x="5500336" y="175164"/>
                    <a:pt x="5132231" y="62790"/>
                  </a:cubicBezTo>
                  <a:cubicBezTo>
                    <a:pt x="4764127" y="-49584"/>
                    <a:pt x="3644545" y="22412"/>
                    <a:pt x="3139505" y="26027"/>
                  </a:cubicBezTo>
                  <a:cubicBezTo>
                    <a:pt x="2634465" y="29642"/>
                    <a:pt x="2537422" y="80209"/>
                    <a:pt x="2101993" y="84480"/>
                  </a:cubicBezTo>
                  <a:cubicBezTo>
                    <a:pt x="1666564" y="88751"/>
                    <a:pt x="1143310" y="51323"/>
                    <a:pt x="526930" y="51651"/>
                  </a:cubicBezTo>
                  <a:cubicBezTo>
                    <a:pt x="159386" y="91481"/>
                    <a:pt x="70874" y="274661"/>
                    <a:pt x="29685" y="444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矩形 1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69736" y="1862365"/>
              <a:ext cx="7170964" cy="835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在沙滩上，我们垒起城堡，城堡周围筑起围墙，围墙外再插上干树枝，那就是我们的树。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PA-文本框 27"/>
          <p:cNvSpPr txBox="1"/>
          <p:nvPr>
            <p:custDataLst>
              <p:tags r:id="rId15"/>
            </p:custDataLst>
          </p:nvPr>
        </p:nvSpPr>
        <p:spPr>
          <a:xfrm>
            <a:off x="938215" y="3650275"/>
            <a:ext cx="94352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A-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rcRect/>
          <a:stretch>
            <a:fillRect/>
          </a:stretch>
        </p:blipFill>
        <p:spPr>
          <a:xfrm>
            <a:off x="4996716" y="3117289"/>
            <a:ext cx="2161987" cy="17012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9" name="PA-图片 1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1685573" y="3132529"/>
            <a:ext cx="2212392" cy="170122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5" name="PA-文本框 14"/>
          <p:cNvSpPr txBox="1"/>
          <p:nvPr>
            <p:custDataLst>
              <p:tags r:id="rId20"/>
            </p:custDataLst>
          </p:nvPr>
        </p:nvSpPr>
        <p:spPr>
          <a:xfrm>
            <a:off x="7117241" y="3650275"/>
            <a:ext cx="1314628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干树枝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PA-文本框 15"/>
          <p:cNvSpPr txBox="1"/>
          <p:nvPr>
            <p:custDataLst>
              <p:tags r:id="rId21"/>
            </p:custDataLst>
          </p:nvPr>
        </p:nvSpPr>
        <p:spPr>
          <a:xfrm>
            <a:off x="4113989" y="3888492"/>
            <a:ext cx="94352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围墙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PA-肘形连接符 3"/>
          <p:cNvCxnSpPr/>
          <p:nvPr>
            <p:custDataLst>
              <p:tags r:id="rId22"/>
            </p:custDataLst>
          </p:nvPr>
        </p:nvCxnSpPr>
        <p:spPr>
          <a:xfrm flipV="1">
            <a:off x="2529813" y="4210044"/>
            <a:ext cx="1656184" cy="160311"/>
          </a:xfrm>
          <a:prstGeom prst="bentConnector3">
            <a:avLst>
              <a:gd name="adj1" fmla="val 69554"/>
            </a:avLst>
          </a:prstGeom>
          <a:ln w="12700">
            <a:solidFill>
              <a:srgbClr val="FF5B5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PA-组合 4"/>
          <p:cNvGrpSpPr/>
          <p:nvPr>
            <p:custDataLst>
              <p:tags r:id="rId23"/>
            </p:custDataLst>
          </p:nvPr>
        </p:nvGrpSpPr>
        <p:grpSpPr>
          <a:xfrm>
            <a:off x="2103972" y="3354777"/>
            <a:ext cx="4941988" cy="1250244"/>
            <a:chOff x="8047572" y="3354777"/>
            <a:chExt cx="4941988" cy="1250244"/>
          </a:xfrm>
        </p:grpSpPr>
        <p:sp>
          <p:nvSpPr>
            <p:cNvPr id="27" name="PA-圆角矩形 26"/>
            <p:cNvSpPr/>
            <p:nvPr>
              <p:custDataLst>
                <p:tags r:id="rId24"/>
              </p:custDataLst>
            </p:nvPr>
          </p:nvSpPr>
          <p:spPr>
            <a:xfrm>
              <a:off x="8047572" y="3354777"/>
              <a:ext cx="4941988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PA-文本框 12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8244115" y="3408731"/>
              <a:ext cx="4608286" cy="98450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这是一座坚固的城堡，城堡外面有围墙，还有很多树。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PA-椭圆 39"/>
          <p:cNvSpPr/>
          <p:nvPr>
            <p:custDataLst>
              <p:tags r:id="rId26"/>
            </p:custDataLst>
          </p:nvPr>
        </p:nvSpPr>
        <p:spPr>
          <a:xfrm>
            <a:off x="3324240" y="1908584"/>
            <a:ext cx="1080120" cy="413889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-椭圆 40"/>
          <p:cNvSpPr/>
          <p:nvPr>
            <p:custDataLst>
              <p:tags r:id="rId27"/>
            </p:custDataLst>
          </p:nvPr>
        </p:nvSpPr>
        <p:spPr>
          <a:xfrm>
            <a:off x="5605636" y="1916204"/>
            <a:ext cx="1080120" cy="413889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-椭圆 41"/>
          <p:cNvSpPr/>
          <p:nvPr>
            <p:custDataLst>
              <p:tags r:id="rId28"/>
            </p:custDataLst>
          </p:nvPr>
        </p:nvSpPr>
        <p:spPr>
          <a:xfrm>
            <a:off x="1034366" y="2311214"/>
            <a:ext cx="1449402" cy="43186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40" grpId="0" animBg="1"/>
      <p:bldP spid="41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-圆角矩形 1"/>
          <p:cNvSpPr/>
          <p:nvPr>
            <p:custDataLst>
              <p:tags r:id="rId1"/>
            </p:custDataLst>
          </p:nvPr>
        </p:nvSpPr>
        <p:spPr>
          <a:xfrm>
            <a:off x="693171" y="1274164"/>
            <a:ext cx="7669162" cy="3455233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39" name="PA-矩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3469" y="1382807"/>
            <a:ext cx="6637062" cy="1028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黑体" panose="02010609060101010101" charset="-122"/>
                <a:ea typeface="黑体" panose="02010609060101010101" charset="-122"/>
              </a:rPr>
              <a:t>    课文中还有好多像“垒起城堡、筑起围墙、插上干树枝”这样的短语，你发现了吗？</a:t>
            </a:r>
            <a:endParaRPr lang="zh-CN" altLang="en-US" sz="22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1" name="PA-组合 22"/>
          <p:cNvGrpSpPr/>
          <p:nvPr>
            <p:custDataLst>
              <p:tags r:id="rId3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42" name="PA-圆角矩形 12"/>
            <p:cNvSpPr/>
            <p:nvPr>
              <p:custDataLst>
                <p:tags r:id="rId4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任意多边形 13"/>
            <p:cNvSpPr/>
            <p:nvPr>
              <p:custDataLst>
                <p:tags r:id="rId5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文本框 25"/>
            <p:cNvSpPr txBox="1"/>
            <p:nvPr>
              <p:custDataLst>
                <p:tags r:id="rId6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我会找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5" name="PA-圆角矩形 16"/>
            <p:cNvSpPr/>
            <p:nvPr>
              <p:custDataLst>
                <p:tags r:id="rId7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PA-图片 2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2853875" y="2664189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编织童话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626703" y="2664189"/>
            <a:ext cx="1548172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攻打魔窟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081047" y="2664189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垒起城堡</a:t>
            </a:r>
            <a:endParaRPr lang="zh-CN" altLang="en-US" sz="2200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363527" y="2664189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攻下城堡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81047" y="3256757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驾驶飞机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841874" y="3256757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装上火药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602701" y="3256757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挖着地道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363527" y="3256757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欢呼胜利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081047" y="3849325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炸死魔王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841874" y="3849325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救出公主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602701" y="3849325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望着我们 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363527" y="3849325"/>
            <a:ext cx="1584176" cy="439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抱住妈妈</a:t>
            </a:r>
            <a:endParaRPr lang="zh-CN" altLang="en-US" sz="2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0" cstate="email"/>
          <a:srcRect l="-27847" t="-7247"/>
          <a:stretch>
            <a:fillRect/>
          </a:stretch>
        </p:blipFill>
        <p:spPr>
          <a:xfrm rot="1686176">
            <a:off x="664032" y="1184620"/>
            <a:ext cx="767877" cy="1052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2" grpId="0" animBg="1"/>
      <p:bldP spid="23" grpId="0" animBg="1"/>
      <p:bldP spid="24" grpId="0" animBg="1"/>
      <p:bldP spid="27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14" name="任意多边形: 形状 13"/>
          <p:cNvSpPr/>
          <p:nvPr/>
        </p:nvSpPr>
        <p:spPr>
          <a:xfrm>
            <a:off x="535345" y="1524000"/>
            <a:ext cx="8073311" cy="1689100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096736" y="1773465"/>
            <a:ext cx="7170964" cy="1235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不知道谁说了一句：“这城堡里住着一个凶狠的魔王。”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有人接着补充：“他抢去了美丽的公主！”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第三个小伙伴说：“你们快听，公主在城堡里哭呢！”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1360350" y="978087"/>
            <a:ext cx="4300222" cy="435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这样一座城堡里发生了什么故事呢？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90122" y="563952"/>
            <a:ext cx="3249078" cy="1250244"/>
            <a:chOff x="5590122" y="563952"/>
            <a:chExt cx="3249078" cy="1250244"/>
          </a:xfrm>
        </p:grpSpPr>
        <p:sp>
          <p:nvSpPr>
            <p:cNvPr id="18" name="矩形: 圆角 17"/>
            <p:cNvSpPr/>
            <p:nvPr/>
          </p:nvSpPr>
          <p:spPr>
            <a:xfrm>
              <a:off x="5590122" y="563952"/>
              <a:ext cx="3249078" cy="125024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5705549" y="595784"/>
              <a:ext cx="3014435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补充是什么意思呢？你能补充讲一讲正在哭泣的公主可能还会干什么呢？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7065" y="1018844"/>
            <a:ext cx="743827" cy="400110"/>
            <a:chOff x="539435" y="912528"/>
            <a:chExt cx="743827" cy="400110"/>
          </a:xfrm>
        </p:grpSpPr>
        <p:sp>
          <p:nvSpPr>
            <p:cNvPr id="21" name="矩形: 圆角 20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3326" y="3365499"/>
            <a:ext cx="2001894" cy="1587709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4" name="组合 3"/>
          <p:cNvGrpSpPr/>
          <p:nvPr/>
        </p:nvGrpSpPr>
        <p:grpSpPr>
          <a:xfrm>
            <a:off x="2570697" y="3469077"/>
            <a:ext cx="3553878" cy="1250244"/>
            <a:chOff x="2570697" y="3469077"/>
            <a:chExt cx="3553878" cy="1250244"/>
          </a:xfrm>
        </p:grpSpPr>
        <p:sp>
          <p:nvSpPr>
            <p:cNvPr id="32" name="矩形: 圆角 31"/>
            <p:cNvSpPr/>
            <p:nvPr/>
          </p:nvSpPr>
          <p:spPr>
            <a:xfrm>
              <a:off x="2570697" y="3469077"/>
              <a:ext cx="3553878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3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3409876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在这座城堡里住着一个凶狠的魔王，他抢去了美丽的公主，公主伤心地在城堡里哭泣。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09247" y="3469077"/>
            <a:ext cx="2525178" cy="1250244"/>
            <a:chOff x="6209247" y="3469077"/>
            <a:chExt cx="2525178" cy="1250244"/>
          </a:xfrm>
        </p:grpSpPr>
        <p:sp>
          <p:nvSpPr>
            <p:cNvPr id="34" name="矩形: 圆角 33"/>
            <p:cNvSpPr/>
            <p:nvPr/>
          </p:nvSpPr>
          <p:spPr>
            <a:xfrm>
              <a:off x="6209247" y="3469077"/>
              <a:ext cx="2525178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Text Box 12"/>
            <p:cNvSpPr txBox="1">
              <a:spLocks noChangeArrowheads="1"/>
            </p:cNvSpPr>
            <p:nvPr/>
          </p:nvSpPr>
          <p:spPr bwMode="auto">
            <a:xfrm>
              <a:off x="6334199" y="3500909"/>
              <a:ext cx="2257351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    让我们带着愤怒、焦急的心情合作朗读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>
                  <a:latin typeface="+mj-ea"/>
                </a:rPr>
                <a:t>～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自然段。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</p:pic>
      <p:sp>
        <p:nvSpPr>
          <p:cNvPr id="5" name="TextBox 4"/>
          <p:cNvSpPr txBox="1"/>
          <p:nvPr/>
        </p:nvSpPr>
        <p:spPr>
          <a:xfrm>
            <a:off x="2072333" y="3286125"/>
            <a:ext cx="3312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玩沙子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圆角矩形 1"/>
          <p:cNvSpPr/>
          <p:nvPr>
            <p:custDataLst>
              <p:tags r:id="rId1"/>
            </p:custDataLst>
          </p:nvPr>
        </p:nvSpPr>
        <p:spPr>
          <a:xfrm>
            <a:off x="693171" y="1397990"/>
            <a:ext cx="7669162" cy="2916836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/>
              <a:t>4</a:t>
            </a:r>
            <a:endParaRPr lang="zh-CN" altLang="en-US"/>
          </a:p>
        </p:txBody>
      </p:sp>
      <p:grpSp>
        <p:nvGrpSpPr>
          <p:cNvPr id="4" name="PA-组合 22"/>
          <p:cNvGrpSpPr/>
          <p:nvPr>
            <p:custDataLst>
              <p:tags r:id="rId2"/>
            </p:custDataLst>
          </p:nvPr>
        </p:nvGrpSpPr>
        <p:grpSpPr>
          <a:xfrm>
            <a:off x="698000" y="624483"/>
            <a:ext cx="1471085" cy="534600"/>
            <a:chOff x="3131840" y="2188312"/>
            <a:chExt cx="1471085" cy="534600"/>
          </a:xfrm>
        </p:grpSpPr>
        <p:sp>
          <p:nvSpPr>
            <p:cNvPr id="5" name="PA-圆角矩形 12"/>
            <p:cNvSpPr/>
            <p:nvPr>
              <p:custDataLst>
                <p:tags r:id="rId3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任意多边形 13"/>
            <p:cNvSpPr/>
            <p:nvPr>
              <p:custDataLst>
                <p:tags r:id="rId4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文本框 25"/>
            <p:cNvSpPr txBox="1"/>
            <p:nvPr>
              <p:custDataLst>
                <p:tags r:id="rId5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作业设计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PA-圆角矩形 16"/>
            <p:cNvSpPr/>
            <p:nvPr>
              <p:custDataLst>
                <p:tags r:id="rId6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A-图片 2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015047" y="1652385"/>
            <a:ext cx="6966903" cy="222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1.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朗读课文。抄写你认为优美的词句段。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2.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请同学们课后收集类似“垒起城堡、筑起围墙”这样的短语。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3.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和小伙伴讲一讲“公主被困”的故事情节。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332205">
            <a:off x="7742820" y="2944733"/>
            <a:ext cx="954115" cy="144725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6184">
            <a:off x="474355" y="3670815"/>
            <a:ext cx="802830" cy="807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7144"/>
            <a:ext cx="9143999" cy="51363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92612" y="683749"/>
            <a:ext cx="3168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捡贝壳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custGeom>
            <a:avLst/>
            <a:gdLst>
              <a:gd name="connsiteX0" fmla="*/ 0 w 9143999"/>
              <a:gd name="connsiteY0" fmla="*/ 0 h 5143500"/>
              <a:gd name="connsiteX1" fmla="*/ 9143999 w 9143999"/>
              <a:gd name="connsiteY1" fmla="*/ 0 h 5143500"/>
              <a:gd name="connsiteX2" fmla="*/ 9143999 w 9143999"/>
              <a:gd name="connsiteY2" fmla="*/ 5143500 h 5143500"/>
              <a:gd name="connsiteX3" fmla="*/ 0 w 9143999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999" h="5143500">
                <a:moveTo>
                  <a:pt x="0" y="0"/>
                </a:moveTo>
                <a:lnTo>
                  <a:pt x="9143999" y="0"/>
                </a:lnTo>
                <a:lnTo>
                  <a:pt x="9143999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</p:pic>
      <p:sp>
        <p:nvSpPr>
          <p:cNvPr id="5" name="TextBox 4"/>
          <p:cNvSpPr txBox="1"/>
          <p:nvPr/>
        </p:nvSpPr>
        <p:spPr>
          <a:xfrm>
            <a:off x="2915816" y="522759"/>
            <a:ext cx="3312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垒城堡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custGeom>
            <a:avLst/>
            <a:gdLst>
              <a:gd name="connsiteX0" fmla="*/ 0 w 9143999"/>
              <a:gd name="connsiteY0" fmla="*/ 0 h 5143500"/>
              <a:gd name="connsiteX1" fmla="*/ 9143999 w 9143999"/>
              <a:gd name="connsiteY1" fmla="*/ 0 h 5143500"/>
              <a:gd name="connsiteX2" fmla="*/ 9143999 w 9143999"/>
              <a:gd name="connsiteY2" fmla="*/ 5143500 h 5143500"/>
              <a:gd name="connsiteX3" fmla="*/ 0 w 9143999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999" h="5143500">
                <a:moveTo>
                  <a:pt x="0" y="0"/>
                </a:moveTo>
                <a:lnTo>
                  <a:pt x="9143999" y="0"/>
                </a:lnTo>
                <a:lnTo>
                  <a:pt x="9143999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</p:pic>
      <p:sp>
        <p:nvSpPr>
          <p:cNvPr id="5" name="TextBox 4"/>
          <p:cNvSpPr txBox="1"/>
          <p:nvPr/>
        </p:nvSpPr>
        <p:spPr>
          <a:xfrm>
            <a:off x="592510" y="3518520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捉螃蟹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6" y="0"/>
            <a:ext cx="9142208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5840" y="572244"/>
            <a:ext cx="2687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打排球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</p:pic>
      <p:sp>
        <p:nvSpPr>
          <p:cNvPr id="5" name="云形标注 4"/>
          <p:cNvSpPr/>
          <p:nvPr/>
        </p:nvSpPr>
        <p:spPr bwMode="auto">
          <a:xfrm>
            <a:off x="4779620" y="327142"/>
            <a:ext cx="3292657" cy="2554241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-108397 w 3083560"/>
              <a:gd name="connsiteY0-2" fmla="*/ 2510437 h 1786890"/>
              <a:gd name="connsiteX1-3" fmla="*/ -158033 w 3083560"/>
              <a:gd name="connsiteY1-4" fmla="*/ 2560073 h 1786890"/>
              <a:gd name="connsiteX2-5" fmla="*/ -207669 w 3083560"/>
              <a:gd name="connsiteY2-6" fmla="*/ 2510437 h 1786890"/>
              <a:gd name="connsiteX3-7" fmla="*/ -158033 w 3083560"/>
              <a:gd name="connsiteY3-8" fmla="*/ 2460801 h 1786890"/>
              <a:gd name="connsiteX4-9" fmla="*/ -108397 w 3083560"/>
              <a:gd name="connsiteY4-10" fmla="*/ 2510437 h 1786890"/>
              <a:gd name="connsiteX0-11" fmla="*/ 216502 w 3083560"/>
              <a:gd name="connsiteY0-12" fmla="*/ 2248587 h 1786890"/>
              <a:gd name="connsiteX1-13" fmla="*/ 117230 w 3083560"/>
              <a:gd name="connsiteY1-14" fmla="*/ 2347859 h 1786890"/>
              <a:gd name="connsiteX2-15" fmla="*/ 17958 w 3083560"/>
              <a:gd name="connsiteY2-16" fmla="*/ 2248587 h 1786890"/>
              <a:gd name="connsiteX3-17" fmla="*/ 117230 w 3083560"/>
              <a:gd name="connsiteY3-18" fmla="*/ 2149315 h 1786890"/>
              <a:gd name="connsiteX4-19" fmla="*/ 216502 w 3083560"/>
              <a:gd name="connsiteY4-20" fmla="*/ 2248587 h 1786890"/>
              <a:gd name="connsiteX0-21" fmla="*/ 613326 w 3083560"/>
              <a:gd name="connsiteY0-22" fmla="*/ 1918314 h 1786890"/>
              <a:gd name="connsiteX1-23" fmla="*/ 464418 w 3083560"/>
              <a:gd name="connsiteY1-24" fmla="*/ 2067222 h 1786890"/>
              <a:gd name="connsiteX2-25" fmla="*/ 315510 w 3083560"/>
              <a:gd name="connsiteY2-26" fmla="*/ 1918314 h 1786890"/>
              <a:gd name="connsiteX3-27" fmla="*/ 464418 w 3083560"/>
              <a:gd name="connsiteY3-28" fmla="*/ 1769406 h 1786890"/>
              <a:gd name="connsiteX4-29" fmla="*/ 613326 w 3083560"/>
              <a:gd name="connsiteY4-30" fmla="*/ 1918314 h 1786890"/>
              <a:gd name="connsiteX0-31" fmla="*/ 4693 w 43200"/>
              <a:gd name="connsiteY0-32" fmla="*/ 26177 h 43200"/>
              <a:gd name="connsiteX1-33" fmla="*/ 2160 w 43200"/>
              <a:gd name="connsiteY1-34" fmla="*/ 25380 h 43200"/>
              <a:gd name="connsiteX2-35" fmla="*/ 6928 w 43200"/>
              <a:gd name="connsiteY2-36" fmla="*/ 34899 h 43200"/>
              <a:gd name="connsiteX3-37" fmla="*/ 5820 w 43200"/>
              <a:gd name="connsiteY3-38" fmla="*/ 35280 h 43200"/>
              <a:gd name="connsiteX4-39" fmla="*/ 16478 w 43200"/>
              <a:gd name="connsiteY4-40" fmla="*/ 39090 h 43200"/>
              <a:gd name="connsiteX5-41" fmla="*/ 15810 w 43200"/>
              <a:gd name="connsiteY5-42" fmla="*/ 37350 h 43200"/>
              <a:gd name="connsiteX6-43" fmla="*/ 28827 w 43200"/>
              <a:gd name="connsiteY6-44" fmla="*/ 34751 h 43200"/>
              <a:gd name="connsiteX7-45" fmla="*/ 28560 w 43200"/>
              <a:gd name="connsiteY7-46" fmla="*/ 36660 h 43200"/>
              <a:gd name="connsiteX8-47" fmla="*/ 34129 w 43200"/>
              <a:gd name="connsiteY8-48" fmla="*/ 22954 h 43200"/>
              <a:gd name="connsiteX9-49" fmla="*/ 37380 w 43200"/>
              <a:gd name="connsiteY9-50" fmla="*/ 30090 h 43200"/>
              <a:gd name="connsiteX10-51" fmla="*/ 41798 w 43200"/>
              <a:gd name="connsiteY10-52" fmla="*/ 15354 h 43200"/>
              <a:gd name="connsiteX11-53" fmla="*/ 40350 w 43200"/>
              <a:gd name="connsiteY11-54" fmla="*/ 18030 h 43200"/>
              <a:gd name="connsiteX12-55" fmla="*/ 38324 w 43200"/>
              <a:gd name="connsiteY12-56" fmla="*/ 5426 h 43200"/>
              <a:gd name="connsiteX13-57" fmla="*/ 38400 w 43200"/>
              <a:gd name="connsiteY13-58" fmla="*/ 6690 h 43200"/>
              <a:gd name="connsiteX14-59" fmla="*/ 29078 w 43200"/>
              <a:gd name="connsiteY14-60" fmla="*/ 3952 h 43200"/>
              <a:gd name="connsiteX15-61" fmla="*/ 29820 w 43200"/>
              <a:gd name="connsiteY15-62" fmla="*/ 2340 h 43200"/>
              <a:gd name="connsiteX16-63" fmla="*/ 22141 w 43200"/>
              <a:gd name="connsiteY16-64" fmla="*/ 4720 h 43200"/>
              <a:gd name="connsiteX17-65" fmla="*/ 22500 w 43200"/>
              <a:gd name="connsiteY17-66" fmla="*/ 3330 h 43200"/>
              <a:gd name="connsiteX18-67" fmla="*/ 14000 w 43200"/>
              <a:gd name="connsiteY18-68" fmla="*/ 5192 h 43200"/>
              <a:gd name="connsiteX19-69" fmla="*/ 15300 w 43200"/>
              <a:gd name="connsiteY19-70" fmla="*/ 6540 h 43200"/>
              <a:gd name="connsiteX20-71" fmla="*/ 4127 w 43200"/>
              <a:gd name="connsiteY20-72" fmla="*/ 15789 h 43200"/>
              <a:gd name="connsiteX21-73" fmla="*/ 3900 w 43200"/>
              <a:gd name="connsiteY21-74" fmla="*/ 14370 h 43200"/>
              <a:gd name="connsiteX0-75" fmla="*/ 6809 w 46129"/>
              <a:gd name="connsiteY0-76" fmla="*/ 14229 h 61752"/>
              <a:gd name="connsiteX1-77" fmla="*/ 8532 w 46129"/>
              <a:gd name="connsiteY1-78" fmla="*/ 6766 h 61752"/>
              <a:gd name="connsiteX2-79" fmla="*/ 16914 w 46129"/>
              <a:gd name="connsiteY2-80" fmla="*/ 5061 h 61752"/>
              <a:gd name="connsiteX3-81" fmla="*/ 25365 w 46129"/>
              <a:gd name="connsiteY3-82" fmla="*/ 3291 h 61752"/>
              <a:gd name="connsiteX4-83" fmla="*/ 28658 w 46129"/>
              <a:gd name="connsiteY4-84" fmla="*/ 59 h 61752"/>
              <a:gd name="connsiteX5-85" fmla="*/ 32742 w 46129"/>
              <a:gd name="connsiteY5-86" fmla="*/ 2340 h 61752"/>
              <a:gd name="connsiteX6-87" fmla="*/ 38372 w 46129"/>
              <a:gd name="connsiteY6-88" fmla="*/ 549 h 61752"/>
              <a:gd name="connsiteX7-89" fmla="*/ 41227 w 46129"/>
              <a:gd name="connsiteY7-90" fmla="*/ 5435 h 61752"/>
              <a:gd name="connsiteX8-91" fmla="*/ 44891 w 46129"/>
              <a:gd name="connsiteY8-92" fmla="*/ 10177 h 61752"/>
              <a:gd name="connsiteX9-93" fmla="*/ 44727 w 46129"/>
              <a:gd name="connsiteY9-94" fmla="*/ 15319 h 61752"/>
              <a:gd name="connsiteX10-95" fmla="*/ 45925 w 46129"/>
              <a:gd name="connsiteY10-96" fmla="*/ 23181 h 61752"/>
              <a:gd name="connsiteX11-97" fmla="*/ 40313 w 46129"/>
              <a:gd name="connsiteY11-98" fmla="*/ 30063 h 61752"/>
              <a:gd name="connsiteX12-99" fmla="*/ 38304 w 46129"/>
              <a:gd name="connsiteY12-100" fmla="*/ 35960 h 61752"/>
              <a:gd name="connsiteX13-101" fmla="*/ 31464 w 46129"/>
              <a:gd name="connsiteY13-102" fmla="*/ 36674 h 61752"/>
              <a:gd name="connsiteX14-103" fmla="*/ 26576 w 46129"/>
              <a:gd name="connsiteY14-104" fmla="*/ 42965 h 61752"/>
              <a:gd name="connsiteX15-105" fmla="*/ 19389 w 46129"/>
              <a:gd name="connsiteY15-106" fmla="*/ 39125 h 61752"/>
              <a:gd name="connsiteX16-107" fmla="*/ 8713 w 46129"/>
              <a:gd name="connsiteY16-108" fmla="*/ 35331 h 61752"/>
              <a:gd name="connsiteX17-109" fmla="*/ 4019 w 46129"/>
              <a:gd name="connsiteY17-110" fmla="*/ 31109 h 61752"/>
              <a:gd name="connsiteX18-111" fmla="*/ 5022 w 46129"/>
              <a:gd name="connsiteY18-112" fmla="*/ 25410 h 61752"/>
              <a:gd name="connsiteX19-113" fmla="*/ 2904 w 46129"/>
              <a:gd name="connsiteY19-114" fmla="*/ 19563 h 61752"/>
              <a:gd name="connsiteX20-115" fmla="*/ 6772 w 46129"/>
              <a:gd name="connsiteY20-116" fmla="*/ 14366 h 61752"/>
              <a:gd name="connsiteX21-117" fmla="*/ 6809 w 46129"/>
              <a:gd name="connsiteY21-118" fmla="*/ 14229 h 61752"/>
              <a:gd name="connsiteX0-119" fmla="*/ 99272 w 3292657"/>
              <a:gd name="connsiteY0-120" fmla="*/ 2504605 h 2554241"/>
              <a:gd name="connsiteX1-121" fmla="*/ 49636 w 3292657"/>
              <a:gd name="connsiteY1-122" fmla="*/ 2554241 h 2554241"/>
              <a:gd name="connsiteX2-123" fmla="*/ 0 w 3292657"/>
              <a:gd name="connsiteY2-124" fmla="*/ 2504605 h 2554241"/>
              <a:gd name="connsiteX3-125" fmla="*/ 49636 w 3292657"/>
              <a:gd name="connsiteY3-126" fmla="*/ 2454969 h 2554241"/>
              <a:gd name="connsiteX4-127" fmla="*/ 99272 w 3292657"/>
              <a:gd name="connsiteY4-128" fmla="*/ 2504605 h 2554241"/>
              <a:gd name="connsiteX0-129" fmla="*/ 424171 w 3292657"/>
              <a:gd name="connsiteY0-130" fmla="*/ 2242755 h 2554241"/>
              <a:gd name="connsiteX1-131" fmla="*/ 324899 w 3292657"/>
              <a:gd name="connsiteY1-132" fmla="*/ 2342027 h 2554241"/>
              <a:gd name="connsiteX2-133" fmla="*/ 225627 w 3292657"/>
              <a:gd name="connsiteY2-134" fmla="*/ 2242755 h 2554241"/>
              <a:gd name="connsiteX3-135" fmla="*/ 324899 w 3292657"/>
              <a:gd name="connsiteY3-136" fmla="*/ 2143483 h 2554241"/>
              <a:gd name="connsiteX4-137" fmla="*/ 424171 w 3292657"/>
              <a:gd name="connsiteY4-138" fmla="*/ 2242755 h 2554241"/>
              <a:gd name="connsiteX0-139" fmla="*/ 820995 w 3292657"/>
              <a:gd name="connsiteY0-140" fmla="*/ 1912482 h 2554241"/>
              <a:gd name="connsiteX1-141" fmla="*/ 672087 w 3292657"/>
              <a:gd name="connsiteY1-142" fmla="*/ 2061390 h 2554241"/>
              <a:gd name="connsiteX2-143" fmla="*/ 523179 w 3292657"/>
              <a:gd name="connsiteY2-144" fmla="*/ 1912482 h 2554241"/>
              <a:gd name="connsiteX3-145" fmla="*/ 672087 w 3292657"/>
              <a:gd name="connsiteY3-146" fmla="*/ 1763574 h 2554241"/>
              <a:gd name="connsiteX4-147" fmla="*/ 820995 w 3292657"/>
              <a:gd name="connsiteY4-148" fmla="*/ 1912482 h 2554241"/>
              <a:gd name="connsiteX0-149" fmla="*/ 7602 w 46129"/>
              <a:gd name="connsiteY0-150" fmla="*/ 26036 h 61752"/>
              <a:gd name="connsiteX1-151" fmla="*/ 5069 w 46129"/>
              <a:gd name="connsiteY1-152" fmla="*/ 25239 h 61752"/>
              <a:gd name="connsiteX2-153" fmla="*/ 9837 w 46129"/>
              <a:gd name="connsiteY2-154" fmla="*/ 34758 h 61752"/>
              <a:gd name="connsiteX3-155" fmla="*/ 8729 w 46129"/>
              <a:gd name="connsiteY3-156" fmla="*/ 35139 h 61752"/>
              <a:gd name="connsiteX4-157" fmla="*/ 19387 w 46129"/>
              <a:gd name="connsiteY4-158" fmla="*/ 38949 h 61752"/>
              <a:gd name="connsiteX5-159" fmla="*/ 18719 w 46129"/>
              <a:gd name="connsiteY5-160" fmla="*/ 37209 h 61752"/>
              <a:gd name="connsiteX6-161" fmla="*/ 31736 w 46129"/>
              <a:gd name="connsiteY6-162" fmla="*/ 34610 h 61752"/>
              <a:gd name="connsiteX7-163" fmla="*/ 31469 w 46129"/>
              <a:gd name="connsiteY7-164" fmla="*/ 36519 h 61752"/>
              <a:gd name="connsiteX8-165" fmla="*/ 44707 w 46129"/>
              <a:gd name="connsiteY8-166" fmla="*/ 15213 h 61752"/>
              <a:gd name="connsiteX9-167" fmla="*/ 43259 w 46129"/>
              <a:gd name="connsiteY9-168" fmla="*/ 17889 h 61752"/>
              <a:gd name="connsiteX10-169" fmla="*/ 41233 w 46129"/>
              <a:gd name="connsiteY10-170" fmla="*/ 5285 h 61752"/>
              <a:gd name="connsiteX11-171" fmla="*/ 41309 w 46129"/>
              <a:gd name="connsiteY11-172" fmla="*/ 6549 h 61752"/>
              <a:gd name="connsiteX12-173" fmla="*/ 31987 w 46129"/>
              <a:gd name="connsiteY12-174" fmla="*/ 3811 h 61752"/>
              <a:gd name="connsiteX13-175" fmla="*/ 32729 w 46129"/>
              <a:gd name="connsiteY13-176" fmla="*/ 2199 h 61752"/>
              <a:gd name="connsiteX14-177" fmla="*/ 25050 w 46129"/>
              <a:gd name="connsiteY14-178" fmla="*/ 4579 h 61752"/>
              <a:gd name="connsiteX15-179" fmla="*/ 25409 w 46129"/>
              <a:gd name="connsiteY15-180" fmla="*/ 3189 h 61752"/>
              <a:gd name="connsiteX16-181" fmla="*/ 16909 w 46129"/>
              <a:gd name="connsiteY16-182" fmla="*/ 5051 h 61752"/>
              <a:gd name="connsiteX17-183" fmla="*/ 18209 w 46129"/>
              <a:gd name="connsiteY17-184" fmla="*/ 6399 h 61752"/>
              <a:gd name="connsiteX18-185" fmla="*/ 7036 w 46129"/>
              <a:gd name="connsiteY18-186" fmla="*/ 15648 h 61752"/>
              <a:gd name="connsiteX19-187" fmla="*/ 6809 w 46129"/>
              <a:gd name="connsiteY19-188" fmla="*/ 14229 h 61752"/>
              <a:gd name="connsiteX0-189" fmla="*/ 6809 w 46129"/>
              <a:gd name="connsiteY0-190" fmla="*/ 14229 h 61752"/>
              <a:gd name="connsiteX1-191" fmla="*/ 8532 w 46129"/>
              <a:gd name="connsiteY1-192" fmla="*/ 6766 h 61752"/>
              <a:gd name="connsiteX2-193" fmla="*/ 16914 w 46129"/>
              <a:gd name="connsiteY2-194" fmla="*/ 5061 h 61752"/>
              <a:gd name="connsiteX3-195" fmla="*/ 25365 w 46129"/>
              <a:gd name="connsiteY3-196" fmla="*/ 3291 h 61752"/>
              <a:gd name="connsiteX4-197" fmla="*/ 28658 w 46129"/>
              <a:gd name="connsiteY4-198" fmla="*/ 59 h 61752"/>
              <a:gd name="connsiteX5-199" fmla="*/ 32742 w 46129"/>
              <a:gd name="connsiteY5-200" fmla="*/ 2340 h 61752"/>
              <a:gd name="connsiteX6-201" fmla="*/ 38372 w 46129"/>
              <a:gd name="connsiteY6-202" fmla="*/ 549 h 61752"/>
              <a:gd name="connsiteX7-203" fmla="*/ 41227 w 46129"/>
              <a:gd name="connsiteY7-204" fmla="*/ 5435 h 61752"/>
              <a:gd name="connsiteX8-205" fmla="*/ 44891 w 46129"/>
              <a:gd name="connsiteY8-206" fmla="*/ 10177 h 61752"/>
              <a:gd name="connsiteX9-207" fmla="*/ 44727 w 46129"/>
              <a:gd name="connsiteY9-208" fmla="*/ 15319 h 61752"/>
              <a:gd name="connsiteX10-209" fmla="*/ 45925 w 46129"/>
              <a:gd name="connsiteY10-210" fmla="*/ 23181 h 61752"/>
              <a:gd name="connsiteX11-211" fmla="*/ 40313 w 46129"/>
              <a:gd name="connsiteY11-212" fmla="*/ 30063 h 61752"/>
              <a:gd name="connsiteX12-213" fmla="*/ 38304 w 46129"/>
              <a:gd name="connsiteY12-214" fmla="*/ 35960 h 61752"/>
              <a:gd name="connsiteX13-215" fmla="*/ 31464 w 46129"/>
              <a:gd name="connsiteY13-216" fmla="*/ 36674 h 61752"/>
              <a:gd name="connsiteX14-217" fmla="*/ 26576 w 46129"/>
              <a:gd name="connsiteY14-218" fmla="*/ 42965 h 61752"/>
              <a:gd name="connsiteX15-219" fmla="*/ 19389 w 46129"/>
              <a:gd name="connsiteY15-220" fmla="*/ 39125 h 61752"/>
              <a:gd name="connsiteX16-221" fmla="*/ 8713 w 46129"/>
              <a:gd name="connsiteY16-222" fmla="*/ 35331 h 61752"/>
              <a:gd name="connsiteX17-223" fmla="*/ 4019 w 46129"/>
              <a:gd name="connsiteY17-224" fmla="*/ 31109 h 61752"/>
              <a:gd name="connsiteX18-225" fmla="*/ 5022 w 46129"/>
              <a:gd name="connsiteY18-226" fmla="*/ 25410 h 61752"/>
              <a:gd name="connsiteX19-227" fmla="*/ 2904 w 46129"/>
              <a:gd name="connsiteY19-228" fmla="*/ 19563 h 61752"/>
              <a:gd name="connsiteX20-229" fmla="*/ 6772 w 46129"/>
              <a:gd name="connsiteY20-230" fmla="*/ 14366 h 61752"/>
              <a:gd name="connsiteX21-231" fmla="*/ 6809 w 46129"/>
              <a:gd name="connsiteY21-232" fmla="*/ 14229 h 61752"/>
              <a:gd name="connsiteX0-233" fmla="*/ 99272 w 3292657"/>
              <a:gd name="connsiteY0-234" fmla="*/ 2504605 h 2554241"/>
              <a:gd name="connsiteX1-235" fmla="*/ 49636 w 3292657"/>
              <a:gd name="connsiteY1-236" fmla="*/ 2554241 h 2554241"/>
              <a:gd name="connsiteX2-237" fmla="*/ 0 w 3292657"/>
              <a:gd name="connsiteY2-238" fmla="*/ 2504605 h 2554241"/>
              <a:gd name="connsiteX3-239" fmla="*/ 49636 w 3292657"/>
              <a:gd name="connsiteY3-240" fmla="*/ 2454969 h 2554241"/>
              <a:gd name="connsiteX4-241" fmla="*/ 99272 w 3292657"/>
              <a:gd name="connsiteY4-242" fmla="*/ 2504605 h 2554241"/>
              <a:gd name="connsiteX0-243" fmla="*/ 424171 w 3292657"/>
              <a:gd name="connsiteY0-244" fmla="*/ 2242755 h 2554241"/>
              <a:gd name="connsiteX1-245" fmla="*/ 324899 w 3292657"/>
              <a:gd name="connsiteY1-246" fmla="*/ 2342027 h 2554241"/>
              <a:gd name="connsiteX2-247" fmla="*/ 225627 w 3292657"/>
              <a:gd name="connsiteY2-248" fmla="*/ 2242755 h 2554241"/>
              <a:gd name="connsiteX3-249" fmla="*/ 324899 w 3292657"/>
              <a:gd name="connsiteY3-250" fmla="*/ 2143483 h 2554241"/>
              <a:gd name="connsiteX4-251" fmla="*/ 424171 w 3292657"/>
              <a:gd name="connsiteY4-252" fmla="*/ 2242755 h 2554241"/>
              <a:gd name="connsiteX0-253" fmla="*/ 820995 w 3292657"/>
              <a:gd name="connsiteY0-254" fmla="*/ 1912482 h 2554241"/>
              <a:gd name="connsiteX1-255" fmla="*/ 672087 w 3292657"/>
              <a:gd name="connsiteY1-256" fmla="*/ 2061390 h 2554241"/>
              <a:gd name="connsiteX2-257" fmla="*/ 523179 w 3292657"/>
              <a:gd name="connsiteY2-258" fmla="*/ 1912482 h 2554241"/>
              <a:gd name="connsiteX3-259" fmla="*/ 672087 w 3292657"/>
              <a:gd name="connsiteY3-260" fmla="*/ 1763574 h 2554241"/>
              <a:gd name="connsiteX4-261" fmla="*/ 820995 w 3292657"/>
              <a:gd name="connsiteY4-262" fmla="*/ 1912482 h 2554241"/>
              <a:gd name="connsiteX0-263" fmla="*/ 9837 w 46129"/>
              <a:gd name="connsiteY0-264" fmla="*/ 34758 h 61752"/>
              <a:gd name="connsiteX1-265" fmla="*/ 8729 w 46129"/>
              <a:gd name="connsiteY1-266" fmla="*/ 35139 h 61752"/>
              <a:gd name="connsiteX2-267" fmla="*/ 19387 w 46129"/>
              <a:gd name="connsiteY2-268" fmla="*/ 38949 h 61752"/>
              <a:gd name="connsiteX3-269" fmla="*/ 18719 w 46129"/>
              <a:gd name="connsiteY3-270" fmla="*/ 37209 h 61752"/>
              <a:gd name="connsiteX4-271" fmla="*/ 31736 w 46129"/>
              <a:gd name="connsiteY4-272" fmla="*/ 34610 h 61752"/>
              <a:gd name="connsiteX5-273" fmla="*/ 31469 w 46129"/>
              <a:gd name="connsiteY5-274" fmla="*/ 36519 h 61752"/>
              <a:gd name="connsiteX6-275" fmla="*/ 44707 w 46129"/>
              <a:gd name="connsiteY6-276" fmla="*/ 15213 h 61752"/>
              <a:gd name="connsiteX7-277" fmla="*/ 43259 w 46129"/>
              <a:gd name="connsiteY7-278" fmla="*/ 17889 h 61752"/>
              <a:gd name="connsiteX8-279" fmla="*/ 41233 w 46129"/>
              <a:gd name="connsiteY8-280" fmla="*/ 5285 h 61752"/>
              <a:gd name="connsiteX9-281" fmla="*/ 41309 w 46129"/>
              <a:gd name="connsiteY9-282" fmla="*/ 6549 h 61752"/>
              <a:gd name="connsiteX10-283" fmla="*/ 31987 w 46129"/>
              <a:gd name="connsiteY10-284" fmla="*/ 3811 h 61752"/>
              <a:gd name="connsiteX11-285" fmla="*/ 32729 w 46129"/>
              <a:gd name="connsiteY11-286" fmla="*/ 2199 h 61752"/>
              <a:gd name="connsiteX12-287" fmla="*/ 25050 w 46129"/>
              <a:gd name="connsiteY12-288" fmla="*/ 4579 h 61752"/>
              <a:gd name="connsiteX13-289" fmla="*/ 25409 w 46129"/>
              <a:gd name="connsiteY13-290" fmla="*/ 3189 h 61752"/>
              <a:gd name="connsiteX14-291" fmla="*/ 16909 w 46129"/>
              <a:gd name="connsiteY14-292" fmla="*/ 5051 h 61752"/>
              <a:gd name="connsiteX15-293" fmla="*/ 18209 w 46129"/>
              <a:gd name="connsiteY15-294" fmla="*/ 6399 h 61752"/>
              <a:gd name="connsiteX16-295" fmla="*/ 7036 w 46129"/>
              <a:gd name="connsiteY16-296" fmla="*/ 15648 h 61752"/>
              <a:gd name="connsiteX17-297" fmla="*/ 6809 w 46129"/>
              <a:gd name="connsiteY17-298" fmla="*/ 14229 h 61752"/>
              <a:gd name="connsiteX0-299" fmla="*/ 6809 w 46129"/>
              <a:gd name="connsiteY0-300" fmla="*/ 14229 h 61752"/>
              <a:gd name="connsiteX1-301" fmla="*/ 8532 w 46129"/>
              <a:gd name="connsiteY1-302" fmla="*/ 6766 h 61752"/>
              <a:gd name="connsiteX2-303" fmla="*/ 16914 w 46129"/>
              <a:gd name="connsiteY2-304" fmla="*/ 5061 h 61752"/>
              <a:gd name="connsiteX3-305" fmla="*/ 25365 w 46129"/>
              <a:gd name="connsiteY3-306" fmla="*/ 3291 h 61752"/>
              <a:gd name="connsiteX4-307" fmla="*/ 28658 w 46129"/>
              <a:gd name="connsiteY4-308" fmla="*/ 59 h 61752"/>
              <a:gd name="connsiteX5-309" fmla="*/ 32742 w 46129"/>
              <a:gd name="connsiteY5-310" fmla="*/ 2340 h 61752"/>
              <a:gd name="connsiteX6-311" fmla="*/ 38372 w 46129"/>
              <a:gd name="connsiteY6-312" fmla="*/ 549 h 61752"/>
              <a:gd name="connsiteX7-313" fmla="*/ 41227 w 46129"/>
              <a:gd name="connsiteY7-314" fmla="*/ 5435 h 61752"/>
              <a:gd name="connsiteX8-315" fmla="*/ 44891 w 46129"/>
              <a:gd name="connsiteY8-316" fmla="*/ 10177 h 61752"/>
              <a:gd name="connsiteX9-317" fmla="*/ 44727 w 46129"/>
              <a:gd name="connsiteY9-318" fmla="*/ 15319 h 61752"/>
              <a:gd name="connsiteX10-319" fmla="*/ 45925 w 46129"/>
              <a:gd name="connsiteY10-320" fmla="*/ 23181 h 61752"/>
              <a:gd name="connsiteX11-321" fmla="*/ 40313 w 46129"/>
              <a:gd name="connsiteY11-322" fmla="*/ 30063 h 61752"/>
              <a:gd name="connsiteX12-323" fmla="*/ 38304 w 46129"/>
              <a:gd name="connsiteY12-324" fmla="*/ 35960 h 61752"/>
              <a:gd name="connsiteX13-325" fmla="*/ 31464 w 46129"/>
              <a:gd name="connsiteY13-326" fmla="*/ 36674 h 61752"/>
              <a:gd name="connsiteX14-327" fmla="*/ 26576 w 46129"/>
              <a:gd name="connsiteY14-328" fmla="*/ 42965 h 61752"/>
              <a:gd name="connsiteX15-329" fmla="*/ 19389 w 46129"/>
              <a:gd name="connsiteY15-330" fmla="*/ 39125 h 61752"/>
              <a:gd name="connsiteX16-331" fmla="*/ 8713 w 46129"/>
              <a:gd name="connsiteY16-332" fmla="*/ 35331 h 61752"/>
              <a:gd name="connsiteX17-333" fmla="*/ 4019 w 46129"/>
              <a:gd name="connsiteY17-334" fmla="*/ 31109 h 61752"/>
              <a:gd name="connsiteX18-335" fmla="*/ 5022 w 46129"/>
              <a:gd name="connsiteY18-336" fmla="*/ 25410 h 61752"/>
              <a:gd name="connsiteX19-337" fmla="*/ 2904 w 46129"/>
              <a:gd name="connsiteY19-338" fmla="*/ 19563 h 61752"/>
              <a:gd name="connsiteX20-339" fmla="*/ 6772 w 46129"/>
              <a:gd name="connsiteY20-340" fmla="*/ 14366 h 61752"/>
              <a:gd name="connsiteX21-341" fmla="*/ 6809 w 46129"/>
              <a:gd name="connsiteY21-342" fmla="*/ 14229 h 61752"/>
              <a:gd name="connsiteX0-343" fmla="*/ 99272 w 3292657"/>
              <a:gd name="connsiteY0-344" fmla="*/ 2504605 h 2554241"/>
              <a:gd name="connsiteX1-345" fmla="*/ 49636 w 3292657"/>
              <a:gd name="connsiteY1-346" fmla="*/ 2554241 h 2554241"/>
              <a:gd name="connsiteX2-347" fmla="*/ 0 w 3292657"/>
              <a:gd name="connsiteY2-348" fmla="*/ 2504605 h 2554241"/>
              <a:gd name="connsiteX3-349" fmla="*/ 49636 w 3292657"/>
              <a:gd name="connsiteY3-350" fmla="*/ 2454969 h 2554241"/>
              <a:gd name="connsiteX4-351" fmla="*/ 99272 w 3292657"/>
              <a:gd name="connsiteY4-352" fmla="*/ 2504605 h 2554241"/>
              <a:gd name="connsiteX0-353" fmla="*/ 424171 w 3292657"/>
              <a:gd name="connsiteY0-354" fmla="*/ 2242755 h 2554241"/>
              <a:gd name="connsiteX1-355" fmla="*/ 324899 w 3292657"/>
              <a:gd name="connsiteY1-356" fmla="*/ 2342027 h 2554241"/>
              <a:gd name="connsiteX2-357" fmla="*/ 225627 w 3292657"/>
              <a:gd name="connsiteY2-358" fmla="*/ 2242755 h 2554241"/>
              <a:gd name="connsiteX3-359" fmla="*/ 324899 w 3292657"/>
              <a:gd name="connsiteY3-360" fmla="*/ 2143483 h 2554241"/>
              <a:gd name="connsiteX4-361" fmla="*/ 424171 w 3292657"/>
              <a:gd name="connsiteY4-362" fmla="*/ 2242755 h 2554241"/>
              <a:gd name="connsiteX0-363" fmla="*/ 820995 w 3292657"/>
              <a:gd name="connsiteY0-364" fmla="*/ 1912482 h 2554241"/>
              <a:gd name="connsiteX1-365" fmla="*/ 672087 w 3292657"/>
              <a:gd name="connsiteY1-366" fmla="*/ 2061390 h 2554241"/>
              <a:gd name="connsiteX2-367" fmla="*/ 523179 w 3292657"/>
              <a:gd name="connsiteY2-368" fmla="*/ 1912482 h 2554241"/>
              <a:gd name="connsiteX3-369" fmla="*/ 672087 w 3292657"/>
              <a:gd name="connsiteY3-370" fmla="*/ 1763574 h 2554241"/>
              <a:gd name="connsiteX4-371" fmla="*/ 820995 w 3292657"/>
              <a:gd name="connsiteY4-372" fmla="*/ 1912482 h 2554241"/>
              <a:gd name="connsiteX0-373" fmla="*/ 9837 w 46129"/>
              <a:gd name="connsiteY0-374" fmla="*/ 34758 h 61752"/>
              <a:gd name="connsiteX1-375" fmla="*/ 8729 w 46129"/>
              <a:gd name="connsiteY1-376" fmla="*/ 35139 h 61752"/>
              <a:gd name="connsiteX2-377" fmla="*/ 19387 w 46129"/>
              <a:gd name="connsiteY2-378" fmla="*/ 38949 h 61752"/>
              <a:gd name="connsiteX3-379" fmla="*/ 18719 w 46129"/>
              <a:gd name="connsiteY3-380" fmla="*/ 37209 h 61752"/>
              <a:gd name="connsiteX4-381" fmla="*/ 31736 w 46129"/>
              <a:gd name="connsiteY4-382" fmla="*/ 34610 h 61752"/>
              <a:gd name="connsiteX5-383" fmla="*/ 31469 w 46129"/>
              <a:gd name="connsiteY5-384" fmla="*/ 36519 h 61752"/>
              <a:gd name="connsiteX6-385" fmla="*/ 44707 w 46129"/>
              <a:gd name="connsiteY6-386" fmla="*/ 15213 h 61752"/>
              <a:gd name="connsiteX7-387" fmla="*/ 43259 w 46129"/>
              <a:gd name="connsiteY7-388" fmla="*/ 17889 h 61752"/>
              <a:gd name="connsiteX8-389" fmla="*/ 41233 w 46129"/>
              <a:gd name="connsiteY8-390" fmla="*/ 5285 h 61752"/>
              <a:gd name="connsiteX9-391" fmla="*/ 41309 w 46129"/>
              <a:gd name="connsiteY9-392" fmla="*/ 6549 h 61752"/>
              <a:gd name="connsiteX10-393" fmla="*/ 31987 w 46129"/>
              <a:gd name="connsiteY10-394" fmla="*/ 3811 h 61752"/>
              <a:gd name="connsiteX11-395" fmla="*/ 32729 w 46129"/>
              <a:gd name="connsiteY11-396" fmla="*/ 2199 h 61752"/>
              <a:gd name="connsiteX12-397" fmla="*/ 25050 w 46129"/>
              <a:gd name="connsiteY12-398" fmla="*/ 4579 h 61752"/>
              <a:gd name="connsiteX13-399" fmla="*/ 25409 w 46129"/>
              <a:gd name="connsiteY13-400" fmla="*/ 3189 h 61752"/>
              <a:gd name="connsiteX14-401" fmla="*/ 7036 w 46129"/>
              <a:gd name="connsiteY14-402" fmla="*/ 15648 h 61752"/>
              <a:gd name="connsiteX15-403" fmla="*/ 6809 w 46129"/>
              <a:gd name="connsiteY15-404" fmla="*/ 14229 h 61752"/>
              <a:gd name="connsiteX0-405" fmla="*/ 6809 w 46129"/>
              <a:gd name="connsiteY0-406" fmla="*/ 14229 h 61752"/>
              <a:gd name="connsiteX1-407" fmla="*/ 8532 w 46129"/>
              <a:gd name="connsiteY1-408" fmla="*/ 6766 h 61752"/>
              <a:gd name="connsiteX2-409" fmla="*/ 16914 w 46129"/>
              <a:gd name="connsiteY2-410" fmla="*/ 5061 h 61752"/>
              <a:gd name="connsiteX3-411" fmla="*/ 25365 w 46129"/>
              <a:gd name="connsiteY3-412" fmla="*/ 3291 h 61752"/>
              <a:gd name="connsiteX4-413" fmla="*/ 28658 w 46129"/>
              <a:gd name="connsiteY4-414" fmla="*/ 59 h 61752"/>
              <a:gd name="connsiteX5-415" fmla="*/ 32742 w 46129"/>
              <a:gd name="connsiteY5-416" fmla="*/ 2340 h 61752"/>
              <a:gd name="connsiteX6-417" fmla="*/ 38372 w 46129"/>
              <a:gd name="connsiteY6-418" fmla="*/ 549 h 61752"/>
              <a:gd name="connsiteX7-419" fmla="*/ 41227 w 46129"/>
              <a:gd name="connsiteY7-420" fmla="*/ 5435 h 61752"/>
              <a:gd name="connsiteX8-421" fmla="*/ 44891 w 46129"/>
              <a:gd name="connsiteY8-422" fmla="*/ 10177 h 61752"/>
              <a:gd name="connsiteX9-423" fmla="*/ 44727 w 46129"/>
              <a:gd name="connsiteY9-424" fmla="*/ 15319 h 61752"/>
              <a:gd name="connsiteX10-425" fmla="*/ 45925 w 46129"/>
              <a:gd name="connsiteY10-426" fmla="*/ 23181 h 61752"/>
              <a:gd name="connsiteX11-427" fmla="*/ 40313 w 46129"/>
              <a:gd name="connsiteY11-428" fmla="*/ 30063 h 61752"/>
              <a:gd name="connsiteX12-429" fmla="*/ 38304 w 46129"/>
              <a:gd name="connsiteY12-430" fmla="*/ 35960 h 61752"/>
              <a:gd name="connsiteX13-431" fmla="*/ 31464 w 46129"/>
              <a:gd name="connsiteY13-432" fmla="*/ 36674 h 61752"/>
              <a:gd name="connsiteX14-433" fmla="*/ 26576 w 46129"/>
              <a:gd name="connsiteY14-434" fmla="*/ 42965 h 61752"/>
              <a:gd name="connsiteX15-435" fmla="*/ 19389 w 46129"/>
              <a:gd name="connsiteY15-436" fmla="*/ 39125 h 61752"/>
              <a:gd name="connsiteX16-437" fmla="*/ 8713 w 46129"/>
              <a:gd name="connsiteY16-438" fmla="*/ 35331 h 61752"/>
              <a:gd name="connsiteX17-439" fmla="*/ 4019 w 46129"/>
              <a:gd name="connsiteY17-440" fmla="*/ 31109 h 61752"/>
              <a:gd name="connsiteX18-441" fmla="*/ 5022 w 46129"/>
              <a:gd name="connsiteY18-442" fmla="*/ 25410 h 61752"/>
              <a:gd name="connsiteX19-443" fmla="*/ 2904 w 46129"/>
              <a:gd name="connsiteY19-444" fmla="*/ 19563 h 61752"/>
              <a:gd name="connsiteX20-445" fmla="*/ 6772 w 46129"/>
              <a:gd name="connsiteY20-446" fmla="*/ 14366 h 61752"/>
              <a:gd name="connsiteX21-447" fmla="*/ 6809 w 46129"/>
              <a:gd name="connsiteY21-448" fmla="*/ 14229 h 61752"/>
              <a:gd name="connsiteX0-449" fmla="*/ 99272 w 3292657"/>
              <a:gd name="connsiteY0-450" fmla="*/ 2504605 h 2554241"/>
              <a:gd name="connsiteX1-451" fmla="*/ 49636 w 3292657"/>
              <a:gd name="connsiteY1-452" fmla="*/ 2554241 h 2554241"/>
              <a:gd name="connsiteX2-453" fmla="*/ 0 w 3292657"/>
              <a:gd name="connsiteY2-454" fmla="*/ 2504605 h 2554241"/>
              <a:gd name="connsiteX3-455" fmla="*/ 49636 w 3292657"/>
              <a:gd name="connsiteY3-456" fmla="*/ 2454969 h 2554241"/>
              <a:gd name="connsiteX4-457" fmla="*/ 99272 w 3292657"/>
              <a:gd name="connsiteY4-458" fmla="*/ 2504605 h 2554241"/>
              <a:gd name="connsiteX0-459" fmla="*/ 424171 w 3292657"/>
              <a:gd name="connsiteY0-460" fmla="*/ 2242755 h 2554241"/>
              <a:gd name="connsiteX1-461" fmla="*/ 324899 w 3292657"/>
              <a:gd name="connsiteY1-462" fmla="*/ 2342027 h 2554241"/>
              <a:gd name="connsiteX2-463" fmla="*/ 225627 w 3292657"/>
              <a:gd name="connsiteY2-464" fmla="*/ 2242755 h 2554241"/>
              <a:gd name="connsiteX3-465" fmla="*/ 324899 w 3292657"/>
              <a:gd name="connsiteY3-466" fmla="*/ 2143483 h 2554241"/>
              <a:gd name="connsiteX4-467" fmla="*/ 424171 w 3292657"/>
              <a:gd name="connsiteY4-468" fmla="*/ 2242755 h 2554241"/>
              <a:gd name="connsiteX0-469" fmla="*/ 820995 w 3292657"/>
              <a:gd name="connsiteY0-470" fmla="*/ 1912482 h 2554241"/>
              <a:gd name="connsiteX1-471" fmla="*/ 672087 w 3292657"/>
              <a:gd name="connsiteY1-472" fmla="*/ 2061390 h 2554241"/>
              <a:gd name="connsiteX2-473" fmla="*/ 523179 w 3292657"/>
              <a:gd name="connsiteY2-474" fmla="*/ 1912482 h 2554241"/>
              <a:gd name="connsiteX3-475" fmla="*/ 672087 w 3292657"/>
              <a:gd name="connsiteY3-476" fmla="*/ 1763574 h 2554241"/>
              <a:gd name="connsiteX4-477" fmla="*/ 820995 w 3292657"/>
              <a:gd name="connsiteY4-478" fmla="*/ 1912482 h 2554241"/>
              <a:gd name="connsiteX0-479" fmla="*/ 9837 w 46129"/>
              <a:gd name="connsiteY0-480" fmla="*/ 34758 h 61752"/>
              <a:gd name="connsiteX1-481" fmla="*/ 8729 w 46129"/>
              <a:gd name="connsiteY1-482" fmla="*/ 35139 h 61752"/>
              <a:gd name="connsiteX2-483" fmla="*/ 19387 w 46129"/>
              <a:gd name="connsiteY2-484" fmla="*/ 38949 h 61752"/>
              <a:gd name="connsiteX3-485" fmla="*/ 18719 w 46129"/>
              <a:gd name="connsiteY3-486" fmla="*/ 37209 h 61752"/>
              <a:gd name="connsiteX4-487" fmla="*/ 31736 w 46129"/>
              <a:gd name="connsiteY4-488" fmla="*/ 34610 h 61752"/>
              <a:gd name="connsiteX5-489" fmla="*/ 31469 w 46129"/>
              <a:gd name="connsiteY5-490" fmla="*/ 36519 h 61752"/>
              <a:gd name="connsiteX6-491" fmla="*/ 41233 w 46129"/>
              <a:gd name="connsiteY6-492" fmla="*/ 5285 h 61752"/>
              <a:gd name="connsiteX7-493" fmla="*/ 41309 w 46129"/>
              <a:gd name="connsiteY7-494" fmla="*/ 6549 h 61752"/>
              <a:gd name="connsiteX8-495" fmla="*/ 31987 w 46129"/>
              <a:gd name="connsiteY8-496" fmla="*/ 3811 h 61752"/>
              <a:gd name="connsiteX9-497" fmla="*/ 32729 w 46129"/>
              <a:gd name="connsiteY9-498" fmla="*/ 2199 h 61752"/>
              <a:gd name="connsiteX10-499" fmla="*/ 25050 w 46129"/>
              <a:gd name="connsiteY10-500" fmla="*/ 4579 h 61752"/>
              <a:gd name="connsiteX11-501" fmla="*/ 25409 w 46129"/>
              <a:gd name="connsiteY11-502" fmla="*/ 3189 h 61752"/>
              <a:gd name="connsiteX12-503" fmla="*/ 7036 w 46129"/>
              <a:gd name="connsiteY12-504" fmla="*/ 15648 h 61752"/>
              <a:gd name="connsiteX13-505" fmla="*/ 6809 w 46129"/>
              <a:gd name="connsiteY13-506" fmla="*/ 14229 h 617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43" y="connsiteY6-44"/>
              </a:cxn>
              <a:cxn ang="0">
                <a:pos x="connsiteX7-45" y="connsiteY7-46"/>
              </a:cxn>
              <a:cxn ang="0">
                <a:pos x="connsiteX8-47" y="connsiteY8-48"/>
              </a:cxn>
              <a:cxn ang="0">
                <a:pos x="connsiteX9-49" y="connsiteY9-50"/>
              </a:cxn>
              <a:cxn ang="0">
                <a:pos x="connsiteX10-51" y="connsiteY10-52"/>
              </a:cxn>
              <a:cxn ang="0">
                <a:pos x="connsiteX11-53" y="connsiteY11-54"/>
              </a:cxn>
              <a:cxn ang="0">
                <a:pos x="connsiteX12-55" y="connsiteY12-56"/>
              </a:cxn>
              <a:cxn ang="0">
                <a:pos x="connsiteX13-57" y="connsiteY13-58"/>
              </a:cxn>
            </a:cxnLst>
            <a:rect l="l" t="t" r="r" b="b"/>
            <a:pathLst>
              <a:path w="46129" h="61751">
                <a:moveTo>
                  <a:pt x="6809" y="14229"/>
                </a:moveTo>
                <a:cubicBezTo>
                  <a:pt x="6538" y="11516"/>
                  <a:pt x="7170" y="8780"/>
                  <a:pt x="8532" y="6766"/>
                </a:cubicBezTo>
                <a:cubicBezTo>
                  <a:pt x="10684" y="3585"/>
                  <a:pt x="14173" y="2876"/>
                  <a:pt x="16914" y="5061"/>
                </a:cubicBezTo>
                <a:cubicBezTo>
                  <a:pt x="18587" y="768"/>
                  <a:pt x="22823" y="-119"/>
                  <a:pt x="25365" y="3291"/>
                </a:cubicBezTo>
                <a:cubicBezTo>
                  <a:pt x="26006" y="1542"/>
                  <a:pt x="27237" y="333"/>
                  <a:pt x="28658" y="59"/>
                </a:cubicBezTo>
                <a:cubicBezTo>
                  <a:pt x="30222" y="-243"/>
                  <a:pt x="31784" y="629"/>
                  <a:pt x="32742" y="2340"/>
                </a:cubicBezTo>
                <a:cubicBezTo>
                  <a:pt x="34124" y="126"/>
                  <a:pt x="36410" y="-601"/>
                  <a:pt x="38372" y="549"/>
                </a:cubicBezTo>
                <a:cubicBezTo>
                  <a:pt x="39867" y="1425"/>
                  <a:pt x="40939" y="3259"/>
                  <a:pt x="41227" y="5435"/>
                </a:cubicBezTo>
                <a:cubicBezTo>
                  <a:pt x="42955" y="6077"/>
                  <a:pt x="44331" y="7857"/>
                  <a:pt x="44891" y="10177"/>
                </a:cubicBezTo>
                <a:cubicBezTo>
                  <a:pt x="45298" y="11861"/>
                  <a:pt x="45240" y="13690"/>
                  <a:pt x="44727" y="15319"/>
                </a:cubicBezTo>
                <a:cubicBezTo>
                  <a:pt x="45988" y="17553"/>
                  <a:pt x="46429" y="20449"/>
                  <a:pt x="45925" y="23181"/>
                </a:cubicBezTo>
                <a:cubicBezTo>
                  <a:pt x="45255" y="26813"/>
                  <a:pt x="43037" y="29533"/>
                  <a:pt x="40313" y="30063"/>
                </a:cubicBezTo>
                <a:cubicBezTo>
                  <a:pt x="40300" y="32330"/>
                  <a:pt x="39567" y="34480"/>
                  <a:pt x="38304" y="35960"/>
                </a:cubicBezTo>
                <a:cubicBezTo>
                  <a:pt x="36385" y="38209"/>
                  <a:pt x="33613" y="38498"/>
                  <a:pt x="31464" y="36674"/>
                </a:cubicBezTo>
                <a:cubicBezTo>
                  <a:pt x="30769" y="39807"/>
                  <a:pt x="28908" y="42202"/>
                  <a:pt x="26576" y="42965"/>
                </a:cubicBezTo>
                <a:cubicBezTo>
                  <a:pt x="23828" y="43864"/>
                  <a:pt x="20960" y="42332"/>
                  <a:pt x="19389" y="39125"/>
                </a:cubicBezTo>
                <a:cubicBezTo>
                  <a:pt x="15681" y="42169"/>
                  <a:pt x="10865" y="40458"/>
                  <a:pt x="8713" y="35331"/>
                </a:cubicBezTo>
                <a:cubicBezTo>
                  <a:pt x="6599" y="35668"/>
                  <a:pt x="4614" y="33883"/>
                  <a:pt x="4019" y="31109"/>
                </a:cubicBezTo>
                <a:cubicBezTo>
                  <a:pt x="3588" y="29102"/>
                  <a:pt x="3969" y="26936"/>
                  <a:pt x="5022" y="25410"/>
                </a:cubicBezTo>
                <a:cubicBezTo>
                  <a:pt x="3528" y="24213"/>
                  <a:pt x="2696" y="21916"/>
                  <a:pt x="2904" y="19563"/>
                </a:cubicBezTo>
                <a:cubicBezTo>
                  <a:pt x="3148" y="16808"/>
                  <a:pt x="4754" y="14650"/>
                  <a:pt x="6772" y="14366"/>
                </a:cubicBezTo>
                <a:cubicBezTo>
                  <a:pt x="6784" y="14320"/>
                  <a:pt x="6797" y="14275"/>
                  <a:pt x="6809" y="14229"/>
                </a:cubicBezTo>
                <a:close/>
              </a:path>
              <a:path w="3292657" h="2554241">
                <a:moveTo>
                  <a:pt x="99272" y="2504605"/>
                </a:moveTo>
                <a:cubicBezTo>
                  <a:pt x="99272" y="2532018"/>
                  <a:pt x="77049" y="2554241"/>
                  <a:pt x="49636" y="2554241"/>
                </a:cubicBezTo>
                <a:cubicBezTo>
                  <a:pt x="22223" y="2554241"/>
                  <a:pt x="0" y="2532018"/>
                  <a:pt x="0" y="2504605"/>
                </a:cubicBezTo>
                <a:cubicBezTo>
                  <a:pt x="0" y="2477192"/>
                  <a:pt x="22223" y="2454969"/>
                  <a:pt x="49636" y="2454969"/>
                </a:cubicBezTo>
                <a:cubicBezTo>
                  <a:pt x="77049" y="2454969"/>
                  <a:pt x="99272" y="2477192"/>
                  <a:pt x="99272" y="2504605"/>
                </a:cubicBezTo>
                <a:close/>
              </a:path>
              <a:path w="3292657" h="2554241">
                <a:moveTo>
                  <a:pt x="424171" y="2242755"/>
                </a:moveTo>
                <a:cubicBezTo>
                  <a:pt x="424171" y="2297581"/>
                  <a:pt x="379725" y="2342027"/>
                  <a:pt x="324899" y="2342027"/>
                </a:cubicBezTo>
                <a:cubicBezTo>
                  <a:pt x="270073" y="2342027"/>
                  <a:pt x="225627" y="2297581"/>
                  <a:pt x="225627" y="2242755"/>
                </a:cubicBezTo>
                <a:cubicBezTo>
                  <a:pt x="225627" y="2187929"/>
                  <a:pt x="270073" y="2143483"/>
                  <a:pt x="324899" y="2143483"/>
                </a:cubicBezTo>
                <a:cubicBezTo>
                  <a:pt x="379725" y="2143483"/>
                  <a:pt x="424171" y="2187929"/>
                  <a:pt x="424171" y="2242755"/>
                </a:cubicBezTo>
                <a:close/>
              </a:path>
              <a:path w="3292657" h="2554241">
                <a:moveTo>
                  <a:pt x="820995" y="1912482"/>
                </a:moveTo>
                <a:cubicBezTo>
                  <a:pt x="820995" y="1994722"/>
                  <a:pt x="754327" y="2061390"/>
                  <a:pt x="672087" y="2061390"/>
                </a:cubicBezTo>
                <a:cubicBezTo>
                  <a:pt x="589847" y="2061390"/>
                  <a:pt x="523179" y="1994722"/>
                  <a:pt x="523179" y="1912482"/>
                </a:cubicBezTo>
                <a:cubicBezTo>
                  <a:pt x="523179" y="1830242"/>
                  <a:pt x="589847" y="1763574"/>
                  <a:pt x="672087" y="1763574"/>
                </a:cubicBezTo>
                <a:cubicBezTo>
                  <a:pt x="754327" y="1763574"/>
                  <a:pt x="820995" y="1830242"/>
                  <a:pt x="820995" y="1912482"/>
                </a:cubicBezTo>
                <a:close/>
              </a:path>
              <a:path w="46129" h="61751" fill="none" extrusionOk="0">
                <a:moveTo>
                  <a:pt x="9837" y="34758"/>
                </a:moveTo>
                <a:cubicBezTo>
                  <a:pt x="9482" y="34951"/>
                  <a:pt x="9109" y="35079"/>
                  <a:pt x="8729" y="35139"/>
                </a:cubicBezTo>
                <a:moveTo>
                  <a:pt x="19387" y="38949"/>
                </a:moveTo>
                <a:cubicBezTo>
                  <a:pt x="19120" y="38403"/>
                  <a:pt x="18896" y="37820"/>
                  <a:pt x="18719" y="37209"/>
                </a:cubicBezTo>
                <a:moveTo>
                  <a:pt x="31736" y="34610"/>
                </a:moveTo>
                <a:cubicBezTo>
                  <a:pt x="31697" y="35257"/>
                  <a:pt x="31607" y="35897"/>
                  <a:pt x="31469" y="36519"/>
                </a:cubicBezTo>
                <a:moveTo>
                  <a:pt x="41233" y="5285"/>
                </a:moveTo>
                <a:cubicBezTo>
                  <a:pt x="41288" y="5702"/>
                  <a:pt x="41314" y="6125"/>
                  <a:pt x="41309" y="6549"/>
                </a:cubicBezTo>
                <a:moveTo>
                  <a:pt x="31987" y="3811"/>
                </a:moveTo>
                <a:cubicBezTo>
                  <a:pt x="32176" y="3228"/>
                  <a:pt x="32425" y="2685"/>
                  <a:pt x="32729" y="2199"/>
                </a:cubicBezTo>
                <a:moveTo>
                  <a:pt x="25050" y="4579"/>
                </a:moveTo>
                <a:cubicBezTo>
                  <a:pt x="25127" y="4097"/>
                  <a:pt x="25248" y="3630"/>
                  <a:pt x="25409" y="3189"/>
                </a:cubicBezTo>
                <a:moveTo>
                  <a:pt x="7036" y="15648"/>
                </a:moveTo>
                <a:cubicBezTo>
                  <a:pt x="6933" y="15184"/>
                  <a:pt x="6857" y="14710"/>
                  <a:pt x="6809" y="14229"/>
                </a:cubicBezTo>
              </a:path>
            </a:pathLst>
          </a:custGeom>
          <a:solidFill>
            <a:sysClr val="window" lastClr="FFFFFF"/>
          </a:solidFill>
          <a:ln w="9525" cap="flat" cmpd="sng" algn="ctr">
            <a:solidFill>
              <a:srgbClr val="EEECE1">
                <a:lumMod val="25000"/>
              </a:srgbClr>
            </a:solidFill>
            <a:prstDash val="solid"/>
          </a:ln>
          <a:effectLst>
            <a:glow rad="101600">
              <a:sysClr val="window" lastClr="FFFFFF">
                <a:alpha val="60000"/>
              </a:sys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22064" y="565113"/>
            <a:ext cx="2602736" cy="1151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   有一群小朋友也来到了沙滩上，他们在一起干什么呢？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918648" y="-242429"/>
            <a:ext cx="10062648" cy="54537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09600" y="1600200"/>
            <a:ext cx="9753600" cy="160972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-609600" y="1884906"/>
            <a:ext cx="9753600" cy="9571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</a:rPr>
              <a:t>沙滩上的童话</a:t>
            </a:r>
            <a:endParaRPr lang="zh-CN" altLang="en-US" sz="5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600" y="599301"/>
            <a:ext cx="3505200" cy="638949"/>
            <a:chOff x="228600" y="599301"/>
            <a:chExt cx="3505200" cy="638949"/>
          </a:xfrm>
        </p:grpSpPr>
        <p:sp>
          <p:nvSpPr>
            <p:cNvPr id="3" name="矩形: 圆角 2"/>
            <p:cNvSpPr/>
            <p:nvPr/>
          </p:nvSpPr>
          <p:spPr>
            <a:xfrm>
              <a:off x="228600" y="647700"/>
              <a:ext cx="3505200" cy="5905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5392" y="599301"/>
              <a:ext cx="3314676" cy="55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童话怎么会在沙滩上呢？</a:t>
              </a:r>
              <a:endParaRPr lang="zh-CN" altLang="en-US" sz="7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0975" y="599301"/>
            <a:ext cx="4467225" cy="638949"/>
            <a:chOff x="3990975" y="599301"/>
            <a:chExt cx="4467225" cy="638949"/>
          </a:xfrm>
        </p:grpSpPr>
        <p:sp>
          <p:nvSpPr>
            <p:cNvPr id="17" name="矩形: 圆角 16"/>
            <p:cNvSpPr/>
            <p:nvPr/>
          </p:nvSpPr>
          <p:spPr>
            <a:xfrm>
              <a:off x="3990975" y="647700"/>
              <a:ext cx="4438650" cy="5905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44702" y="599301"/>
              <a:ext cx="4413498" cy="55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看了课题，你想到了什么问题？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8600" y="3552051"/>
            <a:ext cx="3228975" cy="638949"/>
            <a:chOff x="228600" y="3552051"/>
            <a:chExt cx="3228975" cy="638949"/>
          </a:xfrm>
        </p:grpSpPr>
        <p:sp>
          <p:nvSpPr>
            <p:cNvPr id="18" name="矩形: 圆角 17"/>
            <p:cNvSpPr/>
            <p:nvPr/>
          </p:nvSpPr>
          <p:spPr>
            <a:xfrm>
              <a:off x="228600" y="3600450"/>
              <a:ext cx="3190875" cy="5905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245392" y="3552051"/>
              <a:ext cx="3212183" cy="55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沙滩上怎么会有童话？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62475" y="3552051"/>
            <a:ext cx="3800474" cy="638949"/>
            <a:chOff x="4562475" y="3552051"/>
            <a:chExt cx="3800474" cy="638949"/>
          </a:xfrm>
        </p:grpSpPr>
        <p:sp>
          <p:nvSpPr>
            <p:cNvPr id="20" name="矩形: 圆角 19"/>
            <p:cNvSpPr/>
            <p:nvPr/>
          </p:nvSpPr>
          <p:spPr>
            <a:xfrm>
              <a:off x="4562475" y="3600450"/>
              <a:ext cx="3771900" cy="5905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4579266" y="3552051"/>
              <a:ext cx="3783683" cy="55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沙滩上的童话是怎样的呢？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</p:tagLst>
</file>

<file path=ppt/tags/tag100.xml><?xml version="1.0" encoding="utf-8"?>
<p:tagLst xmlns:p="http://schemas.openxmlformats.org/presentationml/2006/main">
  <p:tag name="PA" val="v5.2.5"/>
</p:tagLst>
</file>

<file path=ppt/tags/tag10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d01dafe9-279b-4267-bc22-6c23596bbff0"/>
</p:tagLst>
</file>

<file path=ppt/tags/tag11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20.xml><?xml version="1.0" encoding="utf-8"?>
<p:tagLst xmlns:p="http://schemas.openxmlformats.org/presentationml/2006/main">
  <p:tag name="PA" val="v5.2.5"/>
</p:tagLst>
</file>

<file path=ppt/tags/tag21.xml><?xml version="1.0" encoding="utf-8"?>
<p:tagLst xmlns:p="http://schemas.openxmlformats.org/presentationml/2006/main">
  <p:tag name="PA" val="v5.2.5"/>
</p:tagLst>
</file>

<file path=ppt/tags/tag22.xml><?xml version="1.0" encoding="utf-8"?>
<p:tagLst xmlns:p="http://schemas.openxmlformats.org/presentationml/2006/main">
  <p:tag name="PA" val="v5.2.5"/>
</p:tagLst>
</file>

<file path=ppt/tags/tag23.xml><?xml version="1.0" encoding="utf-8"?>
<p:tagLst xmlns:p="http://schemas.openxmlformats.org/presentationml/2006/main">
  <p:tag name="PA" val="v5.2.5"/>
</p:tagLst>
</file>

<file path=ppt/tags/tag24.xml><?xml version="1.0" encoding="utf-8"?>
<p:tagLst xmlns:p="http://schemas.openxmlformats.org/presentationml/2006/main">
  <p:tag name="PA" val="v5.2.5"/>
</p:tagLst>
</file>

<file path=ppt/tags/tag25.xml><?xml version="1.0" encoding="utf-8"?>
<p:tagLst xmlns:p="http://schemas.openxmlformats.org/presentationml/2006/main">
  <p:tag name="PA" val="v5.2.5"/>
</p:tagLst>
</file>

<file path=ppt/tags/tag26.xml><?xml version="1.0" encoding="utf-8"?>
<p:tagLst xmlns:p="http://schemas.openxmlformats.org/presentationml/2006/main">
  <p:tag name="PA" val="v5.2.5"/>
</p:tagLst>
</file>

<file path=ppt/tags/tag27.xml><?xml version="1.0" encoding="utf-8"?>
<p:tagLst xmlns:p="http://schemas.openxmlformats.org/presentationml/2006/main">
  <p:tag name="PA" val="v5.2.5"/>
</p:tagLst>
</file>

<file path=ppt/tags/tag28.xml><?xml version="1.0" encoding="utf-8"?>
<p:tagLst xmlns:p="http://schemas.openxmlformats.org/presentationml/2006/main">
  <p:tag name="PA" val="v5.2.5"/>
</p:tagLst>
</file>

<file path=ppt/tags/tag2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30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PA" val="v5.2.5"/>
</p:tagLst>
</file>

<file path=ppt/tags/tag34.xml><?xml version="1.0" encoding="utf-8"?>
<p:tagLst xmlns:p="http://schemas.openxmlformats.org/presentationml/2006/main">
  <p:tag name="PA" val="v5.2.5"/>
</p:tagLst>
</file>

<file path=ppt/tags/tag35.xml><?xml version="1.0" encoding="utf-8"?>
<p:tagLst xmlns:p="http://schemas.openxmlformats.org/presentationml/2006/main">
  <p:tag name="PA" val="v5.2.5"/>
</p:tagLst>
</file>

<file path=ppt/tags/tag36.xml><?xml version="1.0" encoding="utf-8"?>
<p:tagLst xmlns:p="http://schemas.openxmlformats.org/presentationml/2006/main">
  <p:tag name="PA" val="v5.2.5"/>
</p:tagLst>
</file>

<file path=ppt/tags/tag37.xml><?xml version="1.0" encoding="utf-8"?>
<p:tagLst xmlns:p="http://schemas.openxmlformats.org/presentationml/2006/main">
  <p:tag name="PA" val="v5.2.5"/>
</p:tagLst>
</file>

<file path=ppt/tags/tag38.xml><?xml version="1.0" encoding="utf-8"?>
<p:tagLst xmlns:p="http://schemas.openxmlformats.org/presentationml/2006/main">
  <p:tag name="PA" val="v5.2.5"/>
</p:tagLst>
</file>

<file path=ppt/tags/tag39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40.xml><?xml version="1.0" encoding="utf-8"?>
<p:tagLst xmlns:p="http://schemas.openxmlformats.org/presentationml/2006/main">
  <p:tag name="PA" val="v5.2.5"/>
</p:tagLst>
</file>

<file path=ppt/tags/tag41.xml><?xml version="1.0" encoding="utf-8"?>
<p:tagLst xmlns:p="http://schemas.openxmlformats.org/presentationml/2006/main">
  <p:tag name="PA" val="v5.2.5"/>
</p:tagLst>
</file>

<file path=ppt/tags/tag42.xml><?xml version="1.0" encoding="utf-8"?>
<p:tagLst xmlns:p="http://schemas.openxmlformats.org/presentationml/2006/main">
  <p:tag name="PA" val="v5.2.5"/>
</p:tagLst>
</file>

<file path=ppt/tags/tag43.xml><?xml version="1.0" encoding="utf-8"?>
<p:tagLst xmlns:p="http://schemas.openxmlformats.org/presentationml/2006/main">
  <p:tag name="PA" val="v5.2.5"/>
</p:tagLst>
</file>

<file path=ppt/tags/tag44.xml><?xml version="1.0" encoding="utf-8"?>
<p:tagLst xmlns:p="http://schemas.openxmlformats.org/presentationml/2006/main">
  <p:tag name="PA" val="v5.2.5"/>
</p:tagLst>
</file>

<file path=ppt/tags/tag45.xml><?xml version="1.0" encoding="utf-8"?>
<p:tagLst xmlns:p="http://schemas.openxmlformats.org/presentationml/2006/main">
  <p:tag name="PA" val="v5.2.5"/>
</p:tagLst>
</file>

<file path=ppt/tags/tag46.xml><?xml version="1.0" encoding="utf-8"?>
<p:tagLst xmlns:p="http://schemas.openxmlformats.org/presentationml/2006/main">
  <p:tag name="PA" val="v5.2.5"/>
</p:tagLst>
</file>

<file path=ppt/tags/tag47.xml><?xml version="1.0" encoding="utf-8"?>
<p:tagLst xmlns:p="http://schemas.openxmlformats.org/presentationml/2006/main">
  <p:tag name="PA" val="v5.2.5"/>
</p:tagLst>
</file>

<file path=ppt/tags/tag48.xml><?xml version="1.0" encoding="utf-8"?>
<p:tagLst xmlns:p="http://schemas.openxmlformats.org/presentationml/2006/main">
  <p:tag name="PA" val="v5.2.5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</p:tagLst>
</file>

<file path=ppt/tags/tag52.xml><?xml version="1.0" encoding="utf-8"?>
<p:tagLst xmlns:p="http://schemas.openxmlformats.org/presentationml/2006/main">
  <p:tag name="PA" val="v5.2.5"/>
</p:tagLst>
</file>

<file path=ppt/tags/tag53.xml><?xml version="1.0" encoding="utf-8"?>
<p:tagLst xmlns:p="http://schemas.openxmlformats.org/presentationml/2006/main">
  <p:tag name="PA" val="v5.2.5"/>
</p:tagLst>
</file>

<file path=ppt/tags/tag54.xml><?xml version="1.0" encoding="utf-8"?>
<p:tagLst xmlns:p="http://schemas.openxmlformats.org/presentationml/2006/main">
  <p:tag name="PA" val="v5.2.5"/>
</p:tagLst>
</file>

<file path=ppt/tags/tag55.xml><?xml version="1.0" encoding="utf-8"?>
<p:tagLst xmlns:p="http://schemas.openxmlformats.org/presentationml/2006/main">
  <p:tag name="PA" val="v5.2.5"/>
</p:tagLst>
</file>

<file path=ppt/tags/tag56.xml><?xml version="1.0" encoding="utf-8"?>
<p:tagLst xmlns:p="http://schemas.openxmlformats.org/presentationml/2006/main">
  <p:tag name="PA" val="v5.2.5"/>
</p:tagLst>
</file>

<file path=ppt/tags/tag57.xml><?xml version="1.0" encoding="utf-8"?>
<p:tagLst xmlns:p="http://schemas.openxmlformats.org/presentationml/2006/main">
  <p:tag name="PA" val="v5.2.5"/>
</p:tagLst>
</file>

<file path=ppt/tags/tag58.xml><?xml version="1.0" encoding="utf-8"?>
<p:tagLst xmlns:p="http://schemas.openxmlformats.org/presentationml/2006/main">
  <p:tag name="PA" val="v5.2.5"/>
</p:tagLst>
</file>

<file path=ppt/tags/tag59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ags/tag60.xml><?xml version="1.0" encoding="utf-8"?>
<p:tagLst xmlns:p="http://schemas.openxmlformats.org/presentationml/2006/main">
  <p:tag name="PA" val="v5.2.5"/>
</p:tagLst>
</file>

<file path=ppt/tags/tag61.xml><?xml version="1.0" encoding="utf-8"?>
<p:tagLst xmlns:p="http://schemas.openxmlformats.org/presentationml/2006/main">
  <p:tag name="PA" val="v5.2.5"/>
</p:tagLst>
</file>

<file path=ppt/tags/tag62.xml><?xml version="1.0" encoding="utf-8"?>
<p:tagLst xmlns:p="http://schemas.openxmlformats.org/presentationml/2006/main">
  <p:tag name="PA" val="v5.2.5"/>
</p:tagLst>
</file>

<file path=ppt/tags/tag63.xml><?xml version="1.0" encoding="utf-8"?>
<p:tagLst xmlns:p="http://schemas.openxmlformats.org/presentationml/2006/main">
  <p:tag name="PA" val="v5.2.5"/>
</p:tagLst>
</file>

<file path=ppt/tags/tag64.xml><?xml version="1.0" encoding="utf-8"?>
<p:tagLst xmlns:p="http://schemas.openxmlformats.org/presentationml/2006/main">
  <p:tag name="PA" val="v5.2.5"/>
</p:tagLst>
</file>

<file path=ppt/tags/tag65.xml><?xml version="1.0" encoding="utf-8"?>
<p:tagLst xmlns:p="http://schemas.openxmlformats.org/presentationml/2006/main">
  <p:tag name="PA" val="v5.2.5"/>
</p:tagLst>
</file>

<file path=ppt/tags/tag66.xml><?xml version="1.0" encoding="utf-8"?>
<p:tagLst xmlns:p="http://schemas.openxmlformats.org/presentationml/2006/main">
  <p:tag name="PA" val="v5.2.5"/>
</p:tagLst>
</file>

<file path=ppt/tags/tag67.xml><?xml version="1.0" encoding="utf-8"?>
<p:tagLst xmlns:p="http://schemas.openxmlformats.org/presentationml/2006/main">
  <p:tag name="PA" val="v5.2.5"/>
</p:tagLst>
</file>

<file path=ppt/tags/tag68.xml><?xml version="1.0" encoding="utf-8"?>
<p:tagLst xmlns:p="http://schemas.openxmlformats.org/presentationml/2006/main">
  <p:tag name="PA" val="v5.2.5"/>
</p:tagLst>
</file>

<file path=ppt/tags/tag69.xml><?xml version="1.0" encoding="utf-8"?>
<p:tagLst xmlns:p="http://schemas.openxmlformats.org/presentationml/2006/main">
  <p:tag name="PA" val="v5.2.5"/>
</p:tagLst>
</file>

<file path=ppt/tags/tag7.xml><?xml version="1.0" encoding="utf-8"?>
<p:tagLst xmlns:p="http://schemas.openxmlformats.org/presentationml/2006/main">
  <p:tag name="PA" val="v5.2.5"/>
</p:tagLst>
</file>

<file path=ppt/tags/tag70.xml><?xml version="1.0" encoding="utf-8"?>
<p:tagLst xmlns:p="http://schemas.openxmlformats.org/presentationml/2006/main">
  <p:tag name="PA" val="v5.2.5"/>
</p:tagLst>
</file>

<file path=ppt/tags/tag71.xml><?xml version="1.0" encoding="utf-8"?>
<p:tagLst xmlns:p="http://schemas.openxmlformats.org/presentationml/2006/main">
  <p:tag name="PA" val="v5.2.5"/>
</p:tagLst>
</file>

<file path=ppt/tags/tag72.xml><?xml version="1.0" encoding="utf-8"?>
<p:tagLst xmlns:p="http://schemas.openxmlformats.org/presentationml/2006/main">
  <p:tag name="PA" val="v5.2.5"/>
</p:tagLst>
</file>

<file path=ppt/tags/tag73.xml><?xml version="1.0" encoding="utf-8"?>
<p:tagLst xmlns:p="http://schemas.openxmlformats.org/presentationml/2006/main">
  <p:tag name="PA" val="v5.2.5"/>
</p:tagLst>
</file>

<file path=ppt/tags/tag74.xml><?xml version="1.0" encoding="utf-8"?>
<p:tagLst xmlns:p="http://schemas.openxmlformats.org/presentationml/2006/main">
  <p:tag name="PA" val="v5.2.5"/>
</p:tagLst>
</file>

<file path=ppt/tags/tag75.xml><?xml version="1.0" encoding="utf-8"?>
<p:tagLst xmlns:p="http://schemas.openxmlformats.org/presentationml/2006/main">
  <p:tag name="PA" val="v5.2.5"/>
</p:tagLst>
</file>

<file path=ppt/tags/tag76.xml><?xml version="1.0" encoding="utf-8"?>
<p:tagLst xmlns:p="http://schemas.openxmlformats.org/presentationml/2006/main">
  <p:tag name="PA" val="v5.2.5"/>
</p:tagLst>
</file>

<file path=ppt/tags/tag77.xml><?xml version="1.0" encoding="utf-8"?>
<p:tagLst xmlns:p="http://schemas.openxmlformats.org/presentationml/2006/main">
  <p:tag name="PA" val="v5.2.5"/>
</p:tagLst>
</file>

<file path=ppt/tags/tag78.xml><?xml version="1.0" encoding="utf-8"?>
<p:tagLst xmlns:p="http://schemas.openxmlformats.org/presentationml/2006/main">
  <p:tag name="PA" val="v5.2.5"/>
</p:tagLst>
</file>

<file path=ppt/tags/tag79.xml><?xml version="1.0" encoding="utf-8"?>
<p:tagLst xmlns:p="http://schemas.openxmlformats.org/presentationml/2006/main">
  <p:tag name="PA" val="v5.2.5"/>
</p:tagLst>
</file>

<file path=ppt/tags/tag8.xml><?xml version="1.0" encoding="utf-8"?>
<p:tagLst xmlns:p="http://schemas.openxmlformats.org/presentationml/2006/main">
  <p:tag name="PA" val="v5.2.5"/>
</p:tagLst>
</file>

<file path=ppt/tags/tag80.xml><?xml version="1.0" encoding="utf-8"?>
<p:tagLst xmlns:p="http://schemas.openxmlformats.org/presentationml/2006/main">
  <p:tag name="PA" val="v5.2.5"/>
</p:tagLst>
</file>

<file path=ppt/tags/tag81.xml><?xml version="1.0" encoding="utf-8"?>
<p:tagLst xmlns:p="http://schemas.openxmlformats.org/presentationml/2006/main">
  <p:tag name="PA" val="v5.2.5"/>
</p:tagLst>
</file>

<file path=ppt/tags/tag82.xml><?xml version="1.0" encoding="utf-8"?>
<p:tagLst xmlns:p="http://schemas.openxmlformats.org/presentationml/2006/main">
  <p:tag name="PA" val="v5.2.5"/>
</p:tagLst>
</file>

<file path=ppt/tags/tag83.xml><?xml version="1.0" encoding="utf-8"?>
<p:tagLst xmlns:p="http://schemas.openxmlformats.org/presentationml/2006/main">
  <p:tag name="PA" val="v5.2.5"/>
</p:tagLst>
</file>

<file path=ppt/tags/tag84.xml><?xml version="1.0" encoding="utf-8"?>
<p:tagLst xmlns:p="http://schemas.openxmlformats.org/presentationml/2006/main">
  <p:tag name="PA" val="v5.2.5"/>
</p:tagLst>
</file>

<file path=ppt/tags/tag85.xml><?xml version="1.0" encoding="utf-8"?>
<p:tagLst xmlns:p="http://schemas.openxmlformats.org/presentationml/2006/main">
  <p:tag name="PA" val="v5.2.5"/>
</p:tagLst>
</file>

<file path=ppt/tags/tag86.xml><?xml version="1.0" encoding="utf-8"?>
<p:tagLst xmlns:p="http://schemas.openxmlformats.org/presentationml/2006/main">
  <p:tag name="PA" val="v5.2.5"/>
</p:tagLst>
</file>

<file path=ppt/tags/tag87.xml><?xml version="1.0" encoding="utf-8"?>
<p:tagLst xmlns:p="http://schemas.openxmlformats.org/presentationml/2006/main">
  <p:tag name="PA" val="v5.2.5"/>
</p:tagLst>
</file>

<file path=ppt/tags/tag88.xml><?xml version="1.0" encoding="utf-8"?>
<p:tagLst xmlns:p="http://schemas.openxmlformats.org/presentationml/2006/main">
  <p:tag name="PA" val="v5.2.5"/>
</p:tagLst>
</file>

<file path=ppt/tags/tag89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ags/tag90.xml><?xml version="1.0" encoding="utf-8"?>
<p:tagLst xmlns:p="http://schemas.openxmlformats.org/presentationml/2006/main">
  <p:tag name="PA" val="v5.2.5"/>
</p:tagLst>
</file>

<file path=ppt/tags/tag91.xml><?xml version="1.0" encoding="utf-8"?>
<p:tagLst xmlns:p="http://schemas.openxmlformats.org/presentationml/2006/main">
  <p:tag name="PA" val="v5.2.5"/>
</p:tagLst>
</file>

<file path=ppt/tags/tag92.xml><?xml version="1.0" encoding="utf-8"?>
<p:tagLst xmlns:p="http://schemas.openxmlformats.org/presentationml/2006/main">
  <p:tag name="PA" val="v5.2.5"/>
</p:tagLst>
</file>

<file path=ppt/tags/tag93.xml><?xml version="1.0" encoding="utf-8"?>
<p:tagLst xmlns:p="http://schemas.openxmlformats.org/presentationml/2006/main">
  <p:tag name="PA" val="v5.2.5"/>
</p:tagLst>
</file>

<file path=ppt/tags/tag94.xml><?xml version="1.0" encoding="utf-8"?>
<p:tagLst xmlns:p="http://schemas.openxmlformats.org/presentationml/2006/main">
  <p:tag name="PA" val="v5.2.5"/>
</p:tagLst>
</file>

<file path=ppt/tags/tag95.xml><?xml version="1.0" encoding="utf-8"?>
<p:tagLst xmlns:p="http://schemas.openxmlformats.org/presentationml/2006/main">
  <p:tag name="PA" val="v5.2.5"/>
</p:tagLst>
</file>

<file path=ppt/tags/tag96.xml><?xml version="1.0" encoding="utf-8"?>
<p:tagLst xmlns:p="http://schemas.openxmlformats.org/presentationml/2006/main">
  <p:tag name="PA" val="v5.2.5"/>
</p:tagLst>
</file>

<file path=ppt/tags/tag97.xml><?xml version="1.0" encoding="utf-8"?>
<p:tagLst xmlns:p="http://schemas.openxmlformats.org/presentationml/2006/main">
  <p:tag name="PA" val="v5.2.5"/>
</p:tagLst>
</file>

<file path=ppt/tags/tag98.xml><?xml version="1.0" encoding="utf-8"?>
<p:tagLst xmlns:p="http://schemas.openxmlformats.org/presentationml/2006/main">
  <p:tag name="PA" val="v5.2.5"/>
</p:tagLst>
</file>

<file path=ppt/tags/tag9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2310</Words>
  <Application>WPS 演示</Application>
  <PresentationFormat>全屏显示(16:9)</PresentationFormat>
  <Paragraphs>311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Calibri</vt:lpstr>
      <vt:lpstr>Arial Unicode MS</vt:lpstr>
      <vt:lpstr>Calibri Light</vt:lpstr>
      <vt:lpstr>等线</vt:lpstr>
      <vt:lpstr>taozhi.cn_PY</vt:lpstr>
      <vt:lpstr>Sitka Text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2022-05-18T22:57:00Z</cp:lastPrinted>
  <dcterms:created xsi:type="dcterms:W3CDTF">2022-05-18T22:57:00Z</dcterms:created>
  <dcterms:modified xsi:type="dcterms:W3CDTF">2023-01-15T09:13:31Z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289C5217C20D447BA4E6BAA5B8EE7A76</vt:lpwstr>
  </property>
  <property fmtid="{D5CDD505-2E9C-101B-9397-08002B2CF9AE}" pid="3" name="KSOProductBuildVer">
    <vt:lpwstr>2052-11.1.0.13703</vt:lpwstr>
  </property>
</Properties>
</file>