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0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.png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楷体" panose="02010609060101010101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7.xml"/><Relationship Id="rId4" Type="http://schemas.openxmlformats.org/officeDocument/2006/relationships/image" Target="../media/image3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image" Target="../media/image6.png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tags" Target="../tags/tag12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image" Target="../media/image16.jpe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image" Target="../media/image17.png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9.png"/><Relationship Id="rId15" Type="http://schemas.openxmlformats.org/officeDocument/2006/relationships/tags" Target="../tags/tag178.xml"/><Relationship Id="rId14" Type="http://schemas.openxmlformats.org/officeDocument/2006/relationships/image" Target="../media/image18.GIF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1.png"/><Relationship Id="rId15" Type="http://schemas.openxmlformats.org/officeDocument/2006/relationships/tags" Target="../tags/tag191.xml"/><Relationship Id="rId14" Type="http://schemas.openxmlformats.org/officeDocument/2006/relationships/image" Target="../media/image20.GIF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3.png"/><Relationship Id="rId15" Type="http://schemas.openxmlformats.org/officeDocument/2006/relationships/tags" Target="../tags/tag204.xml"/><Relationship Id="rId14" Type="http://schemas.openxmlformats.org/officeDocument/2006/relationships/image" Target="../media/image22.GIF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8.png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0.xml"/><Relationship Id="rId7" Type="http://schemas.openxmlformats.org/officeDocument/2006/relationships/image" Target="../media/image9.png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image" Target="../media/image10.png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>
            <p:custDataLst>
              <p:tags r:id="rId2"/>
            </p:custDataLst>
          </p:nvPr>
        </p:nvSpPr>
        <p:spPr>
          <a:xfrm>
            <a:off x="3559576" y="1257113"/>
            <a:ext cx="3728085" cy="139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8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8600" b="1" dirty="0"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小毛虫</a:t>
            </a:r>
            <a:endParaRPr lang="zh-CN" altLang="en-US" sz="8600" b="1" dirty="0">
              <a:latin typeface="微软雅黑" panose="020B0503020204020204" pitchFamily="34" charset="-122"/>
              <a:ea typeface="微软雅黑" panose="020B0503020204020204" pitchFamily="34" charset="-122"/>
              <a:sym typeface="字魂105号-简雅黑" panose="02010600030101010101" pitchFamily="2" charset="-122"/>
            </a:endParaRPr>
          </a:p>
        </p:txBody>
      </p:sp>
      <p:pic>
        <p:nvPicPr>
          <p:cNvPr id="6" name="图片 38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615233" y="590218"/>
            <a:ext cx="2837498" cy="5591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>
            <p:custDataLst>
              <p:tags r:id="rId5"/>
            </p:custDataLst>
          </p:nvPr>
        </p:nvSpPr>
        <p:spPr>
          <a:xfrm>
            <a:off x="4452731" y="2885578"/>
            <a:ext cx="2129790" cy="4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8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课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105号-简雅黑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60045" y="1349693"/>
            <a:ext cx="8423434" cy="16930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60000"/>
              </a:lnSpc>
            </a:pPr>
            <a:r>
              <a:rPr lang="en-US" altLang="zh-CN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读了第四至六自然段</a:t>
            </a:r>
            <a:r>
              <a:rPr lang="en-US" altLang="zh-CN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现在你想说这是一只（        ）的小毛虫。</a:t>
            </a:r>
            <a:endParaRPr lang="zh-CN" altLang="en-US" sz="3300" b="1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flipH="1">
            <a:off x="6982302" y="3881914"/>
            <a:ext cx="1889284" cy="988695"/>
          </a:xfrm>
          <a:prstGeom prst="ellipse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82591" y="2392204"/>
            <a:ext cx="1830705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>
                <a:solidFill>
                  <a:srgbClr val="FF0000"/>
                </a:solidFill>
              </a:rPr>
              <a:t>尽心竭力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682592" y="3305651"/>
            <a:ext cx="251793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>
                <a:solidFill>
                  <a:srgbClr val="FF0000"/>
                </a:solidFill>
              </a:rPr>
              <a:t>耐心等待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678181" y="1071087"/>
            <a:ext cx="7555706" cy="2228374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noFill/>
          </a:ln>
          <a:effectLst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时辰到了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尽心竭力耐心等待的小毛虫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最终变成了一只蝴蝶。这是一只怎样的蝴蝶呢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读一读第七自然段。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1" name="Text Box 6"/>
          <p:cNvSpPr txBox="1"/>
          <p:nvPr>
            <p:custDataLst>
              <p:tags r:id="rId4"/>
            </p:custDataLst>
          </p:nvPr>
        </p:nvSpPr>
        <p:spPr>
          <a:xfrm>
            <a:off x="335756" y="1392079"/>
            <a:ext cx="8472488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    它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</a:rPr>
              <a:t>灵巧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地从茧子里挣脱出来，惊奇地发现自己身上生出了一对轻盈的翅膀，上面布满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</a:rPr>
              <a:t>色彩斑斓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的花纹。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</a:endParaRPr>
          </a:p>
        </p:txBody>
      </p:sp>
      <p:grpSp>
        <p:nvGrpSpPr>
          <p:cNvPr id="4" name="组合 17"/>
          <p:cNvGrpSpPr/>
          <p:nvPr>
            <p:custDataLst>
              <p:tags r:id="rId5"/>
            </p:custDataLst>
          </p:nvPr>
        </p:nvGrpSpPr>
        <p:grpSpPr>
          <a:xfrm>
            <a:off x="2621280" y="2967038"/>
            <a:ext cx="2992279" cy="789856"/>
            <a:chOff x="3421711" y="3179508"/>
            <a:chExt cx="4696080" cy="1449600"/>
          </a:xfrm>
        </p:grpSpPr>
        <p:grpSp>
          <p:nvGrpSpPr>
            <p:cNvPr id="29712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3421711" y="3291346"/>
              <a:ext cx="4696080" cy="1337762"/>
              <a:chOff x="1198968" y="2620753"/>
              <a:chExt cx="5049462" cy="881387"/>
            </a:xfrm>
          </p:grpSpPr>
          <p:sp>
            <p:nvSpPr>
              <p:cNvPr id="21" name="对话气泡: 圆角矩形 20"/>
              <p:cNvSpPr/>
              <p:nvPr>
                <p:custDataLst>
                  <p:tags r:id="rId7"/>
                </p:custDataLst>
              </p:nvPr>
            </p:nvSpPr>
            <p:spPr>
              <a:xfrm>
                <a:off x="1233067" y="2670610"/>
                <a:ext cx="5015363" cy="831530"/>
              </a:xfrm>
              <a:prstGeom prst="wedgeRoundRectCallout">
                <a:avLst>
                  <a:gd name="adj1" fmla="val -59108"/>
                  <a:gd name="adj2" fmla="val -48859"/>
                  <a:gd name="adj3" fmla="val 16667"/>
                </a:avLst>
              </a:prstGeom>
              <a:pattFill prst="wdUpDiag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bg1">
                    <a:lumMod val="75000"/>
                  </a:schemeClr>
                </a:bgClr>
              </a:patt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>
                  <a:solidFill>
                    <a:prstClr val="white"/>
                  </a:solidFill>
                  <a:latin typeface="楷体" panose="02010609060101010101" charset="-122"/>
                </a:endParaRPr>
              </a:p>
            </p:txBody>
          </p:sp>
          <p:sp>
            <p:nvSpPr>
              <p:cNvPr id="22" name="对话气泡: 圆角矩形 21"/>
              <p:cNvSpPr/>
              <p:nvPr>
                <p:custDataLst>
                  <p:tags r:id="rId8"/>
                </p:custDataLst>
              </p:nvPr>
            </p:nvSpPr>
            <p:spPr>
              <a:xfrm>
                <a:off x="1198968" y="2620717"/>
                <a:ext cx="5015363" cy="831530"/>
              </a:xfrm>
              <a:prstGeom prst="wedgeRoundRectCallout">
                <a:avLst>
                  <a:gd name="adj1" fmla="val -57883"/>
                  <a:gd name="adj2" fmla="val -45075"/>
                  <a:gd name="adj3" fmla="val 16667"/>
                </a:avLst>
              </a:prstGeom>
              <a:solidFill>
                <a:srgbClr val="FEFCE8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>
                  <a:solidFill>
                    <a:prstClr val="white"/>
                  </a:solidFill>
                  <a:latin typeface="楷体" panose="02010609060101010101" charset="-122"/>
                </a:endParaRPr>
              </a:p>
            </p:txBody>
          </p:sp>
        </p:grpSp>
        <p:sp>
          <p:nvSpPr>
            <p:cNvPr id="29713" name="Text Box 6"/>
            <p:cNvSpPr txBox="1"/>
            <p:nvPr>
              <p:custDataLst>
                <p:tags r:id="rId9"/>
              </p:custDataLst>
            </p:nvPr>
          </p:nvSpPr>
          <p:spPr>
            <a:xfrm>
              <a:off x="3501331" y="3179508"/>
              <a:ext cx="4534587" cy="12709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lnSpc>
                  <a:spcPct val="130000"/>
                </a:lnSpc>
                <a:spcBef>
                  <a:spcPts val="900"/>
                </a:spcBef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FF0000"/>
                  </a:solidFill>
                  <a:latin typeface="楷体" panose="02010609060101010101" charset="-122"/>
                </a:rPr>
                <a:t>长成美丽的蝴蝶</a:t>
              </a:r>
              <a:endParaRPr lang="zh-CN" altLang="en-US" sz="3000" b="1">
                <a:solidFill>
                  <a:srgbClr val="FF0000"/>
                </a:solidFill>
                <a:latin typeface="楷体" panose="02010609060101010101" charset="-122"/>
              </a:endParaRPr>
            </a:p>
          </p:txBody>
        </p:sp>
      </p:grpSp>
      <p:pic>
        <p:nvPicPr>
          <p:cNvPr id="5" name="图片 4" descr="千库网_黄色蝴蝶卡通插画_元素编号1195506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 flipH="1">
            <a:off x="6762751" y="2740819"/>
            <a:ext cx="1947386" cy="194738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13159" y="1877854"/>
            <a:ext cx="6170295" cy="13877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300" b="1" dirty="0">
                <a:solidFill>
                  <a:srgbClr val="FF6C0D"/>
                </a:solidFill>
                <a:latin typeface="楷体" panose="02010609060101010101" charset="-122"/>
                <a:cs typeface="楷体" panose="02010609060101010101" charset="-122"/>
              </a:rPr>
              <a:t>对比朗读第一、二自然段和第七自然段</a:t>
            </a:r>
            <a:r>
              <a:rPr lang="en-US" altLang="zh-CN" sz="3300" b="1" dirty="0">
                <a:solidFill>
                  <a:srgbClr val="FF6C0D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solidFill>
                  <a:srgbClr val="FF6C0D"/>
                </a:solidFill>
                <a:latin typeface="楷体" panose="02010609060101010101" charset="-122"/>
                <a:cs typeface="楷体" panose="02010609060101010101" charset="-122"/>
              </a:rPr>
              <a:t>再次感受神奇的变化。</a:t>
            </a:r>
            <a:endParaRPr lang="zh-CN" altLang="en-US" sz="3300" b="1" dirty="0">
              <a:solidFill>
                <a:srgbClr val="FF6C0D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千库网_教师节卡通老师元素_元素编号1230134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" y="2349818"/>
            <a:ext cx="2644616" cy="264461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344454" y="1492568"/>
            <a:ext cx="630697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按照小毛虫成长过程排列词语顺序。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05840" y="2517458"/>
            <a:ext cx="7491413" cy="25068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60000"/>
              </a:lnSpc>
            </a:pPr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cs typeface="楷体" panose="02010609060101010101" charset="-122"/>
              </a:rPr>
              <a:t>生机勃勃</a:t>
            </a:r>
            <a:r>
              <a:rPr lang="en-US"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cs typeface="楷体" panose="02010609060101010101" charset="-122"/>
              </a:rPr>
              <a:t>尽心竭力</a:t>
            </a:r>
            <a:r>
              <a:rPr lang="en-US"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cs typeface="楷体" panose="02010609060101010101" charset="-122"/>
              </a:rPr>
              <a:t>与世隔绝色彩斑斓</a:t>
            </a:r>
            <a:r>
              <a:rPr lang="en-US"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cs typeface="楷体" panose="02010609060101010101" charset="-122"/>
              </a:rPr>
              <a:t>笨手笨脚</a:t>
            </a:r>
            <a:r>
              <a:rPr lang="en-US"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cs typeface="楷体" panose="02010609060101010101" charset="-122"/>
              </a:rPr>
              <a:t>九牛二虎之力
</a:t>
            </a:r>
            <a:endParaRPr lang="zh-CN" altLang="en-US" sz="3300" b="1">
              <a:solidFill>
                <a:srgbClr val="0070C0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9574" y="1156335"/>
            <a:ext cx="8344376" cy="136112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baseline="30000" dirty="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★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交流：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学了这篇课文，你明白了什么道理？</a:t>
            </a:r>
            <a:endParaRPr lang="en-US" altLang="zh-CN" sz="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跟大家说一说吧！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748" name="TextBox 14"/>
          <p:cNvSpPr txBox="1"/>
          <p:nvPr>
            <p:custDataLst>
              <p:tags r:id="rId5"/>
            </p:custDataLst>
          </p:nvPr>
        </p:nvSpPr>
        <p:spPr>
          <a:xfrm>
            <a:off x="558642" y="2962276"/>
            <a:ext cx="5423059" cy="14387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楷体" panose="02010609060101010101" charset="-122"/>
              </a:rPr>
              <a:t>　　</a:t>
            </a:r>
            <a:r>
              <a:rPr lang="zh-CN" altLang="en-US" sz="3300" b="1" dirty="0">
                <a:solidFill>
                  <a:srgbClr val="0000FF"/>
                </a:solidFill>
                <a:latin typeface="楷体" panose="02010609060101010101" charset="-122"/>
              </a:rPr>
              <a:t>万事万物都有自己的规律，要耐心等待。</a:t>
            </a:r>
            <a:endParaRPr lang="zh-CN" altLang="en-US" sz="3300" b="1" dirty="0">
              <a:solidFill>
                <a:srgbClr val="0000FF"/>
              </a:solidFill>
              <a:latin typeface="楷体" panose="02010609060101010101" charset="-122"/>
            </a:endParaRPr>
          </a:p>
        </p:txBody>
      </p:sp>
      <p:pic>
        <p:nvPicPr>
          <p:cNvPr id="31749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065520" y="2517458"/>
            <a:ext cx="2032635" cy="2032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7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复述故事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29703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87" y="1497330"/>
            <a:ext cx="7791926" cy="1767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77228" y="3196590"/>
            <a:ext cx="172640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FF0000"/>
                </a:solidFill>
              </a:rPr>
              <a:t>小毛虫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872865" y="3196590"/>
            <a:ext cx="77438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FF0000"/>
                </a:solidFill>
              </a:rPr>
              <a:t>茧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952774" y="3196590"/>
            <a:ext cx="119729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FF0000"/>
                </a:solidFill>
              </a:rPr>
              <a:t>蝴蝶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右箭头 3"/>
          <p:cNvSpPr/>
          <p:nvPr>
            <p:custDataLst>
              <p:tags r:id="rId9"/>
            </p:custDataLst>
          </p:nvPr>
        </p:nvSpPr>
        <p:spPr>
          <a:xfrm>
            <a:off x="2656047" y="2852737"/>
            <a:ext cx="634841" cy="41243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右箭头 4"/>
          <p:cNvSpPr/>
          <p:nvPr>
            <p:custDataLst>
              <p:tags r:id="rId10"/>
            </p:custDataLst>
          </p:nvPr>
        </p:nvSpPr>
        <p:spPr>
          <a:xfrm>
            <a:off x="5661661" y="2852737"/>
            <a:ext cx="634841" cy="41243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6884" name="文本框 3"/>
          <p:cNvSpPr txBox="1"/>
          <p:nvPr>
            <p:custDataLst>
              <p:tags r:id="rId11"/>
            </p:custDataLst>
          </p:nvPr>
        </p:nvSpPr>
        <p:spPr>
          <a:xfrm>
            <a:off x="1048388" y="1157828"/>
            <a:ext cx="4660571" cy="484748"/>
          </a:xfrm>
          <a:prstGeom prst="rect">
            <a:avLst/>
          </a:prstGeom>
          <a:solidFill>
            <a:schemeClr val="accent4">
              <a:lumMod val="40000"/>
              <a:lumOff val="60000"/>
              <a:alpha val="74000"/>
            </a:schemeClr>
          </a:solidFill>
          <a:effectLst>
            <a:glow rad="101600">
              <a:schemeClr val="accent4">
                <a:satMod val="175000"/>
                <a:alpha val="4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每个人都有自己该做的事情。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0" name="文本框 3"/>
          <p:cNvSpPr txBox="1"/>
          <p:nvPr>
            <p:custDataLst>
              <p:tags r:id="rId12"/>
            </p:custDataLst>
          </p:nvPr>
        </p:nvSpPr>
        <p:spPr>
          <a:xfrm>
            <a:off x="4752184" y="4312032"/>
            <a:ext cx="4312719" cy="484748"/>
          </a:xfrm>
          <a:prstGeom prst="rect">
            <a:avLst/>
          </a:prstGeom>
          <a:solidFill>
            <a:schemeClr val="accent4">
              <a:lumMod val="40000"/>
              <a:lumOff val="60000"/>
              <a:alpha val="74000"/>
            </a:schemeClr>
          </a:solidFill>
          <a:effectLst>
            <a:glow rad="101600">
              <a:schemeClr val="accent4">
                <a:satMod val="175000"/>
                <a:alpha val="4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万事万物都有自己的规律。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591979" y="4063842"/>
            <a:ext cx="1619250" cy="51863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700" b="1">
                <a:solidFill>
                  <a:srgbClr val="0070C0"/>
                </a:solidFill>
              </a:rPr>
              <a:t>可怜笨拙</a:t>
            </a:r>
            <a:endParaRPr lang="zh-CN" altLang="en-US" sz="2700" b="1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3132773" y="3819049"/>
            <a:ext cx="1619250" cy="51863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700" b="1">
                <a:solidFill>
                  <a:srgbClr val="0070C0"/>
                </a:solidFill>
              </a:rPr>
              <a:t>尽心竭力</a:t>
            </a:r>
            <a:endParaRPr lang="zh-CN" altLang="en-US" sz="2700" b="1">
              <a:solidFill>
                <a:srgbClr val="0070C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6678930" y="857250"/>
            <a:ext cx="1650683" cy="550069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700" b="1">
                <a:solidFill>
                  <a:srgbClr val="0070C0"/>
                </a:solidFill>
              </a:rPr>
              <a:t>灵巧轻盈</a:t>
            </a:r>
            <a:endParaRPr lang="zh-CN" altLang="en-US" sz="27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3688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03471" y="1604487"/>
            <a:ext cx="1590199" cy="1454160"/>
            <a:chOff x="3315" y="2475"/>
            <a:chExt cx="3449" cy="3439"/>
          </a:xfrm>
        </p:grpSpPr>
        <p:pic>
          <p:nvPicPr>
            <p:cNvPr id="5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30"/>
            <p:cNvSpPr txBox="1"/>
            <p:nvPr>
              <p:custDataLst>
                <p:tags r:id="rId7"/>
              </p:custDataLst>
            </p:nvPr>
          </p:nvSpPr>
          <p:spPr>
            <a:xfrm>
              <a:off x="3524" y="2675"/>
              <a:ext cx="3240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685800"/>
              <a:r>
                <a:rPr lang="zh-CN" altLang="en-US" sz="8300" b="1">
                  <a:solidFill>
                    <a:prstClr val="black"/>
                  </a:solidFill>
                  <a:latin typeface="楷体" panose="02010609060101010101" charset="-122"/>
                </a:rPr>
                <a:t>整</a:t>
              </a:r>
              <a:endParaRPr lang="zh-CN" altLang="en-US" sz="8300" b="1">
                <a:solidFill>
                  <a:prstClr val="black"/>
                </a:solidFill>
                <a:latin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3347561" y="1632970"/>
            <a:ext cx="1685449" cy="1405802"/>
            <a:chOff x="3315" y="2475"/>
            <a:chExt cx="3656" cy="3324"/>
          </a:xfrm>
        </p:grpSpPr>
        <p:pic>
          <p:nvPicPr>
            <p:cNvPr id="9" name="图片 1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3731" y="2475"/>
              <a:ext cx="3240" cy="32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685800"/>
              <a:r>
                <a:rPr lang="zh-CN" altLang="en-US" sz="8300" b="1">
                  <a:solidFill>
                    <a:prstClr val="black"/>
                  </a:solidFill>
                  <a:latin typeface="楷体" panose="02010609060101010101" charset="-122"/>
                </a:rPr>
                <a:t>怎</a:t>
              </a:r>
              <a:endParaRPr lang="zh-CN" altLang="en-US" sz="8300" b="1">
                <a:solidFill>
                  <a:prstClr val="black"/>
                </a:solidFill>
                <a:latin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1"/>
            </p:custDataLst>
          </p:nvPr>
        </p:nvGrpSpPr>
        <p:grpSpPr>
          <a:xfrm>
            <a:off x="5686901" y="1604487"/>
            <a:ext cx="1695450" cy="1454160"/>
            <a:chOff x="3315" y="2475"/>
            <a:chExt cx="3678" cy="3439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文本框 30"/>
            <p:cNvSpPr txBox="1"/>
            <p:nvPr>
              <p:custDataLst>
                <p:tags r:id="rId13"/>
              </p:custDataLst>
            </p:nvPr>
          </p:nvSpPr>
          <p:spPr>
            <a:xfrm>
              <a:off x="3753" y="2675"/>
              <a:ext cx="3240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685800"/>
              <a:r>
                <a:rPr lang="zh-CN" altLang="en-US" sz="8300" b="1">
                  <a:solidFill>
                    <a:prstClr val="black"/>
                  </a:solidFill>
                  <a:latin typeface="楷体" panose="02010609060101010101" charset="-122"/>
                </a:rPr>
                <a:t>布</a:t>
              </a:r>
              <a:endParaRPr lang="zh-CN" altLang="en-US" sz="8300" b="1">
                <a:solidFill>
                  <a:prstClr val="black"/>
                </a:solidFill>
                <a:latin typeface="楷体" panose="02010609060101010101" charset="-122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835819" y="3491865"/>
            <a:ext cx="2222183" cy="7329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上宽下窄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3058001" y="3491865"/>
            <a:ext cx="2222183" cy="7329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上窄下宽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5524501" y="3491865"/>
            <a:ext cx="2730341" cy="7329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半包围结构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结构：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偏旁：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组词：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造句：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我把我的东西整理好了。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 </a:t>
            </a:r>
            <a:endParaRPr lang="zh-CN" altLang="en-US" sz="33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上下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1"/>
            <a:ext cx="548879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攵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defTabSz="685800"/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整理  整齐  完整 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11268" name="文本框 20"/>
          <p:cNvSpPr txBox="1"/>
          <p:nvPr>
            <p:custDataLst>
              <p:tags r:id="rId12"/>
            </p:custDataLst>
          </p:nvPr>
        </p:nvSpPr>
        <p:spPr>
          <a:xfrm>
            <a:off x="1014651" y="1697118"/>
            <a:ext cx="150256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defTabSz="685800"/>
            <a:r>
              <a:rPr lang="en-US" altLang="zh-CN" sz="3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zhěng</a:t>
            </a:r>
            <a:endParaRPr lang="en-US" altLang="zh-CN" sz="3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73" name="图片 3" descr="整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63366" y="2315528"/>
            <a:ext cx="3012758" cy="20969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千库网_志愿者社区服务搬东西整理免抠PNG素材_元素编号1141884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424136" y="374809"/>
            <a:ext cx="2414588" cy="241458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结构：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偏旁：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组词：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造句：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他正在思考这道题目怎么做。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 </a:t>
            </a:r>
            <a:endParaRPr lang="zh-CN" altLang="en-US" sz="33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上下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心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怎么  怎样  怎的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endParaRPr lang="zh-CN" altLang="en-US" sz="33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905352" y="1678782"/>
            <a:ext cx="17616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defTabSz="685800"/>
            <a:r>
              <a:rPr lang="en-US" altLang="zh-CN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zěn</a:t>
            </a:r>
            <a:endParaRPr lang="en-US" altLang="zh-CN" sz="3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8689" name="图片 4" descr="怎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79083" y="2325529"/>
            <a:ext cx="3007995" cy="20778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思考问题作业男孩_元素编号1229495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345555" y="212408"/>
            <a:ext cx="2655570" cy="265557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复习词语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98659" y="1279684"/>
            <a:ext cx="7873365" cy="28932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70000"/>
              </a:lnSpc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生机勃勃</a:t>
            </a:r>
            <a:r>
              <a:rPr 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尽心竭力</a:t>
            </a:r>
            <a:r>
              <a:rPr 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与世隔绝</a:t>
            </a:r>
            <a:r>
              <a:rPr 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色彩斑斓</a:t>
            </a:r>
            <a:r>
              <a:rPr 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笨手笨脚九牛二虎之力
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千库网_教师节少女系老师卡通人物插画_元素编号111431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436519" y="1757839"/>
            <a:ext cx="2707481" cy="3385661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结构：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偏旁：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组词：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</a:rPr>
              <a:t>造句：</a:t>
            </a:r>
            <a:endParaRPr lang="zh-CN" altLang="en-US" sz="27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制衣厂的工人们正在用布料做衣服。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r>
              <a:rPr lang="zh-CN" altLang="en-US" sz="2700" b="1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 </a:t>
            </a:r>
            <a:endParaRPr lang="zh-CN" altLang="en-US" sz="3300" b="1">
              <a:solidFill>
                <a:prstClr val="black"/>
              </a:solidFill>
              <a:latin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半包围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1"/>
            <a:ext cx="548879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巾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  <a:p>
            <a:pPr defTabSz="685800"/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红布  布料  布包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defTabSz="685800"/>
            <a:endParaRPr lang="zh-CN" altLang="en-US" sz="33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1027272" y="1693069"/>
            <a:ext cx="1761649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defTabSz="685800"/>
            <a:r>
              <a:rPr lang="en-US" altLang="zh-CN" sz="3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bù</a:t>
            </a:r>
            <a:endParaRPr lang="en-US" altLang="zh-CN" sz="33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37" name="图片 4" descr="布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404812" y="2331720"/>
            <a:ext cx="3007043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卡通手绘蓝色条纹T恤衫插画_元素编号1156028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768942" y="374809"/>
            <a:ext cx="1957864" cy="195786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82467" y="1386840"/>
            <a:ext cx="7778591" cy="1268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 defTabSz="6858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回顾第一至三自然段</a:t>
            </a:r>
            <a:r>
              <a:rPr lang="en-US" altLang="zh-CN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说说这是一只怎样的小毛虫？</a:t>
            </a:r>
            <a:endParaRPr lang="zh-CN" altLang="en-US" sz="3000" b="1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55771" y="3291840"/>
            <a:ext cx="878395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这是一只</a:t>
            </a:r>
            <a:r>
              <a:rPr lang="en-US" sz="33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</a:t>
            </a:r>
            <a:r>
              <a:rPr lang="en-US" altLang="zh-CN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的小毛虫</a:t>
            </a:r>
            <a:r>
              <a:rPr lang="en-US" altLang="zh-CN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因为</a:t>
            </a:r>
            <a:r>
              <a:rPr lang="en-US" altLang="zh-CN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(</a:t>
            </a:r>
            <a:r>
              <a:rPr lang="en-US" sz="33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33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）。</a:t>
            </a:r>
            <a:endParaRPr lang="zh-CN" altLang="en-US" sz="3300" b="1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61449" y="3868103"/>
            <a:ext cx="1889284" cy="988695"/>
          </a:xfrm>
          <a:prstGeom prst="ellipse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1074421" y="825341"/>
            <a:ext cx="6995636" cy="302323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</a:ln>
          <a:effectLst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lnSpc>
                <a:spcPct val="160000"/>
              </a:lnSpc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这只在大家眼里可怜、笨拙的小毛虫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它懂得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每个人都要做自己该做的事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它很坚定地要去抽丝纺织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编织一间牢固的茧屋。那它会怎么做呢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 dirty="0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 dirty="0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77654" y="1325880"/>
            <a:ext cx="8588216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342900" defTabSz="685800">
              <a:lnSpc>
                <a:spcPct val="130000"/>
              </a:lnSpc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 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小毛虫一刻也没有迟疑，尽心竭力地工作着。它织啊，织啊，最后把自己从头到脚裹进了温暖的茧屋里。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278880" y="2708911"/>
            <a:ext cx="2127885" cy="2050256"/>
          </a:xfrm>
          <a:prstGeom prst="roundRect">
            <a:avLst>
              <a:gd name="adj" fmla="val 11073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058183" y="2946174"/>
            <a:ext cx="205168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牢固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cs typeface="楷体" panose="02010609060101010101" charset="-122"/>
              </a:rPr>
              <a:t>的茧屋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050011" y="3536179"/>
            <a:ext cx="281749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与世隔绝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cs typeface="楷体" panose="02010609060101010101" charset="-122"/>
              </a:rPr>
              <a:t>的茧屋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2070192" y="4144618"/>
            <a:ext cx="205168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温暖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cs typeface="楷体" panose="02010609060101010101" charset="-122"/>
              </a:rPr>
              <a:t>的茧屋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873443" y="1217772"/>
            <a:ext cx="739711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14630" indent="-214630" defTabSz="685800">
              <a:buFont typeface="Wingdings" panose="05000000000000000000" charset="0"/>
              <a:buChar char="Ø"/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要编织这样的茧屋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小毛虫会怎么做呢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24841" y="2467451"/>
            <a:ext cx="4953476" cy="1268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一刻也没有迟疑</a:t>
            </a:r>
            <a:r>
              <a:rPr lang="en-US" altLang="zh-CN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尽心竭力</a:t>
            </a:r>
            <a:r>
              <a:rPr lang="en-US" altLang="zh-CN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织啊</a:t>
            </a:r>
            <a:r>
              <a:rPr lang="en-US" altLang="zh-CN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织啊。</a:t>
            </a:r>
            <a:endParaRPr lang="zh-CN" altLang="en-US" sz="3000" b="1" dirty="0">
              <a:solidFill>
                <a:srgbClr val="00B050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156484" y="2066449"/>
            <a:ext cx="2905601" cy="1669733"/>
          </a:xfrm>
          <a:prstGeom prst="rect">
            <a:avLst/>
          </a:prstGeom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 Box 6"/>
          <p:cNvSpPr txBox="1"/>
          <p:nvPr>
            <p:custDataLst>
              <p:tags r:id="rId8"/>
            </p:custDataLst>
          </p:nvPr>
        </p:nvSpPr>
        <p:spPr>
          <a:xfrm>
            <a:off x="6748939" y="3931920"/>
            <a:ext cx="1720691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lnSpc>
                <a:spcPct val="13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</a:rPr>
              <a:t>初级成果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78131" y="1876425"/>
            <a:ext cx="8588216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342900" defTabSz="685800">
              <a:lnSpc>
                <a:spcPct val="130000"/>
              </a:lnSpc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 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sym typeface="+mn-ea"/>
              </a:rPr>
              <a:t>小毛虫一刻也没有迟疑，尽心竭力地工作着。它织啊，织啊，最后把自己从头到脚裹进了温暖的茧屋里。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476374" y="4032409"/>
            <a:ext cx="6696025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14630" indent="-214630" defTabSz="685800">
              <a:buFont typeface="Wingdings" panose="05000000000000000000" charset="0"/>
              <a:buChar char="Ø"/>
            </a:pPr>
            <a:r>
              <a:rPr lang="zh-CN" altLang="en-US" sz="3000" b="1" dirty="0">
                <a:solidFill>
                  <a:srgbClr val="00B050"/>
                </a:solidFill>
                <a:latin typeface="楷体" panose="02010609060101010101" charset="-122"/>
                <a:cs typeface="楷体" panose="02010609060101010101" charset="-122"/>
              </a:rPr>
              <a:t>哪个词可以说明小毛虫织得不轻松</a:t>
            </a:r>
            <a:r>
              <a:rPr lang="en-US" sz="30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en-US" sz="30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椭圆 4"/>
          <p:cNvSpPr/>
          <p:nvPr>
            <p:custDataLst>
              <p:tags r:id="rId6"/>
            </p:custDataLst>
          </p:nvPr>
        </p:nvSpPr>
        <p:spPr>
          <a:xfrm>
            <a:off x="5228749" y="1961198"/>
            <a:ext cx="1617345" cy="569595"/>
          </a:xfrm>
          <a:prstGeom prst="ellipse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圆角矩形标注 5"/>
          <p:cNvSpPr/>
          <p:nvPr>
            <p:custDataLst>
              <p:tags r:id="rId7"/>
            </p:custDataLst>
          </p:nvPr>
        </p:nvSpPr>
        <p:spPr>
          <a:xfrm>
            <a:off x="3142774" y="624364"/>
            <a:ext cx="5429250" cy="983933"/>
          </a:xfrm>
          <a:prstGeom prst="wedgeRoundRectCallout">
            <a:avLst>
              <a:gd name="adj1" fmla="val 210"/>
              <a:gd name="adj2" fmla="val 6674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它一刻也不停歇,反复地织啊织啊,做自己该做的事情,这就叫“尽心竭力”。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1" name="Text Box 6"/>
          <p:cNvSpPr txBox="1"/>
          <p:nvPr>
            <p:custDataLst>
              <p:tags r:id="rId4"/>
            </p:custDataLst>
          </p:nvPr>
        </p:nvSpPr>
        <p:spPr>
          <a:xfrm>
            <a:off x="272892" y="1291114"/>
            <a:ext cx="8597741" cy="2122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40000"/>
              </a:lnSpc>
              <a:spcBef>
                <a:spcPts val="900"/>
              </a:spcBef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以后会怎样呢？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它在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</a:rPr>
              <a:t>与世隔绝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的茧屋里问。    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</a:endParaRPr>
          </a:p>
          <a:p>
            <a:pPr defTabSz="685800">
              <a:lnSpc>
                <a:spcPct val="140000"/>
              </a:lnSpc>
              <a:spcBef>
                <a:spcPts val="900"/>
              </a:spcBef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</a:rPr>
              <a:t>“万事万物都有自己的规律！”小毛虫听到一个声音在回答，“你要耐心等待，以后会明白的。”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</a:endParaRPr>
          </a:p>
        </p:txBody>
      </p:sp>
      <p:grpSp>
        <p:nvGrpSpPr>
          <p:cNvPr id="4" name="组合 8"/>
          <p:cNvGrpSpPr/>
          <p:nvPr>
            <p:custDataLst>
              <p:tags r:id="rId5"/>
            </p:custDataLst>
          </p:nvPr>
        </p:nvGrpSpPr>
        <p:grpSpPr>
          <a:xfrm>
            <a:off x="4133374" y="707232"/>
            <a:ext cx="2013109" cy="692497"/>
            <a:chOff x="1404027" y="913788"/>
            <a:chExt cx="6377291" cy="1003873"/>
          </a:xfrm>
        </p:grpSpPr>
        <p:grpSp>
          <p:nvGrpSpPr>
            <p:cNvPr id="27661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1404027" y="1072306"/>
              <a:ext cx="6143521" cy="696533"/>
              <a:chOff x="1198968" y="2620753"/>
              <a:chExt cx="5046380" cy="863150"/>
            </a:xfrm>
          </p:grpSpPr>
          <p:sp>
            <p:nvSpPr>
              <p:cNvPr id="12" name="对话气泡: 圆角矩形 11"/>
              <p:cNvSpPr/>
              <p:nvPr>
                <p:custDataLst>
                  <p:tags r:id="rId7"/>
                </p:custDataLst>
              </p:nvPr>
            </p:nvSpPr>
            <p:spPr>
              <a:xfrm>
                <a:off x="1229950" y="2651889"/>
                <a:ext cx="5015954" cy="832014"/>
              </a:xfrm>
              <a:prstGeom prst="wedgeRoundRectCallout">
                <a:avLst>
                  <a:gd name="adj1" fmla="val -11286"/>
                  <a:gd name="adj2" fmla="val 76634"/>
                  <a:gd name="adj3" fmla="val 16667"/>
                </a:avLst>
              </a:prstGeom>
              <a:pattFill prst="wdUpDiag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bg1">
                    <a:lumMod val="75000"/>
                  </a:schemeClr>
                </a:bgClr>
              </a:patt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对话气泡: 圆角矩形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1198968" y="2619807"/>
                <a:ext cx="5015954" cy="832012"/>
              </a:xfrm>
              <a:prstGeom prst="wedgeRoundRectCallout">
                <a:avLst>
                  <a:gd name="adj1" fmla="val -10473"/>
                  <a:gd name="adj2" fmla="val 81004"/>
                  <a:gd name="adj3" fmla="val 16667"/>
                </a:avLst>
              </a:prstGeom>
              <a:solidFill>
                <a:srgbClr val="FEFCE8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662" name="Text Box 6"/>
            <p:cNvSpPr txBox="1"/>
            <p:nvPr>
              <p:custDataLst>
                <p:tags r:id="rId9"/>
              </p:custDataLst>
            </p:nvPr>
          </p:nvSpPr>
          <p:spPr>
            <a:xfrm>
              <a:off x="1642435" y="913788"/>
              <a:ext cx="6138883" cy="10038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lnSpc>
                  <a:spcPct val="130000"/>
                </a:lnSpc>
                <a:spcBef>
                  <a:spcPts val="900"/>
                </a:spcBef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FF0000"/>
                  </a:solidFill>
                  <a:latin typeface="楷体" panose="02010609060101010101" charset="-122"/>
                </a:rPr>
                <a:t>自问自答</a:t>
              </a:r>
              <a:endParaRPr lang="zh-CN" altLang="en-US" sz="3000" b="1">
                <a:solidFill>
                  <a:srgbClr val="FF0000"/>
                </a:solidFill>
                <a:latin typeface="楷体" panose="02010609060101010101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 flipV="1">
            <a:off x="644843" y="2719864"/>
            <a:ext cx="4318159" cy="10478"/>
          </a:xfrm>
          <a:prstGeom prst="line">
            <a:avLst/>
          </a:prstGeom>
          <a:ln w="28575">
            <a:solidFill>
              <a:srgbClr val="FF6C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2447" y="3413760"/>
            <a:ext cx="8348186" cy="126873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baseline="30000">
                <a:solidFill>
                  <a:srgbClr val="FF6C0D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▲ </a:t>
            </a:r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自然界中事物的生长、变化都有自己的规律，</a:t>
            </a:r>
            <a:endParaRPr lang="en-US" altLang="zh-CN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spc="375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而这些生长、变化都需要经过时间的沉淀。</a:t>
            </a:r>
            <a:endParaRPr lang="zh-CN" altLang="en-US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15767" y="1402080"/>
            <a:ext cx="1222534" cy="639604"/>
          </a:xfrm>
          <a:prstGeom prst="ellipse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1353979" y="1402080"/>
            <a:ext cx="7334250" cy="1268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小毛虫明白了这些</a:t>
            </a:r>
            <a:r>
              <a:rPr lang="en-US" altLang="zh-CN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所以它肯定地对自己说</a:t>
            </a:r>
            <a:r>
              <a:rPr lang="en-US" altLang="zh-CN" sz="3000" b="1">
                <a:solidFill>
                  <a:prstClr val="black"/>
                </a:solidFill>
                <a:latin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000" b="1">
              <a:solidFill>
                <a:prstClr val="black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212056" y="3113246"/>
            <a:ext cx="6719888" cy="1387793"/>
          </a:xfrm>
          <a:prstGeom prst="rect">
            <a:avLst/>
          </a:prstGeom>
          <a:solidFill>
            <a:schemeClr val="accent4">
              <a:lumMod val="40000"/>
              <a:lumOff val="60000"/>
              <a:alpha val="69000"/>
            </a:schemeClr>
          </a:solidFill>
          <a:ln w="9525"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万事万物都有自己的规律</a:t>
            </a:r>
            <a:r>
              <a:rPr lang="en-US" altLang="zh-CN" sz="33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!</a:t>
            </a:r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你要耐心等待</a:t>
            </a:r>
            <a:r>
              <a:rPr lang="en-US" altLang="zh-CN" sz="33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以后会明白的。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AS_UNIQUEID" val="76"/>
</p:tagLst>
</file>

<file path=ppt/tags/tag10.xml><?xml version="1.0" encoding="utf-8"?>
<p:tagLst xmlns:p="http://schemas.openxmlformats.org/presentationml/2006/main">
  <p:tag name="AS_UNIQUEID" val="86"/>
</p:tagLst>
</file>

<file path=ppt/tags/tag100.xml><?xml version="1.0" encoding="utf-8"?>
<p:tagLst xmlns:p="http://schemas.openxmlformats.org/presentationml/2006/main">
  <p:tag name="AS_UNIQUEID" val="492"/>
</p:tagLst>
</file>

<file path=ppt/tags/tag101.xml><?xml version="1.0" encoding="utf-8"?>
<p:tagLst xmlns:p="http://schemas.openxmlformats.org/presentationml/2006/main">
  <p:tag name="AS_UNIQUEID" val="493"/>
</p:tagLst>
</file>

<file path=ppt/tags/tag102.xml><?xml version="1.0" encoding="utf-8"?>
<p:tagLst xmlns:p="http://schemas.openxmlformats.org/presentationml/2006/main">
  <p:tag name="AS_UNIQUEID" val="494"/>
</p:tagLst>
</file>

<file path=ppt/tags/tag103.xml><?xml version="1.0" encoding="utf-8"?>
<p:tagLst xmlns:p="http://schemas.openxmlformats.org/presentationml/2006/main">
  <p:tag name="AS_UNIQUEID" val="495"/>
</p:tagLst>
</file>

<file path=ppt/tags/tag104.xml><?xml version="1.0" encoding="utf-8"?>
<p:tagLst xmlns:p="http://schemas.openxmlformats.org/presentationml/2006/main">
  <p:tag name="AS_UNIQUEID" val="496"/>
</p:tagLst>
</file>

<file path=ppt/tags/tag105.xml><?xml version="1.0" encoding="utf-8"?>
<p:tagLst xmlns:p="http://schemas.openxmlformats.org/presentationml/2006/main">
  <p:tag name="AS_UNIQUEID" val="497"/>
</p:tagLst>
</file>

<file path=ppt/tags/tag106.xml><?xml version="1.0" encoding="utf-8"?>
<p:tagLst xmlns:p="http://schemas.openxmlformats.org/presentationml/2006/main">
  <p:tag name="AS_UNIQUEID" val="498"/>
</p:tagLst>
</file>

<file path=ppt/tags/tag107.xml><?xml version="1.0" encoding="utf-8"?>
<p:tagLst xmlns:p="http://schemas.openxmlformats.org/presentationml/2006/main">
  <p:tag name="AS_UNIQUEID" val="500"/>
</p:tagLst>
</file>

<file path=ppt/tags/tag108.xml><?xml version="1.0" encoding="utf-8"?>
<p:tagLst xmlns:p="http://schemas.openxmlformats.org/presentationml/2006/main">
  <p:tag name="AS_UNIQUEID" val="501"/>
</p:tagLst>
</file>

<file path=ppt/tags/tag109.xml><?xml version="1.0" encoding="utf-8"?>
<p:tagLst xmlns:p="http://schemas.openxmlformats.org/presentationml/2006/main">
  <p:tag name="AS_UNIQUEID" val="502"/>
</p:tagLst>
</file>

<file path=ppt/tags/tag11.xml><?xml version="1.0" encoding="utf-8"?>
<p:tagLst xmlns:p="http://schemas.openxmlformats.org/presentationml/2006/main">
  <p:tag name="AS_UNIQUEID" val="88"/>
</p:tagLst>
</file>

<file path=ppt/tags/tag110.xml><?xml version="1.0" encoding="utf-8"?>
<p:tagLst xmlns:p="http://schemas.openxmlformats.org/presentationml/2006/main">
  <p:tag name="AS_UNIQUEID" val="503"/>
</p:tagLst>
</file>

<file path=ppt/tags/tag111.xml><?xml version="1.0" encoding="utf-8"?>
<p:tagLst xmlns:p="http://schemas.openxmlformats.org/presentationml/2006/main">
  <p:tag name="AS_UNIQUEID" val="504"/>
</p:tagLst>
</file>

<file path=ppt/tags/tag112.xml><?xml version="1.0" encoding="utf-8"?>
<p:tagLst xmlns:p="http://schemas.openxmlformats.org/presentationml/2006/main">
  <p:tag name="AS_UNIQUEID" val="506"/>
</p:tagLst>
</file>

<file path=ppt/tags/tag113.xml><?xml version="1.0" encoding="utf-8"?>
<p:tagLst xmlns:p="http://schemas.openxmlformats.org/presentationml/2006/main">
  <p:tag name="AS_UNIQUEID" val="507"/>
</p:tagLst>
</file>

<file path=ppt/tags/tag114.xml><?xml version="1.0" encoding="utf-8"?>
<p:tagLst xmlns:p="http://schemas.openxmlformats.org/presentationml/2006/main">
  <p:tag name="AS_UNIQUEID" val="508"/>
</p:tagLst>
</file>

<file path=ppt/tags/tag115.xml><?xml version="1.0" encoding="utf-8"?>
<p:tagLst xmlns:p="http://schemas.openxmlformats.org/presentationml/2006/main">
  <p:tag name="AS_UNIQUEID" val="509"/>
</p:tagLst>
</file>

<file path=ppt/tags/tag116.xml><?xml version="1.0" encoding="utf-8"?>
<p:tagLst xmlns:p="http://schemas.openxmlformats.org/presentationml/2006/main">
  <p:tag name="AS_UNIQUEID" val="510"/>
</p:tagLst>
</file>

<file path=ppt/tags/tag117.xml><?xml version="1.0" encoding="utf-8"?>
<p:tagLst xmlns:p="http://schemas.openxmlformats.org/presentationml/2006/main">
  <p:tag name="AS_UNIQUEID" val="511"/>
</p:tagLst>
</file>

<file path=ppt/tags/tag118.xml><?xml version="1.0" encoding="utf-8"?>
<p:tagLst xmlns:p="http://schemas.openxmlformats.org/presentationml/2006/main">
  <p:tag name="AS_UNIQUEID" val="513"/>
</p:tagLst>
</file>

<file path=ppt/tags/tag119.xml><?xml version="1.0" encoding="utf-8"?>
<p:tagLst xmlns:p="http://schemas.openxmlformats.org/presentationml/2006/main">
  <p:tag name="AS_UNIQUEID" val="515"/>
</p:tagLst>
</file>

<file path=ppt/tags/tag12.xml><?xml version="1.0" encoding="utf-8"?>
<p:tagLst xmlns:p="http://schemas.openxmlformats.org/presentationml/2006/main">
  <p:tag name="AS_UNIQUEID" val="89"/>
</p:tagLst>
</file>

<file path=ppt/tags/tag120.xml><?xml version="1.0" encoding="utf-8"?>
<p:tagLst xmlns:p="http://schemas.openxmlformats.org/presentationml/2006/main">
  <p:tag name="AS_UNIQUEID" val="516"/>
</p:tagLst>
</file>

<file path=ppt/tags/tag121.xml><?xml version="1.0" encoding="utf-8"?>
<p:tagLst xmlns:p="http://schemas.openxmlformats.org/presentationml/2006/main">
  <p:tag name="AS_UNIQUEID" val="517"/>
</p:tagLst>
</file>

<file path=ppt/tags/tag122.xml><?xml version="1.0" encoding="utf-8"?>
<p:tagLst xmlns:p="http://schemas.openxmlformats.org/presentationml/2006/main">
  <p:tag name="AS_UNIQUEID" val="518"/>
</p:tagLst>
</file>

<file path=ppt/tags/tag123.xml><?xml version="1.0" encoding="utf-8"?>
<p:tagLst xmlns:p="http://schemas.openxmlformats.org/presentationml/2006/main">
  <p:tag name="AS_UNIQUEID" val="519"/>
</p:tagLst>
</file>

<file path=ppt/tags/tag124.xml><?xml version="1.0" encoding="utf-8"?>
<p:tagLst xmlns:p="http://schemas.openxmlformats.org/presentationml/2006/main">
  <p:tag name="AS_UNIQUEID" val="520"/>
</p:tagLst>
</file>

<file path=ppt/tags/tag125.xml><?xml version="1.0" encoding="utf-8"?>
<p:tagLst xmlns:p="http://schemas.openxmlformats.org/presentationml/2006/main">
  <p:tag name="AS_UNIQUEID" val="521"/>
</p:tagLst>
</file>

<file path=ppt/tags/tag126.xml><?xml version="1.0" encoding="utf-8"?>
<p:tagLst xmlns:p="http://schemas.openxmlformats.org/presentationml/2006/main">
  <p:tag name="AS_UNIQUEID" val="522"/>
</p:tagLst>
</file>

<file path=ppt/tags/tag127.xml><?xml version="1.0" encoding="utf-8"?>
<p:tagLst xmlns:p="http://schemas.openxmlformats.org/presentationml/2006/main">
  <p:tag name="AS_UNIQUEID" val="523"/>
</p:tagLst>
</file>

<file path=ppt/tags/tag128.xml><?xml version="1.0" encoding="utf-8"?>
<p:tagLst xmlns:p="http://schemas.openxmlformats.org/presentationml/2006/main">
  <p:tag name="AS_UNIQUEID" val="525"/>
</p:tagLst>
</file>

<file path=ppt/tags/tag129.xml><?xml version="1.0" encoding="utf-8"?>
<p:tagLst xmlns:p="http://schemas.openxmlformats.org/presentationml/2006/main">
  <p:tag name="AS_UNIQUEID" val="526"/>
</p:tagLst>
</file>

<file path=ppt/tags/tag13.xml><?xml version="1.0" encoding="utf-8"?>
<p:tagLst xmlns:p="http://schemas.openxmlformats.org/presentationml/2006/main">
  <p:tag name="AS_UNIQUEID" val="90"/>
</p:tagLst>
</file>

<file path=ppt/tags/tag130.xml><?xml version="1.0" encoding="utf-8"?>
<p:tagLst xmlns:p="http://schemas.openxmlformats.org/presentationml/2006/main">
  <p:tag name="AS_UNIQUEID" val="528"/>
</p:tagLst>
</file>

<file path=ppt/tags/tag131.xml><?xml version="1.0" encoding="utf-8"?>
<p:tagLst xmlns:p="http://schemas.openxmlformats.org/presentationml/2006/main">
  <p:tag name="AS_UNIQUEID" val="529"/>
</p:tagLst>
</file>

<file path=ppt/tags/tag132.xml><?xml version="1.0" encoding="utf-8"?>
<p:tagLst xmlns:p="http://schemas.openxmlformats.org/presentationml/2006/main">
  <p:tag name="AS_UNIQUEID" val="530"/>
</p:tagLst>
</file>

<file path=ppt/tags/tag133.xml><?xml version="1.0" encoding="utf-8"?>
<p:tagLst xmlns:p="http://schemas.openxmlformats.org/presentationml/2006/main">
  <p:tag name="AS_UNIQUEID" val="531"/>
</p:tagLst>
</file>

<file path=ppt/tags/tag134.xml><?xml version="1.0" encoding="utf-8"?>
<p:tagLst xmlns:p="http://schemas.openxmlformats.org/presentationml/2006/main">
  <p:tag name="AS_UNIQUEID" val="533"/>
</p:tagLst>
</file>

<file path=ppt/tags/tag135.xml><?xml version="1.0" encoding="utf-8"?>
<p:tagLst xmlns:p="http://schemas.openxmlformats.org/presentationml/2006/main">
  <p:tag name="AS_UNIQUEID" val="534"/>
</p:tagLst>
</file>

<file path=ppt/tags/tag136.xml><?xml version="1.0" encoding="utf-8"?>
<p:tagLst xmlns:p="http://schemas.openxmlformats.org/presentationml/2006/main">
  <p:tag name="AS_UNIQUEID" val="535"/>
</p:tagLst>
</file>

<file path=ppt/tags/tag137.xml><?xml version="1.0" encoding="utf-8"?>
<p:tagLst xmlns:p="http://schemas.openxmlformats.org/presentationml/2006/main">
  <p:tag name="AS_UNIQUEID" val="536"/>
</p:tagLst>
</file>

<file path=ppt/tags/tag138.xml><?xml version="1.0" encoding="utf-8"?>
<p:tagLst xmlns:p="http://schemas.openxmlformats.org/presentationml/2006/main">
  <p:tag name="AS_UNIQUEID" val="537"/>
</p:tagLst>
</file>

<file path=ppt/tags/tag139.xml><?xml version="1.0" encoding="utf-8"?>
<p:tagLst xmlns:p="http://schemas.openxmlformats.org/presentationml/2006/main">
  <p:tag name="AS_UNIQUEID" val="2"/>
</p:tagLst>
</file>

<file path=ppt/tags/tag14.xml><?xml version="1.0" encoding="utf-8"?>
<p:tagLst xmlns:p="http://schemas.openxmlformats.org/presentationml/2006/main">
  <p:tag name="AS_UNIQUEID" val="91"/>
</p:tagLst>
</file>

<file path=ppt/tags/tag140.xml><?xml version="1.0" encoding="utf-8"?>
<p:tagLst xmlns:p="http://schemas.openxmlformats.org/presentationml/2006/main">
  <p:tag name="AS_UNIQUEID" val="3"/>
</p:tagLst>
</file>

<file path=ppt/tags/tag141.xml><?xml version="1.0" encoding="utf-8"?>
<p:tagLst xmlns:p="http://schemas.openxmlformats.org/presentationml/2006/main">
  <p:tag name="AS_UNIQUEID" val="4"/>
</p:tagLst>
</file>

<file path=ppt/tags/tag142.xml><?xml version="1.0" encoding="utf-8"?>
<p:tagLst xmlns:p="http://schemas.openxmlformats.org/presentationml/2006/main">
  <p:tag name="AS_UNIQUEID" val="5"/>
</p:tagLst>
</file>

<file path=ppt/tags/tag143.xml><?xml version="1.0" encoding="utf-8"?>
<p:tagLst xmlns:p="http://schemas.openxmlformats.org/presentationml/2006/main">
  <p:tag name="AS_UNIQUEID" val="6"/>
</p:tagLst>
</file>

<file path=ppt/tags/tag144.xml><?xml version="1.0" encoding="utf-8"?>
<p:tagLst xmlns:p="http://schemas.openxmlformats.org/presentationml/2006/main">
  <p:tag name="AS_UNIQUEID" val="7"/>
</p:tagLst>
</file>

<file path=ppt/tags/tag145.xml><?xml version="1.0" encoding="utf-8"?>
<p:tagLst xmlns:p="http://schemas.openxmlformats.org/presentationml/2006/main">
  <p:tag name="AS_UNIQUEID" val="8"/>
</p:tagLst>
</file>

<file path=ppt/tags/tag146.xml><?xml version="1.0" encoding="utf-8"?>
<p:tagLst xmlns:p="http://schemas.openxmlformats.org/presentationml/2006/main">
  <p:tag name="AS_UNIQUEID" val="9"/>
</p:tagLst>
</file>

<file path=ppt/tags/tag147.xml><?xml version="1.0" encoding="utf-8"?>
<p:tagLst xmlns:p="http://schemas.openxmlformats.org/presentationml/2006/main">
  <p:tag name="AS_UNIQUEID" val="10"/>
</p:tagLst>
</file>

<file path=ppt/tags/tag148.xml><?xml version="1.0" encoding="utf-8"?>
<p:tagLst xmlns:p="http://schemas.openxmlformats.org/presentationml/2006/main">
  <p:tag name="AS_UNIQUEID" val="11"/>
</p:tagLst>
</file>

<file path=ppt/tags/tag149.xml><?xml version="1.0" encoding="utf-8"?>
<p:tagLst xmlns:p="http://schemas.openxmlformats.org/presentationml/2006/main">
  <p:tag name="AS_UNIQUEID" val="12"/>
</p:tagLst>
</file>

<file path=ppt/tags/tag15.xml><?xml version="1.0" encoding="utf-8"?>
<p:tagLst xmlns:p="http://schemas.openxmlformats.org/presentationml/2006/main">
  <p:tag name="AS_UNIQUEID" val="92"/>
</p:tagLst>
</file>

<file path=ppt/tags/tag150.xml><?xml version="1.0" encoding="utf-8"?>
<p:tagLst xmlns:p="http://schemas.openxmlformats.org/presentationml/2006/main">
  <p:tag name="AS_UNIQUEID" val="13"/>
</p:tagLst>
</file>

<file path=ppt/tags/tag151.xml><?xml version="1.0" encoding="utf-8"?>
<p:tagLst xmlns:p="http://schemas.openxmlformats.org/presentationml/2006/main">
  <p:tag name="AS_UNIQUEID" val="14"/>
</p:tagLst>
</file>

<file path=ppt/tags/tag152.xml><?xml version="1.0" encoding="utf-8"?>
<p:tagLst xmlns:p="http://schemas.openxmlformats.org/presentationml/2006/main">
  <p:tag name="AS_UNIQUEID" val="16"/>
</p:tagLst>
</file>

<file path=ppt/tags/tag153.xml><?xml version="1.0" encoding="utf-8"?>
<p:tagLst xmlns:p="http://schemas.openxmlformats.org/presentationml/2006/main">
  <p:tag name="AS_UNIQUEID" val="17"/>
</p:tagLst>
</file>

<file path=ppt/tags/tag154.xml><?xml version="1.0" encoding="utf-8"?>
<p:tagLst xmlns:p="http://schemas.openxmlformats.org/presentationml/2006/main">
  <p:tag name="AS_UNIQUEID" val="18"/>
</p:tagLst>
</file>

<file path=ppt/tags/tag155.xml><?xml version="1.0" encoding="utf-8"?>
<p:tagLst xmlns:p="http://schemas.openxmlformats.org/presentationml/2006/main">
  <p:tag name="AS_UNIQUEID" val="19"/>
</p:tagLst>
</file>

<file path=ppt/tags/tag156.xml><?xml version="1.0" encoding="utf-8"?>
<p:tagLst xmlns:p="http://schemas.openxmlformats.org/presentationml/2006/main">
  <p:tag name="AS_UNIQUEID" val="20"/>
</p:tagLst>
</file>

<file path=ppt/tags/tag157.xml><?xml version="1.0" encoding="utf-8"?>
<p:tagLst xmlns:p="http://schemas.openxmlformats.org/presentationml/2006/main">
  <p:tag name="AS_UNIQUEID" val="21"/>
</p:tagLst>
</file>

<file path=ppt/tags/tag158.xml><?xml version="1.0" encoding="utf-8"?>
<p:tagLst xmlns:p="http://schemas.openxmlformats.org/presentationml/2006/main">
  <p:tag name="AS_UNIQUEID" val="22"/>
</p:tagLst>
</file>

<file path=ppt/tags/tag159.xml><?xml version="1.0" encoding="utf-8"?>
<p:tagLst xmlns:p="http://schemas.openxmlformats.org/presentationml/2006/main">
  <p:tag name="AS_UNIQUEID" val="23"/>
</p:tagLst>
</file>

<file path=ppt/tags/tag16.xml><?xml version="1.0" encoding="utf-8"?>
<p:tagLst xmlns:p="http://schemas.openxmlformats.org/presentationml/2006/main">
  <p:tag name="AS_UNIQUEID" val="94"/>
</p:tagLst>
</file>

<file path=ppt/tags/tag160.xml><?xml version="1.0" encoding="utf-8"?>
<p:tagLst xmlns:p="http://schemas.openxmlformats.org/presentationml/2006/main">
  <p:tag name="AS_UNIQUEID" val="24"/>
</p:tagLst>
</file>

<file path=ppt/tags/tag161.xml><?xml version="1.0" encoding="utf-8"?>
<p:tagLst xmlns:p="http://schemas.openxmlformats.org/presentationml/2006/main">
  <p:tag name="AS_UNIQUEID" val="25"/>
</p:tagLst>
</file>

<file path=ppt/tags/tag162.xml><?xml version="1.0" encoding="utf-8"?>
<p:tagLst xmlns:p="http://schemas.openxmlformats.org/presentationml/2006/main">
  <p:tag name="AS_UNIQUEID" val="26"/>
</p:tagLst>
</file>

<file path=ppt/tags/tag163.xml><?xml version="1.0" encoding="utf-8"?>
<p:tagLst xmlns:p="http://schemas.openxmlformats.org/presentationml/2006/main">
  <p:tag name="AS_UNIQUEID" val="27"/>
</p:tagLst>
</file>

<file path=ppt/tags/tag164.xml><?xml version="1.0" encoding="utf-8"?>
<p:tagLst xmlns:p="http://schemas.openxmlformats.org/presentationml/2006/main">
  <p:tag name="AS_UNIQUEID" val="28"/>
</p:tagLst>
</file>

<file path=ppt/tags/tag165.xml><?xml version="1.0" encoding="utf-8"?>
<p:tagLst xmlns:p="http://schemas.openxmlformats.org/presentationml/2006/main">
  <p:tag name="AS_UNIQUEID" val="29"/>
</p:tagLst>
</file>

<file path=ppt/tags/tag166.xml><?xml version="1.0" encoding="utf-8"?>
<p:tagLst xmlns:p="http://schemas.openxmlformats.org/presentationml/2006/main">
  <p:tag name="AS_UNIQUEID" val="31"/>
</p:tagLst>
</file>

<file path=ppt/tags/tag167.xml><?xml version="1.0" encoding="utf-8"?>
<p:tagLst xmlns:p="http://schemas.openxmlformats.org/presentationml/2006/main">
  <p:tag name="AS_UNIQUEID" val="32"/>
</p:tagLst>
</file>

<file path=ppt/tags/tag168.xml><?xml version="1.0" encoding="utf-8"?>
<p:tagLst xmlns:p="http://schemas.openxmlformats.org/presentationml/2006/main">
  <p:tag name="AS_UNIQUEID" val="33"/>
</p:tagLst>
</file>

<file path=ppt/tags/tag169.xml><?xml version="1.0" encoding="utf-8"?>
<p:tagLst xmlns:p="http://schemas.openxmlformats.org/presentationml/2006/main">
  <p:tag name="AS_UNIQUEID" val="34"/>
</p:tagLst>
</file>

<file path=ppt/tags/tag17.xml><?xml version="1.0" encoding="utf-8"?>
<p:tagLst xmlns:p="http://schemas.openxmlformats.org/presentationml/2006/main">
  <p:tag name="AS_UNIQUEID" val="95"/>
</p:tagLst>
</file>

<file path=ppt/tags/tag170.xml><?xml version="1.0" encoding="utf-8"?>
<p:tagLst xmlns:p="http://schemas.openxmlformats.org/presentationml/2006/main">
  <p:tag name="AS_UNIQUEID" val="35"/>
</p:tagLst>
</file>

<file path=ppt/tags/tag171.xml><?xml version="1.0" encoding="utf-8"?>
<p:tagLst xmlns:p="http://schemas.openxmlformats.org/presentationml/2006/main">
  <p:tag name="AS_UNIQUEID" val="36"/>
</p:tagLst>
</file>

<file path=ppt/tags/tag172.xml><?xml version="1.0" encoding="utf-8"?>
<p:tagLst xmlns:p="http://schemas.openxmlformats.org/presentationml/2006/main">
  <p:tag name="AS_UNIQUEID" val="37"/>
</p:tagLst>
</file>

<file path=ppt/tags/tag173.xml><?xml version="1.0" encoding="utf-8"?>
<p:tagLst xmlns:p="http://schemas.openxmlformats.org/presentationml/2006/main">
  <p:tag name="AS_UNIQUEID" val="38"/>
</p:tagLst>
</file>

<file path=ppt/tags/tag174.xml><?xml version="1.0" encoding="utf-8"?>
<p:tagLst xmlns:p="http://schemas.openxmlformats.org/presentationml/2006/main">
  <p:tag name="AS_UNIQUEID" val="39"/>
</p:tagLst>
</file>

<file path=ppt/tags/tag175.xml><?xml version="1.0" encoding="utf-8"?>
<p:tagLst xmlns:p="http://schemas.openxmlformats.org/presentationml/2006/main">
  <p:tag name="AS_UNIQUEID" val="40"/>
</p:tagLst>
</file>

<file path=ppt/tags/tag176.xml><?xml version="1.0" encoding="utf-8"?>
<p:tagLst xmlns:p="http://schemas.openxmlformats.org/presentationml/2006/main">
  <p:tag name="AS_UNIQUEID" val="41"/>
</p:tagLst>
</file>

<file path=ppt/tags/tag177.xml><?xml version="1.0" encoding="utf-8"?>
<p:tagLst xmlns:p="http://schemas.openxmlformats.org/presentationml/2006/main">
  <p:tag name="AS_UNIQUEID" val="42"/>
</p:tagLst>
</file>

<file path=ppt/tags/tag178.xml><?xml version="1.0" encoding="utf-8"?>
<p:tagLst xmlns:p="http://schemas.openxmlformats.org/presentationml/2006/main">
  <p:tag name="AS_UNIQUEID" val="43"/>
</p:tagLst>
</file>

<file path=ppt/tags/tag179.xml><?xml version="1.0" encoding="utf-8"?>
<p:tagLst xmlns:p="http://schemas.openxmlformats.org/presentationml/2006/main">
  <p:tag name="AS_UNIQUEID" val="45"/>
</p:tagLst>
</file>

<file path=ppt/tags/tag18.xml><?xml version="1.0" encoding="utf-8"?>
<p:tagLst xmlns:p="http://schemas.openxmlformats.org/presentationml/2006/main">
  <p:tag name="AS_UNIQUEID" val="96"/>
</p:tagLst>
</file>

<file path=ppt/tags/tag180.xml><?xml version="1.0" encoding="utf-8"?>
<p:tagLst xmlns:p="http://schemas.openxmlformats.org/presentationml/2006/main">
  <p:tag name="AS_UNIQUEID" val="46"/>
</p:tagLst>
</file>

<file path=ppt/tags/tag181.xml><?xml version="1.0" encoding="utf-8"?>
<p:tagLst xmlns:p="http://schemas.openxmlformats.org/presentationml/2006/main">
  <p:tag name="AS_UNIQUEID" val="47"/>
</p:tagLst>
</file>

<file path=ppt/tags/tag182.xml><?xml version="1.0" encoding="utf-8"?>
<p:tagLst xmlns:p="http://schemas.openxmlformats.org/presentationml/2006/main">
  <p:tag name="AS_UNIQUEID" val="48"/>
</p:tagLst>
</file>

<file path=ppt/tags/tag183.xml><?xml version="1.0" encoding="utf-8"?>
<p:tagLst xmlns:p="http://schemas.openxmlformats.org/presentationml/2006/main">
  <p:tag name="AS_UNIQUEID" val="49"/>
</p:tagLst>
</file>

<file path=ppt/tags/tag184.xml><?xml version="1.0" encoding="utf-8"?>
<p:tagLst xmlns:p="http://schemas.openxmlformats.org/presentationml/2006/main">
  <p:tag name="AS_UNIQUEID" val="50"/>
</p:tagLst>
</file>

<file path=ppt/tags/tag185.xml><?xml version="1.0" encoding="utf-8"?>
<p:tagLst xmlns:p="http://schemas.openxmlformats.org/presentationml/2006/main">
  <p:tag name="AS_UNIQUEID" val="51"/>
</p:tagLst>
</file>

<file path=ppt/tags/tag186.xml><?xml version="1.0" encoding="utf-8"?>
<p:tagLst xmlns:p="http://schemas.openxmlformats.org/presentationml/2006/main">
  <p:tag name="AS_UNIQUEID" val="52"/>
</p:tagLst>
</file>

<file path=ppt/tags/tag187.xml><?xml version="1.0" encoding="utf-8"?>
<p:tagLst xmlns:p="http://schemas.openxmlformats.org/presentationml/2006/main">
  <p:tag name="AS_UNIQUEID" val="53"/>
</p:tagLst>
</file>

<file path=ppt/tags/tag188.xml><?xml version="1.0" encoding="utf-8"?>
<p:tagLst xmlns:p="http://schemas.openxmlformats.org/presentationml/2006/main">
  <p:tag name="AS_UNIQUEID" val="54"/>
</p:tagLst>
</file>

<file path=ppt/tags/tag189.xml><?xml version="1.0" encoding="utf-8"?>
<p:tagLst xmlns:p="http://schemas.openxmlformats.org/presentationml/2006/main">
  <p:tag name="AS_UNIQUEID" val="55"/>
</p:tagLst>
</file>

<file path=ppt/tags/tag19.xml><?xml version="1.0" encoding="utf-8"?>
<p:tagLst xmlns:p="http://schemas.openxmlformats.org/presentationml/2006/main">
  <p:tag name="AS_UNIQUEID" val="97"/>
</p:tagLst>
</file>

<file path=ppt/tags/tag190.xml><?xml version="1.0" encoding="utf-8"?>
<p:tagLst xmlns:p="http://schemas.openxmlformats.org/presentationml/2006/main">
  <p:tag name="AS_UNIQUEID" val="56"/>
</p:tagLst>
</file>

<file path=ppt/tags/tag191.xml><?xml version="1.0" encoding="utf-8"?>
<p:tagLst xmlns:p="http://schemas.openxmlformats.org/presentationml/2006/main">
  <p:tag name="AS_UNIQUEID" val="57"/>
</p:tagLst>
</file>

<file path=ppt/tags/tag192.xml><?xml version="1.0" encoding="utf-8"?>
<p:tagLst xmlns:p="http://schemas.openxmlformats.org/presentationml/2006/main">
  <p:tag name="AS_UNIQUEID" val="59"/>
</p:tagLst>
</file>

<file path=ppt/tags/tag193.xml><?xml version="1.0" encoding="utf-8"?>
<p:tagLst xmlns:p="http://schemas.openxmlformats.org/presentationml/2006/main">
  <p:tag name="AS_UNIQUEID" val="60"/>
</p:tagLst>
</file>

<file path=ppt/tags/tag194.xml><?xml version="1.0" encoding="utf-8"?>
<p:tagLst xmlns:p="http://schemas.openxmlformats.org/presentationml/2006/main">
  <p:tag name="AS_UNIQUEID" val="61"/>
</p:tagLst>
</file>

<file path=ppt/tags/tag195.xml><?xml version="1.0" encoding="utf-8"?>
<p:tagLst xmlns:p="http://schemas.openxmlformats.org/presentationml/2006/main">
  <p:tag name="AS_UNIQUEID" val="62"/>
</p:tagLst>
</file>

<file path=ppt/tags/tag196.xml><?xml version="1.0" encoding="utf-8"?>
<p:tagLst xmlns:p="http://schemas.openxmlformats.org/presentationml/2006/main">
  <p:tag name="AS_UNIQUEID" val="63"/>
</p:tagLst>
</file>

<file path=ppt/tags/tag197.xml><?xml version="1.0" encoding="utf-8"?>
<p:tagLst xmlns:p="http://schemas.openxmlformats.org/presentationml/2006/main">
  <p:tag name="AS_UNIQUEID" val="64"/>
</p:tagLst>
</file>

<file path=ppt/tags/tag198.xml><?xml version="1.0" encoding="utf-8"?>
<p:tagLst xmlns:p="http://schemas.openxmlformats.org/presentationml/2006/main">
  <p:tag name="AS_UNIQUEID" val="65"/>
</p:tagLst>
</file>

<file path=ppt/tags/tag199.xml><?xml version="1.0" encoding="utf-8"?>
<p:tagLst xmlns:p="http://schemas.openxmlformats.org/presentationml/2006/main">
  <p:tag name="AS_UNIQUEID" val="66"/>
</p:tagLst>
</file>

<file path=ppt/tags/tag2.xml><?xml version="1.0" encoding="utf-8"?>
<p:tagLst xmlns:p="http://schemas.openxmlformats.org/presentationml/2006/main">
  <p:tag name="AS_UNIQUEID" val="77"/>
</p:tagLst>
</file>

<file path=ppt/tags/tag20.xml><?xml version="1.0" encoding="utf-8"?>
<p:tagLst xmlns:p="http://schemas.openxmlformats.org/presentationml/2006/main">
  <p:tag name="AS_UNIQUEID" val="98"/>
</p:tagLst>
</file>

<file path=ppt/tags/tag200.xml><?xml version="1.0" encoding="utf-8"?>
<p:tagLst xmlns:p="http://schemas.openxmlformats.org/presentationml/2006/main">
  <p:tag name="AS_UNIQUEID" val="67"/>
</p:tagLst>
</file>

<file path=ppt/tags/tag201.xml><?xml version="1.0" encoding="utf-8"?>
<p:tagLst xmlns:p="http://schemas.openxmlformats.org/presentationml/2006/main">
  <p:tag name="AS_UNIQUEID" val="68"/>
</p:tagLst>
</file>

<file path=ppt/tags/tag202.xml><?xml version="1.0" encoding="utf-8"?>
<p:tagLst xmlns:p="http://schemas.openxmlformats.org/presentationml/2006/main">
  <p:tag name="AS_UNIQUEID" val="69"/>
</p:tagLst>
</file>

<file path=ppt/tags/tag203.xml><?xml version="1.0" encoding="utf-8"?>
<p:tagLst xmlns:p="http://schemas.openxmlformats.org/presentationml/2006/main">
  <p:tag name="AS_UNIQUEID" val="70"/>
</p:tagLst>
</file>

<file path=ppt/tags/tag204.xml><?xml version="1.0" encoding="utf-8"?>
<p:tagLst xmlns:p="http://schemas.openxmlformats.org/presentationml/2006/main">
  <p:tag name="AS_UNIQUEID" val="71"/>
</p:tagLst>
</file>

<file path=ppt/tags/tag205.xml><?xml version="1.0" encoding="utf-8"?>
<p:tagLst xmlns:p="http://schemas.openxmlformats.org/presentationml/2006/main">
  <p:tag name="KSO_WPP_MARK_KEY" val="7af049e8-e9c2-4ff8-8a7a-cce49fd719fe"/>
  <p:tag name="COMMONDATA" val="eyJoZGlkIjoiNTEwZDYwYjA4ODUyYzA2MmI0M2EzZjhhMWY0NWI4YWEifQ=="/>
</p:tagLst>
</file>

<file path=ppt/tags/tag21.xml><?xml version="1.0" encoding="utf-8"?>
<p:tagLst xmlns:p="http://schemas.openxmlformats.org/presentationml/2006/main">
  <p:tag name="AS_UNIQUEID" val="99"/>
</p:tagLst>
</file>

<file path=ppt/tags/tag22.xml><?xml version="1.0" encoding="utf-8"?>
<p:tagLst xmlns:p="http://schemas.openxmlformats.org/presentationml/2006/main">
  <p:tag name="AS_UNIQUEID" val="101"/>
</p:tagLst>
</file>

<file path=ppt/tags/tag23.xml><?xml version="1.0" encoding="utf-8"?>
<p:tagLst xmlns:p="http://schemas.openxmlformats.org/presentationml/2006/main">
  <p:tag name="AS_UNIQUEID" val="102"/>
</p:tagLst>
</file>

<file path=ppt/tags/tag24.xml><?xml version="1.0" encoding="utf-8"?>
<p:tagLst xmlns:p="http://schemas.openxmlformats.org/presentationml/2006/main">
  <p:tag name="AS_UNIQUEID" val="103"/>
</p:tagLst>
</file>

<file path=ppt/tags/tag25.xml><?xml version="1.0" encoding="utf-8"?>
<p:tagLst xmlns:p="http://schemas.openxmlformats.org/presentationml/2006/main">
  <p:tag name="AS_UNIQUEID" val="104"/>
</p:tagLst>
</file>

<file path=ppt/tags/tag26.xml><?xml version="1.0" encoding="utf-8"?>
<p:tagLst xmlns:p="http://schemas.openxmlformats.org/presentationml/2006/main">
  <p:tag name="AS_UNIQUEID" val="105"/>
</p:tagLst>
</file>

<file path=ppt/tags/tag27.xml><?xml version="1.0" encoding="utf-8"?>
<p:tagLst xmlns:p="http://schemas.openxmlformats.org/presentationml/2006/main">
  <p:tag name="AS_UNIQUEID" val="106"/>
</p:tagLst>
</file>

<file path=ppt/tags/tag28.xml><?xml version="1.0" encoding="utf-8"?>
<p:tagLst xmlns:p="http://schemas.openxmlformats.org/presentationml/2006/main">
  <p:tag name="AS_UNIQUEID" val="107"/>
</p:tagLst>
</file>

<file path=ppt/tags/tag29.xml><?xml version="1.0" encoding="utf-8"?>
<p:tagLst xmlns:p="http://schemas.openxmlformats.org/presentationml/2006/main">
  <p:tag name="AS_UNIQUEID" val="108"/>
</p:tagLst>
</file>

<file path=ppt/tags/tag3.xml><?xml version="1.0" encoding="utf-8"?>
<p:tagLst xmlns:p="http://schemas.openxmlformats.org/presentationml/2006/main">
  <p:tag name="AS_UNIQUEID" val="78"/>
</p:tagLst>
</file>

<file path=ppt/tags/tag30.xml><?xml version="1.0" encoding="utf-8"?>
<p:tagLst xmlns:p="http://schemas.openxmlformats.org/presentationml/2006/main">
  <p:tag name="AS_UNIQUEID" val="110"/>
</p:tagLst>
</file>

<file path=ppt/tags/tag31.xml><?xml version="1.0" encoding="utf-8"?>
<p:tagLst xmlns:p="http://schemas.openxmlformats.org/presentationml/2006/main">
  <p:tag name="AS_UNIQUEID" val="111"/>
</p:tagLst>
</file>

<file path=ppt/tags/tag32.xml><?xml version="1.0" encoding="utf-8"?>
<p:tagLst xmlns:p="http://schemas.openxmlformats.org/presentationml/2006/main">
  <p:tag name="AS_UNIQUEID" val="112"/>
</p:tagLst>
</file>

<file path=ppt/tags/tag33.xml><?xml version="1.0" encoding="utf-8"?>
<p:tagLst xmlns:p="http://schemas.openxmlformats.org/presentationml/2006/main">
  <p:tag name="AS_UNIQUEID" val="113"/>
</p:tagLst>
</file>

<file path=ppt/tags/tag34.xml><?xml version="1.0" encoding="utf-8"?>
<p:tagLst xmlns:p="http://schemas.openxmlformats.org/presentationml/2006/main">
  <p:tag name="AS_UNIQUEID" val="115"/>
</p:tagLst>
</file>

<file path=ppt/tags/tag35.xml><?xml version="1.0" encoding="utf-8"?>
<p:tagLst xmlns:p="http://schemas.openxmlformats.org/presentationml/2006/main">
  <p:tag name="AS_UNIQUEID" val="116"/>
</p:tagLst>
</file>

<file path=ppt/tags/tag36.xml><?xml version="1.0" encoding="utf-8"?>
<p:tagLst xmlns:p="http://schemas.openxmlformats.org/presentationml/2006/main">
  <p:tag name="AS_UNIQUEID" val="117"/>
</p:tagLst>
</file>

<file path=ppt/tags/tag37.xml><?xml version="1.0" encoding="utf-8"?>
<p:tagLst xmlns:p="http://schemas.openxmlformats.org/presentationml/2006/main">
  <p:tag name="AS_UNIQUEID" val="119"/>
</p:tagLst>
</file>

<file path=ppt/tags/tag38.xml><?xml version="1.0" encoding="utf-8"?>
<p:tagLst xmlns:p="http://schemas.openxmlformats.org/presentationml/2006/main">
  <p:tag name="AS_UNIQUEID" val="120"/>
</p:tagLst>
</file>

<file path=ppt/tags/tag39.xml><?xml version="1.0" encoding="utf-8"?>
<p:tagLst xmlns:p="http://schemas.openxmlformats.org/presentationml/2006/main">
  <p:tag name="AS_UNIQUEID" val="121"/>
</p:tagLst>
</file>

<file path=ppt/tags/tag4.xml><?xml version="1.0" encoding="utf-8"?>
<p:tagLst xmlns:p="http://schemas.openxmlformats.org/presentationml/2006/main">
  <p:tag name="AS_UNIQUEID" val="79"/>
</p:tagLst>
</file>

<file path=ppt/tags/tag40.xml><?xml version="1.0" encoding="utf-8"?>
<p:tagLst xmlns:p="http://schemas.openxmlformats.org/presentationml/2006/main">
  <p:tag name="AS_UNIQUEID" val="122"/>
</p:tagLst>
</file>

<file path=ppt/tags/tag41.xml><?xml version="1.0" encoding="utf-8"?>
<p:tagLst xmlns:p="http://schemas.openxmlformats.org/presentationml/2006/main">
  <p:tag name="AS_UNIQUEID" val="123"/>
</p:tagLst>
</file>

<file path=ppt/tags/tag42.xml><?xml version="1.0" encoding="utf-8"?>
<p:tagLst xmlns:p="http://schemas.openxmlformats.org/presentationml/2006/main">
  <p:tag name="AS_UNIQUEID" val="124"/>
</p:tagLst>
</file>

<file path=ppt/tags/tag43.xml><?xml version="1.0" encoding="utf-8"?>
<p:tagLst xmlns:p="http://schemas.openxmlformats.org/presentationml/2006/main">
  <p:tag name="AS_UNIQUEID" val="126"/>
</p:tagLst>
</file>

<file path=ppt/tags/tag44.xml><?xml version="1.0" encoding="utf-8"?>
<p:tagLst xmlns:p="http://schemas.openxmlformats.org/presentationml/2006/main">
  <p:tag name="AS_UNIQUEID" val="127"/>
</p:tagLst>
</file>

<file path=ppt/tags/tag45.xml><?xml version="1.0" encoding="utf-8"?>
<p:tagLst xmlns:p="http://schemas.openxmlformats.org/presentationml/2006/main">
  <p:tag name="AS_UNIQUEID" val="128"/>
</p:tagLst>
</file>

<file path=ppt/tags/tag46.xml><?xml version="1.0" encoding="utf-8"?>
<p:tagLst xmlns:p="http://schemas.openxmlformats.org/presentationml/2006/main">
  <p:tag name="AS_UNIQUEID" val="129"/>
</p:tagLst>
</file>

<file path=ppt/tags/tag47.xml><?xml version="1.0" encoding="utf-8"?>
<p:tagLst xmlns:p="http://schemas.openxmlformats.org/presentationml/2006/main">
  <p:tag name="AS_UNIQUEID" val="130"/>
</p:tagLst>
</file>

<file path=ppt/tags/tag48.xml><?xml version="1.0" encoding="utf-8"?>
<p:tagLst xmlns:p="http://schemas.openxmlformats.org/presentationml/2006/main">
  <p:tag name="AS_UNIQUEID" val="131"/>
</p:tagLst>
</file>

<file path=ppt/tags/tag49.xml><?xml version="1.0" encoding="utf-8"?>
<p:tagLst xmlns:p="http://schemas.openxmlformats.org/presentationml/2006/main">
  <p:tag name="AS_UNIQUEID" val="133"/>
</p:tagLst>
</file>

<file path=ppt/tags/tag5.xml><?xml version="1.0" encoding="utf-8"?>
<p:tagLst xmlns:p="http://schemas.openxmlformats.org/presentationml/2006/main">
  <p:tag name="AS_UNIQUEID" val="80"/>
</p:tagLst>
</file>

<file path=ppt/tags/tag50.xml><?xml version="1.0" encoding="utf-8"?>
<p:tagLst xmlns:p="http://schemas.openxmlformats.org/presentationml/2006/main">
  <p:tag name="AS_UNIQUEID" val="134"/>
</p:tagLst>
</file>

<file path=ppt/tags/tag51.xml><?xml version="1.0" encoding="utf-8"?>
<p:tagLst xmlns:p="http://schemas.openxmlformats.org/presentationml/2006/main">
  <p:tag name="AS_UNIQUEID" val="135"/>
</p:tagLst>
</file>

<file path=ppt/tags/tag52.xml><?xml version="1.0" encoding="utf-8"?>
<p:tagLst xmlns:p="http://schemas.openxmlformats.org/presentationml/2006/main">
  <p:tag name="AS_UNIQUEID" val="136"/>
</p:tagLst>
</file>

<file path=ppt/tags/tag53.xml><?xml version="1.0" encoding="utf-8"?>
<p:tagLst xmlns:p="http://schemas.openxmlformats.org/presentationml/2006/main">
  <p:tag name="AS_UNIQUEID" val="137"/>
</p:tagLst>
</file>

<file path=ppt/tags/tag54.xml><?xml version="1.0" encoding="utf-8"?>
<p:tagLst xmlns:p="http://schemas.openxmlformats.org/presentationml/2006/main">
  <p:tag name="AS_UNIQUEID" val="139"/>
</p:tagLst>
</file>

<file path=ppt/tags/tag55.xml><?xml version="1.0" encoding="utf-8"?>
<p:tagLst xmlns:p="http://schemas.openxmlformats.org/presentationml/2006/main">
  <p:tag name="AS_UNIQUEID" val="140"/>
</p:tagLst>
</file>

<file path=ppt/tags/tag56.xml><?xml version="1.0" encoding="utf-8"?>
<p:tagLst xmlns:p="http://schemas.openxmlformats.org/presentationml/2006/main">
  <p:tag name="AS_UNIQUEID" val="141"/>
</p:tagLst>
</file>

<file path=ppt/tags/tag57.xml><?xml version="1.0" encoding="utf-8"?>
<p:tagLst xmlns:p="http://schemas.openxmlformats.org/presentationml/2006/main">
  <p:tag name="AS_UNIQUEID" val="142"/>
</p:tagLst>
</file>

<file path=ppt/tags/tag58.xml><?xml version="1.0" encoding="utf-8"?>
<p:tagLst xmlns:p="http://schemas.openxmlformats.org/presentationml/2006/main">
  <p:tag name="AS_UNIQUEID" val="143"/>
</p:tagLst>
</file>

<file path=ppt/tags/tag59.xml><?xml version="1.0" encoding="utf-8"?>
<p:tagLst xmlns:p="http://schemas.openxmlformats.org/presentationml/2006/main">
  <p:tag name="AS_UNIQUEID" val="145"/>
</p:tagLst>
</file>

<file path=ppt/tags/tag6.xml><?xml version="1.0" encoding="utf-8"?>
<p:tagLst xmlns:p="http://schemas.openxmlformats.org/presentationml/2006/main">
  <p:tag name="AS_UNIQUEID" val="82"/>
</p:tagLst>
</file>

<file path=ppt/tags/tag60.xml><?xml version="1.0" encoding="utf-8"?>
<p:tagLst xmlns:p="http://schemas.openxmlformats.org/presentationml/2006/main">
  <p:tag name="AS_UNIQUEID" val="146"/>
</p:tagLst>
</file>

<file path=ppt/tags/tag61.xml><?xml version="1.0" encoding="utf-8"?>
<p:tagLst xmlns:p="http://schemas.openxmlformats.org/presentationml/2006/main">
  <p:tag name="AS_UNIQUEID" val="147"/>
</p:tagLst>
</file>

<file path=ppt/tags/tag62.xml><?xml version="1.0" encoding="utf-8"?>
<p:tagLst xmlns:p="http://schemas.openxmlformats.org/presentationml/2006/main">
  <p:tag name="AS_UNIQUEID" val="148"/>
</p:tagLst>
</file>

<file path=ppt/tags/tag63.xml><?xml version="1.0" encoding="utf-8"?>
<p:tagLst xmlns:p="http://schemas.openxmlformats.org/presentationml/2006/main">
  <p:tag name="AS_UNIQUEID" val="149"/>
</p:tagLst>
</file>

<file path=ppt/tags/tag64.xml><?xml version="1.0" encoding="utf-8"?>
<p:tagLst xmlns:p="http://schemas.openxmlformats.org/presentationml/2006/main">
  <p:tag name="AS_UNIQUEID" val="150"/>
</p:tagLst>
</file>

<file path=ppt/tags/tag65.xml><?xml version="1.0" encoding="utf-8"?>
<p:tagLst xmlns:p="http://schemas.openxmlformats.org/presentationml/2006/main">
  <p:tag name="AS_UNIQUEID" val="164"/>
  <p:tag name="KSO_WM_FULL_TEXT_BEAUTIFY_COPY_ID" val="4"/>
</p:tagLst>
</file>

<file path=ppt/tags/tag66.xml><?xml version="1.0" encoding="utf-8"?>
<p:tagLst xmlns:p="http://schemas.openxmlformats.org/presentationml/2006/main">
  <p:tag name="AS_UNIQUEID" val="165"/>
</p:tagLst>
</file>

<file path=ppt/tags/tag67.xml><?xml version="1.0" encoding="utf-8"?>
<p:tagLst xmlns:p="http://schemas.openxmlformats.org/presentationml/2006/main">
  <p:tag name="AS_UNIQUEID" val="452"/>
  <p:tag name="KSO_WM_FULL_TEXT_BEAUTIFY_COPY_ID" val="4"/>
</p:tagLst>
</file>

<file path=ppt/tags/tag68.xml><?xml version="1.0" encoding="utf-8"?>
<p:tagLst xmlns:p="http://schemas.openxmlformats.org/presentationml/2006/main">
  <p:tag name="AS_UNIQUEID" val="454"/>
</p:tagLst>
</file>

<file path=ppt/tags/tag69.xml><?xml version="1.0" encoding="utf-8"?>
<p:tagLst xmlns:p="http://schemas.openxmlformats.org/presentationml/2006/main">
  <p:tag name="AS_UNIQUEID" val="455"/>
</p:tagLst>
</file>

<file path=ppt/tags/tag7.xml><?xml version="1.0" encoding="utf-8"?>
<p:tagLst xmlns:p="http://schemas.openxmlformats.org/presentationml/2006/main">
  <p:tag name="AS_UNIQUEID" val="83"/>
</p:tagLst>
</file>

<file path=ppt/tags/tag70.xml><?xml version="1.0" encoding="utf-8"?>
<p:tagLst xmlns:p="http://schemas.openxmlformats.org/presentationml/2006/main">
  <p:tag name="AS_UNIQUEID" val="456"/>
</p:tagLst>
</file>

<file path=ppt/tags/tag71.xml><?xml version="1.0" encoding="utf-8"?>
<p:tagLst xmlns:p="http://schemas.openxmlformats.org/presentationml/2006/main">
  <p:tag name="AS_UNIQUEID" val="457"/>
</p:tagLst>
</file>

<file path=ppt/tags/tag72.xml><?xml version="1.0" encoding="utf-8"?>
<p:tagLst xmlns:p="http://schemas.openxmlformats.org/presentationml/2006/main">
  <p:tag name="AS_UNIQUEID" val="459"/>
</p:tagLst>
</file>

<file path=ppt/tags/tag73.xml><?xml version="1.0" encoding="utf-8"?>
<p:tagLst xmlns:p="http://schemas.openxmlformats.org/presentationml/2006/main">
  <p:tag name="AS_UNIQUEID" val="460"/>
</p:tagLst>
</file>

<file path=ppt/tags/tag74.xml><?xml version="1.0" encoding="utf-8"?>
<p:tagLst xmlns:p="http://schemas.openxmlformats.org/presentationml/2006/main">
  <p:tag name="AS_UNIQUEID" val="461"/>
</p:tagLst>
</file>

<file path=ppt/tags/tag75.xml><?xml version="1.0" encoding="utf-8"?>
<p:tagLst xmlns:p="http://schemas.openxmlformats.org/presentationml/2006/main">
  <p:tag name="AS_UNIQUEID" val="462"/>
</p:tagLst>
</file>

<file path=ppt/tags/tag76.xml><?xml version="1.0" encoding="utf-8"?>
<p:tagLst xmlns:p="http://schemas.openxmlformats.org/presentationml/2006/main">
  <p:tag name="AS_UNIQUEID" val="463"/>
</p:tagLst>
</file>

<file path=ppt/tags/tag77.xml><?xml version="1.0" encoding="utf-8"?>
<p:tagLst xmlns:p="http://schemas.openxmlformats.org/presentationml/2006/main">
  <p:tag name="AS_UNIQUEID" val="465"/>
</p:tagLst>
</file>

<file path=ppt/tags/tag78.xml><?xml version="1.0" encoding="utf-8"?>
<p:tagLst xmlns:p="http://schemas.openxmlformats.org/presentationml/2006/main">
  <p:tag name="AS_UNIQUEID" val="467"/>
</p:tagLst>
</file>

<file path=ppt/tags/tag79.xml><?xml version="1.0" encoding="utf-8"?>
<p:tagLst xmlns:p="http://schemas.openxmlformats.org/presentationml/2006/main">
  <p:tag name="AS_UNIQUEID" val="468"/>
</p:tagLst>
</file>

<file path=ppt/tags/tag8.xml><?xml version="1.0" encoding="utf-8"?>
<p:tagLst xmlns:p="http://schemas.openxmlformats.org/presentationml/2006/main">
  <p:tag name="AS_UNIQUEID" val="84"/>
</p:tagLst>
</file>

<file path=ppt/tags/tag80.xml><?xml version="1.0" encoding="utf-8"?>
<p:tagLst xmlns:p="http://schemas.openxmlformats.org/presentationml/2006/main">
  <p:tag name="AS_UNIQUEID" val="469"/>
</p:tagLst>
</file>

<file path=ppt/tags/tag81.xml><?xml version="1.0" encoding="utf-8"?>
<p:tagLst xmlns:p="http://schemas.openxmlformats.org/presentationml/2006/main">
  <p:tag name="AS_UNIQUEID" val="470"/>
</p:tagLst>
</file>

<file path=ppt/tags/tag82.xml><?xml version="1.0" encoding="utf-8"?>
<p:tagLst xmlns:p="http://schemas.openxmlformats.org/presentationml/2006/main">
  <p:tag name="AS_UNIQUEID" val="471"/>
</p:tagLst>
</file>

<file path=ppt/tags/tag83.xml><?xml version="1.0" encoding="utf-8"?>
<p:tagLst xmlns:p="http://schemas.openxmlformats.org/presentationml/2006/main">
  <p:tag name="AS_UNIQUEID" val="472"/>
</p:tagLst>
</file>

<file path=ppt/tags/tag84.xml><?xml version="1.0" encoding="utf-8"?>
<p:tagLst xmlns:p="http://schemas.openxmlformats.org/presentationml/2006/main">
  <p:tag name="AS_UNIQUEID" val="473"/>
</p:tagLst>
</file>

<file path=ppt/tags/tag85.xml><?xml version="1.0" encoding="utf-8"?>
<p:tagLst xmlns:p="http://schemas.openxmlformats.org/presentationml/2006/main">
  <p:tag name="AS_UNIQUEID" val="475"/>
</p:tagLst>
</file>

<file path=ppt/tags/tag86.xml><?xml version="1.0" encoding="utf-8"?>
<p:tagLst xmlns:p="http://schemas.openxmlformats.org/presentationml/2006/main">
  <p:tag name="AS_UNIQUEID" val="476"/>
</p:tagLst>
</file>

<file path=ppt/tags/tag87.xml><?xml version="1.0" encoding="utf-8"?>
<p:tagLst xmlns:p="http://schemas.openxmlformats.org/presentationml/2006/main">
  <p:tag name="AS_UNIQUEID" val="477"/>
</p:tagLst>
</file>

<file path=ppt/tags/tag88.xml><?xml version="1.0" encoding="utf-8"?>
<p:tagLst xmlns:p="http://schemas.openxmlformats.org/presentationml/2006/main">
  <p:tag name="AS_UNIQUEID" val="478"/>
</p:tagLst>
</file>

<file path=ppt/tags/tag89.xml><?xml version="1.0" encoding="utf-8"?>
<p:tagLst xmlns:p="http://schemas.openxmlformats.org/presentationml/2006/main">
  <p:tag name="AS_UNIQUEID" val="479"/>
</p:tagLst>
</file>

<file path=ppt/tags/tag9.xml><?xml version="1.0" encoding="utf-8"?>
<p:tagLst xmlns:p="http://schemas.openxmlformats.org/presentationml/2006/main">
  <p:tag name="AS_UNIQUEID" val="85"/>
</p:tagLst>
</file>

<file path=ppt/tags/tag90.xml><?xml version="1.0" encoding="utf-8"?>
<p:tagLst xmlns:p="http://schemas.openxmlformats.org/presentationml/2006/main">
  <p:tag name="AS_UNIQUEID" val="480"/>
</p:tagLst>
</file>

<file path=ppt/tags/tag91.xml><?xml version="1.0" encoding="utf-8"?>
<p:tagLst xmlns:p="http://schemas.openxmlformats.org/presentationml/2006/main">
  <p:tag name="AS_UNIQUEID" val="482"/>
</p:tagLst>
</file>

<file path=ppt/tags/tag92.xml><?xml version="1.0" encoding="utf-8"?>
<p:tagLst xmlns:p="http://schemas.openxmlformats.org/presentationml/2006/main">
  <p:tag name="AS_UNIQUEID" val="483"/>
</p:tagLst>
</file>

<file path=ppt/tags/tag93.xml><?xml version="1.0" encoding="utf-8"?>
<p:tagLst xmlns:p="http://schemas.openxmlformats.org/presentationml/2006/main">
  <p:tag name="AS_UNIQUEID" val="484"/>
</p:tagLst>
</file>

<file path=ppt/tags/tag94.xml><?xml version="1.0" encoding="utf-8"?>
<p:tagLst xmlns:p="http://schemas.openxmlformats.org/presentationml/2006/main">
  <p:tag name="AS_UNIQUEID" val="485"/>
</p:tagLst>
</file>

<file path=ppt/tags/tag95.xml><?xml version="1.0" encoding="utf-8"?>
<p:tagLst xmlns:p="http://schemas.openxmlformats.org/presentationml/2006/main">
  <p:tag name="AS_UNIQUEID" val="486"/>
</p:tagLst>
</file>

<file path=ppt/tags/tag96.xml><?xml version="1.0" encoding="utf-8"?>
<p:tagLst xmlns:p="http://schemas.openxmlformats.org/presentationml/2006/main">
  <p:tag name="AS_UNIQUEID" val="487"/>
</p:tagLst>
</file>

<file path=ppt/tags/tag97.xml><?xml version="1.0" encoding="utf-8"?>
<p:tagLst xmlns:p="http://schemas.openxmlformats.org/presentationml/2006/main">
  <p:tag name="AS_UNIQUEID" val="489"/>
</p:tagLst>
</file>

<file path=ppt/tags/tag98.xml><?xml version="1.0" encoding="utf-8"?>
<p:tagLst xmlns:p="http://schemas.openxmlformats.org/presentationml/2006/main">
  <p:tag name="AS_UNIQUEID" val="490"/>
</p:tagLst>
</file>

<file path=ppt/tags/tag99.xml><?xml version="1.0" encoding="utf-8"?>
<p:tagLst xmlns:p="http://schemas.openxmlformats.org/presentationml/2006/main">
  <p:tag name="AS_UNIQUEID" val="49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WPS 演示</Application>
  <PresentationFormat>全屏显示(16:9)</PresentationFormat>
  <Paragraphs>191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楷体</vt:lpstr>
      <vt:lpstr>微软雅黑</vt:lpstr>
      <vt:lpstr>字魂105号-简雅黑</vt:lpstr>
      <vt:lpstr>黑体</vt:lpstr>
      <vt:lpstr>汉仪铸字木头人简</vt:lpstr>
      <vt:lpstr>Wingdings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2022-12-29T06:11:00Z</dcterms:created>
  <dcterms:modified xsi:type="dcterms:W3CDTF">2023-01-15T09:07:47Z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6EB1A97EF36E45B882ACB76D3E9EE62F</vt:lpwstr>
  </property>
  <property fmtid="{D5CDD505-2E9C-101B-9397-08002B2CF9AE}" pid="3" name="KSOProductBuildVer">
    <vt:lpwstr>2052-11.1.0.13703</vt:lpwstr>
  </property>
</Properties>
</file>