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391" r:id="rId3"/>
    <p:sldId id="379" r:id="rId4"/>
    <p:sldId id="380" r:id="rId5"/>
    <p:sldId id="381" r:id="rId6"/>
    <p:sldId id="382" r:id="rId7"/>
    <p:sldId id="383" r:id="rId8"/>
    <p:sldId id="384" r:id="rId9"/>
    <p:sldId id="385" r:id="rId10"/>
    <p:sldId id="386" r:id="rId11"/>
    <p:sldId id="387" r:id="rId12"/>
    <p:sldId id="388" r:id="rId13"/>
  </p:sldIdLst>
  <p:sldSz cx="9144000" cy="5143500" type="screen16x9"/>
  <p:notesSz cx="6858000" cy="9144000"/>
  <p:custDataLst>
    <p:tags r:id="rId1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29" autoAdjust="0"/>
    <p:restoredTop sz="94660"/>
  </p:normalViewPr>
  <p:slideViewPr>
    <p:cSldViewPr>
      <p:cViewPr>
        <p:scale>
          <a:sx n="130" d="100"/>
          <a:sy n="130" d="100"/>
        </p:scale>
        <p:origin x="-1302" y="-4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1.GIF"/><Relationship Id="rId4" Type="http://schemas.openxmlformats.org/officeDocument/2006/relationships/image" Target="../media/image16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2.png"/><Relationship Id="rId4" Type="http://schemas.openxmlformats.org/officeDocument/2006/relationships/image" Target="../media/image22.GIF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9.png"/><Relationship Id="rId6" Type="http://schemas.openxmlformats.org/officeDocument/2006/relationships/image" Target="../media/image5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image" Target="../media/image18.GIF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0.png"/><Relationship Id="rId2" Type="http://schemas.openxmlformats.org/officeDocument/2006/relationships/image" Target="../media/image20.GIF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891688" y="1419622"/>
            <a:ext cx="5591142" cy="1315794"/>
            <a:chOff x="1776429" y="1520739"/>
            <a:chExt cx="5591142" cy="1315794"/>
          </a:xfrm>
        </p:grpSpPr>
        <p:sp>
          <p:nvSpPr>
            <p:cNvPr id="12" name="圆角矩形 11"/>
            <p:cNvSpPr/>
            <p:nvPr/>
          </p:nvSpPr>
          <p:spPr>
            <a:xfrm>
              <a:off x="1776429" y="1520739"/>
              <a:ext cx="5591142" cy="1315794"/>
            </a:xfrm>
            <a:prstGeom prst="roundRect">
              <a:avLst>
                <a:gd name="adj" fmla="val 50000"/>
              </a:avLst>
            </a:prstGeom>
            <a:solidFill>
              <a:srgbClr val="AE7BB4"/>
            </a:solidFill>
            <a:ln>
              <a:noFill/>
              <a:prstDash val="dash"/>
            </a:ln>
            <a:effectLst>
              <a:outerShdw dist="88900" dir="2700000" algn="tl" rotWithShape="0">
                <a:srgbClr val="8B639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1907704" y="1602512"/>
              <a:ext cx="5328592" cy="1152248"/>
            </a:xfrm>
            <a:prstGeom prst="roundRect">
              <a:avLst>
                <a:gd name="adj" fmla="val 50000"/>
              </a:avLst>
            </a:prstGeom>
            <a:solidFill>
              <a:srgbClr val="E5F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979628" y="1886499"/>
              <a:ext cx="5184659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7 </a:t>
              </a:r>
              <a:r>
                <a:rPr lang="en-US" altLang="zh-CN" sz="3200" dirty="0" smtClean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  </a:t>
              </a:r>
              <a:r>
                <a:rPr lang="zh-CN" altLang="en-US" sz="3200" dirty="0" smtClean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一</a:t>
              </a:r>
              <a:r>
                <a:rPr lang="zh-CN" altLang="en-US" sz="3200" dirty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匹出色的马</a:t>
              </a:r>
              <a:endParaRPr lang="zh-CN" altLang="en-US" sz="3200" dirty="0">
                <a:solidFill>
                  <a:srgbClr val="CE6E8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850959" y="1563638"/>
              <a:ext cx="5442082" cy="122999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E5DFE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5DFEC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019604" y="3011372"/>
            <a:ext cx="11047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73459" y="2060509"/>
            <a:ext cx="1285667" cy="128566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29166" y="2059620"/>
            <a:ext cx="1285667" cy="128566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7752" y="2061398"/>
            <a:ext cx="1285667" cy="128566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040580" y="2057842"/>
            <a:ext cx="1285667" cy="128566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484873" y="2058731"/>
            <a:ext cx="1285667" cy="1285667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611560" y="652811"/>
            <a:ext cx="1471085" cy="534600"/>
            <a:chOff x="3131840" y="2188312"/>
            <a:chExt cx="1471085" cy="534600"/>
          </a:xfrm>
        </p:grpSpPr>
        <p:sp>
          <p:nvSpPr>
            <p:cNvPr id="18" name="圆角矩形 17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587B84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73459" y="2060509"/>
            <a:ext cx="1285667" cy="128566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29166" y="2059620"/>
            <a:ext cx="1285667" cy="128566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7752" y="2061398"/>
            <a:ext cx="1285667" cy="128566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040580" y="2057842"/>
            <a:ext cx="1285667" cy="128566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484873" y="2058731"/>
            <a:ext cx="1285667" cy="1285667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611560" y="652811"/>
            <a:ext cx="1471085" cy="534600"/>
            <a:chOff x="3131840" y="2188312"/>
            <a:chExt cx="1471085" cy="534600"/>
          </a:xfrm>
        </p:grpSpPr>
        <p:sp>
          <p:nvSpPr>
            <p:cNvPr id="18" name="圆角矩形 17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587B84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6612" y="1050221"/>
            <a:ext cx="2375549" cy="16272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382486" y="1050204"/>
            <a:ext cx="2376264" cy="16272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129075" y="1050204"/>
            <a:ext cx="2393988" cy="16111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矩形 1"/>
          <p:cNvSpPr/>
          <p:nvPr/>
        </p:nvSpPr>
        <p:spPr>
          <a:xfrm>
            <a:off x="536390" y="3075806"/>
            <a:ext cx="806845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　　马是人类忠诚而高贵的朋友，是富有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情感的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生灵，马也曾是古代重要的交通工具。我们课文中的小主人有一匹神奇出色的马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，大家想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了解认识吗？让我们赶紧走进课文去看看吧！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11560" y="652811"/>
            <a:ext cx="1471085" cy="534600"/>
            <a:chOff x="3131840" y="2188312"/>
            <a:chExt cx="1471085" cy="534600"/>
          </a:xfrm>
        </p:grpSpPr>
        <p:sp>
          <p:nvSpPr>
            <p:cNvPr id="23" name="圆角矩形 2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5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认一认</a:t>
              </a:r>
              <a:endPara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1028239" y="1552775"/>
            <a:ext cx="708752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ct val="0"/>
              </a:spcAft>
            </a:pPr>
            <a:r>
              <a:rPr lang="zh-CN" altLang="zh-CN" sz="3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郊</a:t>
            </a:r>
            <a:r>
              <a:rPr lang="zh-CN" altLang="en-US" sz="3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zh-CN" sz="3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泛</a:t>
            </a:r>
            <a:r>
              <a:rPr lang="zh-CN" altLang="en-US" sz="3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zh-CN" sz="3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波</a:t>
            </a:r>
            <a:r>
              <a:rPr lang="zh-CN" altLang="en-US" sz="3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zh-CN" sz="3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纹</a:t>
            </a:r>
            <a:r>
              <a:rPr lang="zh-CN" altLang="en-US" sz="3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zh-CN" sz="3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葱</a:t>
            </a:r>
            <a:r>
              <a:rPr lang="zh-CN" altLang="en-US" sz="3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zh-CN" sz="3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软</a:t>
            </a:r>
            <a:r>
              <a:rPr lang="zh-CN" altLang="en-US" sz="3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zh-CN" sz="3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毯</a:t>
            </a:r>
            <a:r>
              <a:rPr lang="zh-CN" altLang="en-US" sz="3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zh-CN" sz="3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异</a:t>
            </a:r>
            <a:r>
              <a:rPr lang="zh-CN" altLang="en-US" sz="3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zh-CN" sz="3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恋</a:t>
            </a:r>
            <a:r>
              <a:rPr lang="zh-CN" altLang="en-US" sz="3600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舍　</a:t>
            </a:r>
            <a:r>
              <a:rPr lang="zh-CN" altLang="zh-CN" sz="3600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zh-CN" altLang="en-US" sz="3600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3600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株</a:t>
            </a:r>
            <a:r>
              <a:rPr lang="zh-CN" altLang="en-US" sz="3600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3600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拾</a:t>
            </a:r>
            <a:r>
              <a:rPr lang="zh-CN" altLang="en-US" sz="3600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3600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骑</a:t>
            </a:r>
            <a:r>
              <a:rPr lang="zh-CN" altLang="en-US" sz="3600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3600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跨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115616" y="1347614"/>
            <a:ext cx="6912768" cy="2808312"/>
          </a:xfrm>
          <a:prstGeom prst="roundRect">
            <a:avLst>
              <a:gd name="adj" fmla="val 7288"/>
            </a:avLst>
          </a:prstGeom>
          <a:solidFill>
            <a:schemeClr val="bg1"/>
          </a:solidFill>
          <a:ln>
            <a:solidFill>
              <a:schemeClr val="accent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611560" y="652811"/>
            <a:ext cx="1471085" cy="534600"/>
            <a:chOff x="3131840" y="2188312"/>
            <a:chExt cx="1471085" cy="534600"/>
          </a:xfrm>
        </p:grpSpPr>
        <p:sp>
          <p:nvSpPr>
            <p:cNvPr id="27" name="圆角矩形 26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4ED2CC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说一说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1259631" y="1551002"/>
            <a:ext cx="35667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kern="1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课文主要写了什么？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259632" y="2043104"/>
            <a:ext cx="66247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zh-CN" sz="24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本文写了一家四口到郊外散步，大家走不动时，妹妹求爸爸妈妈抱，妈妈拒绝，爸爸让她骑着出色的马回家的故事。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367138" y="3206872"/>
            <a:ext cx="942811" cy="1080432"/>
            <a:chOff x="7367138" y="3206872"/>
            <a:chExt cx="942811" cy="1080432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7474217" y="3206872"/>
              <a:ext cx="698183" cy="1020420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 rot="20008848">
              <a:off x="7367138" y="3464271"/>
              <a:ext cx="563128" cy="823033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 rot="1469034">
              <a:off x="7746821" y="3402659"/>
              <a:ext cx="563128" cy="82303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28949" y="1417404"/>
            <a:ext cx="864096" cy="461665"/>
            <a:chOff x="827584" y="1601180"/>
            <a:chExt cx="864096" cy="461665"/>
          </a:xfrm>
        </p:grpSpPr>
        <p:sp>
          <p:nvSpPr>
            <p:cNvPr id="37" name="任意多边形 36"/>
            <p:cNvSpPr/>
            <p:nvPr/>
          </p:nvSpPr>
          <p:spPr>
            <a:xfrm>
              <a:off x="827584" y="1632243"/>
              <a:ext cx="864096" cy="389200"/>
            </a:xfrm>
            <a:custGeom>
              <a:avLst/>
              <a:gdLst>
                <a:gd name="connsiteX0" fmla="*/ 1142270 w 1437231"/>
                <a:gd name="connsiteY0" fmla="*/ 0 h 342155"/>
                <a:gd name="connsiteX1" fmla="*/ 1142403 w 1437231"/>
                <a:gd name="connsiteY1" fmla="*/ 77 h 342155"/>
                <a:gd name="connsiteX2" fmla="*/ 1143124 w 1437231"/>
                <a:gd name="connsiteY2" fmla="*/ 77 h 342155"/>
                <a:gd name="connsiteX3" fmla="*/ 1143124 w 1437231"/>
                <a:gd name="connsiteY3" fmla="*/ 495 h 342155"/>
                <a:gd name="connsiteX4" fmla="*/ 1437231 w 1437231"/>
                <a:gd name="connsiteY4" fmla="*/ 171077 h 342155"/>
                <a:gd name="connsiteX5" fmla="*/ 1143124 w 1437231"/>
                <a:gd name="connsiteY5" fmla="*/ 341660 h 342155"/>
                <a:gd name="connsiteX6" fmla="*/ 1143124 w 1437231"/>
                <a:gd name="connsiteY6" fmla="*/ 342077 h 342155"/>
                <a:gd name="connsiteX7" fmla="*/ 1142405 w 1437231"/>
                <a:gd name="connsiteY7" fmla="*/ 342077 h 342155"/>
                <a:gd name="connsiteX8" fmla="*/ 1142270 w 1437231"/>
                <a:gd name="connsiteY8" fmla="*/ 342155 h 342155"/>
                <a:gd name="connsiteX9" fmla="*/ 1142270 w 1437231"/>
                <a:gd name="connsiteY9" fmla="*/ 342077 h 342155"/>
                <a:gd name="connsiteX10" fmla="*/ 0 w 1437231"/>
                <a:gd name="connsiteY10" fmla="*/ 342077 h 342155"/>
                <a:gd name="connsiteX11" fmla="*/ 0 w 1437231"/>
                <a:gd name="connsiteY11" fmla="*/ 77 h 342155"/>
                <a:gd name="connsiteX12" fmla="*/ 1142270 w 1437231"/>
                <a:gd name="connsiteY12" fmla="*/ 77 h 342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7231" h="342155">
                  <a:moveTo>
                    <a:pt x="1142270" y="0"/>
                  </a:moveTo>
                  <a:lnTo>
                    <a:pt x="1142403" y="77"/>
                  </a:lnTo>
                  <a:lnTo>
                    <a:pt x="1143124" y="77"/>
                  </a:lnTo>
                  <a:lnTo>
                    <a:pt x="1143124" y="495"/>
                  </a:lnTo>
                  <a:lnTo>
                    <a:pt x="1437231" y="171077"/>
                  </a:lnTo>
                  <a:lnTo>
                    <a:pt x="1143124" y="341660"/>
                  </a:lnTo>
                  <a:lnTo>
                    <a:pt x="1143124" y="342077"/>
                  </a:lnTo>
                  <a:lnTo>
                    <a:pt x="1142405" y="342077"/>
                  </a:lnTo>
                  <a:lnTo>
                    <a:pt x="1142270" y="342155"/>
                  </a:lnTo>
                  <a:lnTo>
                    <a:pt x="1142270" y="342077"/>
                  </a:lnTo>
                  <a:lnTo>
                    <a:pt x="0" y="342077"/>
                  </a:lnTo>
                  <a:lnTo>
                    <a:pt x="0" y="77"/>
                  </a:lnTo>
                  <a:lnTo>
                    <a:pt x="1142270" y="77"/>
                  </a:lnTo>
                  <a:close/>
                </a:path>
              </a:pathLst>
            </a:custGeom>
            <a:solidFill>
              <a:srgbClr val="FF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973868" y="1601180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kern="1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匹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042586" y="1404526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一匹马 布匹</a:t>
            </a:r>
            <a:r>
              <a:rPr lang="en-US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dirty="0"/>
          </a:p>
        </p:txBody>
      </p:sp>
      <p:sp>
        <p:nvSpPr>
          <p:cNvPr id="17" name="矩形 16"/>
          <p:cNvSpPr/>
          <p:nvPr/>
        </p:nvSpPr>
        <p:spPr>
          <a:xfrm>
            <a:off x="2035047" y="2038370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波纹</a:t>
            </a:r>
            <a:r>
              <a:rPr lang="en-US" altLang="zh-CN" sz="24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波浪</a:t>
            </a:r>
            <a:r>
              <a:rPr lang="en-US" altLang="zh-CN" sz="24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/>
          </a:p>
        </p:txBody>
      </p:sp>
      <p:sp>
        <p:nvSpPr>
          <p:cNvPr id="19" name="矩形 18"/>
          <p:cNvSpPr/>
          <p:nvPr/>
        </p:nvSpPr>
        <p:spPr>
          <a:xfrm>
            <a:off x="2035047" y="2672214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</a:t>
            </a:r>
            <a:r>
              <a:rPr lang="en-US" altLang="zh-CN" sz="24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石像</a:t>
            </a:r>
            <a:r>
              <a:rPr lang="en-US" altLang="zh-CN" sz="24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/>
          </a:p>
        </p:txBody>
      </p:sp>
      <p:sp>
        <p:nvSpPr>
          <p:cNvPr id="21" name="矩形 20"/>
          <p:cNvSpPr/>
          <p:nvPr/>
        </p:nvSpPr>
        <p:spPr>
          <a:xfrm>
            <a:off x="2035047" y="3306058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留恋</a:t>
            </a:r>
            <a:r>
              <a:rPr lang="en-US" altLang="zh-CN" sz="24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爱恋</a:t>
            </a:r>
            <a:r>
              <a:rPr lang="en-US" altLang="zh-CN" sz="24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/>
          </a:p>
        </p:txBody>
      </p:sp>
      <p:sp>
        <p:nvSpPr>
          <p:cNvPr id="23" name="矩形 22"/>
          <p:cNvSpPr/>
          <p:nvPr/>
        </p:nvSpPr>
        <p:spPr>
          <a:xfrm>
            <a:off x="2035047" y="3939902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4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请求</a:t>
            </a:r>
            <a:r>
              <a:rPr lang="en-US" altLang="zh-CN" sz="24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求知</a:t>
            </a:r>
            <a:endParaRPr lang="zh-CN" altLang="zh-CN" sz="2400" kern="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28949" y="2050404"/>
            <a:ext cx="864096" cy="461665"/>
            <a:chOff x="827584" y="2305351"/>
            <a:chExt cx="864096" cy="461665"/>
          </a:xfrm>
        </p:grpSpPr>
        <p:sp>
          <p:nvSpPr>
            <p:cNvPr id="40" name="任意多边形 39"/>
            <p:cNvSpPr/>
            <p:nvPr/>
          </p:nvSpPr>
          <p:spPr>
            <a:xfrm>
              <a:off x="827584" y="2336414"/>
              <a:ext cx="864096" cy="389200"/>
            </a:xfrm>
            <a:custGeom>
              <a:avLst/>
              <a:gdLst>
                <a:gd name="connsiteX0" fmla="*/ 1142270 w 1437231"/>
                <a:gd name="connsiteY0" fmla="*/ 0 h 342155"/>
                <a:gd name="connsiteX1" fmla="*/ 1142403 w 1437231"/>
                <a:gd name="connsiteY1" fmla="*/ 77 h 342155"/>
                <a:gd name="connsiteX2" fmla="*/ 1143124 w 1437231"/>
                <a:gd name="connsiteY2" fmla="*/ 77 h 342155"/>
                <a:gd name="connsiteX3" fmla="*/ 1143124 w 1437231"/>
                <a:gd name="connsiteY3" fmla="*/ 495 h 342155"/>
                <a:gd name="connsiteX4" fmla="*/ 1437231 w 1437231"/>
                <a:gd name="connsiteY4" fmla="*/ 171077 h 342155"/>
                <a:gd name="connsiteX5" fmla="*/ 1143124 w 1437231"/>
                <a:gd name="connsiteY5" fmla="*/ 341660 h 342155"/>
                <a:gd name="connsiteX6" fmla="*/ 1143124 w 1437231"/>
                <a:gd name="connsiteY6" fmla="*/ 342077 h 342155"/>
                <a:gd name="connsiteX7" fmla="*/ 1142405 w 1437231"/>
                <a:gd name="connsiteY7" fmla="*/ 342077 h 342155"/>
                <a:gd name="connsiteX8" fmla="*/ 1142270 w 1437231"/>
                <a:gd name="connsiteY8" fmla="*/ 342155 h 342155"/>
                <a:gd name="connsiteX9" fmla="*/ 1142270 w 1437231"/>
                <a:gd name="connsiteY9" fmla="*/ 342077 h 342155"/>
                <a:gd name="connsiteX10" fmla="*/ 0 w 1437231"/>
                <a:gd name="connsiteY10" fmla="*/ 342077 h 342155"/>
                <a:gd name="connsiteX11" fmla="*/ 0 w 1437231"/>
                <a:gd name="connsiteY11" fmla="*/ 77 h 342155"/>
                <a:gd name="connsiteX12" fmla="*/ 1142270 w 1437231"/>
                <a:gd name="connsiteY12" fmla="*/ 77 h 342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7231" h="342155">
                  <a:moveTo>
                    <a:pt x="1142270" y="0"/>
                  </a:moveTo>
                  <a:lnTo>
                    <a:pt x="1142403" y="77"/>
                  </a:lnTo>
                  <a:lnTo>
                    <a:pt x="1143124" y="77"/>
                  </a:lnTo>
                  <a:lnTo>
                    <a:pt x="1143124" y="495"/>
                  </a:lnTo>
                  <a:lnTo>
                    <a:pt x="1437231" y="171077"/>
                  </a:lnTo>
                  <a:lnTo>
                    <a:pt x="1143124" y="341660"/>
                  </a:lnTo>
                  <a:lnTo>
                    <a:pt x="1143124" y="342077"/>
                  </a:lnTo>
                  <a:lnTo>
                    <a:pt x="1142405" y="342077"/>
                  </a:lnTo>
                  <a:lnTo>
                    <a:pt x="1142270" y="342155"/>
                  </a:lnTo>
                  <a:lnTo>
                    <a:pt x="1142270" y="342077"/>
                  </a:lnTo>
                  <a:lnTo>
                    <a:pt x="0" y="342077"/>
                  </a:lnTo>
                  <a:lnTo>
                    <a:pt x="0" y="77"/>
                  </a:lnTo>
                  <a:lnTo>
                    <a:pt x="1142270" y="77"/>
                  </a:lnTo>
                  <a:close/>
                </a:path>
              </a:pathLst>
            </a:custGeom>
            <a:solidFill>
              <a:srgbClr val="FF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973868" y="2305351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kern="1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波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28949" y="2683404"/>
            <a:ext cx="864096" cy="461665"/>
            <a:chOff x="827584" y="3003298"/>
            <a:chExt cx="864096" cy="461665"/>
          </a:xfrm>
        </p:grpSpPr>
        <p:sp>
          <p:nvSpPr>
            <p:cNvPr id="43" name="任意多边形 42"/>
            <p:cNvSpPr/>
            <p:nvPr/>
          </p:nvSpPr>
          <p:spPr>
            <a:xfrm>
              <a:off x="827584" y="3034361"/>
              <a:ext cx="864096" cy="389200"/>
            </a:xfrm>
            <a:custGeom>
              <a:avLst/>
              <a:gdLst>
                <a:gd name="connsiteX0" fmla="*/ 1142270 w 1437231"/>
                <a:gd name="connsiteY0" fmla="*/ 0 h 342155"/>
                <a:gd name="connsiteX1" fmla="*/ 1142403 w 1437231"/>
                <a:gd name="connsiteY1" fmla="*/ 77 h 342155"/>
                <a:gd name="connsiteX2" fmla="*/ 1143124 w 1437231"/>
                <a:gd name="connsiteY2" fmla="*/ 77 h 342155"/>
                <a:gd name="connsiteX3" fmla="*/ 1143124 w 1437231"/>
                <a:gd name="connsiteY3" fmla="*/ 495 h 342155"/>
                <a:gd name="connsiteX4" fmla="*/ 1437231 w 1437231"/>
                <a:gd name="connsiteY4" fmla="*/ 171077 h 342155"/>
                <a:gd name="connsiteX5" fmla="*/ 1143124 w 1437231"/>
                <a:gd name="connsiteY5" fmla="*/ 341660 h 342155"/>
                <a:gd name="connsiteX6" fmla="*/ 1143124 w 1437231"/>
                <a:gd name="connsiteY6" fmla="*/ 342077 h 342155"/>
                <a:gd name="connsiteX7" fmla="*/ 1142405 w 1437231"/>
                <a:gd name="connsiteY7" fmla="*/ 342077 h 342155"/>
                <a:gd name="connsiteX8" fmla="*/ 1142270 w 1437231"/>
                <a:gd name="connsiteY8" fmla="*/ 342155 h 342155"/>
                <a:gd name="connsiteX9" fmla="*/ 1142270 w 1437231"/>
                <a:gd name="connsiteY9" fmla="*/ 342077 h 342155"/>
                <a:gd name="connsiteX10" fmla="*/ 0 w 1437231"/>
                <a:gd name="connsiteY10" fmla="*/ 342077 h 342155"/>
                <a:gd name="connsiteX11" fmla="*/ 0 w 1437231"/>
                <a:gd name="connsiteY11" fmla="*/ 77 h 342155"/>
                <a:gd name="connsiteX12" fmla="*/ 1142270 w 1437231"/>
                <a:gd name="connsiteY12" fmla="*/ 77 h 342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7231" h="342155">
                  <a:moveTo>
                    <a:pt x="1142270" y="0"/>
                  </a:moveTo>
                  <a:lnTo>
                    <a:pt x="1142403" y="77"/>
                  </a:lnTo>
                  <a:lnTo>
                    <a:pt x="1143124" y="77"/>
                  </a:lnTo>
                  <a:lnTo>
                    <a:pt x="1143124" y="495"/>
                  </a:lnTo>
                  <a:lnTo>
                    <a:pt x="1437231" y="171077"/>
                  </a:lnTo>
                  <a:lnTo>
                    <a:pt x="1143124" y="341660"/>
                  </a:lnTo>
                  <a:lnTo>
                    <a:pt x="1143124" y="342077"/>
                  </a:lnTo>
                  <a:lnTo>
                    <a:pt x="1142405" y="342077"/>
                  </a:lnTo>
                  <a:lnTo>
                    <a:pt x="1142270" y="342155"/>
                  </a:lnTo>
                  <a:lnTo>
                    <a:pt x="1142270" y="342077"/>
                  </a:lnTo>
                  <a:lnTo>
                    <a:pt x="0" y="342077"/>
                  </a:lnTo>
                  <a:lnTo>
                    <a:pt x="0" y="77"/>
                  </a:lnTo>
                  <a:lnTo>
                    <a:pt x="1142270" y="77"/>
                  </a:lnTo>
                  <a:close/>
                </a:path>
              </a:pathLst>
            </a:custGeom>
            <a:solidFill>
              <a:srgbClr val="FF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973868" y="300329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kern="1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像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28949" y="3316404"/>
            <a:ext cx="864096" cy="461665"/>
            <a:chOff x="827584" y="3704357"/>
            <a:chExt cx="864096" cy="461665"/>
          </a:xfrm>
        </p:grpSpPr>
        <p:sp>
          <p:nvSpPr>
            <p:cNvPr id="46" name="任意多边形 45"/>
            <p:cNvSpPr/>
            <p:nvPr/>
          </p:nvSpPr>
          <p:spPr>
            <a:xfrm>
              <a:off x="827584" y="3735420"/>
              <a:ext cx="864096" cy="389200"/>
            </a:xfrm>
            <a:custGeom>
              <a:avLst/>
              <a:gdLst>
                <a:gd name="connsiteX0" fmla="*/ 1142270 w 1437231"/>
                <a:gd name="connsiteY0" fmla="*/ 0 h 342155"/>
                <a:gd name="connsiteX1" fmla="*/ 1142403 w 1437231"/>
                <a:gd name="connsiteY1" fmla="*/ 77 h 342155"/>
                <a:gd name="connsiteX2" fmla="*/ 1143124 w 1437231"/>
                <a:gd name="connsiteY2" fmla="*/ 77 h 342155"/>
                <a:gd name="connsiteX3" fmla="*/ 1143124 w 1437231"/>
                <a:gd name="connsiteY3" fmla="*/ 495 h 342155"/>
                <a:gd name="connsiteX4" fmla="*/ 1437231 w 1437231"/>
                <a:gd name="connsiteY4" fmla="*/ 171077 h 342155"/>
                <a:gd name="connsiteX5" fmla="*/ 1143124 w 1437231"/>
                <a:gd name="connsiteY5" fmla="*/ 341660 h 342155"/>
                <a:gd name="connsiteX6" fmla="*/ 1143124 w 1437231"/>
                <a:gd name="connsiteY6" fmla="*/ 342077 h 342155"/>
                <a:gd name="connsiteX7" fmla="*/ 1142405 w 1437231"/>
                <a:gd name="connsiteY7" fmla="*/ 342077 h 342155"/>
                <a:gd name="connsiteX8" fmla="*/ 1142270 w 1437231"/>
                <a:gd name="connsiteY8" fmla="*/ 342155 h 342155"/>
                <a:gd name="connsiteX9" fmla="*/ 1142270 w 1437231"/>
                <a:gd name="connsiteY9" fmla="*/ 342077 h 342155"/>
                <a:gd name="connsiteX10" fmla="*/ 0 w 1437231"/>
                <a:gd name="connsiteY10" fmla="*/ 342077 h 342155"/>
                <a:gd name="connsiteX11" fmla="*/ 0 w 1437231"/>
                <a:gd name="connsiteY11" fmla="*/ 77 h 342155"/>
                <a:gd name="connsiteX12" fmla="*/ 1142270 w 1437231"/>
                <a:gd name="connsiteY12" fmla="*/ 77 h 342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7231" h="342155">
                  <a:moveTo>
                    <a:pt x="1142270" y="0"/>
                  </a:moveTo>
                  <a:lnTo>
                    <a:pt x="1142403" y="77"/>
                  </a:lnTo>
                  <a:lnTo>
                    <a:pt x="1143124" y="77"/>
                  </a:lnTo>
                  <a:lnTo>
                    <a:pt x="1143124" y="495"/>
                  </a:lnTo>
                  <a:lnTo>
                    <a:pt x="1437231" y="171077"/>
                  </a:lnTo>
                  <a:lnTo>
                    <a:pt x="1143124" y="341660"/>
                  </a:lnTo>
                  <a:lnTo>
                    <a:pt x="1143124" y="342077"/>
                  </a:lnTo>
                  <a:lnTo>
                    <a:pt x="1142405" y="342077"/>
                  </a:lnTo>
                  <a:lnTo>
                    <a:pt x="1142270" y="342155"/>
                  </a:lnTo>
                  <a:lnTo>
                    <a:pt x="1142270" y="342077"/>
                  </a:lnTo>
                  <a:lnTo>
                    <a:pt x="0" y="342077"/>
                  </a:lnTo>
                  <a:lnTo>
                    <a:pt x="0" y="77"/>
                  </a:lnTo>
                  <a:lnTo>
                    <a:pt x="1142270" y="77"/>
                  </a:lnTo>
                  <a:close/>
                </a:path>
              </a:pathLst>
            </a:custGeom>
            <a:solidFill>
              <a:srgbClr val="FF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973868" y="3704357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kern="1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恋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28949" y="3949403"/>
            <a:ext cx="864096" cy="461665"/>
            <a:chOff x="827584" y="4405415"/>
            <a:chExt cx="864096" cy="461665"/>
          </a:xfrm>
        </p:grpSpPr>
        <p:sp>
          <p:nvSpPr>
            <p:cNvPr id="49" name="任意多边形 48"/>
            <p:cNvSpPr/>
            <p:nvPr/>
          </p:nvSpPr>
          <p:spPr>
            <a:xfrm>
              <a:off x="827584" y="4436478"/>
              <a:ext cx="864096" cy="389200"/>
            </a:xfrm>
            <a:custGeom>
              <a:avLst/>
              <a:gdLst>
                <a:gd name="connsiteX0" fmla="*/ 1142270 w 1437231"/>
                <a:gd name="connsiteY0" fmla="*/ 0 h 342155"/>
                <a:gd name="connsiteX1" fmla="*/ 1142403 w 1437231"/>
                <a:gd name="connsiteY1" fmla="*/ 77 h 342155"/>
                <a:gd name="connsiteX2" fmla="*/ 1143124 w 1437231"/>
                <a:gd name="connsiteY2" fmla="*/ 77 h 342155"/>
                <a:gd name="connsiteX3" fmla="*/ 1143124 w 1437231"/>
                <a:gd name="connsiteY3" fmla="*/ 495 h 342155"/>
                <a:gd name="connsiteX4" fmla="*/ 1437231 w 1437231"/>
                <a:gd name="connsiteY4" fmla="*/ 171077 h 342155"/>
                <a:gd name="connsiteX5" fmla="*/ 1143124 w 1437231"/>
                <a:gd name="connsiteY5" fmla="*/ 341660 h 342155"/>
                <a:gd name="connsiteX6" fmla="*/ 1143124 w 1437231"/>
                <a:gd name="connsiteY6" fmla="*/ 342077 h 342155"/>
                <a:gd name="connsiteX7" fmla="*/ 1142405 w 1437231"/>
                <a:gd name="connsiteY7" fmla="*/ 342077 h 342155"/>
                <a:gd name="connsiteX8" fmla="*/ 1142270 w 1437231"/>
                <a:gd name="connsiteY8" fmla="*/ 342155 h 342155"/>
                <a:gd name="connsiteX9" fmla="*/ 1142270 w 1437231"/>
                <a:gd name="connsiteY9" fmla="*/ 342077 h 342155"/>
                <a:gd name="connsiteX10" fmla="*/ 0 w 1437231"/>
                <a:gd name="connsiteY10" fmla="*/ 342077 h 342155"/>
                <a:gd name="connsiteX11" fmla="*/ 0 w 1437231"/>
                <a:gd name="connsiteY11" fmla="*/ 77 h 342155"/>
                <a:gd name="connsiteX12" fmla="*/ 1142270 w 1437231"/>
                <a:gd name="connsiteY12" fmla="*/ 77 h 342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7231" h="342155">
                  <a:moveTo>
                    <a:pt x="1142270" y="0"/>
                  </a:moveTo>
                  <a:lnTo>
                    <a:pt x="1142403" y="77"/>
                  </a:lnTo>
                  <a:lnTo>
                    <a:pt x="1143124" y="77"/>
                  </a:lnTo>
                  <a:lnTo>
                    <a:pt x="1143124" y="495"/>
                  </a:lnTo>
                  <a:lnTo>
                    <a:pt x="1437231" y="171077"/>
                  </a:lnTo>
                  <a:lnTo>
                    <a:pt x="1143124" y="341660"/>
                  </a:lnTo>
                  <a:lnTo>
                    <a:pt x="1143124" y="342077"/>
                  </a:lnTo>
                  <a:lnTo>
                    <a:pt x="1142405" y="342077"/>
                  </a:lnTo>
                  <a:lnTo>
                    <a:pt x="1142270" y="342155"/>
                  </a:lnTo>
                  <a:lnTo>
                    <a:pt x="1142270" y="342077"/>
                  </a:lnTo>
                  <a:lnTo>
                    <a:pt x="0" y="342077"/>
                  </a:lnTo>
                  <a:lnTo>
                    <a:pt x="0" y="77"/>
                  </a:lnTo>
                  <a:lnTo>
                    <a:pt x="1142270" y="77"/>
                  </a:lnTo>
                  <a:close/>
                </a:path>
              </a:pathLst>
            </a:custGeom>
            <a:solidFill>
              <a:srgbClr val="FF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973868" y="4405415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kern="1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673365" y="1417404"/>
            <a:ext cx="864096" cy="461665"/>
            <a:chOff x="5402065" y="1601180"/>
            <a:chExt cx="864096" cy="461665"/>
          </a:xfrm>
        </p:grpSpPr>
        <p:sp>
          <p:nvSpPr>
            <p:cNvPr id="52" name="任意多边形 51"/>
            <p:cNvSpPr/>
            <p:nvPr/>
          </p:nvSpPr>
          <p:spPr>
            <a:xfrm>
              <a:off x="5402065" y="1632243"/>
              <a:ext cx="864096" cy="389200"/>
            </a:xfrm>
            <a:custGeom>
              <a:avLst/>
              <a:gdLst>
                <a:gd name="connsiteX0" fmla="*/ 1142270 w 1437231"/>
                <a:gd name="connsiteY0" fmla="*/ 0 h 342155"/>
                <a:gd name="connsiteX1" fmla="*/ 1142403 w 1437231"/>
                <a:gd name="connsiteY1" fmla="*/ 77 h 342155"/>
                <a:gd name="connsiteX2" fmla="*/ 1143124 w 1437231"/>
                <a:gd name="connsiteY2" fmla="*/ 77 h 342155"/>
                <a:gd name="connsiteX3" fmla="*/ 1143124 w 1437231"/>
                <a:gd name="connsiteY3" fmla="*/ 495 h 342155"/>
                <a:gd name="connsiteX4" fmla="*/ 1437231 w 1437231"/>
                <a:gd name="connsiteY4" fmla="*/ 171077 h 342155"/>
                <a:gd name="connsiteX5" fmla="*/ 1143124 w 1437231"/>
                <a:gd name="connsiteY5" fmla="*/ 341660 h 342155"/>
                <a:gd name="connsiteX6" fmla="*/ 1143124 w 1437231"/>
                <a:gd name="connsiteY6" fmla="*/ 342077 h 342155"/>
                <a:gd name="connsiteX7" fmla="*/ 1142405 w 1437231"/>
                <a:gd name="connsiteY7" fmla="*/ 342077 h 342155"/>
                <a:gd name="connsiteX8" fmla="*/ 1142270 w 1437231"/>
                <a:gd name="connsiteY8" fmla="*/ 342155 h 342155"/>
                <a:gd name="connsiteX9" fmla="*/ 1142270 w 1437231"/>
                <a:gd name="connsiteY9" fmla="*/ 342077 h 342155"/>
                <a:gd name="connsiteX10" fmla="*/ 0 w 1437231"/>
                <a:gd name="connsiteY10" fmla="*/ 342077 h 342155"/>
                <a:gd name="connsiteX11" fmla="*/ 0 w 1437231"/>
                <a:gd name="connsiteY11" fmla="*/ 77 h 342155"/>
                <a:gd name="connsiteX12" fmla="*/ 1142270 w 1437231"/>
                <a:gd name="connsiteY12" fmla="*/ 77 h 342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7231" h="342155">
                  <a:moveTo>
                    <a:pt x="1142270" y="0"/>
                  </a:moveTo>
                  <a:lnTo>
                    <a:pt x="1142403" y="77"/>
                  </a:lnTo>
                  <a:lnTo>
                    <a:pt x="1143124" y="77"/>
                  </a:lnTo>
                  <a:lnTo>
                    <a:pt x="1143124" y="495"/>
                  </a:lnTo>
                  <a:lnTo>
                    <a:pt x="1437231" y="171077"/>
                  </a:lnTo>
                  <a:lnTo>
                    <a:pt x="1143124" y="341660"/>
                  </a:lnTo>
                  <a:lnTo>
                    <a:pt x="1143124" y="342077"/>
                  </a:lnTo>
                  <a:lnTo>
                    <a:pt x="1142405" y="342077"/>
                  </a:lnTo>
                  <a:lnTo>
                    <a:pt x="1142270" y="342155"/>
                  </a:lnTo>
                  <a:lnTo>
                    <a:pt x="1142270" y="342077"/>
                  </a:lnTo>
                  <a:lnTo>
                    <a:pt x="0" y="342077"/>
                  </a:lnTo>
                  <a:lnTo>
                    <a:pt x="0" y="77"/>
                  </a:lnTo>
                  <a:lnTo>
                    <a:pt x="1142270" y="77"/>
                  </a:lnTo>
                  <a:close/>
                </a:path>
              </a:pathLst>
            </a:custGeom>
            <a:solidFill>
              <a:srgbClr val="FF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5548349" y="1601180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kern="1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妹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5779462" y="1404526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4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妹妹</a:t>
            </a:r>
            <a:r>
              <a:rPr lang="en-US" altLang="zh-CN" sz="24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姐妹</a:t>
            </a:r>
            <a:endParaRPr lang="zh-CN" altLang="zh-CN" sz="2400" kern="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779462" y="2038370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4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花纹 </a:t>
            </a:r>
            <a:r>
              <a:rPr lang="en-US" altLang="zh-CN" sz="24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纹理</a:t>
            </a:r>
            <a:endParaRPr lang="zh-CN" altLang="zh-CN" sz="2400" kern="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779462" y="2672214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4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风景</a:t>
            </a:r>
            <a:r>
              <a:rPr lang="en-US" altLang="zh-CN" sz="24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景色</a:t>
            </a:r>
            <a:endParaRPr lang="zh-CN" altLang="zh-CN" sz="2400" kern="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779462" y="3306058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4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舍不得 舍弃</a:t>
            </a:r>
            <a:endParaRPr lang="zh-CN" altLang="zh-CN" sz="2400" kern="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673365" y="2050404"/>
            <a:ext cx="864096" cy="461665"/>
            <a:chOff x="5402065" y="2305351"/>
            <a:chExt cx="864096" cy="461665"/>
          </a:xfrm>
        </p:grpSpPr>
        <p:sp>
          <p:nvSpPr>
            <p:cNvPr id="59" name="任意多边形 58"/>
            <p:cNvSpPr/>
            <p:nvPr/>
          </p:nvSpPr>
          <p:spPr>
            <a:xfrm>
              <a:off x="5402065" y="2336414"/>
              <a:ext cx="864096" cy="389200"/>
            </a:xfrm>
            <a:custGeom>
              <a:avLst/>
              <a:gdLst>
                <a:gd name="connsiteX0" fmla="*/ 1142270 w 1437231"/>
                <a:gd name="connsiteY0" fmla="*/ 0 h 342155"/>
                <a:gd name="connsiteX1" fmla="*/ 1142403 w 1437231"/>
                <a:gd name="connsiteY1" fmla="*/ 77 h 342155"/>
                <a:gd name="connsiteX2" fmla="*/ 1143124 w 1437231"/>
                <a:gd name="connsiteY2" fmla="*/ 77 h 342155"/>
                <a:gd name="connsiteX3" fmla="*/ 1143124 w 1437231"/>
                <a:gd name="connsiteY3" fmla="*/ 495 h 342155"/>
                <a:gd name="connsiteX4" fmla="*/ 1437231 w 1437231"/>
                <a:gd name="connsiteY4" fmla="*/ 171077 h 342155"/>
                <a:gd name="connsiteX5" fmla="*/ 1143124 w 1437231"/>
                <a:gd name="connsiteY5" fmla="*/ 341660 h 342155"/>
                <a:gd name="connsiteX6" fmla="*/ 1143124 w 1437231"/>
                <a:gd name="connsiteY6" fmla="*/ 342077 h 342155"/>
                <a:gd name="connsiteX7" fmla="*/ 1142405 w 1437231"/>
                <a:gd name="connsiteY7" fmla="*/ 342077 h 342155"/>
                <a:gd name="connsiteX8" fmla="*/ 1142270 w 1437231"/>
                <a:gd name="connsiteY8" fmla="*/ 342155 h 342155"/>
                <a:gd name="connsiteX9" fmla="*/ 1142270 w 1437231"/>
                <a:gd name="connsiteY9" fmla="*/ 342077 h 342155"/>
                <a:gd name="connsiteX10" fmla="*/ 0 w 1437231"/>
                <a:gd name="connsiteY10" fmla="*/ 342077 h 342155"/>
                <a:gd name="connsiteX11" fmla="*/ 0 w 1437231"/>
                <a:gd name="connsiteY11" fmla="*/ 77 h 342155"/>
                <a:gd name="connsiteX12" fmla="*/ 1142270 w 1437231"/>
                <a:gd name="connsiteY12" fmla="*/ 77 h 342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7231" h="342155">
                  <a:moveTo>
                    <a:pt x="1142270" y="0"/>
                  </a:moveTo>
                  <a:lnTo>
                    <a:pt x="1142403" y="77"/>
                  </a:lnTo>
                  <a:lnTo>
                    <a:pt x="1143124" y="77"/>
                  </a:lnTo>
                  <a:lnTo>
                    <a:pt x="1143124" y="495"/>
                  </a:lnTo>
                  <a:lnTo>
                    <a:pt x="1437231" y="171077"/>
                  </a:lnTo>
                  <a:lnTo>
                    <a:pt x="1143124" y="341660"/>
                  </a:lnTo>
                  <a:lnTo>
                    <a:pt x="1143124" y="342077"/>
                  </a:lnTo>
                  <a:lnTo>
                    <a:pt x="1142405" y="342077"/>
                  </a:lnTo>
                  <a:lnTo>
                    <a:pt x="1142270" y="342155"/>
                  </a:lnTo>
                  <a:lnTo>
                    <a:pt x="1142270" y="342077"/>
                  </a:lnTo>
                  <a:lnTo>
                    <a:pt x="0" y="342077"/>
                  </a:lnTo>
                  <a:lnTo>
                    <a:pt x="0" y="77"/>
                  </a:lnTo>
                  <a:lnTo>
                    <a:pt x="1142270" y="77"/>
                  </a:lnTo>
                  <a:close/>
                </a:path>
              </a:pathLst>
            </a:custGeom>
            <a:solidFill>
              <a:srgbClr val="FF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5548349" y="2305351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kern="1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纹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73365" y="2683404"/>
            <a:ext cx="864096" cy="461665"/>
            <a:chOff x="5402065" y="3003298"/>
            <a:chExt cx="864096" cy="461665"/>
          </a:xfrm>
        </p:grpSpPr>
        <p:sp>
          <p:nvSpPr>
            <p:cNvPr id="62" name="任意多边形 61"/>
            <p:cNvSpPr/>
            <p:nvPr/>
          </p:nvSpPr>
          <p:spPr>
            <a:xfrm>
              <a:off x="5402065" y="3034361"/>
              <a:ext cx="864096" cy="389200"/>
            </a:xfrm>
            <a:custGeom>
              <a:avLst/>
              <a:gdLst>
                <a:gd name="connsiteX0" fmla="*/ 1142270 w 1437231"/>
                <a:gd name="connsiteY0" fmla="*/ 0 h 342155"/>
                <a:gd name="connsiteX1" fmla="*/ 1142403 w 1437231"/>
                <a:gd name="connsiteY1" fmla="*/ 77 h 342155"/>
                <a:gd name="connsiteX2" fmla="*/ 1143124 w 1437231"/>
                <a:gd name="connsiteY2" fmla="*/ 77 h 342155"/>
                <a:gd name="connsiteX3" fmla="*/ 1143124 w 1437231"/>
                <a:gd name="connsiteY3" fmla="*/ 495 h 342155"/>
                <a:gd name="connsiteX4" fmla="*/ 1437231 w 1437231"/>
                <a:gd name="connsiteY4" fmla="*/ 171077 h 342155"/>
                <a:gd name="connsiteX5" fmla="*/ 1143124 w 1437231"/>
                <a:gd name="connsiteY5" fmla="*/ 341660 h 342155"/>
                <a:gd name="connsiteX6" fmla="*/ 1143124 w 1437231"/>
                <a:gd name="connsiteY6" fmla="*/ 342077 h 342155"/>
                <a:gd name="connsiteX7" fmla="*/ 1142405 w 1437231"/>
                <a:gd name="connsiteY7" fmla="*/ 342077 h 342155"/>
                <a:gd name="connsiteX8" fmla="*/ 1142270 w 1437231"/>
                <a:gd name="connsiteY8" fmla="*/ 342155 h 342155"/>
                <a:gd name="connsiteX9" fmla="*/ 1142270 w 1437231"/>
                <a:gd name="connsiteY9" fmla="*/ 342077 h 342155"/>
                <a:gd name="connsiteX10" fmla="*/ 0 w 1437231"/>
                <a:gd name="connsiteY10" fmla="*/ 342077 h 342155"/>
                <a:gd name="connsiteX11" fmla="*/ 0 w 1437231"/>
                <a:gd name="connsiteY11" fmla="*/ 77 h 342155"/>
                <a:gd name="connsiteX12" fmla="*/ 1142270 w 1437231"/>
                <a:gd name="connsiteY12" fmla="*/ 77 h 342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7231" h="342155">
                  <a:moveTo>
                    <a:pt x="1142270" y="0"/>
                  </a:moveTo>
                  <a:lnTo>
                    <a:pt x="1142403" y="77"/>
                  </a:lnTo>
                  <a:lnTo>
                    <a:pt x="1143124" y="77"/>
                  </a:lnTo>
                  <a:lnTo>
                    <a:pt x="1143124" y="495"/>
                  </a:lnTo>
                  <a:lnTo>
                    <a:pt x="1437231" y="171077"/>
                  </a:lnTo>
                  <a:lnTo>
                    <a:pt x="1143124" y="341660"/>
                  </a:lnTo>
                  <a:lnTo>
                    <a:pt x="1143124" y="342077"/>
                  </a:lnTo>
                  <a:lnTo>
                    <a:pt x="1142405" y="342077"/>
                  </a:lnTo>
                  <a:lnTo>
                    <a:pt x="1142270" y="342155"/>
                  </a:lnTo>
                  <a:lnTo>
                    <a:pt x="1142270" y="342077"/>
                  </a:lnTo>
                  <a:lnTo>
                    <a:pt x="0" y="342077"/>
                  </a:lnTo>
                  <a:lnTo>
                    <a:pt x="0" y="77"/>
                  </a:lnTo>
                  <a:lnTo>
                    <a:pt x="1142270" y="77"/>
                  </a:lnTo>
                  <a:close/>
                </a:path>
              </a:pathLst>
            </a:custGeom>
            <a:solidFill>
              <a:srgbClr val="FF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5548349" y="3003298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kern="1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景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673365" y="3316404"/>
            <a:ext cx="864096" cy="461665"/>
            <a:chOff x="5402065" y="3704357"/>
            <a:chExt cx="864096" cy="461665"/>
          </a:xfrm>
        </p:grpSpPr>
        <p:sp>
          <p:nvSpPr>
            <p:cNvPr id="65" name="任意多边形 64"/>
            <p:cNvSpPr/>
            <p:nvPr/>
          </p:nvSpPr>
          <p:spPr>
            <a:xfrm>
              <a:off x="5402065" y="3735420"/>
              <a:ext cx="864096" cy="389200"/>
            </a:xfrm>
            <a:custGeom>
              <a:avLst/>
              <a:gdLst>
                <a:gd name="connsiteX0" fmla="*/ 1142270 w 1437231"/>
                <a:gd name="connsiteY0" fmla="*/ 0 h 342155"/>
                <a:gd name="connsiteX1" fmla="*/ 1142403 w 1437231"/>
                <a:gd name="connsiteY1" fmla="*/ 77 h 342155"/>
                <a:gd name="connsiteX2" fmla="*/ 1143124 w 1437231"/>
                <a:gd name="connsiteY2" fmla="*/ 77 h 342155"/>
                <a:gd name="connsiteX3" fmla="*/ 1143124 w 1437231"/>
                <a:gd name="connsiteY3" fmla="*/ 495 h 342155"/>
                <a:gd name="connsiteX4" fmla="*/ 1437231 w 1437231"/>
                <a:gd name="connsiteY4" fmla="*/ 171077 h 342155"/>
                <a:gd name="connsiteX5" fmla="*/ 1143124 w 1437231"/>
                <a:gd name="connsiteY5" fmla="*/ 341660 h 342155"/>
                <a:gd name="connsiteX6" fmla="*/ 1143124 w 1437231"/>
                <a:gd name="connsiteY6" fmla="*/ 342077 h 342155"/>
                <a:gd name="connsiteX7" fmla="*/ 1142405 w 1437231"/>
                <a:gd name="connsiteY7" fmla="*/ 342077 h 342155"/>
                <a:gd name="connsiteX8" fmla="*/ 1142270 w 1437231"/>
                <a:gd name="connsiteY8" fmla="*/ 342155 h 342155"/>
                <a:gd name="connsiteX9" fmla="*/ 1142270 w 1437231"/>
                <a:gd name="connsiteY9" fmla="*/ 342077 h 342155"/>
                <a:gd name="connsiteX10" fmla="*/ 0 w 1437231"/>
                <a:gd name="connsiteY10" fmla="*/ 342077 h 342155"/>
                <a:gd name="connsiteX11" fmla="*/ 0 w 1437231"/>
                <a:gd name="connsiteY11" fmla="*/ 77 h 342155"/>
                <a:gd name="connsiteX12" fmla="*/ 1142270 w 1437231"/>
                <a:gd name="connsiteY12" fmla="*/ 77 h 342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7231" h="342155">
                  <a:moveTo>
                    <a:pt x="1142270" y="0"/>
                  </a:moveTo>
                  <a:lnTo>
                    <a:pt x="1142403" y="77"/>
                  </a:lnTo>
                  <a:lnTo>
                    <a:pt x="1143124" y="77"/>
                  </a:lnTo>
                  <a:lnTo>
                    <a:pt x="1143124" y="495"/>
                  </a:lnTo>
                  <a:lnTo>
                    <a:pt x="1437231" y="171077"/>
                  </a:lnTo>
                  <a:lnTo>
                    <a:pt x="1143124" y="341660"/>
                  </a:lnTo>
                  <a:lnTo>
                    <a:pt x="1143124" y="342077"/>
                  </a:lnTo>
                  <a:lnTo>
                    <a:pt x="1142405" y="342077"/>
                  </a:lnTo>
                  <a:lnTo>
                    <a:pt x="1142270" y="342155"/>
                  </a:lnTo>
                  <a:lnTo>
                    <a:pt x="1142270" y="342077"/>
                  </a:lnTo>
                  <a:lnTo>
                    <a:pt x="0" y="342077"/>
                  </a:lnTo>
                  <a:lnTo>
                    <a:pt x="0" y="77"/>
                  </a:lnTo>
                  <a:lnTo>
                    <a:pt x="1142270" y="77"/>
                  </a:lnTo>
                  <a:close/>
                </a:path>
              </a:pathLst>
            </a:custGeom>
            <a:solidFill>
              <a:srgbClr val="FF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5548349" y="3704357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kern="1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舍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11560" y="652811"/>
            <a:ext cx="1471085" cy="534600"/>
            <a:chOff x="3131840" y="2188312"/>
            <a:chExt cx="1471085" cy="534600"/>
          </a:xfrm>
        </p:grpSpPr>
        <p:sp>
          <p:nvSpPr>
            <p:cNvPr id="68" name="圆角矩形 67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FF5D5D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读一读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  <p:bldP spid="21" grpId="0"/>
      <p:bldP spid="23" grpId="0"/>
      <p:bldP spid="54" grpId="0"/>
      <p:bldP spid="55" grpId="0"/>
      <p:bldP spid="56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11560" y="652811"/>
            <a:ext cx="1471085" cy="534600"/>
            <a:chOff x="3131840" y="2188312"/>
            <a:chExt cx="1471085" cy="534600"/>
          </a:xfrm>
        </p:grpSpPr>
        <p:sp>
          <p:nvSpPr>
            <p:cNvPr id="26" name="圆角矩形 25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587B84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373459" y="2060509"/>
            <a:ext cx="1285667" cy="128566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929166" y="2059620"/>
            <a:ext cx="1285667" cy="128566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17752" y="2061398"/>
            <a:ext cx="1285667" cy="128566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040580" y="2057842"/>
            <a:ext cx="1285667" cy="128566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484873" y="2058731"/>
            <a:ext cx="1285667" cy="12856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73459" y="2060509"/>
            <a:ext cx="1285667" cy="128566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29166" y="2059620"/>
            <a:ext cx="1285667" cy="128566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7752" y="2061398"/>
            <a:ext cx="1285667" cy="128566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040580" y="2057842"/>
            <a:ext cx="1285667" cy="128566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484873" y="2058731"/>
            <a:ext cx="1285667" cy="1285667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611560" y="652811"/>
            <a:ext cx="1471085" cy="534600"/>
            <a:chOff x="3131840" y="2188312"/>
            <a:chExt cx="1471085" cy="534600"/>
          </a:xfrm>
        </p:grpSpPr>
        <p:sp>
          <p:nvSpPr>
            <p:cNvPr id="18" name="圆角矩形 17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587B84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73459" y="2060509"/>
            <a:ext cx="1285667" cy="128566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29166" y="2059620"/>
            <a:ext cx="1285667" cy="128566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7752" y="2061398"/>
            <a:ext cx="1285667" cy="128566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040580" y="2057842"/>
            <a:ext cx="1285667" cy="128566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484873" y="2058731"/>
            <a:ext cx="1285667" cy="1285667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611560" y="652811"/>
            <a:ext cx="1471085" cy="534600"/>
            <a:chOff x="3131840" y="2188312"/>
            <a:chExt cx="1471085" cy="534600"/>
          </a:xfrm>
        </p:grpSpPr>
        <p:sp>
          <p:nvSpPr>
            <p:cNvPr id="18" name="圆角矩形 17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587B84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31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0591800" y="11442700"/>
            <a:ext cx="304800" cy="2286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73459" y="2060509"/>
            <a:ext cx="1285667" cy="128566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29166" y="2059620"/>
            <a:ext cx="1285667" cy="128566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7752" y="2061398"/>
            <a:ext cx="1285667" cy="128566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040580" y="2057842"/>
            <a:ext cx="1285667" cy="128566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484873" y="2058731"/>
            <a:ext cx="1285667" cy="1285667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611560" y="652811"/>
            <a:ext cx="1471085" cy="534600"/>
            <a:chOff x="3131840" y="2188312"/>
            <a:chExt cx="1471085" cy="534600"/>
          </a:xfrm>
        </p:grpSpPr>
        <p:sp>
          <p:nvSpPr>
            <p:cNvPr id="18" name="圆角矩形 17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587B84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ISPRING_RESOURCE_PATHS_HASH_PRESENTER" val="6386bad1b193e8ddd96c78c97f95eeb279f1e047"/>
  <p:tag name="KSO_WPP_MARK_KEY" val="e0fdf255-0a87-4137-b3de-19c6a91bd0cb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279</Words>
  <Application>WPS 演示</Application>
  <PresentationFormat>全屏显示(16:9)</PresentationFormat>
  <Paragraphs>66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思源黑体 CN Bold</vt:lpstr>
      <vt:lpstr>黑体</vt:lpstr>
      <vt:lpstr>微软雅黑</vt:lpstr>
      <vt:lpstr>楷体</vt:lpstr>
      <vt:lpstr>Times New Roman</vt:lpstr>
      <vt:lpstr>Arial</vt:lpstr>
      <vt:lpstr>Calibri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2022-05-18T22:57:00Z</cp:lastPrinted>
  <dcterms:created xsi:type="dcterms:W3CDTF">2022-05-18T22:57:00Z</dcterms:created>
  <dcterms:modified xsi:type="dcterms:W3CDTF">2023-01-15T09:13:55Z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8F7F0F80B3A74AE0A498777DA7189777</vt:lpwstr>
  </property>
  <property fmtid="{D5CDD505-2E9C-101B-9397-08002B2CF9AE}" pid="3" name="KSOProductBuildVer">
    <vt:lpwstr>2052-11.1.0.13703</vt:lpwstr>
  </property>
</Properties>
</file>