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4.GIF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Relationship Id="rId3" Type="http://schemas.openxmlformats.org/officeDocument/2006/relationships/image" Target="../media/image6.png"/><Relationship Id="rId2" Type="http://schemas.openxmlformats.org/officeDocument/2006/relationships/image" Target="../media/image13.GIF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891688" y="1419622"/>
            <a:ext cx="5591142" cy="1315794"/>
            <a:chOff x="1776429" y="1520739"/>
            <a:chExt cx="5591142" cy="1315794"/>
          </a:xfrm>
        </p:grpSpPr>
        <p:sp>
          <p:nvSpPr>
            <p:cNvPr id="9" name="圆角矩形 8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79628" y="1886499"/>
              <a:ext cx="5184659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7 </a:t>
              </a:r>
              <a:r>
                <a:rPr lang="en-US" altLang="zh-CN" sz="32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 </a:t>
              </a:r>
              <a:r>
                <a:rPr lang="zh-CN" altLang="en-US" sz="32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一</a:t>
              </a:r>
              <a:r>
                <a:rPr lang="zh-CN" altLang="en-US" sz="32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匹出色的马</a:t>
              </a:r>
              <a:endParaRPr lang="zh-CN" altLang="en-US" sz="32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5DFEC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019604" y="3011372"/>
            <a:ext cx="1104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3967" y="2059620"/>
            <a:ext cx="1588280" cy="1588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78564" y="2059620"/>
            <a:ext cx="1588280" cy="1588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9370" y="2059620"/>
            <a:ext cx="1588280" cy="1588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73160" y="2059620"/>
            <a:ext cx="1588280" cy="158828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230" y="1347614"/>
            <a:ext cx="69781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>
              <a:lnSpc>
                <a:spcPct val="200000"/>
              </a:lnSpc>
              <a:spcAft>
                <a:spcPct val="0"/>
              </a:spcAft>
            </a:pP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郊外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泛起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葱葱绿绿</a:t>
            </a:r>
            <a:endParaRPr lang="zh-CN" altLang="zh-CN" sz="28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200000"/>
              </a:lnSpc>
              <a:spcAft>
                <a:spcPct val="0"/>
              </a:spcAft>
            </a:pP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柔软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绿毯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异常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恋恋不舍</a:t>
            </a:r>
            <a:endParaRPr lang="zh-CN" altLang="zh-CN" sz="28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20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请求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一株柳树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拾起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骑马</a:t>
            </a:r>
            <a:r>
              <a:rPr lang="en-US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跨上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5" name="圆角矩形 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复习词语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剪去对角的矩形 12"/>
          <p:cNvSpPr/>
          <p:nvPr/>
        </p:nvSpPr>
        <p:spPr>
          <a:xfrm>
            <a:off x="934857" y="1501723"/>
            <a:ext cx="7381559" cy="2376264"/>
          </a:xfrm>
          <a:prstGeom prst="snip2DiagRect">
            <a:avLst>
              <a:gd name="adj1" fmla="val 0"/>
              <a:gd name="adj2" fmla="val 19962"/>
            </a:avLst>
          </a:prstGeom>
          <a:solidFill>
            <a:schemeClr val="bg1"/>
          </a:solidFill>
          <a:ln>
            <a:solidFill>
              <a:srgbClr val="AC7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24" name="圆角矩形 2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AC75D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想一想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025236" y="1789755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①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河水</a:t>
            </a: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碧绿碧绿的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，微风吹过，泛起层层波纹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②</a:t>
            </a:r>
            <a:r>
              <a:rPr lang="zh-CN" altLang="en-US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路的一边是田野，葱葱绿绿的，非常可爱，像一片柔软的绿毯。</a:t>
            </a:r>
            <a:endParaRPr lang="zh-CN" altLang="zh-CN" sz="240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452320" y="3207934"/>
            <a:ext cx="1008112" cy="936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4ED2CC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1655189" y="1651035"/>
            <a:ext cx="6048672" cy="1905693"/>
            <a:chOff x="1655189" y="1651035"/>
            <a:chExt cx="6048672" cy="1905693"/>
          </a:xfrm>
        </p:grpSpPr>
        <p:sp>
          <p:nvSpPr>
            <p:cNvPr id="22" name="任意多边形: 形状 32"/>
            <p:cNvSpPr/>
            <p:nvPr/>
          </p:nvSpPr>
          <p:spPr>
            <a:xfrm>
              <a:off x="1655189" y="1651035"/>
              <a:ext cx="6048672" cy="1905693"/>
            </a:xfrm>
            <a:custGeom>
              <a:avLst/>
              <a:gdLst>
                <a:gd name="connsiteX0" fmla="*/ 435057 w 2048901"/>
                <a:gd name="connsiteY0" fmla="*/ 550562 h 562214"/>
                <a:gd name="connsiteX1" fmla="*/ 3257 w 2048901"/>
                <a:gd name="connsiteY1" fmla="*/ 391812 h 562214"/>
                <a:gd name="connsiteX2" fmla="*/ 276307 w 2048901"/>
                <a:gd name="connsiteY2" fmla="*/ 29862 h 562214"/>
                <a:gd name="connsiteX3" fmla="*/ 968457 w 2048901"/>
                <a:gd name="connsiteY3" fmla="*/ 29862 h 562214"/>
                <a:gd name="connsiteX4" fmla="*/ 2003507 w 2048901"/>
                <a:gd name="connsiteY4" fmla="*/ 106062 h 562214"/>
                <a:gd name="connsiteX5" fmla="*/ 1717757 w 2048901"/>
                <a:gd name="connsiteY5" fmla="*/ 499762 h 562214"/>
                <a:gd name="connsiteX6" fmla="*/ 435057 w 2048901"/>
                <a:gd name="connsiteY6" fmla="*/ 550562 h 562214"/>
                <a:gd name="connsiteX0-1" fmla="*/ 442009 w 2055853"/>
                <a:gd name="connsiteY0-2" fmla="*/ 550562 h 562214"/>
                <a:gd name="connsiteX1-3" fmla="*/ 10209 w 2055853"/>
                <a:gd name="connsiteY1-4" fmla="*/ 391812 h 562214"/>
                <a:gd name="connsiteX2-5" fmla="*/ 207059 w 2055853"/>
                <a:gd name="connsiteY2-6" fmla="*/ 29862 h 562214"/>
                <a:gd name="connsiteX3-7" fmla="*/ 975409 w 2055853"/>
                <a:gd name="connsiteY3-8" fmla="*/ 29862 h 562214"/>
                <a:gd name="connsiteX4-9" fmla="*/ 2010459 w 2055853"/>
                <a:gd name="connsiteY4-10" fmla="*/ 106062 h 562214"/>
                <a:gd name="connsiteX5-11" fmla="*/ 1724709 w 2055853"/>
                <a:gd name="connsiteY5-12" fmla="*/ 499762 h 562214"/>
                <a:gd name="connsiteX6-13" fmla="*/ 442009 w 2055853"/>
                <a:gd name="connsiteY6-14" fmla="*/ 550562 h 562214"/>
                <a:gd name="connsiteX0-15" fmla="*/ 443436 w 2057280"/>
                <a:gd name="connsiteY0-16" fmla="*/ 574529 h 586181"/>
                <a:gd name="connsiteX1-17" fmla="*/ 11636 w 2057280"/>
                <a:gd name="connsiteY1-18" fmla="*/ 415779 h 586181"/>
                <a:gd name="connsiteX2-19" fmla="*/ 208486 w 2057280"/>
                <a:gd name="connsiteY2-20" fmla="*/ 53829 h 586181"/>
                <a:gd name="connsiteX3-21" fmla="*/ 1078436 w 2057280"/>
                <a:gd name="connsiteY3-22" fmla="*/ 9379 h 586181"/>
                <a:gd name="connsiteX4-23" fmla="*/ 2011886 w 2057280"/>
                <a:gd name="connsiteY4-24" fmla="*/ 130029 h 586181"/>
                <a:gd name="connsiteX5-25" fmla="*/ 1726136 w 2057280"/>
                <a:gd name="connsiteY5-26" fmla="*/ 523729 h 586181"/>
                <a:gd name="connsiteX6-27" fmla="*/ 443436 w 2057280"/>
                <a:gd name="connsiteY6-28" fmla="*/ 574529 h 586181"/>
                <a:gd name="connsiteX0-29" fmla="*/ 478932 w 2092776"/>
                <a:gd name="connsiteY0-30" fmla="*/ 576661 h 585051"/>
                <a:gd name="connsiteX1-31" fmla="*/ 9032 w 2092776"/>
                <a:gd name="connsiteY1-32" fmla="*/ 462361 h 585051"/>
                <a:gd name="connsiteX2-33" fmla="*/ 243982 w 2092776"/>
                <a:gd name="connsiteY2-34" fmla="*/ 55961 h 585051"/>
                <a:gd name="connsiteX3-35" fmla="*/ 1113932 w 2092776"/>
                <a:gd name="connsiteY3-36" fmla="*/ 11511 h 585051"/>
                <a:gd name="connsiteX4-37" fmla="*/ 2047382 w 2092776"/>
                <a:gd name="connsiteY4-38" fmla="*/ 132161 h 585051"/>
                <a:gd name="connsiteX5-39" fmla="*/ 1761632 w 2092776"/>
                <a:gd name="connsiteY5-40" fmla="*/ 525861 h 585051"/>
                <a:gd name="connsiteX6-41" fmla="*/ 478932 w 2092776"/>
                <a:gd name="connsiteY6-42" fmla="*/ 576661 h 585051"/>
                <a:gd name="connsiteX0-43" fmla="*/ 516610 w 2130454"/>
                <a:gd name="connsiteY0-44" fmla="*/ 571739 h 580129"/>
                <a:gd name="connsiteX1-45" fmla="*/ 46710 w 2130454"/>
                <a:gd name="connsiteY1-46" fmla="*/ 457439 h 580129"/>
                <a:gd name="connsiteX2-47" fmla="*/ 141960 w 2130454"/>
                <a:gd name="connsiteY2-48" fmla="*/ 63739 h 580129"/>
                <a:gd name="connsiteX3-49" fmla="*/ 1151610 w 2130454"/>
                <a:gd name="connsiteY3-50" fmla="*/ 6589 h 580129"/>
                <a:gd name="connsiteX4-51" fmla="*/ 2085060 w 2130454"/>
                <a:gd name="connsiteY4-52" fmla="*/ 127239 h 580129"/>
                <a:gd name="connsiteX5-53" fmla="*/ 1799310 w 2130454"/>
                <a:gd name="connsiteY5-54" fmla="*/ 520939 h 580129"/>
                <a:gd name="connsiteX6-55" fmla="*/ 516610 w 2130454"/>
                <a:gd name="connsiteY6-56" fmla="*/ 571739 h 580129"/>
                <a:gd name="connsiteX0-57" fmla="*/ 516610 w 2206470"/>
                <a:gd name="connsiteY0-58" fmla="*/ 571739 h 582800"/>
                <a:gd name="connsiteX1-59" fmla="*/ 46710 w 2206470"/>
                <a:gd name="connsiteY1-60" fmla="*/ 457439 h 582800"/>
                <a:gd name="connsiteX2-61" fmla="*/ 141960 w 2206470"/>
                <a:gd name="connsiteY2-62" fmla="*/ 63739 h 582800"/>
                <a:gd name="connsiteX3-63" fmla="*/ 1151610 w 2206470"/>
                <a:gd name="connsiteY3-64" fmla="*/ 6589 h 582800"/>
                <a:gd name="connsiteX4-65" fmla="*/ 2085060 w 2206470"/>
                <a:gd name="connsiteY4-66" fmla="*/ 127239 h 582800"/>
                <a:gd name="connsiteX5-67" fmla="*/ 2034260 w 2206470"/>
                <a:gd name="connsiteY5-68" fmla="*/ 527289 h 582800"/>
                <a:gd name="connsiteX6-69" fmla="*/ 516610 w 2206470"/>
                <a:gd name="connsiteY6-70" fmla="*/ 571739 h 582800"/>
                <a:gd name="connsiteX0-71" fmla="*/ 516610 w 2198185"/>
                <a:gd name="connsiteY0-72" fmla="*/ 570328 h 582046"/>
                <a:gd name="connsiteX1-73" fmla="*/ 46710 w 2198185"/>
                <a:gd name="connsiteY1-74" fmla="*/ 456028 h 582046"/>
                <a:gd name="connsiteX2-75" fmla="*/ 141960 w 2198185"/>
                <a:gd name="connsiteY2-76" fmla="*/ 62328 h 582046"/>
                <a:gd name="connsiteX3-77" fmla="*/ 1151610 w 2198185"/>
                <a:gd name="connsiteY3-78" fmla="*/ 5178 h 582046"/>
                <a:gd name="connsiteX4-79" fmla="*/ 2072360 w 2198185"/>
                <a:gd name="connsiteY4-80" fmla="*/ 106778 h 582046"/>
                <a:gd name="connsiteX5-81" fmla="*/ 2034260 w 2198185"/>
                <a:gd name="connsiteY5-82" fmla="*/ 525878 h 582046"/>
                <a:gd name="connsiteX6-83" fmla="*/ 516610 w 2198185"/>
                <a:gd name="connsiteY6-84" fmla="*/ 570328 h 582046"/>
                <a:gd name="connsiteX0-85" fmla="*/ 515624 w 2197199"/>
                <a:gd name="connsiteY0-86" fmla="*/ 570328 h 582046"/>
                <a:gd name="connsiteX1-87" fmla="*/ 45724 w 2197199"/>
                <a:gd name="connsiteY1-88" fmla="*/ 456028 h 582046"/>
                <a:gd name="connsiteX2-89" fmla="*/ 140974 w 2197199"/>
                <a:gd name="connsiteY2-90" fmla="*/ 62328 h 582046"/>
                <a:gd name="connsiteX3-91" fmla="*/ 1131574 w 2197199"/>
                <a:gd name="connsiteY3-92" fmla="*/ 5178 h 582046"/>
                <a:gd name="connsiteX4-93" fmla="*/ 2071374 w 2197199"/>
                <a:gd name="connsiteY4-94" fmla="*/ 106778 h 582046"/>
                <a:gd name="connsiteX5-95" fmla="*/ 2033274 w 2197199"/>
                <a:gd name="connsiteY5-96" fmla="*/ 525878 h 582046"/>
                <a:gd name="connsiteX6-97" fmla="*/ 515624 w 2197199"/>
                <a:gd name="connsiteY6-98" fmla="*/ 570328 h 582046"/>
                <a:gd name="connsiteX0-99" fmla="*/ 515624 w 2177419"/>
                <a:gd name="connsiteY0-100" fmla="*/ 570328 h 585157"/>
                <a:gd name="connsiteX1-101" fmla="*/ 45724 w 2177419"/>
                <a:gd name="connsiteY1-102" fmla="*/ 456028 h 585157"/>
                <a:gd name="connsiteX2-103" fmla="*/ 140974 w 2177419"/>
                <a:gd name="connsiteY2-104" fmla="*/ 62328 h 585157"/>
                <a:gd name="connsiteX3-105" fmla="*/ 1131574 w 2177419"/>
                <a:gd name="connsiteY3-106" fmla="*/ 5178 h 585157"/>
                <a:gd name="connsiteX4-107" fmla="*/ 2071374 w 2177419"/>
                <a:gd name="connsiteY4-108" fmla="*/ 106778 h 585157"/>
                <a:gd name="connsiteX5-109" fmla="*/ 1995174 w 2177419"/>
                <a:gd name="connsiteY5-110" fmla="*/ 532228 h 585157"/>
                <a:gd name="connsiteX6-111" fmla="*/ 515624 w 2177419"/>
                <a:gd name="connsiteY6-112" fmla="*/ 570328 h 585157"/>
                <a:gd name="connsiteX0-113" fmla="*/ 515624 w 2192648"/>
                <a:gd name="connsiteY0-114" fmla="*/ 568917 h 584865"/>
                <a:gd name="connsiteX1-115" fmla="*/ 45724 w 2192648"/>
                <a:gd name="connsiteY1-116" fmla="*/ 454617 h 584865"/>
                <a:gd name="connsiteX2-117" fmla="*/ 140974 w 2192648"/>
                <a:gd name="connsiteY2-118" fmla="*/ 60917 h 584865"/>
                <a:gd name="connsiteX3-119" fmla="*/ 1131574 w 2192648"/>
                <a:gd name="connsiteY3-120" fmla="*/ 3767 h 584865"/>
                <a:gd name="connsiteX4-121" fmla="*/ 2096774 w 2192648"/>
                <a:gd name="connsiteY4-122" fmla="*/ 86317 h 584865"/>
                <a:gd name="connsiteX5-123" fmla="*/ 1995174 w 2192648"/>
                <a:gd name="connsiteY5-124" fmla="*/ 530817 h 584865"/>
                <a:gd name="connsiteX6-125" fmla="*/ 515624 w 2192648"/>
                <a:gd name="connsiteY6-126" fmla="*/ 568917 h 584865"/>
                <a:gd name="connsiteX0-127" fmla="*/ 513058 w 2190082"/>
                <a:gd name="connsiteY0-128" fmla="*/ 585465 h 601413"/>
                <a:gd name="connsiteX1-129" fmla="*/ 43158 w 2190082"/>
                <a:gd name="connsiteY1-130" fmla="*/ 471165 h 601413"/>
                <a:gd name="connsiteX2-131" fmla="*/ 138408 w 2190082"/>
                <a:gd name="connsiteY2-132" fmla="*/ 77465 h 601413"/>
                <a:gd name="connsiteX3-133" fmla="*/ 1078208 w 2190082"/>
                <a:gd name="connsiteY3-134" fmla="*/ 1265 h 601413"/>
                <a:gd name="connsiteX4-135" fmla="*/ 2094208 w 2190082"/>
                <a:gd name="connsiteY4-136" fmla="*/ 102865 h 601413"/>
                <a:gd name="connsiteX5-137" fmla="*/ 1992608 w 2190082"/>
                <a:gd name="connsiteY5-138" fmla="*/ 547365 h 601413"/>
                <a:gd name="connsiteX6-139" fmla="*/ 513058 w 2190082"/>
                <a:gd name="connsiteY6-140" fmla="*/ 585465 h 601413"/>
                <a:gd name="connsiteX0-141" fmla="*/ 513058 w 2190082"/>
                <a:gd name="connsiteY0-142" fmla="*/ 598165 h 609549"/>
                <a:gd name="connsiteX1-143" fmla="*/ 43158 w 2190082"/>
                <a:gd name="connsiteY1-144" fmla="*/ 471165 h 609549"/>
                <a:gd name="connsiteX2-145" fmla="*/ 138408 w 2190082"/>
                <a:gd name="connsiteY2-146" fmla="*/ 77465 h 609549"/>
                <a:gd name="connsiteX3-147" fmla="*/ 1078208 w 2190082"/>
                <a:gd name="connsiteY3-148" fmla="*/ 1265 h 609549"/>
                <a:gd name="connsiteX4-149" fmla="*/ 2094208 w 2190082"/>
                <a:gd name="connsiteY4-150" fmla="*/ 102865 h 609549"/>
                <a:gd name="connsiteX5-151" fmla="*/ 1992608 w 2190082"/>
                <a:gd name="connsiteY5-152" fmla="*/ 547365 h 609549"/>
                <a:gd name="connsiteX6-153" fmla="*/ 513058 w 2190082"/>
                <a:gd name="connsiteY6-154" fmla="*/ 598165 h 609549"/>
                <a:gd name="connsiteX0-155" fmla="*/ 513058 w 2190082"/>
                <a:gd name="connsiteY0-156" fmla="*/ 598165 h 609549"/>
                <a:gd name="connsiteX1-157" fmla="*/ 43158 w 2190082"/>
                <a:gd name="connsiteY1-158" fmla="*/ 471165 h 609549"/>
                <a:gd name="connsiteX2-159" fmla="*/ 138408 w 2190082"/>
                <a:gd name="connsiteY2-160" fmla="*/ 77465 h 609549"/>
                <a:gd name="connsiteX3-161" fmla="*/ 1078208 w 2190082"/>
                <a:gd name="connsiteY3-162" fmla="*/ 1265 h 609549"/>
                <a:gd name="connsiteX4-163" fmla="*/ 2094208 w 2190082"/>
                <a:gd name="connsiteY4-164" fmla="*/ 102865 h 609549"/>
                <a:gd name="connsiteX5-165" fmla="*/ 1992608 w 2190082"/>
                <a:gd name="connsiteY5-166" fmla="*/ 547365 h 609549"/>
                <a:gd name="connsiteX6-167" fmla="*/ 513058 w 2190082"/>
                <a:gd name="connsiteY6-168" fmla="*/ 598165 h 609549"/>
                <a:gd name="connsiteX0-169" fmla="*/ 513058 w 2190082"/>
                <a:gd name="connsiteY0-170" fmla="*/ 598165 h 609549"/>
                <a:gd name="connsiteX1-171" fmla="*/ 43158 w 2190082"/>
                <a:gd name="connsiteY1-172" fmla="*/ 471165 h 609549"/>
                <a:gd name="connsiteX2-173" fmla="*/ 138408 w 2190082"/>
                <a:gd name="connsiteY2-174" fmla="*/ 77465 h 609549"/>
                <a:gd name="connsiteX3-175" fmla="*/ 1078208 w 2190082"/>
                <a:gd name="connsiteY3-176" fmla="*/ 1265 h 609549"/>
                <a:gd name="connsiteX4-177" fmla="*/ 2094208 w 2190082"/>
                <a:gd name="connsiteY4-178" fmla="*/ 102865 h 609549"/>
                <a:gd name="connsiteX5-179" fmla="*/ 1992608 w 2190082"/>
                <a:gd name="connsiteY5-180" fmla="*/ 547365 h 609549"/>
                <a:gd name="connsiteX6-181" fmla="*/ 513058 w 2190082"/>
                <a:gd name="connsiteY6-182" fmla="*/ 598165 h 609549"/>
                <a:gd name="connsiteX0-183" fmla="*/ 513058 w 2190082"/>
                <a:gd name="connsiteY0-184" fmla="*/ 598165 h 609549"/>
                <a:gd name="connsiteX1-185" fmla="*/ 43158 w 2190082"/>
                <a:gd name="connsiteY1-186" fmla="*/ 471165 h 609549"/>
                <a:gd name="connsiteX2-187" fmla="*/ 138408 w 2190082"/>
                <a:gd name="connsiteY2-188" fmla="*/ 77465 h 609549"/>
                <a:gd name="connsiteX3-189" fmla="*/ 1078208 w 2190082"/>
                <a:gd name="connsiteY3-190" fmla="*/ 1265 h 609549"/>
                <a:gd name="connsiteX4-191" fmla="*/ 2094208 w 2190082"/>
                <a:gd name="connsiteY4-192" fmla="*/ 102865 h 609549"/>
                <a:gd name="connsiteX5-193" fmla="*/ 1992608 w 2190082"/>
                <a:gd name="connsiteY5-194" fmla="*/ 547365 h 609549"/>
                <a:gd name="connsiteX6-195" fmla="*/ 513058 w 2190082"/>
                <a:gd name="connsiteY6-196" fmla="*/ 598165 h 609549"/>
                <a:gd name="connsiteX0-197" fmla="*/ 513058 w 2190082"/>
                <a:gd name="connsiteY0-198" fmla="*/ 598165 h 609549"/>
                <a:gd name="connsiteX1-199" fmla="*/ 43158 w 2190082"/>
                <a:gd name="connsiteY1-200" fmla="*/ 471165 h 609549"/>
                <a:gd name="connsiteX2-201" fmla="*/ 138408 w 2190082"/>
                <a:gd name="connsiteY2-202" fmla="*/ 77465 h 609549"/>
                <a:gd name="connsiteX3-203" fmla="*/ 1078208 w 2190082"/>
                <a:gd name="connsiteY3-204" fmla="*/ 1265 h 609549"/>
                <a:gd name="connsiteX4-205" fmla="*/ 2094208 w 2190082"/>
                <a:gd name="connsiteY4-206" fmla="*/ 102865 h 609549"/>
                <a:gd name="connsiteX5-207" fmla="*/ 1992608 w 2190082"/>
                <a:gd name="connsiteY5-208" fmla="*/ 547365 h 609549"/>
                <a:gd name="connsiteX6-209" fmla="*/ 513058 w 2190082"/>
                <a:gd name="connsiteY6-210" fmla="*/ 598165 h 609549"/>
                <a:gd name="connsiteX0-211" fmla="*/ 513058 w 2190082"/>
                <a:gd name="connsiteY0-212" fmla="*/ 598165 h 609549"/>
                <a:gd name="connsiteX1-213" fmla="*/ 43158 w 2190082"/>
                <a:gd name="connsiteY1-214" fmla="*/ 471165 h 609549"/>
                <a:gd name="connsiteX2-215" fmla="*/ 138408 w 2190082"/>
                <a:gd name="connsiteY2-216" fmla="*/ 77465 h 609549"/>
                <a:gd name="connsiteX3-217" fmla="*/ 1078208 w 2190082"/>
                <a:gd name="connsiteY3-218" fmla="*/ 1265 h 609549"/>
                <a:gd name="connsiteX4-219" fmla="*/ 2094208 w 2190082"/>
                <a:gd name="connsiteY4-220" fmla="*/ 102865 h 609549"/>
                <a:gd name="connsiteX5-221" fmla="*/ 1992608 w 2190082"/>
                <a:gd name="connsiteY5-222" fmla="*/ 547365 h 609549"/>
                <a:gd name="connsiteX6-223" fmla="*/ 513058 w 2190082"/>
                <a:gd name="connsiteY6-224" fmla="*/ 598165 h 609549"/>
                <a:gd name="connsiteX0-225" fmla="*/ 513058 w 2190082"/>
                <a:gd name="connsiteY0-226" fmla="*/ 598165 h 609549"/>
                <a:gd name="connsiteX1-227" fmla="*/ 43158 w 2190082"/>
                <a:gd name="connsiteY1-228" fmla="*/ 471165 h 609549"/>
                <a:gd name="connsiteX2-229" fmla="*/ 138408 w 2190082"/>
                <a:gd name="connsiteY2-230" fmla="*/ 77465 h 609549"/>
                <a:gd name="connsiteX3-231" fmla="*/ 1078208 w 2190082"/>
                <a:gd name="connsiteY3-232" fmla="*/ 1265 h 609549"/>
                <a:gd name="connsiteX4-233" fmla="*/ 2094208 w 2190082"/>
                <a:gd name="connsiteY4-234" fmla="*/ 102865 h 609549"/>
                <a:gd name="connsiteX5-235" fmla="*/ 1992608 w 2190082"/>
                <a:gd name="connsiteY5-236" fmla="*/ 547365 h 609549"/>
                <a:gd name="connsiteX6-237" fmla="*/ 513058 w 2190082"/>
                <a:gd name="connsiteY6-238" fmla="*/ 598165 h 609549"/>
                <a:gd name="connsiteX0-239" fmla="*/ 513058 w 2177542"/>
                <a:gd name="connsiteY0-240" fmla="*/ 598165 h 609549"/>
                <a:gd name="connsiteX1-241" fmla="*/ 43158 w 2177542"/>
                <a:gd name="connsiteY1-242" fmla="*/ 471165 h 609549"/>
                <a:gd name="connsiteX2-243" fmla="*/ 138408 w 2177542"/>
                <a:gd name="connsiteY2-244" fmla="*/ 77465 h 609549"/>
                <a:gd name="connsiteX3-245" fmla="*/ 1078208 w 2177542"/>
                <a:gd name="connsiteY3-246" fmla="*/ 1265 h 609549"/>
                <a:gd name="connsiteX4-247" fmla="*/ 2073426 w 2177542"/>
                <a:gd name="connsiteY4-248" fmla="*/ 102865 h 609549"/>
                <a:gd name="connsiteX5-249" fmla="*/ 1992608 w 2177542"/>
                <a:gd name="connsiteY5-250" fmla="*/ 547365 h 609549"/>
                <a:gd name="connsiteX6-251" fmla="*/ 513058 w 2177542"/>
                <a:gd name="connsiteY6-252" fmla="*/ 598165 h 6095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77542" h="609549">
                  <a:moveTo>
                    <a:pt x="513058" y="598165"/>
                  </a:moveTo>
                  <a:cubicBezTo>
                    <a:pt x="188150" y="585465"/>
                    <a:pt x="105600" y="557948"/>
                    <a:pt x="43158" y="471165"/>
                  </a:cubicBezTo>
                  <a:cubicBezTo>
                    <a:pt x="-19284" y="384382"/>
                    <a:pt x="-34100" y="155782"/>
                    <a:pt x="138408" y="77465"/>
                  </a:cubicBezTo>
                  <a:cubicBezTo>
                    <a:pt x="310916" y="-852"/>
                    <a:pt x="755705" y="-2968"/>
                    <a:pt x="1078208" y="1265"/>
                  </a:cubicBezTo>
                  <a:cubicBezTo>
                    <a:pt x="1400711" y="5498"/>
                    <a:pt x="1948543" y="24548"/>
                    <a:pt x="2073426" y="102865"/>
                  </a:cubicBezTo>
                  <a:cubicBezTo>
                    <a:pt x="2198309" y="181182"/>
                    <a:pt x="2252669" y="464815"/>
                    <a:pt x="1992608" y="547365"/>
                  </a:cubicBezTo>
                  <a:cubicBezTo>
                    <a:pt x="1732547" y="629915"/>
                    <a:pt x="837966" y="610865"/>
                    <a:pt x="513058" y="59816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704778" y="1953110"/>
              <a:ext cx="4608512" cy="13726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3200" kern="1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　　</a:t>
              </a:r>
              <a:r>
                <a:rPr lang="zh-CN" altLang="zh-CN" sz="3200" kern="1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妹妹</a:t>
              </a:r>
              <a:r>
                <a:rPr lang="zh-CN" altLang="zh-CN" sz="3200" kern="1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为什么会有这样的变化呢？</a:t>
              </a:r>
              <a:endParaRPr lang="zh-CN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6" name="圆角矩形 15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4ED2CC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655189" y="1651035"/>
            <a:ext cx="6048672" cy="1905693"/>
            <a:chOff x="1655189" y="1651035"/>
            <a:chExt cx="6048672" cy="1905693"/>
          </a:xfrm>
        </p:grpSpPr>
        <p:sp>
          <p:nvSpPr>
            <p:cNvPr id="22" name="任意多边形: 形状 32"/>
            <p:cNvSpPr/>
            <p:nvPr/>
          </p:nvSpPr>
          <p:spPr>
            <a:xfrm>
              <a:off x="1655189" y="1651035"/>
              <a:ext cx="6048672" cy="1905693"/>
            </a:xfrm>
            <a:custGeom>
              <a:avLst/>
              <a:gdLst>
                <a:gd name="connsiteX0" fmla="*/ 435057 w 2048901"/>
                <a:gd name="connsiteY0" fmla="*/ 550562 h 562214"/>
                <a:gd name="connsiteX1" fmla="*/ 3257 w 2048901"/>
                <a:gd name="connsiteY1" fmla="*/ 391812 h 562214"/>
                <a:gd name="connsiteX2" fmla="*/ 276307 w 2048901"/>
                <a:gd name="connsiteY2" fmla="*/ 29862 h 562214"/>
                <a:gd name="connsiteX3" fmla="*/ 968457 w 2048901"/>
                <a:gd name="connsiteY3" fmla="*/ 29862 h 562214"/>
                <a:gd name="connsiteX4" fmla="*/ 2003507 w 2048901"/>
                <a:gd name="connsiteY4" fmla="*/ 106062 h 562214"/>
                <a:gd name="connsiteX5" fmla="*/ 1717757 w 2048901"/>
                <a:gd name="connsiteY5" fmla="*/ 499762 h 562214"/>
                <a:gd name="connsiteX6" fmla="*/ 435057 w 2048901"/>
                <a:gd name="connsiteY6" fmla="*/ 550562 h 562214"/>
                <a:gd name="connsiteX0-1" fmla="*/ 442009 w 2055853"/>
                <a:gd name="connsiteY0-2" fmla="*/ 550562 h 562214"/>
                <a:gd name="connsiteX1-3" fmla="*/ 10209 w 2055853"/>
                <a:gd name="connsiteY1-4" fmla="*/ 391812 h 562214"/>
                <a:gd name="connsiteX2-5" fmla="*/ 207059 w 2055853"/>
                <a:gd name="connsiteY2-6" fmla="*/ 29862 h 562214"/>
                <a:gd name="connsiteX3-7" fmla="*/ 975409 w 2055853"/>
                <a:gd name="connsiteY3-8" fmla="*/ 29862 h 562214"/>
                <a:gd name="connsiteX4-9" fmla="*/ 2010459 w 2055853"/>
                <a:gd name="connsiteY4-10" fmla="*/ 106062 h 562214"/>
                <a:gd name="connsiteX5-11" fmla="*/ 1724709 w 2055853"/>
                <a:gd name="connsiteY5-12" fmla="*/ 499762 h 562214"/>
                <a:gd name="connsiteX6-13" fmla="*/ 442009 w 2055853"/>
                <a:gd name="connsiteY6-14" fmla="*/ 550562 h 562214"/>
                <a:gd name="connsiteX0-15" fmla="*/ 443436 w 2057280"/>
                <a:gd name="connsiteY0-16" fmla="*/ 574529 h 586181"/>
                <a:gd name="connsiteX1-17" fmla="*/ 11636 w 2057280"/>
                <a:gd name="connsiteY1-18" fmla="*/ 415779 h 586181"/>
                <a:gd name="connsiteX2-19" fmla="*/ 208486 w 2057280"/>
                <a:gd name="connsiteY2-20" fmla="*/ 53829 h 586181"/>
                <a:gd name="connsiteX3-21" fmla="*/ 1078436 w 2057280"/>
                <a:gd name="connsiteY3-22" fmla="*/ 9379 h 586181"/>
                <a:gd name="connsiteX4-23" fmla="*/ 2011886 w 2057280"/>
                <a:gd name="connsiteY4-24" fmla="*/ 130029 h 586181"/>
                <a:gd name="connsiteX5-25" fmla="*/ 1726136 w 2057280"/>
                <a:gd name="connsiteY5-26" fmla="*/ 523729 h 586181"/>
                <a:gd name="connsiteX6-27" fmla="*/ 443436 w 2057280"/>
                <a:gd name="connsiteY6-28" fmla="*/ 574529 h 586181"/>
                <a:gd name="connsiteX0-29" fmla="*/ 478932 w 2092776"/>
                <a:gd name="connsiteY0-30" fmla="*/ 576661 h 585051"/>
                <a:gd name="connsiteX1-31" fmla="*/ 9032 w 2092776"/>
                <a:gd name="connsiteY1-32" fmla="*/ 462361 h 585051"/>
                <a:gd name="connsiteX2-33" fmla="*/ 243982 w 2092776"/>
                <a:gd name="connsiteY2-34" fmla="*/ 55961 h 585051"/>
                <a:gd name="connsiteX3-35" fmla="*/ 1113932 w 2092776"/>
                <a:gd name="connsiteY3-36" fmla="*/ 11511 h 585051"/>
                <a:gd name="connsiteX4-37" fmla="*/ 2047382 w 2092776"/>
                <a:gd name="connsiteY4-38" fmla="*/ 132161 h 585051"/>
                <a:gd name="connsiteX5-39" fmla="*/ 1761632 w 2092776"/>
                <a:gd name="connsiteY5-40" fmla="*/ 525861 h 585051"/>
                <a:gd name="connsiteX6-41" fmla="*/ 478932 w 2092776"/>
                <a:gd name="connsiteY6-42" fmla="*/ 576661 h 585051"/>
                <a:gd name="connsiteX0-43" fmla="*/ 516610 w 2130454"/>
                <a:gd name="connsiteY0-44" fmla="*/ 571739 h 580129"/>
                <a:gd name="connsiteX1-45" fmla="*/ 46710 w 2130454"/>
                <a:gd name="connsiteY1-46" fmla="*/ 457439 h 580129"/>
                <a:gd name="connsiteX2-47" fmla="*/ 141960 w 2130454"/>
                <a:gd name="connsiteY2-48" fmla="*/ 63739 h 580129"/>
                <a:gd name="connsiteX3-49" fmla="*/ 1151610 w 2130454"/>
                <a:gd name="connsiteY3-50" fmla="*/ 6589 h 580129"/>
                <a:gd name="connsiteX4-51" fmla="*/ 2085060 w 2130454"/>
                <a:gd name="connsiteY4-52" fmla="*/ 127239 h 580129"/>
                <a:gd name="connsiteX5-53" fmla="*/ 1799310 w 2130454"/>
                <a:gd name="connsiteY5-54" fmla="*/ 520939 h 580129"/>
                <a:gd name="connsiteX6-55" fmla="*/ 516610 w 2130454"/>
                <a:gd name="connsiteY6-56" fmla="*/ 571739 h 580129"/>
                <a:gd name="connsiteX0-57" fmla="*/ 516610 w 2206470"/>
                <a:gd name="connsiteY0-58" fmla="*/ 571739 h 582800"/>
                <a:gd name="connsiteX1-59" fmla="*/ 46710 w 2206470"/>
                <a:gd name="connsiteY1-60" fmla="*/ 457439 h 582800"/>
                <a:gd name="connsiteX2-61" fmla="*/ 141960 w 2206470"/>
                <a:gd name="connsiteY2-62" fmla="*/ 63739 h 582800"/>
                <a:gd name="connsiteX3-63" fmla="*/ 1151610 w 2206470"/>
                <a:gd name="connsiteY3-64" fmla="*/ 6589 h 582800"/>
                <a:gd name="connsiteX4-65" fmla="*/ 2085060 w 2206470"/>
                <a:gd name="connsiteY4-66" fmla="*/ 127239 h 582800"/>
                <a:gd name="connsiteX5-67" fmla="*/ 2034260 w 2206470"/>
                <a:gd name="connsiteY5-68" fmla="*/ 527289 h 582800"/>
                <a:gd name="connsiteX6-69" fmla="*/ 516610 w 2206470"/>
                <a:gd name="connsiteY6-70" fmla="*/ 571739 h 582800"/>
                <a:gd name="connsiteX0-71" fmla="*/ 516610 w 2198185"/>
                <a:gd name="connsiteY0-72" fmla="*/ 570328 h 582046"/>
                <a:gd name="connsiteX1-73" fmla="*/ 46710 w 2198185"/>
                <a:gd name="connsiteY1-74" fmla="*/ 456028 h 582046"/>
                <a:gd name="connsiteX2-75" fmla="*/ 141960 w 2198185"/>
                <a:gd name="connsiteY2-76" fmla="*/ 62328 h 582046"/>
                <a:gd name="connsiteX3-77" fmla="*/ 1151610 w 2198185"/>
                <a:gd name="connsiteY3-78" fmla="*/ 5178 h 582046"/>
                <a:gd name="connsiteX4-79" fmla="*/ 2072360 w 2198185"/>
                <a:gd name="connsiteY4-80" fmla="*/ 106778 h 582046"/>
                <a:gd name="connsiteX5-81" fmla="*/ 2034260 w 2198185"/>
                <a:gd name="connsiteY5-82" fmla="*/ 525878 h 582046"/>
                <a:gd name="connsiteX6-83" fmla="*/ 516610 w 2198185"/>
                <a:gd name="connsiteY6-84" fmla="*/ 570328 h 582046"/>
                <a:gd name="connsiteX0-85" fmla="*/ 515624 w 2197199"/>
                <a:gd name="connsiteY0-86" fmla="*/ 570328 h 582046"/>
                <a:gd name="connsiteX1-87" fmla="*/ 45724 w 2197199"/>
                <a:gd name="connsiteY1-88" fmla="*/ 456028 h 582046"/>
                <a:gd name="connsiteX2-89" fmla="*/ 140974 w 2197199"/>
                <a:gd name="connsiteY2-90" fmla="*/ 62328 h 582046"/>
                <a:gd name="connsiteX3-91" fmla="*/ 1131574 w 2197199"/>
                <a:gd name="connsiteY3-92" fmla="*/ 5178 h 582046"/>
                <a:gd name="connsiteX4-93" fmla="*/ 2071374 w 2197199"/>
                <a:gd name="connsiteY4-94" fmla="*/ 106778 h 582046"/>
                <a:gd name="connsiteX5-95" fmla="*/ 2033274 w 2197199"/>
                <a:gd name="connsiteY5-96" fmla="*/ 525878 h 582046"/>
                <a:gd name="connsiteX6-97" fmla="*/ 515624 w 2197199"/>
                <a:gd name="connsiteY6-98" fmla="*/ 570328 h 582046"/>
                <a:gd name="connsiteX0-99" fmla="*/ 515624 w 2177419"/>
                <a:gd name="connsiteY0-100" fmla="*/ 570328 h 585157"/>
                <a:gd name="connsiteX1-101" fmla="*/ 45724 w 2177419"/>
                <a:gd name="connsiteY1-102" fmla="*/ 456028 h 585157"/>
                <a:gd name="connsiteX2-103" fmla="*/ 140974 w 2177419"/>
                <a:gd name="connsiteY2-104" fmla="*/ 62328 h 585157"/>
                <a:gd name="connsiteX3-105" fmla="*/ 1131574 w 2177419"/>
                <a:gd name="connsiteY3-106" fmla="*/ 5178 h 585157"/>
                <a:gd name="connsiteX4-107" fmla="*/ 2071374 w 2177419"/>
                <a:gd name="connsiteY4-108" fmla="*/ 106778 h 585157"/>
                <a:gd name="connsiteX5-109" fmla="*/ 1995174 w 2177419"/>
                <a:gd name="connsiteY5-110" fmla="*/ 532228 h 585157"/>
                <a:gd name="connsiteX6-111" fmla="*/ 515624 w 2177419"/>
                <a:gd name="connsiteY6-112" fmla="*/ 570328 h 585157"/>
                <a:gd name="connsiteX0-113" fmla="*/ 515624 w 2192648"/>
                <a:gd name="connsiteY0-114" fmla="*/ 568917 h 584865"/>
                <a:gd name="connsiteX1-115" fmla="*/ 45724 w 2192648"/>
                <a:gd name="connsiteY1-116" fmla="*/ 454617 h 584865"/>
                <a:gd name="connsiteX2-117" fmla="*/ 140974 w 2192648"/>
                <a:gd name="connsiteY2-118" fmla="*/ 60917 h 584865"/>
                <a:gd name="connsiteX3-119" fmla="*/ 1131574 w 2192648"/>
                <a:gd name="connsiteY3-120" fmla="*/ 3767 h 584865"/>
                <a:gd name="connsiteX4-121" fmla="*/ 2096774 w 2192648"/>
                <a:gd name="connsiteY4-122" fmla="*/ 86317 h 584865"/>
                <a:gd name="connsiteX5-123" fmla="*/ 1995174 w 2192648"/>
                <a:gd name="connsiteY5-124" fmla="*/ 530817 h 584865"/>
                <a:gd name="connsiteX6-125" fmla="*/ 515624 w 2192648"/>
                <a:gd name="connsiteY6-126" fmla="*/ 568917 h 584865"/>
                <a:gd name="connsiteX0-127" fmla="*/ 513058 w 2190082"/>
                <a:gd name="connsiteY0-128" fmla="*/ 585465 h 601413"/>
                <a:gd name="connsiteX1-129" fmla="*/ 43158 w 2190082"/>
                <a:gd name="connsiteY1-130" fmla="*/ 471165 h 601413"/>
                <a:gd name="connsiteX2-131" fmla="*/ 138408 w 2190082"/>
                <a:gd name="connsiteY2-132" fmla="*/ 77465 h 601413"/>
                <a:gd name="connsiteX3-133" fmla="*/ 1078208 w 2190082"/>
                <a:gd name="connsiteY3-134" fmla="*/ 1265 h 601413"/>
                <a:gd name="connsiteX4-135" fmla="*/ 2094208 w 2190082"/>
                <a:gd name="connsiteY4-136" fmla="*/ 102865 h 601413"/>
                <a:gd name="connsiteX5-137" fmla="*/ 1992608 w 2190082"/>
                <a:gd name="connsiteY5-138" fmla="*/ 547365 h 601413"/>
                <a:gd name="connsiteX6-139" fmla="*/ 513058 w 2190082"/>
                <a:gd name="connsiteY6-140" fmla="*/ 585465 h 601413"/>
                <a:gd name="connsiteX0-141" fmla="*/ 513058 w 2190082"/>
                <a:gd name="connsiteY0-142" fmla="*/ 598165 h 609549"/>
                <a:gd name="connsiteX1-143" fmla="*/ 43158 w 2190082"/>
                <a:gd name="connsiteY1-144" fmla="*/ 471165 h 609549"/>
                <a:gd name="connsiteX2-145" fmla="*/ 138408 w 2190082"/>
                <a:gd name="connsiteY2-146" fmla="*/ 77465 h 609549"/>
                <a:gd name="connsiteX3-147" fmla="*/ 1078208 w 2190082"/>
                <a:gd name="connsiteY3-148" fmla="*/ 1265 h 609549"/>
                <a:gd name="connsiteX4-149" fmla="*/ 2094208 w 2190082"/>
                <a:gd name="connsiteY4-150" fmla="*/ 102865 h 609549"/>
                <a:gd name="connsiteX5-151" fmla="*/ 1992608 w 2190082"/>
                <a:gd name="connsiteY5-152" fmla="*/ 547365 h 609549"/>
                <a:gd name="connsiteX6-153" fmla="*/ 513058 w 2190082"/>
                <a:gd name="connsiteY6-154" fmla="*/ 598165 h 609549"/>
                <a:gd name="connsiteX0-155" fmla="*/ 513058 w 2190082"/>
                <a:gd name="connsiteY0-156" fmla="*/ 598165 h 609549"/>
                <a:gd name="connsiteX1-157" fmla="*/ 43158 w 2190082"/>
                <a:gd name="connsiteY1-158" fmla="*/ 471165 h 609549"/>
                <a:gd name="connsiteX2-159" fmla="*/ 138408 w 2190082"/>
                <a:gd name="connsiteY2-160" fmla="*/ 77465 h 609549"/>
                <a:gd name="connsiteX3-161" fmla="*/ 1078208 w 2190082"/>
                <a:gd name="connsiteY3-162" fmla="*/ 1265 h 609549"/>
                <a:gd name="connsiteX4-163" fmla="*/ 2094208 w 2190082"/>
                <a:gd name="connsiteY4-164" fmla="*/ 102865 h 609549"/>
                <a:gd name="connsiteX5-165" fmla="*/ 1992608 w 2190082"/>
                <a:gd name="connsiteY5-166" fmla="*/ 547365 h 609549"/>
                <a:gd name="connsiteX6-167" fmla="*/ 513058 w 2190082"/>
                <a:gd name="connsiteY6-168" fmla="*/ 598165 h 609549"/>
                <a:gd name="connsiteX0-169" fmla="*/ 513058 w 2190082"/>
                <a:gd name="connsiteY0-170" fmla="*/ 598165 h 609549"/>
                <a:gd name="connsiteX1-171" fmla="*/ 43158 w 2190082"/>
                <a:gd name="connsiteY1-172" fmla="*/ 471165 h 609549"/>
                <a:gd name="connsiteX2-173" fmla="*/ 138408 w 2190082"/>
                <a:gd name="connsiteY2-174" fmla="*/ 77465 h 609549"/>
                <a:gd name="connsiteX3-175" fmla="*/ 1078208 w 2190082"/>
                <a:gd name="connsiteY3-176" fmla="*/ 1265 h 609549"/>
                <a:gd name="connsiteX4-177" fmla="*/ 2094208 w 2190082"/>
                <a:gd name="connsiteY4-178" fmla="*/ 102865 h 609549"/>
                <a:gd name="connsiteX5-179" fmla="*/ 1992608 w 2190082"/>
                <a:gd name="connsiteY5-180" fmla="*/ 547365 h 609549"/>
                <a:gd name="connsiteX6-181" fmla="*/ 513058 w 2190082"/>
                <a:gd name="connsiteY6-182" fmla="*/ 598165 h 609549"/>
                <a:gd name="connsiteX0-183" fmla="*/ 513058 w 2190082"/>
                <a:gd name="connsiteY0-184" fmla="*/ 598165 h 609549"/>
                <a:gd name="connsiteX1-185" fmla="*/ 43158 w 2190082"/>
                <a:gd name="connsiteY1-186" fmla="*/ 471165 h 609549"/>
                <a:gd name="connsiteX2-187" fmla="*/ 138408 w 2190082"/>
                <a:gd name="connsiteY2-188" fmla="*/ 77465 h 609549"/>
                <a:gd name="connsiteX3-189" fmla="*/ 1078208 w 2190082"/>
                <a:gd name="connsiteY3-190" fmla="*/ 1265 h 609549"/>
                <a:gd name="connsiteX4-191" fmla="*/ 2094208 w 2190082"/>
                <a:gd name="connsiteY4-192" fmla="*/ 102865 h 609549"/>
                <a:gd name="connsiteX5-193" fmla="*/ 1992608 w 2190082"/>
                <a:gd name="connsiteY5-194" fmla="*/ 547365 h 609549"/>
                <a:gd name="connsiteX6-195" fmla="*/ 513058 w 2190082"/>
                <a:gd name="connsiteY6-196" fmla="*/ 598165 h 609549"/>
                <a:gd name="connsiteX0-197" fmla="*/ 513058 w 2190082"/>
                <a:gd name="connsiteY0-198" fmla="*/ 598165 h 609549"/>
                <a:gd name="connsiteX1-199" fmla="*/ 43158 w 2190082"/>
                <a:gd name="connsiteY1-200" fmla="*/ 471165 h 609549"/>
                <a:gd name="connsiteX2-201" fmla="*/ 138408 w 2190082"/>
                <a:gd name="connsiteY2-202" fmla="*/ 77465 h 609549"/>
                <a:gd name="connsiteX3-203" fmla="*/ 1078208 w 2190082"/>
                <a:gd name="connsiteY3-204" fmla="*/ 1265 h 609549"/>
                <a:gd name="connsiteX4-205" fmla="*/ 2094208 w 2190082"/>
                <a:gd name="connsiteY4-206" fmla="*/ 102865 h 609549"/>
                <a:gd name="connsiteX5-207" fmla="*/ 1992608 w 2190082"/>
                <a:gd name="connsiteY5-208" fmla="*/ 547365 h 609549"/>
                <a:gd name="connsiteX6-209" fmla="*/ 513058 w 2190082"/>
                <a:gd name="connsiteY6-210" fmla="*/ 598165 h 609549"/>
                <a:gd name="connsiteX0-211" fmla="*/ 513058 w 2190082"/>
                <a:gd name="connsiteY0-212" fmla="*/ 598165 h 609549"/>
                <a:gd name="connsiteX1-213" fmla="*/ 43158 w 2190082"/>
                <a:gd name="connsiteY1-214" fmla="*/ 471165 h 609549"/>
                <a:gd name="connsiteX2-215" fmla="*/ 138408 w 2190082"/>
                <a:gd name="connsiteY2-216" fmla="*/ 77465 h 609549"/>
                <a:gd name="connsiteX3-217" fmla="*/ 1078208 w 2190082"/>
                <a:gd name="connsiteY3-218" fmla="*/ 1265 h 609549"/>
                <a:gd name="connsiteX4-219" fmla="*/ 2094208 w 2190082"/>
                <a:gd name="connsiteY4-220" fmla="*/ 102865 h 609549"/>
                <a:gd name="connsiteX5-221" fmla="*/ 1992608 w 2190082"/>
                <a:gd name="connsiteY5-222" fmla="*/ 547365 h 609549"/>
                <a:gd name="connsiteX6-223" fmla="*/ 513058 w 2190082"/>
                <a:gd name="connsiteY6-224" fmla="*/ 598165 h 609549"/>
                <a:gd name="connsiteX0-225" fmla="*/ 513058 w 2190082"/>
                <a:gd name="connsiteY0-226" fmla="*/ 598165 h 609549"/>
                <a:gd name="connsiteX1-227" fmla="*/ 43158 w 2190082"/>
                <a:gd name="connsiteY1-228" fmla="*/ 471165 h 609549"/>
                <a:gd name="connsiteX2-229" fmla="*/ 138408 w 2190082"/>
                <a:gd name="connsiteY2-230" fmla="*/ 77465 h 609549"/>
                <a:gd name="connsiteX3-231" fmla="*/ 1078208 w 2190082"/>
                <a:gd name="connsiteY3-232" fmla="*/ 1265 h 609549"/>
                <a:gd name="connsiteX4-233" fmla="*/ 2094208 w 2190082"/>
                <a:gd name="connsiteY4-234" fmla="*/ 102865 h 609549"/>
                <a:gd name="connsiteX5-235" fmla="*/ 1992608 w 2190082"/>
                <a:gd name="connsiteY5-236" fmla="*/ 547365 h 609549"/>
                <a:gd name="connsiteX6-237" fmla="*/ 513058 w 2190082"/>
                <a:gd name="connsiteY6-238" fmla="*/ 598165 h 609549"/>
                <a:gd name="connsiteX0-239" fmla="*/ 513058 w 2177542"/>
                <a:gd name="connsiteY0-240" fmla="*/ 598165 h 609549"/>
                <a:gd name="connsiteX1-241" fmla="*/ 43158 w 2177542"/>
                <a:gd name="connsiteY1-242" fmla="*/ 471165 h 609549"/>
                <a:gd name="connsiteX2-243" fmla="*/ 138408 w 2177542"/>
                <a:gd name="connsiteY2-244" fmla="*/ 77465 h 609549"/>
                <a:gd name="connsiteX3-245" fmla="*/ 1078208 w 2177542"/>
                <a:gd name="connsiteY3-246" fmla="*/ 1265 h 609549"/>
                <a:gd name="connsiteX4-247" fmla="*/ 2073426 w 2177542"/>
                <a:gd name="connsiteY4-248" fmla="*/ 102865 h 609549"/>
                <a:gd name="connsiteX5-249" fmla="*/ 1992608 w 2177542"/>
                <a:gd name="connsiteY5-250" fmla="*/ 547365 h 609549"/>
                <a:gd name="connsiteX6-251" fmla="*/ 513058 w 2177542"/>
                <a:gd name="connsiteY6-252" fmla="*/ 598165 h 6095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177542" h="609549">
                  <a:moveTo>
                    <a:pt x="513058" y="598165"/>
                  </a:moveTo>
                  <a:cubicBezTo>
                    <a:pt x="188150" y="585465"/>
                    <a:pt x="105600" y="557948"/>
                    <a:pt x="43158" y="471165"/>
                  </a:cubicBezTo>
                  <a:cubicBezTo>
                    <a:pt x="-19284" y="384382"/>
                    <a:pt x="-34100" y="155782"/>
                    <a:pt x="138408" y="77465"/>
                  </a:cubicBezTo>
                  <a:cubicBezTo>
                    <a:pt x="310916" y="-852"/>
                    <a:pt x="755705" y="-2968"/>
                    <a:pt x="1078208" y="1265"/>
                  </a:cubicBezTo>
                  <a:cubicBezTo>
                    <a:pt x="1400711" y="5498"/>
                    <a:pt x="1948543" y="24548"/>
                    <a:pt x="2073426" y="102865"/>
                  </a:cubicBezTo>
                  <a:cubicBezTo>
                    <a:pt x="2198309" y="181182"/>
                    <a:pt x="2252669" y="464815"/>
                    <a:pt x="1992608" y="547365"/>
                  </a:cubicBezTo>
                  <a:cubicBezTo>
                    <a:pt x="1732547" y="629915"/>
                    <a:pt x="837966" y="610865"/>
                    <a:pt x="513058" y="59816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483768" y="1757206"/>
              <a:ext cx="4999083" cy="17727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2800" b="1" kern="1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　　</a:t>
              </a:r>
              <a:r>
                <a:rPr lang="zh-CN" altLang="en-US" sz="2800" kern="1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同学们，在你的身边有类似</a:t>
              </a:r>
              <a:r>
                <a:rPr lang="zh-CN" altLang="en-US" sz="2800" kern="1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的有趣的</a:t>
              </a:r>
              <a:r>
                <a:rPr lang="zh-CN" altLang="en-US" sz="2800" kern="100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故事吗？简单地说给大家听。</a:t>
              </a:r>
              <a:endParaRPr lang="zh-CN" altLang="en-US" sz="2800" kern="1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3967" y="2059620"/>
            <a:ext cx="1588280" cy="1588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78564" y="2059620"/>
            <a:ext cx="1588280" cy="1588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9370" y="2059620"/>
            <a:ext cx="1588280" cy="1588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73160" y="2059620"/>
            <a:ext cx="1588280" cy="158828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3967" y="2059620"/>
            <a:ext cx="1588280" cy="1588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78564" y="2059620"/>
            <a:ext cx="1588280" cy="1588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9370" y="2059620"/>
            <a:ext cx="1588280" cy="1588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73160" y="2059620"/>
            <a:ext cx="1588280" cy="158828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3967" y="2059620"/>
            <a:ext cx="1588280" cy="1588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78564" y="2059620"/>
            <a:ext cx="1588280" cy="1588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9370" y="2059620"/>
            <a:ext cx="1588280" cy="1588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73160" y="2059620"/>
            <a:ext cx="1588280" cy="158828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3967" y="2059620"/>
            <a:ext cx="1588280" cy="1588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78564" y="2059620"/>
            <a:ext cx="1588280" cy="1588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9370" y="2059620"/>
            <a:ext cx="1588280" cy="1588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73160" y="2059620"/>
            <a:ext cx="1588280" cy="158828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240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PP_MARK_KEY" val="6a497080-3f87-407a-9965-22f12a4afb7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WPS 演示</Application>
  <PresentationFormat>全屏显示(16:9)</PresentationFormat>
  <Paragraphs>33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Times New Roman</vt:lpstr>
      <vt:lpstr>Arial</vt:lpstr>
      <vt:lpstr>Calibri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2022-12-28T00:33:00Z</dcterms:created>
  <dcterms:modified xsi:type="dcterms:W3CDTF">2023-01-15T09:16:46Z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ACC6802F101D49EDA98552F78D257E55</vt:lpwstr>
  </property>
  <property fmtid="{D5CDD505-2E9C-101B-9397-08002B2CF9AE}" pid="3" name="KSOProductBuildVer">
    <vt:lpwstr>2052-11.1.0.13703</vt:lpwstr>
  </property>
</Properties>
</file>