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2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3"/>
    <p:sldId id="1230" r:id="rId4"/>
    <p:sldId id="1234" r:id="rId5"/>
    <p:sldId id="270" r:id="rId6"/>
    <p:sldId id="271" r:id="rId7"/>
    <p:sldId id="1236" r:id="rId8"/>
    <p:sldId id="1237" r:id="rId9"/>
    <p:sldId id="1238" r:id="rId10"/>
    <p:sldId id="1240" r:id="rId11"/>
    <p:sldId id="1239" r:id="rId12"/>
    <p:sldId id="272" r:id="rId13"/>
    <p:sldId id="1243" r:id="rId14"/>
    <p:sldId id="1242" r:id="rId15"/>
    <p:sldId id="1244" r:id="rId16"/>
    <p:sldId id="1245" r:id="rId17"/>
    <p:sldId id="1246" r:id="rId18"/>
    <p:sldId id="1247" r:id="rId19"/>
    <p:sldId id="1248" r:id="rId20"/>
    <p:sldId id="1249" r:id="rId21"/>
    <p:sldId id="277" r:id="rId22"/>
    <p:sldId id="1250" r:id="rId23"/>
    <p:sldId id="1251" r:id="rId24"/>
    <p:sldId id="1252" r:id="rId25"/>
    <p:sldId id="1253" r:id="rId26"/>
    <p:sldId id="276" r:id="rId27"/>
    <p:sldId id="261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>
        <p:scale>
          <a:sx n="90" d="100"/>
          <a:sy n="90" d="100"/>
        </p:scale>
        <p:origin x="-1392" y="-55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2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55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78E0E4-DC06-4041-AFA7-BB6F527FFA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4B7432-8BB0-4EFA-A417-EFCDC17B281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îṣľíḋe"/>
          <p:cNvSpPr/>
          <p:nvPr userDrawn="1"/>
        </p:nvSpPr>
        <p:spPr>
          <a:xfrm>
            <a:off x="-105767" y="-72455"/>
            <a:ext cx="12315407" cy="694871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图形 5"/>
          <p:cNvGrpSpPr/>
          <p:nvPr userDrawn="1"/>
        </p:nvGrpSpPr>
        <p:grpSpPr>
          <a:xfrm rot="959700">
            <a:off x="4395715" y="4320776"/>
            <a:ext cx="3108147" cy="3599184"/>
            <a:chOff x="5134072" y="3698189"/>
            <a:chExt cx="2064918" cy="2391142"/>
          </a:xfrm>
          <a:solidFill>
            <a:schemeClr val="accent1"/>
          </a:solidFill>
        </p:grpSpPr>
        <p:sp>
          <p:nvSpPr>
            <p:cNvPr id="8" name="ïŝ1îḓê"/>
            <p:cNvSpPr/>
            <p:nvPr/>
          </p:nvSpPr>
          <p:spPr>
            <a:xfrm>
              <a:off x="5202364" y="4139755"/>
              <a:ext cx="1949577" cy="1949576"/>
            </a:xfrm>
            <a:custGeom>
              <a:avLst/>
              <a:gdLst>
                <a:gd name="connsiteX0" fmla="*/ 1949577 w 1949577"/>
                <a:gd name="connsiteY0" fmla="*/ 974788 h 1949576"/>
                <a:gd name="connsiteX1" fmla="*/ 974788 w 1949577"/>
                <a:gd name="connsiteY1" fmla="*/ 1949577 h 1949576"/>
                <a:gd name="connsiteX2" fmla="*/ 0 w 1949577"/>
                <a:gd name="connsiteY2" fmla="*/ 974788 h 1949576"/>
                <a:gd name="connsiteX3" fmla="*/ 974788 w 1949577"/>
                <a:gd name="connsiteY3" fmla="*/ 0 h 1949576"/>
                <a:gd name="connsiteX4" fmla="*/ 1949577 w 1949577"/>
                <a:gd name="connsiteY4" fmla="*/ 974788 h 1949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577" h="1949576">
                  <a:moveTo>
                    <a:pt x="1949577" y="974788"/>
                  </a:moveTo>
                  <a:cubicBezTo>
                    <a:pt x="1949577" y="1513150"/>
                    <a:pt x="1513149" y="1949577"/>
                    <a:pt x="974788" y="1949577"/>
                  </a:cubicBezTo>
                  <a:cubicBezTo>
                    <a:pt x="436428" y="1949577"/>
                    <a:pt x="0" y="1513150"/>
                    <a:pt x="0" y="974788"/>
                  </a:cubicBezTo>
                  <a:cubicBezTo>
                    <a:pt x="0" y="436428"/>
                    <a:pt x="436428" y="0"/>
                    <a:pt x="974788" y="0"/>
                  </a:cubicBezTo>
                  <a:cubicBezTo>
                    <a:pt x="1513149" y="0"/>
                    <a:pt x="1949577" y="436428"/>
                    <a:pt x="1949577" y="974788"/>
                  </a:cubicBezTo>
                  <a:close/>
                </a:path>
              </a:pathLst>
            </a:custGeom>
            <a:solidFill>
              <a:srgbClr val="88A5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íṧļíḑê"/>
            <p:cNvSpPr/>
            <p:nvPr/>
          </p:nvSpPr>
          <p:spPr>
            <a:xfrm>
              <a:off x="5134072" y="4207573"/>
              <a:ext cx="299748" cy="514254"/>
            </a:xfrm>
            <a:custGeom>
              <a:avLst/>
              <a:gdLst>
                <a:gd name="connsiteX0" fmla="*/ 119155 w 299748"/>
                <a:gd name="connsiteY0" fmla="*/ 0 h 514254"/>
                <a:gd name="connsiteX1" fmla="*/ 12284 w 299748"/>
                <a:gd name="connsiteY1" fmla="*/ 414147 h 514254"/>
                <a:gd name="connsiteX2" fmla="*/ 12380 w 299748"/>
                <a:gd name="connsiteY2" fmla="*/ 414147 h 514254"/>
                <a:gd name="connsiteX3" fmla="*/ 152111 w 299748"/>
                <a:gd name="connsiteY3" fmla="*/ 514255 h 514254"/>
                <a:gd name="connsiteX4" fmla="*/ 299749 w 299748"/>
                <a:gd name="connsiteY4" fmla="*/ 366617 h 514254"/>
                <a:gd name="connsiteX5" fmla="*/ 119155 w 299748"/>
                <a:gd name="connsiteY5" fmla="*/ 0 h 514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9748" h="514254">
                  <a:moveTo>
                    <a:pt x="119155" y="0"/>
                  </a:moveTo>
                  <a:cubicBezTo>
                    <a:pt x="-53438" y="193167"/>
                    <a:pt x="12284" y="414147"/>
                    <a:pt x="12284" y="414147"/>
                  </a:cubicBezTo>
                  <a:lnTo>
                    <a:pt x="12380" y="414147"/>
                  </a:lnTo>
                  <a:cubicBezTo>
                    <a:pt x="32192" y="472345"/>
                    <a:pt x="87151" y="514255"/>
                    <a:pt x="152111" y="514255"/>
                  </a:cubicBezTo>
                  <a:cubicBezTo>
                    <a:pt x="233645" y="514255"/>
                    <a:pt x="299749" y="448151"/>
                    <a:pt x="299749" y="366617"/>
                  </a:cubicBezTo>
                  <a:cubicBezTo>
                    <a:pt x="299749" y="347186"/>
                    <a:pt x="119155" y="0"/>
                    <a:pt x="119155" y="0"/>
                  </a:cubicBezTo>
                  <a:close/>
                </a:path>
              </a:pathLst>
            </a:custGeom>
            <a:solidFill>
              <a:srgbClr val="E7BB9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ïşḷíḍê"/>
            <p:cNvSpPr/>
            <p:nvPr/>
          </p:nvSpPr>
          <p:spPr>
            <a:xfrm>
              <a:off x="5248369" y="4311967"/>
              <a:ext cx="107026" cy="364140"/>
            </a:xfrm>
            <a:custGeom>
              <a:avLst/>
              <a:gdLst>
                <a:gd name="connsiteX0" fmla="*/ 66675 w 107026"/>
                <a:gd name="connsiteY0" fmla="*/ 364141 h 364140"/>
                <a:gd name="connsiteX1" fmla="*/ 55054 w 107026"/>
                <a:gd name="connsiteY1" fmla="*/ 348996 h 364140"/>
                <a:gd name="connsiteX2" fmla="*/ 0 w 107026"/>
                <a:gd name="connsiteY2" fmla="*/ 9715 h 364140"/>
                <a:gd name="connsiteX3" fmla="*/ 16383 w 107026"/>
                <a:gd name="connsiteY3" fmla="*/ 0 h 364140"/>
                <a:gd name="connsiteX4" fmla="*/ 66675 w 107026"/>
                <a:gd name="connsiteY4" fmla="*/ 364141 h 36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026" h="364140">
                  <a:moveTo>
                    <a:pt x="66675" y="364141"/>
                  </a:moveTo>
                  <a:lnTo>
                    <a:pt x="55054" y="348996"/>
                  </a:lnTo>
                  <a:cubicBezTo>
                    <a:pt x="153543" y="273272"/>
                    <a:pt x="1524" y="12287"/>
                    <a:pt x="0" y="9715"/>
                  </a:cubicBezTo>
                  <a:lnTo>
                    <a:pt x="16383" y="0"/>
                  </a:lnTo>
                  <a:cubicBezTo>
                    <a:pt x="23146" y="11430"/>
                    <a:pt x="178498" y="278225"/>
                    <a:pt x="66675" y="364141"/>
                  </a:cubicBezTo>
                  <a:close/>
                </a:path>
              </a:pathLst>
            </a:custGeom>
            <a:solidFill>
              <a:srgbClr val="D492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îṧľíḍé"/>
            <p:cNvSpPr/>
            <p:nvPr/>
          </p:nvSpPr>
          <p:spPr>
            <a:xfrm>
              <a:off x="5258275" y="4455794"/>
              <a:ext cx="87630" cy="172593"/>
            </a:xfrm>
            <a:custGeom>
              <a:avLst/>
              <a:gdLst>
                <a:gd name="connsiteX0" fmla="*/ 77153 w 87630"/>
                <a:gd name="connsiteY0" fmla="*/ 172593 h 172593"/>
                <a:gd name="connsiteX1" fmla="*/ 286 w 87630"/>
                <a:gd name="connsiteY1" fmla="*/ 68294 h 172593"/>
                <a:gd name="connsiteX2" fmla="*/ 61913 w 87630"/>
                <a:gd name="connsiteY2" fmla="*/ 0 h 172593"/>
                <a:gd name="connsiteX3" fmla="*/ 69057 w 87630"/>
                <a:gd name="connsiteY3" fmla="*/ 17621 h 172593"/>
                <a:gd name="connsiteX4" fmla="*/ 19241 w 87630"/>
                <a:gd name="connsiteY4" fmla="*/ 70199 h 172593"/>
                <a:gd name="connsiteX5" fmla="*/ 87630 w 87630"/>
                <a:gd name="connsiteY5" fmla="*/ 156591 h 172593"/>
                <a:gd name="connsiteX6" fmla="*/ 77153 w 87630"/>
                <a:gd name="connsiteY6" fmla="*/ 172593 h 172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630" h="172593">
                  <a:moveTo>
                    <a:pt x="77153" y="172593"/>
                  </a:moveTo>
                  <a:cubicBezTo>
                    <a:pt x="22765" y="136875"/>
                    <a:pt x="-3047" y="101822"/>
                    <a:pt x="286" y="68294"/>
                  </a:cubicBezTo>
                  <a:cubicBezTo>
                    <a:pt x="4763" y="23527"/>
                    <a:pt x="59532" y="953"/>
                    <a:pt x="61913" y="0"/>
                  </a:cubicBezTo>
                  <a:lnTo>
                    <a:pt x="69057" y="17621"/>
                  </a:lnTo>
                  <a:cubicBezTo>
                    <a:pt x="68580" y="17812"/>
                    <a:pt x="22575" y="36862"/>
                    <a:pt x="19241" y="70199"/>
                  </a:cubicBezTo>
                  <a:cubicBezTo>
                    <a:pt x="16764" y="95631"/>
                    <a:pt x="40387" y="125540"/>
                    <a:pt x="87630" y="156591"/>
                  </a:cubicBezTo>
                  <a:lnTo>
                    <a:pt x="77153" y="172593"/>
                  </a:lnTo>
                  <a:close/>
                </a:path>
              </a:pathLst>
            </a:custGeom>
            <a:solidFill>
              <a:srgbClr val="D492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" name="图形 5"/>
            <p:cNvGrpSpPr/>
            <p:nvPr/>
          </p:nvGrpSpPr>
          <p:grpSpPr>
            <a:xfrm>
              <a:off x="6899242" y="4207573"/>
              <a:ext cx="299748" cy="514254"/>
              <a:chOff x="6899242" y="4207573"/>
              <a:chExt cx="299748" cy="514254"/>
            </a:xfrm>
            <a:solidFill>
              <a:schemeClr val="accent1"/>
            </a:solidFill>
          </p:grpSpPr>
          <p:sp>
            <p:nvSpPr>
              <p:cNvPr id="37" name="iŝḻídé"/>
              <p:cNvSpPr/>
              <p:nvPr/>
            </p:nvSpPr>
            <p:spPr>
              <a:xfrm>
                <a:off x="6899242" y="4207573"/>
                <a:ext cx="299748" cy="514254"/>
              </a:xfrm>
              <a:custGeom>
                <a:avLst/>
                <a:gdLst>
                  <a:gd name="connsiteX0" fmla="*/ 180594 w 299748"/>
                  <a:gd name="connsiteY0" fmla="*/ 0 h 514254"/>
                  <a:gd name="connsiteX1" fmla="*/ 287465 w 299748"/>
                  <a:gd name="connsiteY1" fmla="*/ 414147 h 514254"/>
                  <a:gd name="connsiteX2" fmla="*/ 287369 w 299748"/>
                  <a:gd name="connsiteY2" fmla="*/ 414147 h 514254"/>
                  <a:gd name="connsiteX3" fmla="*/ 147638 w 299748"/>
                  <a:gd name="connsiteY3" fmla="*/ 514255 h 514254"/>
                  <a:gd name="connsiteX4" fmla="*/ 0 w 299748"/>
                  <a:gd name="connsiteY4" fmla="*/ 366617 h 514254"/>
                  <a:gd name="connsiteX5" fmla="*/ 180594 w 299748"/>
                  <a:gd name="connsiteY5" fmla="*/ 0 h 514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9748" h="514254">
                    <a:moveTo>
                      <a:pt x="180594" y="0"/>
                    </a:moveTo>
                    <a:cubicBezTo>
                      <a:pt x="353187" y="193167"/>
                      <a:pt x="287465" y="414147"/>
                      <a:pt x="287465" y="414147"/>
                    </a:cubicBezTo>
                    <a:lnTo>
                      <a:pt x="287369" y="414147"/>
                    </a:lnTo>
                    <a:cubicBezTo>
                      <a:pt x="267558" y="472345"/>
                      <a:pt x="212598" y="514255"/>
                      <a:pt x="147638" y="514255"/>
                    </a:cubicBezTo>
                    <a:cubicBezTo>
                      <a:pt x="66104" y="514255"/>
                      <a:pt x="0" y="448151"/>
                      <a:pt x="0" y="366617"/>
                    </a:cubicBezTo>
                    <a:cubicBezTo>
                      <a:pt x="0" y="347186"/>
                      <a:pt x="180594" y="0"/>
                      <a:pt x="180594" y="0"/>
                    </a:cubicBezTo>
                    <a:close/>
                  </a:path>
                </a:pathLst>
              </a:custGeom>
              <a:solidFill>
                <a:srgbClr val="E7BB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íśľîḑé"/>
              <p:cNvSpPr/>
              <p:nvPr/>
            </p:nvSpPr>
            <p:spPr>
              <a:xfrm>
                <a:off x="6977682" y="4312062"/>
                <a:ext cx="107011" cy="364045"/>
              </a:xfrm>
              <a:custGeom>
                <a:avLst/>
                <a:gdLst>
                  <a:gd name="connsiteX0" fmla="*/ 40337 w 107011"/>
                  <a:gd name="connsiteY0" fmla="*/ 364046 h 364045"/>
                  <a:gd name="connsiteX1" fmla="*/ 90629 w 107011"/>
                  <a:gd name="connsiteY1" fmla="*/ 0 h 364045"/>
                  <a:gd name="connsiteX2" fmla="*/ 107012 w 107011"/>
                  <a:gd name="connsiteY2" fmla="*/ 9716 h 364045"/>
                  <a:gd name="connsiteX3" fmla="*/ 51957 w 107011"/>
                  <a:gd name="connsiteY3" fmla="*/ 348996 h 364045"/>
                  <a:gd name="connsiteX4" fmla="*/ 40337 w 107011"/>
                  <a:gd name="connsiteY4" fmla="*/ 364046 h 36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011" h="364045">
                    <a:moveTo>
                      <a:pt x="40337" y="364046"/>
                    </a:moveTo>
                    <a:cubicBezTo>
                      <a:pt x="-71487" y="278130"/>
                      <a:pt x="83961" y="11335"/>
                      <a:pt x="90629" y="0"/>
                    </a:cubicBezTo>
                    <a:lnTo>
                      <a:pt x="107012" y="9716"/>
                    </a:lnTo>
                    <a:cubicBezTo>
                      <a:pt x="105488" y="12383"/>
                      <a:pt x="-46531" y="273272"/>
                      <a:pt x="51957" y="348996"/>
                    </a:cubicBezTo>
                    <a:lnTo>
                      <a:pt x="40337" y="364046"/>
                    </a:lnTo>
                    <a:close/>
                  </a:path>
                </a:pathLst>
              </a:custGeom>
              <a:solidFill>
                <a:srgbClr val="D492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íšḷïḑé"/>
              <p:cNvSpPr/>
              <p:nvPr/>
            </p:nvSpPr>
            <p:spPr>
              <a:xfrm>
                <a:off x="6987158" y="4455890"/>
                <a:ext cx="87630" cy="172497"/>
              </a:xfrm>
              <a:custGeom>
                <a:avLst/>
                <a:gdLst>
                  <a:gd name="connsiteX0" fmla="*/ 10478 w 87630"/>
                  <a:gd name="connsiteY0" fmla="*/ 172498 h 172497"/>
                  <a:gd name="connsiteX1" fmla="*/ 0 w 87630"/>
                  <a:gd name="connsiteY1" fmla="*/ 156591 h 172497"/>
                  <a:gd name="connsiteX2" fmla="*/ 68389 w 87630"/>
                  <a:gd name="connsiteY2" fmla="*/ 70199 h 172497"/>
                  <a:gd name="connsiteX3" fmla="*/ 18574 w 87630"/>
                  <a:gd name="connsiteY3" fmla="*/ 17621 h 172497"/>
                  <a:gd name="connsiteX4" fmla="*/ 25718 w 87630"/>
                  <a:gd name="connsiteY4" fmla="*/ 0 h 172497"/>
                  <a:gd name="connsiteX5" fmla="*/ 87344 w 87630"/>
                  <a:gd name="connsiteY5" fmla="*/ 68294 h 172497"/>
                  <a:gd name="connsiteX6" fmla="*/ 10478 w 87630"/>
                  <a:gd name="connsiteY6" fmla="*/ 172498 h 172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30" h="172497">
                    <a:moveTo>
                      <a:pt x="10478" y="172498"/>
                    </a:moveTo>
                    <a:lnTo>
                      <a:pt x="0" y="156591"/>
                    </a:lnTo>
                    <a:cubicBezTo>
                      <a:pt x="47244" y="125539"/>
                      <a:pt x="70866" y="95631"/>
                      <a:pt x="68389" y="70199"/>
                    </a:cubicBezTo>
                    <a:cubicBezTo>
                      <a:pt x="65151" y="36862"/>
                      <a:pt x="19050" y="17812"/>
                      <a:pt x="18574" y="17621"/>
                    </a:cubicBezTo>
                    <a:lnTo>
                      <a:pt x="25718" y="0"/>
                    </a:lnTo>
                    <a:cubicBezTo>
                      <a:pt x="28099" y="953"/>
                      <a:pt x="82868" y="23527"/>
                      <a:pt x="87344" y="68294"/>
                    </a:cubicBezTo>
                    <a:cubicBezTo>
                      <a:pt x="90678" y="101727"/>
                      <a:pt x="64865" y="136779"/>
                      <a:pt x="10478" y="172498"/>
                    </a:cubicBezTo>
                    <a:close/>
                  </a:path>
                </a:pathLst>
              </a:custGeom>
              <a:solidFill>
                <a:srgbClr val="D492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" name="ïṧļiḓé"/>
            <p:cNvSpPr/>
            <p:nvPr/>
          </p:nvSpPr>
          <p:spPr>
            <a:xfrm>
              <a:off x="5341905" y="4139755"/>
              <a:ext cx="1670494" cy="1333500"/>
            </a:xfrm>
            <a:custGeom>
              <a:avLst/>
              <a:gdLst>
                <a:gd name="connsiteX0" fmla="*/ 1670494 w 1670494"/>
                <a:gd name="connsiteY0" fmla="*/ 666750 h 1333500"/>
                <a:gd name="connsiteX1" fmla="*/ 835247 w 1670494"/>
                <a:gd name="connsiteY1" fmla="*/ 1333500 h 1333500"/>
                <a:gd name="connsiteX2" fmla="*/ 0 w 1670494"/>
                <a:gd name="connsiteY2" fmla="*/ 666750 h 1333500"/>
                <a:gd name="connsiteX3" fmla="*/ 835247 w 1670494"/>
                <a:gd name="connsiteY3" fmla="*/ 0 h 1333500"/>
                <a:gd name="connsiteX4" fmla="*/ 1670494 w 1670494"/>
                <a:gd name="connsiteY4" fmla="*/ 666750 h 133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0494" h="1333500">
                  <a:moveTo>
                    <a:pt x="1670494" y="666750"/>
                  </a:moveTo>
                  <a:cubicBezTo>
                    <a:pt x="1670494" y="1034986"/>
                    <a:pt x="1296541" y="1333500"/>
                    <a:pt x="835247" y="1333500"/>
                  </a:cubicBezTo>
                  <a:cubicBezTo>
                    <a:pt x="373953" y="1333500"/>
                    <a:pt x="0" y="1034986"/>
                    <a:pt x="0" y="666750"/>
                  </a:cubicBezTo>
                  <a:cubicBezTo>
                    <a:pt x="0" y="298514"/>
                    <a:pt x="373953" y="0"/>
                    <a:pt x="835247" y="0"/>
                  </a:cubicBezTo>
                  <a:cubicBezTo>
                    <a:pt x="1296541" y="0"/>
                    <a:pt x="1670494" y="298514"/>
                    <a:pt x="1670494" y="666750"/>
                  </a:cubicBezTo>
                  <a:close/>
                </a:path>
              </a:pathLst>
            </a:custGeom>
            <a:solidFill>
              <a:srgbClr val="E7BB9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íslíḓé"/>
            <p:cNvSpPr/>
            <p:nvPr/>
          </p:nvSpPr>
          <p:spPr>
            <a:xfrm>
              <a:off x="6448510" y="4442534"/>
              <a:ext cx="196911" cy="196816"/>
            </a:xfrm>
            <a:custGeom>
              <a:avLst/>
              <a:gdLst>
                <a:gd name="connsiteX0" fmla="*/ 196701 w 196911"/>
                <a:gd name="connsiteY0" fmla="*/ 104700 h 196816"/>
                <a:gd name="connsiteX1" fmla="*/ 92116 w 196911"/>
                <a:gd name="connsiteY1" fmla="*/ 196616 h 196816"/>
                <a:gd name="connsiteX2" fmla="*/ 200 w 196911"/>
                <a:gd name="connsiteY2" fmla="*/ 92032 h 196816"/>
                <a:gd name="connsiteX3" fmla="*/ 104785 w 196911"/>
                <a:gd name="connsiteY3" fmla="*/ 211 h 196816"/>
                <a:gd name="connsiteX4" fmla="*/ 196701 w 196911"/>
                <a:gd name="connsiteY4" fmla="*/ 104700 h 19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911" h="196816">
                  <a:moveTo>
                    <a:pt x="196701" y="104700"/>
                  </a:moveTo>
                  <a:cubicBezTo>
                    <a:pt x="193177" y="158993"/>
                    <a:pt x="146409" y="200046"/>
                    <a:pt x="92116" y="196616"/>
                  </a:cubicBezTo>
                  <a:cubicBezTo>
                    <a:pt x="37824" y="193092"/>
                    <a:pt x="-3229" y="146324"/>
                    <a:pt x="200" y="92032"/>
                  </a:cubicBezTo>
                  <a:cubicBezTo>
                    <a:pt x="3724" y="37739"/>
                    <a:pt x="50492" y="-3313"/>
                    <a:pt x="104785" y="211"/>
                  </a:cubicBezTo>
                  <a:cubicBezTo>
                    <a:pt x="159077" y="3640"/>
                    <a:pt x="200225" y="50503"/>
                    <a:pt x="196701" y="104700"/>
                  </a:cubicBezTo>
                  <a:close/>
                </a:path>
              </a:pathLst>
            </a:custGeom>
            <a:solidFill>
              <a:srgbClr val="7A2A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ïṡlîḍe"/>
            <p:cNvSpPr/>
            <p:nvPr/>
          </p:nvSpPr>
          <p:spPr>
            <a:xfrm>
              <a:off x="5770520" y="4478539"/>
              <a:ext cx="196911" cy="196826"/>
            </a:xfrm>
            <a:custGeom>
              <a:avLst/>
              <a:gdLst>
                <a:gd name="connsiteX0" fmla="*/ 196701 w 196911"/>
                <a:gd name="connsiteY0" fmla="*/ 104700 h 196826"/>
                <a:gd name="connsiteX1" fmla="*/ 92116 w 196911"/>
                <a:gd name="connsiteY1" fmla="*/ 196616 h 196826"/>
                <a:gd name="connsiteX2" fmla="*/ 200 w 196911"/>
                <a:gd name="connsiteY2" fmla="*/ 92032 h 196826"/>
                <a:gd name="connsiteX3" fmla="*/ 104784 w 196911"/>
                <a:gd name="connsiteY3" fmla="*/ 211 h 196826"/>
                <a:gd name="connsiteX4" fmla="*/ 196701 w 196911"/>
                <a:gd name="connsiteY4" fmla="*/ 104700 h 19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911" h="196826">
                  <a:moveTo>
                    <a:pt x="196701" y="104700"/>
                  </a:moveTo>
                  <a:cubicBezTo>
                    <a:pt x="193176" y="158992"/>
                    <a:pt x="146409" y="200140"/>
                    <a:pt x="92116" y="196616"/>
                  </a:cubicBezTo>
                  <a:cubicBezTo>
                    <a:pt x="37824" y="193092"/>
                    <a:pt x="-3229" y="146324"/>
                    <a:pt x="200" y="92032"/>
                  </a:cubicBezTo>
                  <a:cubicBezTo>
                    <a:pt x="3724" y="37834"/>
                    <a:pt x="50492" y="-3314"/>
                    <a:pt x="104784" y="211"/>
                  </a:cubicBezTo>
                  <a:cubicBezTo>
                    <a:pt x="159077" y="3640"/>
                    <a:pt x="200225" y="50502"/>
                    <a:pt x="196701" y="104700"/>
                  </a:cubicBezTo>
                  <a:close/>
                </a:path>
              </a:pathLst>
            </a:custGeom>
            <a:solidFill>
              <a:srgbClr val="7A2A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ïsļide"/>
            <p:cNvSpPr/>
            <p:nvPr/>
          </p:nvSpPr>
          <p:spPr>
            <a:xfrm>
              <a:off x="5385625" y="3698189"/>
              <a:ext cx="1406842" cy="667784"/>
            </a:xfrm>
            <a:custGeom>
              <a:avLst/>
              <a:gdLst>
                <a:gd name="connsiteX0" fmla="*/ 1406842 w 1406842"/>
                <a:gd name="connsiteY0" fmla="*/ 657402 h 667784"/>
                <a:gd name="connsiteX1" fmla="*/ 660368 w 1406842"/>
                <a:gd name="connsiteY1" fmla="*/ 177 h 667784"/>
                <a:gd name="connsiteX2" fmla="*/ 0 w 1406842"/>
                <a:gd name="connsiteY2" fmla="*/ 525005 h 667784"/>
                <a:gd name="connsiteX3" fmla="*/ 393668 w 1406842"/>
                <a:gd name="connsiteY3" fmla="*/ 298596 h 667784"/>
                <a:gd name="connsiteX4" fmla="*/ 167164 w 1406842"/>
                <a:gd name="connsiteY4" fmla="*/ 667785 h 667784"/>
                <a:gd name="connsiteX5" fmla="*/ 1406842 w 1406842"/>
                <a:gd name="connsiteY5" fmla="*/ 657402 h 6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6842" h="667784">
                  <a:moveTo>
                    <a:pt x="1406842" y="657402"/>
                  </a:moveTo>
                  <a:cubicBezTo>
                    <a:pt x="1406842" y="657402"/>
                    <a:pt x="971550" y="-12491"/>
                    <a:pt x="660368" y="177"/>
                  </a:cubicBezTo>
                  <a:cubicBezTo>
                    <a:pt x="349186" y="12846"/>
                    <a:pt x="0" y="525005"/>
                    <a:pt x="0" y="525005"/>
                  </a:cubicBezTo>
                  <a:cubicBezTo>
                    <a:pt x="0" y="525005"/>
                    <a:pt x="409575" y="231921"/>
                    <a:pt x="393668" y="298596"/>
                  </a:cubicBezTo>
                  <a:cubicBezTo>
                    <a:pt x="377761" y="365271"/>
                    <a:pt x="167164" y="667785"/>
                    <a:pt x="167164" y="667785"/>
                  </a:cubicBezTo>
                  <a:cubicBezTo>
                    <a:pt x="167164" y="667785"/>
                    <a:pt x="864203" y="219252"/>
                    <a:pt x="1406842" y="657402"/>
                  </a:cubicBezTo>
                  <a:close/>
                </a:path>
              </a:pathLst>
            </a:custGeom>
            <a:solidFill>
              <a:srgbClr val="88A5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í$ľidé"/>
            <p:cNvSpPr/>
            <p:nvPr/>
          </p:nvSpPr>
          <p:spPr>
            <a:xfrm>
              <a:off x="5302947" y="4139755"/>
              <a:ext cx="174688" cy="174688"/>
            </a:xfrm>
            <a:custGeom>
              <a:avLst/>
              <a:gdLst>
                <a:gd name="connsiteX0" fmla="*/ 174688 w 174688"/>
                <a:gd name="connsiteY0" fmla="*/ 87344 h 174688"/>
                <a:gd name="connsiteX1" fmla="*/ 87344 w 174688"/>
                <a:gd name="connsiteY1" fmla="*/ 174688 h 174688"/>
                <a:gd name="connsiteX2" fmla="*/ 0 w 174688"/>
                <a:gd name="connsiteY2" fmla="*/ 87344 h 174688"/>
                <a:gd name="connsiteX3" fmla="*/ 87344 w 174688"/>
                <a:gd name="connsiteY3" fmla="*/ 0 h 174688"/>
                <a:gd name="connsiteX4" fmla="*/ 174688 w 174688"/>
                <a:gd name="connsiteY4" fmla="*/ 87344 h 17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688" h="174688">
                  <a:moveTo>
                    <a:pt x="174688" y="87344"/>
                  </a:moveTo>
                  <a:cubicBezTo>
                    <a:pt x="174688" y="135541"/>
                    <a:pt x="135541" y="174688"/>
                    <a:pt x="87344" y="174688"/>
                  </a:cubicBezTo>
                  <a:cubicBezTo>
                    <a:pt x="39148" y="174688"/>
                    <a:pt x="0" y="135636"/>
                    <a:pt x="0" y="87344"/>
                  </a:cubicBezTo>
                  <a:cubicBezTo>
                    <a:pt x="0" y="39053"/>
                    <a:pt x="39053" y="0"/>
                    <a:pt x="87344" y="0"/>
                  </a:cubicBezTo>
                  <a:cubicBezTo>
                    <a:pt x="135636" y="0"/>
                    <a:pt x="174688" y="39148"/>
                    <a:pt x="174688" y="87344"/>
                  </a:cubicBezTo>
                  <a:close/>
                </a:path>
              </a:pathLst>
            </a:custGeom>
            <a:solidFill>
              <a:srgbClr val="EBB6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iŝlïḍé"/>
            <p:cNvSpPr/>
            <p:nvPr/>
          </p:nvSpPr>
          <p:spPr>
            <a:xfrm>
              <a:off x="5532405" y="4041312"/>
              <a:ext cx="1273397" cy="341330"/>
            </a:xfrm>
            <a:custGeom>
              <a:avLst/>
              <a:gdLst>
                <a:gd name="connsiteX0" fmla="*/ 1118235 w 1273397"/>
                <a:gd name="connsiteY0" fmla="*/ 118636 h 341330"/>
                <a:gd name="connsiteX1" fmla="*/ 102108 w 1273397"/>
                <a:gd name="connsiteY1" fmla="*/ 203980 h 341330"/>
                <a:gd name="connsiteX2" fmla="*/ 0 w 1273397"/>
                <a:gd name="connsiteY2" fmla="*/ 341331 h 341330"/>
                <a:gd name="connsiteX3" fmla="*/ 1273397 w 1273397"/>
                <a:gd name="connsiteY3" fmla="*/ 324662 h 341330"/>
                <a:gd name="connsiteX4" fmla="*/ 1118235 w 1273397"/>
                <a:gd name="connsiteY4" fmla="*/ 118636 h 341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3397" h="341330">
                  <a:moveTo>
                    <a:pt x="1118235" y="118636"/>
                  </a:moveTo>
                  <a:cubicBezTo>
                    <a:pt x="1118235" y="118636"/>
                    <a:pt x="665417" y="-198356"/>
                    <a:pt x="102108" y="203980"/>
                  </a:cubicBezTo>
                  <a:lnTo>
                    <a:pt x="0" y="341331"/>
                  </a:lnTo>
                  <a:cubicBezTo>
                    <a:pt x="0" y="341331"/>
                    <a:pt x="710470" y="-114345"/>
                    <a:pt x="1273397" y="324662"/>
                  </a:cubicBezTo>
                  <a:lnTo>
                    <a:pt x="1118235" y="118636"/>
                  </a:lnTo>
                  <a:close/>
                </a:path>
              </a:pathLst>
            </a:custGeom>
            <a:solidFill>
              <a:srgbClr val="CD3C4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ïşḻíde"/>
            <p:cNvSpPr/>
            <p:nvPr/>
          </p:nvSpPr>
          <p:spPr>
            <a:xfrm>
              <a:off x="5577839" y="4659534"/>
              <a:ext cx="218312" cy="218312"/>
            </a:xfrm>
            <a:custGeom>
              <a:avLst/>
              <a:gdLst>
                <a:gd name="connsiteX0" fmla="*/ 218313 w 218312"/>
                <a:gd name="connsiteY0" fmla="*/ 109156 h 218312"/>
                <a:gd name="connsiteX1" fmla="*/ 109156 w 218312"/>
                <a:gd name="connsiteY1" fmla="*/ 218313 h 218312"/>
                <a:gd name="connsiteX2" fmla="*/ 0 w 218312"/>
                <a:gd name="connsiteY2" fmla="*/ 109156 h 218312"/>
                <a:gd name="connsiteX3" fmla="*/ 109156 w 218312"/>
                <a:gd name="connsiteY3" fmla="*/ 0 h 218312"/>
                <a:gd name="connsiteX4" fmla="*/ 218313 w 218312"/>
                <a:gd name="connsiteY4" fmla="*/ 109156 h 218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312" h="218312">
                  <a:moveTo>
                    <a:pt x="218313" y="109156"/>
                  </a:moveTo>
                  <a:cubicBezTo>
                    <a:pt x="218313" y="169450"/>
                    <a:pt x="169450" y="218313"/>
                    <a:pt x="109156" y="218313"/>
                  </a:cubicBezTo>
                  <a:cubicBezTo>
                    <a:pt x="48863" y="218313"/>
                    <a:pt x="0" y="169450"/>
                    <a:pt x="0" y="109156"/>
                  </a:cubicBezTo>
                  <a:cubicBezTo>
                    <a:pt x="0" y="48863"/>
                    <a:pt x="48863" y="0"/>
                    <a:pt x="109156" y="0"/>
                  </a:cubicBezTo>
                  <a:cubicBezTo>
                    <a:pt x="169450" y="0"/>
                    <a:pt x="218313" y="48863"/>
                    <a:pt x="218313" y="109156"/>
                  </a:cubicBezTo>
                  <a:close/>
                </a:path>
              </a:pathLst>
            </a:custGeom>
            <a:solidFill>
              <a:srgbClr val="F5898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iṧľïḓe"/>
            <p:cNvSpPr/>
            <p:nvPr/>
          </p:nvSpPr>
          <p:spPr>
            <a:xfrm rot="-1484732">
              <a:off x="6587584" y="4601501"/>
              <a:ext cx="218318" cy="218318"/>
            </a:xfrm>
            <a:custGeom>
              <a:avLst/>
              <a:gdLst>
                <a:gd name="connsiteX0" fmla="*/ 218319 w 218318"/>
                <a:gd name="connsiteY0" fmla="*/ 109159 h 218318"/>
                <a:gd name="connsiteX1" fmla="*/ 109160 w 218318"/>
                <a:gd name="connsiteY1" fmla="*/ 218319 h 218318"/>
                <a:gd name="connsiteX2" fmla="*/ 0 w 218318"/>
                <a:gd name="connsiteY2" fmla="*/ 109159 h 218318"/>
                <a:gd name="connsiteX3" fmla="*/ 109160 w 218318"/>
                <a:gd name="connsiteY3" fmla="*/ 0 h 218318"/>
                <a:gd name="connsiteX4" fmla="*/ 218319 w 218318"/>
                <a:gd name="connsiteY4" fmla="*/ 109159 h 218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317" h="218317">
                  <a:moveTo>
                    <a:pt x="218319" y="109159"/>
                  </a:moveTo>
                  <a:cubicBezTo>
                    <a:pt x="218319" y="169447"/>
                    <a:pt x="169446" y="218319"/>
                    <a:pt x="109160" y="218319"/>
                  </a:cubicBezTo>
                  <a:cubicBezTo>
                    <a:pt x="48872" y="218319"/>
                    <a:pt x="0" y="169446"/>
                    <a:pt x="0" y="109159"/>
                  </a:cubicBezTo>
                  <a:cubicBezTo>
                    <a:pt x="0" y="48872"/>
                    <a:pt x="48873" y="0"/>
                    <a:pt x="109160" y="0"/>
                  </a:cubicBezTo>
                  <a:cubicBezTo>
                    <a:pt x="169447" y="0"/>
                    <a:pt x="218319" y="48873"/>
                    <a:pt x="218319" y="109159"/>
                  </a:cubicBezTo>
                  <a:close/>
                </a:path>
              </a:pathLst>
            </a:custGeom>
            <a:solidFill>
              <a:srgbClr val="F5898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íṧľîďè"/>
            <p:cNvSpPr/>
            <p:nvPr/>
          </p:nvSpPr>
          <p:spPr>
            <a:xfrm>
              <a:off x="5539168" y="4187973"/>
              <a:ext cx="1208532" cy="204765"/>
            </a:xfrm>
            <a:custGeom>
              <a:avLst/>
              <a:gdLst>
                <a:gd name="connsiteX0" fmla="*/ 1208532 w 1208532"/>
                <a:gd name="connsiteY0" fmla="*/ 168476 h 204765"/>
                <a:gd name="connsiteX1" fmla="*/ 0 w 1208532"/>
                <a:gd name="connsiteY1" fmla="*/ 204766 h 204765"/>
                <a:gd name="connsiteX2" fmla="*/ 1208532 w 1208532"/>
                <a:gd name="connsiteY2" fmla="*/ 168476 h 20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8532" h="204765">
                  <a:moveTo>
                    <a:pt x="1208532" y="168476"/>
                  </a:moveTo>
                  <a:cubicBezTo>
                    <a:pt x="1208532" y="168476"/>
                    <a:pt x="775906" y="-116798"/>
                    <a:pt x="0" y="204766"/>
                  </a:cubicBezTo>
                  <a:cubicBezTo>
                    <a:pt x="0" y="204766"/>
                    <a:pt x="729043" y="-230717"/>
                    <a:pt x="1208532" y="168476"/>
                  </a:cubicBezTo>
                  <a:close/>
                </a:path>
              </a:pathLst>
            </a:custGeom>
            <a:solidFill>
              <a:srgbClr val="E1A88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iṧḷíďé"/>
            <p:cNvSpPr/>
            <p:nvPr/>
          </p:nvSpPr>
          <p:spPr>
            <a:xfrm>
              <a:off x="5711856" y="4659153"/>
              <a:ext cx="943165" cy="927925"/>
            </a:xfrm>
            <a:custGeom>
              <a:avLst/>
              <a:gdLst>
                <a:gd name="connsiteX0" fmla="*/ 943165 w 943165"/>
                <a:gd name="connsiteY0" fmla="*/ 463963 h 927925"/>
                <a:gd name="connsiteX1" fmla="*/ 471583 w 943165"/>
                <a:gd name="connsiteY1" fmla="*/ 927926 h 927925"/>
                <a:gd name="connsiteX2" fmla="*/ 0 w 943165"/>
                <a:gd name="connsiteY2" fmla="*/ 463963 h 927925"/>
                <a:gd name="connsiteX3" fmla="*/ 471583 w 943165"/>
                <a:gd name="connsiteY3" fmla="*/ 0 h 927925"/>
                <a:gd name="connsiteX4" fmla="*/ 943165 w 943165"/>
                <a:gd name="connsiteY4" fmla="*/ 463963 h 927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165" h="927925">
                  <a:moveTo>
                    <a:pt x="943165" y="463963"/>
                  </a:moveTo>
                  <a:cubicBezTo>
                    <a:pt x="943165" y="720185"/>
                    <a:pt x="731996" y="927926"/>
                    <a:pt x="471583" y="927926"/>
                  </a:cubicBezTo>
                  <a:cubicBezTo>
                    <a:pt x="211169" y="927926"/>
                    <a:pt x="0" y="720185"/>
                    <a:pt x="0" y="463963"/>
                  </a:cubicBezTo>
                  <a:cubicBezTo>
                    <a:pt x="0" y="207740"/>
                    <a:pt x="211169" y="0"/>
                    <a:pt x="471583" y="0"/>
                  </a:cubicBezTo>
                  <a:cubicBezTo>
                    <a:pt x="731996" y="0"/>
                    <a:pt x="943165" y="207740"/>
                    <a:pt x="943165" y="463963"/>
                  </a:cubicBezTo>
                  <a:close/>
                </a:path>
              </a:pathLst>
            </a:custGeom>
            <a:solidFill>
              <a:srgbClr val="AA5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ís1ïḋe"/>
            <p:cNvSpPr/>
            <p:nvPr/>
          </p:nvSpPr>
          <p:spPr>
            <a:xfrm>
              <a:off x="5297518" y="4415980"/>
              <a:ext cx="873728" cy="1171098"/>
            </a:xfrm>
            <a:custGeom>
              <a:avLst/>
              <a:gdLst>
                <a:gd name="connsiteX0" fmla="*/ 206026 w 873728"/>
                <a:gd name="connsiteY0" fmla="*/ 0 h 1171098"/>
                <a:gd name="connsiteX1" fmla="*/ 227457 w 873728"/>
                <a:gd name="connsiteY1" fmla="*/ 509492 h 1171098"/>
                <a:gd name="connsiteX2" fmla="*/ 553117 w 873728"/>
                <a:gd name="connsiteY2" fmla="*/ 480917 h 1171098"/>
                <a:gd name="connsiteX3" fmla="*/ 873728 w 873728"/>
                <a:gd name="connsiteY3" fmla="*/ 1171099 h 1171098"/>
                <a:gd name="connsiteX4" fmla="*/ 0 w 873728"/>
                <a:gd name="connsiteY4" fmla="*/ 278130 h 1171098"/>
                <a:gd name="connsiteX5" fmla="*/ 206026 w 873728"/>
                <a:gd name="connsiteY5" fmla="*/ 0 h 117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3727" h="1171098">
                  <a:moveTo>
                    <a:pt x="206026" y="0"/>
                  </a:moveTo>
                  <a:cubicBezTo>
                    <a:pt x="206026" y="0"/>
                    <a:pt x="-55245" y="272225"/>
                    <a:pt x="227457" y="509492"/>
                  </a:cubicBezTo>
                  <a:cubicBezTo>
                    <a:pt x="404908" y="658463"/>
                    <a:pt x="553117" y="480917"/>
                    <a:pt x="553117" y="480917"/>
                  </a:cubicBezTo>
                  <a:lnTo>
                    <a:pt x="873728" y="1171099"/>
                  </a:lnTo>
                  <a:cubicBezTo>
                    <a:pt x="873728" y="1171099"/>
                    <a:pt x="26575" y="1142524"/>
                    <a:pt x="0" y="278130"/>
                  </a:cubicBezTo>
                  <a:cubicBezTo>
                    <a:pt x="0" y="278130"/>
                    <a:pt x="94964" y="81439"/>
                    <a:pt x="206026" y="0"/>
                  </a:cubicBezTo>
                  <a:close/>
                </a:path>
              </a:pathLst>
            </a:custGeom>
            <a:solidFill>
              <a:srgbClr val="AA5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íSḻîḓè"/>
            <p:cNvSpPr/>
            <p:nvPr/>
          </p:nvSpPr>
          <p:spPr>
            <a:xfrm>
              <a:off x="6190392" y="4415980"/>
              <a:ext cx="873728" cy="1171098"/>
            </a:xfrm>
            <a:custGeom>
              <a:avLst/>
              <a:gdLst>
                <a:gd name="connsiteX0" fmla="*/ 667703 w 873728"/>
                <a:gd name="connsiteY0" fmla="*/ 0 h 1171098"/>
                <a:gd name="connsiteX1" fmla="*/ 646271 w 873728"/>
                <a:gd name="connsiteY1" fmla="*/ 509492 h 1171098"/>
                <a:gd name="connsiteX2" fmla="*/ 320612 w 873728"/>
                <a:gd name="connsiteY2" fmla="*/ 480917 h 1171098"/>
                <a:gd name="connsiteX3" fmla="*/ 0 w 873728"/>
                <a:gd name="connsiteY3" fmla="*/ 1171099 h 1171098"/>
                <a:gd name="connsiteX4" fmla="*/ 873728 w 873728"/>
                <a:gd name="connsiteY4" fmla="*/ 278130 h 1171098"/>
                <a:gd name="connsiteX5" fmla="*/ 667703 w 873728"/>
                <a:gd name="connsiteY5" fmla="*/ 0 h 117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3727" h="1171098">
                  <a:moveTo>
                    <a:pt x="667703" y="0"/>
                  </a:moveTo>
                  <a:cubicBezTo>
                    <a:pt x="667703" y="0"/>
                    <a:pt x="928973" y="272225"/>
                    <a:pt x="646271" y="509492"/>
                  </a:cubicBezTo>
                  <a:cubicBezTo>
                    <a:pt x="468821" y="658463"/>
                    <a:pt x="320612" y="480917"/>
                    <a:pt x="320612" y="480917"/>
                  </a:cubicBezTo>
                  <a:lnTo>
                    <a:pt x="0" y="1171099"/>
                  </a:lnTo>
                  <a:cubicBezTo>
                    <a:pt x="0" y="1171099"/>
                    <a:pt x="847154" y="1142524"/>
                    <a:pt x="873728" y="278130"/>
                  </a:cubicBezTo>
                  <a:cubicBezTo>
                    <a:pt x="873728" y="278130"/>
                    <a:pt x="778764" y="81439"/>
                    <a:pt x="667703" y="0"/>
                  </a:cubicBezTo>
                  <a:close/>
                </a:path>
              </a:pathLst>
            </a:custGeom>
            <a:solidFill>
              <a:srgbClr val="AA5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iṣ1îďè"/>
            <p:cNvSpPr/>
            <p:nvPr/>
          </p:nvSpPr>
          <p:spPr>
            <a:xfrm>
              <a:off x="6134861" y="4365974"/>
              <a:ext cx="390906" cy="432911"/>
            </a:xfrm>
            <a:custGeom>
              <a:avLst/>
              <a:gdLst>
                <a:gd name="connsiteX0" fmla="*/ 0 w 390906"/>
                <a:gd name="connsiteY0" fmla="*/ 0 h 432911"/>
                <a:gd name="connsiteX1" fmla="*/ 390906 w 390906"/>
                <a:gd name="connsiteY1" fmla="*/ 323088 h 432911"/>
                <a:gd name="connsiteX2" fmla="*/ 9335 w 390906"/>
                <a:gd name="connsiteY2" fmla="*/ 432911 h 432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0906" h="432911">
                  <a:moveTo>
                    <a:pt x="0" y="0"/>
                  </a:moveTo>
                  <a:lnTo>
                    <a:pt x="390906" y="323088"/>
                  </a:lnTo>
                  <a:lnTo>
                    <a:pt x="9335" y="432911"/>
                  </a:lnTo>
                  <a:close/>
                </a:path>
              </a:pathLst>
            </a:custGeom>
            <a:solidFill>
              <a:srgbClr val="CD3C4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ïṥľiďe"/>
            <p:cNvSpPr/>
            <p:nvPr/>
          </p:nvSpPr>
          <p:spPr>
            <a:xfrm>
              <a:off x="5992938" y="4730496"/>
              <a:ext cx="420528" cy="238886"/>
            </a:xfrm>
            <a:custGeom>
              <a:avLst/>
              <a:gdLst>
                <a:gd name="connsiteX0" fmla="*/ 210217 w 420528"/>
                <a:gd name="connsiteY0" fmla="*/ 238887 h 238886"/>
                <a:gd name="connsiteX1" fmla="*/ 0 w 420528"/>
                <a:gd name="connsiteY1" fmla="*/ 28575 h 238886"/>
                <a:gd name="connsiteX2" fmla="*/ 28575 w 420528"/>
                <a:gd name="connsiteY2" fmla="*/ 0 h 238886"/>
                <a:gd name="connsiteX3" fmla="*/ 57150 w 420528"/>
                <a:gd name="connsiteY3" fmla="*/ 28575 h 238886"/>
                <a:gd name="connsiteX4" fmla="*/ 210217 w 420528"/>
                <a:gd name="connsiteY4" fmla="*/ 181737 h 238886"/>
                <a:gd name="connsiteX5" fmla="*/ 363379 w 420528"/>
                <a:gd name="connsiteY5" fmla="*/ 28575 h 238886"/>
                <a:gd name="connsiteX6" fmla="*/ 391954 w 420528"/>
                <a:gd name="connsiteY6" fmla="*/ 0 h 238886"/>
                <a:gd name="connsiteX7" fmla="*/ 420529 w 420528"/>
                <a:gd name="connsiteY7" fmla="*/ 28575 h 238886"/>
                <a:gd name="connsiteX8" fmla="*/ 210217 w 420528"/>
                <a:gd name="connsiteY8" fmla="*/ 238887 h 238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0528" h="238884">
                  <a:moveTo>
                    <a:pt x="210217" y="238887"/>
                  </a:moveTo>
                  <a:cubicBezTo>
                    <a:pt x="94297" y="238887"/>
                    <a:pt x="0" y="144589"/>
                    <a:pt x="0" y="28575"/>
                  </a:cubicBezTo>
                  <a:cubicBezTo>
                    <a:pt x="0" y="12763"/>
                    <a:pt x="12763" y="0"/>
                    <a:pt x="28575" y="0"/>
                  </a:cubicBezTo>
                  <a:cubicBezTo>
                    <a:pt x="44387" y="0"/>
                    <a:pt x="57150" y="12763"/>
                    <a:pt x="57150" y="28575"/>
                  </a:cubicBezTo>
                  <a:cubicBezTo>
                    <a:pt x="57150" y="112966"/>
                    <a:pt x="125825" y="181737"/>
                    <a:pt x="210217" y="181737"/>
                  </a:cubicBezTo>
                  <a:cubicBezTo>
                    <a:pt x="294608" y="181737"/>
                    <a:pt x="363379" y="113062"/>
                    <a:pt x="363379" y="28575"/>
                  </a:cubicBezTo>
                  <a:cubicBezTo>
                    <a:pt x="363379" y="12763"/>
                    <a:pt x="376142" y="0"/>
                    <a:pt x="391954" y="0"/>
                  </a:cubicBezTo>
                  <a:cubicBezTo>
                    <a:pt x="407765" y="0"/>
                    <a:pt x="420529" y="12763"/>
                    <a:pt x="420529" y="28575"/>
                  </a:cubicBezTo>
                  <a:cubicBezTo>
                    <a:pt x="420529" y="144589"/>
                    <a:pt x="326136" y="238887"/>
                    <a:pt x="210217" y="238887"/>
                  </a:cubicBezTo>
                  <a:close/>
                </a:path>
              </a:pathLst>
            </a:custGeom>
            <a:solidFill>
              <a:srgbClr val="8838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iṩḷïḓé"/>
            <p:cNvSpPr/>
            <p:nvPr/>
          </p:nvSpPr>
          <p:spPr>
            <a:xfrm>
              <a:off x="5577810" y="5349621"/>
              <a:ext cx="1169655" cy="442547"/>
            </a:xfrm>
            <a:custGeom>
              <a:avLst/>
              <a:gdLst>
                <a:gd name="connsiteX0" fmla="*/ 1167889 w 1169655"/>
                <a:gd name="connsiteY0" fmla="*/ 31813 h 442547"/>
                <a:gd name="connsiteX1" fmla="*/ 1009679 w 1169655"/>
                <a:gd name="connsiteY1" fmla="*/ 432721 h 442547"/>
                <a:gd name="connsiteX2" fmla="*/ 591341 w 1169655"/>
                <a:gd name="connsiteY2" fmla="*/ 232696 h 442547"/>
                <a:gd name="connsiteX3" fmla="*/ 218437 w 1169655"/>
                <a:gd name="connsiteY3" fmla="*/ 442246 h 442547"/>
                <a:gd name="connsiteX4" fmla="*/ 124 w 1169655"/>
                <a:gd name="connsiteY4" fmla="*/ 0 h 442547"/>
                <a:gd name="connsiteX5" fmla="*/ 1167889 w 1169655"/>
                <a:gd name="connsiteY5" fmla="*/ 31813 h 44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9655" h="442547">
                  <a:moveTo>
                    <a:pt x="1167889" y="31813"/>
                  </a:moveTo>
                  <a:cubicBezTo>
                    <a:pt x="1167889" y="31813"/>
                    <a:pt x="1197988" y="387762"/>
                    <a:pt x="1009679" y="432721"/>
                  </a:cubicBezTo>
                  <a:cubicBezTo>
                    <a:pt x="821369" y="477678"/>
                    <a:pt x="591341" y="232696"/>
                    <a:pt x="591341" y="232696"/>
                  </a:cubicBezTo>
                  <a:cubicBezTo>
                    <a:pt x="591341" y="232696"/>
                    <a:pt x="449418" y="451771"/>
                    <a:pt x="218437" y="442246"/>
                  </a:cubicBezTo>
                  <a:cubicBezTo>
                    <a:pt x="-12544" y="432721"/>
                    <a:pt x="124" y="0"/>
                    <a:pt x="124" y="0"/>
                  </a:cubicBezTo>
                  <a:cubicBezTo>
                    <a:pt x="124" y="0"/>
                    <a:pt x="565623" y="442531"/>
                    <a:pt x="1167889" y="31813"/>
                  </a:cubicBezTo>
                  <a:close/>
                </a:path>
              </a:pathLst>
            </a:custGeom>
            <a:solidFill>
              <a:srgbClr val="F2EE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iṥ1ídê"/>
            <p:cNvSpPr/>
            <p:nvPr/>
          </p:nvSpPr>
          <p:spPr>
            <a:xfrm>
              <a:off x="5304281" y="4620386"/>
              <a:ext cx="1682876" cy="896486"/>
            </a:xfrm>
            <a:custGeom>
              <a:avLst/>
              <a:gdLst>
                <a:gd name="connsiteX0" fmla="*/ 1682877 w 1682876"/>
                <a:gd name="connsiteY0" fmla="*/ 384143 h 896486"/>
                <a:gd name="connsiteX1" fmla="*/ 595694 w 1682876"/>
                <a:gd name="connsiteY1" fmla="*/ 717995 h 896486"/>
                <a:gd name="connsiteX2" fmla="*/ 36386 w 1682876"/>
                <a:gd name="connsiteY2" fmla="*/ 0 h 896486"/>
                <a:gd name="connsiteX3" fmla="*/ 0 w 1682876"/>
                <a:gd name="connsiteY3" fmla="*/ 79248 h 896486"/>
                <a:gd name="connsiteX4" fmla="*/ 598075 w 1682876"/>
                <a:gd name="connsiteY4" fmla="*/ 855059 h 896486"/>
                <a:gd name="connsiteX5" fmla="*/ 1682877 w 1682876"/>
                <a:gd name="connsiteY5" fmla="*/ 384143 h 896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2876" h="896486">
                  <a:moveTo>
                    <a:pt x="1682877" y="384143"/>
                  </a:moveTo>
                  <a:cubicBezTo>
                    <a:pt x="1682877" y="384143"/>
                    <a:pt x="1243394" y="928211"/>
                    <a:pt x="595694" y="717995"/>
                  </a:cubicBezTo>
                  <a:cubicBezTo>
                    <a:pt x="-52006" y="507873"/>
                    <a:pt x="36386" y="0"/>
                    <a:pt x="36386" y="0"/>
                  </a:cubicBezTo>
                  <a:lnTo>
                    <a:pt x="0" y="79248"/>
                  </a:lnTo>
                  <a:cubicBezTo>
                    <a:pt x="0" y="79248"/>
                    <a:pt x="14478" y="720185"/>
                    <a:pt x="598075" y="855059"/>
                  </a:cubicBezTo>
                  <a:cubicBezTo>
                    <a:pt x="1523809" y="1069086"/>
                    <a:pt x="1682877" y="384143"/>
                    <a:pt x="1682877" y="384143"/>
                  </a:cubicBezTo>
                  <a:close/>
                </a:path>
              </a:pathLst>
            </a:custGeom>
            <a:solidFill>
              <a:srgbClr val="8838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ïṩľíḑê"/>
            <p:cNvSpPr/>
            <p:nvPr/>
          </p:nvSpPr>
          <p:spPr>
            <a:xfrm>
              <a:off x="5201792" y="4241958"/>
              <a:ext cx="1569148" cy="1833086"/>
            </a:xfrm>
            <a:custGeom>
              <a:avLst/>
              <a:gdLst>
                <a:gd name="connsiteX0" fmla="*/ 132017 w 1569148"/>
                <a:gd name="connsiteY0" fmla="*/ 772573 h 1833086"/>
                <a:gd name="connsiteX1" fmla="*/ 512350 w 1569148"/>
                <a:gd name="connsiteY1" fmla="*/ 0 h 1833086"/>
                <a:gd name="connsiteX2" fmla="*/ 0 w 1569148"/>
                <a:gd name="connsiteY2" fmla="*/ 858298 h 1833086"/>
                <a:gd name="connsiteX3" fmla="*/ 974788 w 1569148"/>
                <a:gd name="connsiteY3" fmla="*/ 1833086 h 1833086"/>
                <a:gd name="connsiteX4" fmla="*/ 1569148 w 1569148"/>
                <a:gd name="connsiteY4" fmla="*/ 1630871 h 1833086"/>
                <a:gd name="connsiteX5" fmla="*/ 1106710 w 1569148"/>
                <a:gd name="connsiteY5" fmla="*/ 1747361 h 1833086"/>
                <a:gd name="connsiteX6" fmla="*/ 132017 w 1569148"/>
                <a:gd name="connsiteY6" fmla="*/ 772573 h 1833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9148" h="1833086">
                  <a:moveTo>
                    <a:pt x="132017" y="772573"/>
                  </a:moveTo>
                  <a:cubicBezTo>
                    <a:pt x="132017" y="457962"/>
                    <a:pt x="281083" y="178213"/>
                    <a:pt x="512350" y="0"/>
                  </a:cubicBezTo>
                  <a:cubicBezTo>
                    <a:pt x="207264" y="164687"/>
                    <a:pt x="0" y="487299"/>
                    <a:pt x="0" y="858298"/>
                  </a:cubicBezTo>
                  <a:cubicBezTo>
                    <a:pt x="0" y="1396651"/>
                    <a:pt x="436436" y="1833086"/>
                    <a:pt x="974788" y="1833086"/>
                  </a:cubicBezTo>
                  <a:cubicBezTo>
                    <a:pt x="1198531" y="1833086"/>
                    <a:pt x="1404652" y="1757648"/>
                    <a:pt x="1569148" y="1630871"/>
                  </a:cubicBezTo>
                  <a:cubicBezTo>
                    <a:pt x="1431512" y="1705165"/>
                    <a:pt x="1274064" y="1747361"/>
                    <a:pt x="1106710" y="1747361"/>
                  </a:cubicBezTo>
                  <a:cubicBezTo>
                    <a:pt x="568452" y="1747266"/>
                    <a:pt x="132017" y="1310926"/>
                    <a:pt x="132017" y="772573"/>
                  </a:cubicBezTo>
                  <a:close/>
                </a:path>
              </a:pathLst>
            </a:custGeom>
            <a:solidFill>
              <a:srgbClr val="7A2A2A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íŝ1ïḑè"/>
            <p:cNvSpPr/>
            <p:nvPr/>
          </p:nvSpPr>
          <p:spPr>
            <a:xfrm>
              <a:off x="6152387" y="4415980"/>
              <a:ext cx="308038" cy="352710"/>
            </a:xfrm>
            <a:custGeom>
              <a:avLst/>
              <a:gdLst>
                <a:gd name="connsiteX0" fmla="*/ 308038 w 308038"/>
                <a:gd name="connsiteY0" fmla="*/ 267843 h 352710"/>
                <a:gd name="connsiteX1" fmla="*/ 76009 w 308038"/>
                <a:gd name="connsiteY1" fmla="*/ 267843 h 352710"/>
                <a:gd name="connsiteX2" fmla="*/ 0 w 308038"/>
                <a:gd name="connsiteY2" fmla="*/ 0 h 352710"/>
                <a:gd name="connsiteX3" fmla="*/ 10192 w 308038"/>
                <a:gd name="connsiteY3" fmla="*/ 352711 h 35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038" h="352710">
                  <a:moveTo>
                    <a:pt x="308038" y="267843"/>
                  </a:moveTo>
                  <a:lnTo>
                    <a:pt x="76009" y="267843"/>
                  </a:lnTo>
                  <a:lnTo>
                    <a:pt x="0" y="0"/>
                  </a:lnTo>
                  <a:lnTo>
                    <a:pt x="10192" y="352711"/>
                  </a:lnTo>
                  <a:close/>
                </a:path>
              </a:pathLst>
            </a:custGeom>
            <a:solidFill>
              <a:srgbClr val="B53A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íṡḻíḑè"/>
            <p:cNvSpPr/>
            <p:nvPr/>
          </p:nvSpPr>
          <p:spPr>
            <a:xfrm>
              <a:off x="6224301" y="4464653"/>
              <a:ext cx="206501" cy="179069"/>
            </a:xfrm>
            <a:custGeom>
              <a:avLst/>
              <a:gdLst>
                <a:gd name="connsiteX0" fmla="*/ 0 w 206501"/>
                <a:gd name="connsiteY0" fmla="*/ 0 h 179069"/>
                <a:gd name="connsiteX1" fmla="*/ 206502 w 206501"/>
                <a:gd name="connsiteY1" fmla="*/ 179070 h 179069"/>
                <a:gd name="connsiteX2" fmla="*/ 0 w 206501"/>
                <a:gd name="connsiteY2" fmla="*/ 0 h 17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501" h="179069">
                  <a:moveTo>
                    <a:pt x="0" y="0"/>
                  </a:moveTo>
                  <a:lnTo>
                    <a:pt x="206502" y="179070"/>
                  </a:lnTo>
                  <a:cubicBezTo>
                    <a:pt x="206502" y="178975"/>
                    <a:pt x="48292" y="123539"/>
                    <a:pt x="0" y="0"/>
                  </a:cubicBezTo>
                  <a:close/>
                </a:path>
              </a:pathLst>
            </a:custGeom>
            <a:solidFill>
              <a:srgbClr val="F2EE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4" name="图形 5"/>
            <p:cNvGrpSpPr/>
            <p:nvPr/>
          </p:nvGrpSpPr>
          <p:grpSpPr>
            <a:xfrm>
              <a:off x="6352412" y="4236624"/>
              <a:ext cx="753468" cy="1174813"/>
              <a:chOff x="6352412" y="4236624"/>
              <a:chExt cx="753468" cy="1174813"/>
            </a:xfrm>
            <a:solidFill>
              <a:srgbClr val="F2EED7">
                <a:alpha val="50000"/>
              </a:srgbClr>
            </a:solidFill>
          </p:grpSpPr>
          <p:sp>
            <p:nvSpPr>
              <p:cNvPr id="35" name="is1ïḑê"/>
              <p:cNvSpPr/>
              <p:nvPr/>
            </p:nvSpPr>
            <p:spPr>
              <a:xfrm>
                <a:off x="6490814" y="4284158"/>
                <a:ext cx="615066" cy="1127280"/>
              </a:xfrm>
              <a:custGeom>
                <a:avLst/>
                <a:gdLst>
                  <a:gd name="connsiteX0" fmla="*/ 521205 w 615066"/>
                  <a:gd name="connsiteY0" fmla="*/ 1127280 h 1127280"/>
                  <a:gd name="connsiteX1" fmla="*/ 506345 w 615066"/>
                  <a:gd name="connsiteY1" fmla="*/ 1124613 h 1127280"/>
                  <a:gd name="connsiteX2" fmla="*/ 481009 w 615066"/>
                  <a:gd name="connsiteY2" fmla="*/ 1069559 h 1127280"/>
                  <a:gd name="connsiteX3" fmla="*/ 458816 w 615066"/>
                  <a:gd name="connsiteY3" fmla="*/ 482438 h 1127280"/>
                  <a:gd name="connsiteX4" fmla="*/ 28000 w 615066"/>
                  <a:gd name="connsiteY4" fmla="*/ 83054 h 1127280"/>
                  <a:gd name="connsiteX5" fmla="*/ 2664 w 615066"/>
                  <a:gd name="connsiteY5" fmla="*/ 28000 h 1127280"/>
                  <a:gd name="connsiteX6" fmla="*/ 57718 w 615066"/>
                  <a:gd name="connsiteY6" fmla="*/ 2663 h 1127280"/>
                  <a:gd name="connsiteX7" fmla="*/ 536730 w 615066"/>
                  <a:gd name="connsiteY7" fmla="*/ 446719 h 1127280"/>
                  <a:gd name="connsiteX8" fmla="*/ 561400 w 615066"/>
                  <a:gd name="connsiteY8" fmla="*/ 1099372 h 1127280"/>
                  <a:gd name="connsiteX9" fmla="*/ 521205 w 615066"/>
                  <a:gd name="connsiteY9" fmla="*/ 1127280 h 112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5066" h="1127280">
                    <a:moveTo>
                      <a:pt x="521205" y="1127280"/>
                    </a:moveTo>
                    <a:cubicBezTo>
                      <a:pt x="516251" y="1127280"/>
                      <a:pt x="511203" y="1126423"/>
                      <a:pt x="506345" y="1124613"/>
                    </a:cubicBezTo>
                    <a:cubicBezTo>
                      <a:pt x="484152" y="1116422"/>
                      <a:pt x="472817" y="1091752"/>
                      <a:pt x="481009" y="1069559"/>
                    </a:cubicBezTo>
                    <a:cubicBezTo>
                      <a:pt x="552256" y="877249"/>
                      <a:pt x="544350" y="668747"/>
                      <a:pt x="458816" y="482438"/>
                    </a:cubicBezTo>
                    <a:cubicBezTo>
                      <a:pt x="373281" y="296129"/>
                      <a:pt x="220215" y="154206"/>
                      <a:pt x="28000" y="83054"/>
                    </a:cubicBezTo>
                    <a:cubicBezTo>
                      <a:pt x="5807" y="74863"/>
                      <a:pt x="-5528" y="50193"/>
                      <a:pt x="2664" y="28000"/>
                    </a:cubicBezTo>
                    <a:cubicBezTo>
                      <a:pt x="10855" y="5807"/>
                      <a:pt x="35525" y="-5528"/>
                      <a:pt x="57718" y="2663"/>
                    </a:cubicBezTo>
                    <a:cubicBezTo>
                      <a:pt x="271459" y="81816"/>
                      <a:pt x="441575" y="239550"/>
                      <a:pt x="536730" y="446719"/>
                    </a:cubicBezTo>
                    <a:cubicBezTo>
                      <a:pt x="631885" y="653888"/>
                      <a:pt x="640648" y="885631"/>
                      <a:pt x="561400" y="1099372"/>
                    </a:cubicBezTo>
                    <a:cubicBezTo>
                      <a:pt x="554923" y="1116612"/>
                      <a:pt x="538540" y="1127280"/>
                      <a:pt x="521205" y="1127280"/>
                    </a:cubicBezTo>
                    <a:close/>
                  </a:path>
                </a:pathLst>
              </a:custGeom>
              <a:solidFill>
                <a:srgbClr val="F2EED7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íṩlíḑe"/>
              <p:cNvSpPr/>
              <p:nvPr/>
            </p:nvSpPr>
            <p:spPr>
              <a:xfrm>
                <a:off x="6352412" y="4236624"/>
                <a:ext cx="99821" cy="99821"/>
              </a:xfrm>
              <a:custGeom>
                <a:avLst/>
                <a:gdLst>
                  <a:gd name="connsiteX0" fmla="*/ 99822 w 99821"/>
                  <a:gd name="connsiteY0" fmla="*/ 49911 h 99821"/>
                  <a:gd name="connsiteX1" fmla="*/ 49911 w 99821"/>
                  <a:gd name="connsiteY1" fmla="*/ 99822 h 99821"/>
                  <a:gd name="connsiteX2" fmla="*/ 0 w 99821"/>
                  <a:gd name="connsiteY2" fmla="*/ 49911 h 99821"/>
                  <a:gd name="connsiteX3" fmla="*/ 49911 w 99821"/>
                  <a:gd name="connsiteY3" fmla="*/ 0 h 99821"/>
                  <a:gd name="connsiteX4" fmla="*/ 99822 w 99821"/>
                  <a:gd name="connsiteY4" fmla="*/ 49911 h 99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821" h="99821">
                    <a:moveTo>
                      <a:pt x="99822" y="49911"/>
                    </a:moveTo>
                    <a:cubicBezTo>
                      <a:pt x="99822" y="77438"/>
                      <a:pt x="77438" y="99822"/>
                      <a:pt x="49911" y="99822"/>
                    </a:cubicBezTo>
                    <a:cubicBezTo>
                      <a:pt x="22384" y="99822"/>
                      <a:pt x="0" y="77438"/>
                      <a:pt x="0" y="49911"/>
                    </a:cubicBezTo>
                    <a:cubicBezTo>
                      <a:pt x="0" y="22384"/>
                      <a:pt x="22384" y="0"/>
                      <a:pt x="49911" y="0"/>
                    </a:cubicBezTo>
                    <a:cubicBezTo>
                      <a:pt x="77438" y="0"/>
                      <a:pt x="99822" y="22288"/>
                      <a:pt x="99822" y="49911"/>
                    </a:cubicBezTo>
                    <a:close/>
                  </a:path>
                </a:pathLst>
              </a:custGeom>
              <a:solidFill>
                <a:srgbClr val="F2EED7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0" name="图形 5"/>
          <p:cNvGrpSpPr/>
          <p:nvPr userDrawn="1"/>
        </p:nvGrpSpPr>
        <p:grpSpPr>
          <a:xfrm rot="20543498">
            <a:off x="-671869" y="3549670"/>
            <a:ext cx="4669865" cy="4665328"/>
            <a:chOff x="2756225" y="4086891"/>
            <a:chExt cx="1984842" cy="1982914"/>
          </a:xfrm>
          <a:solidFill>
            <a:schemeClr val="accent1"/>
          </a:solidFill>
        </p:grpSpPr>
        <p:grpSp>
          <p:nvGrpSpPr>
            <p:cNvPr id="41" name="图形 5"/>
            <p:cNvGrpSpPr/>
            <p:nvPr/>
          </p:nvGrpSpPr>
          <p:grpSpPr>
            <a:xfrm>
              <a:off x="2756225" y="4086891"/>
              <a:ext cx="1981223" cy="1982914"/>
              <a:chOff x="2756225" y="4086891"/>
              <a:chExt cx="1981223" cy="1982914"/>
            </a:xfrm>
            <a:solidFill>
              <a:schemeClr val="accent1"/>
            </a:solidFill>
          </p:grpSpPr>
          <p:sp>
            <p:nvSpPr>
              <p:cNvPr id="43" name="íšļiḓè"/>
              <p:cNvSpPr/>
              <p:nvPr/>
            </p:nvSpPr>
            <p:spPr>
              <a:xfrm>
                <a:off x="2915697" y="4114609"/>
                <a:ext cx="298513" cy="298513"/>
              </a:xfrm>
              <a:custGeom>
                <a:avLst/>
                <a:gdLst>
                  <a:gd name="connsiteX0" fmla="*/ 298513 w 298513"/>
                  <a:gd name="connsiteY0" fmla="*/ 149257 h 298513"/>
                  <a:gd name="connsiteX1" fmla="*/ 149257 w 298513"/>
                  <a:gd name="connsiteY1" fmla="*/ 298513 h 298513"/>
                  <a:gd name="connsiteX2" fmla="*/ 0 w 298513"/>
                  <a:gd name="connsiteY2" fmla="*/ 149257 h 298513"/>
                  <a:gd name="connsiteX3" fmla="*/ 149257 w 298513"/>
                  <a:gd name="connsiteY3" fmla="*/ 0 h 298513"/>
                  <a:gd name="connsiteX4" fmla="*/ 298513 w 298513"/>
                  <a:gd name="connsiteY4" fmla="*/ 149257 h 298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513" h="298513">
                    <a:moveTo>
                      <a:pt x="298513" y="149257"/>
                    </a:moveTo>
                    <a:cubicBezTo>
                      <a:pt x="298513" y="231648"/>
                      <a:pt x="231743" y="298513"/>
                      <a:pt x="149257" y="298513"/>
                    </a:cubicBezTo>
                    <a:cubicBezTo>
                      <a:pt x="66866" y="298513"/>
                      <a:pt x="0" y="231648"/>
                      <a:pt x="0" y="149257"/>
                    </a:cubicBezTo>
                    <a:cubicBezTo>
                      <a:pt x="0" y="66865"/>
                      <a:pt x="66866" y="0"/>
                      <a:pt x="149257" y="0"/>
                    </a:cubicBezTo>
                    <a:cubicBezTo>
                      <a:pt x="231743" y="95"/>
                      <a:pt x="298513" y="66865"/>
                      <a:pt x="298513" y="149257"/>
                    </a:cubicBezTo>
                    <a:close/>
                  </a:path>
                </a:pathLst>
              </a:custGeom>
              <a:solidFill>
                <a:srgbClr val="F2EED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ïṡḻîďè"/>
              <p:cNvSpPr/>
              <p:nvPr/>
            </p:nvSpPr>
            <p:spPr>
              <a:xfrm>
                <a:off x="3008470" y="4204430"/>
                <a:ext cx="162687" cy="162687"/>
              </a:xfrm>
              <a:custGeom>
                <a:avLst/>
                <a:gdLst>
                  <a:gd name="connsiteX0" fmla="*/ 162687 w 162687"/>
                  <a:gd name="connsiteY0" fmla="*/ 81344 h 162687"/>
                  <a:gd name="connsiteX1" fmla="*/ 81344 w 162687"/>
                  <a:gd name="connsiteY1" fmla="*/ 162687 h 162687"/>
                  <a:gd name="connsiteX2" fmla="*/ 0 w 162687"/>
                  <a:gd name="connsiteY2" fmla="*/ 81344 h 162687"/>
                  <a:gd name="connsiteX3" fmla="*/ 81344 w 162687"/>
                  <a:gd name="connsiteY3" fmla="*/ 0 h 162687"/>
                  <a:gd name="connsiteX4" fmla="*/ 162687 w 162687"/>
                  <a:gd name="connsiteY4" fmla="*/ 81344 h 162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687" h="162687">
                    <a:moveTo>
                      <a:pt x="162687" y="81344"/>
                    </a:moveTo>
                    <a:cubicBezTo>
                      <a:pt x="162687" y="126302"/>
                      <a:pt x="126206" y="162687"/>
                      <a:pt x="81344" y="162687"/>
                    </a:cubicBezTo>
                    <a:cubicBezTo>
                      <a:pt x="36385" y="162687"/>
                      <a:pt x="0" y="126302"/>
                      <a:pt x="0" y="81344"/>
                    </a:cubicBezTo>
                    <a:cubicBezTo>
                      <a:pt x="0" y="36386"/>
                      <a:pt x="36481" y="0"/>
                      <a:pt x="81344" y="0"/>
                    </a:cubicBezTo>
                    <a:cubicBezTo>
                      <a:pt x="126206" y="-95"/>
                      <a:pt x="162687" y="36386"/>
                      <a:pt x="162687" y="81344"/>
                    </a:cubicBezTo>
                    <a:close/>
                  </a:path>
                </a:pathLst>
              </a:custGeom>
              <a:solidFill>
                <a:srgbClr val="F589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i$ḻíḑè"/>
              <p:cNvSpPr/>
              <p:nvPr/>
            </p:nvSpPr>
            <p:spPr>
              <a:xfrm>
                <a:off x="2780346" y="4120229"/>
                <a:ext cx="1949577" cy="1949576"/>
              </a:xfrm>
              <a:custGeom>
                <a:avLst/>
                <a:gdLst>
                  <a:gd name="connsiteX0" fmla="*/ 1949577 w 1949577"/>
                  <a:gd name="connsiteY0" fmla="*/ 974788 h 1949576"/>
                  <a:gd name="connsiteX1" fmla="*/ 974789 w 1949577"/>
                  <a:gd name="connsiteY1" fmla="*/ 1949577 h 1949576"/>
                  <a:gd name="connsiteX2" fmla="*/ 0 w 1949577"/>
                  <a:gd name="connsiteY2" fmla="*/ 974788 h 1949576"/>
                  <a:gd name="connsiteX3" fmla="*/ 974789 w 1949577"/>
                  <a:gd name="connsiteY3" fmla="*/ 0 h 1949576"/>
                  <a:gd name="connsiteX4" fmla="*/ 1949577 w 1949577"/>
                  <a:gd name="connsiteY4" fmla="*/ 974788 h 1949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9577" h="1949576">
                    <a:moveTo>
                      <a:pt x="1949577" y="974788"/>
                    </a:moveTo>
                    <a:cubicBezTo>
                      <a:pt x="1949577" y="1513141"/>
                      <a:pt x="1513142" y="1949577"/>
                      <a:pt x="974789" y="1949577"/>
                    </a:cubicBezTo>
                    <a:cubicBezTo>
                      <a:pt x="436436" y="1949577"/>
                      <a:pt x="0" y="1513141"/>
                      <a:pt x="0" y="974788"/>
                    </a:cubicBezTo>
                    <a:cubicBezTo>
                      <a:pt x="0" y="436436"/>
                      <a:pt x="436436" y="0"/>
                      <a:pt x="974789" y="0"/>
                    </a:cubicBezTo>
                    <a:cubicBezTo>
                      <a:pt x="1513142" y="0"/>
                      <a:pt x="1949577" y="436436"/>
                      <a:pt x="1949577" y="974788"/>
                    </a:cubicBezTo>
                    <a:close/>
                  </a:path>
                </a:pathLst>
              </a:custGeom>
              <a:solidFill>
                <a:srgbClr val="F2EED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ïṥḻîdê"/>
              <p:cNvSpPr/>
              <p:nvPr/>
            </p:nvSpPr>
            <p:spPr>
              <a:xfrm rot="-4846898">
                <a:off x="3299182" y="4334593"/>
                <a:ext cx="196789" cy="196789"/>
              </a:xfrm>
              <a:custGeom>
                <a:avLst/>
                <a:gdLst>
                  <a:gd name="connsiteX0" fmla="*/ 196789 w 196789"/>
                  <a:gd name="connsiteY0" fmla="*/ 98395 h 196789"/>
                  <a:gd name="connsiteX1" fmla="*/ 98395 w 196789"/>
                  <a:gd name="connsiteY1" fmla="*/ 196789 h 196789"/>
                  <a:gd name="connsiteX2" fmla="*/ 0 w 196789"/>
                  <a:gd name="connsiteY2" fmla="*/ 98395 h 196789"/>
                  <a:gd name="connsiteX3" fmla="*/ 98395 w 196789"/>
                  <a:gd name="connsiteY3" fmla="*/ 0 h 196789"/>
                  <a:gd name="connsiteX4" fmla="*/ 196789 w 196789"/>
                  <a:gd name="connsiteY4" fmla="*/ 98395 h 196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789" h="196789">
                    <a:moveTo>
                      <a:pt x="196789" y="98395"/>
                    </a:moveTo>
                    <a:cubicBezTo>
                      <a:pt x="196789" y="152737"/>
                      <a:pt x="152737" y="196789"/>
                      <a:pt x="98395" y="196789"/>
                    </a:cubicBezTo>
                    <a:cubicBezTo>
                      <a:pt x="44053" y="196789"/>
                      <a:pt x="0" y="152736"/>
                      <a:pt x="0" y="98395"/>
                    </a:cubicBezTo>
                    <a:cubicBezTo>
                      <a:pt x="0" y="44053"/>
                      <a:pt x="44053" y="0"/>
                      <a:pt x="98395" y="0"/>
                    </a:cubicBezTo>
                    <a:cubicBezTo>
                      <a:pt x="152737" y="0"/>
                      <a:pt x="196789" y="44053"/>
                      <a:pt x="196789" y="98395"/>
                    </a:cubicBezTo>
                    <a:close/>
                  </a:path>
                </a:pathLst>
              </a:custGeom>
              <a:solidFill>
                <a:srgbClr val="7A2A2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ïsḷîďe"/>
              <p:cNvSpPr/>
              <p:nvPr/>
            </p:nvSpPr>
            <p:spPr>
              <a:xfrm>
                <a:off x="4007166" y="4334541"/>
                <a:ext cx="196786" cy="196786"/>
              </a:xfrm>
              <a:custGeom>
                <a:avLst/>
                <a:gdLst>
                  <a:gd name="connsiteX0" fmla="*/ 196787 w 196786"/>
                  <a:gd name="connsiteY0" fmla="*/ 98393 h 196786"/>
                  <a:gd name="connsiteX1" fmla="*/ 98393 w 196786"/>
                  <a:gd name="connsiteY1" fmla="*/ 196787 h 196786"/>
                  <a:gd name="connsiteX2" fmla="*/ 0 w 196786"/>
                  <a:gd name="connsiteY2" fmla="*/ 98393 h 196786"/>
                  <a:gd name="connsiteX3" fmla="*/ 98393 w 196786"/>
                  <a:gd name="connsiteY3" fmla="*/ 0 h 196786"/>
                  <a:gd name="connsiteX4" fmla="*/ 196787 w 196786"/>
                  <a:gd name="connsiteY4" fmla="*/ 98393 h 196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786" h="196786">
                    <a:moveTo>
                      <a:pt x="196787" y="98393"/>
                    </a:moveTo>
                    <a:cubicBezTo>
                      <a:pt x="196787" y="152781"/>
                      <a:pt x="152686" y="196787"/>
                      <a:pt x="98393" y="196787"/>
                    </a:cubicBezTo>
                    <a:cubicBezTo>
                      <a:pt x="44006" y="196787"/>
                      <a:pt x="0" y="152686"/>
                      <a:pt x="0" y="98393"/>
                    </a:cubicBezTo>
                    <a:cubicBezTo>
                      <a:pt x="0" y="44005"/>
                      <a:pt x="44101" y="0"/>
                      <a:pt x="98393" y="0"/>
                    </a:cubicBezTo>
                    <a:cubicBezTo>
                      <a:pt x="152781" y="0"/>
                      <a:pt x="196787" y="44101"/>
                      <a:pt x="196787" y="98393"/>
                    </a:cubicBezTo>
                    <a:close/>
                  </a:path>
                </a:pathLst>
              </a:custGeom>
              <a:solidFill>
                <a:srgbClr val="7A2A2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îş1ïḑé"/>
              <p:cNvSpPr/>
              <p:nvPr/>
            </p:nvSpPr>
            <p:spPr>
              <a:xfrm>
                <a:off x="3419664" y="4559331"/>
                <a:ext cx="646556" cy="351853"/>
              </a:xfrm>
              <a:custGeom>
                <a:avLst/>
                <a:gdLst>
                  <a:gd name="connsiteX0" fmla="*/ 323279 w 646556"/>
                  <a:gd name="connsiteY0" fmla="*/ 351853 h 351853"/>
                  <a:gd name="connsiteX1" fmla="*/ 0 w 646556"/>
                  <a:gd name="connsiteY1" fmla="*/ 28575 h 351853"/>
                  <a:gd name="connsiteX2" fmla="*/ 28575 w 646556"/>
                  <a:gd name="connsiteY2" fmla="*/ 0 h 351853"/>
                  <a:gd name="connsiteX3" fmla="*/ 57150 w 646556"/>
                  <a:gd name="connsiteY3" fmla="*/ 28575 h 351853"/>
                  <a:gd name="connsiteX4" fmla="*/ 323279 w 646556"/>
                  <a:gd name="connsiteY4" fmla="*/ 294703 h 351853"/>
                  <a:gd name="connsiteX5" fmla="*/ 589407 w 646556"/>
                  <a:gd name="connsiteY5" fmla="*/ 28575 h 351853"/>
                  <a:gd name="connsiteX6" fmla="*/ 617982 w 646556"/>
                  <a:gd name="connsiteY6" fmla="*/ 0 h 351853"/>
                  <a:gd name="connsiteX7" fmla="*/ 646557 w 646556"/>
                  <a:gd name="connsiteY7" fmla="*/ 28575 h 351853"/>
                  <a:gd name="connsiteX8" fmla="*/ 323279 w 646556"/>
                  <a:gd name="connsiteY8" fmla="*/ 351853 h 351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6556" h="351853">
                    <a:moveTo>
                      <a:pt x="323279" y="351853"/>
                    </a:moveTo>
                    <a:cubicBezTo>
                      <a:pt x="145066" y="351853"/>
                      <a:pt x="0" y="206883"/>
                      <a:pt x="0" y="28575"/>
                    </a:cubicBezTo>
                    <a:cubicBezTo>
                      <a:pt x="0" y="12763"/>
                      <a:pt x="12764" y="0"/>
                      <a:pt x="28575" y="0"/>
                    </a:cubicBezTo>
                    <a:cubicBezTo>
                      <a:pt x="44387" y="0"/>
                      <a:pt x="57150" y="12763"/>
                      <a:pt x="57150" y="28575"/>
                    </a:cubicBezTo>
                    <a:cubicBezTo>
                      <a:pt x="57150" y="175260"/>
                      <a:pt x="176498" y="294703"/>
                      <a:pt x="323279" y="294703"/>
                    </a:cubicBezTo>
                    <a:cubicBezTo>
                      <a:pt x="470059" y="294703"/>
                      <a:pt x="589407" y="175355"/>
                      <a:pt x="589407" y="28575"/>
                    </a:cubicBezTo>
                    <a:cubicBezTo>
                      <a:pt x="589407" y="12763"/>
                      <a:pt x="602171" y="0"/>
                      <a:pt x="617982" y="0"/>
                    </a:cubicBezTo>
                    <a:cubicBezTo>
                      <a:pt x="633794" y="0"/>
                      <a:pt x="646557" y="12763"/>
                      <a:pt x="646557" y="28575"/>
                    </a:cubicBezTo>
                    <a:cubicBezTo>
                      <a:pt x="646462" y="206883"/>
                      <a:pt x="501491" y="351853"/>
                      <a:pt x="323279" y="351853"/>
                    </a:cubicBezTo>
                    <a:close/>
                  </a:path>
                </a:pathLst>
              </a:custGeom>
              <a:solidFill>
                <a:srgbClr val="8838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ïSḷíḓe"/>
              <p:cNvSpPr/>
              <p:nvPr/>
            </p:nvSpPr>
            <p:spPr>
              <a:xfrm>
                <a:off x="4287297" y="4086891"/>
                <a:ext cx="298513" cy="298513"/>
              </a:xfrm>
              <a:custGeom>
                <a:avLst/>
                <a:gdLst>
                  <a:gd name="connsiteX0" fmla="*/ 298513 w 298513"/>
                  <a:gd name="connsiteY0" fmla="*/ 149257 h 298513"/>
                  <a:gd name="connsiteX1" fmla="*/ 149257 w 298513"/>
                  <a:gd name="connsiteY1" fmla="*/ 298513 h 298513"/>
                  <a:gd name="connsiteX2" fmla="*/ 0 w 298513"/>
                  <a:gd name="connsiteY2" fmla="*/ 149257 h 298513"/>
                  <a:gd name="connsiteX3" fmla="*/ 149257 w 298513"/>
                  <a:gd name="connsiteY3" fmla="*/ 0 h 298513"/>
                  <a:gd name="connsiteX4" fmla="*/ 298513 w 298513"/>
                  <a:gd name="connsiteY4" fmla="*/ 149257 h 298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513" h="298513">
                    <a:moveTo>
                      <a:pt x="298513" y="149257"/>
                    </a:moveTo>
                    <a:cubicBezTo>
                      <a:pt x="298513" y="231648"/>
                      <a:pt x="231648" y="298513"/>
                      <a:pt x="149257" y="298513"/>
                    </a:cubicBezTo>
                    <a:cubicBezTo>
                      <a:pt x="66866" y="298513"/>
                      <a:pt x="0" y="231743"/>
                      <a:pt x="0" y="149257"/>
                    </a:cubicBezTo>
                    <a:cubicBezTo>
                      <a:pt x="0" y="66865"/>
                      <a:pt x="66770" y="0"/>
                      <a:pt x="149257" y="0"/>
                    </a:cubicBezTo>
                    <a:cubicBezTo>
                      <a:pt x="231648" y="0"/>
                      <a:pt x="298513" y="66770"/>
                      <a:pt x="298513" y="149257"/>
                    </a:cubicBezTo>
                    <a:close/>
                  </a:path>
                </a:pathLst>
              </a:custGeom>
              <a:solidFill>
                <a:srgbClr val="F2EED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íŝlïḓè"/>
              <p:cNvSpPr/>
              <p:nvPr/>
            </p:nvSpPr>
            <p:spPr>
              <a:xfrm>
                <a:off x="3510057" y="4474273"/>
                <a:ext cx="459009" cy="219075"/>
              </a:xfrm>
              <a:custGeom>
                <a:avLst/>
                <a:gdLst>
                  <a:gd name="connsiteX0" fmla="*/ 459010 w 459009"/>
                  <a:gd name="connsiteY0" fmla="*/ 109538 h 219075"/>
                  <a:gd name="connsiteX1" fmla="*/ 229457 w 459009"/>
                  <a:gd name="connsiteY1" fmla="*/ 219075 h 219075"/>
                  <a:gd name="connsiteX2" fmla="*/ 0 w 459009"/>
                  <a:gd name="connsiteY2" fmla="*/ 109538 h 219075"/>
                  <a:gd name="connsiteX3" fmla="*/ 229457 w 459009"/>
                  <a:gd name="connsiteY3" fmla="*/ 0 h 219075"/>
                  <a:gd name="connsiteX4" fmla="*/ 459010 w 459009"/>
                  <a:gd name="connsiteY4" fmla="*/ 109538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9009" h="219075">
                    <a:moveTo>
                      <a:pt x="459010" y="109538"/>
                    </a:moveTo>
                    <a:cubicBezTo>
                      <a:pt x="459010" y="170021"/>
                      <a:pt x="356235" y="219075"/>
                      <a:pt x="229457" y="219075"/>
                    </a:cubicBezTo>
                    <a:cubicBezTo>
                      <a:pt x="102679" y="219075"/>
                      <a:pt x="0" y="170021"/>
                      <a:pt x="0" y="109538"/>
                    </a:cubicBezTo>
                    <a:cubicBezTo>
                      <a:pt x="0" y="49054"/>
                      <a:pt x="102775" y="0"/>
                      <a:pt x="229457" y="0"/>
                    </a:cubicBezTo>
                    <a:cubicBezTo>
                      <a:pt x="356235" y="0"/>
                      <a:pt x="459010" y="49054"/>
                      <a:pt x="459010" y="109538"/>
                    </a:cubicBezTo>
                    <a:close/>
                  </a:path>
                </a:pathLst>
              </a:custGeom>
              <a:solidFill>
                <a:srgbClr val="CD3C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ïSḻïḑe"/>
              <p:cNvSpPr/>
              <p:nvPr/>
            </p:nvSpPr>
            <p:spPr>
              <a:xfrm rot="-4703943">
                <a:off x="4116977" y="4525544"/>
                <a:ext cx="218319" cy="218319"/>
              </a:xfrm>
              <a:custGeom>
                <a:avLst/>
                <a:gdLst>
                  <a:gd name="connsiteX0" fmla="*/ 218319 w 218319"/>
                  <a:gd name="connsiteY0" fmla="*/ 109160 h 218319"/>
                  <a:gd name="connsiteX1" fmla="*/ 109160 w 218319"/>
                  <a:gd name="connsiteY1" fmla="*/ 218319 h 218319"/>
                  <a:gd name="connsiteX2" fmla="*/ 0 w 218319"/>
                  <a:gd name="connsiteY2" fmla="*/ 109160 h 218319"/>
                  <a:gd name="connsiteX3" fmla="*/ 109160 w 218319"/>
                  <a:gd name="connsiteY3" fmla="*/ 0 h 218319"/>
                  <a:gd name="connsiteX4" fmla="*/ 218319 w 218319"/>
                  <a:gd name="connsiteY4" fmla="*/ 109160 h 218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317" h="218317">
                    <a:moveTo>
                      <a:pt x="218319" y="109160"/>
                    </a:moveTo>
                    <a:cubicBezTo>
                      <a:pt x="218319" y="169447"/>
                      <a:pt x="169447" y="218319"/>
                      <a:pt x="109160" y="218319"/>
                    </a:cubicBezTo>
                    <a:cubicBezTo>
                      <a:pt x="48872" y="218319"/>
                      <a:pt x="0" y="169447"/>
                      <a:pt x="0" y="109160"/>
                    </a:cubicBezTo>
                    <a:cubicBezTo>
                      <a:pt x="0" y="48872"/>
                      <a:pt x="48872" y="0"/>
                      <a:pt x="109160" y="0"/>
                    </a:cubicBezTo>
                    <a:cubicBezTo>
                      <a:pt x="169447" y="0"/>
                      <a:pt x="218319" y="48873"/>
                      <a:pt x="218319" y="109160"/>
                    </a:cubicBezTo>
                    <a:close/>
                  </a:path>
                </a:pathLst>
              </a:custGeom>
              <a:solidFill>
                <a:srgbClr val="F589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iŝḻîḍé"/>
              <p:cNvSpPr/>
              <p:nvPr/>
            </p:nvSpPr>
            <p:spPr>
              <a:xfrm rot="-5209801">
                <a:off x="3131026" y="4525426"/>
                <a:ext cx="218319" cy="218319"/>
              </a:xfrm>
              <a:custGeom>
                <a:avLst/>
                <a:gdLst>
                  <a:gd name="connsiteX0" fmla="*/ 218320 w 218319"/>
                  <a:gd name="connsiteY0" fmla="*/ 109160 h 218319"/>
                  <a:gd name="connsiteX1" fmla="*/ 109160 w 218319"/>
                  <a:gd name="connsiteY1" fmla="*/ 218320 h 218319"/>
                  <a:gd name="connsiteX2" fmla="*/ 0 w 218319"/>
                  <a:gd name="connsiteY2" fmla="*/ 109160 h 218319"/>
                  <a:gd name="connsiteX3" fmla="*/ 109160 w 218319"/>
                  <a:gd name="connsiteY3" fmla="*/ 0 h 218319"/>
                  <a:gd name="connsiteX4" fmla="*/ 218320 w 218319"/>
                  <a:gd name="connsiteY4" fmla="*/ 109160 h 218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317" h="218317">
                    <a:moveTo>
                      <a:pt x="218320" y="109160"/>
                    </a:moveTo>
                    <a:cubicBezTo>
                      <a:pt x="218320" y="169447"/>
                      <a:pt x="169447" y="218320"/>
                      <a:pt x="109160" y="218320"/>
                    </a:cubicBezTo>
                    <a:cubicBezTo>
                      <a:pt x="48873" y="218320"/>
                      <a:pt x="0" y="169447"/>
                      <a:pt x="0" y="109160"/>
                    </a:cubicBezTo>
                    <a:cubicBezTo>
                      <a:pt x="0" y="48872"/>
                      <a:pt x="48873" y="0"/>
                      <a:pt x="109160" y="0"/>
                    </a:cubicBezTo>
                    <a:cubicBezTo>
                      <a:pt x="169447" y="0"/>
                      <a:pt x="218320" y="48873"/>
                      <a:pt x="218320" y="109160"/>
                    </a:cubicBezTo>
                    <a:close/>
                  </a:path>
                </a:pathLst>
              </a:custGeom>
              <a:solidFill>
                <a:srgbClr val="F589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îsľïdê"/>
              <p:cNvSpPr/>
              <p:nvPr/>
            </p:nvSpPr>
            <p:spPr>
              <a:xfrm>
                <a:off x="3240023" y="5425344"/>
                <a:ext cx="1037081" cy="644366"/>
              </a:xfrm>
              <a:custGeom>
                <a:avLst/>
                <a:gdLst>
                  <a:gd name="connsiteX0" fmla="*/ 518541 w 1037081"/>
                  <a:gd name="connsiteY0" fmla="*/ 0 h 644366"/>
                  <a:gd name="connsiteX1" fmla="*/ 0 w 1037081"/>
                  <a:gd name="connsiteY1" fmla="*/ 495110 h 644366"/>
                  <a:gd name="connsiteX2" fmla="*/ 518541 w 1037081"/>
                  <a:gd name="connsiteY2" fmla="*/ 644366 h 644366"/>
                  <a:gd name="connsiteX3" fmla="*/ 1037082 w 1037081"/>
                  <a:gd name="connsiteY3" fmla="*/ 495110 h 644366"/>
                  <a:gd name="connsiteX4" fmla="*/ 518541 w 1037081"/>
                  <a:gd name="connsiteY4" fmla="*/ 0 h 644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7081" h="644366">
                    <a:moveTo>
                      <a:pt x="518541" y="0"/>
                    </a:moveTo>
                    <a:cubicBezTo>
                      <a:pt x="239839" y="0"/>
                      <a:pt x="12573" y="219551"/>
                      <a:pt x="0" y="495110"/>
                    </a:cubicBezTo>
                    <a:cubicBezTo>
                      <a:pt x="150209" y="589693"/>
                      <a:pt x="327946" y="644366"/>
                      <a:pt x="518541" y="644366"/>
                    </a:cubicBezTo>
                    <a:cubicBezTo>
                      <a:pt x="709136" y="644366"/>
                      <a:pt x="886873" y="589597"/>
                      <a:pt x="1037082" y="495110"/>
                    </a:cubicBezTo>
                    <a:cubicBezTo>
                      <a:pt x="1024509" y="219646"/>
                      <a:pt x="797243" y="0"/>
                      <a:pt x="518541" y="0"/>
                    </a:cubicBezTo>
                    <a:close/>
                  </a:path>
                </a:pathLst>
              </a:custGeom>
              <a:solidFill>
                <a:srgbClr val="DDCFA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isḷíḑè"/>
              <p:cNvSpPr/>
              <p:nvPr/>
            </p:nvSpPr>
            <p:spPr>
              <a:xfrm>
                <a:off x="3780662" y="4517326"/>
                <a:ext cx="51054" cy="51053"/>
              </a:xfrm>
              <a:custGeom>
                <a:avLst/>
                <a:gdLst>
                  <a:gd name="connsiteX0" fmla="*/ 51054 w 51054"/>
                  <a:gd name="connsiteY0" fmla="*/ 25527 h 51053"/>
                  <a:gd name="connsiteX1" fmla="*/ 25527 w 51054"/>
                  <a:gd name="connsiteY1" fmla="*/ 51054 h 51053"/>
                  <a:gd name="connsiteX2" fmla="*/ 0 w 51054"/>
                  <a:gd name="connsiteY2" fmla="*/ 25527 h 51053"/>
                  <a:gd name="connsiteX3" fmla="*/ 25527 w 51054"/>
                  <a:gd name="connsiteY3" fmla="*/ 0 h 51053"/>
                  <a:gd name="connsiteX4" fmla="*/ 51054 w 51054"/>
                  <a:gd name="connsiteY4" fmla="*/ 25527 h 5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053" h="51053">
                    <a:moveTo>
                      <a:pt x="51054" y="25527"/>
                    </a:moveTo>
                    <a:cubicBezTo>
                      <a:pt x="51054" y="39624"/>
                      <a:pt x="39624" y="51054"/>
                      <a:pt x="25527" y="51054"/>
                    </a:cubicBezTo>
                    <a:cubicBezTo>
                      <a:pt x="11430" y="51054"/>
                      <a:pt x="0" y="39624"/>
                      <a:pt x="0" y="25527"/>
                    </a:cubicBezTo>
                    <a:cubicBezTo>
                      <a:pt x="0" y="11430"/>
                      <a:pt x="11430" y="0"/>
                      <a:pt x="25527" y="0"/>
                    </a:cubicBezTo>
                    <a:cubicBezTo>
                      <a:pt x="39624" y="0"/>
                      <a:pt x="51054" y="11430"/>
                      <a:pt x="51054" y="25527"/>
                    </a:cubicBezTo>
                    <a:close/>
                  </a:path>
                </a:pathLst>
              </a:custGeom>
              <a:solidFill>
                <a:srgbClr val="F2EED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îṡḻîḋè"/>
              <p:cNvSpPr/>
              <p:nvPr/>
            </p:nvSpPr>
            <p:spPr>
              <a:xfrm>
                <a:off x="3520471" y="4517326"/>
                <a:ext cx="421354" cy="166577"/>
              </a:xfrm>
              <a:custGeom>
                <a:avLst/>
                <a:gdLst>
                  <a:gd name="connsiteX0" fmla="*/ 421354 w 421354"/>
                  <a:gd name="connsiteY0" fmla="*/ 92678 h 166577"/>
                  <a:gd name="connsiteX1" fmla="*/ 47974 w 421354"/>
                  <a:gd name="connsiteY1" fmla="*/ 0 h 166577"/>
                  <a:gd name="connsiteX2" fmla="*/ 2349 w 421354"/>
                  <a:gd name="connsiteY2" fmla="*/ 85915 h 166577"/>
                  <a:gd name="connsiteX3" fmla="*/ 421354 w 421354"/>
                  <a:gd name="connsiteY3" fmla="*/ 92678 h 166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354" h="166577">
                    <a:moveTo>
                      <a:pt x="421354" y="92678"/>
                    </a:moveTo>
                    <a:cubicBezTo>
                      <a:pt x="421354" y="92678"/>
                      <a:pt x="174276" y="202787"/>
                      <a:pt x="47974" y="0"/>
                    </a:cubicBezTo>
                    <a:cubicBezTo>
                      <a:pt x="47974" y="0"/>
                      <a:pt x="-12510" y="41624"/>
                      <a:pt x="2349" y="85915"/>
                    </a:cubicBezTo>
                    <a:cubicBezTo>
                      <a:pt x="17113" y="130302"/>
                      <a:pt x="270954" y="239077"/>
                      <a:pt x="421354" y="92678"/>
                    </a:cubicBezTo>
                    <a:close/>
                  </a:path>
                </a:pathLst>
              </a:custGeom>
              <a:solidFill>
                <a:srgbClr val="B53A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îšľíḓê"/>
              <p:cNvSpPr/>
              <p:nvPr/>
            </p:nvSpPr>
            <p:spPr>
              <a:xfrm>
                <a:off x="4335207" y="4204430"/>
                <a:ext cx="162687" cy="162687"/>
              </a:xfrm>
              <a:custGeom>
                <a:avLst/>
                <a:gdLst>
                  <a:gd name="connsiteX0" fmla="*/ 162687 w 162687"/>
                  <a:gd name="connsiteY0" fmla="*/ 81344 h 162687"/>
                  <a:gd name="connsiteX1" fmla="*/ 81343 w 162687"/>
                  <a:gd name="connsiteY1" fmla="*/ 162687 h 162687"/>
                  <a:gd name="connsiteX2" fmla="*/ 0 w 162687"/>
                  <a:gd name="connsiteY2" fmla="*/ 81344 h 162687"/>
                  <a:gd name="connsiteX3" fmla="*/ 81343 w 162687"/>
                  <a:gd name="connsiteY3" fmla="*/ 0 h 162687"/>
                  <a:gd name="connsiteX4" fmla="*/ 162687 w 162687"/>
                  <a:gd name="connsiteY4" fmla="*/ 81344 h 162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687" h="162687">
                    <a:moveTo>
                      <a:pt x="162687" y="81344"/>
                    </a:moveTo>
                    <a:cubicBezTo>
                      <a:pt x="162687" y="126302"/>
                      <a:pt x="126301" y="162687"/>
                      <a:pt x="81343" y="162687"/>
                    </a:cubicBezTo>
                    <a:cubicBezTo>
                      <a:pt x="36386" y="162687"/>
                      <a:pt x="0" y="126302"/>
                      <a:pt x="0" y="81344"/>
                    </a:cubicBezTo>
                    <a:cubicBezTo>
                      <a:pt x="0" y="36386"/>
                      <a:pt x="36481" y="0"/>
                      <a:pt x="81343" y="0"/>
                    </a:cubicBezTo>
                    <a:cubicBezTo>
                      <a:pt x="126301" y="-95"/>
                      <a:pt x="162687" y="36386"/>
                      <a:pt x="162687" y="81344"/>
                    </a:cubicBezTo>
                    <a:close/>
                  </a:path>
                </a:pathLst>
              </a:custGeom>
              <a:solidFill>
                <a:srgbClr val="F589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7" name="图形 5"/>
              <p:cNvGrpSpPr/>
              <p:nvPr/>
            </p:nvGrpSpPr>
            <p:grpSpPr>
              <a:xfrm>
                <a:off x="3468055" y="5217318"/>
                <a:ext cx="1174905" cy="753427"/>
                <a:chOff x="3468055" y="5217318"/>
                <a:chExt cx="1174905" cy="753427"/>
              </a:xfrm>
              <a:solidFill>
                <a:srgbClr val="F2EED7">
                  <a:alpha val="50000"/>
                </a:srgbClr>
              </a:solidFill>
            </p:grpSpPr>
            <p:sp>
              <p:nvSpPr>
                <p:cNvPr id="71" name="iṥľiḓê"/>
                <p:cNvSpPr/>
                <p:nvPr/>
              </p:nvSpPr>
              <p:spPr>
                <a:xfrm>
                  <a:off x="3468055" y="5355720"/>
                  <a:ext cx="1127276" cy="615025"/>
                </a:xfrm>
                <a:custGeom>
                  <a:avLst/>
                  <a:gdLst>
                    <a:gd name="connsiteX0" fmla="*/ 324990 w 1127276"/>
                    <a:gd name="connsiteY0" fmla="*/ 615025 h 615025"/>
                    <a:gd name="connsiteX1" fmla="*/ 28000 w 1127276"/>
                    <a:gd name="connsiteY1" fmla="*/ 561400 h 615025"/>
                    <a:gd name="connsiteX2" fmla="*/ 2663 w 1127276"/>
                    <a:gd name="connsiteY2" fmla="*/ 506345 h 615025"/>
                    <a:gd name="connsiteX3" fmla="*/ 57718 w 1127276"/>
                    <a:gd name="connsiteY3" fmla="*/ 481009 h 615025"/>
                    <a:gd name="connsiteX4" fmla="*/ 644839 w 1127276"/>
                    <a:gd name="connsiteY4" fmla="*/ 458816 h 615025"/>
                    <a:gd name="connsiteX5" fmla="*/ 1044222 w 1127276"/>
                    <a:gd name="connsiteY5" fmla="*/ 28000 h 615025"/>
                    <a:gd name="connsiteX6" fmla="*/ 1099277 w 1127276"/>
                    <a:gd name="connsiteY6" fmla="*/ 2663 h 615025"/>
                    <a:gd name="connsiteX7" fmla="*/ 1124613 w 1127276"/>
                    <a:gd name="connsiteY7" fmla="*/ 57718 h 615025"/>
                    <a:gd name="connsiteX8" fmla="*/ 680558 w 1127276"/>
                    <a:gd name="connsiteY8" fmla="*/ 536730 h 615025"/>
                    <a:gd name="connsiteX9" fmla="*/ 324990 w 1127276"/>
                    <a:gd name="connsiteY9" fmla="*/ 615025 h 615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27276" h="615025">
                      <a:moveTo>
                        <a:pt x="324990" y="615025"/>
                      </a:moveTo>
                      <a:cubicBezTo>
                        <a:pt x="224882" y="615025"/>
                        <a:pt x="124679" y="597214"/>
                        <a:pt x="28000" y="561400"/>
                      </a:cubicBezTo>
                      <a:cubicBezTo>
                        <a:pt x="5807" y="553208"/>
                        <a:pt x="-5528" y="528539"/>
                        <a:pt x="2663" y="506345"/>
                      </a:cubicBezTo>
                      <a:cubicBezTo>
                        <a:pt x="10855" y="484152"/>
                        <a:pt x="35525" y="472817"/>
                        <a:pt x="57718" y="481009"/>
                      </a:cubicBezTo>
                      <a:cubicBezTo>
                        <a:pt x="250028" y="552256"/>
                        <a:pt x="458530" y="544350"/>
                        <a:pt x="644839" y="458816"/>
                      </a:cubicBezTo>
                      <a:cubicBezTo>
                        <a:pt x="831148" y="373281"/>
                        <a:pt x="973070" y="220214"/>
                        <a:pt x="1044222" y="28000"/>
                      </a:cubicBezTo>
                      <a:cubicBezTo>
                        <a:pt x="1052414" y="5807"/>
                        <a:pt x="1077084" y="-5528"/>
                        <a:pt x="1099277" y="2663"/>
                      </a:cubicBezTo>
                      <a:cubicBezTo>
                        <a:pt x="1121470" y="10855"/>
                        <a:pt x="1132805" y="35525"/>
                        <a:pt x="1124613" y="57718"/>
                      </a:cubicBezTo>
                      <a:cubicBezTo>
                        <a:pt x="1045461" y="271459"/>
                        <a:pt x="887727" y="441576"/>
                        <a:pt x="680558" y="536730"/>
                      </a:cubicBezTo>
                      <a:cubicBezTo>
                        <a:pt x="567210" y="588832"/>
                        <a:pt x="446338" y="615025"/>
                        <a:pt x="324990" y="615025"/>
                      </a:cubicBezTo>
                      <a:close/>
                    </a:path>
                  </a:pathLst>
                </a:custGeom>
                <a:solidFill>
                  <a:srgbClr val="F2EED7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îśļiďé"/>
                <p:cNvSpPr/>
                <p:nvPr/>
              </p:nvSpPr>
              <p:spPr>
                <a:xfrm>
                  <a:off x="4543138" y="5217318"/>
                  <a:ext cx="99821" cy="99822"/>
                </a:xfrm>
                <a:custGeom>
                  <a:avLst/>
                  <a:gdLst>
                    <a:gd name="connsiteX0" fmla="*/ 49911 w 99821"/>
                    <a:gd name="connsiteY0" fmla="*/ 99822 h 99822"/>
                    <a:gd name="connsiteX1" fmla="*/ 0 w 99821"/>
                    <a:gd name="connsiteY1" fmla="*/ 49911 h 99822"/>
                    <a:gd name="connsiteX2" fmla="*/ 49911 w 99821"/>
                    <a:gd name="connsiteY2" fmla="*/ 0 h 99822"/>
                    <a:gd name="connsiteX3" fmla="*/ 99822 w 99821"/>
                    <a:gd name="connsiteY3" fmla="*/ 49911 h 99822"/>
                    <a:gd name="connsiteX4" fmla="*/ 49911 w 99821"/>
                    <a:gd name="connsiteY4" fmla="*/ 99822 h 99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821" h="99822">
                      <a:moveTo>
                        <a:pt x="49911" y="99822"/>
                      </a:moveTo>
                      <a:cubicBezTo>
                        <a:pt x="22384" y="99822"/>
                        <a:pt x="0" y="77438"/>
                        <a:pt x="0" y="49911"/>
                      </a:cubicBezTo>
                      <a:cubicBezTo>
                        <a:pt x="0" y="22384"/>
                        <a:pt x="22384" y="0"/>
                        <a:pt x="49911" y="0"/>
                      </a:cubicBezTo>
                      <a:cubicBezTo>
                        <a:pt x="77438" y="0"/>
                        <a:pt x="99822" y="22384"/>
                        <a:pt x="99822" y="49911"/>
                      </a:cubicBezTo>
                      <a:cubicBezTo>
                        <a:pt x="99822" y="77438"/>
                        <a:pt x="77438" y="99822"/>
                        <a:pt x="49911" y="99822"/>
                      </a:cubicBezTo>
                      <a:close/>
                    </a:path>
                  </a:pathLst>
                </a:custGeom>
                <a:solidFill>
                  <a:srgbClr val="F2EED7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8" name="ïṣļíḓé"/>
              <p:cNvSpPr/>
              <p:nvPr/>
            </p:nvSpPr>
            <p:spPr>
              <a:xfrm>
                <a:off x="2759772" y="5025390"/>
                <a:ext cx="1977675" cy="398049"/>
              </a:xfrm>
              <a:custGeom>
                <a:avLst/>
                <a:gdLst>
                  <a:gd name="connsiteX0" fmla="*/ 1976438 w 1977675"/>
                  <a:gd name="connsiteY0" fmla="*/ 0 h 398049"/>
                  <a:gd name="connsiteX1" fmla="*/ 1238 w 1977675"/>
                  <a:gd name="connsiteY1" fmla="*/ 0 h 398049"/>
                  <a:gd name="connsiteX2" fmla="*/ 0 w 1977675"/>
                  <a:gd name="connsiteY2" fmla="*/ 48578 h 398049"/>
                  <a:gd name="connsiteX3" fmla="*/ 65532 w 1977675"/>
                  <a:gd name="connsiteY3" fmla="*/ 398050 h 398049"/>
                  <a:gd name="connsiteX4" fmla="*/ 1912144 w 1977675"/>
                  <a:gd name="connsiteY4" fmla="*/ 398050 h 398049"/>
                  <a:gd name="connsiteX5" fmla="*/ 1977676 w 1977675"/>
                  <a:gd name="connsiteY5" fmla="*/ 48578 h 398049"/>
                  <a:gd name="connsiteX6" fmla="*/ 1976438 w 1977675"/>
                  <a:gd name="connsiteY6" fmla="*/ 0 h 39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77675" h="398049">
                    <a:moveTo>
                      <a:pt x="1976438" y="0"/>
                    </a:moveTo>
                    <a:lnTo>
                      <a:pt x="1238" y="0"/>
                    </a:lnTo>
                    <a:cubicBezTo>
                      <a:pt x="476" y="16097"/>
                      <a:pt x="0" y="32290"/>
                      <a:pt x="0" y="48578"/>
                    </a:cubicBezTo>
                    <a:cubicBezTo>
                      <a:pt x="0" y="171736"/>
                      <a:pt x="23241" y="289560"/>
                      <a:pt x="65532" y="398050"/>
                    </a:cubicBezTo>
                    <a:lnTo>
                      <a:pt x="1912144" y="398050"/>
                    </a:lnTo>
                    <a:cubicBezTo>
                      <a:pt x="1954435" y="289560"/>
                      <a:pt x="1977676" y="171736"/>
                      <a:pt x="1977676" y="48578"/>
                    </a:cubicBezTo>
                    <a:cubicBezTo>
                      <a:pt x="1977676" y="32385"/>
                      <a:pt x="1977200" y="16192"/>
                      <a:pt x="1976438" y="0"/>
                    </a:cubicBezTo>
                    <a:close/>
                  </a:path>
                </a:pathLst>
              </a:custGeom>
              <a:solidFill>
                <a:srgbClr val="CD3C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ïṥľíḋe"/>
              <p:cNvSpPr/>
              <p:nvPr/>
            </p:nvSpPr>
            <p:spPr>
              <a:xfrm>
                <a:off x="3666362" y="4958715"/>
                <a:ext cx="549878" cy="919924"/>
              </a:xfrm>
              <a:custGeom>
                <a:avLst/>
                <a:gdLst>
                  <a:gd name="connsiteX0" fmla="*/ 549878 w 549878"/>
                  <a:gd name="connsiteY0" fmla="*/ 807625 h 919924"/>
                  <a:gd name="connsiteX1" fmla="*/ 361759 w 549878"/>
                  <a:gd name="connsiteY1" fmla="*/ 132683 h 919924"/>
                  <a:gd name="connsiteX2" fmla="*/ 331565 w 549878"/>
                  <a:gd name="connsiteY2" fmla="*/ 0 h 919924"/>
                  <a:gd name="connsiteX3" fmla="*/ 0 w 549878"/>
                  <a:gd name="connsiteY3" fmla="*/ 41338 h 919924"/>
                  <a:gd name="connsiteX4" fmla="*/ 118586 w 549878"/>
                  <a:gd name="connsiteY4" fmla="*/ 919924 h 91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9878" h="919924">
                    <a:moveTo>
                      <a:pt x="549878" y="807625"/>
                    </a:moveTo>
                    <a:lnTo>
                      <a:pt x="361759" y="132683"/>
                    </a:lnTo>
                    <a:lnTo>
                      <a:pt x="331565" y="0"/>
                    </a:lnTo>
                    <a:lnTo>
                      <a:pt x="0" y="41338"/>
                    </a:lnTo>
                    <a:lnTo>
                      <a:pt x="118586" y="919924"/>
                    </a:lnTo>
                    <a:close/>
                  </a:path>
                </a:pathLst>
              </a:custGeom>
              <a:solidFill>
                <a:srgbClr val="CD3C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iṥľíďé"/>
              <p:cNvSpPr/>
              <p:nvPr/>
            </p:nvSpPr>
            <p:spPr>
              <a:xfrm>
                <a:off x="3655123" y="5362765"/>
                <a:ext cx="475868" cy="140493"/>
              </a:xfrm>
              <a:custGeom>
                <a:avLst/>
                <a:gdLst>
                  <a:gd name="connsiteX0" fmla="*/ 0 w 475868"/>
                  <a:gd name="connsiteY0" fmla="*/ 140494 h 140493"/>
                  <a:gd name="connsiteX1" fmla="*/ 475869 w 475868"/>
                  <a:gd name="connsiteY1" fmla="*/ 0 h 140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5868" h="140493">
                    <a:moveTo>
                      <a:pt x="0" y="140494"/>
                    </a:moveTo>
                    <a:lnTo>
                      <a:pt x="475869" y="0"/>
                    </a:lnTo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i$líḑè"/>
              <p:cNvSpPr/>
              <p:nvPr/>
            </p:nvSpPr>
            <p:spPr>
              <a:xfrm>
                <a:off x="3720750" y="5538978"/>
                <a:ext cx="546925" cy="209550"/>
              </a:xfrm>
              <a:custGeom>
                <a:avLst/>
                <a:gdLst>
                  <a:gd name="connsiteX0" fmla="*/ 0 w 546925"/>
                  <a:gd name="connsiteY0" fmla="*/ 209550 h 209550"/>
                  <a:gd name="connsiteX1" fmla="*/ 546926 w 546925"/>
                  <a:gd name="connsiteY1" fmla="*/ 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46925" h="209550">
                    <a:moveTo>
                      <a:pt x="0" y="209550"/>
                    </a:moveTo>
                    <a:lnTo>
                      <a:pt x="546926" y="0"/>
                    </a:lnTo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îSľïḑè"/>
              <p:cNvSpPr/>
              <p:nvPr/>
            </p:nvSpPr>
            <p:spPr>
              <a:xfrm>
                <a:off x="3666362" y="4958715"/>
                <a:ext cx="367283" cy="225170"/>
              </a:xfrm>
              <a:custGeom>
                <a:avLst/>
                <a:gdLst>
                  <a:gd name="connsiteX0" fmla="*/ 361759 w 367283"/>
                  <a:gd name="connsiteY0" fmla="*/ 132683 h 225170"/>
                  <a:gd name="connsiteX1" fmla="*/ 331565 w 367283"/>
                  <a:gd name="connsiteY1" fmla="*/ 0 h 225170"/>
                  <a:gd name="connsiteX2" fmla="*/ 0 w 367283"/>
                  <a:gd name="connsiteY2" fmla="*/ 41338 h 225170"/>
                  <a:gd name="connsiteX3" fmla="*/ 24860 w 367283"/>
                  <a:gd name="connsiteY3" fmla="*/ 225171 h 225170"/>
                  <a:gd name="connsiteX4" fmla="*/ 367284 w 367283"/>
                  <a:gd name="connsiteY4" fmla="*/ 152781 h 225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283" h="225170">
                    <a:moveTo>
                      <a:pt x="361759" y="132683"/>
                    </a:moveTo>
                    <a:lnTo>
                      <a:pt x="331565" y="0"/>
                    </a:lnTo>
                    <a:lnTo>
                      <a:pt x="0" y="41338"/>
                    </a:lnTo>
                    <a:lnTo>
                      <a:pt x="24860" y="225171"/>
                    </a:lnTo>
                    <a:lnTo>
                      <a:pt x="367284" y="152781"/>
                    </a:ln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ïṩľíďé"/>
              <p:cNvSpPr/>
              <p:nvPr/>
            </p:nvSpPr>
            <p:spPr>
              <a:xfrm>
                <a:off x="3727798" y="5362765"/>
                <a:ext cx="439673" cy="368712"/>
              </a:xfrm>
              <a:custGeom>
                <a:avLst/>
                <a:gdLst>
                  <a:gd name="connsiteX0" fmla="*/ 375952 w 439673"/>
                  <a:gd name="connsiteY0" fmla="*/ 0 h 368712"/>
                  <a:gd name="connsiteX1" fmla="*/ 0 w 439673"/>
                  <a:gd name="connsiteY1" fmla="*/ 117920 h 368712"/>
                  <a:gd name="connsiteX2" fmla="*/ 33909 w 439673"/>
                  <a:gd name="connsiteY2" fmla="*/ 368713 h 368712"/>
                  <a:gd name="connsiteX3" fmla="*/ 439674 w 439673"/>
                  <a:gd name="connsiteY3" fmla="*/ 228505 h 368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673" h="368712">
                    <a:moveTo>
                      <a:pt x="375952" y="0"/>
                    </a:moveTo>
                    <a:lnTo>
                      <a:pt x="0" y="117920"/>
                    </a:lnTo>
                    <a:lnTo>
                      <a:pt x="33909" y="368713"/>
                    </a:lnTo>
                    <a:lnTo>
                      <a:pt x="439674" y="228505"/>
                    </a:ln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îṡ1ïḑè"/>
              <p:cNvSpPr/>
              <p:nvPr/>
            </p:nvSpPr>
            <p:spPr>
              <a:xfrm>
                <a:off x="3095624" y="4985575"/>
                <a:ext cx="573404" cy="894873"/>
              </a:xfrm>
              <a:custGeom>
                <a:avLst/>
                <a:gdLst>
                  <a:gd name="connsiteX0" fmla="*/ 205359 w 573404"/>
                  <a:gd name="connsiteY0" fmla="*/ 0 h 894873"/>
                  <a:gd name="connsiteX1" fmla="*/ 573405 w 573404"/>
                  <a:gd name="connsiteY1" fmla="*/ 20002 h 894873"/>
                  <a:gd name="connsiteX2" fmla="*/ 460248 w 573404"/>
                  <a:gd name="connsiteY2" fmla="*/ 894874 h 894873"/>
                  <a:gd name="connsiteX3" fmla="*/ 0 w 573404"/>
                  <a:gd name="connsiteY3" fmla="*/ 799814 h 894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3404" h="894873">
                    <a:moveTo>
                      <a:pt x="205359" y="0"/>
                    </a:moveTo>
                    <a:lnTo>
                      <a:pt x="573405" y="20002"/>
                    </a:lnTo>
                    <a:lnTo>
                      <a:pt x="460248" y="894874"/>
                    </a:lnTo>
                    <a:lnTo>
                      <a:pt x="0" y="799814"/>
                    </a:lnTo>
                    <a:close/>
                  </a:path>
                </a:pathLst>
              </a:custGeom>
              <a:solidFill>
                <a:srgbClr val="CD3C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îŝlíďè"/>
              <p:cNvSpPr/>
              <p:nvPr/>
            </p:nvSpPr>
            <p:spPr>
              <a:xfrm>
                <a:off x="3616451" y="5005577"/>
                <a:ext cx="104298" cy="417957"/>
              </a:xfrm>
              <a:custGeom>
                <a:avLst/>
                <a:gdLst>
                  <a:gd name="connsiteX0" fmla="*/ 104299 w 104298"/>
                  <a:gd name="connsiteY0" fmla="*/ 417957 h 417957"/>
                  <a:gd name="connsiteX1" fmla="*/ 52578 w 104298"/>
                  <a:gd name="connsiteY1" fmla="*/ 0 h 417957"/>
                  <a:gd name="connsiteX2" fmla="*/ 0 w 104298"/>
                  <a:gd name="connsiteY2" fmla="*/ 417957 h 417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4296" h="417956">
                    <a:moveTo>
                      <a:pt x="104299" y="417957"/>
                    </a:moveTo>
                    <a:lnTo>
                      <a:pt x="52578" y="0"/>
                    </a:lnTo>
                    <a:lnTo>
                      <a:pt x="0" y="417957"/>
                    </a:ln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íśľidé"/>
              <p:cNvSpPr/>
              <p:nvPr/>
            </p:nvSpPr>
            <p:spPr>
              <a:xfrm>
                <a:off x="3197446" y="5120449"/>
                <a:ext cx="457676" cy="347186"/>
              </a:xfrm>
              <a:custGeom>
                <a:avLst/>
                <a:gdLst>
                  <a:gd name="connsiteX0" fmla="*/ 457676 w 457676"/>
                  <a:gd name="connsiteY0" fmla="*/ 63437 h 347186"/>
                  <a:gd name="connsiteX1" fmla="*/ 68866 w 457676"/>
                  <a:gd name="connsiteY1" fmla="*/ 0 h 347186"/>
                  <a:gd name="connsiteX2" fmla="*/ 0 w 457676"/>
                  <a:gd name="connsiteY2" fmla="*/ 268415 h 347186"/>
                  <a:gd name="connsiteX3" fmla="*/ 411861 w 457676"/>
                  <a:gd name="connsiteY3" fmla="*/ 347186 h 347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676" h="347186">
                    <a:moveTo>
                      <a:pt x="457676" y="63437"/>
                    </a:moveTo>
                    <a:lnTo>
                      <a:pt x="68866" y="0"/>
                    </a:lnTo>
                    <a:lnTo>
                      <a:pt x="0" y="268415"/>
                    </a:lnTo>
                    <a:lnTo>
                      <a:pt x="411861" y="347186"/>
                    </a:ln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íṩ1iḓé"/>
              <p:cNvSpPr/>
              <p:nvPr/>
            </p:nvSpPr>
            <p:spPr>
              <a:xfrm>
                <a:off x="3095624" y="5598604"/>
                <a:ext cx="488822" cy="281844"/>
              </a:xfrm>
              <a:custGeom>
                <a:avLst/>
                <a:gdLst>
                  <a:gd name="connsiteX0" fmla="*/ 488823 w 488822"/>
                  <a:gd name="connsiteY0" fmla="*/ 61436 h 281844"/>
                  <a:gd name="connsiteX1" fmla="*/ 48006 w 488822"/>
                  <a:gd name="connsiteY1" fmla="*/ 0 h 281844"/>
                  <a:gd name="connsiteX2" fmla="*/ 0 w 488822"/>
                  <a:gd name="connsiteY2" fmla="*/ 186785 h 281844"/>
                  <a:gd name="connsiteX3" fmla="*/ 460248 w 488822"/>
                  <a:gd name="connsiteY3" fmla="*/ 281845 h 28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8822" h="281844">
                    <a:moveTo>
                      <a:pt x="488823" y="61436"/>
                    </a:moveTo>
                    <a:lnTo>
                      <a:pt x="48006" y="0"/>
                    </a:lnTo>
                    <a:lnTo>
                      <a:pt x="0" y="186785"/>
                    </a:lnTo>
                    <a:lnTo>
                      <a:pt x="460248" y="281845"/>
                    </a:ln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işḻiḑê"/>
              <p:cNvSpPr/>
              <p:nvPr/>
            </p:nvSpPr>
            <p:spPr>
              <a:xfrm>
                <a:off x="2756225" y="5025390"/>
                <a:ext cx="307109" cy="398049"/>
              </a:xfrm>
              <a:custGeom>
                <a:avLst/>
                <a:gdLst>
                  <a:gd name="connsiteX0" fmla="*/ 268438 w 307109"/>
                  <a:gd name="connsiteY0" fmla="*/ 0 h 398049"/>
                  <a:gd name="connsiteX1" fmla="*/ 307110 w 307109"/>
                  <a:gd name="connsiteY1" fmla="*/ 398050 h 398049"/>
                  <a:gd name="connsiteX2" fmla="*/ 69080 w 307109"/>
                  <a:gd name="connsiteY2" fmla="*/ 398050 h 398049"/>
                  <a:gd name="connsiteX3" fmla="*/ 4786 w 307109"/>
                  <a:gd name="connsiteY3" fmla="*/ 0 h 398049"/>
                  <a:gd name="connsiteX4" fmla="*/ 268438 w 307109"/>
                  <a:gd name="connsiteY4" fmla="*/ 0 h 39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109" h="398049">
                    <a:moveTo>
                      <a:pt x="268438" y="0"/>
                    </a:moveTo>
                    <a:lnTo>
                      <a:pt x="307110" y="398050"/>
                    </a:lnTo>
                    <a:lnTo>
                      <a:pt x="69080" y="398050"/>
                    </a:lnTo>
                    <a:cubicBezTo>
                      <a:pt x="69080" y="398050"/>
                      <a:pt x="-21503" y="220504"/>
                      <a:pt x="4786" y="0"/>
                    </a:cubicBezTo>
                    <a:lnTo>
                      <a:pt x="268438" y="0"/>
                    </a:ln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îṧļïḓè"/>
              <p:cNvSpPr/>
              <p:nvPr/>
            </p:nvSpPr>
            <p:spPr>
              <a:xfrm>
                <a:off x="4162805" y="5025390"/>
                <a:ext cx="301847" cy="398144"/>
              </a:xfrm>
              <a:custGeom>
                <a:avLst/>
                <a:gdLst>
                  <a:gd name="connsiteX0" fmla="*/ 0 w 301847"/>
                  <a:gd name="connsiteY0" fmla="*/ 0 h 398144"/>
                  <a:gd name="connsiteX1" fmla="*/ 0 w 301847"/>
                  <a:gd name="connsiteY1" fmla="*/ 398145 h 398144"/>
                  <a:gd name="connsiteX2" fmla="*/ 301847 w 301847"/>
                  <a:gd name="connsiteY2" fmla="*/ 398145 h 398144"/>
                  <a:gd name="connsiteX3" fmla="*/ 285179 w 301847"/>
                  <a:gd name="connsiteY3" fmla="*/ 0 h 398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1847" h="398144">
                    <a:moveTo>
                      <a:pt x="0" y="0"/>
                    </a:moveTo>
                    <a:lnTo>
                      <a:pt x="0" y="398145"/>
                    </a:lnTo>
                    <a:lnTo>
                      <a:pt x="301847" y="398145"/>
                    </a:lnTo>
                    <a:lnTo>
                      <a:pt x="285179" y="0"/>
                    </a:ln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íṡḷiďê"/>
              <p:cNvSpPr/>
              <p:nvPr/>
            </p:nvSpPr>
            <p:spPr>
              <a:xfrm>
                <a:off x="2780346" y="4243863"/>
                <a:ext cx="1607153" cy="1825942"/>
              </a:xfrm>
              <a:custGeom>
                <a:avLst/>
                <a:gdLst>
                  <a:gd name="connsiteX0" fmla="*/ 157163 w 1607153"/>
                  <a:gd name="connsiteY0" fmla="*/ 741712 h 1825942"/>
                  <a:gd name="connsiteX1" fmla="*/ 499586 w 1607153"/>
                  <a:gd name="connsiteY1" fmla="*/ 0 h 1825942"/>
                  <a:gd name="connsiteX2" fmla="*/ 0 w 1607153"/>
                  <a:gd name="connsiteY2" fmla="*/ 851154 h 1825942"/>
                  <a:gd name="connsiteX3" fmla="*/ 974789 w 1607153"/>
                  <a:gd name="connsiteY3" fmla="*/ 1825943 h 1825942"/>
                  <a:gd name="connsiteX4" fmla="*/ 1607153 w 1607153"/>
                  <a:gd name="connsiteY4" fmla="*/ 1592961 h 1825942"/>
                  <a:gd name="connsiteX5" fmla="*/ 1131951 w 1607153"/>
                  <a:gd name="connsiteY5" fmla="*/ 1716501 h 1825942"/>
                  <a:gd name="connsiteX6" fmla="*/ 157163 w 1607153"/>
                  <a:gd name="connsiteY6" fmla="*/ 741712 h 1825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07153" h="1825942">
                    <a:moveTo>
                      <a:pt x="157163" y="741712"/>
                    </a:moveTo>
                    <a:cubicBezTo>
                      <a:pt x="157163" y="444722"/>
                      <a:pt x="290036" y="178784"/>
                      <a:pt x="499586" y="0"/>
                    </a:cubicBezTo>
                    <a:cubicBezTo>
                      <a:pt x="201549" y="166688"/>
                      <a:pt x="0" y="485299"/>
                      <a:pt x="0" y="851154"/>
                    </a:cubicBezTo>
                    <a:cubicBezTo>
                      <a:pt x="0" y="1389507"/>
                      <a:pt x="436436" y="1825943"/>
                      <a:pt x="974789" y="1825943"/>
                    </a:cubicBezTo>
                    <a:cubicBezTo>
                      <a:pt x="1216152" y="1825943"/>
                      <a:pt x="1436942" y="1738217"/>
                      <a:pt x="1607153" y="1592961"/>
                    </a:cubicBezTo>
                    <a:cubicBezTo>
                      <a:pt x="1466564" y="1671638"/>
                      <a:pt x="1304449" y="1716501"/>
                      <a:pt x="1131951" y="1716501"/>
                    </a:cubicBezTo>
                    <a:cubicBezTo>
                      <a:pt x="593598" y="1716405"/>
                      <a:pt x="157163" y="1280065"/>
                      <a:pt x="157163" y="741712"/>
                    </a:cubicBezTo>
                    <a:close/>
                  </a:path>
                </a:pathLst>
              </a:custGeom>
              <a:solidFill>
                <a:srgbClr val="77302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2" name="íś1iḍè"/>
            <p:cNvSpPr/>
            <p:nvPr/>
          </p:nvSpPr>
          <p:spPr>
            <a:xfrm>
              <a:off x="4654962" y="5025390"/>
              <a:ext cx="86105" cy="398144"/>
            </a:xfrm>
            <a:custGeom>
              <a:avLst/>
              <a:gdLst>
                <a:gd name="connsiteX0" fmla="*/ 22384 w 86105"/>
                <a:gd name="connsiteY0" fmla="*/ 398145 h 398144"/>
                <a:gd name="connsiteX1" fmla="*/ 86106 w 86105"/>
                <a:gd name="connsiteY1" fmla="*/ 49244 h 398144"/>
                <a:gd name="connsiteX2" fmla="*/ 84868 w 86105"/>
                <a:gd name="connsiteY2" fmla="*/ 0 h 398144"/>
                <a:gd name="connsiteX3" fmla="*/ 0 w 86105"/>
                <a:gd name="connsiteY3" fmla="*/ 0 h 398144"/>
                <a:gd name="connsiteX4" fmla="*/ 0 w 86105"/>
                <a:gd name="connsiteY4" fmla="*/ 398050 h 398144"/>
                <a:gd name="connsiteX5" fmla="*/ 22384 w 86105"/>
                <a:gd name="connsiteY5" fmla="*/ 398050 h 398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105" h="398144">
                  <a:moveTo>
                    <a:pt x="22384" y="398145"/>
                  </a:moveTo>
                  <a:cubicBezTo>
                    <a:pt x="63532" y="289655"/>
                    <a:pt x="86106" y="172117"/>
                    <a:pt x="86106" y="49244"/>
                  </a:cubicBezTo>
                  <a:cubicBezTo>
                    <a:pt x="86106" y="32766"/>
                    <a:pt x="85725" y="16383"/>
                    <a:pt x="84868" y="0"/>
                  </a:cubicBezTo>
                  <a:lnTo>
                    <a:pt x="0" y="0"/>
                  </a:lnTo>
                  <a:lnTo>
                    <a:pt x="0" y="398050"/>
                  </a:lnTo>
                  <a:lnTo>
                    <a:pt x="22384" y="398050"/>
                  </a:lnTo>
                  <a:close/>
                </a:path>
              </a:pathLst>
            </a:custGeom>
            <a:solidFill>
              <a:srgbClr val="637B3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3" name="图形 5"/>
          <p:cNvGrpSpPr/>
          <p:nvPr userDrawn="1"/>
        </p:nvGrpSpPr>
        <p:grpSpPr>
          <a:xfrm rot="1782324">
            <a:off x="7993511" y="4156600"/>
            <a:ext cx="4044048" cy="4044048"/>
            <a:chOff x="7651241" y="1184529"/>
            <a:chExt cx="1949576" cy="1949576"/>
          </a:xfrm>
          <a:solidFill>
            <a:schemeClr val="accent1"/>
          </a:solidFill>
        </p:grpSpPr>
        <p:grpSp>
          <p:nvGrpSpPr>
            <p:cNvPr id="74" name="图形 5"/>
            <p:cNvGrpSpPr/>
            <p:nvPr/>
          </p:nvGrpSpPr>
          <p:grpSpPr>
            <a:xfrm>
              <a:off x="7651241" y="1184529"/>
              <a:ext cx="1949576" cy="1949576"/>
              <a:chOff x="7651241" y="1184529"/>
              <a:chExt cx="1949576" cy="1949576"/>
            </a:xfrm>
            <a:solidFill>
              <a:schemeClr val="accent1"/>
            </a:solidFill>
          </p:grpSpPr>
          <p:sp>
            <p:nvSpPr>
              <p:cNvPr id="76" name="ïšľïdè"/>
              <p:cNvSpPr/>
              <p:nvPr/>
            </p:nvSpPr>
            <p:spPr>
              <a:xfrm>
                <a:off x="7651241" y="1184529"/>
                <a:ext cx="1949576" cy="1949576"/>
              </a:xfrm>
              <a:custGeom>
                <a:avLst/>
                <a:gdLst>
                  <a:gd name="connsiteX0" fmla="*/ 1949577 w 1949576"/>
                  <a:gd name="connsiteY0" fmla="*/ 974788 h 1949576"/>
                  <a:gd name="connsiteX1" fmla="*/ 974788 w 1949576"/>
                  <a:gd name="connsiteY1" fmla="*/ 1949577 h 1949576"/>
                  <a:gd name="connsiteX2" fmla="*/ 0 w 1949576"/>
                  <a:gd name="connsiteY2" fmla="*/ 974788 h 1949576"/>
                  <a:gd name="connsiteX3" fmla="*/ 974788 w 1949576"/>
                  <a:gd name="connsiteY3" fmla="*/ 0 h 1949576"/>
                  <a:gd name="connsiteX4" fmla="*/ 1949577 w 1949576"/>
                  <a:gd name="connsiteY4" fmla="*/ 974788 h 1949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9576" h="1949576">
                    <a:moveTo>
                      <a:pt x="1949577" y="974788"/>
                    </a:moveTo>
                    <a:cubicBezTo>
                      <a:pt x="1949577" y="1513142"/>
                      <a:pt x="1513141" y="1949577"/>
                      <a:pt x="974788" y="1949577"/>
                    </a:cubicBezTo>
                    <a:cubicBezTo>
                      <a:pt x="436435" y="1949577"/>
                      <a:pt x="0" y="1513142"/>
                      <a:pt x="0" y="974788"/>
                    </a:cubicBezTo>
                    <a:cubicBezTo>
                      <a:pt x="0" y="436436"/>
                      <a:pt x="436435" y="0"/>
                      <a:pt x="974788" y="0"/>
                    </a:cubicBezTo>
                    <a:cubicBezTo>
                      <a:pt x="1513141" y="0"/>
                      <a:pt x="1949577" y="436436"/>
                      <a:pt x="1949577" y="974788"/>
                    </a:cubicBezTo>
                    <a:close/>
                  </a:path>
                </a:pathLst>
              </a:custGeom>
              <a:solidFill>
                <a:srgbClr val="F2EED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îṥļíḑé"/>
              <p:cNvSpPr/>
              <p:nvPr/>
            </p:nvSpPr>
            <p:spPr>
              <a:xfrm>
                <a:off x="8438387" y="1319498"/>
                <a:ext cx="349472" cy="632650"/>
              </a:xfrm>
              <a:custGeom>
                <a:avLst/>
                <a:gdLst>
                  <a:gd name="connsiteX0" fmla="*/ 349472 w 349472"/>
                  <a:gd name="connsiteY0" fmla="*/ 509207 h 632650"/>
                  <a:gd name="connsiteX1" fmla="*/ 0 w 349472"/>
                  <a:gd name="connsiteY1" fmla="*/ 0 h 632650"/>
                  <a:gd name="connsiteX2" fmla="*/ 2857 w 349472"/>
                  <a:gd name="connsiteY2" fmla="*/ 632651 h 632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9472" h="632650">
                    <a:moveTo>
                      <a:pt x="349472" y="509207"/>
                    </a:moveTo>
                    <a:lnTo>
                      <a:pt x="0" y="0"/>
                    </a:lnTo>
                    <a:lnTo>
                      <a:pt x="2857" y="632651"/>
                    </a:lnTo>
                    <a:close/>
                  </a:path>
                </a:pathLst>
              </a:custGeom>
              <a:solidFill>
                <a:srgbClr val="EBB6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íś1íḑe"/>
              <p:cNvSpPr/>
              <p:nvPr/>
            </p:nvSpPr>
            <p:spPr>
              <a:xfrm>
                <a:off x="8280367" y="1754219"/>
                <a:ext cx="646557" cy="351853"/>
              </a:xfrm>
              <a:custGeom>
                <a:avLst/>
                <a:gdLst>
                  <a:gd name="connsiteX0" fmla="*/ 323279 w 646557"/>
                  <a:gd name="connsiteY0" fmla="*/ 351854 h 351853"/>
                  <a:gd name="connsiteX1" fmla="*/ 0 w 646557"/>
                  <a:gd name="connsiteY1" fmla="*/ 28575 h 351853"/>
                  <a:gd name="connsiteX2" fmla="*/ 28575 w 646557"/>
                  <a:gd name="connsiteY2" fmla="*/ 0 h 351853"/>
                  <a:gd name="connsiteX3" fmla="*/ 57150 w 646557"/>
                  <a:gd name="connsiteY3" fmla="*/ 28575 h 351853"/>
                  <a:gd name="connsiteX4" fmla="*/ 323279 w 646557"/>
                  <a:gd name="connsiteY4" fmla="*/ 294704 h 351853"/>
                  <a:gd name="connsiteX5" fmla="*/ 589407 w 646557"/>
                  <a:gd name="connsiteY5" fmla="*/ 28575 h 351853"/>
                  <a:gd name="connsiteX6" fmla="*/ 617982 w 646557"/>
                  <a:gd name="connsiteY6" fmla="*/ 0 h 351853"/>
                  <a:gd name="connsiteX7" fmla="*/ 646557 w 646557"/>
                  <a:gd name="connsiteY7" fmla="*/ 28575 h 351853"/>
                  <a:gd name="connsiteX8" fmla="*/ 323279 w 646557"/>
                  <a:gd name="connsiteY8" fmla="*/ 351854 h 351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6557" h="351853">
                    <a:moveTo>
                      <a:pt x="323279" y="351854"/>
                    </a:moveTo>
                    <a:cubicBezTo>
                      <a:pt x="145066" y="351854"/>
                      <a:pt x="0" y="206883"/>
                      <a:pt x="0" y="28575"/>
                    </a:cubicBezTo>
                    <a:cubicBezTo>
                      <a:pt x="0" y="12764"/>
                      <a:pt x="12763" y="0"/>
                      <a:pt x="28575" y="0"/>
                    </a:cubicBezTo>
                    <a:cubicBezTo>
                      <a:pt x="44386" y="0"/>
                      <a:pt x="57150" y="12764"/>
                      <a:pt x="57150" y="28575"/>
                    </a:cubicBezTo>
                    <a:cubicBezTo>
                      <a:pt x="57150" y="175260"/>
                      <a:pt x="176498" y="294704"/>
                      <a:pt x="323279" y="294704"/>
                    </a:cubicBezTo>
                    <a:cubicBezTo>
                      <a:pt x="469963" y="294704"/>
                      <a:pt x="589407" y="175355"/>
                      <a:pt x="589407" y="28575"/>
                    </a:cubicBezTo>
                    <a:cubicBezTo>
                      <a:pt x="589407" y="12764"/>
                      <a:pt x="602170" y="0"/>
                      <a:pt x="617982" y="0"/>
                    </a:cubicBezTo>
                    <a:cubicBezTo>
                      <a:pt x="633793" y="0"/>
                      <a:pt x="646557" y="12764"/>
                      <a:pt x="646557" y="28575"/>
                    </a:cubicBezTo>
                    <a:cubicBezTo>
                      <a:pt x="646462" y="206883"/>
                      <a:pt x="501491" y="351854"/>
                      <a:pt x="323279" y="351854"/>
                    </a:cubicBezTo>
                    <a:close/>
                  </a:path>
                </a:pathLst>
              </a:custGeom>
              <a:solidFill>
                <a:srgbClr val="8838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îṣľiḑé"/>
              <p:cNvSpPr/>
              <p:nvPr/>
            </p:nvSpPr>
            <p:spPr>
              <a:xfrm>
                <a:off x="8912351" y="1508283"/>
                <a:ext cx="196786" cy="196786"/>
              </a:xfrm>
              <a:custGeom>
                <a:avLst/>
                <a:gdLst>
                  <a:gd name="connsiteX0" fmla="*/ 196787 w 196786"/>
                  <a:gd name="connsiteY0" fmla="*/ 98393 h 196786"/>
                  <a:gd name="connsiteX1" fmla="*/ 98393 w 196786"/>
                  <a:gd name="connsiteY1" fmla="*/ 196787 h 196786"/>
                  <a:gd name="connsiteX2" fmla="*/ 0 w 196786"/>
                  <a:gd name="connsiteY2" fmla="*/ 98393 h 196786"/>
                  <a:gd name="connsiteX3" fmla="*/ 98393 w 196786"/>
                  <a:gd name="connsiteY3" fmla="*/ 0 h 196786"/>
                  <a:gd name="connsiteX4" fmla="*/ 196787 w 196786"/>
                  <a:gd name="connsiteY4" fmla="*/ 98393 h 196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786" h="196786">
                    <a:moveTo>
                      <a:pt x="196787" y="98393"/>
                    </a:moveTo>
                    <a:cubicBezTo>
                      <a:pt x="196787" y="152781"/>
                      <a:pt x="152686" y="196787"/>
                      <a:pt x="98393" y="196787"/>
                    </a:cubicBezTo>
                    <a:cubicBezTo>
                      <a:pt x="44005" y="196787"/>
                      <a:pt x="0" y="152686"/>
                      <a:pt x="0" y="98393"/>
                    </a:cubicBezTo>
                    <a:cubicBezTo>
                      <a:pt x="0" y="44006"/>
                      <a:pt x="44101" y="0"/>
                      <a:pt x="98393" y="0"/>
                    </a:cubicBezTo>
                    <a:cubicBezTo>
                      <a:pt x="152686" y="0"/>
                      <a:pt x="196787" y="44101"/>
                      <a:pt x="196787" y="98393"/>
                    </a:cubicBezTo>
                    <a:close/>
                  </a:path>
                </a:pathLst>
              </a:custGeom>
              <a:solidFill>
                <a:srgbClr val="7A2A2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ï$ļiďé"/>
              <p:cNvSpPr/>
              <p:nvPr/>
            </p:nvSpPr>
            <p:spPr>
              <a:xfrm>
                <a:off x="8086819" y="1498758"/>
                <a:ext cx="196786" cy="196786"/>
              </a:xfrm>
              <a:custGeom>
                <a:avLst/>
                <a:gdLst>
                  <a:gd name="connsiteX0" fmla="*/ 196786 w 196786"/>
                  <a:gd name="connsiteY0" fmla="*/ 98393 h 196786"/>
                  <a:gd name="connsiteX1" fmla="*/ 98393 w 196786"/>
                  <a:gd name="connsiteY1" fmla="*/ 196787 h 196786"/>
                  <a:gd name="connsiteX2" fmla="*/ 0 w 196786"/>
                  <a:gd name="connsiteY2" fmla="*/ 98393 h 196786"/>
                  <a:gd name="connsiteX3" fmla="*/ 98393 w 196786"/>
                  <a:gd name="connsiteY3" fmla="*/ 0 h 196786"/>
                  <a:gd name="connsiteX4" fmla="*/ 196786 w 196786"/>
                  <a:gd name="connsiteY4" fmla="*/ 98393 h 196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786" h="196786">
                    <a:moveTo>
                      <a:pt x="196786" y="98393"/>
                    </a:moveTo>
                    <a:cubicBezTo>
                      <a:pt x="196786" y="152781"/>
                      <a:pt x="152685" y="196787"/>
                      <a:pt x="98393" y="196787"/>
                    </a:cubicBezTo>
                    <a:cubicBezTo>
                      <a:pt x="44005" y="196787"/>
                      <a:pt x="0" y="152686"/>
                      <a:pt x="0" y="98393"/>
                    </a:cubicBezTo>
                    <a:cubicBezTo>
                      <a:pt x="0" y="44006"/>
                      <a:pt x="44101" y="0"/>
                      <a:pt x="98393" y="0"/>
                    </a:cubicBezTo>
                    <a:cubicBezTo>
                      <a:pt x="152781" y="0"/>
                      <a:pt x="196786" y="44101"/>
                      <a:pt x="196786" y="98393"/>
                    </a:cubicBezTo>
                    <a:close/>
                  </a:path>
                </a:pathLst>
              </a:custGeom>
              <a:solidFill>
                <a:srgbClr val="7A2A2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îsļîḍê"/>
              <p:cNvSpPr/>
              <p:nvPr/>
            </p:nvSpPr>
            <p:spPr>
              <a:xfrm>
                <a:off x="7651241" y="2136838"/>
                <a:ext cx="1357312" cy="995362"/>
              </a:xfrm>
              <a:custGeom>
                <a:avLst/>
                <a:gdLst>
                  <a:gd name="connsiteX0" fmla="*/ 0 w 1357312"/>
                  <a:gd name="connsiteY0" fmla="*/ 20574 h 995362"/>
                  <a:gd name="connsiteX1" fmla="*/ 974788 w 1357312"/>
                  <a:gd name="connsiteY1" fmla="*/ 995363 h 995362"/>
                  <a:gd name="connsiteX2" fmla="*/ 1357313 w 1357312"/>
                  <a:gd name="connsiteY2" fmla="*/ 917448 h 995362"/>
                  <a:gd name="connsiteX3" fmla="*/ 285 w 1357312"/>
                  <a:gd name="connsiteY3" fmla="*/ 0 h 995362"/>
                  <a:gd name="connsiteX4" fmla="*/ 0 w 1357312"/>
                  <a:gd name="connsiteY4" fmla="*/ 20574 h 995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7312" h="995362">
                    <a:moveTo>
                      <a:pt x="0" y="20574"/>
                    </a:moveTo>
                    <a:cubicBezTo>
                      <a:pt x="0" y="558927"/>
                      <a:pt x="436435" y="995363"/>
                      <a:pt x="974788" y="995363"/>
                    </a:cubicBezTo>
                    <a:cubicBezTo>
                      <a:pt x="1110519" y="995363"/>
                      <a:pt x="1239869" y="967550"/>
                      <a:pt x="1357313" y="917448"/>
                    </a:cubicBezTo>
                    <a:lnTo>
                      <a:pt x="285" y="0"/>
                    </a:lnTo>
                    <a:cubicBezTo>
                      <a:pt x="95" y="6858"/>
                      <a:pt x="0" y="13621"/>
                      <a:pt x="0" y="20574"/>
                    </a:cubicBez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íšḷíḋe"/>
              <p:cNvSpPr/>
              <p:nvPr/>
            </p:nvSpPr>
            <p:spPr>
              <a:xfrm>
                <a:off x="7933848" y="2298763"/>
                <a:ext cx="1656587" cy="832675"/>
              </a:xfrm>
              <a:custGeom>
                <a:avLst/>
                <a:gdLst>
                  <a:gd name="connsiteX0" fmla="*/ 692182 w 1656587"/>
                  <a:gd name="connsiteY0" fmla="*/ 832676 h 832675"/>
                  <a:gd name="connsiteX1" fmla="*/ 1656588 w 1656587"/>
                  <a:gd name="connsiteY1" fmla="*/ 0 h 832675"/>
                  <a:gd name="connsiteX2" fmla="*/ 1656588 w 1656587"/>
                  <a:gd name="connsiteY2" fmla="*/ 0 h 832675"/>
                  <a:gd name="connsiteX3" fmla="*/ 0 w 1656587"/>
                  <a:gd name="connsiteY3" fmla="*/ 544259 h 832675"/>
                  <a:gd name="connsiteX4" fmla="*/ 692182 w 1656587"/>
                  <a:gd name="connsiteY4" fmla="*/ 832676 h 832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6587" h="832675">
                    <a:moveTo>
                      <a:pt x="692182" y="832676"/>
                    </a:moveTo>
                    <a:cubicBezTo>
                      <a:pt x="1182243" y="832676"/>
                      <a:pt x="1587818" y="471011"/>
                      <a:pt x="1656588" y="0"/>
                    </a:cubicBezTo>
                    <a:cubicBezTo>
                      <a:pt x="1656588" y="0"/>
                      <a:pt x="1656588" y="0"/>
                      <a:pt x="1656588" y="0"/>
                    </a:cubicBezTo>
                    <a:lnTo>
                      <a:pt x="0" y="544259"/>
                    </a:lnTo>
                    <a:cubicBezTo>
                      <a:pt x="176689" y="722376"/>
                      <a:pt x="421481" y="832676"/>
                      <a:pt x="692182" y="832676"/>
                    </a:cubicBezTo>
                    <a:close/>
                  </a:path>
                </a:pathLst>
              </a:custGeom>
              <a:solidFill>
                <a:srgbClr val="88A5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ïsḷiḑé"/>
              <p:cNvSpPr/>
              <p:nvPr/>
            </p:nvSpPr>
            <p:spPr>
              <a:xfrm>
                <a:off x="8999981" y="1702308"/>
                <a:ext cx="218312" cy="218312"/>
              </a:xfrm>
              <a:custGeom>
                <a:avLst/>
                <a:gdLst>
                  <a:gd name="connsiteX0" fmla="*/ 218313 w 218312"/>
                  <a:gd name="connsiteY0" fmla="*/ 109156 h 218312"/>
                  <a:gd name="connsiteX1" fmla="*/ 109157 w 218312"/>
                  <a:gd name="connsiteY1" fmla="*/ 218313 h 218312"/>
                  <a:gd name="connsiteX2" fmla="*/ 0 w 218312"/>
                  <a:gd name="connsiteY2" fmla="*/ 109156 h 218312"/>
                  <a:gd name="connsiteX3" fmla="*/ 109157 w 218312"/>
                  <a:gd name="connsiteY3" fmla="*/ 0 h 218312"/>
                  <a:gd name="connsiteX4" fmla="*/ 218313 w 218312"/>
                  <a:gd name="connsiteY4" fmla="*/ 109156 h 218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312" h="218312">
                    <a:moveTo>
                      <a:pt x="218313" y="109156"/>
                    </a:moveTo>
                    <a:cubicBezTo>
                      <a:pt x="218313" y="169450"/>
                      <a:pt x="169450" y="218313"/>
                      <a:pt x="109157" y="218313"/>
                    </a:cubicBezTo>
                    <a:cubicBezTo>
                      <a:pt x="48863" y="218313"/>
                      <a:pt x="0" y="169450"/>
                      <a:pt x="0" y="109156"/>
                    </a:cubicBezTo>
                    <a:cubicBezTo>
                      <a:pt x="0" y="48863"/>
                      <a:pt x="48863" y="0"/>
                      <a:pt x="109157" y="0"/>
                    </a:cubicBezTo>
                    <a:cubicBezTo>
                      <a:pt x="169450" y="0"/>
                      <a:pt x="218313" y="48863"/>
                      <a:pt x="218313" y="109156"/>
                    </a:cubicBezTo>
                    <a:close/>
                  </a:path>
                </a:pathLst>
              </a:custGeom>
              <a:solidFill>
                <a:srgbClr val="F589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ïšḷïḑê"/>
              <p:cNvSpPr/>
              <p:nvPr/>
            </p:nvSpPr>
            <p:spPr>
              <a:xfrm>
                <a:off x="8014048" y="1702308"/>
                <a:ext cx="218312" cy="218312"/>
              </a:xfrm>
              <a:custGeom>
                <a:avLst/>
                <a:gdLst>
                  <a:gd name="connsiteX0" fmla="*/ 218313 w 218312"/>
                  <a:gd name="connsiteY0" fmla="*/ 109156 h 218312"/>
                  <a:gd name="connsiteX1" fmla="*/ 109157 w 218312"/>
                  <a:gd name="connsiteY1" fmla="*/ 218313 h 218312"/>
                  <a:gd name="connsiteX2" fmla="*/ 0 w 218312"/>
                  <a:gd name="connsiteY2" fmla="*/ 109156 h 218312"/>
                  <a:gd name="connsiteX3" fmla="*/ 109157 w 218312"/>
                  <a:gd name="connsiteY3" fmla="*/ 0 h 218312"/>
                  <a:gd name="connsiteX4" fmla="*/ 218313 w 218312"/>
                  <a:gd name="connsiteY4" fmla="*/ 109156 h 218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312" h="218312">
                    <a:moveTo>
                      <a:pt x="218313" y="109156"/>
                    </a:moveTo>
                    <a:cubicBezTo>
                      <a:pt x="218313" y="169450"/>
                      <a:pt x="169450" y="218313"/>
                      <a:pt x="109157" y="218313"/>
                    </a:cubicBezTo>
                    <a:cubicBezTo>
                      <a:pt x="48863" y="218313"/>
                      <a:pt x="0" y="169450"/>
                      <a:pt x="0" y="109156"/>
                    </a:cubicBezTo>
                    <a:cubicBezTo>
                      <a:pt x="0" y="48863"/>
                      <a:pt x="48863" y="0"/>
                      <a:pt x="109157" y="0"/>
                    </a:cubicBezTo>
                    <a:cubicBezTo>
                      <a:pt x="169450" y="0"/>
                      <a:pt x="218313" y="48863"/>
                      <a:pt x="218313" y="109156"/>
                    </a:cubicBezTo>
                    <a:close/>
                  </a:path>
                </a:pathLst>
              </a:custGeom>
              <a:solidFill>
                <a:srgbClr val="F589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5" name="图形 5"/>
              <p:cNvGrpSpPr/>
              <p:nvPr/>
            </p:nvGrpSpPr>
            <p:grpSpPr>
              <a:xfrm>
                <a:off x="8105944" y="2465728"/>
                <a:ext cx="1282856" cy="579413"/>
                <a:chOff x="8105944" y="2465728"/>
                <a:chExt cx="1282856" cy="579413"/>
              </a:xfrm>
              <a:solidFill>
                <a:srgbClr val="F2EED7">
                  <a:alpha val="50000"/>
                </a:srgbClr>
              </a:solidFill>
            </p:grpSpPr>
            <p:sp>
              <p:nvSpPr>
                <p:cNvPr id="86" name="ïṧlïďê"/>
                <p:cNvSpPr/>
                <p:nvPr/>
              </p:nvSpPr>
              <p:spPr>
                <a:xfrm>
                  <a:off x="8105944" y="2591826"/>
                  <a:ext cx="1207430" cy="453315"/>
                </a:xfrm>
                <a:custGeom>
                  <a:avLst/>
                  <a:gdLst>
                    <a:gd name="connsiteX0" fmla="*/ 484272 w 1207430"/>
                    <a:gd name="connsiteY0" fmla="*/ 453316 h 453315"/>
                    <a:gd name="connsiteX1" fmla="*/ 19452 w 1207430"/>
                    <a:gd name="connsiteY1" fmla="*/ 315013 h 453315"/>
                    <a:gd name="connsiteX2" fmla="*/ 6974 w 1207430"/>
                    <a:gd name="connsiteY2" fmla="*/ 255672 h 453315"/>
                    <a:gd name="connsiteX3" fmla="*/ 66315 w 1207430"/>
                    <a:gd name="connsiteY3" fmla="*/ 243194 h 453315"/>
                    <a:gd name="connsiteX4" fmla="*/ 1128638 w 1207430"/>
                    <a:gd name="connsiteY4" fmla="*/ 19452 h 453315"/>
                    <a:gd name="connsiteX5" fmla="*/ 1187979 w 1207430"/>
                    <a:gd name="connsiteY5" fmla="*/ 6974 h 453315"/>
                    <a:gd name="connsiteX6" fmla="*/ 1200457 w 1207430"/>
                    <a:gd name="connsiteY6" fmla="*/ 66315 h 453315"/>
                    <a:gd name="connsiteX7" fmla="*/ 484272 w 1207430"/>
                    <a:gd name="connsiteY7" fmla="*/ 453316 h 453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07430" h="453314">
                      <a:moveTo>
                        <a:pt x="484272" y="453316"/>
                      </a:moveTo>
                      <a:cubicBezTo>
                        <a:pt x="324538" y="453316"/>
                        <a:pt x="162994" y="408643"/>
                        <a:pt x="19452" y="315013"/>
                      </a:cubicBezTo>
                      <a:cubicBezTo>
                        <a:pt x="-360" y="302059"/>
                        <a:pt x="-5980" y="275484"/>
                        <a:pt x="6974" y="255672"/>
                      </a:cubicBezTo>
                      <a:cubicBezTo>
                        <a:pt x="19928" y="235860"/>
                        <a:pt x="46503" y="230240"/>
                        <a:pt x="66315" y="243194"/>
                      </a:cubicBezTo>
                      <a:cubicBezTo>
                        <a:pt x="420931" y="474366"/>
                        <a:pt x="897466" y="373972"/>
                        <a:pt x="1128638" y="19452"/>
                      </a:cubicBezTo>
                      <a:cubicBezTo>
                        <a:pt x="1141592" y="-360"/>
                        <a:pt x="1168167" y="-5980"/>
                        <a:pt x="1187979" y="6974"/>
                      </a:cubicBezTo>
                      <a:cubicBezTo>
                        <a:pt x="1207791" y="19928"/>
                        <a:pt x="1213411" y="46503"/>
                        <a:pt x="1200457" y="66315"/>
                      </a:cubicBezTo>
                      <a:cubicBezTo>
                        <a:pt x="1037008" y="316918"/>
                        <a:pt x="763259" y="453316"/>
                        <a:pt x="484272" y="453316"/>
                      </a:cubicBezTo>
                      <a:close/>
                    </a:path>
                  </a:pathLst>
                </a:custGeom>
                <a:solidFill>
                  <a:srgbClr val="F2EED7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ïṩḷiḓè"/>
                <p:cNvSpPr/>
                <p:nvPr/>
              </p:nvSpPr>
              <p:spPr>
                <a:xfrm>
                  <a:off x="9288961" y="2465728"/>
                  <a:ext cx="99838" cy="99838"/>
                </a:xfrm>
                <a:custGeom>
                  <a:avLst/>
                  <a:gdLst>
                    <a:gd name="connsiteX0" fmla="*/ 38870 w 99838"/>
                    <a:gd name="connsiteY0" fmla="*/ 98592 h 99838"/>
                    <a:gd name="connsiteX1" fmla="*/ 1246 w 99838"/>
                    <a:gd name="connsiteY1" fmla="*/ 38870 h 99838"/>
                    <a:gd name="connsiteX2" fmla="*/ 60968 w 99838"/>
                    <a:gd name="connsiteY2" fmla="*/ 1246 h 99838"/>
                    <a:gd name="connsiteX3" fmla="*/ 98592 w 99838"/>
                    <a:gd name="connsiteY3" fmla="*/ 60968 h 99838"/>
                    <a:gd name="connsiteX4" fmla="*/ 38870 w 99838"/>
                    <a:gd name="connsiteY4" fmla="*/ 98592 h 99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838" h="99838">
                      <a:moveTo>
                        <a:pt x="38870" y="98592"/>
                      </a:moveTo>
                      <a:cubicBezTo>
                        <a:pt x="12009" y="92496"/>
                        <a:pt x="-4849" y="65731"/>
                        <a:pt x="1246" y="38870"/>
                      </a:cubicBezTo>
                      <a:cubicBezTo>
                        <a:pt x="7342" y="12010"/>
                        <a:pt x="34108" y="-4850"/>
                        <a:pt x="60968" y="1246"/>
                      </a:cubicBezTo>
                      <a:cubicBezTo>
                        <a:pt x="87829" y="7342"/>
                        <a:pt x="104688" y="34108"/>
                        <a:pt x="98592" y="60968"/>
                      </a:cubicBezTo>
                      <a:cubicBezTo>
                        <a:pt x="92496" y="87829"/>
                        <a:pt x="65731" y="104688"/>
                        <a:pt x="38870" y="98592"/>
                      </a:cubicBezTo>
                      <a:close/>
                    </a:path>
                  </a:pathLst>
                </a:custGeom>
                <a:solidFill>
                  <a:srgbClr val="F2EED7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5" name="išḻíďé"/>
            <p:cNvSpPr/>
            <p:nvPr/>
          </p:nvSpPr>
          <p:spPr>
            <a:xfrm>
              <a:off x="7651241" y="1308163"/>
              <a:ext cx="1607153" cy="1825942"/>
            </a:xfrm>
            <a:custGeom>
              <a:avLst/>
              <a:gdLst>
                <a:gd name="connsiteX0" fmla="*/ 157163 w 1607153"/>
                <a:gd name="connsiteY0" fmla="*/ 741712 h 1825942"/>
                <a:gd name="connsiteX1" fmla="*/ 499586 w 1607153"/>
                <a:gd name="connsiteY1" fmla="*/ 0 h 1825942"/>
                <a:gd name="connsiteX2" fmla="*/ 0 w 1607153"/>
                <a:gd name="connsiteY2" fmla="*/ 851154 h 1825942"/>
                <a:gd name="connsiteX3" fmla="*/ 974788 w 1607153"/>
                <a:gd name="connsiteY3" fmla="*/ 1825942 h 1825942"/>
                <a:gd name="connsiteX4" fmla="*/ 1607153 w 1607153"/>
                <a:gd name="connsiteY4" fmla="*/ 1592961 h 1825942"/>
                <a:gd name="connsiteX5" fmla="*/ 1131951 w 1607153"/>
                <a:gd name="connsiteY5" fmla="*/ 1716500 h 1825942"/>
                <a:gd name="connsiteX6" fmla="*/ 157163 w 1607153"/>
                <a:gd name="connsiteY6" fmla="*/ 741712 h 182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7153" h="1825942">
                  <a:moveTo>
                    <a:pt x="157163" y="741712"/>
                  </a:moveTo>
                  <a:cubicBezTo>
                    <a:pt x="157163" y="444722"/>
                    <a:pt x="290036" y="178784"/>
                    <a:pt x="499586" y="0"/>
                  </a:cubicBezTo>
                  <a:cubicBezTo>
                    <a:pt x="201549" y="166783"/>
                    <a:pt x="0" y="485394"/>
                    <a:pt x="0" y="851154"/>
                  </a:cubicBezTo>
                  <a:cubicBezTo>
                    <a:pt x="0" y="1389507"/>
                    <a:pt x="436435" y="1825942"/>
                    <a:pt x="974788" y="1825942"/>
                  </a:cubicBezTo>
                  <a:cubicBezTo>
                    <a:pt x="1216152" y="1825942"/>
                    <a:pt x="1436941" y="1738217"/>
                    <a:pt x="1607153" y="1592961"/>
                  </a:cubicBezTo>
                  <a:cubicBezTo>
                    <a:pt x="1466564" y="1671638"/>
                    <a:pt x="1304448" y="1716500"/>
                    <a:pt x="1131951" y="1716500"/>
                  </a:cubicBezTo>
                  <a:cubicBezTo>
                    <a:pt x="593598" y="1716405"/>
                    <a:pt x="157163" y="1280065"/>
                    <a:pt x="157163" y="741712"/>
                  </a:cubicBezTo>
                  <a:close/>
                </a:path>
              </a:pathLst>
            </a:custGeom>
            <a:solidFill>
              <a:srgbClr val="77302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8" name="图形 5"/>
          <p:cNvGrpSpPr/>
          <p:nvPr userDrawn="1"/>
        </p:nvGrpSpPr>
        <p:grpSpPr>
          <a:xfrm rot="20031846">
            <a:off x="9345550" y="-447521"/>
            <a:ext cx="4710949" cy="4180631"/>
            <a:chOff x="4924596" y="919509"/>
            <a:chExt cx="2527720" cy="2243171"/>
          </a:xfrm>
          <a:solidFill>
            <a:schemeClr val="accent1"/>
          </a:solidFill>
        </p:grpSpPr>
        <p:grpSp>
          <p:nvGrpSpPr>
            <p:cNvPr id="89" name="图形 5"/>
            <p:cNvGrpSpPr/>
            <p:nvPr/>
          </p:nvGrpSpPr>
          <p:grpSpPr>
            <a:xfrm>
              <a:off x="4924596" y="919509"/>
              <a:ext cx="2527720" cy="2243171"/>
              <a:chOff x="4924596" y="919509"/>
              <a:chExt cx="2527720" cy="2243171"/>
            </a:xfrm>
            <a:solidFill>
              <a:schemeClr val="accent1"/>
            </a:solidFill>
          </p:grpSpPr>
          <p:grpSp>
            <p:nvGrpSpPr>
              <p:cNvPr id="91" name="图形 5"/>
              <p:cNvGrpSpPr/>
              <p:nvPr/>
            </p:nvGrpSpPr>
            <p:grpSpPr>
              <a:xfrm>
                <a:off x="4924596" y="919604"/>
                <a:ext cx="765977" cy="602204"/>
                <a:chOff x="4924596" y="919604"/>
                <a:chExt cx="765977" cy="602204"/>
              </a:xfrm>
              <a:solidFill>
                <a:srgbClr val="883827"/>
              </a:solidFill>
            </p:grpSpPr>
            <p:sp>
              <p:nvSpPr>
                <p:cNvPr id="126" name="íśľíḋè"/>
                <p:cNvSpPr/>
                <p:nvPr/>
              </p:nvSpPr>
              <p:spPr>
                <a:xfrm>
                  <a:off x="5006243" y="919604"/>
                  <a:ext cx="579726" cy="415038"/>
                </a:xfrm>
                <a:custGeom>
                  <a:avLst/>
                  <a:gdLst>
                    <a:gd name="connsiteX0" fmla="*/ 257938 w 579726"/>
                    <a:gd name="connsiteY0" fmla="*/ 415039 h 415038"/>
                    <a:gd name="connsiteX1" fmla="*/ 250603 w 579726"/>
                    <a:gd name="connsiteY1" fmla="*/ 414848 h 415038"/>
                    <a:gd name="connsiteX2" fmla="*/ 1239 w 579726"/>
                    <a:gd name="connsiteY2" fmla="*/ 117287 h 415038"/>
                    <a:gd name="connsiteX3" fmla="*/ 20193 w 579726"/>
                    <a:gd name="connsiteY3" fmla="*/ 81664 h 415038"/>
                    <a:gd name="connsiteX4" fmla="*/ 55912 w 579726"/>
                    <a:gd name="connsiteY4" fmla="*/ 100618 h 415038"/>
                    <a:gd name="connsiteX5" fmla="*/ 253461 w 579726"/>
                    <a:gd name="connsiteY5" fmla="*/ 357889 h 415038"/>
                    <a:gd name="connsiteX6" fmla="*/ 524733 w 579726"/>
                    <a:gd name="connsiteY6" fmla="*/ 17560 h 415038"/>
                    <a:gd name="connsiteX7" fmla="*/ 562166 w 579726"/>
                    <a:gd name="connsiteY7" fmla="*/ 2225 h 415038"/>
                    <a:gd name="connsiteX8" fmla="*/ 577501 w 579726"/>
                    <a:gd name="connsiteY8" fmla="*/ 39658 h 415038"/>
                    <a:gd name="connsiteX9" fmla="*/ 257938 w 579726"/>
                    <a:gd name="connsiteY9" fmla="*/ 415039 h 415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79726" h="415038">
                      <a:moveTo>
                        <a:pt x="257938" y="415039"/>
                      </a:moveTo>
                      <a:cubicBezTo>
                        <a:pt x="255461" y="415039"/>
                        <a:pt x="253080" y="414943"/>
                        <a:pt x="250603" y="414848"/>
                      </a:cubicBezTo>
                      <a:cubicBezTo>
                        <a:pt x="91536" y="406942"/>
                        <a:pt x="4858" y="129098"/>
                        <a:pt x="1239" y="117287"/>
                      </a:cubicBezTo>
                      <a:cubicBezTo>
                        <a:pt x="-3333" y="102238"/>
                        <a:pt x="5144" y="86236"/>
                        <a:pt x="20193" y="81664"/>
                      </a:cubicBezTo>
                      <a:cubicBezTo>
                        <a:pt x="35243" y="77092"/>
                        <a:pt x="51245" y="85569"/>
                        <a:pt x="55912" y="100618"/>
                      </a:cubicBezTo>
                      <a:cubicBezTo>
                        <a:pt x="77343" y="170532"/>
                        <a:pt x="154591" y="352936"/>
                        <a:pt x="253461" y="357889"/>
                      </a:cubicBezTo>
                      <a:cubicBezTo>
                        <a:pt x="311182" y="360746"/>
                        <a:pt x="404813" y="303977"/>
                        <a:pt x="524733" y="17560"/>
                      </a:cubicBezTo>
                      <a:cubicBezTo>
                        <a:pt x="530829" y="2987"/>
                        <a:pt x="547593" y="-3871"/>
                        <a:pt x="562166" y="2225"/>
                      </a:cubicBezTo>
                      <a:cubicBezTo>
                        <a:pt x="576739" y="8321"/>
                        <a:pt x="583597" y="25085"/>
                        <a:pt x="577501" y="39658"/>
                      </a:cubicBezTo>
                      <a:cubicBezTo>
                        <a:pt x="471774" y="292071"/>
                        <a:pt x="367094" y="415039"/>
                        <a:pt x="257938" y="415039"/>
                      </a:cubicBezTo>
                      <a:close/>
                    </a:path>
                  </a:pathLst>
                </a:custGeom>
                <a:solidFill>
                  <a:srgbClr val="8838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ïšļiḍê"/>
                <p:cNvSpPr/>
                <p:nvPr/>
              </p:nvSpPr>
              <p:spPr>
                <a:xfrm>
                  <a:off x="4924596" y="989403"/>
                  <a:ext cx="765977" cy="348192"/>
                </a:xfrm>
                <a:custGeom>
                  <a:avLst/>
                  <a:gdLst>
                    <a:gd name="connsiteX0" fmla="*/ 336251 w 765977"/>
                    <a:gd name="connsiteY0" fmla="*/ 348193 h 348192"/>
                    <a:gd name="connsiteX1" fmla="*/ 318058 w 765977"/>
                    <a:gd name="connsiteY1" fmla="*/ 347621 h 348192"/>
                    <a:gd name="connsiteX2" fmla="*/ 3352 w 765977"/>
                    <a:gd name="connsiteY2" fmla="*/ 117211 h 348192"/>
                    <a:gd name="connsiteX3" fmla="*/ 15259 w 765977"/>
                    <a:gd name="connsiteY3" fmla="*/ 78540 h 348192"/>
                    <a:gd name="connsiteX4" fmla="*/ 53835 w 765977"/>
                    <a:gd name="connsiteY4" fmla="*/ 90446 h 348192"/>
                    <a:gd name="connsiteX5" fmla="*/ 321964 w 765977"/>
                    <a:gd name="connsiteY5" fmla="*/ 290662 h 348192"/>
                    <a:gd name="connsiteX6" fmla="*/ 714013 w 765977"/>
                    <a:gd name="connsiteY6" fmla="*/ 12151 h 348192"/>
                    <a:gd name="connsiteX7" fmla="*/ 753827 w 765977"/>
                    <a:gd name="connsiteY7" fmla="*/ 5197 h 348192"/>
                    <a:gd name="connsiteX8" fmla="*/ 760780 w 765977"/>
                    <a:gd name="connsiteY8" fmla="*/ 45012 h 348192"/>
                    <a:gd name="connsiteX9" fmla="*/ 336251 w 765977"/>
                    <a:gd name="connsiteY9" fmla="*/ 348193 h 348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5977" h="348192">
                      <a:moveTo>
                        <a:pt x="336251" y="348193"/>
                      </a:moveTo>
                      <a:cubicBezTo>
                        <a:pt x="330155" y="348193"/>
                        <a:pt x="324154" y="348002"/>
                        <a:pt x="318058" y="347621"/>
                      </a:cubicBezTo>
                      <a:cubicBezTo>
                        <a:pt x="120986" y="335239"/>
                        <a:pt x="8020" y="126070"/>
                        <a:pt x="3352" y="117211"/>
                      </a:cubicBezTo>
                      <a:cubicBezTo>
                        <a:pt x="-4077" y="103305"/>
                        <a:pt x="1257" y="85969"/>
                        <a:pt x="15259" y="78540"/>
                      </a:cubicBezTo>
                      <a:cubicBezTo>
                        <a:pt x="29165" y="71206"/>
                        <a:pt x="46501" y="76444"/>
                        <a:pt x="53835" y="90446"/>
                      </a:cubicBezTo>
                      <a:cubicBezTo>
                        <a:pt x="54978" y="92637"/>
                        <a:pt x="156991" y="280470"/>
                        <a:pt x="321964" y="290662"/>
                      </a:cubicBezTo>
                      <a:cubicBezTo>
                        <a:pt x="447027" y="298377"/>
                        <a:pt x="578853" y="204651"/>
                        <a:pt x="714013" y="12151"/>
                      </a:cubicBezTo>
                      <a:cubicBezTo>
                        <a:pt x="723061" y="-803"/>
                        <a:pt x="740873" y="-3851"/>
                        <a:pt x="753827" y="5197"/>
                      </a:cubicBezTo>
                      <a:cubicBezTo>
                        <a:pt x="766781" y="14246"/>
                        <a:pt x="769829" y="32058"/>
                        <a:pt x="760780" y="45012"/>
                      </a:cubicBezTo>
                      <a:cubicBezTo>
                        <a:pt x="619334" y="246275"/>
                        <a:pt x="476650" y="348193"/>
                        <a:pt x="336251" y="348193"/>
                      </a:cubicBezTo>
                      <a:close/>
                    </a:path>
                  </a:pathLst>
                </a:custGeom>
                <a:solidFill>
                  <a:srgbClr val="8838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ïŝļïḑé"/>
                <p:cNvSpPr/>
                <p:nvPr/>
              </p:nvSpPr>
              <p:spPr>
                <a:xfrm>
                  <a:off x="5248083" y="1279103"/>
                  <a:ext cx="372786" cy="242705"/>
                </a:xfrm>
                <a:custGeom>
                  <a:avLst/>
                  <a:gdLst>
                    <a:gd name="connsiteX0" fmla="*/ 245650 w 372786"/>
                    <a:gd name="connsiteY0" fmla="*/ 242705 h 242705"/>
                    <a:gd name="connsiteX1" fmla="*/ 151067 w 372786"/>
                    <a:gd name="connsiteY1" fmla="*/ 221465 h 242705"/>
                    <a:gd name="connsiteX2" fmla="*/ 1239 w 372786"/>
                    <a:gd name="connsiteY2" fmla="*/ 36965 h 242705"/>
                    <a:gd name="connsiteX3" fmla="*/ 20194 w 372786"/>
                    <a:gd name="connsiteY3" fmla="*/ 1247 h 242705"/>
                    <a:gd name="connsiteX4" fmla="*/ 55912 w 372786"/>
                    <a:gd name="connsiteY4" fmla="*/ 20201 h 242705"/>
                    <a:gd name="connsiteX5" fmla="*/ 55912 w 372786"/>
                    <a:gd name="connsiteY5" fmla="*/ 20201 h 242705"/>
                    <a:gd name="connsiteX6" fmla="*/ 176022 w 372786"/>
                    <a:gd name="connsiteY6" fmla="*/ 170125 h 242705"/>
                    <a:gd name="connsiteX7" fmla="*/ 333566 w 372786"/>
                    <a:gd name="connsiteY7" fmla="*/ 166791 h 242705"/>
                    <a:gd name="connsiteX8" fmla="*/ 370713 w 372786"/>
                    <a:gd name="connsiteY8" fmla="*/ 182698 h 242705"/>
                    <a:gd name="connsiteX9" fmla="*/ 354807 w 372786"/>
                    <a:gd name="connsiteY9" fmla="*/ 219845 h 242705"/>
                    <a:gd name="connsiteX10" fmla="*/ 245650 w 372786"/>
                    <a:gd name="connsiteY10" fmla="*/ 242705 h 242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2786" h="242705">
                      <a:moveTo>
                        <a:pt x="245650" y="242705"/>
                      </a:moveTo>
                      <a:cubicBezTo>
                        <a:pt x="212313" y="242705"/>
                        <a:pt x="180785" y="235657"/>
                        <a:pt x="151067" y="221465"/>
                      </a:cubicBezTo>
                      <a:cubicBezTo>
                        <a:pt x="42958" y="169744"/>
                        <a:pt x="2953" y="42299"/>
                        <a:pt x="1239" y="36965"/>
                      </a:cubicBezTo>
                      <a:cubicBezTo>
                        <a:pt x="-3333" y="21916"/>
                        <a:pt x="5144" y="5914"/>
                        <a:pt x="20194" y="1247"/>
                      </a:cubicBezTo>
                      <a:cubicBezTo>
                        <a:pt x="35243" y="-3325"/>
                        <a:pt x="51245" y="5057"/>
                        <a:pt x="55912" y="20201"/>
                      </a:cubicBezTo>
                      <a:lnTo>
                        <a:pt x="55912" y="20201"/>
                      </a:lnTo>
                      <a:cubicBezTo>
                        <a:pt x="56293" y="21249"/>
                        <a:pt x="90679" y="129453"/>
                        <a:pt x="176022" y="170125"/>
                      </a:cubicBezTo>
                      <a:cubicBezTo>
                        <a:pt x="221362" y="191747"/>
                        <a:pt x="274416" y="190604"/>
                        <a:pt x="333566" y="166791"/>
                      </a:cubicBezTo>
                      <a:cubicBezTo>
                        <a:pt x="348235" y="160886"/>
                        <a:pt x="364808" y="168029"/>
                        <a:pt x="370713" y="182698"/>
                      </a:cubicBezTo>
                      <a:cubicBezTo>
                        <a:pt x="376619" y="197366"/>
                        <a:pt x="369475" y="213940"/>
                        <a:pt x="354807" y="219845"/>
                      </a:cubicBezTo>
                      <a:cubicBezTo>
                        <a:pt x="316802" y="235085"/>
                        <a:pt x="280226" y="242705"/>
                        <a:pt x="245650" y="242705"/>
                      </a:cubicBezTo>
                      <a:close/>
                    </a:path>
                  </a:pathLst>
                </a:custGeom>
                <a:solidFill>
                  <a:srgbClr val="8838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" name="图形 5"/>
              <p:cNvGrpSpPr/>
              <p:nvPr/>
            </p:nvGrpSpPr>
            <p:grpSpPr>
              <a:xfrm>
                <a:off x="6686400" y="919509"/>
                <a:ext cx="765917" cy="602300"/>
                <a:chOff x="6686400" y="919509"/>
                <a:chExt cx="765917" cy="602300"/>
              </a:xfrm>
              <a:solidFill>
                <a:srgbClr val="883827"/>
              </a:solidFill>
            </p:grpSpPr>
            <p:sp>
              <p:nvSpPr>
                <p:cNvPr id="123" name="íṣḻïḑê"/>
                <p:cNvSpPr/>
                <p:nvPr/>
              </p:nvSpPr>
              <p:spPr>
                <a:xfrm>
                  <a:off x="6791099" y="919509"/>
                  <a:ext cx="579761" cy="415133"/>
                </a:xfrm>
                <a:custGeom>
                  <a:avLst/>
                  <a:gdLst>
                    <a:gd name="connsiteX0" fmla="*/ 321789 w 579761"/>
                    <a:gd name="connsiteY0" fmla="*/ 415134 h 415133"/>
                    <a:gd name="connsiteX1" fmla="*/ 2225 w 579761"/>
                    <a:gd name="connsiteY1" fmla="*/ 39658 h 415133"/>
                    <a:gd name="connsiteX2" fmla="*/ 17560 w 579761"/>
                    <a:gd name="connsiteY2" fmla="*/ 2225 h 415133"/>
                    <a:gd name="connsiteX3" fmla="*/ 54994 w 579761"/>
                    <a:gd name="connsiteY3" fmla="*/ 17560 h 415133"/>
                    <a:gd name="connsiteX4" fmla="*/ 326266 w 579761"/>
                    <a:gd name="connsiteY4" fmla="*/ 357889 h 415133"/>
                    <a:gd name="connsiteX5" fmla="*/ 523814 w 579761"/>
                    <a:gd name="connsiteY5" fmla="*/ 100714 h 415133"/>
                    <a:gd name="connsiteX6" fmla="*/ 559533 w 579761"/>
                    <a:gd name="connsiteY6" fmla="*/ 81759 h 415133"/>
                    <a:gd name="connsiteX7" fmla="*/ 578488 w 579761"/>
                    <a:gd name="connsiteY7" fmla="*/ 117478 h 415133"/>
                    <a:gd name="connsiteX8" fmla="*/ 329123 w 579761"/>
                    <a:gd name="connsiteY8" fmla="*/ 415039 h 415133"/>
                    <a:gd name="connsiteX9" fmla="*/ 321789 w 579761"/>
                    <a:gd name="connsiteY9" fmla="*/ 415134 h 415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79761" h="415133">
                      <a:moveTo>
                        <a:pt x="321789" y="415134"/>
                      </a:moveTo>
                      <a:cubicBezTo>
                        <a:pt x="212537" y="415134"/>
                        <a:pt x="107953" y="292166"/>
                        <a:pt x="2225" y="39658"/>
                      </a:cubicBezTo>
                      <a:cubicBezTo>
                        <a:pt x="-3871" y="25085"/>
                        <a:pt x="2987" y="8321"/>
                        <a:pt x="17560" y="2225"/>
                      </a:cubicBezTo>
                      <a:cubicBezTo>
                        <a:pt x="32038" y="-3871"/>
                        <a:pt x="48898" y="2987"/>
                        <a:pt x="54994" y="17560"/>
                      </a:cubicBezTo>
                      <a:cubicBezTo>
                        <a:pt x="174913" y="303977"/>
                        <a:pt x="268449" y="360746"/>
                        <a:pt x="326266" y="357889"/>
                      </a:cubicBezTo>
                      <a:cubicBezTo>
                        <a:pt x="425326" y="352936"/>
                        <a:pt x="502478" y="170532"/>
                        <a:pt x="523814" y="100714"/>
                      </a:cubicBezTo>
                      <a:cubicBezTo>
                        <a:pt x="528481" y="85664"/>
                        <a:pt x="544388" y="77092"/>
                        <a:pt x="559533" y="81759"/>
                      </a:cubicBezTo>
                      <a:cubicBezTo>
                        <a:pt x="574582" y="86331"/>
                        <a:pt x="583155" y="102333"/>
                        <a:pt x="578488" y="117478"/>
                      </a:cubicBezTo>
                      <a:cubicBezTo>
                        <a:pt x="574868" y="129289"/>
                        <a:pt x="488191" y="407133"/>
                        <a:pt x="329123" y="415039"/>
                      </a:cubicBezTo>
                      <a:cubicBezTo>
                        <a:pt x="326647" y="415134"/>
                        <a:pt x="324170" y="415134"/>
                        <a:pt x="321789" y="415134"/>
                      </a:cubicBezTo>
                      <a:close/>
                    </a:path>
                  </a:pathLst>
                </a:custGeom>
                <a:solidFill>
                  <a:srgbClr val="8838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íŝlídê"/>
                <p:cNvSpPr/>
                <p:nvPr/>
              </p:nvSpPr>
              <p:spPr>
                <a:xfrm>
                  <a:off x="6686400" y="989334"/>
                  <a:ext cx="765917" cy="348261"/>
                </a:xfrm>
                <a:custGeom>
                  <a:avLst/>
                  <a:gdLst>
                    <a:gd name="connsiteX0" fmla="*/ 429727 w 765917"/>
                    <a:gd name="connsiteY0" fmla="*/ 348262 h 348261"/>
                    <a:gd name="connsiteX1" fmla="*/ 5197 w 765917"/>
                    <a:gd name="connsiteY1" fmla="*/ 44986 h 348261"/>
                    <a:gd name="connsiteX2" fmla="*/ 12151 w 765917"/>
                    <a:gd name="connsiteY2" fmla="*/ 5171 h 348261"/>
                    <a:gd name="connsiteX3" fmla="*/ 51965 w 765917"/>
                    <a:gd name="connsiteY3" fmla="*/ 12124 h 348261"/>
                    <a:gd name="connsiteX4" fmla="*/ 444300 w 765917"/>
                    <a:gd name="connsiteY4" fmla="*/ 290635 h 348261"/>
                    <a:gd name="connsiteX5" fmla="*/ 712143 w 765917"/>
                    <a:gd name="connsiteY5" fmla="*/ 90515 h 348261"/>
                    <a:gd name="connsiteX6" fmla="*/ 750719 w 765917"/>
                    <a:gd name="connsiteY6" fmla="*/ 78609 h 348261"/>
                    <a:gd name="connsiteX7" fmla="*/ 762625 w 765917"/>
                    <a:gd name="connsiteY7" fmla="*/ 117280 h 348261"/>
                    <a:gd name="connsiteX8" fmla="*/ 447920 w 765917"/>
                    <a:gd name="connsiteY8" fmla="*/ 347690 h 348261"/>
                    <a:gd name="connsiteX9" fmla="*/ 429727 w 765917"/>
                    <a:gd name="connsiteY9" fmla="*/ 348262 h 348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5917" h="348261">
                      <a:moveTo>
                        <a:pt x="429727" y="348262"/>
                      </a:moveTo>
                      <a:cubicBezTo>
                        <a:pt x="289328" y="348262"/>
                        <a:pt x="146644" y="246344"/>
                        <a:pt x="5197" y="44986"/>
                      </a:cubicBezTo>
                      <a:cubicBezTo>
                        <a:pt x="-3851" y="32032"/>
                        <a:pt x="-803" y="14220"/>
                        <a:pt x="12151" y="5171"/>
                      </a:cubicBezTo>
                      <a:cubicBezTo>
                        <a:pt x="25105" y="-3878"/>
                        <a:pt x="42916" y="-734"/>
                        <a:pt x="51965" y="12124"/>
                      </a:cubicBezTo>
                      <a:cubicBezTo>
                        <a:pt x="187315" y="204815"/>
                        <a:pt x="319237" y="298541"/>
                        <a:pt x="444300" y="290635"/>
                      </a:cubicBezTo>
                      <a:cubicBezTo>
                        <a:pt x="609749" y="280253"/>
                        <a:pt x="711095" y="92420"/>
                        <a:pt x="712143" y="90515"/>
                      </a:cubicBezTo>
                      <a:cubicBezTo>
                        <a:pt x="719477" y="76609"/>
                        <a:pt x="736813" y="71275"/>
                        <a:pt x="750719" y="78609"/>
                      </a:cubicBezTo>
                      <a:cubicBezTo>
                        <a:pt x="764626" y="86038"/>
                        <a:pt x="769960" y="103279"/>
                        <a:pt x="762625" y="117280"/>
                      </a:cubicBezTo>
                      <a:cubicBezTo>
                        <a:pt x="757863" y="126139"/>
                        <a:pt x="644992" y="335308"/>
                        <a:pt x="447920" y="347690"/>
                      </a:cubicBezTo>
                      <a:cubicBezTo>
                        <a:pt x="441823" y="348071"/>
                        <a:pt x="435823" y="348262"/>
                        <a:pt x="429727" y="348262"/>
                      </a:cubicBezTo>
                      <a:close/>
                    </a:path>
                  </a:pathLst>
                </a:custGeom>
                <a:solidFill>
                  <a:srgbClr val="8838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îṡḻïḍe"/>
                <p:cNvSpPr/>
                <p:nvPr/>
              </p:nvSpPr>
              <p:spPr>
                <a:xfrm>
                  <a:off x="6756143" y="1278981"/>
                  <a:ext cx="372782" cy="242827"/>
                </a:xfrm>
                <a:custGeom>
                  <a:avLst/>
                  <a:gdLst>
                    <a:gd name="connsiteX0" fmla="*/ 127193 w 372782"/>
                    <a:gd name="connsiteY0" fmla="*/ 242828 h 242827"/>
                    <a:gd name="connsiteX1" fmla="*/ 17941 w 372782"/>
                    <a:gd name="connsiteY1" fmla="*/ 219873 h 242827"/>
                    <a:gd name="connsiteX2" fmla="*/ 2034 w 372782"/>
                    <a:gd name="connsiteY2" fmla="*/ 182725 h 242827"/>
                    <a:gd name="connsiteX3" fmla="*/ 39182 w 372782"/>
                    <a:gd name="connsiteY3" fmla="*/ 166818 h 242827"/>
                    <a:gd name="connsiteX4" fmla="*/ 197011 w 372782"/>
                    <a:gd name="connsiteY4" fmla="*/ 169962 h 242827"/>
                    <a:gd name="connsiteX5" fmla="*/ 316835 w 372782"/>
                    <a:gd name="connsiteY5" fmla="*/ 20229 h 242827"/>
                    <a:gd name="connsiteX6" fmla="*/ 352554 w 372782"/>
                    <a:gd name="connsiteY6" fmla="*/ 1274 h 242827"/>
                    <a:gd name="connsiteX7" fmla="*/ 371509 w 372782"/>
                    <a:gd name="connsiteY7" fmla="*/ 36993 h 242827"/>
                    <a:gd name="connsiteX8" fmla="*/ 221680 w 372782"/>
                    <a:gd name="connsiteY8" fmla="*/ 221492 h 242827"/>
                    <a:gd name="connsiteX9" fmla="*/ 127193 w 372782"/>
                    <a:gd name="connsiteY9" fmla="*/ 242828 h 242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72782" h="242827">
                      <a:moveTo>
                        <a:pt x="127193" y="242828"/>
                      </a:moveTo>
                      <a:cubicBezTo>
                        <a:pt x="92521" y="242828"/>
                        <a:pt x="56041" y="235208"/>
                        <a:pt x="17941" y="219873"/>
                      </a:cubicBezTo>
                      <a:cubicBezTo>
                        <a:pt x="3272" y="213967"/>
                        <a:pt x="-3776" y="197394"/>
                        <a:pt x="2034" y="182725"/>
                      </a:cubicBezTo>
                      <a:cubicBezTo>
                        <a:pt x="7940" y="168056"/>
                        <a:pt x="24608" y="161008"/>
                        <a:pt x="39182" y="166818"/>
                      </a:cubicBezTo>
                      <a:cubicBezTo>
                        <a:pt x="98522" y="190631"/>
                        <a:pt x="151672" y="191679"/>
                        <a:pt x="197011" y="169962"/>
                      </a:cubicBezTo>
                      <a:cubicBezTo>
                        <a:pt x="282736" y="129004"/>
                        <a:pt x="316454" y="21372"/>
                        <a:pt x="316835" y="20229"/>
                      </a:cubicBezTo>
                      <a:cubicBezTo>
                        <a:pt x="321407" y="5179"/>
                        <a:pt x="337409" y="-3394"/>
                        <a:pt x="352554" y="1274"/>
                      </a:cubicBezTo>
                      <a:cubicBezTo>
                        <a:pt x="367604" y="5846"/>
                        <a:pt x="376176" y="21848"/>
                        <a:pt x="371509" y="36993"/>
                      </a:cubicBezTo>
                      <a:cubicBezTo>
                        <a:pt x="369890" y="42422"/>
                        <a:pt x="329789" y="169866"/>
                        <a:pt x="221680" y="221492"/>
                      </a:cubicBezTo>
                      <a:cubicBezTo>
                        <a:pt x="192058" y="235779"/>
                        <a:pt x="160435" y="242828"/>
                        <a:pt x="127193" y="242828"/>
                      </a:cubicBezTo>
                      <a:close/>
                    </a:path>
                  </a:pathLst>
                </a:custGeom>
                <a:solidFill>
                  <a:srgbClr val="8838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3" name="íṣļïďe"/>
              <p:cNvSpPr/>
              <p:nvPr/>
            </p:nvSpPr>
            <p:spPr>
              <a:xfrm>
                <a:off x="5228557" y="1213104"/>
                <a:ext cx="1949576" cy="1949576"/>
              </a:xfrm>
              <a:custGeom>
                <a:avLst/>
                <a:gdLst>
                  <a:gd name="connsiteX0" fmla="*/ 1949577 w 1949576"/>
                  <a:gd name="connsiteY0" fmla="*/ 974788 h 1949576"/>
                  <a:gd name="connsiteX1" fmla="*/ 974788 w 1949576"/>
                  <a:gd name="connsiteY1" fmla="*/ 1949577 h 1949576"/>
                  <a:gd name="connsiteX2" fmla="*/ 0 w 1949576"/>
                  <a:gd name="connsiteY2" fmla="*/ 974788 h 1949576"/>
                  <a:gd name="connsiteX3" fmla="*/ 974788 w 1949576"/>
                  <a:gd name="connsiteY3" fmla="*/ 0 h 1949576"/>
                  <a:gd name="connsiteX4" fmla="*/ 1949577 w 1949576"/>
                  <a:gd name="connsiteY4" fmla="*/ 974788 h 1949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9576" h="1949576">
                    <a:moveTo>
                      <a:pt x="1949577" y="974788"/>
                    </a:moveTo>
                    <a:cubicBezTo>
                      <a:pt x="1949577" y="1513142"/>
                      <a:pt x="1513142" y="1949577"/>
                      <a:pt x="974788" y="1949577"/>
                    </a:cubicBezTo>
                    <a:cubicBezTo>
                      <a:pt x="436436" y="1949577"/>
                      <a:pt x="0" y="1513142"/>
                      <a:pt x="0" y="974788"/>
                    </a:cubicBezTo>
                    <a:cubicBezTo>
                      <a:pt x="0" y="436436"/>
                      <a:pt x="436436" y="0"/>
                      <a:pt x="974788" y="0"/>
                    </a:cubicBezTo>
                    <a:cubicBezTo>
                      <a:pt x="1513142" y="0"/>
                      <a:pt x="1949577" y="436436"/>
                      <a:pt x="1949577" y="974788"/>
                    </a:cubicBezTo>
                    <a:close/>
                  </a:path>
                </a:pathLst>
              </a:custGeom>
              <a:solidFill>
                <a:srgbClr val="AA5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íŝ1îḋe"/>
              <p:cNvSpPr/>
              <p:nvPr/>
            </p:nvSpPr>
            <p:spPr>
              <a:xfrm>
                <a:off x="5743955" y="1427416"/>
                <a:ext cx="196786" cy="196786"/>
              </a:xfrm>
              <a:custGeom>
                <a:avLst/>
                <a:gdLst>
                  <a:gd name="connsiteX0" fmla="*/ 196787 w 196786"/>
                  <a:gd name="connsiteY0" fmla="*/ 98393 h 196786"/>
                  <a:gd name="connsiteX1" fmla="*/ 98393 w 196786"/>
                  <a:gd name="connsiteY1" fmla="*/ 196786 h 196786"/>
                  <a:gd name="connsiteX2" fmla="*/ 0 w 196786"/>
                  <a:gd name="connsiteY2" fmla="*/ 98393 h 196786"/>
                  <a:gd name="connsiteX3" fmla="*/ 98393 w 196786"/>
                  <a:gd name="connsiteY3" fmla="*/ 0 h 196786"/>
                  <a:gd name="connsiteX4" fmla="*/ 196787 w 196786"/>
                  <a:gd name="connsiteY4" fmla="*/ 98393 h 196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786" h="196786">
                    <a:moveTo>
                      <a:pt x="196787" y="98393"/>
                    </a:moveTo>
                    <a:cubicBezTo>
                      <a:pt x="196787" y="152781"/>
                      <a:pt x="152686" y="196786"/>
                      <a:pt x="98393" y="196786"/>
                    </a:cubicBezTo>
                    <a:cubicBezTo>
                      <a:pt x="44005" y="196786"/>
                      <a:pt x="0" y="152686"/>
                      <a:pt x="0" y="98393"/>
                    </a:cubicBezTo>
                    <a:cubicBezTo>
                      <a:pt x="0" y="44006"/>
                      <a:pt x="44101" y="0"/>
                      <a:pt x="98393" y="0"/>
                    </a:cubicBezTo>
                    <a:cubicBezTo>
                      <a:pt x="152686" y="0"/>
                      <a:pt x="196787" y="44101"/>
                      <a:pt x="196787" y="98393"/>
                    </a:cubicBezTo>
                    <a:close/>
                  </a:path>
                </a:pathLst>
              </a:custGeom>
              <a:solidFill>
                <a:srgbClr val="7A2A2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ïślíďè"/>
              <p:cNvSpPr/>
              <p:nvPr/>
            </p:nvSpPr>
            <p:spPr>
              <a:xfrm rot="-1350026">
                <a:off x="6452026" y="1427346"/>
                <a:ext cx="196791" cy="196791"/>
              </a:xfrm>
              <a:custGeom>
                <a:avLst/>
                <a:gdLst>
                  <a:gd name="connsiteX0" fmla="*/ 196791 w 196791"/>
                  <a:gd name="connsiteY0" fmla="*/ 98396 h 196791"/>
                  <a:gd name="connsiteX1" fmla="*/ 98396 w 196791"/>
                  <a:gd name="connsiteY1" fmla="*/ 196792 h 196791"/>
                  <a:gd name="connsiteX2" fmla="*/ 0 w 196791"/>
                  <a:gd name="connsiteY2" fmla="*/ 98396 h 196791"/>
                  <a:gd name="connsiteX3" fmla="*/ 98396 w 196791"/>
                  <a:gd name="connsiteY3" fmla="*/ 0 h 196791"/>
                  <a:gd name="connsiteX4" fmla="*/ 196791 w 196791"/>
                  <a:gd name="connsiteY4" fmla="*/ 98396 h 196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791" h="196791">
                    <a:moveTo>
                      <a:pt x="196791" y="98396"/>
                    </a:moveTo>
                    <a:cubicBezTo>
                      <a:pt x="196791" y="152738"/>
                      <a:pt x="152738" y="196792"/>
                      <a:pt x="98396" y="196792"/>
                    </a:cubicBezTo>
                    <a:cubicBezTo>
                      <a:pt x="44053" y="196792"/>
                      <a:pt x="0" y="152738"/>
                      <a:pt x="0" y="98396"/>
                    </a:cubicBezTo>
                    <a:cubicBezTo>
                      <a:pt x="0" y="44053"/>
                      <a:pt x="44054" y="0"/>
                      <a:pt x="98396" y="0"/>
                    </a:cubicBezTo>
                    <a:cubicBezTo>
                      <a:pt x="152738" y="0"/>
                      <a:pt x="196791" y="44053"/>
                      <a:pt x="196791" y="98396"/>
                    </a:cubicBezTo>
                    <a:close/>
                  </a:path>
                </a:pathLst>
              </a:custGeom>
              <a:solidFill>
                <a:srgbClr val="7A2A2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ïṣḷîḓé"/>
              <p:cNvSpPr/>
              <p:nvPr/>
            </p:nvSpPr>
            <p:spPr>
              <a:xfrm>
                <a:off x="5864351" y="1652206"/>
                <a:ext cx="646557" cy="351853"/>
              </a:xfrm>
              <a:custGeom>
                <a:avLst/>
                <a:gdLst>
                  <a:gd name="connsiteX0" fmla="*/ 323279 w 646557"/>
                  <a:gd name="connsiteY0" fmla="*/ 351853 h 351853"/>
                  <a:gd name="connsiteX1" fmla="*/ 0 w 646557"/>
                  <a:gd name="connsiteY1" fmla="*/ 28575 h 351853"/>
                  <a:gd name="connsiteX2" fmla="*/ 28575 w 646557"/>
                  <a:gd name="connsiteY2" fmla="*/ 0 h 351853"/>
                  <a:gd name="connsiteX3" fmla="*/ 57150 w 646557"/>
                  <a:gd name="connsiteY3" fmla="*/ 28575 h 351853"/>
                  <a:gd name="connsiteX4" fmla="*/ 323279 w 646557"/>
                  <a:gd name="connsiteY4" fmla="*/ 294704 h 351853"/>
                  <a:gd name="connsiteX5" fmla="*/ 589407 w 646557"/>
                  <a:gd name="connsiteY5" fmla="*/ 28575 h 351853"/>
                  <a:gd name="connsiteX6" fmla="*/ 617982 w 646557"/>
                  <a:gd name="connsiteY6" fmla="*/ 0 h 351853"/>
                  <a:gd name="connsiteX7" fmla="*/ 646557 w 646557"/>
                  <a:gd name="connsiteY7" fmla="*/ 28575 h 351853"/>
                  <a:gd name="connsiteX8" fmla="*/ 323279 w 646557"/>
                  <a:gd name="connsiteY8" fmla="*/ 351853 h 351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6557" h="351853">
                    <a:moveTo>
                      <a:pt x="323279" y="351853"/>
                    </a:moveTo>
                    <a:cubicBezTo>
                      <a:pt x="145066" y="351853"/>
                      <a:pt x="0" y="206883"/>
                      <a:pt x="0" y="28575"/>
                    </a:cubicBezTo>
                    <a:cubicBezTo>
                      <a:pt x="0" y="12764"/>
                      <a:pt x="12763" y="0"/>
                      <a:pt x="28575" y="0"/>
                    </a:cubicBezTo>
                    <a:cubicBezTo>
                      <a:pt x="44387" y="0"/>
                      <a:pt x="57150" y="12764"/>
                      <a:pt x="57150" y="28575"/>
                    </a:cubicBezTo>
                    <a:cubicBezTo>
                      <a:pt x="57150" y="175260"/>
                      <a:pt x="176498" y="294704"/>
                      <a:pt x="323279" y="294704"/>
                    </a:cubicBezTo>
                    <a:cubicBezTo>
                      <a:pt x="469963" y="294704"/>
                      <a:pt x="589407" y="175355"/>
                      <a:pt x="589407" y="28575"/>
                    </a:cubicBezTo>
                    <a:cubicBezTo>
                      <a:pt x="589407" y="12764"/>
                      <a:pt x="602171" y="0"/>
                      <a:pt x="617982" y="0"/>
                    </a:cubicBezTo>
                    <a:cubicBezTo>
                      <a:pt x="633794" y="0"/>
                      <a:pt x="646557" y="12764"/>
                      <a:pt x="646557" y="28575"/>
                    </a:cubicBezTo>
                    <a:cubicBezTo>
                      <a:pt x="646462" y="206883"/>
                      <a:pt x="501491" y="351853"/>
                      <a:pt x="323279" y="351853"/>
                    </a:cubicBezTo>
                    <a:close/>
                  </a:path>
                </a:pathLst>
              </a:custGeom>
              <a:solidFill>
                <a:srgbClr val="8838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iṥḷïḍê"/>
              <p:cNvSpPr/>
              <p:nvPr/>
            </p:nvSpPr>
            <p:spPr>
              <a:xfrm>
                <a:off x="5045582" y="1600200"/>
                <a:ext cx="298513" cy="298513"/>
              </a:xfrm>
              <a:custGeom>
                <a:avLst/>
                <a:gdLst>
                  <a:gd name="connsiteX0" fmla="*/ 298513 w 298513"/>
                  <a:gd name="connsiteY0" fmla="*/ 149257 h 298513"/>
                  <a:gd name="connsiteX1" fmla="*/ 149257 w 298513"/>
                  <a:gd name="connsiteY1" fmla="*/ 298513 h 298513"/>
                  <a:gd name="connsiteX2" fmla="*/ 0 w 298513"/>
                  <a:gd name="connsiteY2" fmla="*/ 149257 h 298513"/>
                  <a:gd name="connsiteX3" fmla="*/ 149257 w 298513"/>
                  <a:gd name="connsiteY3" fmla="*/ 0 h 298513"/>
                  <a:gd name="connsiteX4" fmla="*/ 298513 w 298513"/>
                  <a:gd name="connsiteY4" fmla="*/ 149257 h 298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513" h="298513">
                    <a:moveTo>
                      <a:pt x="298513" y="149257"/>
                    </a:moveTo>
                    <a:cubicBezTo>
                      <a:pt x="298513" y="231648"/>
                      <a:pt x="231648" y="298513"/>
                      <a:pt x="149257" y="298513"/>
                    </a:cubicBezTo>
                    <a:cubicBezTo>
                      <a:pt x="66865" y="298513"/>
                      <a:pt x="0" y="231648"/>
                      <a:pt x="0" y="149257"/>
                    </a:cubicBezTo>
                    <a:cubicBezTo>
                      <a:pt x="0" y="66865"/>
                      <a:pt x="66865" y="0"/>
                      <a:pt x="149257" y="0"/>
                    </a:cubicBezTo>
                    <a:cubicBezTo>
                      <a:pt x="231648" y="0"/>
                      <a:pt x="298513" y="66865"/>
                      <a:pt x="298513" y="149257"/>
                    </a:cubicBezTo>
                    <a:close/>
                  </a:path>
                </a:pathLst>
              </a:custGeom>
              <a:solidFill>
                <a:srgbClr val="AA5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išľíḍe"/>
              <p:cNvSpPr/>
              <p:nvPr/>
            </p:nvSpPr>
            <p:spPr>
              <a:xfrm>
                <a:off x="5954743" y="1567148"/>
                <a:ext cx="459009" cy="219075"/>
              </a:xfrm>
              <a:custGeom>
                <a:avLst/>
                <a:gdLst>
                  <a:gd name="connsiteX0" fmla="*/ 459009 w 459009"/>
                  <a:gd name="connsiteY0" fmla="*/ 109538 h 219075"/>
                  <a:gd name="connsiteX1" fmla="*/ 229552 w 459009"/>
                  <a:gd name="connsiteY1" fmla="*/ 219075 h 219075"/>
                  <a:gd name="connsiteX2" fmla="*/ 0 w 459009"/>
                  <a:gd name="connsiteY2" fmla="*/ 109538 h 219075"/>
                  <a:gd name="connsiteX3" fmla="*/ 229552 w 459009"/>
                  <a:gd name="connsiteY3" fmla="*/ 0 h 219075"/>
                  <a:gd name="connsiteX4" fmla="*/ 459009 w 459009"/>
                  <a:gd name="connsiteY4" fmla="*/ 109538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9009" h="219075">
                    <a:moveTo>
                      <a:pt x="459009" y="109538"/>
                    </a:moveTo>
                    <a:cubicBezTo>
                      <a:pt x="459009" y="170021"/>
                      <a:pt x="356235" y="219075"/>
                      <a:pt x="229552" y="219075"/>
                    </a:cubicBezTo>
                    <a:cubicBezTo>
                      <a:pt x="102775" y="219075"/>
                      <a:pt x="0" y="170021"/>
                      <a:pt x="0" y="109538"/>
                    </a:cubicBezTo>
                    <a:cubicBezTo>
                      <a:pt x="0" y="49054"/>
                      <a:pt x="102775" y="0"/>
                      <a:pt x="229552" y="0"/>
                    </a:cubicBezTo>
                    <a:cubicBezTo>
                      <a:pt x="356235" y="0"/>
                      <a:pt x="459009" y="49054"/>
                      <a:pt x="459009" y="109538"/>
                    </a:cubicBezTo>
                    <a:close/>
                  </a:path>
                </a:pathLst>
              </a:custGeom>
              <a:solidFill>
                <a:srgbClr val="CD3D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ïṣḷïḑê"/>
              <p:cNvSpPr/>
              <p:nvPr/>
            </p:nvSpPr>
            <p:spPr>
              <a:xfrm>
                <a:off x="6561581" y="1618297"/>
                <a:ext cx="218312" cy="218312"/>
              </a:xfrm>
              <a:custGeom>
                <a:avLst/>
                <a:gdLst>
                  <a:gd name="connsiteX0" fmla="*/ 218313 w 218312"/>
                  <a:gd name="connsiteY0" fmla="*/ 109156 h 218312"/>
                  <a:gd name="connsiteX1" fmla="*/ 109156 w 218312"/>
                  <a:gd name="connsiteY1" fmla="*/ 218313 h 218312"/>
                  <a:gd name="connsiteX2" fmla="*/ 0 w 218312"/>
                  <a:gd name="connsiteY2" fmla="*/ 109156 h 218312"/>
                  <a:gd name="connsiteX3" fmla="*/ 109156 w 218312"/>
                  <a:gd name="connsiteY3" fmla="*/ 0 h 218312"/>
                  <a:gd name="connsiteX4" fmla="*/ 218313 w 218312"/>
                  <a:gd name="connsiteY4" fmla="*/ 109156 h 218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312" h="218312">
                    <a:moveTo>
                      <a:pt x="218313" y="109156"/>
                    </a:moveTo>
                    <a:cubicBezTo>
                      <a:pt x="218313" y="169450"/>
                      <a:pt x="169450" y="218313"/>
                      <a:pt x="109156" y="218313"/>
                    </a:cubicBezTo>
                    <a:cubicBezTo>
                      <a:pt x="48863" y="218313"/>
                      <a:pt x="0" y="169450"/>
                      <a:pt x="0" y="109156"/>
                    </a:cubicBezTo>
                    <a:cubicBezTo>
                      <a:pt x="0" y="48863"/>
                      <a:pt x="48863" y="0"/>
                      <a:pt x="109156" y="0"/>
                    </a:cubicBezTo>
                    <a:cubicBezTo>
                      <a:pt x="169450" y="0"/>
                      <a:pt x="218313" y="48863"/>
                      <a:pt x="218313" y="109156"/>
                    </a:cubicBezTo>
                    <a:close/>
                  </a:path>
                </a:pathLst>
              </a:custGeom>
              <a:solidFill>
                <a:srgbClr val="F589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îṧľíḑê"/>
              <p:cNvSpPr/>
              <p:nvPr/>
            </p:nvSpPr>
            <p:spPr>
              <a:xfrm>
                <a:off x="5575648" y="1618297"/>
                <a:ext cx="218313" cy="218312"/>
              </a:xfrm>
              <a:custGeom>
                <a:avLst/>
                <a:gdLst>
                  <a:gd name="connsiteX0" fmla="*/ 218313 w 218313"/>
                  <a:gd name="connsiteY0" fmla="*/ 109156 h 218312"/>
                  <a:gd name="connsiteX1" fmla="*/ 109156 w 218313"/>
                  <a:gd name="connsiteY1" fmla="*/ 218313 h 218312"/>
                  <a:gd name="connsiteX2" fmla="*/ 0 w 218313"/>
                  <a:gd name="connsiteY2" fmla="*/ 109156 h 218312"/>
                  <a:gd name="connsiteX3" fmla="*/ 109156 w 218313"/>
                  <a:gd name="connsiteY3" fmla="*/ 0 h 218312"/>
                  <a:gd name="connsiteX4" fmla="*/ 218313 w 218313"/>
                  <a:gd name="connsiteY4" fmla="*/ 109156 h 218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313" h="218312">
                    <a:moveTo>
                      <a:pt x="218313" y="109156"/>
                    </a:moveTo>
                    <a:cubicBezTo>
                      <a:pt x="218313" y="169450"/>
                      <a:pt x="169450" y="218313"/>
                      <a:pt x="109156" y="218313"/>
                    </a:cubicBezTo>
                    <a:cubicBezTo>
                      <a:pt x="48863" y="218313"/>
                      <a:pt x="0" y="169450"/>
                      <a:pt x="0" y="109156"/>
                    </a:cubicBezTo>
                    <a:cubicBezTo>
                      <a:pt x="0" y="48863"/>
                      <a:pt x="48863" y="0"/>
                      <a:pt x="109156" y="0"/>
                    </a:cubicBezTo>
                    <a:cubicBezTo>
                      <a:pt x="169450" y="0"/>
                      <a:pt x="218313" y="48863"/>
                      <a:pt x="218313" y="109156"/>
                    </a:cubicBezTo>
                    <a:close/>
                  </a:path>
                </a:pathLst>
              </a:custGeom>
              <a:solidFill>
                <a:srgbClr val="F589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îsļîḋê"/>
              <p:cNvSpPr/>
              <p:nvPr/>
            </p:nvSpPr>
            <p:spPr>
              <a:xfrm>
                <a:off x="5684805" y="2518219"/>
                <a:ext cx="1037082" cy="644366"/>
              </a:xfrm>
              <a:custGeom>
                <a:avLst/>
                <a:gdLst>
                  <a:gd name="connsiteX0" fmla="*/ 518541 w 1037082"/>
                  <a:gd name="connsiteY0" fmla="*/ 0 h 644366"/>
                  <a:gd name="connsiteX1" fmla="*/ 0 w 1037082"/>
                  <a:gd name="connsiteY1" fmla="*/ 495109 h 644366"/>
                  <a:gd name="connsiteX2" fmla="*/ 518541 w 1037082"/>
                  <a:gd name="connsiteY2" fmla="*/ 644366 h 644366"/>
                  <a:gd name="connsiteX3" fmla="*/ 1037082 w 1037082"/>
                  <a:gd name="connsiteY3" fmla="*/ 495109 h 644366"/>
                  <a:gd name="connsiteX4" fmla="*/ 518541 w 1037082"/>
                  <a:gd name="connsiteY4" fmla="*/ 0 h 644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7082" h="644366">
                    <a:moveTo>
                      <a:pt x="518541" y="0"/>
                    </a:moveTo>
                    <a:cubicBezTo>
                      <a:pt x="239935" y="0"/>
                      <a:pt x="12573" y="219551"/>
                      <a:pt x="0" y="495109"/>
                    </a:cubicBezTo>
                    <a:cubicBezTo>
                      <a:pt x="150209" y="589693"/>
                      <a:pt x="327946" y="644366"/>
                      <a:pt x="518541" y="644366"/>
                    </a:cubicBezTo>
                    <a:cubicBezTo>
                      <a:pt x="709136" y="644366"/>
                      <a:pt x="886873" y="589597"/>
                      <a:pt x="1037082" y="495109"/>
                    </a:cubicBezTo>
                    <a:cubicBezTo>
                      <a:pt x="1024414" y="219551"/>
                      <a:pt x="797147" y="0"/>
                      <a:pt x="518541" y="0"/>
                    </a:cubicBezTo>
                    <a:close/>
                  </a:path>
                </a:pathLst>
              </a:custGeom>
              <a:solidFill>
                <a:srgbClr val="D1916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íṣḷiḓè"/>
              <p:cNvSpPr/>
              <p:nvPr/>
            </p:nvSpPr>
            <p:spPr>
              <a:xfrm>
                <a:off x="6225348" y="1610201"/>
                <a:ext cx="51054" cy="51054"/>
              </a:xfrm>
              <a:custGeom>
                <a:avLst/>
                <a:gdLst>
                  <a:gd name="connsiteX0" fmla="*/ 51054 w 51054"/>
                  <a:gd name="connsiteY0" fmla="*/ 25527 h 51054"/>
                  <a:gd name="connsiteX1" fmla="*/ 25527 w 51054"/>
                  <a:gd name="connsiteY1" fmla="*/ 51054 h 51054"/>
                  <a:gd name="connsiteX2" fmla="*/ 0 w 51054"/>
                  <a:gd name="connsiteY2" fmla="*/ 25527 h 51054"/>
                  <a:gd name="connsiteX3" fmla="*/ 25527 w 51054"/>
                  <a:gd name="connsiteY3" fmla="*/ 0 h 51054"/>
                  <a:gd name="connsiteX4" fmla="*/ 51054 w 51054"/>
                  <a:gd name="connsiteY4" fmla="*/ 25527 h 51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053" h="51053">
                    <a:moveTo>
                      <a:pt x="51054" y="25527"/>
                    </a:moveTo>
                    <a:cubicBezTo>
                      <a:pt x="51054" y="39624"/>
                      <a:pt x="39624" y="51054"/>
                      <a:pt x="25527" y="51054"/>
                    </a:cubicBezTo>
                    <a:cubicBezTo>
                      <a:pt x="11430" y="51054"/>
                      <a:pt x="0" y="39624"/>
                      <a:pt x="0" y="25527"/>
                    </a:cubicBezTo>
                    <a:cubicBezTo>
                      <a:pt x="0" y="11430"/>
                      <a:pt x="11430" y="0"/>
                      <a:pt x="25527" y="0"/>
                    </a:cubicBezTo>
                    <a:cubicBezTo>
                      <a:pt x="39624" y="0"/>
                      <a:pt x="51054" y="11430"/>
                      <a:pt x="51054" y="25527"/>
                    </a:cubicBezTo>
                    <a:close/>
                  </a:path>
                </a:pathLst>
              </a:custGeom>
              <a:solidFill>
                <a:srgbClr val="F2EED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iṩliḓè"/>
              <p:cNvSpPr/>
              <p:nvPr/>
            </p:nvSpPr>
            <p:spPr>
              <a:xfrm>
                <a:off x="5965182" y="1610201"/>
                <a:ext cx="421329" cy="166577"/>
              </a:xfrm>
              <a:custGeom>
                <a:avLst/>
                <a:gdLst>
                  <a:gd name="connsiteX0" fmla="*/ 421329 w 421329"/>
                  <a:gd name="connsiteY0" fmla="*/ 92678 h 166577"/>
                  <a:gd name="connsiteX1" fmla="*/ 47949 w 421329"/>
                  <a:gd name="connsiteY1" fmla="*/ 0 h 166577"/>
                  <a:gd name="connsiteX2" fmla="*/ 2325 w 421329"/>
                  <a:gd name="connsiteY2" fmla="*/ 85915 h 166577"/>
                  <a:gd name="connsiteX3" fmla="*/ 421329 w 421329"/>
                  <a:gd name="connsiteY3" fmla="*/ 92678 h 166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329" h="166577">
                    <a:moveTo>
                      <a:pt x="421329" y="92678"/>
                    </a:moveTo>
                    <a:cubicBezTo>
                      <a:pt x="421329" y="92678"/>
                      <a:pt x="174251" y="202787"/>
                      <a:pt x="47949" y="0"/>
                    </a:cubicBezTo>
                    <a:cubicBezTo>
                      <a:pt x="47949" y="0"/>
                      <a:pt x="-12439" y="41624"/>
                      <a:pt x="2325" y="85915"/>
                    </a:cubicBezTo>
                    <a:cubicBezTo>
                      <a:pt x="17088" y="130302"/>
                      <a:pt x="270930" y="239077"/>
                      <a:pt x="421329" y="92678"/>
                    </a:cubicBezTo>
                    <a:close/>
                  </a:path>
                </a:pathLst>
              </a:custGeom>
              <a:solidFill>
                <a:srgbClr val="B53A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îṩḷiḑè"/>
              <p:cNvSpPr/>
              <p:nvPr/>
            </p:nvSpPr>
            <p:spPr>
              <a:xfrm>
                <a:off x="5138355" y="1690020"/>
                <a:ext cx="162687" cy="162687"/>
              </a:xfrm>
              <a:custGeom>
                <a:avLst/>
                <a:gdLst>
                  <a:gd name="connsiteX0" fmla="*/ 162687 w 162687"/>
                  <a:gd name="connsiteY0" fmla="*/ 81344 h 162687"/>
                  <a:gd name="connsiteX1" fmla="*/ 81344 w 162687"/>
                  <a:gd name="connsiteY1" fmla="*/ 162687 h 162687"/>
                  <a:gd name="connsiteX2" fmla="*/ 0 w 162687"/>
                  <a:gd name="connsiteY2" fmla="*/ 81344 h 162687"/>
                  <a:gd name="connsiteX3" fmla="*/ 81344 w 162687"/>
                  <a:gd name="connsiteY3" fmla="*/ 0 h 162687"/>
                  <a:gd name="connsiteX4" fmla="*/ 162687 w 162687"/>
                  <a:gd name="connsiteY4" fmla="*/ 81344 h 162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687" h="162687">
                    <a:moveTo>
                      <a:pt x="162687" y="81344"/>
                    </a:moveTo>
                    <a:cubicBezTo>
                      <a:pt x="162687" y="126302"/>
                      <a:pt x="126302" y="162687"/>
                      <a:pt x="81344" y="162687"/>
                    </a:cubicBezTo>
                    <a:cubicBezTo>
                      <a:pt x="36386" y="162687"/>
                      <a:pt x="0" y="126302"/>
                      <a:pt x="0" y="81344"/>
                    </a:cubicBezTo>
                    <a:cubicBezTo>
                      <a:pt x="0" y="36386"/>
                      <a:pt x="36481" y="0"/>
                      <a:pt x="81344" y="0"/>
                    </a:cubicBezTo>
                    <a:cubicBezTo>
                      <a:pt x="126206" y="-95"/>
                      <a:pt x="162687" y="36386"/>
                      <a:pt x="162687" y="81344"/>
                    </a:cubicBezTo>
                    <a:close/>
                  </a:path>
                </a:pathLst>
              </a:custGeom>
              <a:solidFill>
                <a:srgbClr val="F589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íšḻiďe"/>
              <p:cNvSpPr/>
              <p:nvPr/>
            </p:nvSpPr>
            <p:spPr>
              <a:xfrm>
                <a:off x="7038403" y="1600200"/>
                <a:ext cx="298513" cy="298513"/>
              </a:xfrm>
              <a:custGeom>
                <a:avLst/>
                <a:gdLst>
                  <a:gd name="connsiteX0" fmla="*/ 0 w 298513"/>
                  <a:gd name="connsiteY0" fmla="*/ 149257 h 298513"/>
                  <a:gd name="connsiteX1" fmla="*/ 149257 w 298513"/>
                  <a:gd name="connsiteY1" fmla="*/ 298513 h 298513"/>
                  <a:gd name="connsiteX2" fmla="*/ 298513 w 298513"/>
                  <a:gd name="connsiteY2" fmla="*/ 149257 h 298513"/>
                  <a:gd name="connsiteX3" fmla="*/ 149257 w 298513"/>
                  <a:gd name="connsiteY3" fmla="*/ 0 h 298513"/>
                  <a:gd name="connsiteX4" fmla="*/ 0 w 298513"/>
                  <a:gd name="connsiteY4" fmla="*/ 149257 h 298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513" h="298513">
                    <a:moveTo>
                      <a:pt x="0" y="149257"/>
                    </a:moveTo>
                    <a:cubicBezTo>
                      <a:pt x="0" y="231648"/>
                      <a:pt x="66865" y="298513"/>
                      <a:pt x="149257" y="298513"/>
                    </a:cubicBezTo>
                    <a:cubicBezTo>
                      <a:pt x="231648" y="298513"/>
                      <a:pt x="298513" y="231648"/>
                      <a:pt x="298513" y="149257"/>
                    </a:cubicBezTo>
                    <a:cubicBezTo>
                      <a:pt x="298513" y="66865"/>
                      <a:pt x="231648" y="0"/>
                      <a:pt x="149257" y="0"/>
                    </a:cubicBezTo>
                    <a:cubicBezTo>
                      <a:pt x="66770" y="0"/>
                      <a:pt x="0" y="66865"/>
                      <a:pt x="0" y="149257"/>
                    </a:cubicBezTo>
                    <a:close/>
                  </a:path>
                </a:pathLst>
              </a:custGeom>
              <a:solidFill>
                <a:srgbClr val="AA55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iṧ1iḋè"/>
              <p:cNvSpPr/>
              <p:nvPr/>
            </p:nvSpPr>
            <p:spPr>
              <a:xfrm>
                <a:off x="7081455" y="1690020"/>
                <a:ext cx="162687" cy="162687"/>
              </a:xfrm>
              <a:custGeom>
                <a:avLst/>
                <a:gdLst>
                  <a:gd name="connsiteX0" fmla="*/ 0 w 162687"/>
                  <a:gd name="connsiteY0" fmla="*/ 81344 h 162687"/>
                  <a:gd name="connsiteX1" fmla="*/ 81344 w 162687"/>
                  <a:gd name="connsiteY1" fmla="*/ 162687 h 162687"/>
                  <a:gd name="connsiteX2" fmla="*/ 162687 w 162687"/>
                  <a:gd name="connsiteY2" fmla="*/ 81344 h 162687"/>
                  <a:gd name="connsiteX3" fmla="*/ 81344 w 162687"/>
                  <a:gd name="connsiteY3" fmla="*/ 0 h 162687"/>
                  <a:gd name="connsiteX4" fmla="*/ 0 w 162687"/>
                  <a:gd name="connsiteY4" fmla="*/ 81344 h 162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687" h="162687">
                    <a:moveTo>
                      <a:pt x="0" y="81344"/>
                    </a:moveTo>
                    <a:cubicBezTo>
                      <a:pt x="0" y="126302"/>
                      <a:pt x="36386" y="162687"/>
                      <a:pt x="81344" y="162687"/>
                    </a:cubicBezTo>
                    <a:cubicBezTo>
                      <a:pt x="126302" y="162687"/>
                      <a:pt x="162687" y="126302"/>
                      <a:pt x="162687" y="81344"/>
                    </a:cubicBezTo>
                    <a:cubicBezTo>
                      <a:pt x="162687" y="36386"/>
                      <a:pt x="126206" y="0"/>
                      <a:pt x="81344" y="0"/>
                    </a:cubicBezTo>
                    <a:cubicBezTo>
                      <a:pt x="36386" y="-95"/>
                      <a:pt x="0" y="36386"/>
                      <a:pt x="0" y="81344"/>
                    </a:cubicBezTo>
                    <a:close/>
                  </a:path>
                </a:pathLst>
              </a:custGeom>
              <a:solidFill>
                <a:srgbClr val="F589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7" name="图形 5"/>
              <p:cNvGrpSpPr/>
              <p:nvPr/>
            </p:nvGrpSpPr>
            <p:grpSpPr>
              <a:xfrm>
                <a:off x="6359842" y="1270635"/>
                <a:ext cx="753468" cy="1174813"/>
                <a:chOff x="6359842" y="1270635"/>
                <a:chExt cx="753468" cy="1174813"/>
              </a:xfrm>
              <a:solidFill>
                <a:srgbClr val="F2EED7">
                  <a:alpha val="50000"/>
                </a:srgbClr>
              </a:solidFill>
            </p:grpSpPr>
            <p:sp>
              <p:nvSpPr>
                <p:cNvPr id="121" name="íṡḷîďê"/>
                <p:cNvSpPr/>
                <p:nvPr/>
              </p:nvSpPr>
              <p:spPr>
                <a:xfrm>
                  <a:off x="6498243" y="1318168"/>
                  <a:ext cx="615066" cy="1127280"/>
                </a:xfrm>
                <a:custGeom>
                  <a:avLst/>
                  <a:gdLst>
                    <a:gd name="connsiteX0" fmla="*/ 521205 w 615066"/>
                    <a:gd name="connsiteY0" fmla="*/ 1127280 h 1127280"/>
                    <a:gd name="connsiteX1" fmla="*/ 506346 w 615066"/>
                    <a:gd name="connsiteY1" fmla="*/ 1124613 h 1127280"/>
                    <a:gd name="connsiteX2" fmla="*/ 481009 w 615066"/>
                    <a:gd name="connsiteY2" fmla="*/ 1069559 h 1127280"/>
                    <a:gd name="connsiteX3" fmla="*/ 458816 w 615066"/>
                    <a:gd name="connsiteY3" fmla="*/ 482438 h 1127280"/>
                    <a:gd name="connsiteX4" fmla="*/ 28000 w 615066"/>
                    <a:gd name="connsiteY4" fmla="*/ 83055 h 1127280"/>
                    <a:gd name="connsiteX5" fmla="*/ 2664 w 615066"/>
                    <a:gd name="connsiteY5" fmla="*/ 28000 h 1127280"/>
                    <a:gd name="connsiteX6" fmla="*/ 57718 w 615066"/>
                    <a:gd name="connsiteY6" fmla="*/ 2663 h 1127280"/>
                    <a:gd name="connsiteX7" fmla="*/ 536730 w 615066"/>
                    <a:gd name="connsiteY7" fmla="*/ 446719 h 1127280"/>
                    <a:gd name="connsiteX8" fmla="*/ 561400 w 615066"/>
                    <a:gd name="connsiteY8" fmla="*/ 1099372 h 1127280"/>
                    <a:gd name="connsiteX9" fmla="*/ 521205 w 615066"/>
                    <a:gd name="connsiteY9" fmla="*/ 1127280 h 1127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15066" h="1127280">
                      <a:moveTo>
                        <a:pt x="521205" y="1127280"/>
                      </a:moveTo>
                      <a:cubicBezTo>
                        <a:pt x="516251" y="1127280"/>
                        <a:pt x="511203" y="1126423"/>
                        <a:pt x="506346" y="1124613"/>
                      </a:cubicBezTo>
                      <a:cubicBezTo>
                        <a:pt x="484152" y="1116422"/>
                        <a:pt x="472817" y="1091752"/>
                        <a:pt x="481009" y="1069559"/>
                      </a:cubicBezTo>
                      <a:cubicBezTo>
                        <a:pt x="552256" y="877249"/>
                        <a:pt x="544350" y="668747"/>
                        <a:pt x="458816" y="482438"/>
                      </a:cubicBezTo>
                      <a:cubicBezTo>
                        <a:pt x="373281" y="296129"/>
                        <a:pt x="220215" y="154206"/>
                        <a:pt x="28000" y="83055"/>
                      </a:cubicBezTo>
                      <a:cubicBezTo>
                        <a:pt x="5807" y="74863"/>
                        <a:pt x="-5528" y="50193"/>
                        <a:pt x="2664" y="28000"/>
                      </a:cubicBezTo>
                      <a:cubicBezTo>
                        <a:pt x="10855" y="5807"/>
                        <a:pt x="35525" y="-5528"/>
                        <a:pt x="57718" y="2663"/>
                      </a:cubicBezTo>
                      <a:cubicBezTo>
                        <a:pt x="271459" y="81816"/>
                        <a:pt x="441575" y="239550"/>
                        <a:pt x="536730" y="446719"/>
                      </a:cubicBezTo>
                      <a:cubicBezTo>
                        <a:pt x="631885" y="653888"/>
                        <a:pt x="640648" y="885631"/>
                        <a:pt x="561400" y="1099372"/>
                      </a:cubicBezTo>
                      <a:cubicBezTo>
                        <a:pt x="555018" y="1116612"/>
                        <a:pt x="538635" y="1127280"/>
                        <a:pt x="521205" y="1127280"/>
                      </a:cubicBezTo>
                      <a:close/>
                    </a:path>
                  </a:pathLst>
                </a:custGeom>
                <a:solidFill>
                  <a:srgbClr val="F2EED7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íṧḻíḓe"/>
                <p:cNvSpPr/>
                <p:nvPr/>
              </p:nvSpPr>
              <p:spPr>
                <a:xfrm>
                  <a:off x="6359842" y="1270635"/>
                  <a:ext cx="99821" cy="99821"/>
                </a:xfrm>
                <a:custGeom>
                  <a:avLst/>
                  <a:gdLst>
                    <a:gd name="connsiteX0" fmla="*/ 99822 w 99821"/>
                    <a:gd name="connsiteY0" fmla="*/ 49911 h 99821"/>
                    <a:gd name="connsiteX1" fmla="*/ 49911 w 99821"/>
                    <a:gd name="connsiteY1" fmla="*/ 99822 h 99821"/>
                    <a:gd name="connsiteX2" fmla="*/ 0 w 99821"/>
                    <a:gd name="connsiteY2" fmla="*/ 49911 h 99821"/>
                    <a:gd name="connsiteX3" fmla="*/ 49911 w 99821"/>
                    <a:gd name="connsiteY3" fmla="*/ 0 h 99821"/>
                    <a:gd name="connsiteX4" fmla="*/ 99822 w 99821"/>
                    <a:gd name="connsiteY4" fmla="*/ 49911 h 99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821" h="99821">
                      <a:moveTo>
                        <a:pt x="99822" y="49911"/>
                      </a:moveTo>
                      <a:cubicBezTo>
                        <a:pt x="99822" y="77438"/>
                        <a:pt x="77438" y="99822"/>
                        <a:pt x="49911" y="99822"/>
                      </a:cubicBezTo>
                      <a:cubicBezTo>
                        <a:pt x="22384" y="99822"/>
                        <a:pt x="0" y="77438"/>
                        <a:pt x="0" y="49911"/>
                      </a:cubicBezTo>
                      <a:cubicBezTo>
                        <a:pt x="0" y="22384"/>
                        <a:pt x="22384" y="0"/>
                        <a:pt x="49911" y="0"/>
                      </a:cubicBezTo>
                      <a:cubicBezTo>
                        <a:pt x="77438" y="0"/>
                        <a:pt x="99822" y="22384"/>
                        <a:pt x="99822" y="49911"/>
                      </a:cubicBezTo>
                      <a:close/>
                    </a:path>
                  </a:pathLst>
                </a:custGeom>
                <a:solidFill>
                  <a:srgbClr val="F2EED7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8" name="íṣ1iḑe"/>
              <p:cNvSpPr/>
              <p:nvPr/>
            </p:nvSpPr>
            <p:spPr>
              <a:xfrm>
                <a:off x="5214365" y="2067687"/>
                <a:ext cx="1977770" cy="398049"/>
              </a:xfrm>
              <a:custGeom>
                <a:avLst/>
                <a:gdLst>
                  <a:gd name="connsiteX0" fmla="*/ 1976533 w 1977770"/>
                  <a:gd name="connsiteY0" fmla="*/ 0 h 398049"/>
                  <a:gd name="connsiteX1" fmla="*/ 1238 w 1977770"/>
                  <a:gd name="connsiteY1" fmla="*/ 0 h 398049"/>
                  <a:gd name="connsiteX2" fmla="*/ 0 w 1977770"/>
                  <a:gd name="connsiteY2" fmla="*/ 48577 h 398049"/>
                  <a:gd name="connsiteX3" fmla="*/ 65532 w 1977770"/>
                  <a:gd name="connsiteY3" fmla="*/ 398050 h 398049"/>
                  <a:gd name="connsiteX4" fmla="*/ 1912239 w 1977770"/>
                  <a:gd name="connsiteY4" fmla="*/ 398050 h 398049"/>
                  <a:gd name="connsiteX5" fmla="*/ 1977771 w 1977770"/>
                  <a:gd name="connsiteY5" fmla="*/ 48577 h 398049"/>
                  <a:gd name="connsiteX6" fmla="*/ 1976533 w 1977770"/>
                  <a:gd name="connsiteY6" fmla="*/ 0 h 39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77770" h="398049">
                    <a:moveTo>
                      <a:pt x="1976533" y="0"/>
                    </a:moveTo>
                    <a:lnTo>
                      <a:pt x="1238" y="0"/>
                    </a:lnTo>
                    <a:cubicBezTo>
                      <a:pt x="476" y="16097"/>
                      <a:pt x="0" y="32290"/>
                      <a:pt x="0" y="48577"/>
                    </a:cubicBezTo>
                    <a:cubicBezTo>
                      <a:pt x="0" y="171736"/>
                      <a:pt x="23241" y="289560"/>
                      <a:pt x="65532" y="398050"/>
                    </a:cubicBezTo>
                    <a:lnTo>
                      <a:pt x="1912239" y="398050"/>
                    </a:lnTo>
                    <a:cubicBezTo>
                      <a:pt x="1954530" y="289560"/>
                      <a:pt x="1977771" y="171736"/>
                      <a:pt x="1977771" y="48577"/>
                    </a:cubicBezTo>
                    <a:cubicBezTo>
                      <a:pt x="1977676" y="32290"/>
                      <a:pt x="1977295" y="16097"/>
                      <a:pt x="1976533" y="0"/>
                    </a:cubicBezTo>
                    <a:close/>
                  </a:path>
                </a:pathLst>
              </a:custGeom>
              <a:solidFill>
                <a:srgbClr val="88A5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ïṡļidè"/>
              <p:cNvSpPr/>
              <p:nvPr/>
            </p:nvSpPr>
            <p:spPr>
              <a:xfrm>
                <a:off x="6121050" y="2000916"/>
                <a:ext cx="549783" cy="919924"/>
              </a:xfrm>
              <a:custGeom>
                <a:avLst/>
                <a:gdLst>
                  <a:gd name="connsiteX0" fmla="*/ 549783 w 549783"/>
                  <a:gd name="connsiteY0" fmla="*/ 807720 h 919924"/>
                  <a:gd name="connsiteX1" fmla="*/ 361664 w 549783"/>
                  <a:gd name="connsiteY1" fmla="*/ 132778 h 919924"/>
                  <a:gd name="connsiteX2" fmla="*/ 331565 w 549783"/>
                  <a:gd name="connsiteY2" fmla="*/ 0 h 919924"/>
                  <a:gd name="connsiteX3" fmla="*/ 0 w 549783"/>
                  <a:gd name="connsiteY3" fmla="*/ 41434 h 919924"/>
                  <a:gd name="connsiteX4" fmla="*/ 118586 w 549783"/>
                  <a:gd name="connsiteY4" fmla="*/ 919924 h 91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9783" h="919924">
                    <a:moveTo>
                      <a:pt x="549783" y="807720"/>
                    </a:moveTo>
                    <a:lnTo>
                      <a:pt x="361664" y="132778"/>
                    </a:lnTo>
                    <a:lnTo>
                      <a:pt x="331565" y="0"/>
                    </a:lnTo>
                    <a:lnTo>
                      <a:pt x="0" y="41434"/>
                    </a:lnTo>
                    <a:lnTo>
                      <a:pt x="118586" y="919924"/>
                    </a:lnTo>
                    <a:close/>
                  </a:path>
                </a:pathLst>
              </a:custGeom>
              <a:solidFill>
                <a:srgbClr val="88A5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ïṩḷïdê"/>
              <p:cNvSpPr/>
              <p:nvPr/>
            </p:nvSpPr>
            <p:spPr>
              <a:xfrm>
                <a:off x="6109810" y="2404967"/>
                <a:ext cx="475773" cy="140493"/>
              </a:xfrm>
              <a:custGeom>
                <a:avLst/>
                <a:gdLst>
                  <a:gd name="connsiteX0" fmla="*/ 0 w 475773"/>
                  <a:gd name="connsiteY0" fmla="*/ 140494 h 140493"/>
                  <a:gd name="connsiteX1" fmla="*/ 475774 w 475773"/>
                  <a:gd name="connsiteY1" fmla="*/ 0 h 140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5773" h="140493">
                    <a:moveTo>
                      <a:pt x="0" y="140494"/>
                    </a:moveTo>
                    <a:lnTo>
                      <a:pt x="475774" y="0"/>
                    </a:lnTo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í$liḑè"/>
              <p:cNvSpPr/>
              <p:nvPr/>
            </p:nvSpPr>
            <p:spPr>
              <a:xfrm>
                <a:off x="6175438" y="2581179"/>
                <a:ext cx="546925" cy="209550"/>
              </a:xfrm>
              <a:custGeom>
                <a:avLst/>
                <a:gdLst>
                  <a:gd name="connsiteX0" fmla="*/ 0 w 546925"/>
                  <a:gd name="connsiteY0" fmla="*/ 209550 h 209550"/>
                  <a:gd name="connsiteX1" fmla="*/ 546926 w 546925"/>
                  <a:gd name="connsiteY1" fmla="*/ 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46925" h="209550">
                    <a:moveTo>
                      <a:pt x="0" y="209550"/>
                    </a:moveTo>
                    <a:lnTo>
                      <a:pt x="546926" y="0"/>
                    </a:lnTo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î$ļïďé"/>
              <p:cNvSpPr/>
              <p:nvPr/>
            </p:nvSpPr>
            <p:spPr>
              <a:xfrm>
                <a:off x="6182486" y="2404967"/>
                <a:ext cx="439578" cy="368808"/>
              </a:xfrm>
              <a:custGeom>
                <a:avLst/>
                <a:gdLst>
                  <a:gd name="connsiteX0" fmla="*/ 375857 w 439578"/>
                  <a:gd name="connsiteY0" fmla="*/ 0 h 368808"/>
                  <a:gd name="connsiteX1" fmla="*/ 0 w 439578"/>
                  <a:gd name="connsiteY1" fmla="*/ 118015 h 368808"/>
                  <a:gd name="connsiteX2" fmla="*/ 33814 w 439578"/>
                  <a:gd name="connsiteY2" fmla="*/ 368808 h 368808"/>
                  <a:gd name="connsiteX3" fmla="*/ 439579 w 439578"/>
                  <a:gd name="connsiteY3" fmla="*/ 228600 h 368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578" h="368808">
                    <a:moveTo>
                      <a:pt x="375857" y="0"/>
                    </a:moveTo>
                    <a:lnTo>
                      <a:pt x="0" y="118015"/>
                    </a:lnTo>
                    <a:lnTo>
                      <a:pt x="33814" y="368808"/>
                    </a:lnTo>
                    <a:lnTo>
                      <a:pt x="439579" y="228600"/>
                    </a:ln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íSlïḑè"/>
              <p:cNvSpPr/>
              <p:nvPr/>
            </p:nvSpPr>
            <p:spPr>
              <a:xfrm>
                <a:off x="5550312" y="2027777"/>
                <a:ext cx="573405" cy="894873"/>
              </a:xfrm>
              <a:custGeom>
                <a:avLst/>
                <a:gdLst>
                  <a:gd name="connsiteX0" fmla="*/ 205359 w 573405"/>
                  <a:gd name="connsiteY0" fmla="*/ 0 h 894873"/>
                  <a:gd name="connsiteX1" fmla="*/ 573405 w 573405"/>
                  <a:gd name="connsiteY1" fmla="*/ 20003 h 894873"/>
                  <a:gd name="connsiteX2" fmla="*/ 460248 w 573405"/>
                  <a:gd name="connsiteY2" fmla="*/ 894874 h 894873"/>
                  <a:gd name="connsiteX3" fmla="*/ 0 w 573405"/>
                  <a:gd name="connsiteY3" fmla="*/ 799814 h 894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3405" h="894873">
                    <a:moveTo>
                      <a:pt x="205359" y="0"/>
                    </a:moveTo>
                    <a:lnTo>
                      <a:pt x="573405" y="20003"/>
                    </a:lnTo>
                    <a:lnTo>
                      <a:pt x="460248" y="894874"/>
                    </a:lnTo>
                    <a:lnTo>
                      <a:pt x="0" y="799814"/>
                    </a:lnTo>
                    <a:close/>
                  </a:path>
                </a:pathLst>
              </a:custGeom>
              <a:solidFill>
                <a:srgbClr val="88A5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ïSlïdê"/>
              <p:cNvSpPr/>
              <p:nvPr/>
            </p:nvSpPr>
            <p:spPr>
              <a:xfrm>
                <a:off x="6071044" y="2047779"/>
                <a:ext cx="104393" cy="417956"/>
              </a:xfrm>
              <a:custGeom>
                <a:avLst/>
                <a:gdLst>
                  <a:gd name="connsiteX0" fmla="*/ 104394 w 104393"/>
                  <a:gd name="connsiteY0" fmla="*/ 417957 h 417956"/>
                  <a:gd name="connsiteX1" fmla="*/ 52673 w 104393"/>
                  <a:gd name="connsiteY1" fmla="*/ 0 h 417956"/>
                  <a:gd name="connsiteX2" fmla="*/ 0 w 104393"/>
                  <a:gd name="connsiteY2" fmla="*/ 417957 h 417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4393" h="417956">
                    <a:moveTo>
                      <a:pt x="104394" y="417957"/>
                    </a:moveTo>
                    <a:lnTo>
                      <a:pt x="52673" y="0"/>
                    </a:lnTo>
                    <a:lnTo>
                      <a:pt x="0" y="417957"/>
                    </a:ln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î$líḑè"/>
              <p:cNvSpPr/>
              <p:nvPr/>
            </p:nvSpPr>
            <p:spPr>
              <a:xfrm>
                <a:off x="5652134" y="2162651"/>
                <a:ext cx="457676" cy="347186"/>
              </a:xfrm>
              <a:custGeom>
                <a:avLst/>
                <a:gdLst>
                  <a:gd name="connsiteX0" fmla="*/ 457676 w 457676"/>
                  <a:gd name="connsiteY0" fmla="*/ 63532 h 347186"/>
                  <a:gd name="connsiteX1" fmla="*/ 68866 w 457676"/>
                  <a:gd name="connsiteY1" fmla="*/ 0 h 347186"/>
                  <a:gd name="connsiteX2" fmla="*/ 0 w 457676"/>
                  <a:gd name="connsiteY2" fmla="*/ 268414 h 347186"/>
                  <a:gd name="connsiteX3" fmla="*/ 411861 w 457676"/>
                  <a:gd name="connsiteY3" fmla="*/ 347186 h 347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676" h="347186">
                    <a:moveTo>
                      <a:pt x="457676" y="63532"/>
                    </a:moveTo>
                    <a:lnTo>
                      <a:pt x="68866" y="0"/>
                    </a:lnTo>
                    <a:lnTo>
                      <a:pt x="0" y="268414"/>
                    </a:lnTo>
                    <a:lnTo>
                      <a:pt x="411861" y="347186"/>
                    </a:ln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iṥḷïḋè"/>
              <p:cNvSpPr/>
              <p:nvPr/>
            </p:nvSpPr>
            <p:spPr>
              <a:xfrm>
                <a:off x="5550312" y="2640806"/>
                <a:ext cx="488727" cy="281844"/>
              </a:xfrm>
              <a:custGeom>
                <a:avLst/>
                <a:gdLst>
                  <a:gd name="connsiteX0" fmla="*/ 488728 w 488727"/>
                  <a:gd name="connsiteY0" fmla="*/ 61436 h 281844"/>
                  <a:gd name="connsiteX1" fmla="*/ 47911 w 488727"/>
                  <a:gd name="connsiteY1" fmla="*/ 0 h 281844"/>
                  <a:gd name="connsiteX2" fmla="*/ 0 w 488727"/>
                  <a:gd name="connsiteY2" fmla="*/ 186785 h 281844"/>
                  <a:gd name="connsiteX3" fmla="*/ 460248 w 488727"/>
                  <a:gd name="connsiteY3" fmla="*/ 281845 h 28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8726" h="281844">
                    <a:moveTo>
                      <a:pt x="488728" y="61436"/>
                    </a:moveTo>
                    <a:lnTo>
                      <a:pt x="47911" y="0"/>
                    </a:lnTo>
                    <a:lnTo>
                      <a:pt x="0" y="186785"/>
                    </a:lnTo>
                    <a:lnTo>
                      <a:pt x="460248" y="281845"/>
                    </a:ln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ïṩ1ïḍè"/>
              <p:cNvSpPr/>
              <p:nvPr/>
            </p:nvSpPr>
            <p:spPr>
              <a:xfrm>
                <a:off x="5210817" y="2067687"/>
                <a:ext cx="307109" cy="398049"/>
              </a:xfrm>
              <a:custGeom>
                <a:avLst/>
                <a:gdLst>
                  <a:gd name="connsiteX0" fmla="*/ 268438 w 307109"/>
                  <a:gd name="connsiteY0" fmla="*/ 0 h 398049"/>
                  <a:gd name="connsiteX1" fmla="*/ 307109 w 307109"/>
                  <a:gd name="connsiteY1" fmla="*/ 398050 h 398049"/>
                  <a:gd name="connsiteX2" fmla="*/ 69080 w 307109"/>
                  <a:gd name="connsiteY2" fmla="*/ 398050 h 398049"/>
                  <a:gd name="connsiteX3" fmla="*/ 4786 w 307109"/>
                  <a:gd name="connsiteY3" fmla="*/ 0 h 398049"/>
                  <a:gd name="connsiteX4" fmla="*/ 268438 w 307109"/>
                  <a:gd name="connsiteY4" fmla="*/ 0 h 39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109" h="398049">
                    <a:moveTo>
                      <a:pt x="268438" y="0"/>
                    </a:moveTo>
                    <a:lnTo>
                      <a:pt x="307109" y="398050"/>
                    </a:lnTo>
                    <a:lnTo>
                      <a:pt x="69080" y="398050"/>
                    </a:lnTo>
                    <a:cubicBezTo>
                      <a:pt x="69080" y="398050"/>
                      <a:pt x="-21503" y="220504"/>
                      <a:pt x="4786" y="0"/>
                    </a:cubicBezTo>
                    <a:lnTo>
                      <a:pt x="268438" y="0"/>
                    </a:ln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îşľïďe"/>
              <p:cNvSpPr/>
              <p:nvPr/>
            </p:nvSpPr>
            <p:spPr>
              <a:xfrm>
                <a:off x="6617397" y="2067687"/>
                <a:ext cx="301942" cy="398049"/>
              </a:xfrm>
              <a:custGeom>
                <a:avLst/>
                <a:gdLst>
                  <a:gd name="connsiteX0" fmla="*/ 0 w 301942"/>
                  <a:gd name="connsiteY0" fmla="*/ 0 h 398049"/>
                  <a:gd name="connsiteX1" fmla="*/ 0 w 301942"/>
                  <a:gd name="connsiteY1" fmla="*/ 398050 h 398049"/>
                  <a:gd name="connsiteX2" fmla="*/ 301943 w 301942"/>
                  <a:gd name="connsiteY2" fmla="*/ 398050 h 398049"/>
                  <a:gd name="connsiteX3" fmla="*/ 285274 w 301942"/>
                  <a:gd name="connsiteY3" fmla="*/ 0 h 39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1942" h="398049">
                    <a:moveTo>
                      <a:pt x="0" y="0"/>
                    </a:moveTo>
                    <a:lnTo>
                      <a:pt x="0" y="398050"/>
                    </a:lnTo>
                    <a:lnTo>
                      <a:pt x="301943" y="398050"/>
                    </a:lnTo>
                    <a:lnTo>
                      <a:pt x="285274" y="0"/>
                    </a:ln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iSḻíḓe"/>
              <p:cNvSpPr/>
              <p:nvPr/>
            </p:nvSpPr>
            <p:spPr>
              <a:xfrm>
                <a:off x="7109650" y="2067591"/>
                <a:ext cx="86105" cy="398144"/>
              </a:xfrm>
              <a:custGeom>
                <a:avLst/>
                <a:gdLst>
                  <a:gd name="connsiteX0" fmla="*/ 22384 w 86105"/>
                  <a:gd name="connsiteY0" fmla="*/ 398145 h 398144"/>
                  <a:gd name="connsiteX1" fmla="*/ 86106 w 86105"/>
                  <a:gd name="connsiteY1" fmla="*/ 49244 h 398144"/>
                  <a:gd name="connsiteX2" fmla="*/ 84867 w 86105"/>
                  <a:gd name="connsiteY2" fmla="*/ 0 h 398144"/>
                  <a:gd name="connsiteX3" fmla="*/ 0 w 86105"/>
                  <a:gd name="connsiteY3" fmla="*/ 0 h 398144"/>
                  <a:gd name="connsiteX4" fmla="*/ 0 w 86105"/>
                  <a:gd name="connsiteY4" fmla="*/ 398050 h 398144"/>
                  <a:gd name="connsiteX5" fmla="*/ 22384 w 86105"/>
                  <a:gd name="connsiteY5" fmla="*/ 398050 h 398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6105" h="398144">
                    <a:moveTo>
                      <a:pt x="22384" y="398145"/>
                    </a:moveTo>
                    <a:cubicBezTo>
                      <a:pt x="63532" y="289655"/>
                      <a:pt x="86106" y="172117"/>
                      <a:pt x="86106" y="49244"/>
                    </a:cubicBezTo>
                    <a:cubicBezTo>
                      <a:pt x="86106" y="32766"/>
                      <a:pt x="85725" y="16288"/>
                      <a:pt x="84867" y="0"/>
                    </a:cubicBezTo>
                    <a:lnTo>
                      <a:pt x="0" y="0"/>
                    </a:lnTo>
                    <a:lnTo>
                      <a:pt x="0" y="398050"/>
                    </a:lnTo>
                    <a:lnTo>
                      <a:pt x="22384" y="398050"/>
                    </a:ln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îṡ1íḍè"/>
              <p:cNvSpPr/>
              <p:nvPr/>
            </p:nvSpPr>
            <p:spPr>
              <a:xfrm>
                <a:off x="6121050" y="2001488"/>
                <a:ext cx="367283" cy="225170"/>
              </a:xfrm>
              <a:custGeom>
                <a:avLst/>
                <a:gdLst>
                  <a:gd name="connsiteX0" fmla="*/ 361664 w 367283"/>
                  <a:gd name="connsiteY0" fmla="*/ 132683 h 225170"/>
                  <a:gd name="connsiteX1" fmla="*/ 331565 w 367283"/>
                  <a:gd name="connsiteY1" fmla="*/ 0 h 225170"/>
                  <a:gd name="connsiteX2" fmla="*/ 0 w 367283"/>
                  <a:gd name="connsiteY2" fmla="*/ 41434 h 225170"/>
                  <a:gd name="connsiteX3" fmla="*/ 24765 w 367283"/>
                  <a:gd name="connsiteY3" fmla="*/ 225171 h 225170"/>
                  <a:gd name="connsiteX4" fmla="*/ 367284 w 367283"/>
                  <a:gd name="connsiteY4" fmla="*/ 152781 h 225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283" h="225170">
                    <a:moveTo>
                      <a:pt x="361664" y="132683"/>
                    </a:moveTo>
                    <a:lnTo>
                      <a:pt x="331565" y="0"/>
                    </a:lnTo>
                    <a:lnTo>
                      <a:pt x="0" y="41434"/>
                    </a:lnTo>
                    <a:lnTo>
                      <a:pt x="24765" y="225171"/>
                    </a:lnTo>
                    <a:lnTo>
                      <a:pt x="367284" y="152781"/>
                    </a:ln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0" name="iśļiďè"/>
            <p:cNvSpPr/>
            <p:nvPr/>
          </p:nvSpPr>
          <p:spPr>
            <a:xfrm>
              <a:off x="5225700" y="1336738"/>
              <a:ext cx="1607153" cy="1825942"/>
            </a:xfrm>
            <a:custGeom>
              <a:avLst/>
              <a:gdLst>
                <a:gd name="connsiteX0" fmla="*/ 157163 w 1607153"/>
                <a:gd name="connsiteY0" fmla="*/ 741712 h 1825942"/>
                <a:gd name="connsiteX1" fmla="*/ 499586 w 1607153"/>
                <a:gd name="connsiteY1" fmla="*/ 0 h 1825942"/>
                <a:gd name="connsiteX2" fmla="*/ 0 w 1607153"/>
                <a:gd name="connsiteY2" fmla="*/ 851154 h 1825942"/>
                <a:gd name="connsiteX3" fmla="*/ 974788 w 1607153"/>
                <a:gd name="connsiteY3" fmla="*/ 1825942 h 1825942"/>
                <a:gd name="connsiteX4" fmla="*/ 1607153 w 1607153"/>
                <a:gd name="connsiteY4" fmla="*/ 1592961 h 1825942"/>
                <a:gd name="connsiteX5" fmla="*/ 1131951 w 1607153"/>
                <a:gd name="connsiteY5" fmla="*/ 1716500 h 1825942"/>
                <a:gd name="connsiteX6" fmla="*/ 157163 w 1607153"/>
                <a:gd name="connsiteY6" fmla="*/ 741712 h 182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7153" h="1825942">
                  <a:moveTo>
                    <a:pt x="157163" y="741712"/>
                  </a:moveTo>
                  <a:cubicBezTo>
                    <a:pt x="157163" y="444722"/>
                    <a:pt x="290036" y="178784"/>
                    <a:pt x="499586" y="0"/>
                  </a:cubicBezTo>
                  <a:cubicBezTo>
                    <a:pt x="201549" y="166783"/>
                    <a:pt x="0" y="485394"/>
                    <a:pt x="0" y="851154"/>
                  </a:cubicBezTo>
                  <a:cubicBezTo>
                    <a:pt x="0" y="1389507"/>
                    <a:pt x="436436" y="1825942"/>
                    <a:pt x="974788" y="1825942"/>
                  </a:cubicBezTo>
                  <a:cubicBezTo>
                    <a:pt x="1216152" y="1825942"/>
                    <a:pt x="1436941" y="1738217"/>
                    <a:pt x="1607153" y="1592961"/>
                  </a:cubicBezTo>
                  <a:cubicBezTo>
                    <a:pt x="1466564" y="1671638"/>
                    <a:pt x="1304449" y="1716500"/>
                    <a:pt x="1131951" y="1716500"/>
                  </a:cubicBezTo>
                  <a:cubicBezTo>
                    <a:pt x="593598" y="1716405"/>
                    <a:pt x="157163" y="1280065"/>
                    <a:pt x="157163" y="741712"/>
                  </a:cubicBezTo>
                  <a:close/>
                </a:path>
              </a:pathLst>
            </a:custGeom>
            <a:solidFill>
              <a:srgbClr val="77302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9" name="图形 5"/>
          <p:cNvGrpSpPr/>
          <p:nvPr userDrawn="1"/>
        </p:nvGrpSpPr>
        <p:grpSpPr>
          <a:xfrm rot="2123278">
            <a:off x="-2631011" y="-789899"/>
            <a:ext cx="5092559" cy="5162593"/>
            <a:chOff x="2376890" y="771442"/>
            <a:chExt cx="2757091" cy="2795007"/>
          </a:xfrm>
          <a:solidFill>
            <a:schemeClr val="accent1"/>
          </a:solidFill>
        </p:grpSpPr>
        <p:sp>
          <p:nvSpPr>
            <p:cNvPr id="130" name="ïṡḻîḓe"/>
            <p:cNvSpPr/>
            <p:nvPr/>
          </p:nvSpPr>
          <p:spPr>
            <a:xfrm>
              <a:off x="2586037" y="1642205"/>
              <a:ext cx="295275" cy="295275"/>
            </a:xfrm>
            <a:custGeom>
              <a:avLst/>
              <a:gdLst>
                <a:gd name="connsiteX0" fmla="*/ 295275 w 295275"/>
                <a:gd name="connsiteY0" fmla="*/ 147638 h 295275"/>
                <a:gd name="connsiteX1" fmla="*/ 147638 w 295275"/>
                <a:gd name="connsiteY1" fmla="*/ 295275 h 295275"/>
                <a:gd name="connsiteX2" fmla="*/ 0 w 295275"/>
                <a:gd name="connsiteY2" fmla="*/ 147638 h 295275"/>
                <a:gd name="connsiteX3" fmla="*/ 147638 w 295275"/>
                <a:gd name="connsiteY3" fmla="*/ 0 h 295275"/>
                <a:gd name="connsiteX4" fmla="*/ 295275 w 295275"/>
                <a:gd name="connsiteY4" fmla="*/ 147638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275" h="295275">
                  <a:moveTo>
                    <a:pt x="295275" y="147638"/>
                  </a:moveTo>
                  <a:cubicBezTo>
                    <a:pt x="295275" y="229176"/>
                    <a:pt x="229175" y="295275"/>
                    <a:pt x="147638" y="295275"/>
                  </a:cubicBezTo>
                  <a:cubicBezTo>
                    <a:pt x="66100" y="295275"/>
                    <a:pt x="0" y="229176"/>
                    <a:pt x="0" y="147638"/>
                  </a:cubicBezTo>
                  <a:cubicBezTo>
                    <a:pt x="0" y="66100"/>
                    <a:pt x="66100" y="0"/>
                    <a:pt x="147638" y="0"/>
                  </a:cubicBezTo>
                  <a:cubicBezTo>
                    <a:pt x="229175" y="0"/>
                    <a:pt x="295275" y="66100"/>
                    <a:pt x="295275" y="147638"/>
                  </a:cubicBezTo>
                  <a:close/>
                </a:path>
              </a:pathLst>
            </a:custGeom>
            <a:solidFill>
              <a:srgbClr val="E7BB9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ísļîḍe"/>
            <p:cNvSpPr/>
            <p:nvPr/>
          </p:nvSpPr>
          <p:spPr>
            <a:xfrm>
              <a:off x="4630768" y="1642205"/>
              <a:ext cx="295275" cy="295275"/>
            </a:xfrm>
            <a:custGeom>
              <a:avLst/>
              <a:gdLst>
                <a:gd name="connsiteX0" fmla="*/ 295275 w 295275"/>
                <a:gd name="connsiteY0" fmla="*/ 147638 h 295275"/>
                <a:gd name="connsiteX1" fmla="*/ 147637 w 295275"/>
                <a:gd name="connsiteY1" fmla="*/ 295275 h 295275"/>
                <a:gd name="connsiteX2" fmla="*/ 0 w 295275"/>
                <a:gd name="connsiteY2" fmla="*/ 147638 h 295275"/>
                <a:gd name="connsiteX3" fmla="*/ 147637 w 295275"/>
                <a:gd name="connsiteY3" fmla="*/ 0 h 295275"/>
                <a:gd name="connsiteX4" fmla="*/ 295275 w 295275"/>
                <a:gd name="connsiteY4" fmla="*/ 147638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275" h="295275">
                  <a:moveTo>
                    <a:pt x="295275" y="147638"/>
                  </a:moveTo>
                  <a:cubicBezTo>
                    <a:pt x="295275" y="229176"/>
                    <a:pt x="229175" y="295275"/>
                    <a:pt x="147637" y="295275"/>
                  </a:cubicBezTo>
                  <a:cubicBezTo>
                    <a:pt x="66100" y="295275"/>
                    <a:pt x="0" y="229176"/>
                    <a:pt x="0" y="147638"/>
                  </a:cubicBezTo>
                  <a:cubicBezTo>
                    <a:pt x="0" y="66100"/>
                    <a:pt x="66100" y="0"/>
                    <a:pt x="147637" y="0"/>
                  </a:cubicBezTo>
                  <a:cubicBezTo>
                    <a:pt x="229175" y="0"/>
                    <a:pt x="295275" y="66100"/>
                    <a:pt x="295275" y="147638"/>
                  </a:cubicBezTo>
                  <a:close/>
                </a:path>
              </a:pathLst>
            </a:custGeom>
            <a:solidFill>
              <a:srgbClr val="E7BB9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íŝľiḍé"/>
            <p:cNvSpPr/>
            <p:nvPr/>
          </p:nvSpPr>
          <p:spPr>
            <a:xfrm>
              <a:off x="2710242" y="1673637"/>
              <a:ext cx="108852" cy="251841"/>
            </a:xfrm>
            <a:custGeom>
              <a:avLst/>
              <a:gdLst>
                <a:gd name="connsiteX0" fmla="*/ 58198 w 108852"/>
                <a:gd name="connsiteY0" fmla="*/ 251841 h 251841"/>
                <a:gd name="connsiteX1" fmla="*/ 44196 w 108852"/>
                <a:gd name="connsiteY1" fmla="*/ 238982 h 251841"/>
                <a:gd name="connsiteX2" fmla="*/ 88392 w 108852"/>
                <a:gd name="connsiteY2" fmla="*/ 125158 h 251841"/>
                <a:gd name="connsiteX3" fmla="*/ 0 w 108852"/>
                <a:gd name="connsiteY3" fmla="*/ 16859 h 251841"/>
                <a:gd name="connsiteX4" fmla="*/ 8953 w 108852"/>
                <a:gd name="connsiteY4" fmla="*/ 0 h 251841"/>
                <a:gd name="connsiteX5" fmla="*/ 107156 w 108852"/>
                <a:gd name="connsiteY5" fmla="*/ 121825 h 251841"/>
                <a:gd name="connsiteX6" fmla="*/ 58198 w 108852"/>
                <a:gd name="connsiteY6" fmla="*/ 251841 h 251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852" h="251840">
                  <a:moveTo>
                    <a:pt x="58198" y="251841"/>
                  </a:moveTo>
                  <a:lnTo>
                    <a:pt x="44196" y="238982"/>
                  </a:lnTo>
                  <a:cubicBezTo>
                    <a:pt x="79820" y="200311"/>
                    <a:pt x="94678" y="162020"/>
                    <a:pt x="88392" y="125158"/>
                  </a:cubicBezTo>
                  <a:cubicBezTo>
                    <a:pt x="77152" y="58769"/>
                    <a:pt x="762" y="17240"/>
                    <a:pt x="0" y="16859"/>
                  </a:cubicBezTo>
                  <a:lnTo>
                    <a:pt x="8953" y="0"/>
                  </a:lnTo>
                  <a:cubicBezTo>
                    <a:pt x="12478" y="1810"/>
                    <a:pt x="94202" y="46196"/>
                    <a:pt x="107156" y="121825"/>
                  </a:cubicBezTo>
                  <a:cubicBezTo>
                    <a:pt x="114490" y="164783"/>
                    <a:pt x="98012" y="208598"/>
                    <a:pt x="58198" y="251841"/>
                  </a:cubicBezTo>
                  <a:close/>
                </a:path>
              </a:pathLst>
            </a:custGeom>
            <a:solidFill>
              <a:srgbClr val="D492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îṧḷîḋê"/>
            <p:cNvSpPr/>
            <p:nvPr/>
          </p:nvSpPr>
          <p:spPr>
            <a:xfrm>
              <a:off x="2715040" y="1729168"/>
              <a:ext cx="79498" cy="155162"/>
            </a:xfrm>
            <a:custGeom>
              <a:avLst/>
              <a:gdLst>
                <a:gd name="connsiteX0" fmla="*/ 69021 w 79498"/>
                <a:gd name="connsiteY0" fmla="*/ 155162 h 155162"/>
                <a:gd name="connsiteX1" fmla="*/ 251 w 79498"/>
                <a:gd name="connsiteY1" fmla="*/ 61531 h 155162"/>
                <a:gd name="connsiteX2" fmla="*/ 55591 w 79498"/>
                <a:gd name="connsiteY2" fmla="*/ 0 h 155162"/>
                <a:gd name="connsiteX3" fmla="*/ 62735 w 79498"/>
                <a:gd name="connsiteY3" fmla="*/ 17717 h 155162"/>
                <a:gd name="connsiteX4" fmla="*/ 19205 w 79498"/>
                <a:gd name="connsiteY4" fmla="*/ 63532 h 155162"/>
                <a:gd name="connsiteX5" fmla="*/ 79499 w 79498"/>
                <a:gd name="connsiteY5" fmla="*/ 139256 h 155162"/>
                <a:gd name="connsiteX6" fmla="*/ 69021 w 79498"/>
                <a:gd name="connsiteY6" fmla="*/ 155162 h 15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498" h="155162">
                  <a:moveTo>
                    <a:pt x="69021" y="155162"/>
                  </a:moveTo>
                  <a:cubicBezTo>
                    <a:pt x="20444" y="123254"/>
                    <a:pt x="-2702" y="91726"/>
                    <a:pt x="251" y="61531"/>
                  </a:cubicBezTo>
                  <a:cubicBezTo>
                    <a:pt x="4251" y="21146"/>
                    <a:pt x="53495" y="857"/>
                    <a:pt x="55591" y="0"/>
                  </a:cubicBezTo>
                  <a:lnTo>
                    <a:pt x="62735" y="17717"/>
                  </a:lnTo>
                  <a:cubicBezTo>
                    <a:pt x="62354" y="17907"/>
                    <a:pt x="22063" y="34576"/>
                    <a:pt x="19205" y="63532"/>
                  </a:cubicBezTo>
                  <a:cubicBezTo>
                    <a:pt x="17015" y="85725"/>
                    <a:pt x="37874" y="111919"/>
                    <a:pt x="79499" y="139256"/>
                  </a:cubicBezTo>
                  <a:lnTo>
                    <a:pt x="69021" y="155162"/>
                  </a:lnTo>
                  <a:close/>
                </a:path>
              </a:pathLst>
            </a:custGeom>
            <a:solidFill>
              <a:srgbClr val="D492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íṣ1îḓe"/>
            <p:cNvSpPr/>
            <p:nvPr/>
          </p:nvSpPr>
          <p:spPr>
            <a:xfrm>
              <a:off x="4673268" y="1673637"/>
              <a:ext cx="108852" cy="251841"/>
            </a:xfrm>
            <a:custGeom>
              <a:avLst/>
              <a:gdLst>
                <a:gd name="connsiteX0" fmla="*/ 50654 w 108852"/>
                <a:gd name="connsiteY0" fmla="*/ 251841 h 251841"/>
                <a:gd name="connsiteX1" fmla="*/ 1696 w 108852"/>
                <a:gd name="connsiteY1" fmla="*/ 121825 h 251841"/>
                <a:gd name="connsiteX2" fmla="*/ 99899 w 108852"/>
                <a:gd name="connsiteY2" fmla="*/ 0 h 251841"/>
                <a:gd name="connsiteX3" fmla="*/ 108852 w 108852"/>
                <a:gd name="connsiteY3" fmla="*/ 16859 h 251841"/>
                <a:gd name="connsiteX4" fmla="*/ 20460 w 108852"/>
                <a:gd name="connsiteY4" fmla="*/ 125158 h 251841"/>
                <a:gd name="connsiteX5" fmla="*/ 64656 w 108852"/>
                <a:gd name="connsiteY5" fmla="*/ 238982 h 251841"/>
                <a:gd name="connsiteX6" fmla="*/ 50654 w 108852"/>
                <a:gd name="connsiteY6" fmla="*/ 251841 h 251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852" h="251840">
                  <a:moveTo>
                    <a:pt x="50654" y="251841"/>
                  </a:moveTo>
                  <a:cubicBezTo>
                    <a:pt x="10840" y="208502"/>
                    <a:pt x="-5638" y="164783"/>
                    <a:pt x="1696" y="121825"/>
                  </a:cubicBezTo>
                  <a:cubicBezTo>
                    <a:pt x="14650" y="46196"/>
                    <a:pt x="96470" y="1905"/>
                    <a:pt x="99899" y="0"/>
                  </a:cubicBezTo>
                  <a:lnTo>
                    <a:pt x="108852" y="16859"/>
                  </a:lnTo>
                  <a:cubicBezTo>
                    <a:pt x="108090" y="17240"/>
                    <a:pt x="31700" y="58769"/>
                    <a:pt x="20460" y="125158"/>
                  </a:cubicBezTo>
                  <a:cubicBezTo>
                    <a:pt x="14174" y="161925"/>
                    <a:pt x="29033" y="200216"/>
                    <a:pt x="64656" y="238982"/>
                  </a:cubicBezTo>
                  <a:lnTo>
                    <a:pt x="50654" y="251841"/>
                  </a:lnTo>
                  <a:close/>
                </a:path>
              </a:pathLst>
            </a:custGeom>
            <a:solidFill>
              <a:srgbClr val="D492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ïṩ1iďé"/>
            <p:cNvSpPr/>
            <p:nvPr/>
          </p:nvSpPr>
          <p:spPr>
            <a:xfrm>
              <a:off x="4697729" y="1729168"/>
              <a:ext cx="79514" cy="155162"/>
            </a:xfrm>
            <a:custGeom>
              <a:avLst/>
              <a:gdLst>
                <a:gd name="connsiteX0" fmla="*/ 10478 w 79514"/>
                <a:gd name="connsiteY0" fmla="*/ 155162 h 155162"/>
                <a:gd name="connsiteX1" fmla="*/ 0 w 79514"/>
                <a:gd name="connsiteY1" fmla="*/ 139256 h 155162"/>
                <a:gd name="connsiteX2" fmla="*/ 60293 w 79514"/>
                <a:gd name="connsiteY2" fmla="*/ 63436 h 155162"/>
                <a:gd name="connsiteX3" fmla="*/ 16764 w 79514"/>
                <a:gd name="connsiteY3" fmla="*/ 17717 h 155162"/>
                <a:gd name="connsiteX4" fmla="*/ 23908 w 79514"/>
                <a:gd name="connsiteY4" fmla="*/ 0 h 155162"/>
                <a:gd name="connsiteX5" fmla="*/ 79248 w 79514"/>
                <a:gd name="connsiteY5" fmla="*/ 61531 h 155162"/>
                <a:gd name="connsiteX6" fmla="*/ 10478 w 79514"/>
                <a:gd name="connsiteY6" fmla="*/ 155162 h 15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514" h="155162">
                  <a:moveTo>
                    <a:pt x="10478" y="155162"/>
                  </a:moveTo>
                  <a:lnTo>
                    <a:pt x="0" y="139256"/>
                  </a:lnTo>
                  <a:cubicBezTo>
                    <a:pt x="41624" y="111919"/>
                    <a:pt x="62484" y="85725"/>
                    <a:pt x="60293" y="63436"/>
                  </a:cubicBezTo>
                  <a:cubicBezTo>
                    <a:pt x="57436" y="34861"/>
                    <a:pt x="17145" y="17907"/>
                    <a:pt x="16764" y="17717"/>
                  </a:cubicBezTo>
                  <a:lnTo>
                    <a:pt x="23908" y="0"/>
                  </a:lnTo>
                  <a:cubicBezTo>
                    <a:pt x="26003" y="857"/>
                    <a:pt x="75248" y="21146"/>
                    <a:pt x="79248" y="61531"/>
                  </a:cubicBezTo>
                  <a:cubicBezTo>
                    <a:pt x="82296" y="91631"/>
                    <a:pt x="59150" y="123158"/>
                    <a:pt x="10478" y="155162"/>
                  </a:cubicBezTo>
                  <a:close/>
                </a:path>
              </a:pathLst>
            </a:custGeom>
            <a:solidFill>
              <a:srgbClr val="D492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íṡlïdé"/>
            <p:cNvSpPr/>
            <p:nvPr/>
          </p:nvSpPr>
          <p:spPr>
            <a:xfrm rot="-2700000">
              <a:off x="2780657" y="1213124"/>
              <a:ext cx="1949558" cy="1949558"/>
            </a:xfrm>
            <a:custGeom>
              <a:avLst/>
              <a:gdLst>
                <a:gd name="connsiteX0" fmla="*/ 1949558 w 1949558"/>
                <a:gd name="connsiteY0" fmla="*/ 974779 h 1949558"/>
                <a:gd name="connsiteX1" fmla="*/ 974779 w 1949558"/>
                <a:gd name="connsiteY1" fmla="*/ 1949558 h 1949558"/>
                <a:gd name="connsiteX2" fmla="*/ 0 w 1949558"/>
                <a:gd name="connsiteY2" fmla="*/ 974779 h 1949558"/>
                <a:gd name="connsiteX3" fmla="*/ 974779 w 1949558"/>
                <a:gd name="connsiteY3" fmla="*/ 0 h 1949558"/>
                <a:gd name="connsiteX4" fmla="*/ 1949558 w 1949558"/>
                <a:gd name="connsiteY4" fmla="*/ 974779 h 194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558" h="1949558">
                  <a:moveTo>
                    <a:pt x="1949558" y="974779"/>
                  </a:moveTo>
                  <a:cubicBezTo>
                    <a:pt x="1949558" y="1513135"/>
                    <a:pt x="1513135" y="1949558"/>
                    <a:pt x="974779" y="1949558"/>
                  </a:cubicBezTo>
                  <a:cubicBezTo>
                    <a:pt x="436424" y="1949558"/>
                    <a:pt x="0" y="1513135"/>
                    <a:pt x="0" y="974779"/>
                  </a:cubicBezTo>
                  <a:cubicBezTo>
                    <a:pt x="0" y="436423"/>
                    <a:pt x="436424" y="0"/>
                    <a:pt x="974779" y="0"/>
                  </a:cubicBezTo>
                  <a:cubicBezTo>
                    <a:pt x="1513135" y="0"/>
                    <a:pt x="1949558" y="436423"/>
                    <a:pt x="1949558" y="974779"/>
                  </a:cubicBezTo>
                  <a:close/>
                </a:path>
              </a:pathLst>
            </a:custGeom>
            <a:solidFill>
              <a:srgbClr val="CD3C4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íSḻiďé"/>
            <p:cNvSpPr/>
            <p:nvPr/>
          </p:nvSpPr>
          <p:spPr>
            <a:xfrm>
              <a:off x="2920174" y="1213008"/>
              <a:ext cx="1670494" cy="1333500"/>
            </a:xfrm>
            <a:custGeom>
              <a:avLst/>
              <a:gdLst>
                <a:gd name="connsiteX0" fmla="*/ 1670495 w 1670494"/>
                <a:gd name="connsiteY0" fmla="*/ 666750 h 1333500"/>
                <a:gd name="connsiteX1" fmla="*/ 835247 w 1670494"/>
                <a:gd name="connsiteY1" fmla="*/ 1333500 h 1333500"/>
                <a:gd name="connsiteX2" fmla="*/ 0 w 1670494"/>
                <a:gd name="connsiteY2" fmla="*/ 666750 h 1333500"/>
                <a:gd name="connsiteX3" fmla="*/ 835247 w 1670494"/>
                <a:gd name="connsiteY3" fmla="*/ 0 h 1333500"/>
                <a:gd name="connsiteX4" fmla="*/ 1670495 w 1670494"/>
                <a:gd name="connsiteY4" fmla="*/ 666750 h 133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0494" h="1333500">
                  <a:moveTo>
                    <a:pt x="1670495" y="666750"/>
                  </a:moveTo>
                  <a:cubicBezTo>
                    <a:pt x="1670495" y="1034986"/>
                    <a:pt x="1296542" y="1333500"/>
                    <a:pt x="835247" y="1333500"/>
                  </a:cubicBezTo>
                  <a:cubicBezTo>
                    <a:pt x="373953" y="1333500"/>
                    <a:pt x="0" y="1034986"/>
                    <a:pt x="0" y="666750"/>
                  </a:cubicBezTo>
                  <a:cubicBezTo>
                    <a:pt x="0" y="298514"/>
                    <a:pt x="373953" y="0"/>
                    <a:pt x="835247" y="0"/>
                  </a:cubicBezTo>
                  <a:cubicBezTo>
                    <a:pt x="1296542" y="0"/>
                    <a:pt x="1670495" y="298514"/>
                    <a:pt x="1670495" y="666750"/>
                  </a:cubicBezTo>
                  <a:close/>
                </a:path>
              </a:pathLst>
            </a:custGeom>
            <a:solidFill>
              <a:srgbClr val="E7BB9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išḻïḑe"/>
            <p:cNvSpPr/>
            <p:nvPr/>
          </p:nvSpPr>
          <p:spPr>
            <a:xfrm>
              <a:off x="3991831" y="1625822"/>
              <a:ext cx="196786" cy="196786"/>
            </a:xfrm>
            <a:custGeom>
              <a:avLst/>
              <a:gdLst>
                <a:gd name="connsiteX0" fmla="*/ 196787 w 196786"/>
                <a:gd name="connsiteY0" fmla="*/ 98393 h 196786"/>
                <a:gd name="connsiteX1" fmla="*/ 98393 w 196786"/>
                <a:gd name="connsiteY1" fmla="*/ 196787 h 196786"/>
                <a:gd name="connsiteX2" fmla="*/ 0 w 196786"/>
                <a:gd name="connsiteY2" fmla="*/ 98393 h 196786"/>
                <a:gd name="connsiteX3" fmla="*/ 98393 w 196786"/>
                <a:gd name="connsiteY3" fmla="*/ 0 h 196786"/>
                <a:gd name="connsiteX4" fmla="*/ 196787 w 196786"/>
                <a:gd name="connsiteY4" fmla="*/ 98393 h 196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786" h="196786">
                  <a:moveTo>
                    <a:pt x="196787" y="98393"/>
                  </a:moveTo>
                  <a:cubicBezTo>
                    <a:pt x="196787" y="152781"/>
                    <a:pt x="152686" y="196787"/>
                    <a:pt x="98393" y="196787"/>
                  </a:cubicBezTo>
                  <a:cubicBezTo>
                    <a:pt x="44006" y="196787"/>
                    <a:pt x="0" y="152686"/>
                    <a:pt x="0" y="98393"/>
                  </a:cubicBezTo>
                  <a:cubicBezTo>
                    <a:pt x="0" y="44006"/>
                    <a:pt x="44101" y="0"/>
                    <a:pt x="98393" y="0"/>
                  </a:cubicBezTo>
                  <a:cubicBezTo>
                    <a:pt x="152686" y="-95"/>
                    <a:pt x="196787" y="44006"/>
                    <a:pt x="196787" y="98393"/>
                  </a:cubicBezTo>
                  <a:close/>
                </a:path>
              </a:pathLst>
            </a:custGeom>
            <a:solidFill>
              <a:srgbClr val="7A2A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î$1iḍe"/>
            <p:cNvSpPr/>
            <p:nvPr/>
          </p:nvSpPr>
          <p:spPr>
            <a:xfrm>
              <a:off x="3284600" y="1691449"/>
              <a:ext cx="196786" cy="196786"/>
            </a:xfrm>
            <a:custGeom>
              <a:avLst/>
              <a:gdLst>
                <a:gd name="connsiteX0" fmla="*/ 196787 w 196786"/>
                <a:gd name="connsiteY0" fmla="*/ 98393 h 196786"/>
                <a:gd name="connsiteX1" fmla="*/ 98393 w 196786"/>
                <a:gd name="connsiteY1" fmla="*/ 196786 h 196786"/>
                <a:gd name="connsiteX2" fmla="*/ 0 w 196786"/>
                <a:gd name="connsiteY2" fmla="*/ 98393 h 196786"/>
                <a:gd name="connsiteX3" fmla="*/ 98393 w 196786"/>
                <a:gd name="connsiteY3" fmla="*/ 0 h 196786"/>
                <a:gd name="connsiteX4" fmla="*/ 196787 w 196786"/>
                <a:gd name="connsiteY4" fmla="*/ 98393 h 196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786" h="196786">
                  <a:moveTo>
                    <a:pt x="196787" y="98393"/>
                  </a:moveTo>
                  <a:cubicBezTo>
                    <a:pt x="196787" y="152781"/>
                    <a:pt x="152686" y="196786"/>
                    <a:pt x="98393" y="196786"/>
                  </a:cubicBezTo>
                  <a:cubicBezTo>
                    <a:pt x="44006" y="196786"/>
                    <a:pt x="0" y="152686"/>
                    <a:pt x="0" y="98393"/>
                  </a:cubicBezTo>
                  <a:cubicBezTo>
                    <a:pt x="0" y="44101"/>
                    <a:pt x="44101" y="0"/>
                    <a:pt x="98393" y="0"/>
                  </a:cubicBezTo>
                  <a:cubicBezTo>
                    <a:pt x="152781" y="0"/>
                    <a:pt x="196787" y="44005"/>
                    <a:pt x="196787" y="98393"/>
                  </a:cubicBezTo>
                  <a:close/>
                </a:path>
              </a:pathLst>
            </a:custGeom>
            <a:solidFill>
              <a:srgbClr val="7A2A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ïṣlîḓê"/>
            <p:cNvSpPr/>
            <p:nvPr/>
          </p:nvSpPr>
          <p:spPr>
            <a:xfrm>
              <a:off x="3240499" y="1907285"/>
              <a:ext cx="1120997" cy="1120997"/>
            </a:xfrm>
            <a:custGeom>
              <a:avLst/>
              <a:gdLst>
                <a:gd name="connsiteX0" fmla="*/ 1120997 w 1120997"/>
                <a:gd name="connsiteY0" fmla="*/ 560451 h 1120997"/>
                <a:gd name="connsiteX1" fmla="*/ 560546 w 1120997"/>
                <a:gd name="connsiteY1" fmla="*/ 1120997 h 1120997"/>
                <a:gd name="connsiteX2" fmla="*/ 0 w 1120997"/>
                <a:gd name="connsiteY2" fmla="*/ 560451 h 1120997"/>
                <a:gd name="connsiteX3" fmla="*/ 560546 w 1120997"/>
                <a:gd name="connsiteY3" fmla="*/ 0 h 1120997"/>
                <a:gd name="connsiteX4" fmla="*/ 1120997 w 1120997"/>
                <a:gd name="connsiteY4" fmla="*/ 560451 h 1120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997" h="1120997">
                  <a:moveTo>
                    <a:pt x="1120997" y="560451"/>
                  </a:moveTo>
                  <a:cubicBezTo>
                    <a:pt x="1120997" y="870014"/>
                    <a:pt x="870109" y="1120997"/>
                    <a:pt x="560546" y="1120997"/>
                  </a:cubicBezTo>
                  <a:cubicBezTo>
                    <a:pt x="250984" y="1120997"/>
                    <a:pt x="0" y="870014"/>
                    <a:pt x="0" y="560451"/>
                  </a:cubicBezTo>
                  <a:cubicBezTo>
                    <a:pt x="0" y="250889"/>
                    <a:pt x="250984" y="0"/>
                    <a:pt x="560546" y="0"/>
                  </a:cubicBezTo>
                  <a:cubicBezTo>
                    <a:pt x="870109" y="0"/>
                    <a:pt x="1120997" y="250889"/>
                    <a:pt x="1120997" y="560451"/>
                  </a:cubicBezTo>
                  <a:close/>
                </a:path>
              </a:pathLst>
            </a:custGeom>
            <a:solidFill>
              <a:srgbClr val="F2EE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ïṡḷïḓe"/>
            <p:cNvSpPr/>
            <p:nvPr/>
          </p:nvSpPr>
          <p:spPr>
            <a:xfrm>
              <a:off x="3509295" y="1296542"/>
              <a:ext cx="580834" cy="824293"/>
            </a:xfrm>
            <a:custGeom>
              <a:avLst/>
              <a:gdLst>
                <a:gd name="connsiteX0" fmla="*/ 228219 w 580834"/>
                <a:gd name="connsiteY0" fmla="*/ 0 h 824293"/>
                <a:gd name="connsiteX1" fmla="*/ 580835 w 580834"/>
                <a:gd name="connsiteY1" fmla="*/ 820293 h 824293"/>
                <a:gd name="connsiteX2" fmla="*/ 0 w 580834"/>
                <a:gd name="connsiteY2" fmla="*/ 824294 h 82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0834" h="824293">
                  <a:moveTo>
                    <a:pt x="228219" y="0"/>
                  </a:moveTo>
                  <a:lnTo>
                    <a:pt x="580835" y="820293"/>
                  </a:lnTo>
                  <a:lnTo>
                    <a:pt x="0" y="824294"/>
                  </a:lnTo>
                  <a:close/>
                </a:path>
              </a:pathLst>
            </a:custGeom>
            <a:solidFill>
              <a:srgbClr val="CD3C4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íŝḷïḋè"/>
            <p:cNvSpPr/>
            <p:nvPr/>
          </p:nvSpPr>
          <p:spPr>
            <a:xfrm>
              <a:off x="2832987" y="1439322"/>
              <a:ext cx="917290" cy="1588674"/>
            </a:xfrm>
            <a:custGeom>
              <a:avLst/>
              <a:gdLst>
                <a:gd name="connsiteX0" fmla="*/ 301690 w 917290"/>
                <a:gd name="connsiteY0" fmla="*/ 0 h 1588674"/>
                <a:gd name="connsiteX1" fmla="*/ 556579 w 917290"/>
                <a:gd name="connsiteY1" fmla="*/ 718566 h 1588674"/>
                <a:gd name="connsiteX2" fmla="*/ 917291 w 917290"/>
                <a:gd name="connsiteY2" fmla="*/ 1588675 h 1588674"/>
                <a:gd name="connsiteX3" fmla="*/ 509 w 917290"/>
                <a:gd name="connsiteY3" fmla="*/ 431483 h 1588674"/>
                <a:gd name="connsiteX4" fmla="*/ 301690 w 917290"/>
                <a:gd name="connsiteY4" fmla="*/ 0 h 158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7290" h="1588674">
                  <a:moveTo>
                    <a:pt x="301690" y="0"/>
                  </a:moveTo>
                  <a:cubicBezTo>
                    <a:pt x="301690" y="0"/>
                    <a:pt x="-67309" y="657606"/>
                    <a:pt x="556579" y="718566"/>
                  </a:cubicBezTo>
                  <a:lnTo>
                    <a:pt x="917291" y="1588675"/>
                  </a:lnTo>
                  <a:cubicBezTo>
                    <a:pt x="917291" y="1588675"/>
                    <a:pt x="-25018" y="1545622"/>
                    <a:pt x="509" y="431483"/>
                  </a:cubicBezTo>
                  <a:cubicBezTo>
                    <a:pt x="509" y="431387"/>
                    <a:pt x="68327" y="182213"/>
                    <a:pt x="301690" y="0"/>
                  </a:cubicBezTo>
                  <a:close/>
                </a:path>
              </a:pathLst>
            </a:custGeom>
            <a:solidFill>
              <a:srgbClr val="F2EE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ïṡḷîḑê"/>
            <p:cNvSpPr/>
            <p:nvPr/>
          </p:nvSpPr>
          <p:spPr>
            <a:xfrm>
              <a:off x="3758088" y="1439322"/>
              <a:ext cx="916781" cy="1589714"/>
            </a:xfrm>
            <a:custGeom>
              <a:avLst/>
              <a:gdLst>
                <a:gd name="connsiteX0" fmla="*/ 615601 w 916781"/>
                <a:gd name="connsiteY0" fmla="*/ 0 h 1589714"/>
                <a:gd name="connsiteX1" fmla="*/ 360712 w 916781"/>
                <a:gd name="connsiteY1" fmla="*/ 718566 h 1589714"/>
                <a:gd name="connsiteX2" fmla="*/ 0 w 916781"/>
                <a:gd name="connsiteY2" fmla="*/ 1588675 h 1589714"/>
                <a:gd name="connsiteX3" fmla="*/ 916781 w 916781"/>
                <a:gd name="connsiteY3" fmla="*/ 431483 h 1589714"/>
                <a:gd name="connsiteX4" fmla="*/ 615601 w 916781"/>
                <a:gd name="connsiteY4" fmla="*/ 0 h 158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780" h="1589714">
                  <a:moveTo>
                    <a:pt x="615601" y="0"/>
                  </a:moveTo>
                  <a:cubicBezTo>
                    <a:pt x="615601" y="0"/>
                    <a:pt x="984694" y="657606"/>
                    <a:pt x="360712" y="718566"/>
                  </a:cubicBezTo>
                  <a:lnTo>
                    <a:pt x="0" y="1588675"/>
                  </a:lnTo>
                  <a:cubicBezTo>
                    <a:pt x="0" y="1588675"/>
                    <a:pt x="877443" y="1668399"/>
                    <a:pt x="916781" y="431483"/>
                  </a:cubicBezTo>
                  <a:cubicBezTo>
                    <a:pt x="916781" y="431387"/>
                    <a:pt x="848963" y="182213"/>
                    <a:pt x="615601" y="0"/>
                  </a:cubicBezTo>
                  <a:close/>
                </a:path>
              </a:pathLst>
            </a:custGeom>
            <a:solidFill>
              <a:srgbClr val="F2EE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iSḻiḋê"/>
            <p:cNvSpPr/>
            <p:nvPr/>
          </p:nvSpPr>
          <p:spPr>
            <a:xfrm>
              <a:off x="3452430" y="2119407"/>
              <a:ext cx="646556" cy="351853"/>
            </a:xfrm>
            <a:custGeom>
              <a:avLst/>
              <a:gdLst>
                <a:gd name="connsiteX0" fmla="*/ 323279 w 646556"/>
                <a:gd name="connsiteY0" fmla="*/ 351854 h 351853"/>
                <a:gd name="connsiteX1" fmla="*/ 0 w 646556"/>
                <a:gd name="connsiteY1" fmla="*/ 28575 h 351853"/>
                <a:gd name="connsiteX2" fmla="*/ 28575 w 646556"/>
                <a:gd name="connsiteY2" fmla="*/ 0 h 351853"/>
                <a:gd name="connsiteX3" fmla="*/ 57150 w 646556"/>
                <a:gd name="connsiteY3" fmla="*/ 28575 h 351853"/>
                <a:gd name="connsiteX4" fmla="*/ 323279 w 646556"/>
                <a:gd name="connsiteY4" fmla="*/ 294704 h 351853"/>
                <a:gd name="connsiteX5" fmla="*/ 589407 w 646556"/>
                <a:gd name="connsiteY5" fmla="*/ 28575 h 351853"/>
                <a:gd name="connsiteX6" fmla="*/ 617982 w 646556"/>
                <a:gd name="connsiteY6" fmla="*/ 0 h 351853"/>
                <a:gd name="connsiteX7" fmla="*/ 646557 w 646556"/>
                <a:gd name="connsiteY7" fmla="*/ 28575 h 351853"/>
                <a:gd name="connsiteX8" fmla="*/ 323279 w 646556"/>
                <a:gd name="connsiteY8" fmla="*/ 351854 h 351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6556" h="351853">
                  <a:moveTo>
                    <a:pt x="323279" y="351854"/>
                  </a:moveTo>
                  <a:cubicBezTo>
                    <a:pt x="145066" y="351854"/>
                    <a:pt x="0" y="206883"/>
                    <a:pt x="0" y="28575"/>
                  </a:cubicBezTo>
                  <a:cubicBezTo>
                    <a:pt x="0" y="12764"/>
                    <a:pt x="12764" y="0"/>
                    <a:pt x="28575" y="0"/>
                  </a:cubicBezTo>
                  <a:cubicBezTo>
                    <a:pt x="44387" y="0"/>
                    <a:pt x="57150" y="12764"/>
                    <a:pt x="57150" y="28575"/>
                  </a:cubicBezTo>
                  <a:cubicBezTo>
                    <a:pt x="57150" y="175260"/>
                    <a:pt x="176498" y="294704"/>
                    <a:pt x="323279" y="294704"/>
                  </a:cubicBezTo>
                  <a:cubicBezTo>
                    <a:pt x="470059" y="294704"/>
                    <a:pt x="589407" y="175355"/>
                    <a:pt x="589407" y="28575"/>
                  </a:cubicBezTo>
                  <a:cubicBezTo>
                    <a:pt x="589407" y="12764"/>
                    <a:pt x="602170" y="0"/>
                    <a:pt x="617982" y="0"/>
                  </a:cubicBezTo>
                  <a:cubicBezTo>
                    <a:pt x="633794" y="0"/>
                    <a:pt x="646557" y="12764"/>
                    <a:pt x="646557" y="28575"/>
                  </a:cubicBezTo>
                  <a:cubicBezTo>
                    <a:pt x="646557" y="206883"/>
                    <a:pt x="501491" y="351854"/>
                    <a:pt x="323279" y="351854"/>
                  </a:cubicBezTo>
                  <a:close/>
                </a:path>
              </a:pathLst>
            </a:custGeom>
            <a:solidFill>
              <a:srgbClr val="8838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íś1iďè"/>
            <p:cNvSpPr/>
            <p:nvPr/>
          </p:nvSpPr>
          <p:spPr>
            <a:xfrm>
              <a:off x="3158299" y="1861185"/>
              <a:ext cx="218312" cy="218313"/>
            </a:xfrm>
            <a:custGeom>
              <a:avLst/>
              <a:gdLst>
                <a:gd name="connsiteX0" fmla="*/ 218313 w 218312"/>
                <a:gd name="connsiteY0" fmla="*/ 109156 h 218313"/>
                <a:gd name="connsiteX1" fmla="*/ 109156 w 218312"/>
                <a:gd name="connsiteY1" fmla="*/ 218313 h 218313"/>
                <a:gd name="connsiteX2" fmla="*/ 0 w 218312"/>
                <a:gd name="connsiteY2" fmla="*/ 109156 h 218313"/>
                <a:gd name="connsiteX3" fmla="*/ 109156 w 218312"/>
                <a:gd name="connsiteY3" fmla="*/ 0 h 218313"/>
                <a:gd name="connsiteX4" fmla="*/ 218313 w 218312"/>
                <a:gd name="connsiteY4" fmla="*/ 109156 h 218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312" h="218313">
                  <a:moveTo>
                    <a:pt x="218313" y="109156"/>
                  </a:moveTo>
                  <a:cubicBezTo>
                    <a:pt x="218313" y="169450"/>
                    <a:pt x="169450" y="218313"/>
                    <a:pt x="109156" y="218313"/>
                  </a:cubicBezTo>
                  <a:cubicBezTo>
                    <a:pt x="48863" y="218313"/>
                    <a:pt x="0" y="169450"/>
                    <a:pt x="0" y="109156"/>
                  </a:cubicBezTo>
                  <a:cubicBezTo>
                    <a:pt x="0" y="48863"/>
                    <a:pt x="48863" y="0"/>
                    <a:pt x="109156" y="0"/>
                  </a:cubicBezTo>
                  <a:cubicBezTo>
                    <a:pt x="169450" y="0"/>
                    <a:pt x="218313" y="48863"/>
                    <a:pt x="218313" y="109156"/>
                  </a:cubicBezTo>
                  <a:close/>
                </a:path>
              </a:pathLst>
            </a:custGeom>
            <a:solidFill>
              <a:srgbClr val="F5898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íšlïdé"/>
            <p:cNvSpPr/>
            <p:nvPr/>
          </p:nvSpPr>
          <p:spPr>
            <a:xfrm>
              <a:off x="4165758" y="1861185"/>
              <a:ext cx="218312" cy="218313"/>
            </a:xfrm>
            <a:custGeom>
              <a:avLst/>
              <a:gdLst>
                <a:gd name="connsiteX0" fmla="*/ 218313 w 218312"/>
                <a:gd name="connsiteY0" fmla="*/ 109156 h 218313"/>
                <a:gd name="connsiteX1" fmla="*/ 109156 w 218312"/>
                <a:gd name="connsiteY1" fmla="*/ 218313 h 218313"/>
                <a:gd name="connsiteX2" fmla="*/ 0 w 218312"/>
                <a:gd name="connsiteY2" fmla="*/ 109156 h 218313"/>
                <a:gd name="connsiteX3" fmla="*/ 109156 w 218312"/>
                <a:gd name="connsiteY3" fmla="*/ 0 h 218313"/>
                <a:gd name="connsiteX4" fmla="*/ 218313 w 218312"/>
                <a:gd name="connsiteY4" fmla="*/ 109156 h 218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312" h="218313">
                  <a:moveTo>
                    <a:pt x="218313" y="109156"/>
                  </a:moveTo>
                  <a:cubicBezTo>
                    <a:pt x="218313" y="169450"/>
                    <a:pt x="169450" y="218313"/>
                    <a:pt x="109156" y="218313"/>
                  </a:cubicBezTo>
                  <a:cubicBezTo>
                    <a:pt x="48863" y="218313"/>
                    <a:pt x="0" y="169450"/>
                    <a:pt x="0" y="109156"/>
                  </a:cubicBezTo>
                  <a:cubicBezTo>
                    <a:pt x="0" y="48863"/>
                    <a:pt x="48863" y="0"/>
                    <a:pt x="109156" y="0"/>
                  </a:cubicBezTo>
                  <a:cubicBezTo>
                    <a:pt x="169354" y="0"/>
                    <a:pt x="218313" y="48863"/>
                    <a:pt x="218313" y="109156"/>
                  </a:cubicBezTo>
                  <a:close/>
                </a:path>
              </a:pathLst>
            </a:custGeom>
            <a:solidFill>
              <a:srgbClr val="F5898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ï$1ïḑê"/>
            <p:cNvSpPr/>
            <p:nvPr/>
          </p:nvSpPr>
          <p:spPr>
            <a:xfrm>
              <a:off x="3544918" y="1355883"/>
              <a:ext cx="210502" cy="723614"/>
            </a:xfrm>
            <a:custGeom>
              <a:avLst/>
              <a:gdLst>
                <a:gd name="connsiteX0" fmla="*/ 194500 w 210502"/>
                <a:gd name="connsiteY0" fmla="*/ 0 h 723614"/>
                <a:gd name="connsiteX1" fmla="*/ 210502 w 210502"/>
                <a:gd name="connsiteY1" fmla="*/ 723614 h 723614"/>
                <a:gd name="connsiteX2" fmla="*/ 0 w 210502"/>
                <a:gd name="connsiteY2" fmla="*/ 723614 h 723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0502" h="723614">
                  <a:moveTo>
                    <a:pt x="194500" y="0"/>
                  </a:moveTo>
                  <a:lnTo>
                    <a:pt x="210502" y="723614"/>
                  </a:lnTo>
                  <a:lnTo>
                    <a:pt x="0" y="723614"/>
                  </a:lnTo>
                  <a:close/>
                </a:path>
              </a:pathLst>
            </a:custGeom>
            <a:solidFill>
              <a:srgbClr val="B53A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íŝḻïdê"/>
            <p:cNvSpPr/>
            <p:nvPr/>
          </p:nvSpPr>
          <p:spPr>
            <a:xfrm>
              <a:off x="3833812" y="1625727"/>
              <a:ext cx="157924" cy="428624"/>
            </a:xfrm>
            <a:custGeom>
              <a:avLst/>
              <a:gdLst>
                <a:gd name="connsiteX0" fmla="*/ 0 w 157924"/>
                <a:gd name="connsiteY0" fmla="*/ 0 h 428624"/>
                <a:gd name="connsiteX1" fmla="*/ 157925 w 157924"/>
                <a:gd name="connsiteY1" fmla="*/ 428625 h 428624"/>
                <a:gd name="connsiteX2" fmla="*/ 0 w 157924"/>
                <a:gd name="connsiteY2" fmla="*/ 0 h 42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924" h="428624">
                  <a:moveTo>
                    <a:pt x="0" y="0"/>
                  </a:moveTo>
                  <a:lnTo>
                    <a:pt x="157925" y="428625"/>
                  </a:lnTo>
                  <a:cubicBezTo>
                    <a:pt x="157925" y="428625"/>
                    <a:pt x="25432" y="254032"/>
                    <a:pt x="0" y="0"/>
                  </a:cubicBezTo>
                  <a:close/>
                </a:path>
              </a:pathLst>
            </a:custGeom>
            <a:solidFill>
              <a:srgbClr val="F2EE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íṩ1íḋê"/>
            <p:cNvSpPr/>
            <p:nvPr/>
          </p:nvSpPr>
          <p:spPr>
            <a:xfrm>
              <a:off x="3117436" y="1261322"/>
              <a:ext cx="1208531" cy="204765"/>
            </a:xfrm>
            <a:custGeom>
              <a:avLst/>
              <a:gdLst>
                <a:gd name="connsiteX0" fmla="*/ 1208532 w 1208531"/>
                <a:gd name="connsiteY0" fmla="*/ 168476 h 204765"/>
                <a:gd name="connsiteX1" fmla="*/ 0 w 1208531"/>
                <a:gd name="connsiteY1" fmla="*/ 204766 h 204765"/>
                <a:gd name="connsiteX2" fmla="*/ 1208532 w 1208531"/>
                <a:gd name="connsiteY2" fmla="*/ 168476 h 20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8531" h="204765">
                  <a:moveTo>
                    <a:pt x="1208532" y="168476"/>
                  </a:moveTo>
                  <a:cubicBezTo>
                    <a:pt x="1208532" y="168476"/>
                    <a:pt x="775907" y="-116798"/>
                    <a:pt x="0" y="204766"/>
                  </a:cubicBezTo>
                  <a:cubicBezTo>
                    <a:pt x="0" y="204766"/>
                    <a:pt x="729044" y="-230717"/>
                    <a:pt x="1208532" y="168476"/>
                  </a:cubicBezTo>
                  <a:close/>
                </a:path>
              </a:pathLst>
            </a:custGeom>
            <a:solidFill>
              <a:srgbClr val="E1A88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0" name="图形 5"/>
            <p:cNvGrpSpPr/>
            <p:nvPr/>
          </p:nvGrpSpPr>
          <p:grpSpPr>
            <a:xfrm>
              <a:off x="3930681" y="1341310"/>
              <a:ext cx="753468" cy="1174813"/>
              <a:chOff x="3930681" y="1341310"/>
              <a:chExt cx="753468" cy="1174813"/>
            </a:xfrm>
            <a:solidFill>
              <a:srgbClr val="F2EED7">
                <a:alpha val="50000"/>
              </a:srgbClr>
            </a:solidFill>
          </p:grpSpPr>
          <p:sp>
            <p:nvSpPr>
              <p:cNvPr id="156" name="ïš1ïḍé"/>
              <p:cNvSpPr/>
              <p:nvPr/>
            </p:nvSpPr>
            <p:spPr>
              <a:xfrm>
                <a:off x="4069082" y="1388843"/>
                <a:ext cx="615066" cy="1127280"/>
              </a:xfrm>
              <a:custGeom>
                <a:avLst/>
                <a:gdLst>
                  <a:gd name="connsiteX0" fmla="*/ 521205 w 615066"/>
                  <a:gd name="connsiteY0" fmla="*/ 1127280 h 1127280"/>
                  <a:gd name="connsiteX1" fmla="*/ 506346 w 615066"/>
                  <a:gd name="connsiteY1" fmla="*/ 1124613 h 1127280"/>
                  <a:gd name="connsiteX2" fmla="*/ 481009 w 615066"/>
                  <a:gd name="connsiteY2" fmla="*/ 1069559 h 1127280"/>
                  <a:gd name="connsiteX3" fmla="*/ 458816 w 615066"/>
                  <a:gd name="connsiteY3" fmla="*/ 482438 h 1127280"/>
                  <a:gd name="connsiteX4" fmla="*/ 28000 w 615066"/>
                  <a:gd name="connsiteY4" fmla="*/ 83054 h 1127280"/>
                  <a:gd name="connsiteX5" fmla="*/ 2663 w 615066"/>
                  <a:gd name="connsiteY5" fmla="*/ 28000 h 1127280"/>
                  <a:gd name="connsiteX6" fmla="*/ 57718 w 615066"/>
                  <a:gd name="connsiteY6" fmla="*/ 2663 h 1127280"/>
                  <a:gd name="connsiteX7" fmla="*/ 536730 w 615066"/>
                  <a:gd name="connsiteY7" fmla="*/ 446719 h 1127280"/>
                  <a:gd name="connsiteX8" fmla="*/ 561400 w 615066"/>
                  <a:gd name="connsiteY8" fmla="*/ 1099372 h 1127280"/>
                  <a:gd name="connsiteX9" fmla="*/ 521205 w 615066"/>
                  <a:gd name="connsiteY9" fmla="*/ 1127280 h 112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5066" h="1127280">
                    <a:moveTo>
                      <a:pt x="521205" y="1127280"/>
                    </a:moveTo>
                    <a:cubicBezTo>
                      <a:pt x="516251" y="1127280"/>
                      <a:pt x="511203" y="1126423"/>
                      <a:pt x="506346" y="1124613"/>
                    </a:cubicBezTo>
                    <a:cubicBezTo>
                      <a:pt x="484152" y="1116422"/>
                      <a:pt x="472818" y="1091752"/>
                      <a:pt x="481009" y="1069559"/>
                    </a:cubicBezTo>
                    <a:cubicBezTo>
                      <a:pt x="552256" y="877249"/>
                      <a:pt x="544350" y="668747"/>
                      <a:pt x="458816" y="482438"/>
                    </a:cubicBezTo>
                    <a:cubicBezTo>
                      <a:pt x="373281" y="296129"/>
                      <a:pt x="220215" y="154206"/>
                      <a:pt x="28000" y="83054"/>
                    </a:cubicBezTo>
                    <a:cubicBezTo>
                      <a:pt x="5807" y="74863"/>
                      <a:pt x="-5528" y="50193"/>
                      <a:pt x="2663" y="28000"/>
                    </a:cubicBezTo>
                    <a:cubicBezTo>
                      <a:pt x="10855" y="5807"/>
                      <a:pt x="35525" y="-5528"/>
                      <a:pt x="57718" y="2663"/>
                    </a:cubicBezTo>
                    <a:cubicBezTo>
                      <a:pt x="271459" y="81912"/>
                      <a:pt x="441576" y="239550"/>
                      <a:pt x="536730" y="446719"/>
                    </a:cubicBezTo>
                    <a:cubicBezTo>
                      <a:pt x="631885" y="653888"/>
                      <a:pt x="640648" y="885631"/>
                      <a:pt x="561400" y="1099372"/>
                    </a:cubicBezTo>
                    <a:cubicBezTo>
                      <a:pt x="554923" y="1116612"/>
                      <a:pt x="538540" y="1127280"/>
                      <a:pt x="521205" y="1127280"/>
                    </a:cubicBezTo>
                    <a:close/>
                  </a:path>
                </a:pathLst>
              </a:custGeom>
              <a:solidFill>
                <a:srgbClr val="F2EED7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ï$ḷiḑè"/>
              <p:cNvSpPr/>
              <p:nvPr/>
            </p:nvSpPr>
            <p:spPr>
              <a:xfrm>
                <a:off x="3930681" y="1341310"/>
                <a:ext cx="99821" cy="99822"/>
              </a:xfrm>
              <a:custGeom>
                <a:avLst/>
                <a:gdLst>
                  <a:gd name="connsiteX0" fmla="*/ 99822 w 99821"/>
                  <a:gd name="connsiteY0" fmla="*/ 49911 h 99822"/>
                  <a:gd name="connsiteX1" fmla="*/ 49911 w 99821"/>
                  <a:gd name="connsiteY1" fmla="*/ 99822 h 99822"/>
                  <a:gd name="connsiteX2" fmla="*/ 0 w 99821"/>
                  <a:gd name="connsiteY2" fmla="*/ 49911 h 99822"/>
                  <a:gd name="connsiteX3" fmla="*/ 49911 w 99821"/>
                  <a:gd name="connsiteY3" fmla="*/ 0 h 99822"/>
                  <a:gd name="connsiteX4" fmla="*/ 99822 w 99821"/>
                  <a:gd name="connsiteY4" fmla="*/ 49911 h 99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821" h="99822">
                    <a:moveTo>
                      <a:pt x="99822" y="49911"/>
                    </a:moveTo>
                    <a:cubicBezTo>
                      <a:pt x="99822" y="77438"/>
                      <a:pt x="77438" y="99822"/>
                      <a:pt x="49911" y="99822"/>
                    </a:cubicBezTo>
                    <a:cubicBezTo>
                      <a:pt x="22384" y="99822"/>
                      <a:pt x="0" y="77438"/>
                      <a:pt x="0" y="49911"/>
                    </a:cubicBezTo>
                    <a:cubicBezTo>
                      <a:pt x="0" y="22384"/>
                      <a:pt x="22384" y="0"/>
                      <a:pt x="49911" y="0"/>
                    </a:cubicBezTo>
                    <a:cubicBezTo>
                      <a:pt x="77438" y="0"/>
                      <a:pt x="99822" y="22289"/>
                      <a:pt x="99822" y="49911"/>
                    </a:cubicBezTo>
                    <a:close/>
                  </a:path>
                </a:pathLst>
              </a:custGeom>
              <a:solidFill>
                <a:srgbClr val="F2EED7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1" name="išliḑè"/>
            <p:cNvSpPr/>
            <p:nvPr/>
          </p:nvSpPr>
          <p:spPr>
            <a:xfrm>
              <a:off x="3056000" y="2546508"/>
              <a:ext cx="1421511" cy="451890"/>
            </a:xfrm>
            <a:custGeom>
              <a:avLst/>
              <a:gdLst>
                <a:gd name="connsiteX0" fmla="*/ 1421511 w 1421511"/>
                <a:gd name="connsiteY0" fmla="*/ 0 h 451890"/>
                <a:gd name="connsiteX1" fmla="*/ 0 w 1421511"/>
                <a:gd name="connsiteY1" fmla="*/ 47625 h 451890"/>
                <a:gd name="connsiteX2" fmla="*/ 1421511 w 1421511"/>
                <a:gd name="connsiteY2" fmla="*/ 0 h 451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1511" h="451890">
                  <a:moveTo>
                    <a:pt x="1421511" y="0"/>
                  </a:moveTo>
                  <a:cubicBezTo>
                    <a:pt x="1421511" y="0"/>
                    <a:pt x="824484" y="984218"/>
                    <a:pt x="0" y="47625"/>
                  </a:cubicBezTo>
                  <a:cubicBezTo>
                    <a:pt x="-95" y="47625"/>
                    <a:pt x="714756" y="703231"/>
                    <a:pt x="1421511" y="0"/>
                  </a:cubicBezTo>
                  <a:close/>
                </a:path>
              </a:pathLst>
            </a:custGeom>
            <a:solidFill>
              <a:srgbClr val="EEDE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ïśľiḑé"/>
            <p:cNvSpPr/>
            <p:nvPr/>
          </p:nvSpPr>
          <p:spPr>
            <a:xfrm>
              <a:off x="2777108" y="1345311"/>
              <a:ext cx="1607153" cy="1817369"/>
            </a:xfrm>
            <a:custGeom>
              <a:avLst/>
              <a:gdLst>
                <a:gd name="connsiteX0" fmla="*/ 157163 w 1607153"/>
                <a:gd name="connsiteY0" fmla="*/ 733139 h 1817369"/>
                <a:gd name="connsiteX1" fmla="*/ 494633 w 1607153"/>
                <a:gd name="connsiteY1" fmla="*/ 0 h 1817369"/>
                <a:gd name="connsiteX2" fmla="*/ 0 w 1607153"/>
                <a:gd name="connsiteY2" fmla="*/ 842581 h 1817369"/>
                <a:gd name="connsiteX3" fmla="*/ 974789 w 1607153"/>
                <a:gd name="connsiteY3" fmla="*/ 1817370 h 1817369"/>
                <a:gd name="connsiteX4" fmla="*/ 1607153 w 1607153"/>
                <a:gd name="connsiteY4" fmla="*/ 1584389 h 1817369"/>
                <a:gd name="connsiteX5" fmla="*/ 1131951 w 1607153"/>
                <a:gd name="connsiteY5" fmla="*/ 1707928 h 1817369"/>
                <a:gd name="connsiteX6" fmla="*/ 157163 w 1607153"/>
                <a:gd name="connsiteY6" fmla="*/ 733139 h 181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7153" h="1817369">
                  <a:moveTo>
                    <a:pt x="157163" y="733139"/>
                  </a:moveTo>
                  <a:cubicBezTo>
                    <a:pt x="157163" y="436150"/>
                    <a:pt x="195929" y="156591"/>
                    <a:pt x="494633" y="0"/>
                  </a:cubicBezTo>
                  <a:cubicBezTo>
                    <a:pt x="196596" y="166783"/>
                    <a:pt x="0" y="476726"/>
                    <a:pt x="0" y="842581"/>
                  </a:cubicBezTo>
                  <a:cubicBezTo>
                    <a:pt x="0" y="1380935"/>
                    <a:pt x="436435" y="1817370"/>
                    <a:pt x="974789" y="1817370"/>
                  </a:cubicBezTo>
                  <a:cubicBezTo>
                    <a:pt x="1216152" y="1817370"/>
                    <a:pt x="1436942" y="1729645"/>
                    <a:pt x="1607153" y="1584389"/>
                  </a:cubicBezTo>
                  <a:cubicBezTo>
                    <a:pt x="1466564" y="1663065"/>
                    <a:pt x="1304449" y="1707928"/>
                    <a:pt x="1131951" y="1707928"/>
                  </a:cubicBezTo>
                  <a:cubicBezTo>
                    <a:pt x="593598" y="1707832"/>
                    <a:pt x="157163" y="1271492"/>
                    <a:pt x="157163" y="733139"/>
                  </a:cubicBezTo>
                  <a:close/>
                </a:path>
              </a:pathLst>
            </a:custGeom>
            <a:solidFill>
              <a:srgbClr val="77302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ïṣ1iḓé"/>
            <p:cNvSpPr/>
            <p:nvPr/>
          </p:nvSpPr>
          <p:spPr>
            <a:xfrm>
              <a:off x="2963893" y="771442"/>
              <a:ext cx="1406842" cy="667784"/>
            </a:xfrm>
            <a:custGeom>
              <a:avLst/>
              <a:gdLst>
                <a:gd name="connsiteX0" fmla="*/ 1406843 w 1406842"/>
                <a:gd name="connsiteY0" fmla="*/ 657402 h 667784"/>
                <a:gd name="connsiteX1" fmla="*/ 660368 w 1406842"/>
                <a:gd name="connsiteY1" fmla="*/ 177 h 667784"/>
                <a:gd name="connsiteX2" fmla="*/ 0 w 1406842"/>
                <a:gd name="connsiteY2" fmla="*/ 525005 h 667784"/>
                <a:gd name="connsiteX3" fmla="*/ 393668 w 1406842"/>
                <a:gd name="connsiteY3" fmla="*/ 298596 h 667784"/>
                <a:gd name="connsiteX4" fmla="*/ 167164 w 1406842"/>
                <a:gd name="connsiteY4" fmla="*/ 667785 h 667784"/>
                <a:gd name="connsiteX5" fmla="*/ 1406843 w 1406842"/>
                <a:gd name="connsiteY5" fmla="*/ 657402 h 6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6842" h="667784">
                  <a:moveTo>
                    <a:pt x="1406843" y="657402"/>
                  </a:moveTo>
                  <a:cubicBezTo>
                    <a:pt x="1406843" y="657402"/>
                    <a:pt x="971550" y="-12491"/>
                    <a:pt x="660368" y="177"/>
                  </a:cubicBezTo>
                  <a:cubicBezTo>
                    <a:pt x="349187" y="12846"/>
                    <a:pt x="0" y="525005"/>
                    <a:pt x="0" y="525005"/>
                  </a:cubicBezTo>
                  <a:cubicBezTo>
                    <a:pt x="0" y="525005"/>
                    <a:pt x="409575" y="231921"/>
                    <a:pt x="393668" y="298596"/>
                  </a:cubicBezTo>
                  <a:cubicBezTo>
                    <a:pt x="377762" y="365271"/>
                    <a:pt x="167164" y="667785"/>
                    <a:pt x="167164" y="667785"/>
                  </a:cubicBezTo>
                  <a:cubicBezTo>
                    <a:pt x="167164" y="667785"/>
                    <a:pt x="864203" y="219252"/>
                    <a:pt x="1406843" y="657402"/>
                  </a:cubicBezTo>
                  <a:close/>
                </a:path>
              </a:pathLst>
            </a:custGeom>
            <a:solidFill>
              <a:srgbClr val="CD3C4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íşļíďe"/>
            <p:cNvSpPr/>
            <p:nvPr/>
          </p:nvSpPr>
          <p:spPr>
            <a:xfrm>
              <a:off x="2881312" y="1213008"/>
              <a:ext cx="174593" cy="174688"/>
            </a:xfrm>
            <a:custGeom>
              <a:avLst/>
              <a:gdLst>
                <a:gd name="connsiteX0" fmla="*/ 174593 w 174593"/>
                <a:gd name="connsiteY0" fmla="*/ 87344 h 174688"/>
                <a:gd name="connsiteX1" fmla="*/ 87249 w 174593"/>
                <a:gd name="connsiteY1" fmla="*/ 174689 h 174688"/>
                <a:gd name="connsiteX2" fmla="*/ 0 w 174593"/>
                <a:gd name="connsiteY2" fmla="*/ 87344 h 174688"/>
                <a:gd name="connsiteX3" fmla="*/ 87344 w 174593"/>
                <a:gd name="connsiteY3" fmla="*/ 0 h 174688"/>
                <a:gd name="connsiteX4" fmla="*/ 174593 w 174593"/>
                <a:gd name="connsiteY4" fmla="*/ 87344 h 17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593" h="174688">
                  <a:moveTo>
                    <a:pt x="174593" y="87344"/>
                  </a:moveTo>
                  <a:cubicBezTo>
                    <a:pt x="174593" y="135541"/>
                    <a:pt x="135446" y="174689"/>
                    <a:pt x="87249" y="174689"/>
                  </a:cubicBezTo>
                  <a:cubicBezTo>
                    <a:pt x="39052" y="174689"/>
                    <a:pt x="0" y="135636"/>
                    <a:pt x="0" y="87344"/>
                  </a:cubicBezTo>
                  <a:cubicBezTo>
                    <a:pt x="0" y="39053"/>
                    <a:pt x="39052" y="0"/>
                    <a:pt x="87344" y="0"/>
                  </a:cubicBezTo>
                  <a:cubicBezTo>
                    <a:pt x="135636" y="0"/>
                    <a:pt x="174593" y="39148"/>
                    <a:pt x="174593" y="87344"/>
                  </a:cubicBezTo>
                  <a:close/>
                </a:path>
              </a:pathLst>
            </a:custGeom>
            <a:solidFill>
              <a:srgbClr val="F2EE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íşḷîďè"/>
            <p:cNvSpPr/>
            <p:nvPr/>
          </p:nvSpPr>
          <p:spPr>
            <a:xfrm>
              <a:off x="3110674" y="1114660"/>
              <a:ext cx="1273397" cy="341330"/>
            </a:xfrm>
            <a:custGeom>
              <a:avLst/>
              <a:gdLst>
                <a:gd name="connsiteX0" fmla="*/ 1118235 w 1273397"/>
                <a:gd name="connsiteY0" fmla="*/ 118636 h 341330"/>
                <a:gd name="connsiteX1" fmla="*/ 102108 w 1273397"/>
                <a:gd name="connsiteY1" fmla="*/ 203980 h 341330"/>
                <a:gd name="connsiteX2" fmla="*/ 0 w 1273397"/>
                <a:gd name="connsiteY2" fmla="*/ 341331 h 341330"/>
                <a:gd name="connsiteX3" fmla="*/ 1273397 w 1273397"/>
                <a:gd name="connsiteY3" fmla="*/ 324662 h 341330"/>
                <a:gd name="connsiteX4" fmla="*/ 1118235 w 1273397"/>
                <a:gd name="connsiteY4" fmla="*/ 118636 h 341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3397" h="341330">
                  <a:moveTo>
                    <a:pt x="1118235" y="118636"/>
                  </a:moveTo>
                  <a:cubicBezTo>
                    <a:pt x="1118235" y="118636"/>
                    <a:pt x="665417" y="-198356"/>
                    <a:pt x="102108" y="203980"/>
                  </a:cubicBezTo>
                  <a:lnTo>
                    <a:pt x="0" y="341331"/>
                  </a:lnTo>
                  <a:cubicBezTo>
                    <a:pt x="0" y="341331"/>
                    <a:pt x="710470" y="-114345"/>
                    <a:pt x="1273397" y="324662"/>
                  </a:cubicBezTo>
                  <a:lnTo>
                    <a:pt x="1118235" y="118636"/>
                  </a:lnTo>
                  <a:close/>
                </a:path>
              </a:pathLst>
            </a:custGeom>
            <a:solidFill>
              <a:srgbClr val="F2EE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801" name="副标题 9800"/>
          <p:cNvSpPr>
            <a:spLocks noGrp="1"/>
          </p:cNvSpPr>
          <p:nvPr userDrawn="1">
            <p:ph type="subTitle" idx="1"/>
          </p:nvPr>
        </p:nvSpPr>
        <p:spPr>
          <a:xfrm>
            <a:off x="2509391" y="2051249"/>
            <a:ext cx="7024656" cy="55879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9802" name="标题 9801"/>
          <p:cNvSpPr>
            <a:spLocks noGrp="1"/>
          </p:cNvSpPr>
          <p:nvPr userDrawn="1">
            <p:ph type="ctrTitle"/>
          </p:nvPr>
        </p:nvSpPr>
        <p:spPr>
          <a:xfrm>
            <a:off x="2509391" y="800002"/>
            <a:ext cx="7024656" cy="1251248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2509391" y="3562630"/>
            <a:ext cx="702465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/>
              <a:t>Signature</a:t>
            </a:r>
            <a:endParaRPr lang="en-US" altLang="zh-CN"/>
          </a:p>
        </p:txBody>
      </p:sp>
      <p:sp>
        <p:nvSpPr>
          <p:cNvPr id="13" name="文本占位符 12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2509391" y="3858901"/>
            <a:ext cx="7024656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/>
              <a:t>Date</a:t>
            </a:r>
            <a:endParaRPr lang="zh-CN" altLang="en-US"/>
          </a:p>
        </p:txBody>
      </p:sp>
      <p:pic>
        <p:nvPicPr>
          <p:cNvPr id="2" name="图形 1"/>
          <p:cNvPicPr>
            <a:picLocks noChangeAspect="1"/>
          </p:cNvPicPr>
          <p:nvPr userDrawn="1"/>
        </p:nvPicPr>
        <p:blipFill>
          <a:blip r:embed="rId2" cstate="email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09850" y="176212"/>
            <a:ext cx="6972300" cy="650557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íSḻîḍé"/>
          <p:cNvSpPr/>
          <p:nvPr userDrawn="1"/>
        </p:nvSpPr>
        <p:spPr>
          <a:xfrm>
            <a:off x="0" y="2412338"/>
            <a:ext cx="2577247" cy="4445662"/>
          </a:xfrm>
          <a:custGeom>
            <a:avLst/>
            <a:gdLst>
              <a:gd name="connsiteX0" fmla="*/ 0 w 2577247"/>
              <a:gd name="connsiteY0" fmla="*/ 0 h 4445662"/>
              <a:gd name="connsiteX1" fmla="*/ 2462932 w 2577247"/>
              <a:gd name="connsiteY1" fmla="*/ 1468986 h 4445662"/>
              <a:gd name="connsiteX2" fmla="*/ 2544139 w 2577247"/>
              <a:gd name="connsiteY2" fmla="*/ 1790228 h 4445662"/>
              <a:gd name="connsiteX3" fmla="*/ 960337 w 2577247"/>
              <a:gd name="connsiteY3" fmla="*/ 4445662 h 4445662"/>
              <a:gd name="connsiteX4" fmla="*/ 0 w 2577247"/>
              <a:gd name="connsiteY4" fmla="*/ 4445662 h 4445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7247" h="4445662">
                <a:moveTo>
                  <a:pt x="0" y="0"/>
                </a:moveTo>
                <a:lnTo>
                  <a:pt x="2462932" y="1468986"/>
                </a:lnTo>
                <a:cubicBezTo>
                  <a:pt x="2574065" y="1535270"/>
                  <a:pt x="2610422" y="1679095"/>
                  <a:pt x="2544139" y="1790228"/>
                </a:cubicBezTo>
                <a:lnTo>
                  <a:pt x="960337" y="4445662"/>
                </a:lnTo>
                <a:lnTo>
                  <a:pt x="0" y="444566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9"/>
          <p:cNvSpPr>
            <a:spLocks noGrp="1"/>
          </p:cNvSpPr>
          <p:nvPr userDrawn="1">
            <p:ph type="title"/>
          </p:nvPr>
        </p:nvSpPr>
        <p:spPr>
          <a:xfrm>
            <a:off x="5052762" y="2533650"/>
            <a:ext cx="4563959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 userDrawn="1">
            <p:ph type="body" idx="1"/>
          </p:nvPr>
        </p:nvSpPr>
        <p:spPr>
          <a:xfrm>
            <a:off x="5053878" y="3429000"/>
            <a:ext cx="4563959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50000"/>
              </a:lnSpc>
              <a:spcBef>
                <a:spcPct val="0"/>
              </a:spcBef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grpSp>
        <p:nvGrpSpPr>
          <p:cNvPr id="6" name="图形 5"/>
          <p:cNvGrpSpPr/>
          <p:nvPr userDrawn="1"/>
        </p:nvGrpSpPr>
        <p:grpSpPr>
          <a:xfrm rot="2446481">
            <a:off x="-66873" y="965792"/>
            <a:ext cx="5092559" cy="5162593"/>
            <a:chOff x="2376890" y="771442"/>
            <a:chExt cx="2757091" cy="2795007"/>
          </a:xfrm>
          <a:solidFill>
            <a:schemeClr val="accent1"/>
          </a:solidFill>
        </p:grpSpPr>
        <p:sp>
          <p:nvSpPr>
            <p:cNvPr id="7" name="iṣḷíḑè"/>
            <p:cNvSpPr/>
            <p:nvPr/>
          </p:nvSpPr>
          <p:spPr>
            <a:xfrm>
              <a:off x="2586037" y="1642205"/>
              <a:ext cx="295275" cy="295275"/>
            </a:xfrm>
            <a:custGeom>
              <a:avLst/>
              <a:gdLst>
                <a:gd name="connsiteX0" fmla="*/ 295275 w 295275"/>
                <a:gd name="connsiteY0" fmla="*/ 147638 h 295275"/>
                <a:gd name="connsiteX1" fmla="*/ 147638 w 295275"/>
                <a:gd name="connsiteY1" fmla="*/ 295275 h 295275"/>
                <a:gd name="connsiteX2" fmla="*/ 0 w 295275"/>
                <a:gd name="connsiteY2" fmla="*/ 147638 h 295275"/>
                <a:gd name="connsiteX3" fmla="*/ 147638 w 295275"/>
                <a:gd name="connsiteY3" fmla="*/ 0 h 295275"/>
                <a:gd name="connsiteX4" fmla="*/ 295275 w 295275"/>
                <a:gd name="connsiteY4" fmla="*/ 147638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275" h="295275">
                  <a:moveTo>
                    <a:pt x="295275" y="147638"/>
                  </a:moveTo>
                  <a:cubicBezTo>
                    <a:pt x="295275" y="229176"/>
                    <a:pt x="229175" y="295275"/>
                    <a:pt x="147638" y="295275"/>
                  </a:cubicBezTo>
                  <a:cubicBezTo>
                    <a:pt x="66100" y="295275"/>
                    <a:pt x="0" y="229176"/>
                    <a:pt x="0" y="147638"/>
                  </a:cubicBezTo>
                  <a:cubicBezTo>
                    <a:pt x="0" y="66100"/>
                    <a:pt x="66100" y="0"/>
                    <a:pt x="147638" y="0"/>
                  </a:cubicBezTo>
                  <a:cubicBezTo>
                    <a:pt x="229175" y="0"/>
                    <a:pt x="295275" y="66100"/>
                    <a:pt x="295275" y="147638"/>
                  </a:cubicBezTo>
                  <a:close/>
                </a:path>
              </a:pathLst>
            </a:custGeom>
            <a:solidFill>
              <a:srgbClr val="E7BB9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ïṧ1îḋé"/>
            <p:cNvSpPr/>
            <p:nvPr/>
          </p:nvSpPr>
          <p:spPr>
            <a:xfrm>
              <a:off x="4630768" y="1642205"/>
              <a:ext cx="295275" cy="295275"/>
            </a:xfrm>
            <a:custGeom>
              <a:avLst/>
              <a:gdLst>
                <a:gd name="connsiteX0" fmla="*/ 295275 w 295275"/>
                <a:gd name="connsiteY0" fmla="*/ 147638 h 295275"/>
                <a:gd name="connsiteX1" fmla="*/ 147637 w 295275"/>
                <a:gd name="connsiteY1" fmla="*/ 295275 h 295275"/>
                <a:gd name="connsiteX2" fmla="*/ 0 w 295275"/>
                <a:gd name="connsiteY2" fmla="*/ 147638 h 295275"/>
                <a:gd name="connsiteX3" fmla="*/ 147637 w 295275"/>
                <a:gd name="connsiteY3" fmla="*/ 0 h 295275"/>
                <a:gd name="connsiteX4" fmla="*/ 295275 w 295275"/>
                <a:gd name="connsiteY4" fmla="*/ 147638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275" h="295275">
                  <a:moveTo>
                    <a:pt x="295275" y="147638"/>
                  </a:moveTo>
                  <a:cubicBezTo>
                    <a:pt x="295275" y="229176"/>
                    <a:pt x="229175" y="295275"/>
                    <a:pt x="147637" y="295275"/>
                  </a:cubicBezTo>
                  <a:cubicBezTo>
                    <a:pt x="66100" y="295275"/>
                    <a:pt x="0" y="229176"/>
                    <a:pt x="0" y="147638"/>
                  </a:cubicBezTo>
                  <a:cubicBezTo>
                    <a:pt x="0" y="66100"/>
                    <a:pt x="66100" y="0"/>
                    <a:pt x="147637" y="0"/>
                  </a:cubicBezTo>
                  <a:cubicBezTo>
                    <a:pt x="229175" y="0"/>
                    <a:pt x="295275" y="66100"/>
                    <a:pt x="295275" y="147638"/>
                  </a:cubicBezTo>
                  <a:close/>
                </a:path>
              </a:pathLst>
            </a:custGeom>
            <a:solidFill>
              <a:srgbClr val="E7BB9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îsļîḑe"/>
            <p:cNvSpPr/>
            <p:nvPr/>
          </p:nvSpPr>
          <p:spPr>
            <a:xfrm>
              <a:off x="2710242" y="1673637"/>
              <a:ext cx="108852" cy="251841"/>
            </a:xfrm>
            <a:custGeom>
              <a:avLst/>
              <a:gdLst>
                <a:gd name="connsiteX0" fmla="*/ 58198 w 108852"/>
                <a:gd name="connsiteY0" fmla="*/ 251841 h 251841"/>
                <a:gd name="connsiteX1" fmla="*/ 44196 w 108852"/>
                <a:gd name="connsiteY1" fmla="*/ 238982 h 251841"/>
                <a:gd name="connsiteX2" fmla="*/ 88392 w 108852"/>
                <a:gd name="connsiteY2" fmla="*/ 125158 h 251841"/>
                <a:gd name="connsiteX3" fmla="*/ 0 w 108852"/>
                <a:gd name="connsiteY3" fmla="*/ 16859 h 251841"/>
                <a:gd name="connsiteX4" fmla="*/ 8953 w 108852"/>
                <a:gd name="connsiteY4" fmla="*/ 0 h 251841"/>
                <a:gd name="connsiteX5" fmla="*/ 107156 w 108852"/>
                <a:gd name="connsiteY5" fmla="*/ 121825 h 251841"/>
                <a:gd name="connsiteX6" fmla="*/ 58198 w 108852"/>
                <a:gd name="connsiteY6" fmla="*/ 251841 h 251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852" h="251840">
                  <a:moveTo>
                    <a:pt x="58198" y="251841"/>
                  </a:moveTo>
                  <a:lnTo>
                    <a:pt x="44196" y="238982"/>
                  </a:lnTo>
                  <a:cubicBezTo>
                    <a:pt x="79820" y="200311"/>
                    <a:pt x="94678" y="162020"/>
                    <a:pt x="88392" y="125158"/>
                  </a:cubicBezTo>
                  <a:cubicBezTo>
                    <a:pt x="77152" y="58769"/>
                    <a:pt x="762" y="17240"/>
                    <a:pt x="0" y="16859"/>
                  </a:cubicBezTo>
                  <a:lnTo>
                    <a:pt x="8953" y="0"/>
                  </a:lnTo>
                  <a:cubicBezTo>
                    <a:pt x="12478" y="1810"/>
                    <a:pt x="94202" y="46196"/>
                    <a:pt x="107156" y="121825"/>
                  </a:cubicBezTo>
                  <a:cubicBezTo>
                    <a:pt x="114490" y="164783"/>
                    <a:pt x="98012" y="208598"/>
                    <a:pt x="58198" y="251841"/>
                  </a:cubicBezTo>
                  <a:close/>
                </a:path>
              </a:pathLst>
            </a:custGeom>
            <a:solidFill>
              <a:srgbClr val="D492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íšľïďé"/>
            <p:cNvSpPr/>
            <p:nvPr/>
          </p:nvSpPr>
          <p:spPr>
            <a:xfrm>
              <a:off x="2715040" y="1729168"/>
              <a:ext cx="79498" cy="155162"/>
            </a:xfrm>
            <a:custGeom>
              <a:avLst/>
              <a:gdLst>
                <a:gd name="connsiteX0" fmla="*/ 69021 w 79498"/>
                <a:gd name="connsiteY0" fmla="*/ 155162 h 155162"/>
                <a:gd name="connsiteX1" fmla="*/ 251 w 79498"/>
                <a:gd name="connsiteY1" fmla="*/ 61531 h 155162"/>
                <a:gd name="connsiteX2" fmla="*/ 55591 w 79498"/>
                <a:gd name="connsiteY2" fmla="*/ 0 h 155162"/>
                <a:gd name="connsiteX3" fmla="*/ 62735 w 79498"/>
                <a:gd name="connsiteY3" fmla="*/ 17717 h 155162"/>
                <a:gd name="connsiteX4" fmla="*/ 19205 w 79498"/>
                <a:gd name="connsiteY4" fmla="*/ 63532 h 155162"/>
                <a:gd name="connsiteX5" fmla="*/ 79499 w 79498"/>
                <a:gd name="connsiteY5" fmla="*/ 139256 h 155162"/>
                <a:gd name="connsiteX6" fmla="*/ 69021 w 79498"/>
                <a:gd name="connsiteY6" fmla="*/ 155162 h 15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498" h="155162">
                  <a:moveTo>
                    <a:pt x="69021" y="155162"/>
                  </a:moveTo>
                  <a:cubicBezTo>
                    <a:pt x="20444" y="123254"/>
                    <a:pt x="-2702" y="91726"/>
                    <a:pt x="251" y="61531"/>
                  </a:cubicBezTo>
                  <a:cubicBezTo>
                    <a:pt x="4251" y="21146"/>
                    <a:pt x="53495" y="857"/>
                    <a:pt x="55591" y="0"/>
                  </a:cubicBezTo>
                  <a:lnTo>
                    <a:pt x="62735" y="17717"/>
                  </a:lnTo>
                  <a:cubicBezTo>
                    <a:pt x="62354" y="17907"/>
                    <a:pt x="22063" y="34576"/>
                    <a:pt x="19205" y="63532"/>
                  </a:cubicBezTo>
                  <a:cubicBezTo>
                    <a:pt x="17015" y="85725"/>
                    <a:pt x="37874" y="111919"/>
                    <a:pt x="79499" y="139256"/>
                  </a:cubicBezTo>
                  <a:lnTo>
                    <a:pt x="69021" y="155162"/>
                  </a:lnTo>
                  <a:close/>
                </a:path>
              </a:pathLst>
            </a:custGeom>
            <a:solidFill>
              <a:srgbClr val="D492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iṣḷíḋe"/>
            <p:cNvSpPr/>
            <p:nvPr/>
          </p:nvSpPr>
          <p:spPr>
            <a:xfrm>
              <a:off x="4673268" y="1673637"/>
              <a:ext cx="108852" cy="251841"/>
            </a:xfrm>
            <a:custGeom>
              <a:avLst/>
              <a:gdLst>
                <a:gd name="connsiteX0" fmla="*/ 50654 w 108852"/>
                <a:gd name="connsiteY0" fmla="*/ 251841 h 251841"/>
                <a:gd name="connsiteX1" fmla="*/ 1696 w 108852"/>
                <a:gd name="connsiteY1" fmla="*/ 121825 h 251841"/>
                <a:gd name="connsiteX2" fmla="*/ 99899 w 108852"/>
                <a:gd name="connsiteY2" fmla="*/ 0 h 251841"/>
                <a:gd name="connsiteX3" fmla="*/ 108852 w 108852"/>
                <a:gd name="connsiteY3" fmla="*/ 16859 h 251841"/>
                <a:gd name="connsiteX4" fmla="*/ 20460 w 108852"/>
                <a:gd name="connsiteY4" fmla="*/ 125158 h 251841"/>
                <a:gd name="connsiteX5" fmla="*/ 64656 w 108852"/>
                <a:gd name="connsiteY5" fmla="*/ 238982 h 251841"/>
                <a:gd name="connsiteX6" fmla="*/ 50654 w 108852"/>
                <a:gd name="connsiteY6" fmla="*/ 251841 h 251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852" h="251840">
                  <a:moveTo>
                    <a:pt x="50654" y="251841"/>
                  </a:moveTo>
                  <a:cubicBezTo>
                    <a:pt x="10840" y="208502"/>
                    <a:pt x="-5638" y="164783"/>
                    <a:pt x="1696" y="121825"/>
                  </a:cubicBezTo>
                  <a:cubicBezTo>
                    <a:pt x="14650" y="46196"/>
                    <a:pt x="96470" y="1905"/>
                    <a:pt x="99899" y="0"/>
                  </a:cubicBezTo>
                  <a:lnTo>
                    <a:pt x="108852" y="16859"/>
                  </a:lnTo>
                  <a:cubicBezTo>
                    <a:pt x="108090" y="17240"/>
                    <a:pt x="31700" y="58769"/>
                    <a:pt x="20460" y="125158"/>
                  </a:cubicBezTo>
                  <a:cubicBezTo>
                    <a:pt x="14174" y="161925"/>
                    <a:pt x="29033" y="200216"/>
                    <a:pt x="64656" y="238982"/>
                  </a:cubicBezTo>
                  <a:lnTo>
                    <a:pt x="50654" y="251841"/>
                  </a:lnTo>
                  <a:close/>
                </a:path>
              </a:pathLst>
            </a:custGeom>
            <a:solidFill>
              <a:srgbClr val="D492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iṡlïḑè"/>
            <p:cNvSpPr/>
            <p:nvPr/>
          </p:nvSpPr>
          <p:spPr>
            <a:xfrm>
              <a:off x="4697729" y="1729168"/>
              <a:ext cx="79514" cy="155162"/>
            </a:xfrm>
            <a:custGeom>
              <a:avLst/>
              <a:gdLst>
                <a:gd name="connsiteX0" fmla="*/ 10478 w 79514"/>
                <a:gd name="connsiteY0" fmla="*/ 155162 h 155162"/>
                <a:gd name="connsiteX1" fmla="*/ 0 w 79514"/>
                <a:gd name="connsiteY1" fmla="*/ 139256 h 155162"/>
                <a:gd name="connsiteX2" fmla="*/ 60293 w 79514"/>
                <a:gd name="connsiteY2" fmla="*/ 63436 h 155162"/>
                <a:gd name="connsiteX3" fmla="*/ 16764 w 79514"/>
                <a:gd name="connsiteY3" fmla="*/ 17717 h 155162"/>
                <a:gd name="connsiteX4" fmla="*/ 23908 w 79514"/>
                <a:gd name="connsiteY4" fmla="*/ 0 h 155162"/>
                <a:gd name="connsiteX5" fmla="*/ 79248 w 79514"/>
                <a:gd name="connsiteY5" fmla="*/ 61531 h 155162"/>
                <a:gd name="connsiteX6" fmla="*/ 10478 w 79514"/>
                <a:gd name="connsiteY6" fmla="*/ 155162 h 15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514" h="155162">
                  <a:moveTo>
                    <a:pt x="10478" y="155162"/>
                  </a:moveTo>
                  <a:lnTo>
                    <a:pt x="0" y="139256"/>
                  </a:lnTo>
                  <a:cubicBezTo>
                    <a:pt x="41624" y="111919"/>
                    <a:pt x="62484" y="85725"/>
                    <a:pt x="60293" y="63436"/>
                  </a:cubicBezTo>
                  <a:cubicBezTo>
                    <a:pt x="57436" y="34861"/>
                    <a:pt x="17145" y="17907"/>
                    <a:pt x="16764" y="17717"/>
                  </a:cubicBezTo>
                  <a:lnTo>
                    <a:pt x="23908" y="0"/>
                  </a:lnTo>
                  <a:cubicBezTo>
                    <a:pt x="26003" y="857"/>
                    <a:pt x="75248" y="21146"/>
                    <a:pt x="79248" y="61531"/>
                  </a:cubicBezTo>
                  <a:cubicBezTo>
                    <a:pt x="82296" y="91631"/>
                    <a:pt x="59150" y="123158"/>
                    <a:pt x="10478" y="155162"/>
                  </a:cubicBezTo>
                  <a:close/>
                </a:path>
              </a:pathLst>
            </a:custGeom>
            <a:solidFill>
              <a:srgbClr val="D492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isļiḓe"/>
            <p:cNvSpPr/>
            <p:nvPr/>
          </p:nvSpPr>
          <p:spPr>
            <a:xfrm rot="-2700000">
              <a:off x="2780657" y="1213124"/>
              <a:ext cx="1949558" cy="1949558"/>
            </a:xfrm>
            <a:custGeom>
              <a:avLst/>
              <a:gdLst>
                <a:gd name="connsiteX0" fmla="*/ 1949558 w 1949558"/>
                <a:gd name="connsiteY0" fmla="*/ 974779 h 1949558"/>
                <a:gd name="connsiteX1" fmla="*/ 974779 w 1949558"/>
                <a:gd name="connsiteY1" fmla="*/ 1949558 h 1949558"/>
                <a:gd name="connsiteX2" fmla="*/ 0 w 1949558"/>
                <a:gd name="connsiteY2" fmla="*/ 974779 h 1949558"/>
                <a:gd name="connsiteX3" fmla="*/ 974779 w 1949558"/>
                <a:gd name="connsiteY3" fmla="*/ 0 h 1949558"/>
                <a:gd name="connsiteX4" fmla="*/ 1949558 w 1949558"/>
                <a:gd name="connsiteY4" fmla="*/ 974779 h 194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558" h="1949558">
                  <a:moveTo>
                    <a:pt x="1949558" y="974779"/>
                  </a:moveTo>
                  <a:cubicBezTo>
                    <a:pt x="1949558" y="1513135"/>
                    <a:pt x="1513135" y="1949558"/>
                    <a:pt x="974779" y="1949558"/>
                  </a:cubicBezTo>
                  <a:cubicBezTo>
                    <a:pt x="436424" y="1949558"/>
                    <a:pt x="0" y="1513135"/>
                    <a:pt x="0" y="974779"/>
                  </a:cubicBezTo>
                  <a:cubicBezTo>
                    <a:pt x="0" y="436423"/>
                    <a:pt x="436424" y="0"/>
                    <a:pt x="974779" y="0"/>
                  </a:cubicBezTo>
                  <a:cubicBezTo>
                    <a:pt x="1513135" y="0"/>
                    <a:pt x="1949558" y="436423"/>
                    <a:pt x="1949558" y="974779"/>
                  </a:cubicBezTo>
                  <a:close/>
                </a:path>
              </a:pathLst>
            </a:custGeom>
            <a:solidFill>
              <a:srgbClr val="CD3C4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iśḷïďê"/>
            <p:cNvSpPr/>
            <p:nvPr/>
          </p:nvSpPr>
          <p:spPr>
            <a:xfrm>
              <a:off x="2920174" y="1213008"/>
              <a:ext cx="1670494" cy="1333500"/>
            </a:xfrm>
            <a:custGeom>
              <a:avLst/>
              <a:gdLst>
                <a:gd name="connsiteX0" fmla="*/ 1670495 w 1670494"/>
                <a:gd name="connsiteY0" fmla="*/ 666750 h 1333500"/>
                <a:gd name="connsiteX1" fmla="*/ 835247 w 1670494"/>
                <a:gd name="connsiteY1" fmla="*/ 1333500 h 1333500"/>
                <a:gd name="connsiteX2" fmla="*/ 0 w 1670494"/>
                <a:gd name="connsiteY2" fmla="*/ 666750 h 1333500"/>
                <a:gd name="connsiteX3" fmla="*/ 835247 w 1670494"/>
                <a:gd name="connsiteY3" fmla="*/ 0 h 1333500"/>
                <a:gd name="connsiteX4" fmla="*/ 1670495 w 1670494"/>
                <a:gd name="connsiteY4" fmla="*/ 666750 h 133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0494" h="1333500">
                  <a:moveTo>
                    <a:pt x="1670495" y="666750"/>
                  </a:moveTo>
                  <a:cubicBezTo>
                    <a:pt x="1670495" y="1034986"/>
                    <a:pt x="1296542" y="1333500"/>
                    <a:pt x="835247" y="1333500"/>
                  </a:cubicBezTo>
                  <a:cubicBezTo>
                    <a:pt x="373953" y="1333500"/>
                    <a:pt x="0" y="1034986"/>
                    <a:pt x="0" y="666750"/>
                  </a:cubicBezTo>
                  <a:cubicBezTo>
                    <a:pt x="0" y="298514"/>
                    <a:pt x="373953" y="0"/>
                    <a:pt x="835247" y="0"/>
                  </a:cubicBezTo>
                  <a:cubicBezTo>
                    <a:pt x="1296542" y="0"/>
                    <a:pt x="1670495" y="298514"/>
                    <a:pt x="1670495" y="666750"/>
                  </a:cubicBezTo>
                  <a:close/>
                </a:path>
              </a:pathLst>
            </a:custGeom>
            <a:solidFill>
              <a:srgbClr val="E7BB9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îṧľîdé"/>
            <p:cNvSpPr/>
            <p:nvPr/>
          </p:nvSpPr>
          <p:spPr>
            <a:xfrm>
              <a:off x="3991831" y="1625822"/>
              <a:ext cx="196786" cy="196786"/>
            </a:xfrm>
            <a:custGeom>
              <a:avLst/>
              <a:gdLst>
                <a:gd name="connsiteX0" fmla="*/ 196787 w 196786"/>
                <a:gd name="connsiteY0" fmla="*/ 98393 h 196786"/>
                <a:gd name="connsiteX1" fmla="*/ 98393 w 196786"/>
                <a:gd name="connsiteY1" fmla="*/ 196787 h 196786"/>
                <a:gd name="connsiteX2" fmla="*/ 0 w 196786"/>
                <a:gd name="connsiteY2" fmla="*/ 98393 h 196786"/>
                <a:gd name="connsiteX3" fmla="*/ 98393 w 196786"/>
                <a:gd name="connsiteY3" fmla="*/ 0 h 196786"/>
                <a:gd name="connsiteX4" fmla="*/ 196787 w 196786"/>
                <a:gd name="connsiteY4" fmla="*/ 98393 h 196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786" h="196786">
                  <a:moveTo>
                    <a:pt x="196787" y="98393"/>
                  </a:moveTo>
                  <a:cubicBezTo>
                    <a:pt x="196787" y="152781"/>
                    <a:pt x="152686" y="196787"/>
                    <a:pt x="98393" y="196787"/>
                  </a:cubicBezTo>
                  <a:cubicBezTo>
                    <a:pt x="44006" y="196787"/>
                    <a:pt x="0" y="152686"/>
                    <a:pt x="0" y="98393"/>
                  </a:cubicBezTo>
                  <a:cubicBezTo>
                    <a:pt x="0" y="44006"/>
                    <a:pt x="44101" y="0"/>
                    <a:pt x="98393" y="0"/>
                  </a:cubicBezTo>
                  <a:cubicBezTo>
                    <a:pt x="152686" y="-95"/>
                    <a:pt x="196787" y="44006"/>
                    <a:pt x="196787" y="98393"/>
                  </a:cubicBezTo>
                  <a:close/>
                </a:path>
              </a:pathLst>
            </a:custGeom>
            <a:solidFill>
              <a:srgbClr val="7A2A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iśḷidê"/>
            <p:cNvSpPr/>
            <p:nvPr/>
          </p:nvSpPr>
          <p:spPr>
            <a:xfrm>
              <a:off x="3284600" y="1691449"/>
              <a:ext cx="196786" cy="196786"/>
            </a:xfrm>
            <a:custGeom>
              <a:avLst/>
              <a:gdLst>
                <a:gd name="connsiteX0" fmla="*/ 196787 w 196786"/>
                <a:gd name="connsiteY0" fmla="*/ 98393 h 196786"/>
                <a:gd name="connsiteX1" fmla="*/ 98393 w 196786"/>
                <a:gd name="connsiteY1" fmla="*/ 196786 h 196786"/>
                <a:gd name="connsiteX2" fmla="*/ 0 w 196786"/>
                <a:gd name="connsiteY2" fmla="*/ 98393 h 196786"/>
                <a:gd name="connsiteX3" fmla="*/ 98393 w 196786"/>
                <a:gd name="connsiteY3" fmla="*/ 0 h 196786"/>
                <a:gd name="connsiteX4" fmla="*/ 196787 w 196786"/>
                <a:gd name="connsiteY4" fmla="*/ 98393 h 196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786" h="196786">
                  <a:moveTo>
                    <a:pt x="196787" y="98393"/>
                  </a:moveTo>
                  <a:cubicBezTo>
                    <a:pt x="196787" y="152781"/>
                    <a:pt x="152686" y="196786"/>
                    <a:pt x="98393" y="196786"/>
                  </a:cubicBezTo>
                  <a:cubicBezTo>
                    <a:pt x="44006" y="196786"/>
                    <a:pt x="0" y="152686"/>
                    <a:pt x="0" y="98393"/>
                  </a:cubicBezTo>
                  <a:cubicBezTo>
                    <a:pt x="0" y="44101"/>
                    <a:pt x="44101" y="0"/>
                    <a:pt x="98393" y="0"/>
                  </a:cubicBezTo>
                  <a:cubicBezTo>
                    <a:pt x="152781" y="0"/>
                    <a:pt x="196787" y="44005"/>
                    <a:pt x="196787" y="98393"/>
                  </a:cubicBezTo>
                  <a:close/>
                </a:path>
              </a:pathLst>
            </a:custGeom>
            <a:solidFill>
              <a:srgbClr val="7A2A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îṥļiḍê"/>
            <p:cNvSpPr/>
            <p:nvPr/>
          </p:nvSpPr>
          <p:spPr>
            <a:xfrm>
              <a:off x="3240499" y="1907285"/>
              <a:ext cx="1120997" cy="1120997"/>
            </a:xfrm>
            <a:custGeom>
              <a:avLst/>
              <a:gdLst>
                <a:gd name="connsiteX0" fmla="*/ 1120997 w 1120997"/>
                <a:gd name="connsiteY0" fmla="*/ 560451 h 1120997"/>
                <a:gd name="connsiteX1" fmla="*/ 560546 w 1120997"/>
                <a:gd name="connsiteY1" fmla="*/ 1120997 h 1120997"/>
                <a:gd name="connsiteX2" fmla="*/ 0 w 1120997"/>
                <a:gd name="connsiteY2" fmla="*/ 560451 h 1120997"/>
                <a:gd name="connsiteX3" fmla="*/ 560546 w 1120997"/>
                <a:gd name="connsiteY3" fmla="*/ 0 h 1120997"/>
                <a:gd name="connsiteX4" fmla="*/ 1120997 w 1120997"/>
                <a:gd name="connsiteY4" fmla="*/ 560451 h 1120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997" h="1120997">
                  <a:moveTo>
                    <a:pt x="1120997" y="560451"/>
                  </a:moveTo>
                  <a:cubicBezTo>
                    <a:pt x="1120997" y="870014"/>
                    <a:pt x="870109" y="1120997"/>
                    <a:pt x="560546" y="1120997"/>
                  </a:cubicBezTo>
                  <a:cubicBezTo>
                    <a:pt x="250984" y="1120997"/>
                    <a:pt x="0" y="870014"/>
                    <a:pt x="0" y="560451"/>
                  </a:cubicBezTo>
                  <a:cubicBezTo>
                    <a:pt x="0" y="250889"/>
                    <a:pt x="250984" y="0"/>
                    <a:pt x="560546" y="0"/>
                  </a:cubicBezTo>
                  <a:cubicBezTo>
                    <a:pt x="870109" y="0"/>
                    <a:pt x="1120997" y="250889"/>
                    <a:pt x="1120997" y="560451"/>
                  </a:cubicBezTo>
                  <a:close/>
                </a:path>
              </a:pathLst>
            </a:custGeom>
            <a:solidFill>
              <a:srgbClr val="F2EE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íṧľiḑè"/>
            <p:cNvSpPr/>
            <p:nvPr/>
          </p:nvSpPr>
          <p:spPr>
            <a:xfrm>
              <a:off x="3509295" y="1296542"/>
              <a:ext cx="580834" cy="824293"/>
            </a:xfrm>
            <a:custGeom>
              <a:avLst/>
              <a:gdLst>
                <a:gd name="connsiteX0" fmla="*/ 228219 w 580834"/>
                <a:gd name="connsiteY0" fmla="*/ 0 h 824293"/>
                <a:gd name="connsiteX1" fmla="*/ 580835 w 580834"/>
                <a:gd name="connsiteY1" fmla="*/ 820293 h 824293"/>
                <a:gd name="connsiteX2" fmla="*/ 0 w 580834"/>
                <a:gd name="connsiteY2" fmla="*/ 824294 h 824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0834" h="824293">
                  <a:moveTo>
                    <a:pt x="228219" y="0"/>
                  </a:moveTo>
                  <a:lnTo>
                    <a:pt x="580835" y="820293"/>
                  </a:lnTo>
                  <a:lnTo>
                    <a:pt x="0" y="824294"/>
                  </a:lnTo>
                  <a:close/>
                </a:path>
              </a:pathLst>
            </a:custGeom>
            <a:solidFill>
              <a:srgbClr val="CD3C4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îṡ1iḑé"/>
            <p:cNvSpPr/>
            <p:nvPr/>
          </p:nvSpPr>
          <p:spPr>
            <a:xfrm>
              <a:off x="2832987" y="1439322"/>
              <a:ext cx="917290" cy="1588674"/>
            </a:xfrm>
            <a:custGeom>
              <a:avLst/>
              <a:gdLst>
                <a:gd name="connsiteX0" fmla="*/ 301690 w 917290"/>
                <a:gd name="connsiteY0" fmla="*/ 0 h 1588674"/>
                <a:gd name="connsiteX1" fmla="*/ 556579 w 917290"/>
                <a:gd name="connsiteY1" fmla="*/ 718566 h 1588674"/>
                <a:gd name="connsiteX2" fmla="*/ 917291 w 917290"/>
                <a:gd name="connsiteY2" fmla="*/ 1588675 h 1588674"/>
                <a:gd name="connsiteX3" fmla="*/ 509 w 917290"/>
                <a:gd name="connsiteY3" fmla="*/ 431483 h 1588674"/>
                <a:gd name="connsiteX4" fmla="*/ 301690 w 917290"/>
                <a:gd name="connsiteY4" fmla="*/ 0 h 158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7290" h="1588674">
                  <a:moveTo>
                    <a:pt x="301690" y="0"/>
                  </a:moveTo>
                  <a:cubicBezTo>
                    <a:pt x="301690" y="0"/>
                    <a:pt x="-67309" y="657606"/>
                    <a:pt x="556579" y="718566"/>
                  </a:cubicBezTo>
                  <a:lnTo>
                    <a:pt x="917291" y="1588675"/>
                  </a:lnTo>
                  <a:cubicBezTo>
                    <a:pt x="917291" y="1588675"/>
                    <a:pt x="-25018" y="1545622"/>
                    <a:pt x="509" y="431483"/>
                  </a:cubicBezTo>
                  <a:cubicBezTo>
                    <a:pt x="509" y="431387"/>
                    <a:pt x="68327" y="182213"/>
                    <a:pt x="301690" y="0"/>
                  </a:cubicBezTo>
                  <a:close/>
                </a:path>
              </a:pathLst>
            </a:custGeom>
            <a:solidFill>
              <a:srgbClr val="F2EE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ïṡḷïḓè"/>
            <p:cNvSpPr/>
            <p:nvPr/>
          </p:nvSpPr>
          <p:spPr>
            <a:xfrm>
              <a:off x="3758088" y="1439322"/>
              <a:ext cx="916781" cy="1589714"/>
            </a:xfrm>
            <a:custGeom>
              <a:avLst/>
              <a:gdLst>
                <a:gd name="connsiteX0" fmla="*/ 615601 w 916781"/>
                <a:gd name="connsiteY0" fmla="*/ 0 h 1589714"/>
                <a:gd name="connsiteX1" fmla="*/ 360712 w 916781"/>
                <a:gd name="connsiteY1" fmla="*/ 718566 h 1589714"/>
                <a:gd name="connsiteX2" fmla="*/ 0 w 916781"/>
                <a:gd name="connsiteY2" fmla="*/ 1588675 h 1589714"/>
                <a:gd name="connsiteX3" fmla="*/ 916781 w 916781"/>
                <a:gd name="connsiteY3" fmla="*/ 431483 h 1589714"/>
                <a:gd name="connsiteX4" fmla="*/ 615601 w 916781"/>
                <a:gd name="connsiteY4" fmla="*/ 0 h 158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780" h="1589714">
                  <a:moveTo>
                    <a:pt x="615601" y="0"/>
                  </a:moveTo>
                  <a:cubicBezTo>
                    <a:pt x="615601" y="0"/>
                    <a:pt x="984694" y="657606"/>
                    <a:pt x="360712" y="718566"/>
                  </a:cubicBezTo>
                  <a:lnTo>
                    <a:pt x="0" y="1588675"/>
                  </a:lnTo>
                  <a:cubicBezTo>
                    <a:pt x="0" y="1588675"/>
                    <a:pt x="877443" y="1668399"/>
                    <a:pt x="916781" y="431483"/>
                  </a:cubicBezTo>
                  <a:cubicBezTo>
                    <a:pt x="916781" y="431387"/>
                    <a:pt x="848963" y="182213"/>
                    <a:pt x="615601" y="0"/>
                  </a:cubicBezTo>
                  <a:close/>
                </a:path>
              </a:pathLst>
            </a:custGeom>
            <a:solidFill>
              <a:srgbClr val="F2EE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îṩľîḓè"/>
            <p:cNvSpPr/>
            <p:nvPr/>
          </p:nvSpPr>
          <p:spPr>
            <a:xfrm>
              <a:off x="3452430" y="2119407"/>
              <a:ext cx="646556" cy="351853"/>
            </a:xfrm>
            <a:custGeom>
              <a:avLst/>
              <a:gdLst>
                <a:gd name="connsiteX0" fmla="*/ 323279 w 646556"/>
                <a:gd name="connsiteY0" fmla="*/ 351854 h 351853"/>
                <a:gd name="connsiteX1" fmla="*/ 0 w 646556"/>
                <a:gd name="connsiteY1" fmla="*/ 28575 h 351853"/>
                <a:gd name="connsiteX2" fmla="*/ 28575 w 646556"/>
                <a:gd name="connsiteY2" fmla="*/ 0 h 351853"/>
                <a:gd name="connsiteX3" fmla="*/ 57150 w 646556"/>
                <a:gd name="connsiteY3" fmla="*/ 28575 h 351853"/>
                <a:gd name="connsiteX4" fmla="*/ 323279 w 646556"/>
                <a:gd name="connsiteY4" fmla="*/ 294704 h 351853"/>
                <a:gd name="connsiteX5" fmla="*/ 589407 w 646556"/>
                <a:gd name="connsiteY5" fmla="*/ 28575 h 351853"/>
                <a:gd name="connsiteX6" fmla="*/ 617982 w 646556"/>
                <a:gd name="connsiteY6" fmla="*/ 0 h 351853"/>
                <a:gd name="connsiteX7" fmla="*/ 646557 w 646556"/>
                <a:gd name="connsiteY7" fmla="*/ 28575 h 351853"/>
                <a:gd name="connsiteX8" fmla="*/ 323279 w 646556"/>
                <a:gd name="connsiteY8" fmla="*/ 351854 h 351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6556" h="351853">
                  <a:moveTo>
                    <a:pt x="323279" y="351854"/>
                  </a:moveTo>
                  <a:cubicBezTo>
                    <a:pt x="145066" y="351854"/>
                    <a:pt x="0" y="206883"/>
                    <a:pt x="0" y="28575"/>
                  </a:cubicBezTo>
                  <a:cubicBezTo>
                    <a:pt x="0" y="12764"/>
                    <a:pt x="12764" y="0"/>
                    <a:pt x="28575" y="0"/>
                  </a:cubicBezTo>
                  <a:cubicBezTo>
                    <a:pt x="44387" y="0"/>
                    <a:pt x="57150" y="12764"/>
                    <a:pt x="57150" y="28575"/>
                  </a:cubicBezTo>
                  <a:cubicBezTo>
                    <a:pt x="57150" y="175260"/>
                    <a:pt x="176498" y="294704"/>
                    <a:pt x="323279" y="294704"/>
                  </a:cubicBezTo>
                  <a:cubicBezTo>
                    <a:pt x="470059" y="294704"/>
                    <a:pt x="589407" y="175355"/>
                    <a:pt x="589407" y="28575"/>
                  </a:cubicBezTo>
                  <a:cubicBezTo>
                    <a:pt x="589407" y="12764"/>
                    <a:pt x="602170" y="0"/>
                    <a:pt x="617982" y="0"/>
                  </a:cubicBezTo>
                  <a:cubicBezTo>
                    <a:pt x="633794" y="0"/>
                    <a:pt x="646557" y="12764"/>
                    <a:pt x="646557" y="28575"/>
                  </a:cubicBezTo>
                  <a:cubicBezTo>
                    <a:pt x="646557" y="206883"/>
                    <a:pt x="501491" y="351854"/>
                    <a:pt x="323279" y="351854"/>
                  </a:cubicBezTo>
                  <a:close/>
                </a:path>
              </a:pathLst>
            </a:custGeom>
            <a:solidFill>
              <a:srgbClr val="8838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îş1îḍè"/>
            <p:cNvSpPr/>
            <p:nvPr/>
          </p:nvSpPr>
          <p:spPr>
            <a:xfrm>
              <a:off x="3158299" y="1861185"/>
              <a:ext cx="218312" cy="218313"/>
            </a:xfrm>
            <a:custGeom>
              <a:avLst/>
              <a:gdLst>
                <a:gd name="connsiteX0" fmla="*/ 218313 w 218312"/>
                <a:gd name="connsiteY0" fmla="*/ 109156 h 218313"/>
                <a:gd name="connsiteX1" fmla="*/ 109156 w 218312"/>
                <a:gd name="connsiteY1" fmla="*/ 218313 h 218313"/>
                <a:gd name="connsiteX2" fmla="*/ 0 w 218312"/>
                <a:gd name="connsiteY2" fmla="*/ 109156 h 218313"/>
                <a:gd name="connsiteX3" fmla="*/ 109156 w 218312"/>
                <a:gd name="connsiteY3" fmla="*/ 0 h 218313"/>
                <a:gd name="connsiteX4" fmla="*/ 218313 w 218312"/>
                <a:gd name="connsiteY4" fmla="*/ 109156 h 218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312" h="218313">
                  <a:moveTo>
                    <a:pt x="218313" y="109156"/>
                  </a:moveTo>
                  <a:cubicBezTo>
                    <a:pt x="218313" y="169450"/>
                    <a:pt x="169450" y="218313"/>
                    <a:pt x="109156" y="218313"/>
                  </a:cubicBezTo>
                  <a:cubicBezTo>
                    <a:pt x="48863" y="218313"/>
                    <a:pt x="0" y="169450"/>
                    <a:pt x="0" y="109156"/>
                  </a:cubicBezTo>
                  <a:cubicBezTo>
                    <a:pt x="0" y="48863"/>
                    <a:pt x="48863" y="0"/>
                    <a:pt x="109156" y="0"/>
                  </a:cubicBezTo>
                  <a:cubicBezTo>
                    <a:pt x="169450" y="0"/>
                    <a:pt x="218313" y="48863"/>
                    <a:pt x="218313" y="109156"/>
                  </a:cubicBezTo>
                  <a:close/>
                </a:path>
              </a:pathLst>
            </a:custGeom>
            <a:solidFill>
              <a:srgbClr val="F5898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î$ḻïḍe"/>
            <p:cNvSpPr/>
            <p:nvPr/>
          </p:nvSpPr>
          <p:spPr>
            <a:xfrm>
              <a:off x="4165758" y="1861185"/>
              <a:ext cx="218312" cy="218313"/>
            </a:xfrm>
            <a:custGeom>
              <a:avLst/>
              <a:gdLst>
                <a:gd name="connsiteX0" fmla="*/ 218313 w 218312"/>
                <a:gd name="connsiteY0" fmla="*/ 109156 h 218313"/>
                <a:gd name="connsiteX1" fmla="*/ 109156 w 218312"/>
                <a:gd name="connsiteY1" fmla="*/ 218313 h 218313"/>
                <a:gd name="connsiteX2" fmla="*/ 0 w 218312"/>
                <a:gd name="connsiteY2" fmla="*/ 109156 h 218313"/>
                <a:gd name="connsiteX3" fmla="*/ 109156 w 218312"/>
                <a:gd name="connsiteY3" fmla="*/ 0 h 218313"/>
                <a:gd name="connsiteX4" fmla="*/ 218313 w 218312"/>
                <a:gd name="connsiteY4" fmla="*/ 109156 h 218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312" h="218313">
                  <a:moveTo>
                    <a:pt x="218313" y="109156"/>
                  </a:moveTo>
                  <a:cubicBezTo>
                    <a:pt x="218313" y="169450"/>
                    <a:pt x="169450" y="218313"/>
                    <a:pt x="109156" y="218313"/>
                  </a:cubicBezTo>
                  <a:cubicBezTo>
                    <a:pt x="48863" y="218313"/>
                    <a:pt x="0" y="169450"/>
                    <a:pt x="0" y="109156"/>
                  </a:cubicBezTo>
                  <a:cubicBezTo>
                    <a:pt x="0" y="48863"/>
                    <a:pt x="48863" y="0"/>
                    <a:pt x="109156" y="0"/>
                  </a:cubicBezTo>
                  <a:cubicBezTo>
                    <a:pt x="169354" y="0"/>
                    <a:pt x="218313" y="48863"/>
                    <a:pt x="218313" y="109156"/>
                  </a:cubicBezTo>
                  <a:close/>
                </a:path>
              </a:pathLst>
            </a:custGeom>
            <a:solidFill>
              <a:srgbClr val="F5898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íṩlïdé"/>
            <p:cNvSpPr/>
            <p:nvPr/>
          </p:nvSpPr>
          <p:spPr>
            <a:xfrm>
              <a:off x="3544918" y="1355883"/>
              <a:ext cx="210502" cy="723614"/>
            </a:xfrm>
            <a:custGeom>
              <a:avLst/>
              <a:gdLst>
                <a:gd name="connsiteX0" fmla="*/ 194500 w 210502"/>
                <a:gd name="connsiteY0" fmla="*/ 0 h 723614"/>
                <a:gd name="connsiteX1" fmla="*/ 210502 w 210502"/>
                <a:gd name="connsiteY1" fmla="*/ 723614 h 723614"/>
                <a:gd name="connsiteX2" fmla="*/ 0 w 210502"/>
                <a:gd name="connsiteY2" fmla="*/ 723614 h 723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0502" h="723614">
                  <a:moveTo>
                    <a:pt x="194500" y="0"/>
                  </a:moveTo>
                  <a:lnTo>
                    <a:pt x="210502" y="723614"/>
                  </a:lnTo>
                  <a:lnTo>
                    <a:pt x="0" y="723614"/>
                  </a:lnTo>
                  <a:close/>
                </a:path>
              </a:pathLst>
            </a:custGeom>
            <a:solidFill>
              <a:srgbClr val="B53A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íSḷidé"/>
            <p:cNvSpPr/>
            <p:nvPr/>
          </p:nvSpPr>
          <p:spPr>
            <a:xfrm>
              <a:off x="3833812" y="1625727"/>
              <a:ext cx="157924" cy="428624"/>
            </a:xfrm>
            <a:custGeom>
              <a:avLst/>
              <a:gdLst>
                <a:gd name="connsiteX0" fmla="*/ 0 w 157924"/>
                <a:gd name="connsiteY0" fmla="*/ 0 h 428624"/>
                <a:gd name="connsiteX1" fmla="*/ 157925 w 157924"/>
                <a:gd name="connsiteY1" fmla="*/ 428625 h 428624"/>
                <a:gd name="connsiteX2" fmla="*/ 0 w 157924"/>
                <a:gd name="connsiteY2" fmla="*/ 0 h 428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7924" h="428624">
                  <a:moveTo>
                    <a:pt x="0" y="0"/>
                  </a:moveTo>
                  <a:lnTo>
                    <a:pt x="157925" y="428625"/>
                  </a:lnTo>
                  <a:cubicBezTo>
                    <a:pt x="157925" y="428625"/>
                    <a:pt x="25432" y="254032"/>
                    <a:pt x="0" y="0"/>
                  </a:cubicBezTo>
                  <a:close/>
                </a:path>
              </a:pathLst>
            </a:custGeom>
            <a:solidFill>
              <a:srgbClr val="F2EE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íṧḷiḍê"/>
            <p:cNvSpPr/>
            <p:nvPr/>
          </p:nvSpPr>
          <p:spPr>
            <a:xfrm>
              <a:off x="3117436" y="1261322"/>
              <a:ext cx="1208531" cy="204765"/>
            </a:xfrm>
            <a:custGeom>
              <a:avLst/>
              <a:gdLst>
                <a:gd name="connsiteX0" fmla="*/ 1208532 w 1208531"/>
                <a:gd name="connsiteY0" fmla="*/ 168476 h 204765"/>
                <a:gd name="connsiteX1" fmla="*/ 0 w 1208531"/>
                <a:gd name="connsiteY1" fmla="*/ 204766 h 204765"/>
                <a:gd name="connsiteX2" fmla="*/ 1208532 w 1208531"/>
                <a:gd name="connsiteY2" fmla="*/ 168476 h 20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8531" h="204765">
                  <a:moveTo>
                    <a:pt x="1208532" y="168476"/>
                  </a:moveTo>
                  <a:cubicBezTo>
                    <a:pt x="1208532" y="168476"/>
                    <a:pt x="775907" y="-116798"/>
                    <a:pt x="0" y="204766"/>
                  </a:cubicBezTo>
                  <a:cubicBezTo>
                    <a:pt x="0" y="204766"/>
                    <a:pt x="729044" y="-230717"/>
                    <a:pt x="1208532" y="168476"/>
                  </a:cubicBezTo>
                  <a:close/>
                </a:path>
              </a:pathLst>
            </a:custGeom>
            <a:solidFill>
              <a:srgbClr val="E1A88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" name="图形 5"/>
            <p:cNvGrpSpPr/>
            <p:nvPr/>
          </p:nvGrpSpPr>
          <p:grpSpPr>
            <a:xfrm>
              <a:off x="3930681" y="1341310"/>
              <a:ext cx="753468" cy="1174813"/>
              <a:chOff x="3930681" y="1341310"/>
              <a:chExt cx="753468" cy="1174813"/>
            </a:xfrm>
            <a:solidFill>
              <a:srgbClr val="F2EED7">
                <a:alpha val="50000"/>
              </a:srgbClr>
            </a:solidFill>
          </p:grpSpPr>
          <p:sp>
            <p:nvSpPr>
              <p:cNvPr id="37" name="íš1iḍé"/>
              <p:cNvSpPr/>
              <p:nvPr/>
            </p:nvSpPr>
            <p:spPr>
              <a:xfrm>
                <a:off x="4069082" y="1388843"/>
                <a:ext cx="615066" cy="1127280"/>
              </a:xfrm>
              <a:custGeom>
                <a:avLst/>
                <a:gdLst>
                  <a:gd name="connsiteX0" fmla="*/ 521205 w 615066"/>
                  <a:gd name="connsiteY0" fmla="*/ 1127280 h 1127280"/>
                  <a:gd name="connsiteX1" fmla="*/ 506346 w 615066"/>
                  <a:gd name="connsiteY1" fmla="*/ 1124613 h 1127280"/>
                  <a:gd name="connsiteX2" fmla="*/ 481009 w 615066"/>
                  <a:gd name="connsiteY2" fmla="*/ 1069559 h 1127280"/>
                  <a:gd name="connsiteX3" fmla="*/ 458816 w 615066"/>
                  <a:gd name="connsiteY3" fmla="*/ 482438 h 1127280"/>
                  <a:gd name="connsiteX4" fmla="*/ 28000 w 615066"/>
                  <a:gd name="connsiteY4" fmla="*/ 83054 h 1127280"/>
                  <a:gd name="connsiteX5" fmla="*/ 2663 w 615066"/>
                  <a:gd name="connsiteY5" fmla="*/ 28000 h 1127280"/>
                  <a:gd name="connsiteX6" fmla="*/ 57718 w 615066"/>
                  <a:gd name="connsiteY6" fmla="*/ 2663 h 1127280"/>
                  <a:gd name="connsiteX7" fmla="*/ 536730 w 615066"/>
                  <a:gd name="connsiteY7" fmla="*/ 446719 h 1127280"/>
                  <a:gd name="connsiteX8" fmla="*/ 561400 w 615066"/>
                  <a:gd name="connsiteY8" fmla="*/ 1099372 h 1127280"/>
                  <a:gd name="connsiteX9" fmla="*/ 521205 w 615066"/>
                  <a:gd name="connsiteY9" fmla="*/ 1127280 h 112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5066" h="1127280">
                    <a:moveTo>
                      <a:pt x="521205" y="1127280"/>
                    </a:moveTo>
                    <a:cubicBezTo>
                      <a:pt x="516251" y="1127280"/>
                      <a:pt x="511203" y="1126423"/>
                      <a:pt x="506346" y="1124613"/>
                    </a:cubicBezTo>
                    <a:cubicBezTo>
                      <a:pt x="484152" y="1116422"/>
                      <a:pt x="472818" y="1091752"/>
                      <a:pt x="481009" y="1069559"/>
                    </a:cubicBezTo>
                    <a:cubicBezTo>
                      <a:pt x="552256" y="877249"/>
                      <a:pt x="544350" y="668747"/>
                      <a:pt x="458816" y="482438"/>
                    </a:cubicBezTo>
                    <a:cubicBezTo>
                      <a:pt x="373281" y="296129"/>
                      <a:pt x="220215" y="154206"/>
                      <a:pt x="28000" y="83054"/>
                    </a:cubicBezTo>
                    <a:cubicBezTo>
                      <a:pt x="5807" y="74863"/>
                      <a:pt x="-5528" y="50193"/>
                      <a:pt x="2663" y="28000"/>
                    </a:cubicBezTo>
                    <a:cubicBezTo>
                      <a:pt x="10855" y="5807"/>
                      <a:pt x="35525" y="-5528"/>
                      <a:pt x="57718" y="2663"/>
                    </a:cubicBezTo>
                    <a:cubicBezTo>
                      <a:pt x="271459" y="81912"/>
                      <a:pt x="441576" y="239550"/>
                      <a:pt x="536730" y="446719"/>
                    </a:cubicBezTo>
                    <a:cubicBezTo>
                      <a:pt x="631885" y="653888"/>
                      <a:pt x="640648" y="885631"/>
                      <a:pt x="561400" y="1099372"/>
                    </a:cubicBezTo>
                    <a:cubicBezTo>
                      <a:pt x="554923" y="1116612"/>
                      <a:pt x="538540" y="1127280"/>
                      <a:pt x="521205" y="1127280"/>
                    </a:cubicBezTo>
                    <a:close/>
                  </a:path>
                </a:pathLst>
              </a:custGeom>
              <a:solidFill>
                <a:srgbClr val="F2EED7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íS1ïḑè"/>
              <p:cNvSpPr/>
              <p:nvPr/>
            </p:nvSpPr>
            <p:spPr>
              <a:xfrm>
                <a:off x="3930681" y="1341310"/>
                <a:ext cx="99821" cy="99822"/>
              </a:xfrm>
              <a:custGeom>
                <a:avLst/>
                <a:gdLst>
                  <a:gd name="connsiteX0" fmla="*/ 99822 w 99821"/>
                  <a:gd name="connsiteY0" fmla="*/ 49911 h 99822"/>
                  <a:gd name="connsiteX1" fmla="*/ 49911 w 99821"/>
                  <a:gd name="connsiteY1" fmla="*/ 99822 h 99822"/>
                  <a:gd name="connsiteX2" fmla="*/ 0 w 99821"/>
                  <a:gd name="connsiteY2" fmla="*/ 49911 h 99822"/>
                  <a:gd name="connsiteX3" fmla="*/ 49911 w 99821"/>
                  <a:gd name="connsiteY3" fmla="*/ 0 h 99822"/>
                  <a:gd name="connsiteX4" fmla="*/ 99822 w 99821"/>
                  <a:gd name="connsiteY4" fmla="*/ 49911 h 99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821" h="99822">
                    <a:moveTo>
                      <a:pt x="99822" y="49911"/>
                    </a:moveTo>
                    <a:cubicBezTo>
                      <a:pt x="99822" y="77438"/>
                      <a:pt x="77438" y="99822"/>
                      <a:pt x="49911" y="99822"/>
                    </a:cubicBezTo>
                    <a:cubicBezTo>
                      <a:pt x="22384" y="99822"/>
                      <a:pt x="0" y="77438"/>
                      <a:pt x="0" y="49911"/>
                    </a:cubicBezTo>
                    <a:cubicBezTo>
                      <a:pt x="0" y="22384"/>
                      <a:pt x="22384" y="0"/>
                      <a:pt x="49911" y="0"/>
                    </a:cubicBezTo>
                    <a:cubicBezTo>
                      <a:pt x="77438" y="0"/>
                      <a:pt x="99822" y="22289"/>
                      <a:pt x="99822" y="49911"/>
                    </a:cubicBezTo>
                    <a:close/>
                  </a:path>
                </a:pathLst>
              </a:custGeom>
              <a:solidFill>
                <a:srgbClr val="F2EED7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2" name="ïşḻîḑe"/>
            <p:cNvSpPr/>
            <p:nvPr/>
          </p:nvSpPr>
          <p:spPr>
            <a:xfrm>
              <a:off x="3056000" y="2546508"/>
              <a:ext cx="1421511" cy="451890"/>
            </a:xfrm>
            <a:custGeom>
              <a:avLst/>
              <a:gdLst>
                <a:gd name="connsiteX0" fmla="*/ 1421511 w 1421511"/>
                <a:gd name="connsiteY0" fmla="*/ 0 h 451890"/>
                <a:gd name="connsiteX1" fmla="*/ 0 w 1421511"/>
                <a:gd name="connsiteY1" fmla="*/ 47625 h 451890"/>
                <a:gd name="connsiteX2" fmla="*/ 1421511 w 1421511"/>
                <a:gd name="connsiteY2" fmla="*/ 0 h 451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1511" h="451890">
                  <a:moveTo>
                    <a:pt x="1421511" y="0"/>
                  </a:moveTo>
                  <a:cubicBezTo>
                    <a:pt x="1421511" y="0"/>
                    <a:pt x="824484" y="984218"/>
                    <a:pt x="0" y="47625"/>
                  </a:cubicBezTo>
                  <a:cubicBezTo>
                    <a:pt x="-95" y="47625"/>
                    <a:pt x="714756" y="703231"/>
                    <a:pt x="1421511" y="0"/>
                  </a:cubicBezTo>
                  <a:close/>
                </a:path>
              </a:pathLst>
            </a:custGeom>
            <a:solidFill>
              <a:srgbClr val="EEDE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íṥľîḋé"/>
            <p:cNvSpPr/>
            <p:nvPr/>
          </p:nvSpPr>
          <p:spPr>
            <a:xfrm>
              <a:off x="2777108" y="1345311"/>
              <a:ext cx="1607153" cy="1817369"/>
            </a:xfrm>
            <a:custGeom>
              <a:avLst/>
              <a:gdLst>
                <a:gd name="connsiteX0" fmla="*/ 157163 w 1607153"/>
                <a:gd name="connsiteY0" fmla="*/ 733139 h 1817369"/>
                <a:gd name="connsiteX1" fmla="*/ 494633 w 1607153"/>
                <a:gd name="connsiteY1" fmla="*/ 0 h 1817369"/>
                <a:gd name="connsiteX2" fmla="*/ 0 w 1607153"/>
                <a:gd name="connsiteY2" fmla="*/ 842581 h 1817369"/>
                <a:gd name="connsiteX3" fmla="*/ 974789 w 1607153"/>
                <a:gd name="connsiteY3" fmla="*/ 1817370 h 1817369"/>
                <a:gd name="connsiteX4" fmla="*/ 1607153 w 1607153"/>
                <a:gd name="connsiteY4" fmla="*/ 1584389 h 1817369"/>
                <a:gd name="connsiteX5" fmla="*/ 1131951 w 1607153"/>
                <a:gd name="connsiteY5" fmla="*/ 1707928 h 1817369"/>
                <a:gd name="connsiteX6" fmla="*/ 157163 w 1607153"/>
                <a:gd name="connsiteY6" fmla="*/ 733139 h 181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7153" h="1817369">
                  <a:moveTo>
                    <a:pt x="157163" y="733139"/>
                  </a:moveTo>
                  <a:cubicBezTo>
                    <a:pt x="157163" y="436150"/>
                    <a:pt x="195929" y="156591"/>
                    <a:pt x="494633" y="0"/>
                  </a:cubicBezTo>
                  <a:cubicBezTo>
                    <a:pt x="196596" y="166783"/>
                    <a:pt x="0" y="476726"/>
                    <a:pt x="0" y="842581"/>
                  </a:cubicBezTo>
                  <a:cubicBezTo>
                    <a:pt x="0" y="1380935"/>
                    <a:pt x="436435" y="1817370"/>
                    <a:pt x="974789" y="1817370"/>
                  </a:cubicBezTo>
                  <a:cubicBezTo>
                    <a:pt x="1216152" y="1817370"/>
                    <a:pt x="1436942" y="1729645"/>
                    <a:pt x="1607153" y="1584389"/>
                  </a:cubicBezTo>
                  <a:cubicBezTo>
                    <a:pt x="1466564" y="1663065"/>
                    <a:pt x="1304449" y="1707928"/>
                    <a:pt x="1131951" y="1707928"/>
                  </a:cubicBezTo>
                  <a:cubicBezTo>
                    <a:pt x="593598" y="1707832"/>
                    <a:pt x="157163" y="1271492"/>
                    <a:pt x="157163" y="733139"/>
                  </a:cubicBezTo>
                  <a:close/>
                </a:path>
              </a:pathLst>
            </a:custGeom>
            <a:solidFill>
              <a:srgbClr val="77302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îṣḷíḋé"/>
            <p:cNvSpPr/>
            <p:nvPr/>
          </p:nvSpPr>
          <p:spPr>
            <a:xfrm>
              <a:off x="2963893" y="771442"/>
              <a:ext cx="1406842" cy="667784"/>
            </a:xfrm>
            <a:custGeom>
              <a:avLst/>
              <a:gdLst>
                <a:gd name="connsiteX0" fmla="*/ 1406843 w 1406842"/>
                <a:gd name="connsiteY0" fmla="*/ 657402 h 667784"/>
                <a:gd name="connsiteX1" fmla="*/ 660368 w 1406842"/>
                <a:gd name="connsiteY1" fmla="*/ 177 h 667784"/>
                <a:gd name="connsiteX2" fmla="*/ 0 w 1406842"/>
                <a:gd name="connsiteY2" fmla="*/ 525005 h 667784"/>
                <a:gd name="connsiteX3" fmla="*/ 393668 w 1406842"/>
                <a:gd name="connsiteY3" fmla="*/ 298596 h 667784"/>
                <a:gd name="connsiteX4" fmla="*/ 167164 w 1406842"/>
                <a:gd name="connsiteY4" fmla="*/ 667785 h 667784"/>
                <a:gd name="connsiteX5" fmla="*/ 1406843 w 1406842"/>
                <a:gd name="connsiteY5" fmla="*/ 657402 h 6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6842" h="667784">
                  <a:moveTo>
                    <a:pt x="1406843" y="657402"/>
                  </a:moveTo>
                  <a:cubicBezTo>
                    <a:pt x="1406843" y="657402"/>
                    <a:pt x="971550" y="-12491"/>
                    <a:pt x="660368" y="177"/>
                  </a:cubicBezTo>
                  <a:cubicBezTo>
                    <a:pt x="349187" y="12846"/>
                    <a:pt x="0" y="525005"/>
                    <a:pt x="0" y="525005"/>
                  </a:cubicBezTo>
                  <a:cubicBezTo>
                    <a:pt x="0" y="525005"/>
                    <a:pt x="409575" y="231921"/>
                    <a:pt x="393668" y="298596"/>
                  </a:cubicBezTo>
                  <a:cubicBezTo>
                    <a:pt x="377762" y="365271"/>
                    <a:pt x="167164" y="667785"/>
                    <a:pt x="167164" y="667785"/>
                  </a:cubicBezTo>
                  <a:cubicBezTo>
                    <a:pt x="167164" y="667785"/>
                    <a:pt x="864203" y="219252"/>
                    <a:pt x="1406843" y="657402"/>
                  </a:cubicBezTo>
                  <a:close/>
                </a:path>
              </a:pathLst>
            </a:custGeom>
            <a:solidFill>
              <a:srgbClr val="CD3C4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íṣḷiḍé"/>
            <p:cNvSpPr/>
            <p:nvPr/>
          </p:nvSpPr>
          <p:spPr>
            <a:xfrm>
              <a:off x="2881312" y="1213008"/>
              <a:ext cx="174593" cy="174688"/>
            </a:xfrm>
            <a:custGeom>
              <a:avLst/>
              <a:gdLst>
                <a:gd name="connsiteX0" fmla="*/ 174593 w 174593"/>
                <a:gd name="connsiteY0" fmla="*/ 87344 h 174688"/>
                <a:gd name="connsiteX1" fmla="*/ 87249 w 174593"/>
                <a:gd name="connsiteY1" fmla="*/ 174689 h 174688"/>
                <a:gd name="connsiteX2" fmla="*/ 0 w 174593"/>
                <a:gd name="connsiteY2" fmla="*/ 87344 h 174688"/>
                <a:gd name="connsiteX3" fmla="*/ 87344 w 174593"/>
                <a:gd name="connsiteY3" fmla="*/ 0 h 174688"/>
                <a:gd name="connsiteX4" fmla="*/ 174593 w 174593"/>
                <a:gd name="connsiteY4" fmla="*/ 87344 h 17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593" h="174688">
                  <a:moveTo>
                    <a:pt x="174593" y="87344"/>
                  </a:moveTo>
                  <a:cubicBezTo>
                    <a:pt x="174593" y="135541"/>
                    <a:pt x="135446" y="174689"/>
                    <a:pt x="87249" y="174689"/>
                  </a:cubicBezTo>
                  <a:cubicBezTo>
                    <a:pt x="39052" y="174689"/>
                    <a:pt x="0" y="135636"/>
                    <a:pt x="0" y="87344"/>
                  </a:cubicBezTo>
                  <a:cubicBezTo>
                    <a:pt x="0" y="39053"/>
                    <a:pt x="39052" y="0"/>
                    <a:pt x="87344" y="0"/>
                  </a:cubicBezTo>
                  <a:cubicBezTo>
                    <a:pt x="135636" y="0"/>
                    <a:pt x="174593" y="39148"/>
                    <a:pt x="174593" y="87344"/>
                  </a:cubicBezTo>
                  <a:close/>
                </a:path>
              </a:pathLst>
            </a:custGeom>
            <a:solidFill>
              <a:srgbClr val="F2EE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is1îḑe"/>
            <p:cNvSpPr/>
            <p:nvPr/>
          </p:nvSpPr>
          <p:spPr>
            <a:xfrm>
              <a:off x="3110674" y="1114660"/>
              <a:ext cx="1273397" cy="341330"/>
            </a:xfrm>
            <a:custGeom>
              <a:avLst/>
              <a:gdLst>
                <a:gd name="connsiteX0" fmla="*/ 1118235 w 1273397"/>
                <a:gd name="connsiteY0" fmla="*/ 118636 h 341330"/>
                <a:gd name="connsiteX1" fmla="*/ 102108 w 1273397"/>
                <a:gd name="connsiteY1" fmla="*/ 203980 h 341330"/>
                <a:gd name="connsiteX2" fmla="*/ 0 w 1273397"/>
                <a:gd name="connsiteY2" fmla="*/ 341331 h 341330"/>
                <a:gd name="connsiteX3" fmla="*/ 1273397 w 1273397"/>
                <a:gd name="connsiteY3" fmla="*/ 324662 h 341330"/>
                <a:gd name="connsiteX4" fmla="*/ 1118235 w 1273397"/>
                <a:gd name="connsiteY4" fmla="*/ 118636 h 341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3397" h="341330">
                  <a:moveTo>
                    <a:pt x="1118235" y="118636"/>
                  </a:moveTo>
                  <a:cubicBezTo>
                    <a:pt x="1118235" y="118636"/>
                    <a:pt x="665417" y="-198356"/>
                    <a:pt x="102108" y="203980"/>
                  </a:cubicBezTo>
                  <a:lnTo>
                    <a:pt x="0" y="341331"/>
                  </a:lnTo>
                  <a:cubicBezTo>
                    <a:pt x="0" y="341331"/>
                    <a:pt x="710470" y="-114345"/>
                    <a:pt x="1273397" y="324662"/>
                  </a:cubicBezTo>
                  <a:lnTo>
                    <a:pt x="1118235" y="118636"/>
                  </a:lnTo>
                  <a:close/>
                </a:path>
              </a:pathLst>
            </a:custGeom>
            <a:solidFill>
              <a:srgbClr val="F2EE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3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/>
              <a:t>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$1íḓè"/>
          <p:cNvSpPr/>
          <p:nvPr userDrawn="1"/>
        </p:nvSpPr>
        <p:spPr>
          <a:xfrm>
            <a:off x="-105767" y="-72455"/>
            <a:ext cx="12315407" cy="694871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图形 5"/>
          <p:cNvGrpSpPr/>
          <p:nvPr userDrawn="1"/>
        </p:nvGrpSpPr>
        <p:grpSpPr>
          <a:xfrm rot="959700">
            <a:off x="4395715" y="4320776"/>
            <a:ext cx="3108147" cy="3599184"/>
            <a:chOff x="5134072" y="3698189"/>
            <a:chExt cx="2064918" cy="2391142"/>
          </a:xfrm>
          <a:solidFill>
            <a:schemeClr val="accent1"/>
          </a:solidFill>
        </p:grpSpPr>
        <p:sp>
          <p:nvSpPr>
            <p:cNvPr id="11" name="î$ḷîḑê"/>
            <p:cNvSpPr/>
            <p:nvPr/>
          </p:nvSpPr>
          <p:spPr>
            <a:xfrm>
              <a:off x="5202364" y="4139755"/>
              <a:ext cx="1949577" cy="1949576"/>
            </a:xfrm>
            <a:custGeom>
              <a:avLst/>
              <a:gdLst>
                <a:gd name="connsiteX0" fmla="*/ 1949577 w 1949577"/>
                <a:gd name="connsiteY0" fmla="*/ 974788 h 1949576"/>
                <a:gd name="connsiteX1" fmla="*/ 974788 w 1949577"/>
                <a:gd name="connsiteY1" fmla="*/ 1949577 h 1949576"/>
                <a:gd name="connsiteX2" fmla="*/ 0 w 1949577"/>
                <a:gd name="connsiteY2" fmla="*/ 974788 h 1949576"/>
                <a:gd name="connsiteX3" fmla="*/ 974788 w 1949577"/>
                <a:gd name="connsiteY3" fmla="*/ 0 h 1949576"/>
                <a:gd name="connsiteX4" fmla="*/ 1949577 w 1949577"/>
                <a:gd name="connsiteY4" fmla="*/ 974788 h 1949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577" h="1949576">
                  <a:moveTo>
                    <a:pt x="1949577" y="974788"/>
                  </a:moveTo>
                  <a:cubicBezTo>
                    <a:pt x="1949577" y="1513150"/>
                    <a:pt x="1513149" y="1949577"/>
                    <a:pt x="974788" y="1949577"/>
                  </a:cubicBezTo>
                  <a:cubicBezTo>
                    <a:pt x="436428" y="1949577"/>
                    <a:pt x="0" y="1513150"/>
                    <a:pt x="0" y="974788"/>
                  </a:cubicBezTo>
                  <a:cubicBezTo>
                    <a:pt x="0" y="436428"/>
                    <a:pt x="436428" y="0"/>
                    <a:pt x="974788" y="0"/>
                  </a:cubicBezTo>
                  <a:cubicBezTo>
                    <a:pt x="1513149" y="0"/>
                    <a:pt x="1949577" y="436428"/>
                    <a:pt x="1949577" y="974788"/>
                  </a:cubicBezTo>
                  <a:close/>
                </a:path>
              </a:pathLst>
            </a:custGeom>
            <a:solidFill>
              <a:srgbClr val="88A5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íšlîdê"/>
            <p:cNvSpPr/>
            <p:nvPr/>
          </p:nvSpPr>
          <p:spPr>
            <a:xfrm>
              <a:off x="5134072" y="4207573"/>
              <a:ext cx="299748" cy="514254"/>
            </a:xfrm>
            <a:custGeom>
              <a:avLst/>
              <a:gdLst>
                <a:gd name="connsiteX0" fmla="*/ 119155 w 299748"/>
                <a:gd name="connsiteY0" fmla="*/ 0 h 514254"/>
                <a:gd name="connsiteX1" fmla="*/ 12284 w 299748"/>
                <a:gd name="connsiteY1" fmla="*/ 414147 h 514254"/>
                <a:gd name="connsiteX2" fmla="*/ 12380 w 299748"/>
                <a:gd name="connsiteY2" fmla="*/ 414147 h 514254"/>
                <a:gd name="connsiteX3" fmla="*/ 152111 w 299748"/>
                <a:gd name="connsiteY3" fmla="*/ 514255 h 514254"/>
                <a:gd name="connsiteX4" fmla="*/ 299749 w 299748"/>
                <a:gd name="connsiteY4" fmla="*/ 366617 h 514254"/>
                <a:gd name="connsiteX5" fmla="*/ 119155 w 299748"/>
                <a:gd name="connsiteY5" fmla="*/ 0 h 514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9748" h="514254">
                  <a:moveTo>
                    <a:pt x="119155" y="0"/>
                  </a:moveTo>
                  <a:cubicBezTo>
                    <a:pt x="-53438" y="193167"/>
                    <a:pt x="12284" y="414147"/>
                    <a:pt x="12284" y="414147"/>
                  </a:cubicBezTo>
                  <a:lnTo>
                    <a:pt x="12380" y="414147"/>
                  </a:lnTo>
                  <a:cubicBezTo>
                    <a:pt x="32192" y="472345"/>
                    <a:pt x="87151" y="514255"/>
                    <a:pt x="152111" y="514255"/>
                  </a:cubicBezTo>
                  <a:cubicBezTo>
                    <a:pt x="233645" y="514255"/>
                    <a:pt x="299749" y="448151"/>
                    <a:pt x="299749" y="366617"/>
                  </a:cubicBezTo>
                  <a:cubicBezTo>
                    <a:pt x="299749" y="347186"/>
                    <a:pt x="119155" y="0"/>
                    <a:pt x="119155" y="0"/>
                  </a:cubicBezTo>
                  <a:close/>
                </a:path>
              </a:pathLst>
            </a:custGeom>
            <a:solidFill>
              <a:srgbClr val="E7BB9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íşľiḓé"/>
            <p:cNvSpPr/>
            <p:nvPr/>
          </p:nvSpPr>
          <p:spPr>
            <a:xfrm>
              <a:off x="5248369" y="4311967"/>
              <a:ext cx="107026" cy="364140"/>
            </a:xfrm>
            <a:custGeom>
              <a:avLst/>
              <a:gdLst>
                <a:gd name="connsiteX0" fmla="*/ 66675 w 107026"/>
                <a:gd name="connsiteY0" fmla="*/ 364141 h 364140"/>
                <a:gd name="connsiteX1" fmla="*/ 55054 w 107026"/>
                <a:gd name="connsiteY1" fmla="*/ 348996 h 364140"/>
                <a:gd name="connsiteX2" fmla="*/ 0 w 107026"/>
                <a:gd name="connsiteY2" fmla="*/ 9715 h 364140"/>
                <a:gd name="connsiteX3" fmla="*/ 16383 w 107026"/>
                <a:gd name="connsiteY3" fmla="*/ 0 h 364140"/>
                <a:gd name="connsiteX4" fmla="*/ 66675 w 107026"/>
                <a:gd name="connsiteY4" fmla="*/ 364141 h 36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026" h="364140">
                  <a:moveTo>
                    <a:pt x="66675" y="364141"/>
                  </a:moveTo>
                  <a:lnTo>
                    <a:pt x="55054" y="348996"/>
                  </a:lnTo>
                  <a:cubicBezTo>
                    <a:pt x="153543" y="273272"/>
                    <a:pt x="1524" y="12287"/>
                    <a:pt x="0" y="9715"/>
                  </a:cubicBezTo>
                  <a:lnTo>
                    <a:pt x="16383" y="0"/>
                  </a:lnTo>
                  <a:cubicBezTo>
                    <a:pt x="23146" y="11430"/>
                    <a:pt x="178498" y="278225"/>
                    <a:pt x="66675" y="364141"/>
                  </a:cubicBezTo>
                  <a:close/>
                </a:path>
              </a:pathLst>
            </a:custGeom>
            <a:solidFill>
              <a:srgbClr val="D492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ïṥḻiḓé"/>
            <p:cNvSpPr/>
            <p:nvPr/>
          </p:nvSpPr>
          <p:spPr>
            <a:xfrm>
              <a:off x="5258275" y="4455794"/>
              <a:ext cx="87630" cy="172593"/>
            </a:xfrm>
            <a:custGeom>
              <a:avLst/>
              <a:gdLst>
                <a:gd name="connsiteX0" fmla="*/ 77153 w 87630"/>
                <a:gd name="connsiteY0" fmla="*/ 172593 h 172593"/>
                <a:gd name="connsiteX1" fmla="*/ 286 w 87630"/>
                <a:gd name="connsiteY1" fmla="*/ 68294 h 172593"/>
                <a:gd name="connsiteX2" fmla="*/ 61913 w 87630"/>
                <a:gd name="connsiteY2" fmla="*/ 0 h 172593"/>
                <a:gd name="connsiteX3" fmla="*/ 69057 w 87630"/>
                <a:gd name="connsiteY3" fmla="*/ 17621 h 172593"/>
                <a:gd name="connsiteX4" fmla="*/ 19241 w 87630"/>
                <a:gd name="connsiteY4" fmla="*/ 70199 h 172593"/>
                <a:gd name="connsiteX5" fmla="*/ 87630 w 87630"/>
                <a:gd name="connsiteY5" fmla="*/ 156591 h 172593"/>
                <a:gd name="connsiteX6" fmla="*/ 77153 w 87630"/>
                <a:gd name="connsiteY6" fmla="*/ 172593 h 172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630" h="172593">
                  <a:moveTo>
                    <a:pt x="77153" y="172593"/>
                  </a:moveTo>
                  <a:cubicBezTo>
                    <a:pt x="22765" y="136875"/>
                    <a:pt x="-3047" y="101822"/>
                    <a:pt x="286" y="68294"/>
                  </a:cubicBezTo>
                  <a:cubicBezTo>
                    <a:pt x="4763" y="23527"/>
                    <a:pt x="59532" y="953"/>
                    <a:pt x="61913" y="0"/>
                  </a:cubicBezTo>
                  <a:lnTo>
                    <a:pt x="69057" y="17621"/>
                  </a:lnTo>
                  <a:cubicBezTo>
                    <a:pt x="68580" y="17812"/>
                    <a:pt x="22575" y="36862"/>
                    <a:pt x="19241" y="70199"/>
                  </a:cubicBezTo>
                  <a:cubicBezTo>
                    <a:pt x="16764" y="95631"/>
                    <a:pt x="40387" y="125540"/>
                    <a:pt x="87630" y="156591"/>
                  </a:cubicBezTo>
                  <a:lnTo>
                    <a:pt x="77153" y="172593"/>
                  </a:lnTo>
                  <a:close/>
                </a:path>
              </a:pathLst>
            </a:custGeom>
            <a:solidFill>
              <a:srgbClr val="D4927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7" name="图形 5"/>
            <p:cNvGrpSpPr/>
            <p:nvPr/>
          </p:nvGrpSpPr>
          <p:grpSpPr>
            <a:xfrm>
              <a:off x="6899242" y="4207573"/>
              <a:ext cx="299748" cy="514254"/>
              <a:chOff x="6899242" y="4207573"/>
              <a:chExt cx="299748" cy="514254"/>
            </a:xfrm>
            <a:solidFill>
              <a:schemeClr val="accent1"/>
            </a:solidFill>
          </p:grpSpPr>
          <p:sp>
            <p:nvSpPr>
              <p:cNvPr id="40" name="î$ľïdè"/>
              <p:cNvSpPr/>
              <p:nvPr/>
            </p:nvSpPr>
            <p:spPr>
              <a:xfrm>
                <a:off x="6899242" y="4207573"/>
                <a:ext cx="299748" cy="514254"/>
              </a:xfrm>
              <a:custGeom>
                <a:avLst/>
                <a:gdLst>
                  <a:gd name="connsiteX0" fmla="*/ 180594 w 299748"/>
                  <a:gd name="connsiteY0" fmla="*/ 0 h 514254"/>
                  <a:gd name="connsiteX1" fmla="*/ 287465 w 299748"/>
                  <a:gd name="connsiteY1" fmla="*/ 414147 h 514254"/>
                  <a:gd name="connsiteX2" fmla="*/ 287369 w 299748"/>
                  <a:gd name="connsiteY2" fmla="*/ 414147 h 514254"/>
                  <a:gd name="connsiteX3" fmla="*/ 147638 w 299748"/>
                  <a:gd name="connsiteY3" fmla="*/ 514255 h 514254"/>
                  <a:gd name="connsiteX4" fmla="*/ 0 w 299748"/>
                  <a:gd name="connsiteY4" fmla="*/ 366617 h 514254"/>
                  <a:gd name="connsiteX5" fmla="*/ 180594 w 299748"/>
                  <a:gd name="connsiteY5" fmla="*/ 0 h 514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9748" h="514254">
                    <a:moveTo>
                      <a:pt x="180594" y="0"/>
                    </a:moveTo>
                    <a:cubicBezTo>
                      <a:pt x="353187" y="193167"/>
                      <a:pt x="287465" y="414147"/>
                      <a:pt x="287465" y="414147"/>
                    </a:cubicBezTo>
                    <a:lnTo>
                      <a:pt x="287369" y="414147"/>
                    </a:lnTo>
                    <a:cubicBezTo>
                      <a:pt x="267558" y="472345"/>
                      <a:pt x="212598" y="514255"/>
                      <a:pt x="147638" y="514255"/>
                    </a:cubicBezTo>
                    <a:cubicBezTo>
                      <a:pt x="66104" y="514255"/>
                      <a:pt x="0" y="448151"/>
                      <a:pt x="0" y="366617"/>
                    </a:cubicBezTo>
                    <a:cubicBezTo>
                      <a:pt x="0" y="347186"/>
                      <a:pt x="180594" y="0"/>
                      <a:pt x="180594" y="0"/>
                    </a:cubicBezTo>
                    <a:close/>
                  </a:path>
                </a:pathLst>
              </a:custGeom>
              <a:solidFill>
                <a:srgbClr val="E7BB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íṩḷïḍé"/>
              <p:cNvSpPr/>
              <p:nvPr/>
            </p:nvSpPr>
            <p:spPr>
              <a:xfrm>
                <a:off x="6977682" y="4312062"/>
                <a:ext cx="107011" cy="364045"/>
              </a:xfrm>
              <a:custGeom>
                <a:avLst/>
                <a:gdLst>
                  <a:gd name="connsiteX0" fmla="*/ 40337 w 107011"/>
                  <a:gd name="connsiteY0" fmla="*/ 364046 h 364045"/>
                  <a:gd name="connsiteX1" fmla="*/ 90629 w 107011"/>
                  <a:gd name="connsiteY1" fmla="*/ 0 h 364045"/>
                  <a:gd name="connsiteX2" fmla="*/ 107012 w 107011"/>
                  <a:gd name="connsiteY2" fmla="*/ 9716 h 364045"/>
                  <a:gd name="connsiteX3" fmla="*/ 51957 w 107011"/>
                  <a:gd name="connsiteY3" fmla="*/ 348996 h 364045"/>
                  <a:gd name="connsiteX4" fmla="*/ 40337 w 107011"/>
                  <a:gd name="connsiteY4" fmla="*/ 364046 h 364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011" h="364045">
                    <a:moveTo>
                      <a:pt x="40337" y="364046"/>
                    </a:moveTo>
                    <a:cubicBezTo>
                      <a:pt x="-71487" y="278130"/>
                      <a:pt x="83961" y="11335"/>
                      <a:pt x="90629" y="0"/>
                    </a:cubicBezTo>
                    <a:lnTo>
                      <a:pt x="107012" y="9716"/>
                    </a:lnTo>
                    <a:cubicBezTo>
                      <a:pt x="105488" y="12383"/>
                      <a:pt x="-46531" y="273272"/>
                      <a:pt x="51957" y="348996"/>
                    </a:cubicBezTo>
                    <a:lnTo>
                      <a:pt x="40337" y="364046"/>
                    </a:lnTo>
                    <a:close/>
                  </a:path>
                </a:pathLst>
              </a:custGeom>
              <a:solidFill>
                <a:srgbClr val="D492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îṧľîde"/>
              <p:cNvSpPr/>
              <p:nvPr/>
            </p:nvSpPr>
            <p:spPr>
              <a:xfrm>
                <a:off x="6987158" y="4455890"/>
                <a:ext cx="87630" cy="172497"/>
              </a:xfrm>
              <a:custGeom>
                <a:avLst/>
                <a:gdLst>
                  <a:gd name="connsiteX0" fmla="*/ 10478 w 87630"/>
                  <a:gd name="connsiteY0" fmla="*/ 172498 h 172497"/>
                  <a:gd name="connsiteX1" fmla="*/ 0 w 87630"/>
                  <a:gd name="connsiteY1" fmla="*/ 156591 h 172497"/>
                  <a:gd name="connsiteX2" fmla="*/ 68389 w 87630"/>
                  <a:gd name="connsiteY2" fmla="*/ 70199 h 172497"/>
                  <a:gd name="connsiteX3" fmla="*/ 18574 w 87630"/>
                  <a:gd name="connsiteY3" fmla="*/ 17621 h 172497"/>
                  <a:gd name="connsiteX4" fmla="*/ 25718 w 87630"/>
                  <a:gd name="connsiteY4" fmla="*/ 0 h 172497"/>
                  <a:gd name="connsiteX5" fmla="*/ 87344 w 87630"/>
                  <a:gd name="connsiteY5" fmla="*/ 68294 h 172497"/>
                  <a:gd name="connsiteX6" fmla="*/ 10478 w 87630"/>
                  <a:gd name="connsiteY6" fmla="*/ 172498 h 172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630" h="172497">
                    <a:moveTo>
                      <a:pt x="10478" y="172498"/>
                    </a:moveTo>
                    <a:lnTo>
                      <a:pt x="0" y="156591"/>
                    </a:lnTo>
                    <a:cubicBezTo>
                      <a:pt x="47244" y="125539"/>
                      <a:pt x="70866" y="95631"/>
                      <a:pt x="68389" y="70199"/>
                    </a:cubicBezTo>
                    <a:cubicBezTo>
                      <a:pt x="65151" y="36862"/>
                      <a:pt x="19050" y="17812"/>
                      <a:pt x="18574" y="17621"/>
                    </a:cubicBezTo>
                    <a:lnTo>
                      <a:pt x="25718" y="0"/>
                    </a:lnTo>
                    <a:cubicBezTo>
                      <a:pt x="28099" y="953"/>
                      <a:pt x="82868" y="23527"/>
                      <a:pt x="87344" y="68294"/>
                    </a:cubicBezTo>
                    <a:cubicBezTo>
                      <a:pt x="90678" y="101727"/>
                      <a:pt x="64865" y="136779"/>
                      <a:pt x="10478" y="172498"/>
                    </a:cubicBezTo>
                    <a:close/>
                  </a:path>
                </a:pathLst>
              </a:custGeom>
              <a:solidFill>
                <a:srgbClr val="D492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" name="ïšḻiḋê"/>
            <p:cNvSpPr/>
            <p:nvPr/>
          </p:nvSpPr>
          <p:spPr>
            <a:xfrm>
              <a:off x="5341905" y="4139755"/>
              <a:ext cx="1670494" cy="1333500"/>
            </a:xfrm>
            <a:custGeom>
              <a:avLst/>
              <a:gdLst>
                <a:gd name="connsiteX0" fmla="*/ 1670494 w 1670494"/>
                <a:gd name="connsiteY0" fmla="*/ 666750 h 1333500"/>
                <a:gd name="connsiteX1" fmla="*/ 835247 w 1670494"/>
                <a:gd name="connsiteY1" fmla="*/ 1333500 h 1333500"/>
                <a:gd name="connsiteX2" fmla="*/ 0 w 1670494"/>
                <a:gd name="connsiteY2" fmla="*/ 666750 h 1333500"/>
                <a:gd name="connsiteX3" fmla="*/ 835247 w 1670494"/>
                <a:gd name="connsiteY3" fmla="*/ 0 h 1333500"/>
                <a:gd name="connsiteX4" fmla="*/ 1670494 w 1670494"/>
                <a:gd name="connsiteY4" fmla="*/ 666750 h 133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0494" h="1333500">
                  <a:moveTo>
                    <a:pt x="1670494" y="666750"/>
                  </a:moveTo>
                  <a:cubicBezTo>
                    <a:pt x="1670494" y="1034986"/>
                    <a:pt x="1296541" y="1333500"/>
                    <a:pt x="835247" y="1333500"/>
                  </a:cubicBezTo>
                  <a:cubicBezTo>
                    <a:pt x="373953" y="1333500"/>
                    <a:pt x="0" y="1034986"/>
                    <a:pt x="0" y="666750"/>
                  </a:cubicBezTo>
                  <a:cubicBezTo>
                    <a:pt x="0" y="298514"/>
                    <a:pt x="373953" y="0"/>
                    <a:pt x="835247" y="0"/>
                  </a:cubicBezTo>
                  <a:cubicBezTo>
                    <a:pt x="1296541" y="0"/>
                    <a:pt x="1670494" y="298514"/>
                    <a:pt x="1670494" y="666750"/>
                  </a:cubicBezTo>
                  <a:close/>
                </a:path>
              </a:pathLst>
            </a:custGeom>
            <a:solidFill>
              <a:srgbClr val="E7BB9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ïşľîḑè"/>
            <p:cNvSpPr/>
            <p:nvPr/>
          </p:nvSpPr>
          <p:spPr>
            <a:xfrm>
              <a:off x="6448510" y="4442534"/>
              <a:ext cx="196911" cy="196816"/>
            </a:xfrm>
            <a:custGeom>
              <a:avLst/>
              <a:gdLst>
                <a:gd name="connsiteX0" fmla="*/ 196701 w 196911"/>
                <a:gd name="connsiteY0" fmla="*/ 104700 h 196816"/>
                <a:gd name="connsiteX1" fmla="*/ 92116 w 196911"/>
                <a:gd name="connsiteY1" fmla="*/ 196616 h 196816"/>
                <a:gd name="connsiteX2" fmla="*/ 200 w 196911"/>
                <a:gd name="connsiteY2" fmla="*/ 92032 h 196816"/>
                <a:gd name="connsiteX3" fmla="*/ 104785 w 196911"/>
                <a:gd name="connsiteY3" fmla="*/ 211 h 196816"/>
                <a:gd name="connsiteX4" fmla="*/ 196701 w 196911"/>
                <a:gd name="connsiteY4" fmla="*/ 104700 h 19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911" h="196816">
                  <a:moveTo>
                    <a:pt x="196701" y="104700"/>
                  </a:moveTo>
                  <a:cubicBezTo>
                    <a:pt x="193177" y="158993"/>
                    <a:pt x="146409" y="200046"/>
                    <a:pt x="92116" y="196616"/>
                  </a:cubicBezTo>
                  <a:cubicBezTo>
                    <a:pt x="37824" y="193092"/>
                    <a:pt x="-3229" y="146324"/>
                    <a:pt x="200" y="92032"/>
                  </a:cubicBezTo>
                  <a:cubicBezTo>
                    <a:pt x="3724" y="37739"/>
                    <a:pt x="50492" y="-3313"/>
                    <a:pt x="104785" y="211"/>
                  </a:cubicBezTo>
                  <a:cubicBezTo>
                    <a:pt x="159077" y="3640"/>
                    <a:pt x="200225" y="50503"/>
                    <a:pt x="196701" y="104700"/>
                  </a:cubicBezTo>
                  <a:close/>
                </a:path>
              </a:pathLst>
            </a:custGeom>
            <a:solidFill>
              <a:srgbClr val="7A2A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íṩľidè"/>
            <p:cNvSpPr/>
            <p:nvPr/>
          </p:nvSpPr>
          <p:spPr>
            <a:xfrm>
              <a:off x="5770520" y="4478539"/>
              <a:ext cx="196911" cy="196826"/>
            </a:xfrm>
            <a:custGeom>
              <a:avLst/>
              <a:gdLst>
                <a:gd name="connsiteX0" fmla="*/ 196701 w 196911"/>
                <a:gd name="connsiteY0" fmla="*/ 104700 h 196826"/>
                <a:gd name="connsiteX1" fmla="*/ 92116 w 196911"/>
                <a:gd name="connsiteY1" fmla="*/ 196616 h 196826"/>
                <a:gd name="connsiteX2" fmla="*/ 200 w 196911"/>
                <a:gd name="connsiteY2" fmla="*/ 92032 h 196826"/>
                <a:gd name="connsiteX3" fmla="*/ 104784 w 196911"/>
                <a:gd name="connsiteY3" fmla="*/ 211 h 196826"/>
                <a:gd name="connsiteX4" fmla="*/ 196701 w 196911"/>
                <a:gd name="connsiteY4" fmla="*/ 104700 h 19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911" h="196826">
                  <a:moveTo>
                    <a:pt x="196701" y="104700"/>
                  </a:moveTo>
                  <a:cubicBezTo>
                    <a:pt x="193176" y="158992"/>
                    <a:pt x="146409" y="200140"/>
                    <a:pt x="92116" y="196616"/>
                  </a:cubicBezTo>
                  <a:cubicBezTo>
                    <a:pt x="37824" y="193092"/>
                    <a:pt x="-3229" y="146324"/>
                    <a:pt x="200" y="92032"/>
                  </a:cubicBezTo>
                  <a:cubicBezTo>
                    <a:pt x="3724" y="37834"/>
                    <a:pt x="50492" y="-3314"/>
                    <a:pt x="104784" y="211"/>
                  </a:cubicBezTo>
                  <a:cubicBezTo>
                    <a:pt x="159077" y="3640"/>
                    <a:pt x="200225" y="50502"/>
                    <a:pt x="196701" y="104700"/>
                  </a:cubicBezTo>
                  <a:close/>
                </a:path>
              </a:pathLst>
            </a:custGeom>
            <a:solidFill>
              <a:srgbClr val="7A2A2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îṡḻïdé"/>
            <p:cNvSpPr/>
            <p:nvPr/>
          </p:nvSpPr>
          <p:spPr>
            <a:xfrm>
              <a:off x="5385625" y="3698189"/>
              <a:ext cx="1406842" cy="667784"/>
            </a:xfrm>
            <a:custGeom>
              <a:avLst/>
              <a:gdLst>
                <a:gd name="connsiteX0" fmla="*/ 1406842 w 1406842"/>
                <a:gd name="connsiteY0" fmla="*/ 657402 h 667784"/>
                <a:gd name="connsiteX1" fmla="*/ 660368 w 1406842"/>
                <a:gd name="connsiteY1" fmla="*/ 177 h 667784"/>
                <a:gd name="connsiteX2" fmla="*/ 0 w 1406842"/>
                <a:gd name="connsiteY2" fmla="*/ 525005 h 667784"/>
                <a:gd name="connsiteX3" fmla="*/ 393668 w 1406842"/>
                <a:gd name="connsiteY3" fmla="*/ 298596 h 667784"/>
                <a:gd name="connsiteX4" fmla="*/ 167164 w 1406842"/>
                <a:gd name="connsiteY4" fmla="*/ 667785 h 667784"/>
                <a:gd name="connsiteX5" fmla="*/ 1406842 w 1406842"/>
                <a:gd name="connsiteY5" fmla="*/ 657402 h 6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6842" h="667784">
                  <a:moveTo>
                    <a:pt x="1406842" y="657402"/>
                  </a:moveTo>
                  <a:cubicBezTo>
                    <a:pt x="1406842" y="657402"/>
                    <a:pt x="971550" y="-12491"/>
                    <a:pt x="660368" y="177"/>
                  </a:cubicBezTo>
                  <a:cubicBezTo>
                    <a:pt x="349186" y="12846"/>
                    <a:pt x="0" y="525005"/>
                    <a:pt x="0" y="525005"/>
                  </a:cubicBezTo>
                  <a:cubicBezTo>
                    <a:pt x="0" y="525005"/>
                    <a:pt x="409575" y="231921"/>
                    <a:pt x="393668" y="298596"/>
                  </a:cubicBezTo>
                  <a:cubicBezTo>
                    <a:pt x="377761" y="365271"/>
                    <a:pt x="167164" y="667785"/>
                    <a:pt x="167164" y="667785"/>
                  </a:cubicBezTo>
                  <a:cubicBezTo>
                    <a:pt x="167164" y="667785"/>
                    <a:pt x="864203" y="219252"/>
                    <a:pt x="1406842" y="657402"/>
                  </a:cubicBezTo>
                  <a:close/>
                </a:path>
              </a:pathLst>
            </a:custGeom>
            <a:solidFill>
              <a:srgbClr val="88A5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iṩļïḍê"/>
            <p:cNvSpPr/>
            <p:nvPr/>
          </p:nvSpPr>
          <p:spPr>
            <a:xfrm>
              <a:off x="5302947" y="4139755"/>
              <a:ext cx="174688" cy="174688"/>
            </a:xfrm>
            <a:custGeom>
              <a:avLst/>
              <a:gdLst>
                <a:gd name="connsiteX0" fmla="*/ 174688 w 174688"/>
                <a:gd name="connsiteY0" fmla="*/ 87344 h 174688"/>
                <a:gd name="connsiteX1" fmla="*/ 87344 w 174688"/>
                <a:gd name="connsiteY1" fmla="*/ 174688 h 174688"/>
                <a:gd name="connsiteX2" fmla="*/ 0 w 174688"/>
                <a:gd name="connsiteY2" fmla="*/ 87344 h 174688"/>
                <a:gd name="connsiteX3" fmla="*/ 87344 w 174688"/>
                <a:gd name="connsiteY3" fmla="*/ 0 h 174688"/>
                <a:gd name="connsiteX4" fmla="*/ 174688 w 174688"/>
                <a:gd name="connsiteY4" fmla="*/ 87344 h 17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688" h="174688">
                  <a:moveTo>
                    <a:pt x="174688" y="87344"/>
                  </a:moveTo>
                  <a:cubicBezTo>
                    <a:pt x="174688" y="135541"/>
                    <a:pt x="135541" y="174688"/>
                    <a:pt x="87344" y="174688"/>
                  </a:cubicBezTo>
                  <a:cubicBezTo>
                    <a:pt x="39148" y="174688"/>
                    <a:pt x="0" y="135636"/>
                    <a:pt x="0" y="87344"/>
                  </a:cubicBezTo>
                  <a:cubicBezTo>
                    <a:pt x="0" y="39053"/>
                    <a:pt x="39053" y="0"/>
                    <a:pt x="87344" y="0"/>
                  </a:cubicBezTo>
                  <a:cubicBezTo>
                    <a:pt x="135636" y="0"/>
                    <a:pt x="174688" y="39148"/>
                    <a:pt x="174688" y="87344"/>
                  </a:cubicBezTo>
                  <a:close/>
                </a:path>
              </a:pathLst>
            </a:custGeom>
            <a:solidFill>
              <a:srgbClr val="EBB6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i$ľïḋê"/>
            <p:cNvSpPr/>
            <p:nvPr/>
          </p:nvSpPr>
          <p:spPr>
            <a:xfrm>
              <a:off x="5532405" y="4041312"/>
              <a:ext cx="1273397" cy="341330"/>
            </a:xfrm>
            <a:custGeom>
              <a:avLst/>
              <a:gdLst>
                <a:gd name="connsiteX0" fmla="*/ 1118235 w 1273397"/>
                <a:gd name="connsiteY0" fmla="*/ 118636 h 341330"/>
                <a:gd name="connsiteX1" fmla="*/ 102108 w 1273397"/>
                <a:gd name="connsiteY1" fmla="*/ 203980 h 341330"/>
                <a:gd name="connsiteX2" fmla="*/ 0 w 1273397"/>
                <a:gd name="connsiteY2" fmla="*/ 341331 h 341330"/>
                <a:gd name="connsiteX3" fmla="*/ 1273397 w 1273397"/>
                <a:gd name="connsiteY3" fmla="*/ 324662 h 341330"/>
                <a:gd name="connsiteX4" fmla="*/ 1118235 w 1273397"/>
                <a:gd name="connsiteY4" fmla="*/ 118636 h 341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3397" h="341330">
                  <a:moveTo>
                    <a:pt x="1118235" y="118636"/>
                  </a:moveTo>
                  <a:cubicBezTo>
                    <a:pt x="1118235" y="118636"/>
                    <a:pt x="665417" y="-198356"/>
                    <a:pt x="102108" y="203980"/>
                  </a:cubicBezTo>
                  <a:lnTo>
                    <a:pt x="0" y="341331"/>
                  </a:lnTo>
                  <a:cubicBezTo>
                    <a:pt x="0" y="341331"/>
                    <a:pt x="710470" y="-114345"/>
                    <a:pt x="1273397" y="324662"/>
                  </a:cubicBezTo>
                  <a:lnTo>
                    <a:pt x="1118235" y="118636"/>
                  </a:lnTo>
                  <a:close/>
                </a:path>
              </a:pathLst>
            </a:custGeom>
            <a:solidFill>
              <a:srgbClr val="CD3C4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ïṥḻíďe"/>
            <p:cNvSpPr/>
            <p:nvPr/>
          </p:nvSpPr>
          <p:spPr>
            <a:xfrm>
              <a:off x="5577839" y="4659534"/>
              <a:ext cx="218312" cy="218312"/>
            </a:xfrm>
            <a:custGeom>
              <a:avLst/>
              <a:gdLst>
                <a:gd name="connsiteX0" fmla="*/ 218313 w 218312"/>
                <a:gd name="connsiteY0" fmla="*/ 109156 h 218312"/>
                <a:gd name="connsiteX1" fmla="*/ 109156 w 218312"/>
                <a:gd name="connsiteY1" fmla="*/ 218313 h 218312"/>
                <a:gd name="connsiteX2" fmla="*/ 0 w 218312"/>
                <a:gd name="connsiteY2" fmla="*/ 109156 h 218312"/>
                <a:gd name="connsiteX3" fmla="*/ 109156 w 218312"/>
                <a:gd name="connsiteY3" fmla="*/ 0 h 218312"/>
                <a:gd name="connsiteX4" fmla="*/ 218313 w 218312"/>
                <a:gd name="connsiteY4" fmla="*/ 109156 h 218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312" h="218312">
                  <a:moveTo>
                    <a:pt x="218313" y="109156"/>
                  </a:moveTo>
                  <a:cubicBezTo>
                    <a:pt x="218313" y="169450"/>
                    <a:pt x="169450" y="218313"/>
                    <a:pt x="109156" y="218313"/>
                  </a:cubicBezTo>
                  <a:cubicBezTo>
                    <a:pt x="48863" y="218313"/>
                    <a:pt x="0" y="169450"/>
                    <a:pt x="0" y="109156"/>
                  </a:cubicBezTo>
                  <a:cubicBezTo>
                    <a:pt x="0" y="48863"/>
                    <a:pt x="48863" y="0"/>
                    <a:pt x="109156" y="0"/>
                  </a:cubicBezTo>
                  <a:cubicBezTo>
                    <a:pt x="169450" y="0"/>
                    <a:pt x="218313" y="48863"/>
                    <a:pt x="218313" y="109156"/>
                  </a:cubicBezTo>
                  <a:close/>
                </a:path>
              </a:pathLst>
            </a:custGeom>
            <a:solidFill>
              <a:srgbClr val="F5898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ïšḷîḑê"/>
            <p:cNvSpPr/>
            <p:nvPr/>
          </p:nvSpPr>
          <p:spPr>
            <a:xfrm rot="-1484732">
              <a:off x="6587584" y="4601501"/>
              <a:ext cx="218318" cy="218318"/>
            </a:xfrm>
            <a:custGeom>
              <a:avLst/>
              <a:gdLst>
                <a:gd name="connsiteX0" fmla="*/ 218319 w 218318"/>
                <a:gd name="connsiteY0" fmla="*/ 109159 h 218318"/>
                <a:gd name="connsiteX1" fmla="*/ 109160 w 218318"/>
                <a:gd name="connsiteY1" fmla="*/ 218319 h 218318"/>
                <a:gd name="connsiteX2" fmla="*/ 0 w 218318"/>
                <a:gd name="connsiteY2" fmla="*/ 109159 h 218318"/>
                <a:gd name="connsiteX3" fmla="*/ 109160 w 218318"/>
                <a:gd name="connsiteY3" fmla="*/ 0 h 218318"/>
                <a:gd name="connsiteX4" fmla="*/ 218319 w 218318"/>
                <a:gd name="connsiteY4" fmla="*/ 109159 h 218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317" h="218317">
                  <a:moveTo>
                    <a:pt x="218319" y="109159"/>
                  </a:moveTo>
                  <a:cubicBezTo>
                    <a:pt x="218319" y="169447"/>
                    <a:pt x="169446" y="218319"/>
                    <a:pt x="109160" y="218319"/>
                  </a:cubicBezTo>
                  <a:cubicBezTo>
                    <a:pt x="48872" y="218319"/>
                    <a:pt x="0" y="169446"/>
                    <a:pt x="0" y="109159"/>
                  </a:cubicBezTo>
                  <a:cubicBezTo>
                    <a:pt x="0" y="48872"/>
                    <a:pt x="48873" y="0"/>
                    <a:pt x="109160" y="0"/>
                  </a:cubicBezTo>
                  <a:cubicBezTo>
                    <a:pt x="169447" y="0"/>
                    <a:pt x="218319" y="48873"/>
                    <a:pt x="218319" y="109159"/>
                  </a:cubicBezTo>
                  <a:close/>
                </a:path>
              </a:pathLst>
            </a:custGeom>
            <a:solidFill>
              <a:srgbClr val="F5898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iṣḷidé"/>
            <p:cNvSpPr/>
            <p:nvPr/>
          </p:nvSpPr>
          <p:spPr>
            <a:xfrm>
              <a:off x="5539168" y="4187973"/>
              <a:ext cx="1208532" cy="204765"/>
            </a:xfrm>
            <a:custGeom>
              <a:avLst/>
              <a:gdLst>
                <a:gd name="connsiteX0" fmla="*/ 1208532 w 1208532"/>
                <a:gd name="connsiteY0" fmla="*/ 168476 h 204765"/>
                <a:gd name="connsiteX1" fmla="*/ 0 w 1208532"/>
                <a:gd name="connsiteY1" fmla="*/ 204766 h 204765"/>
                <a:gd name="connsiteX2" fmla="*/ 1208532 w 1208532"/>
                <a:gd name="connsiteY2" fmla="*/ 168476 h 20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8532" h="204765">
                  <a:moveTo>
                    <a:pt x="1208532" y="168476"/>
                  </a:moveTo>
                  <a:cubicBezTo>
                    <a:pt x="1208532" y="168476"/>
                    <a:pt x="775906" y="-116798"/>
                    <a:pt x="0" y="204766"/>
                  </a:cubicBezTo>
                  <a:cubicBezTo>
                    <a:pt x="0" y="204766"/>
                    <a:pt x="729043" y="-230717"/>
                    <a:pt x="1208532" y="168476"/>
                  </a:cubicBezTo>
                  <a:close/>
                </a:path>
              </a:pathLst>
            </a:custGeom>
            <a:solidFill>
              <a:srgbClr val="E1A88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iSḷídê"/>
            <p:cNvSpPr/>
            <p:nvPr/>
          </p:nvSpPr>
          <p:spPr>
            <a:xfrm>
              <a:off x="5711856" y="4659153"/>
              <a:ext cx="943165" cy="927925"/>
            </a:xfrm>
            <a:custGeom>
              <a:avLst/>
              <a:gdLst>
                <a:gd name="connsiteX0" fmla="*/ 943165 w 943165"/>
                <a:gd name="connsiteY0" fmla="*/ 463963 h 927925"/>
                <a:gd name="connsiteX1" fmla="*/ 471583 w 943165"/>
                <a:gd name="connsiteY1" fmla="*/ 927926 h 927925"/>
                <a:gd name="connsiteX2" fmla="*/ 0 w 943165"/>
                <a:gd name="connsiteY2" fmla="*/ 463963 h 927925"/>
                <a:gd name="connsiteX3" fmla="*/ 471583 w 943165"/>
                <a:gd name="connsiteY3" fmla="*/ 0 h 927925"/>
                <a:gd name="connsiteX4" fmla="*/ 943165 w 943165"/>
                <a:gd name="connsiteY4" fmla="*/ 463963 h 927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165" h="927925">
                  <a:moveTo>
                    <a:pt x="943165" y="463963"/>
                  </a:moveTo>
                  <a:cubicBezTo>
                    <a:pt x="943165" y="720185"/>
                    <a:pt x="731996" y="927926"/>
                    <a:pt x="471583" y="927926"/>
                  </a:cubicBezTo>
                  <a:cubicBezTo>
                    <a:pt x="211169" y="927926"/>
                    <a:pt x="0" y="720185"/>
                    <a:pt x="0" y="463963"/>
                  </a:cubicBezTo>
                  <a:cubicBezTo>
                    <a:pt x="0" y="207740"/>
                    <a:pt x="211169" y="0"/>
                    <a:pt x="471583" y="0"/>
                  </a:cubicBezTo>
                  <a:cubicBezTo>
                    <a:pt x="731996" y="0"/>
                    <a:pt x="943165" y="207740"/>
                    <a:pt x="943165" y="463963"/>
                  </a:cubicBezTo>
                  <a:close/>
                </a:path>
              </a:pathLst>
            </a:custGeom>
            <a:solidFill>
              <a:srgbClr val="AA5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ísľîḋè"/>
            <p:cNvSpPr/>
            <p:nvPr/>
          </p:nvSpPr>
          <p:spPr>
            <a:xfrm>
              <a:off x="5297518" y="4415980"/>
              <a:ext cx="873728" cy="1171098"/>
            </a:xfrm>
            <a:custGeom>
              <a:avLst/>
              <a:gdLst>
                <a:gd name="connsiteX0" fmla="*/ 206026 w 873728"/>
                <a:gd name="connsiteY0" fmla="*/ 0 h 1171098"/>
                <a:gd name="connsiteX1" fmla="*/ 227457 w 873728"/>
                <a:gd name="connsiteY1" fmla="*/ 509492 h 1171098"/>
                <a:gd name="connsiteX2" fmla="*/ 553117 w 873728"/>
                <a:gd name="connsiteY2" fmla="*/ 480917 h 1171098"/>
                <a:gd name="connsiteX3" fmla="*/ 873728 w 873728"/>
                <a:gd name="connsiteY3" fmla="*/ 1171099 h 1171098"/>
                <a:gd name="connsiteX4" fmla="*/ 0 w 873728"/>
                <a:gd name="connsiteY4" fmla="*/ 278130 h 1171098"/>
                <a:gd name="connsiteX5" fmla="*/ 206026 w 873728"/>
                <a:gd name="connsiteY5" fmla="*/ 0 h 117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3727" h="1171098">
                  <a:moveTo>
                    <a:pt x="206026" y="0"/>
                  </a:moveTo>
                  <a:cubicBezTo>
                    <a:pt x="206026" y="0"/>
                    <a:pt x="-55245" y="272225"/>
                    <a:pt x="227457" y="509492"/>
                  </a:cubicBezTo>
                  <a:cubicBezTo>
                    <a:pt x="404908" y="658463"/>
                    <a:pt x="553117" y="480917"/>
                    <a:pt x="553117" y="480917"/>
                  </a:cubicBezTo>
                  <a:lnTo>
                    <a:pt x="873728" y="1171099"/>
                  </a:lnTo>
                  <a:cubicBezTo>
                    <a:pt x="873728" y="1171099"/>
                    <a:pt x="26575" y="1142524"/>
                    <a:pt x="0" y="278130"/>
                  </a:cubicBezTo>
                  <a:cubicBezTo>
                    <a:pt x="0" y="278130"/>
                    <a:pt x="94964" y="81439"/>
                    <a:pt x="206026" y="0"/>
                  </a:cubicBezTo>
                  <a:close/>
                </a:path>
              </a:pathLst>
            </a:custGeom>
            <a:solidFill>
              <a:srgbClr val="AA5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ïṥlíḍé"/>
            <p:cNvSpPr/>
            <p:nvPr/>
          </p:nvSpPr>
          <p:spPr>
            <a:xfrm>
              <a:off x="6190392" y="4415980"/>
              <a:ext cx="873728" cy="1171098"/>
            </a:xfrm>
            <a:custGeom>
              <a:avLst/>
              <a:gdLst>
                <a:gd name="connsiteX0" fmla="*/ 667703 w 873728"/>
                <a:gd name="connsiteY0" fmla="*/ 0 h 1171098"/>
                <a:gd name="connsiteX1" fmla="*/ 646271 w 873728"/>
                <a:gd name="connsiteY1" fmla="*/ 509492 h 1171098"/>
                <a:gd name="connsiteX2" fmla="*/ 320612 w 873728"/>
                <a:gd name="connsiteY2" fmla="*/ 480917 h 1171098"/>
                <a:gd name="connsiteX3" fmla="*/ 0 w 873728"/>
                <a:gd name="connsiteY3" fmla="*/ 1171099 h 1171098"/>
                <a:gd name="connsiteX4" fmla="*/ 873728 w 873728"/>
                <a:gd name="connsiteY4" fmla="*/ 278130 h 1171098"/>
                <a:gd name="connsiteX5" fmla="*/ 667703 w 873728"/>
                <a:gd name="connsiteY5" fmla="*/ 0 h 1171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3727" h="1171098">
                  <a:moveTo>
                    <a:pt x="667703" y="0"/>
                  </a:moveTo>
                  <a:cubicBezTo>
                    <a:pt x="667703" y="0"/>
                    <a:pt x="928973" y="272225"/>
                    <a:pt x="646271" y="509492"/>
                  </a:cubicBezTo>
                  <a:cubicBezTo>
                    <a:pt x="468821" y="658463"/>
                    <a:pt x="320612" y="480917"/>
                    <a:pt x="320612" y="480917"/>
                  </a:cubicBezTo>
                  <a:lnTo>
                    <a:pt x="0" y="1171099"/>
                  </a:lnTo>
                  <a:cubicBezTo>
                    <a:pt x="0" y="1171099"/>
                    <a:pt x="847154" y="1142524"/>
                    <a:pt x="873728" y="278130"/>
                  </a:cubicBezTo>
                  <a:cubicBezTo>
                    <a:pt x="873728" y="278130"/>
                    <a:pt x="778764" y="81439"/>
                    <a:pt x="667703" y="0"/>
                  </a:cubicBezTo>
                  <a:close/>
                </a:path>
              </a:pathLst>
            </a:custGeom>
            <a:solidFill>
              <a:srgbClr val="AA553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ísľïďe"/>
            <p:cNvSpPr/>
            <p:nvPr/>
          </p:nvSpPr>
          <p:spPr>
            <a:xfrm>
              <a:off x="6134861" y="4365974"/>
              <a:ext cx="390906" cy="432911"/>
            </a:xfrm>
            <a:custGeom>
              <a:avLst/>
              <a:gdLst>
                <a:gd name="connsiteX0" fmla="*/ 0 w 390906"/>
                <a:gd name="connsiteY0" fmla="*/ 0 h 432911"/>
                <a:gd name="connsiteX1" fmla="*/ 390906 w 390906"/>
                <a:gd name="connsiteY1" fmla="*/ 323088 h 432911"/>
                <a:gd name="connsiteX2" fmla="*/ 9335 w 390906"/>
                <a:gd name="connsiteY2" fmla="*/ 432911 h 432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0906" h="432911">
                  <a:moveTo>
                    <a:pt x="0" y="0"/>
                  </a:moveTo>
                  <a:lnTo>
                    <a:pt x="390906" y="323088"/>
                  </a:lnTo>
                  <a:lnTo>
                    <a:pt x="9335" y="432911"/>
                  </a:lnTo>
                  <a:close/>
                </a:path>
              </a:pathLst>
            </a:custGeom>
            <a:solidFill>
              <a:srgbClr val="CD3C4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îṥḻîḓê"/>
            <p:cNvSpPr/>
            <p:nvPr/>
          </p:nvSpPr>
          <p:spPr>
            <a:xfrm>
              <a:off x="5992938" y="4730496"/>
              <a:ext cx="420528" cy="238886"/>
            </a:xfrm>
            <a:custGeom>
              <a:avLst/>
              <a:gdLst>
                <a:gd name="connsiteX0" fmla="*/ 210217 w 420528"/>
                <a:gd name="connsiteY0" fmla="*/ 238887 h 238886"/>
                <a:gd name="connsiteX1" fmla="*/ 0 w 420528"/>
                <a:gd name="connsiteY1" fmla="*/ 28575 h 238886"/>
                <a:gd name="connsiteX2" fmla="*/ 28575 w 420528"/>
                <a:gd name="connsiteY2" fmla="*/ 0 h 238886"/>
                <a:gd name="connsiteX3" fmla="*/ 57150 w 420528"/>
                <a:gd name="connsiteY3" fmla="*/ 28575 h 238886"/>
                <a:gd name="connsiteX4" fmla="*/ 210217 w 420528"/>
                <a:gd name="connsiteY4" fmla="*/ 181737 h 238886"/>
                <a:gd name="connsiteX5" fmla="*/ 363379 w 420528"/>
                <a:gd name="connsiteY5" fmla="*/ 28575 h 238886"/>
                <a:gd name="connsiteX6" fmla="*/ 391954 w 420528"/>
                <a:gd name="connsiteY6" fmla="*/ 0 h 238886"/>
                <a:gd name="connsiteX7" fmla="*/ 420529 w 420528"/>
                <a:gd name="connsiteY7" fmla="*/ 28575 h 238886"/>
                <a:gd name="connsiteX8" fmla="*/ 210217 w 420528"/>
                <a:gd name="connsiteY8" fmla="*/ 238887 h 238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0528" h="238884">
                  <a:moveTo>
                    <a:pt x="210217" y="238887"/>
                  </a:moveTo>
                  <a:cubicBezTo>
                    <a:pt x="94297" y="238887"/>
                    <a:pt x="0" y="144589"/>
                    <a:pt x="0" y="28575"/>
                  </a:cubicBezTo>
                  <a:cubicBezTo>
                    <a:pt x="0" y="12763"/>
                    <a:pt x="12763" y="0"/>
                    <a:pt x="28575" y="0"/>
                  </a:cubicBezTo>
                  <a:cubicBezTo>
                    <a:pt x="44387" y="0"/>
                    <a:pt x="57150" y="12763"/>
                    <a:pt x="57150" y="28575"/>
                  </a:cubicBezTo>
                  <a:cubicBezTo>
                    <a:pt x="57150" y="112966"/>
                    <a:pt x="125825" y="181737"/>
                    <a:pt x="210217" y="181737"/>
                  </a:cubicBezTo>
                  <a:cubicBezTo>
                    <a:pt x="294608" y="181737"/>
                    <a:pt x="363379" y="113062"/>
                    <a:pt x="363379" y="28575"/>
                  </a:cubicBezTo>
                  <a:cubicBezTo>
                    <a:pt x="363379" y="12763"/>
                    <a:pt x="376142" y="0"/>
                    <a:pt x="391954" y="0"/>
                  </a:cubicBezTo>
                  <a:cubicBezTo>
                    <a:pt x="407765" y="0"/>
                    <a:pt x="420529" y="12763"/>
                    <a:pt x="420529" y="28575"/>
                  </a:cubicBezTo>
                  <a:cubicBezTo>
                    <a:pt x="420529" y="144589"/>
                    <a:pt x="326136" y="238887"/>
                    <a:pt x="210217" y="238887"/>
                  </a:cubicBezTo>
                  <a:close/>
                </a:path>
              </a:pathLst>
            </a:custGeom>
            <a:solidFill>
              <a:srgbClr val="8838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ís1îḑè"/>
            <p:cNvSpPr/>
            <p:nvPr/>
          </p:nvSpPr>
          <p:spPr>
            <a:xfrm>
              <a:off x="5577810" y="5349621"/>
              <a:ext cx="1169655" cy="442547"/>
            </a:xfrm>
            <a:custGeom>
              <a:avLst/>
              <a:gdLst>
                <a:gd name="connsiteX0" fmla="*/ 1167889 w 1169655"/>
                <a:gd name="connsiteY0" fmla="*/ 31813 h 442547"/>
                <a:gd name="connsiteX1" fmla="*/ 1009679 w 1169655"/>
                <a:gd name="connsiteY1" fmla="*/ 432721 h 442547"/>
                <a:gd name="connsiteX2" fmla="*/ 591341 w 1169655"/>
                <a:gd name="connsiteY2" fmla="*/ 232696 h 442547"/>
                <a:gd name="connsiteX3" fmla="*/ 218437 w 1169655"/>
                <a:gd name="connsiteY3" fmla="*/ 442246 h 442547"/>
                <a:gd name="connsiteX4" fmla="*/ 124 w 1169655"/>
                <a:gd name="connsiteY4" fmla="*/ 0 h 442547"/>
                <a:gd name="connsiteX5" fmla="*/ 1167889 w 1169655"/>
                <a:gd name="connsiteY5" fmla="*/ 31813 h 442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9655" h="442547">
                  <a:moveTo>
                    <a:pt x="1167889" y="31813"/>
                  </a:moveTo>
                  <a:cubicBezTo>
                    <a:pt x="1167889" y="31813"/>
                    <a:pt x="1197988" y="387762"/>
                    <a:pt x="1009679" y="432721"/>
                  </a:cubicBezTo>
                  <a:cubicBezTo>
                    <a:pt x="821369" y="477678"/>
                    <a:pt x="591341" y="232696"/>
                    <a:pt x="591341" y="232696"/>
                  </a:cubicBezTo>
                  <a:cubicBezTo>
                    <a:pt x="591341" y="232696"/>
                    <a:pt x="449418" y="451771"/>
                    <a:pt x="218437" y="442246"/>
                  </a:cubicBezTo>
                  <a:cubicBezTo>
                    <a:pt x="-12544" y="432721"/>
                    <a:pt x="124" y="0"/>
                    <a:pt x="124" y="0"/>
                  </a:cubicBezTo>
                  <a:cubicBezTo>
                    <a:pt x="124" y="0"/>
                    <a:pt x="565623" y="442531"/>
                    <a:pt x="1167889" y="31813"/>
                  </a:cubicBezTo>
                  <a:close/>
                </a:path>
              </a:pathLst>
            </a:custGeom>
            <a:solidFill>
              <a:srgbClr val="F2EE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iṡļidê"/>
            <p:cNvSpPr/>
            <p:nvPr/>
          </p:nvSpPr>
          <p:spPr>
            <a:xfrm>
              <a:off x="5304281" y="4620386"/>
              <a:ext cx="1682876" cy="896486"/>
            </a:xfrm>
            <a:custGeom>
              <a:avLst/>
              <a:gdLst>
                <a:gd name="connsiteX0" fmla="*/ 1682877 w 1682876"/>
                <a:gd name="connsiteY0" fmla="*/ 384143 h 896486"/>
                <a:gd name="connsiteX1" fmla="*/ 595694 w 1682876"/>
                <a:gd name="connsiteY1" fmla="*/ 717995 h 896486"/>
                <a:gd name="connsiteX2" fmla="*/ 36386 w 1682876"/>
                <a:gd name="connsiteY2" fmla="*/ 0 h 896486"/>
                <a:gd name="connsiteX3" fmla="*/ 0 w 1682876"/>
                <a:gd name="connsiteY3" fmla="*/ 79248 h 896486"/>
                <a:gd name="connsiteX4" fmla="*/ 598075 w 1682876"/>
                <a:gd name="connsiteY4" fmla="*/ 855059 h 896486"/>
                <a:gd name="connsiteX5" fmla="*/ 1682877 w 1682876"/>
                <a:gd name="connsiteY5" fmla="*/ 384143 h 896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82876" h="896486">
                  <a:moveTo>
                    <a:pt x="1682877" y="384143"/>
                  </a:moveTo>
                  <a:cubicBezTo>
                    <a:pt x="1682877" y="384143"/>
                    <a:pt x="1243394" y="928211"/>
                    <a:pt x="595694" y="717995"/>
                  </a:cubicBezTo>
                  <a:cubicBezTo>
                    <a:pt x="-52006" y="507873"/>
                    <a:pt x="36386" y="0"/>
                    <a:pt x="36386" y="0"/>
                  </a:cubicBezTo>
                  <a:lnTo>
                    <a:pt x="0" y="79248"/>
                  </a:lnTo>
                  <a:cubicBezTo>
                    <a:pt x="0" y="79248"/>
                    <a:pt x="14478" y="720185"/>
                    <a:pt x="598075" y="855059"/>
                  </a:cubicBezTo>
                  <a:cubicBezTo>
                    <a:pt x="1523809" y="1069086"/>
                    <a:pt x="1682877" y="384143"/>
                    <a:pt x="1682877" y="384143"/>
                  </a:cubicBezTo>
                  <a:close/>
                </a:path>
              </a:pathLst>
            </a:custGeom>
            <a:solidFill>
              <a:srgbClr val="88382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îṡļíḑê"/>
            <p:cNvSpPr/>
            <p:nvPr/>
          </p:nvSpPr>
          <p:spPr>
            <a:xfrm>
              <a:off x="5201792" y="4241958"/>
              <a:ext cx="1569148" cy="1833086"/>
            </a:xfrm>
            <a:custGeom>
              <a:avLst/>
              <a:gdLst>
                <a:gd name="connsiteX0" fmla="*/ 132017 w 1569148"/>
                <a:gd name="connsiteY0" fmla="*/ 772573 h 1833086"/>
                <a:gd name="connsiteX1" fmla="*/ 512350 w 1569148"/>
                <a:gd name="connsiteY1" fmla="*/ 0 h 1833086"/>
                <a:gd name="connsiteX2" fmla="*/ 0 w 1569148"/>
                <a:gd name="connsiteY2" fmla="*/ 858298 h 1833086"/>
                <a:gd name="connsiteX3" fmla="*/ 974788 w 1569148"/>
                <a:gd name="connsiteY3" fmla="*/ 1833086 h 1833086"/>
                <a:gd name="connsiteX4" fmla="*/ 1569148 w 1569148"/>
                <a:gd name="connsiteY4" fmla="*/ 1630871 h 1833086"/>
                <a:gd name="connsiteX5" fmla="*/ 1106710 w 1569148"/>
                <a:gd name="connsiteY5" fmla="*/ 1747361 h 1833086"/>
                <a:gd name="connsiteX6" fmla="*/ 132017 w 1569148"/>
                <a:gd name="connsiteY6" fmla="*/ 772573 h 1833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9148" h="1833086">
                  <a:moveTo>
                    <a:pt x="132017" y="772573"/>
                  </a:moveTo>
                  <a:cubicBezTo>
                    <a:pt x="132017" y="457962"/>
                    <a:pt x="281083" y="178213"/>
                    <a:pt x="512350" y="0"/>
                  </a:cubicBezTo>
                  <a:cubicBezTo>
                    <a:pt x="207264" y="164687"/>
                    <a:pt x="0" y="487299"/>
                    <a:pt x="0" y="858298"/>
                  </a:cubicBezTo>
                  <a:cubicBezTo>
                    <a:pt x="0" y="1396651"/>
                    <a:pt x="436436" y="1833086"/>
                    <a:pt x="974788" y="1833086"/>
                  </a:cubicBezTo>
                  <a:cubicBezTo>
                    <a:pt x="1198531" y="1833086"/>
                    <a:pt x="1404652" y="1757648"/>
                    <a:pt x="1569148" y="1630871"/>
                  </a:cubicBezTo>
                  <a:cubicBezTo>
                    <a:pt x="1431512" y="1705165"/>
                    <a:pt x="1274064" y="1747361"/>
                    <a:pt x="1106710" y="1747361"/>
                  </a:cubicBezTo>
                  <a:cubicBezTo>
                    <a:pt x="568452" y="1747266"/>
                    <a:pt x="132017" y="1310926"/>
                    <a:pt x="132017" y="772573"/>
                  </a:cubicBezTo>
                  <a:close/>
                </a:path>
              </a:pathLst>
            </a:custGeom>
            <a:solidFill>
              <a:srgbClr val="7A2A2A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îŝliḑê"/>
            <p:cNvSpPr/>
            <p:nvPr/>
          </p:nvSpPr>
          <p:spPr>
            <a:xfrm>
              <a:off x="6152387" y="4415980"/>
              <a:ext cx="308038" cy="352710"/>
            </a:xfrm>
            <a:custGeom>
              <a:avLst/>
              <a:gdLst>
                <a:gd name="connsiteX0" fmla="*/ 308038 w 308038"/>
                <a:gd name="connsiteY0" fmla="*/ 267843 h 352710"/>
                <a:gd name="connsiteX1" fmla="*/ 76009 w 308038"/>
                <a:gd name="connsiteY1" fmla="*/ 267843 h 352710"/>
                <a:gd name="connsiteX2" fmla="*/ 0 w 308038"/>
                <a:gd name="connsiteY2" fmla="*/ 0 h 352710"/>
                <a:gd name="connsiteX3" fmla="*/ 10192 w 308038"/>
                <a:gd name="connsiteY3" fmla="*/ 352711 h 352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038" h="352710">
                  <a:moveTo>
                    <a:pt x="308038" y="267843"/>
                  </a:moveTo>
                  <a:lnTo>
                    <a:pt x="76009" y="267843"/>
                  </a:lnTo>
                  <a:lnTo>
                    <a:pt x="0" y="0"/>
                  </a:lnTo>
                  <a:lnTo>
                    <a:pt x="10192" y="352711"/>
                  </a:lnTo>
                  <a:close/>
                </a:path>
              </a:pathLst>
            </a:custGeom>
            <a:solidFill>
              <a:srgbClr val="B53A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íṩ1îḑè"/>
            <p:cNvSpPr/>
            <p:nvPr/>
          </p:nvSpPr>
          <p:spPr>
            <a:xfrm>
              <a:off x="6224301" y="4464653"/>
              <a:ext cx="206501" cy="179069"/>
            </a:xfrm>
            <a:custGeom>
              <a:avLst/>
              <a:gdLst>
                <a:gd name="connsiteX0" fmla="*/ 0 w 206501"/>
                <a:gd name="connsiteY0" fmla="*/ 0 h 179069"/>
                <a:gd name="connsiteX1" fmla="*/ 206502 w 206501"/>
                <a:gd name="connsiteY1" fmla="*/ 179070 h 179069"/>
                <a:gd name="connsiteX2" fmla="*/ 0 w 206501"/>
                <a:gd name="connsiteY2" fmla="*/ 0 h 179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6501" h="179069">
                  <a:moveTo>
                    <a:pt x="0" y="0"/>
                  </a:moveTo>
                  <a:lnTo>
                    <a:pt x="206502" y="179070"/>
                  </a:lnTo>
                  <a:cubicBezTo>
                    <a:pt x="206502" y="178975"/>
                    <a:pt x="48292" y="123539"/>
                    <a:pt x="0" y="0"/>
                  </a:cubicBezTo>
                  <a:close/>
                </a:path>
              </a:pathLst>
            </a:custGeom>
            <a:solidFill>
              <a:srgbClr val="F2EED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7" name="图形 5"/>
            <p:cNvGrpSpPr/>
            <p:nvPr/>
          </p:nvGrpSpPr>
          <p:grpSpPr>
            <a:xfrm>
              <a:off x="6352412" y="4236624"/>
              <a:ext cx="753468" cy="1174813"/>
              <a:chOff x="6352412" y="4236624"/>
              <a:chExt cx="753468" cy="1174813"/>
            </a:xfrm>
            <a:solidFill>
              <a:srgbClr val="F2EED7">
                <a:alpha val="50000"/>
              </a:srgbClr>
            </a:solidFill>
          </p:grpSpPr>
          <p:sp>
            <p:nvSpPr>
              <p:cNvPr id="38" name="ïŝľîḋe"/>
              <p:cNvSpPr/>
              <p:nvPr/>
            </p:nvSpPr>
            <p:spPr>
              <a:xfrm>
                <a:off x="6490814" y="4284158"/>
                <a:ext cx="615066" cy="1127280"/>
              </a:xfrm>
              <a:custGeom>
                <a:avLst/>
                <a:gdLst>
                  <a:gd name="connsiteX0" fmla="*/ 521205 w 615066"/>
                  <a:gd name="connsiteY0" fmla="*/ 1127280 h 1127280"/>
                  <a:gd name="connsiteX1" fmla="*/ 506345 w 615066"/>
                  <a:gd name="connsiteY1" fmla="*/ 1124613 h 1127280"/>
                  <a:gd name="connsiteX2" fmla="*/ 481009 w 615066"/>
                  <a:gd name="connsiteY2" fmla="*/ 1069559 h 1127280"/>
                  <a:gd name="connsiteX3" fmla="*/ 458816 w 615066"/>
                  <a:gd name="connsiteY3" fmla="*/ 482438 h 1127280"/>
                  <a:gd name="connsiteX4" fmla="*/ 28000 w 615066"/>
                  <a:gd name="connsiteY4" fmla="*/ 83054 h 1127280"/>
                  <a:gd name="connsiteX5" fmla="*/ 2664 w 615066"/>
                  <a:gd name="connsiteY5" fmla="*/ 28000 h 1127280"/>
                  <a:gd name="connsiteX6" fmla="*/ 57718 w 615066"/>
                  <a:gd name="connsiteY6" fmla="*/ 2663 h 1127280"/>
                  <a:gd name="connsiteX7" fmla="*/ 536730 w 615066"/>
                  <a:gd name="connsiteY7" fmla="*/ 446719 h 1127280"/>
                  <a:gd name="connsiteX8" fmla="*/ 561400 w 615066"/>
                  <a:gd name="connsiteY8" fmla="*/ 1099372 h 1127280"/>
                  <a:gd name="connsiteX9" fmla="*/ 521205 w 615066"/>
                  <a:gd name="connsiteY9" fmla="*/ 1127280 h 112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5066" h="1127280">
                    <a:moveTo>
                      <a:pt x="521205" y="1127280"/>
                    </a:moveTo>
                    <a:cubicBezTo>
                      <a:pt x="516251" y="1127280"/>
                      <a:pt x="511203" y="1126423"/>
                      <a:pt x="506345" y="1124613"/>
                    </a:cubicBezTo>
                    <a:cubicBezTo>
                      <a:pt x="484152" y="1116422"/>
                      <a:pt x="472817" y="1091752"/>
                      <a:pt x="481009" y="1069559"/>
                    </a:cubicBezTo>
                    <a:cubicBezTo>
                      <a:pt x="552256" y="877249"/>
                      <a:pt x="544350" y="668747"/>
                      <a:pt x="458816" y="482438"/>
                    </a:cubicBezTo>
                    <a:cubicBezTo>
                      <a:pt x="373281" y="296129"/>
                      <a:pt x="220215" y="154206"/>
                      <a:pt x="28000" y="83054"/>
                    </a:cubicBezTo>
                    <a:cubicBezTo>
                      <a:pt x="5807" y="74863"/>
                      <a:pt x="-5528" y="50193"/>
                      <a:pt x="2664" y="28000"/>
                    </a:cubicBezTo>
                    <a:cubicBezTo>
                      <a:pt x="10855" y="5807"/>
                      <a:pt x="35525" y="-5528"/>
                      <a:pt x="57718" y="2663"/>
                    </a:cubicBezTo>
                    <a:cubicBezTo>
                      <a:pt x="271459" y="81816"/>
                      <a:pt x="441575" y="239550"/>
                      <a:pt x="536730" y="446719"/>
                    </a:cubicBezTo>
                    <a:cubicBezTo>
                      <a:pt x="631885" y="653888"/>
                      <a:pt x="640648" y="885631"/>
                      <a:pt x="561400" y="1099372"/>
                    </a:cubicBezTo>
                    <a:cubicBezTo>
                      <a:pt x="554923" y="1116612"/>
                      <a:pt x="538540" y="1127280"/>
                      <a:pt x="521205" y="1127280"/>
                    </a:cubicBezTo>
                    <a:close/>
                  </a:path>
                </a:pathLst>
              </a:custGeom>
              <a:solidFill>
                <a:srgbClr val="F2EED7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í$1ïḋê"/>
              <p:cNvSpPr/>
              <p:nvPr/>
            </p:nvSpPr>
            <p:spPr>
              <a:xfrm>
                <a:off x="6352412" y="4236624"/>
                <a:ext cx="99821" cy="99821"/>
              </a:xfrm>
              <a:custGeom>
                <a:avLst/>
                <a:gdLst>
                  <a:gd name="connsiteX0" fmla="*/ 99822 w 99821"/>
                  <a:gd name="connsiteY0" fmla="*/ 49911 h 99821"/>
                  <a:gd name="connsiteX1" fmla="*/ 49911 w 99821"/>
                  <a:gd name="connsiteY1" fmla="*/ 99822 h 99821"/>
                  <a:gd name="connsiteX2" fmla="*/ 0 w 99821"/>
                  <a:gd name="connsiteY2" fmla="*/ 49911 h 99821"/>
                  <a:gd name="connsiteX3" fmla="*/ 49911 w 99821"/>
                  <a:gd name="connsiteY3" fmla="*/ 0 h 99821"/>
                  <a:gd name="connsiteX4" fmla="*/ 99822 w 99821"/>
                  <a:gd name="connsiteY4" fmla="*/ 49911 h 99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9821" h="99821">
                    <a:moveTo>
                      <a:pt x="99822" y="49911"/>
                    </a:moveTo>
                    <a:cubicBezTo>
                      <a:pt x="99822" y="77438"/>
                      <a:pt x="77438" y="99822"/>
                      <a:pt x="49911" y="99822"/>
                    </a:cubicBezTo>
                    <a:cubicBezTo>
                      <a:pt x="22384" y="99822"/>
                      <a:pt x="0" y="77438"/>
                      <a:pt x="0" y="49911"/>
                    </a:cubicBezTo>
                    <a:cubicBezTo>
                      <a:pt x="0" y="22384"/>
                      <a:pt x="22384" y="0"/>
                      <a:pt x="49911" y="0"/>
                    </a:cubicBezTo>
                    <a:cubicBezTo>
                      <a:pt x="77438" y="0"/>
                      <a:pt x="99822" y="22288"/>
                      <a:pt x="99822" y="49911"/>
                    </a:cubicBezTo>
                    <a:close/>
                  </a:path>
                </a:pathLst>
              </a:custGeom>
              <a:solidFill>
                <a:srgbClr val="F2EED7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3" name="图形 5"/>
          <p:cNvGrpSpPr/>
          <p:nvPr userDrawn="1"/>
        </p:nvGrpSpPr>
        <p:grpSpPr>
          <a:xfrm rot="20543498">
            <a:off x="-671869" y="3549670"/>
            <a:ext cx="4669865" cy="4665328"/>
            <a:chOff x="2756225" y="4086891"/>
            <a:chExt cx="1984842" cy="1982914"/>
          </a:xfrm>
          <a:solidFill>
            <a:schemeClr val="accent1"/>
          </a:solidFill>
        </p:grpSpPr>
        <p:grpSp>
          <p:nvGrpSpPr>
            <p:cNvPr id="44" name="图形 5"/>
            <p:cNvGrpSpPr/>
            <p:nvPr/>
          </p:nvGrpSpPr>
          <p:grpSpPr>
            <a:xfrm>
              <a:off x="2756225" y="4086891"/>
              <a:ext cx="1981223" cy="1982914"/>
              <a:chOff x="2756225" y="4086891"/>
              <a:chExt cx="1981223" cy="1982914"/>
            </a:xfrm>
            <a:solidFill>
              <a:schemeClr val="accent1"/>
            </a:solidFill>
          </p:grpSpPr>
          <p:sp>
            <p:nvSpPr>
              <p:cNvPr id="46" name="i$1îdè"/>
              <p:cNvSpPr/>
              <p:nvPr/>
            </p:nvSpPr>
            <p:spPr>
              <a:xfrm>
                <a:off x="2915697" y="4114609"/>
                <a:ext cx="298513" cy="298513"/>
              </a:xfrm>
              <a:custGeom>
                <a:avLst/>
                <a:gdLst>
                  <a:gd name="connsiteX0" fmla="*/ 298513 w 298513"/>
                  <a:gd name="connsiteY0" fmla="*/ 149257 h 298513"/>
                  <a:gd name="connsiteX1" fmla="*/ 149257 w 298513"/>
                  <a:gd name="connsiteY1" fmla="*/ 298513 h 298513"/>
                  <a:gd name="connsiteX2" fmla="*/ 0 w 298513"/>
                  <a:gd name="connsiteY2" fmla="*/ 149257 h 298513"/>
                  <a:gd name="connsiteX3" fmla="*/ 149257 w 298513"/>
                  <a:gd name="connsiteY3" fmla="*/ 0 h 298513"/>
                  <a:gd name="connsiteX4" fmla="*/ 298513 w 298513"/>
                  <a:gd name="connsiteY4" fmla="*/ 149257 h 298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513" h="298513">
                    <a:moveTo>
                      <a:pt x="298513" y="149257"/>
                    </a:moveTo>
                    <a:cubicBezTo>
                      <a:pt x="298513" y="231648"/>
                      <a:pt x="231743" y="298513"/>
                      <a:pt x="149257" y="298513"/>
                    </a:cubicBezTo>
                    <a:cubicBezTo>
                      <a:pt x="66866" y="298513"/>
                      <a:pt x="0" y="231648"/>
                      <a:pt x="0" y="149257"/>
                    </a:cubicBezTo>
                    <a:cubicBezTo>
                      <a:pt x="0" y="66865"/>
                      <a:pt x="66866" y="0"/>
                      <a:pt x="149257" y="0"/>
                    </a:cubicBezTo>
                    <a:cubicBezTo>
                      <a:pt x="231743" y="95"/>
                      <a:pt x="298513" y="66865"/>
                      <a:pt x="298513" y="149257"/>
                    </a:cubicBezTo>
                    <a:close/>
                  </a:path>
                </a:pathLst>
              </a:custGeom>
              <a:solidFill>
                <a:srgbClr val="F2EED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îṡḻïďê"/>
              <p:cNvSpPr/>
              <p:nvPr/>
            </p:nvSpPr>
            <p:spPr>
              <a:xfrm>
                <a:off x="3008470" y="4204430"/>
                <a:ext cx="162687" cy="162687"/>
              </a:xfrm>
              <a:custGeom>
                <a:avLst/>
                <a:gdLst>
                  <a:gd name="connsiteX0" fmla="*/ 162687 w 162687"/>
                  <a:gd name="connsiteY0" fmla="*/ 81344 h 162687"/>
                  <a:gd name="connsiteX1" fmla="*/ 81344 w 162687"/>
                  <a:gd name="connsiteY1" fmla="*/ 162687 h 162687"/>
                  <a:gd name="connsiteX2" fmla="*/ 0 w 162687"/>
                  <a:gd name="connsiteY2" fmla="*/ 81344 h 162687"/>
                  <a:gd name="connsiteX3" fmla="*/ 81344 w 162687"/>
                  <a:gd name="connsiteY3" fmla="*/ 0 h 162687"/>
                  <a:gd name="connsiteX4" fmla="*/ 162687 w 162687"/>
                  <a:gd name="connsiteY4" fmla="*/ 81344 h 162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687" h="162687">
                    <a:moveTo>
                      <a:pt x="162687" y="81344"/>
                    </a:moveTo>
                    <a:cubicBezTo>
                      <a:pt x="162687" y="126302"/>
                      <a:pt x="126206" y="162687"/>
                      <a:pt x="81344" y="162687"/>
                    </a:cubicBezTo>
                    <a:cubicBezTo>
                      <a:pt x="36385" y="162687"/>
                      <a:pt x="0" y="126302"/>
                      <a:pt x="0" y="81344"/>
                    </a:cubicBezTo>
                    <a:cubicBezTo>
                      <a:pt x="0" y="36386"/>
                      <a:pt x="36481" y="0"/>
                      <a:pt x="81344" y="0"/>
                    </a:cubicBezTo>
                    <a:cubicBezTo>
                      <a:pt x="126206" y="-95"/>
                      <a:pt x="162687" y="36386"/>
                      <a:pt x="162687" y="81344"/>
                    </a:cubicBezTo>
                    <a:close/>
                  </a:path>
                </a:pathLst>
              </a:custGeom>
              <a:solidFill>
                <a:srgbClr val="F589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î$ļiḍe"/>
              <p:cNvSpPr/>
              <p:nvPr/>
            </p:nvSpPr>
            <p:spPr>
              <a:xfrm>
                <a:off x="2780346" y="4120229"/>
                <a:ext cx="1949577" cy="1949576"/>
              </a:xfrm>
              <a:custGeom>
                <a:avLst/>
                <a:gdLst>
                  <a:gd name="connsiteX0" fmla="*/ 1949577 w 1949577"/>
                  <a:gd name="connsiteY0" fmla="*/ 974788 h 1949576"/>
                  <a:gd name="connsiteX1" fmla="*/ 974789 w 1949577"/>
                  <a:gd name="connsiteY1" fmla="*/ 1949577 h 1949576"/>
                  <a:gd name="connsiteX2" fmla="*/ 0 w 1949577"/>
                  <a:gd name="connsiteY2" fmla="*/ 974788 h 1949576"/>
                  <a:gd name="connsiteX3" fmla="*/ 974789 w 1949577"/>
                  <a:gd name="connsiteY3" fmla="*/ 0 h 1949576"/>
                  <a:gd name="connsiteX4" fmla="*/ 1949577 w 1949577"/>
                  <a:gd name="connsiteY4" fmla="*/ 974788 h 1949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9577" h="1949576">
                    <a:moveTo>
                      <a:pt x="1949577" y="974788"/>
                    </a:moveTo>
                    <a:cubicBezTo>
                      <a:pt x="1949577" y="1513141"/>
                      <a:pt x="1513142" y="1949577"/>
                      <a:pt x="974789" y="1949577"/>
                    </a:cubicBezTo>
                    <a:cubicBezTo>
                      <a:pt x="436436" y="1949577"/>
                      <a:pt x="0" y="1513141"/>
                      <a:pt x="0" y="974788"/>
                    </a:cubicBezTo>
                    <a:cubicBezTo>
                      <a:pt x="0" y="436436"/>
                      <a:pt x="436436" y="0"/>
                      <a:pt x="974789" y="0"/>
                    </a:cubicBezTo>
                    <a:cubicBezTo>
                      <a:pt x="1513142" y="0"/>
                      <a:pt x="1949577" y="436436"/>
                      <a:pt x="1949577" y="974788"/>
                    </a:cubicBezTo>
                    <a:close/>
                  </a:path>
                </a:pathLst>
              </a:custGeom>
              <a:solidFill>
                <a:srgbClr val="F2EED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iṥḷiḍè"/>
              <p:cNvSpPr/>
              <p:nvPr/>
            </p:nvSpPr>
            <p:spPr>
              <a:xfrm rot="-4846898">
                <a:off x="3299182" y="4334593"/>
                <a:ext cx="196789" cy="196789"/>
              </a:xfrm>
              <a:custGeom>
                <a:avLst/>
                <a:gdLst>
                  <a:gd name="connsiteX0" fmla="*/ 196789 w 196789"/>
                  <a:gd name="connsiteY0" fmla="*/ 98395 h 196789"/>
                  <a:gd name="connsiteX1" fmla="*/ 98395 w 196789"/>
                  <a:gd name="connsiteY1" fmla="*/ 196789 h 196789"/>
                  <a:gd name="connsiteX2" fmla="*/ 0 w 196789"/>
                  <a:gd name="connsiteY2" fmla="*/ 98395 h 196789"/>
                  <a:gd name="connsiteX3" fmla="*/ 98395 w 196789"/>
                  <a:gd name="connsiteY3" fmla="*/ 0 h 196789"/>
                  <a:gd name="connsiteX4" fmla="*/ 196789 w 196789"/>
                  <a:gd name="connsiteY4" fmla="*/ 98395 h 196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789" h="196789">
                    <a:moveTo>
                      <a:pt x="196789" y="98395"/>
                    </a:moveTo>
                    <a:cubicBezTo>
                      <a:pt x="196789" y="152737"/>
                      <a:pt x="152737" y="196789"/>
                      <a:pt x="98395" y="196789"/>
                    </a:cubicBezTo>
                    <a:cubicBezTo>
                      <a:pt x="44053" y="196789"/>
                      <a:pt x="0" y="152736"/>
                      <a:pt x="0" y="98395"/>
                    </a:cubicBezTo>
                    <a:cubicBezTo>
                      <a:pt x="0" y="44053"/>
                      <a:pt x="44053" y="0"/>
                      <a:pt x="98395" y="0"/>
                    </a:cubicBezTo>
                    <a:cubicBezTo>
                      <a:pt x="152737" y="0"/>
                      <a:pt x="196789" y="44053"/>
                      <a:pt x="196789" y="98395"/>
                    </a:cubicBezTo>
                    <a:close/>
                  </a:path>
                </a:pathLst>
              </a:custGeom>
              <a:solidFill>
                <a:srgbClr val="7A2A2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îş1ídè"/>
              <p:cNvSpPr/>
              <p:nvPr/>
            </p:nvSpPr>
            <p:spPr>
              <a:xfrm>
                <a:off x="4007166" y="4334541"/>
                <a:ext cx="196786" cy="196786"/>
              </a:xfrm>
              <a:custGeom>
                <a:avLst/>
                <a:gdLst>
                  <a:gd name="connsiteX0" fmla="*/ 196787 w 196786"/>
                  <a:gd name="connsiteY0" fmla="*/ 98393 h 196786"/>
                  <a:gd name="connsiteX1" fmla="*/ 98393 w 196786"/>
                  <a:gd name="connsiteY1" fmla="*/ 196787 h 196786"/>
                  <a:gd name="connsiteX2" fmla="*/ 0 w 196786"/>
                  <a:gd name="connsiteY2" fmla="*/ 98393 h 196786"/>
                  <a:gd name="connsiteX3" fmla="*/ 98393 w 196786"/>
                  <a:gd name="connsiteY3" fmla="*/ 0 h 196786"/>
                  <a:gd name="connsiteX4" fmla="*/ 196787 w 196786"/>
                  <a:gd name="connsiteY4" fmla="*/ 98393 h 196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786" h="196786">
                    <a:moveTo>
                      <a:pt x="196787" y="98393"/>
                    </a:moveTo>
                    <a:cubicBezTo>
                      <a:pt x="196787" y="152781"/>
                      <a:pt x="152686" y="196787"/>
                      <a:pt x="98393" y="196787"/>
                    </a:cubicBezTo>
                    <a:cubicBezTo>
                      <a:pt x="44006" y="196787"/>
                      <a:pt x="0" y="152686"/>
                      <a:pt x="0" y="98393"/>
                    </a:cubicBezTo>
                    <a:cubicBezTo>
                      <a:pt x="0" y="44005"/>
                      <a:pt x="44101" y="0"/>
                      <a:pt x="98393" y="0"/>
                    </a:cubicBezTo>
                    <a:cubicBezTo>
                      <a:pt x="152781" y="0"/>
                      <a:pt x="196787" y="44101"/>
                      <a:pt x="196787" y="98393"/>
                    </a:cubicBezTo>
                    <a:close/>
                  </a:path>
                </a:pathLst>
              </a:custGeom>
              <a:solidFill>
                <a:srgbClr val="7A2A2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ïšľíďè"/>
              <p:cNvSpPr/>
              <p:nvPr/>
            </p:nvSpPr>
            <p:spPr>
              <a:xfrm>
                <a:off x="3419664" y="4559331"/>
                <a:ext cx="646556" cy="351853"/>
              </a:xfrm>
              <a:custGeom>
                <a:avLst/>
                <a:gdLst>
                  <a:gd name="connsiteX0" fmla="*/ 323279 w 646556"/>
                  <a:gd name="connsiteY0" fmla="*/ 351853 h 351853"/>
                  <a:gd name="connsiteX1" fmla="*/ 0 w 646556"/>
                  <a:gd name="connsiteY1" fmla="*/ 28575 h 351853"/>
                  <a:gd name="connsiteX2" fmla="*/ 28575 w 646556"/>
                  <a:gd name="connsiteY2" fmla="*/ 0 h 351853"/>
                  <a:gd name="connsiteX3" fmla="*/ 57150 w 646556"/>
                  <a:gd name="connsiteY3" fmla="*/ 28575 h 351853"/>
                  <a:gd name="connsiteX4" fmla="*/ 323279 w 646556"/>
                  <a:gd name="connsiteY4" fmla="*/ 294703 h 351853"/>
                  <a:gd name="connsiteX5" fmla="*/ 589407 w 646556"/>
                  <a:gd name="connsiteY5" fmla="*/ 28575 h 351853"/>
                  <a:gd name="connsiteX6" fmla="*/ 617982 w 646556"/>
                  <a:gd name="connsiteY6" fmla="*/ 0 h 351853"/>
                  <a:gd name="connsiteX7" fmla="*/ 646557 w 646556"/>
                  <a:gd name="connsiteY7" fmla="*/ 28575 h 351853"/>
                  <a:gd name="connsiteX8" fmla="*/ 323279 w 646556"/>
                  <a:gd name="connsiteY8" fmla="*/ 351853 h 351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6556" h="351853">
                    <a:moveTo>
                      <a:pt x="323279" y="351853"/>
                    </a:moveTo>
                    <a:cubicBezTo>
                      <a:pt x="145066" y="351853"/>
                      <a:pt x="0" y="206883"/>
                      <a:pt x="0" y="28575"/>
                    </a:cubicBezTo>
                    <a:cubicBezTo>
                      <a:pt x="0" y="12763"/>
                      <a:pt x="12764" y="0"/>
                      <a:pt x="28575" y="0"/>
                    </a:cubicBezTo>
                    <a:cubicBezTo>
                      <a:pt x="44387" y="0"/>
                      <a:pt x="57150" y="12763"/>
                      <a:pt x="57150" y="28575"/>
                    </a:cubicBezTo>
                    <a:cubicBezTo>
                      <a:pt x="57150" y="175260"/>
                      <a:pt x="176498" y="294703"/>
                      <a:pt x="323279" y="294703"/>
                    </a:cubicBezTo>
                    <a:cubicBezTo>
                      <a:pt x="470059" y="294703"/>
                      <a:pt x="589407" y="175355"/>
                      <a:pt x="589407" y="28575"/>
                    </a:cubicBezTo>
                    <a:cubicBezTo>
                      <a:pt x="589407" y="12763"/>
                      <a:pt x="602171" y="0"/>
                      <a:pt x="617982" y="0"/>
                    </a:cubicBezTo>
                    <a:cubicBezTo>
                      <a:pt x="633794" y="0"/>
                      <a:pt x="646557" y="12763"/>
                      <a:pt x="646557" y="28575"/>
                    </a:cubicBezTo>
                    <a:cubicBezTo>
                      <a:pt x="646462" y="206883"/>
                      <a:pt x="501491" y="351853"/>
                      <a:pt x="323279" y="351853"/>
                    </a:cubicBezTo>
                    <a:close/>
                  </a:path>
                </a:pathLst>
              </a:custGeom>
              <a:solidFill>
                <a:srgbClr val="8838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ïṧľîďè"/>
              <p:cNvSpPr/>
              <p:nvPr/>
            </p:nvSpPr>
            <p:spPr>
              <a:xfrm>
                <a:off x="4287297" y="4086891"/>
                <a:ext cx="298513" cy="298513"/>
              </a:xfrm>
              <a:custGeom>
                <a:avLst/>
                <a:gdLst>
                  <a:gd name="connsiteX0" fmla="*/ 298513 w 298513"/>
                  <a:gd name="connsiteY0" fmla="*/ 149257 h 298513"/>
                  <a:gd name="connsiteX1" fmla="*/ 149257 w 298513"/>
                  <a:gd name="connsiteY1" fmla="*/ 298513 h 298513"/>
                  <a:gd name="connsiteX2" fmla="*/ 0 w 298513"/>
                  <a:gd name="connsiteY2" fmla="*/ 149257 h 298513"/>
                  <a:gd name="connsiteX3" fmla="*/ 149257 w 298513"/>
                  <a:gd name="connsiteY3" fmla="*/ 0 h 298513"/>
                  <a:gd name="connsiteX4" fmla="*/ 298513 w 298513"/>
                  <a:gd name="connsiteY4" fmla="*/ 149257 h 298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8513" h="298513">
                    <a:moveTo>
                      <a:pt x="298513" y="149257"/>
                    </a:moveTo>
                    <a:cubicBezTo>
                      <a:pt x="298513" y="231648"/>
                      <a:pt x="231648" y="298513"/>
                      <a:pt x="149257" y="298513"/>
                    </a:cubicBezTo>
                    <a:cubicBezTo>
                      <a:pt x="66866" y="298513"/>
                      <a:pt x="0" y="231743"/>
                      <a:pt x="0" y="149257"/>
                    </a:cubicBezTo>
                    <a:cubicBezTo>
                      <a:pt x="0" y="66865"/>
                      <a:pt x="66770" y="0"/>
                      <a:pt x="149257" y="0"/>
                    </a:cubicBezTo>
                    <a:cubicBezTo>
                      <a:pt x="231648" y="0"/>
                      <a:pt x="298513" y="66770"/>
                      <a:pt x="298513" y="149257"/>
                    </a:cubicBezTo>
                    <a:close/>
                  </a:path>
                </a:pathLst>
              </a:custGeom>
              <a:solidFill>
                <a:srgbClr val="F2EED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îšḷíde"/>
              <p:cNvSpPr/>
              <p:nvPr/>
            </p:nvSpPr>
            <p:spPr>
              <a:xfrm>
                <a:off x="3510057" y="4474273"/>
                <a:ext cx="459009" cy="219075"/>
              </a:xfrm>
              <a:custGeom>
                <a:avLst/>
                <a:gdLst>
                  <a:gd name="connsiteX0" fmla="*/ 459010 w 459009"/>
                  <a:gd name="connsiteY0" fmla="*/ 109538 h 219075"/>
                  <a:gd name="connsiteX1" fmla="*/ 229457 w 459009"/>
                  <a:gd name="connsiteY1" fmla="*/ 219075 h 219075"/>
                  <a:gd name="connsiteX2" fmla="*/ 0 w 459009"/>
                  <a:gd name="connsiteY2" fmla="*/ 109538 h 219075"/>
                  <a:gd name="connsiteX3" fmla="*/ 229457 w 459009"/>
                  <a:gd name="connsiteY3" fmla="*/ 0 h 219075"/>
                  <a:gd name="connsiteX4" fmla="*/ 459010 w 459009"/>
                  <a:gd name="connsiteY4" fmla="*/ 109538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9009" h="219075">
                    <a:moveTo>
                      <a:pt x="459010" y="109538"/>
                    </a:moveTo>
                    <a:cubicBezTo>
                      <a:pt x="459010" y="170021"/>
                      <a:pt x="356235" y="219075"/>
                      <a:pt x="229457" y="219075"/>
                    </a:cubicBezTo>
                    <a:cubicBezTo>
                      <a:pt x="102679" y="219075"/>
                      <a:pt x="0" y="170021"/>
                      <a:pt x="0" y="109538"/>
                    </a:cubicBezTo>
                    <a:cubicBezTo>
                      <a:pt x="0" y="49054"/>
                      <a:pt x="102775" y="0"/>
                      <a:pt x="229457" y="0"/>
                    </a:cubicBezTo>
                    <a:cubicBezTo>
                      <a:pt x="356235" y="0"/>
                      <a:pt x="459010" y="49054"/>
                      <a:pt x="459010" y="109538"/>
                    </a:cubicBezTo>
                    <a:close/>
                  </a:path>
                </a:pathLst>
              </a:custGeom>
              <a:solidFill>
                <a:srgbClr val="CD3C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îsḻïḓé"/>
              <p:cNvSpPr/>
              <p:nvPr/>
            </p:nvSpPr>
            <p:spPr>
              <a:xfrm rot="-4703943">
                <a:off x="4116977" y="4525544"/>
                <a:ext cx="218319" cy="218319"/>
              </a:xfrm>
              <a:custGeom>
                <a:avLst/>
                <a:gdLst>
                  <a:gd name="connsiteX0" fmla="*/ 218319 w 218319"/>
                  <a:gd name="connsiteY0" fmla="*/ 109160 h 218319"/>
                  <a:gd name="connsiteX1" fmla="*/ 109160 w 218319"/>
                  <a:gd name="connsiteY1" fmla="*/ 218319 h 218319"/>
                  <a:gd name="connsiteX2" fmla="*/ 0 w 218319"/>
                  <a:gd name="connsiteY2" fmla="*/ 109160 h 218319"/>
                  <a:gd name="connsiteX3" fmla="*/ 109160 w 218319"/>
                  <a:gd name="connsiteY3" fmla="*/ 0 h 218319"/>
                  <a:gd name="connsiteX4" fmla="*/ 218319 w 218319"/>
                  <a:gd name="connsiteY4" fmla="*/ 109160 h 218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317" h="218317">
                    <a:moveTo>
                      <a:pt x="218319" y="109160"/>
                    </a:moveTo>
                    <a:cubicBezTo>
                      <a:pt x="218319" y="169447"/>
                      <a:pt x="169447" y="218319"/>
                      <a:pt x="109160" y="218319"/>
                    </a:cubicBezTo>
                    <a:cubicBezTo>
                      <a:pt x="48872" y="218319"/>
                      <a:pt x="0" y="169447"/>
                      <a:pt x="0" y="109160"/>
                    </a:cubicBezTo>
                    <a:cubicBezTo>
                      <a:pt x="0" y="48872"/>
                      <a:pt x="48872" y="0"/>
                      <a:pt x="109160" y="0"/>
                    </a:cubicBezTo>
                    <a:cubicBezTo>
                      <a:pt x="169447" y="0"/>
                      <a:pt x="218319" y="48873"/>
                      <a:pt x="218319" y="109160"/>
                    </a:cubicBezTo>
                    <a:close/>
                  </a:path>
                </a:pathLst>
              </a:custGeom>
              <a:solidFill>
                <a:srgbClr val="F589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íSḷïde"/>
              <p:cNvSpPr/>
              <p:nvPr/>
            </p:nvSpPr>
            <p:spPr>
              <a:xfrm rot="-5209801">
                <a:off x="3131026" y="4525426"/>
                <a:ext cx="218319" cy="218319"/>
              </a:xfrm>
              <a:custGeom>
                <a:avLst/>
                <a:gdLst>
                  <a:gd name="connsiteX0" fmla="*/ 218320 w 218319"/>
                  <a:gd name="connsiteY0" fmla="*/ 109160 h 218319"/>
                  <a:gd name="connsiteX1" fmla="*/ 109160 w 218319"/>
                  <a:gd name="connsiteY1" fmla="*/ 218320 h 218319"/>
                  <a:gd name="connsiteX2" fmla="*/ 0 w 218319"/>
                  <a:gd name="connsiteY2" fmla="*/ 109160 h 218319"/>
                  <a:gd name="connsiteX3" fmla="*/ 109160 w 218319"/>
                  <a:gd name="connsiteY3" fmla="*/ 0 h 218319"/>
                  <a:gd name="connsiteX4" fmla="*/ 218320 w 218319"/>
                  <a:gd name="connsiteY4" fmla="*/ 109160 h 218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317" h="218317">
                    <a:moveTo>
                      <a:pt x="218320" y="109160"/>
                    </a:moveTo>
                    <a:cubicBezTo>
                      <a:pt x="218320" y="169447"/>
                      <a:pt x="169447" y="218320"/>
                      <a:pt x="109160" y="218320"/>
                    </a:cubicBezTo>
                    <a:cubicBezTo>
                      <a:pt x="48873" y="218320"/>
                      <a:pt x="0" y="169447"/>
                      <a:pt x="0" y="109160"/>
                    </a:cubicBezTo>
                    <a:cubicBezTo>
                      <a:pt x="0" y="48872"/>
                      <a:pt x="48873" y="0"/>
                      <a:pt x="109160" y="0"/>
                    </a:cubicBezTo>
                    <a:cubicBezTo>
                      <a:pt x="169447" y="0"/>
                      <a:pt x="218320" y="48873"/>
                      <a:pt x="218320" y="109160"/>
                    </a:cubicBezTo>
                    <a:close/>
                  </a:path>
                </a:pathLst>
              </a:custGeom>
              <a:solidFill>
                <a:srgbClr val="F589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í$líde"/>
              <p:cNvSpPr/>
              <p:nvPr/>
            </p:nvSpPr>
            <p:spPr>
              <a:xfrm>
                <a:off x="3240023" y="5425344"/>
                <a:ext cx="1037081" cy="644366"/>
              </a:xfrm>
              <a:custGeom>
                <a:avLst/>
                <a:gdLst>
                  <a:gd name="connsiteX0" fmla="*/ 518541 w 1037081"/>
                  <a:gd name="connsiteY0" fmla="*/ 0 h 644366"/>
                  <a:gd name="connsiteX1" fmla="*/ 0 w 1037081"/>
                  <a:gd name="connsiteY1" fmla="*/ 495110 h 644366"/>
                  <a:gd name="connsiteX2" fmla="*/ 518541 w 1037081"/>
                  <a:gd name="connsiteY2" fmla="*/ 644366 h 644366"/>
                  <a:gd name="connsiteX3" fmla="*/ 1037082 w 1037081"/>
                  <a:gd name="connsiteY3" fmla="*/ 495110 h 644366"/>
                  <a:gd name="connsiteX4" fmla="*/ 518541 w 1037081"/>
                  <a:gd name="connsiteY4" fmla="*/ 0 h 644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7081" h="644366">
                    <a:moveTo>
                      <a:pt x="518541" y="0"/>
                    </a:moveTo>
                    <a:cubicBezTo>
                      <a:pt x="239839" y="0"/>
                      <a:pt x="12573" y="219551"/>
                      <a:pt x="0" y="495110"/>
                    </a:cubicBezTo>
                    <a:cubicBezTo>
                      <a:pt x="150209" y="589693"/>
                      <a:pt x="327946" y="644366"/>
                      <a:pt x="518541" y="644366"/>
                    </a:cubicBezTo>
                    <a:cubicBezTo>
                      <a:pt x="709136" y="644366"/>
                      <a:pt x="886873" y="589597"/>
                      <a:pt x="1037082" y="495110"/>
                    </a:cubicBezTo>
                    <a:cubicBezTo>
                      <a:pt x="1024509" y="219646"/>
                      <a:pt x="797243" y="0"/>
                      <a:pt x="518541" y="0"/>
                    </a:cubicBezTo>
                    <a:close/>
                  </a:path>
                </a:pathLst>
              </a:custGeom>
              <a:solidFill>
                <a:srgbClr val="DDCFA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îśliḍé"/>
              <p:cNvSpPr/>
              <p:nvPr/>
            </p:nvSpPr>
            <p:spPr>
              <a:xfrm>
                <a:off x="3780662" y="4517326"/>
                <a:ext cx="51054" cy="51053"/>
              </a:xfrm>
              <a:custGeom>
                <a:avLst/>
                <a:gdLst>
                  <a:gd name="connsiteX0" fmla="*/ 51054 w 51054"/>
                  <a:gd name="connsiteY0" fmla="*/ 25527 h 51053"/>
                  <a:gd name="connsiteX1" fmla="*/ 25527 w 51054"/>
                  <a:gd name="connsiteY1" fmla="*/ 51054 h 51053"/>
                  <a:gd name="connsiteX2" fmla="*/ 0 w 51054"/>
                  <a:gd name="connsiteY2" fmla="*/ 25527 h 51053"/>
                  <a:gd name="connsiteX3" fmla="*/ 25527 w 51054"/>
                  <a:gd name="connsiteY3" fmla="*/ 0 h 51053"/>
                  <a:gd name="connsiteX4" fmla="*/ 51054 w 51054"/>
                  <a:gd name="connsiteY4" fmla="*/ 25527 h 51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053" h="51053">
                    <a:moveTo>
                      <a:pt x="51054" y="25527"/>
                    </a:moveTo>
                    <a:cubicBezTo>
                      <a:pt x="51054" y="39624"/>
                      <a:pt x="39624" y="51054"/>
                      <a:pt x="25527" y="51054"/>
                    </a:cubicBezTo>
                    <a:cubicBezTo>
                      <a:pt x="11430" y="51054"/>
                      <a:pt x="0" y="39624"/>
                      <a:pt x="0" y="25527"/>
                    </a:cubicBezTo>
                    <a:cubicBezTo>
                      <a:pt x="0" y="11430"/>
                      <a:pt x="11430" y="0"/>
                      <a:pt x="25527" y="0"/>
                    </a:cubicBezTo>
                    <a:cubicBezTo>
                      <a:pt x="39624" y="0"/>
                      <a:pt x="51054" y="11430"/>
                      <a:pt x="51054" y="25527"/>
                    </a:cubicBezTo>
                    <a:close/>
                  </a:path>
                </a:pathLst>
              </a:custGeom>
              <a:solidFill>
                <a:srgbClr val="F2EED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îṥļíḍé"/>
              <p:cNvSpPr/>
              <p:nvPr/>
            </p:nvSpPr>
            <p:spPr>
              <a:xfrm>
                <a:off x="3520471" y="4517326"/>
                <a:ext cx="421354" cy="166577"/>
              </a:xfrm>
              <a:custGeom>
                <a:avLst/>
                <a:gdLst>
                  <a:gd name="connsiteX0" fmla="*/ 421354 w 421354"/>
                  <a:gd name="connsiteY0" fmla="*/ 92678 h 166577"/>
                  <a:gd name="connsiteX1" fmla="*/ 47974 w 421354"/>
                  <a:gd name="connsiteY1" fmla="*/ 0 h 166577"/>
                  <a:gd name="connsiteX2" fmla="*/ 2349 w 421354"/>
                  <a:gd name="connsiteY2" fmla="*/ 85915 h 166577"/>
                  <a:gd name="connsiteX3" fmla="*/ 421354 w 421354"/>
                  <a:gd name="connsiteY3" fmla="*/ 92678 h 166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1354" h="166577">
                    <a:moveTo>
                      <a:pt x="421354" y="92678"/>
                    </a:moveTo>
                    <a:cubicBezTo>
                      <a:pt x="421354" y="92678"/>
                      <a:pt x="174276" y="202787"/>
                      <a:pt x="47974" y="0"/>
                    </a:cubicBezTo>
                    <a:cubicBezTo>
                      <a:pt x="47974" y="0"/>
                      <a:pt x="-12510" y="41624"/>
                      <a:pt x="2349" y="85915"/>
                    </a:cubicBezTo>
                    <a:cubicBezTo>
                      <a:pt x="17113" y="130302"/>
                      <a:pt x="270954" y="239077"/>
                      <a:pt x="421354" y="92678"/>
                    </a:cubicBezTo>
                    <a:close/>
                  </a:path>
                </a:pathLst>
              </a:custGeom>
              <a:solidFill>
                <a:srgbClr val="B53A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ísḻiḓê"/>
              <p:cNvSpPr/>
              <p:nvPr/>
            </p:nvSpPr>
            <p:spPr>
              <a:xfrm>
                <a:off x="4335207" y="4204430"/>
                <a:ext cx="162687" cy="162687"/>
              </a:xfrm>
              <a:custGeom>
                <a:avLst/>
                <a:gdLst>
                  <a:gd name="connsiteX0" fmla="*/ 162687 w 162687"/>
                  <a:gd name="connsiteY0" fmla="*/ 81344 h 162687"/>
                  <a:gd name="connsiteX1" fmla="*/ 81343 w 162687"/>
                  <a:gd name="connsiteY1" fmla="*/ 162687 h 162687"/>
                  <a:gd name="connsiteX2" fmla="*/ 0 w 162687"/>
                  <a:gd name="connsiteY2" fmla="*/ 81344 h 162687"/>
                  <a:gd name="connsiteX3" fmla="*/ 81343 w 162687"/>
                  <a:gd name="connsiteY3" fmla="*/ 0 h 162687"/>
                  <a:gd name="connsiteX4" fmla="*/ 162687 w 162687"/>
                  <a:gd name="connsiteY4" fmla="*/ 81344 h 162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687" h="162687">
                    <a:moveTo>
                      <a:pt x="162687" y="81344"/>
                    </a:moveTo>
                    <a:cubicBezTo>
                      <a:pt x="162687" y="126302"/>
                      <a:pt x="126301" y="162687"/>
                      <a:pt x="81343" y="162687"/>
                    </a:cubicBezTo>
                    <a:cubicBezTo>
                      <a:pt x="36386" y="162687"/>
                      <a:pt x="0" y="126302"/>
                      <a:pt x="0" y="81344"/>
                    </a:cubicBezTo>
                    <a:cubicBezTo>
                      <a:pt x="0" y="36386"/>
                      <a:pt x="36481" y="0"/>
                      <a:pt x="81343" y="0"/>
                    </a:cubicBezTo>
                    <a:cubicBezTo>
                      <a:pt x="126301" y="-95"/>
                      <a:pt x="162687" y="36386"/>
                      <a:pt x="162687" y="81344"/>
                    </a:cubicBezTo>
                    <a:close/>
                  </a:path>
                </a:pathLst>
              </a:custGeom>
              <a:solidFill>
                <a:srgbClr val="F589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0" name="图形 5"/>
              <p:cNvGrpSpPr/>
              <p:nvPr/>
            </p:nvGrpSpPr>
            <p:grpSpPr>
              <a:xfrm>
                <a:off x="3468055" y="5217318"/>
                <a:ext cx="1174905" cy="753427"/>
                <a:chOff x="3468055" y="5217318"/>
                <a:chExt cx="1174905" cy="753427"/>
              </a:xfrm>
              <a:solidFill>
                <a:srgbClr val="F2EED7">
                  <a:alpha val="50000"/>
                </a:srgbClr>
              </a:solidFill>
            </p:grpSpPr>
            <p:sp>
              <p:nvSpPr>
                <p:cNvPr id="74" name="îşlîdê"/>
                <p:cNvSpPr/>
                <p:nvPr/>
              </p:nvSpPr>
              <p:spPr>
                <a:xfrm>
                  <a:off x="3468055" y="5355720"/>
                  <a:ext cx="1127276" cy="615025"/>
                </a:xfrm>
                <a:custGeom>
                  <a:avLst/>
                  <a:gdLst>
                    <a:gd name="connsiteX0" fmla="*/ 324990 w 1127276"/>
                    <a:gd name="connsiteY0" fmla="*/ 615025 h 615025"/>
                    <a:gd name="connsiteX1" fmla="*/ 28000 w 1127276"/>
                    <a:gd name="connsiteY1" fmla="*/ 561400 h 615025"/>
                    <a:gd name="connsiteX2" fmla="*/ 2663 w 1127276"/>
                    <a:gd name="connsiteY2" fmla="*/ 506345 h 615025"/>
                    <a:gd name="connsiteX3" fmla="*/ 57718 w 1127276"/>
                    <a:gd name="connsiteY3" fmla="*/ 481009 h 615025"/>
                    <a:gd name="connsiteX4" fmla="*/ 644839 w 1127276"/>
                    <a:gd name="connsiteY4" fmla="*/ 458816 h 615025"/>
                    <a:gd name="connsiteX5" fmla="*/ 1044222 w 1127276"/>
                    <a:gd name="connsiteY5" fmla="*/ 28000 h 615025"/>
                    <a:gd name="connsiteX6" fmla="*/ 1099277 w 1127276"/>
                    <a:gd name="connsiteY6" fmla="*/ 2663 h 615025"/>
                    <a:gd name="connsiteX7" fmla="*/ 1124613 w 1127276"/>
                    <a:gd name="connsiteY7" fmla="*/ 57718 h 615025"/>
                    <a:gd name="connsiteX8" fmla="*/ 680558 w 1127276"/>
                    <a:gd name="connsiteY8" fmla="*/ 536730 h 615025"/>
                    <a:gd name="connsiteX9" fmla="*/ 324990 w 1127276"/>
                    <a:gd name="connsiteY9" fmla="*/ 615025 h 615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27276" h="615025">
                      <a:moveTo>
                        <a:pt x="324990" y="615025"/>
                      </a:moveTo>
                      <a:cubicBezTo>
                        <a:pt x="224882" y="615025"/>
                        <a:pt x="124679" y="597214"/>
                        <a:pt x="28000" y="561400"/>
                      </a:cubicBezTo>
                      <a:cubicBezTo>
                        <a:pt x="5807" y="553208"/>
                        <a:pt x="-5528" y="528539"/>
                        <a:pt x="2663" y="506345"/>
                      </a:cubicBezTo>
                      <a:cubicBezTo>
                        <a:pt x="10855" y="484152"/>
                        <a:pt x="35525" y="472817"/>
                        <a:pt x="57718" y="481009"/>
                      </a:cubicBezTo>
                      <a:cubicBezTo>
                        <a:pt x="250028" y="552256"/>
                        <a:pt x="458530" y="544350"/>
                        <a:pt x="644839" y="458816"/>
                      </a:cubicBezTo>
                      <a:cubicBezTo>
                        <a:pt x="831148" y="373281"/>
                        <a:pt x="973070" y="220214"/>
                        <a:pt x="1044222" y="28000"/>
                      </a:cubicBezTo>
                      <a:cubicBezTo>
                        <a:pt x="1052414" y="5807"/>
                        <a:pt x="1077084" y="-5528"/>
                        <a:pt x="1099277" y="2663"/>
                      </a:cubicBezTo>
                      <a:cubicBezTo>
                        <a:pt x="1121470" y="10855"/>
                        <a:pt x="1132805" y="35525"/>
                        <a:pt x="1124613" y="57718"/>
                      </a:cubicBezTo>
                      <a:cubicBezTo>
                        <a:pt x="1045461" y="271459"/>
                        <a:pt x="887727" y="441576"/>
                        <a:pt x="680558" y="536730"/>
                      </a:cubicBezTo>
                      <a:cubicBezTo>
                        <a:pt x="567210" y="588832"/>
                        <a:pt x="446338" y="615025"/>
                        <a:pt x="324990" y="615025"/>
                      </a:cubicBezTo>
                      <a:close/>
                    </a:path>
                  </a:pathLst>
                </a:custGeom>
                <a:solidFill>
                  <a:srgbClr val="F2EED7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îSḷiḋé"/>
                <p:cNvSpPr/>
                <p:nvPr/>
              </p:nvSpPr>
              <p:spPr>
                <a:xfrm>
                  <a:off x="4543138" y="5217318"/>
                  <a:ext cx="99821" cy="99822"/>
                </a:xfrm>
                <a:custGeom>
                  <a:avLst/>
                  <a:gdLst>
                    <a:gd name="connsiteX0" fmla="*/ 49911 w 99821"/>
                    <a:gd name="connsiteY0" fmla="*/ 99822 h 99822"/>
                    <a:gd name="connsiteX1" fmla="*/ 0 w 99821"/>
                    <a:gd name="connsiteY1" fmla="*/ 49911 h 99822"/>
                    <a:gd name="connsiteX2" fmla="*/ 49911 w 99821"/>
                    <a:gd name="connsiteY2" fmla="*/ 0 h 99822"/>
                    <a:gd name="connsiteX3" fmla="*/ 99822 w 99821"/>
                    <a:gd name="connsiteY3" fmla="*/ 49911 h 99822"/>
                    <a:gd name="connsiteX4" fmla="*/ 49911 w 99821"/>
                    <a:gd name="connsiteY4" fmla="*/ 99822 h 99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821" h="99822">
                      <a:moveTo>
                        <a:pt x="49911" y="99822"/>
                      </a:moveTo>
                      <a:cubicBezTo>
                        <a:pt x="22384" y="99822"/>
                        <a:pt x="0" y="77438"/>
                        <a:pt x="0" y="49911"/>
                      </a:cubicBezTo>
                      <a:cubicBezTo>
                        <a:pt x="0" y="22384"/>
                        <a:pt x="22384" y="0"/>
                        <a:pt x="49911" y="0"/>
                      </a:cubicBezTo>
                      <a:cubicBezTo>
                        <a:pt x="77438" y="0"/>
                        <a:pt x="99822" y="22384"/>
                        <a:pt x="99822" y="49911"/>
                      </a:cubicBezTo>
                      <a:cubicBezTo>
                        <a:pt x="99822" y="77438"/>
                        <a:pt x="77438" y="99822"/>
                        <a:pt x="49911" y="99822"/>
                      </a:cubicBezTo>
                      <a:close/>
                    </a:path>
                  </a:pathLst>
                </a:custGeom>
                <a:solidFill>
                  <a:srgbClr val="F2EED7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1" name="ï$ḷîḓê"/>
              <p:cNvSpPr/>
              <p:nvPr/>
            </p:nvSpPr>
            <p:spPr>
              <a:xfrm>
                <a:off x="2759772" y="5025390"/>
                <a:ext cx="1977675" cy="398049"/>
              </a:xfrm>
              <a:custGeom>
                <a:avLst/>
                <a:gdLst>
                  <a:gd name="connsiteX0" fmla="*/ 1976438 w 1977675"/>
                  <a:gd name="connsiteY0" fmla="*/ 0 h 398049"/>
                  <a:gd name="connsiteX1" fmla="*/ 1238 w 1977675"/>
                  <a:gd name="connsiteY1" fmla="*/ 0 h 398049"/>
                  <a:gd name="connsiteX2" fmla="*/ 0 w 1977675"/>
                  <a:gd name="connsiteY2" fmla="*/ 48578 h 398049"/>
                  <a:gd name="connsiteX3" fmla="*/ 65532 w 1977675"/>
                  <a:gd name="connsiteY3" fmla="*/ 398050 h 398049"/>
                  <a:gd name="connsiteX4" fmla="*/ 1912144 w 1977675"/>
                  <a:gd name="connsiteY4" fmla="*/ 398050 h 398049"/>
                  <a:gd name="connsiteX5" fmla="*/ 1977676 w 1977675"/>
                  <a:gd name="connsiteY5" fmla="*/ 48578 h 398049"/>
                  <a:gd name="connsiteX6" fmla="*/ 1976438 w 1977675"/>
                  <a:gd name="connsiteY6" fmla="*/ 0 h 39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77675" h="398049">
                    <a:moveTo>
                      <a:pt x="1976438" y="0"/>
                    </a:moveTo>
                    <a:lnTo>
                      <a:pt x="1238" y="0"/>
                    </a:lnTo>
                    <a:cubicBezTo>
                      <a:pt x="476" y="16097"/>
                      <a:pt x="0" y="32290"/>
                      <a:pt x="0" y="48578"/>
                    </a:cubicBezTo>
                    <a:cubicBezTo>
                      <a:pt x="0" y="171736"/>
                      <a:pt x="23241" y="289560"/>
                      <a:pt x="65532" y="398050"/>
                    </a:cubicBezTo>
                    <a:lnTo>
                      <a:pt x="1912144" y="398050"/>
                    </a:lnTo>
                    <a:cubicBezTo>
                      <a:pt x="1954435" y="289560"/>
                      <a:pt x="1977676" y="171736"/>
                      <a:pt x="1977676" y="48578"/>
                    </a:cubicBezTo>
                    <a:cubicBezTo>
                      <a:pt x="1977676" y="32385"/>
                      <a:pt x="1977200" y="16192"/>
                      <a:pt x="1976438" y="0"/>
                    </a:cubicBezTo>
                    <a:close/>
                  </a:path>
                </a:pathLst>
              </a:custGeom>
              <a:solidFill>
                <a:srgbClr val="CD3C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ïṥḷíḋe"/>
              <p:cNvSpPr/>
              <p:nvPr/>
            </p:nvSpPr>
            <p:spPr>
              <a:xfrm>
                <a:off x="3666362" y="4958715"/>
                <a:ext cx="549878" cy="919924"/>
              </a:xfrm>
              <a:custGeom>
                <a:avLst/>
                <a:gdLst>
                  <a:gd name="connsiteX0" fmla="*/ 549878 w 549878"/>
                  <a:gd name="connsiteY0" fmla="*/ 807625 h 919924"/>
                  <a:gd name="connsiteX1" fmla="*/ 361759 w 549878"/>
                  <a:gd name="connsiteY1" fmla="*/ 132683 h 919924"/>
                  <a:gd name="connsiteX2" fmla="*/ 331565 w 549878"/>
                  <a:gd name="connsiteY2" fmla="*/ 0 h 919924"/>
                  <a:gd name="connsiteX3" fmla="*/ 0 w 549878"/>
                  <a:gd name="connsiteY3" fmla="*/ 41338 h 919924"/>
                  <a:gd name="connsiteX4" fmla="*/ 118586 w 549878"/>
                  <a:gd name="connsiteY4" fmla="*/ 919924 h 919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9878" h="919924">
                    <a:moveTo>
                      <a:pt x="549878" y="807625"/>
                    </a:moveTo>
                    <a:lnTo>
                      <a:pt x="361759" y="132683"/>
                    </a:lnTo>
                    <a:lnTo>
                      <a:pt x="331565" y="0"/>
                    </a:lnTo>
                    <a:lnTo>
                      <a:pt x="0" y="41338"/>
                    </a:lnTo>
                    <a:lnTo>
                      <a:pt x="118586" y="919924"/>
                    </a:lnTo>
                    <a:close/>
                  </a:path>
                </a:pathLst>
              </a:custGeom>
              <a:solidFill>
                <a:srgbClr val="CD3C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iṧḷiḋê"/>
              <p:cNvSpPr/>
              <p:nvPr/>
            </p:nvSpPr>
            <p:spPr>
              <a:xfrm>
                <a:off x="3655123" y="5362765"/>
                <a:ext cx="475868" cy="140493"/>
              </a:xfrm>
              <a:custGeom>
                <a:avLst/>
                <a:gdLst>
                  <a:gd name="connsiteX0" fmla="*/ 0 w 475868"/>
                  <a:gd name="connsiteY0" fmla="*/ 140494 h 140493"/>
                  <a:gd name="connsiteX1" fmla="*/ 475869 w 475868"/>
                  <a:gd name="connsiteY1" fmla="*/ 0 h 140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5868" h="140493">
                    <a:moveTo>
                      <a:pt x="0" y="140494"/>
                    </a:moveTo>
                    <a:lnTo>
                      <a:pt x="475869" y="0"/>
                    </a:lnTo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i$ľíďe"/>
              <p:cNvSpPr/>
              <p:nvPr/>
            </p:nvSpPr>
            <p:spPr>
              <a:xfrm>
                <a:off x="3720750" y="5538978"/>
                <a:ext cx="546925" cy="209550"/>
              </a:xfrm>
              <a:custGeom>
                <a:avLst/>
                <a:gdLst>
                  <a:gd name="connsiteX0" fmla="*/ 0 w 546925"/>
                  <a:gd name="connsiteY0" fmla="*/ 209550 h 209550"/>
                  <a:gd name="connsiteX1" fmla="*/ 546926 w 546925"/>
                  <a:gd name="connsiteY1" fmla="*/ 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46925" h="209550">
                    <a:moveTo>
                      <a:pt x="0" y="209550"/>
                    </a:moveTo>
                    <a:lnTo>
                      <a:pt x="546926" y="0"/>
                    </a:lnTo>
                  </a:path>
                </a:pathLst>
              </a:custGeom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ïşlíḍè"/>
              <p:cNvSpPr/>
              <p:nvPr/>
            </p:nvSpPr>
            <p:spPr>
              <a:xfrm>
                <a:off x="3666362" y="4958715"/>
                <a:ext cx="367283" cy="225170"/>
              </a:xfrm>
              <a:custGeom>
                <a:avLst/>
                <a:gdLst>
                  <a:gd name="connsiteX0" fmla="*/ 361759 w 367283"/>
                  <a:gd name="connsiteY0" fmla="*/ 132683 h 225170"/>
                  <a:gd name="connsiteX1" fmla="*/ 331565 w 367283"/>
                  <a:gd name="connsiteY1" fmla="*/ 0 h 225170"/>
                  <a:gd name="connsiteX2" fmla="*/ 0 w 367283"/>
                  <a:gd name="connsiteY2" fmla="*/ 41338 h 225170"/>
                  <a:gd name="connsiteX3" fmla="*/ 24860 w 367283"/>
                  <a:gd name="connsiteY3" fmla="*/ 225171 h 225170"/>
                  <a:gd name="connsiteX4" fmla="*/ 367284 w 367283"/>
                  <a:gd name="connsiteY4" fmla="*/ 152781 h 225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283" h="225170">
                    <a:moveTo>
                      <a:pt x="361759" y="132683"/>
                    </a:moveTo>
                    <a:lnTo>
                      <a:pt x="331565" y="0"/>
                    </a:lnTo>
                    <a:lnTo>
                      <a:pt x="0" y="41338"/>
                    </a:lnTo>
                    <a:lnTo>
                      <a:pt x="24860" y="225171"/>
                    </a:lnTo>
                    <a:lnTo>
                      <a:pt x="367284" y="152781"/>
                    </a:ln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îṥlïḍe"/>
              <p:cNvSpPr/>
              <p:nvPr/>
            </p:nvSpPr>
            <p:spPr>
              <a:xfrm>
                <a:off x="3727798" y="5362765"/>
                <a:ext cx="439673" cy="368712"/>
              </a:xfrm>
              <a:custGeom>
                <a:avLst/>
                <a:gdLst>
                  <a:gd name="connsiteX0" fmla="*/ 375952 w 439673"/>
                  <a:gd name="connsiteY0" fmla="*/ 0 h 368712"/>
                  <a:gd name="connsiteX1" fmla="*/ 0 w 439673"/>
                  <a:gd name="connsiteY1" fmla="*/ 117920 h 368712"/>
                  <a:gd name="connsiteX2" fmla="*/ 33909 w 439673"/>
                  <a:gd name="connsiteY2" fmla="*/ 368713 h 368712"/>
                  <a:gd name="connsiteX3" fmla="*/ 439674 w 439673"/>
                  <a:gd name="connsiteY3" fmla="*/ 228505 h 368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673" h="368712">
                    <a:moveTo>
                      <a:pt x="375952" y="0"/>
                    </a:moveTo>
                    <a:lnTo>
                      <a:pt x="0" y="117920"/>
                    </a:lnTo>
                    <a:lnTo>
                      <a:pt x="33909" y="368713"/>
                    </a:lnTo>
                    <a:lnTo>
                      <a:pt x="439674" y="228505"/>
                    </a:ln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ïṧľiḋe"/>
              <p:cNvSpPr/>
              <p:nvPr/>
            </p:nvSpPr>
            <p:spPr>
              <a:xfrm>
                <a:off x="3095624" y="4985575"/>
                <a:ext cx="573404" cy="894873"/>
              </a:xfrm>
              <a:custGeom>
                <a:avLst/>
                <a:gdLst>
                  <a:gd name="connsiteX0" fmla="*/ 205359 w 573404"/>
                  <a:gd name="connsiteY0" fmla="*/ 0 h 894873"/>
                  <a:gd name="connsiteX1" fmla="*/ 573405 w 573404"/>
                  <a:gd name="connsiteY1" fmla="*/ 20002 h 894873"/>
                  <a:gd name="connsiteX2" fmla="*/ 460248 w 573404"/>
                  <a:gd name="connsiteY2" fmla="*/ 894874 h 894873"/>
                  <a:gd name="connsiteX3" fmla="*/ 0 w 573404"/>
                  <a:gd name="connsiteY3" fmla="*/ 799814 h 894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3404" h="894873">
                    <a:moveTo>
                      <a:pt x="205359" y="0"/>
                    </a:moveTo>
                    <a:lnTo>
                      <a:pt x="573405" y="20002"/>
                    </a:lnTo>
                    <a:lnTo>
                      <a:pt x="460248" y="894874"/>
                    </a:lnTo>
                    <a:lnTo>
                      <a:pt x="0" y="799814"/>
                    </a:lnTo>
                    <a:close/>
                  </a:path>
                </a:pathLst>
              </a:custGeom>
              <a:solidFill>
                <a:srgbClr val="CD3C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i$ḷiḑe"/>
              <p:cNvSpPr/>
              <p:nvPr/>
            </p:nvSpPr>
            <p:spPr>
              <a:xfrm>
                <a:off x="3616451" y="5005577"/>
                <a:ext cx="104298" cy="417957"/>
              </a:xfrm>
              <a:custGeom>
                <a:avLst/>
                <a:gdLst>
                  <a:gd name="connsiteX0" fmla="*/ 104299 w 104298"/>
                  <a:gd name="connsiteY0" fmla="*/ 417957 h 417957"/>
                  <a:gd name="connsiteX1" fmla="*/ 52578 w 104298"/>
                  <a:gd name="connsiteY1" fmla="*/ 0 h 417957"/>
                  <a:gd name="connsiteX2" fmla="*/ 0 w 104298"/>
                  <a:gd name="connsiteY2" fmla="*/ 417957 h 417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4296" h="417956">
                    <a:moveTo>
                      <a:pt x="104299" y="417957"/>
                    </a:moveTo>
                    <a:lnTo>
                      <a:pt x="52578" y="0"/>
                    </a:lnTo>
                    <a:lnTo>
                      <a:pt x="0" y="417957"/>
                    </a:ln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íṥḷïďe"/>
              <p:cNvSpPr/>
              <p:nvPr/>
            </p:nvSpPr>
            <p:spPr>
              <a:xfrm>
                <a:off x="3197446" y="5120449"/>
                <a:ext cx="457676" cy="347186"/>
              </a:xfrm>
              <a:custGeom>
                <a:avLst/>
                <a:gdLst>
                  <a:gd name="connsiteX0" fmla="*/ 457676 w 457676"/>
                  <a:gd name="connsiteY0" fmla="*/ 63437 h 347186"/>
                  <a:gd name="connsiteX1" fmla="*/ 68866 w 457676"/>
                  <a:gd name="connsiteY1" fmla="*/ 0 h 347186"/>
                  <a:gd name="connsiteX2" fmla="*/ 0 w 457676"/>
                  <a:gd name="connsiteY2" fmla="*/ 268415 h 347186"/>
                  <a:gd name="connsiteX3" fmla="*/ 411861 w 457676"/>
                  <a:gd name="connsiteY3" fmla="*/ 347186 h 347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676" h="347186">
                    <a:moveTo>
                      <a:pt x="457676" y="63437"/>
                    </a:moveTo>
                    <a:lnTo>
                      <a:pt x="68866" y="0"/>
                    </a:lnTo>
                    <a:lnTo>
                      <a:pt x="0" y="268415"/>
                    </a:lnTo>
                    <a:lnTo>
                      <a:pt x="411861" y="347186"/>
                    </a:ln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iṥlîďê"/>
              <p:cNvSpPr/>
              <p:nvPr/>
            </p:nvSpPr>
            <p:spPr>
              <a:xfrm>
                <a:off x="3095624" y="5598604"/>
                <a:ext cx="488822" cy="281844"/>
              </a:xfrm>
              <a:custGeom>
                <a:avLst/>
                <a:gdLst>
                  <a:gd name="connsiteX0" fmla="*/ 488823 w 488822"/>
                  <a:gd name="connsiteY0" fmla="*/ 61436 h 281844"/>
                  <a:gd name="connsiteX1" fmla="*/ 48006 w 488822"/>
                  <a:gd name="connsiteY1" fmla="*/ 0 h 281844"/>
                  <a:gd name="connsiteX2" fmla="*/ 0 w 488822"/>
                  <a:gd name="connsiteY2" fmla="*/ 186785 h 281844"/>
                  <a:gd name="connsiteX3" fmla="*/ 460248 w 488822"/>
                  <a:gd name="connsiteY3" fmla="*/ 281845 h 281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8822" h="281844">
                    <a:moveTo>
                      <a:pt x="488823" y="61436"/>
                    </a:moveTo>
                    <a:lnTo>
                      <a:pt x="48006" y="0"/>
                    </a:lnTo>
                    <a:lnTo>
                      <a:pt x="0" y="186785"/>
                    </a:lnTo>
                    <a:lnTo>
                      <a:pt x="460248" y="281845"/>
                    </a:ln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îṥlíḑé"/>
              <p:cNvSpPr/>
              <p:nvPr/>
            </p:nvSpPr>
            <p:spPr>
              <a:xfrm>
                <a:off x="2756225" y="5025390"/>
                <a:ext cx="307109" cy="398049"/>
              </a:xfrm>
              <a:custGeom>
                <a:avLst/>
                <a:gdLst>
                  <a:gd name="connsiteX0" fmla="*/ 268438 w 307109"/>
                  <a:gd name="connsiteY0" fmla="*/ 0 h 398049"/>
                  <a:gd name="connsiteX1" fmla="*/ 307110 w 307109"/>
                  <a:gd name="connsiteY1" fmla="*/ 398050 h 398049"/>
                  <a:gd name="connsiteX2" fmla="*/ 69080 w 307109"/>
                  <a:gd name="connsiteY2" fmla="*/ 398050 h 398049"/>
                  <a:gd name="connsiteX3" fmla="*/ 4786 w 307109"/>
                  <a:gd name="connsiteY3" fmla="*/ 0 h 398049"/>
                  <a:gd name="connsiteX4" fmla="*/ 268438 w 307109"/>
                  <a:gd name="connsiteY4" fmla="*/ 0 h 398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7109" h="398049">
                    <a:moveTo>
                      <a:pt x="268438" y="0"/>
                    </a:moveTo>
                    <a:lnTo>
                      <a:pt x="307110" y="398050"/>
                    </a:lnTo>
                    <a:lnTo>
                      <a:pt x="69080" y="398050"/>
                    </a:lnTo>
                    <a:cubicBezTo>
                      <a:pt x="69080" y="398050"/>
                      <a:pt x="-21503" y="220504"/>
                      <a:pt x="4786" y="0"/>
                    </a:cubicBezTo>
                    <a:lnTo>
                      <a:pt x="268438" y="0"/>
                    </a:ln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ïsľíḍé"/>
              <p:cNvSpPr/>
              <p:nvPr/>
            </p:nvSpPr>
            <p:spPr>
              <a:xfrm>
                <a:off x="4162805" y="5025390"/>
                <a:ext cx="301847" cy="398144"/>
              </a:xfrm>
              <a:custGeom>
                <a:avLst/>
                <a:gdLst>
                  <a:gd name="connsiteX0" fmla="*/ 0 w 301847"/>
                  <a:gd name="connsiteY0" fmla="*/ 0 h 398144"/>
                  <a:gd name="connsiteX1" fmla="*/ 0 w 301847"/>
                  <a:gd name="connsiteY1" fmla="*/ 398145 h 398144"/>
                  <a:gd name="connsiteX2" fmla="*/ 301847 w 301847"/>
                  <a:gd name="connsiteY2" fmla="*/ 398145 h 398144"/>
                  <a:gd name="connsiteX3" fmla="*/ 285179 w 301847"/>
                  <a:gd name="connsiteY3" fmla="*/ 0 h 398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1847" h="398144">
                    <a:moveTo>
                      <a:pt x="0" y="0"/>
                    </a:moveTo>
                    <a:lnTo>
                      <a:pt x="0" y="398145"/>
                    </a:lnTo>
                    <a:lnTo>
                      <a:pt x="301847" y="398145"/>
                    </a:lnTo>
                    <a:lnTo>
                      <a:pt x="285179" y="0"/>
                    </a:ln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í$ḻíḋé"/>
              <p:cNvSpPr/>
              <p:nvPr/>
            </p:nvSpPr>
            <p:spPr>
              <a:xfrm>
                <a:off x="2780346" y="4243863"/>
                <a:ext cx="1607153" cy="1825942"/>
              </a:xfrm>
              <a:custGeom>
                <a:avLst/>
                <a:gdLst>
                  <a:gd name="connsiteX0" fmla="*/ 157163 w 1607153"/>
                  <a:gd name="connsiteY0" fmla="*/ 741712 h 1825942"/>
                  <a:gd name="connsiteX1" fmla="*/ 499586 w 1607153"/>
                  <a:gd name="connsiteY1" fmla="*/ 0 h 1825942"/>
                  <a:gd name="connsiteX2" fmla="*/ 0 w 1607153"/>
                  <a:gd name="connsiteY2" fmla="*/ 851154 h 1825942"/>
                  <a:gd name="connsiteX3" fmla="*/ 974789 w 1607153"/>
                  <a:gd name="connsiteY3" fmla="*/ 1825943 h 1825942"/>
                  <a:gd name="connsiteX4" fmla="*/ 1607153 w 1607153"/>
                  <a:gd name="connsiteY4" fmla="*/ 1592961 h 1825942"/>
                  <a:gd name="connsiteX5" fmla="*/ 1131951 w 1607153"/>
                  <a:gd name="connsiteY5" fmla="*/ 1716501 h 1825942"/>
                  <a:gd name="connsiteX6" fmla="*/ 157163 w 1607153"/>
                  <a:gd name="connsiteY6" fmla="*/ 741712 h 1825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07153" h="1825942">
                    <a:moveTo>
                      <a:pt x="157163" y="741712"/>
                    </a:moveTo>
                    <a:cubicBezTo>
                      <a:pt x="157163" y="444722"/>
                      <a:pt x="290036" y="178784"/>
                      <a:pt x="499586" y="0"/>
                    </a:cubicBezTo>
                    <a:cubicBezTo>
                      <a:pt x="201549" y="166688"/>
                      <a:pt x="0" y="485299"/>
                      <a:pt x="0" y="851154"/>
                    </a:cubicBezTo>
                    <a:cubicBezTo>
                      <a:pt x="0" y="1389507"/>
                      <a:pt x="436436" y="1825943"/>
                      <a:pt x="974789" y="1825943"/>
                    </a:cubicBezTo>
                    <a:cubicBezTo>
                      <a:pt x="1216152" y="1825943"/>
                      <a:pt x="1436942" y="1738217"/>
                      <a:pt x="1607153" y="1592961"/>
                    </a:cubicBezTo>
                    <a:cubicBezTo>
                      <a:pt x="1466564" y="1671638"/>
                      <a:pt x="1304449" y="1716501"/>
                      <a:pt x="1131951" y="1716501"/>
                    </a:cubicBezTo>
                    <a:cubicBezTo>
                      <a:pt x="593598" y="1716405"/>
                      <a:pt x="157163" y="1280065"/>
                      <a:pt x="157163" y="741712"/>
                    </a:cubicBezTo>
                    <a:close/>
                  </a:path>
                </a:pathLst>
              </a:custGeom>
              <a:solidFill>
                <a:srgbClr val="77302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5" name="íṧľidê"/>
            <p:cNvSpPr/>
            <p:nvPr/>
          </p:nvSpPr>
          <p:spPr>
            <a:xfrm>
              <a:off x="4654962" y="5025390"/>
              <a:ext cx="86105" cy="398144"/>
            </a:xfrm>
            <a:custGeom>
              <a:avLst/>
              <a:gdLst>
                <a:gd name="connsiteX0" fmla="*/ 22384 w 86105"/>
                <a:gd name="connsiteY0" fmla="*/ 398145 h 398144"/>
                <a:gd name="connsiteX1" fmla="*/ 86106 w 86105"/>
                <a:gd name="connsiteY1" fmla="*/ 49244 h 398144"/>
                <a:gd name="connsiteX2" fmla="*/ 84868 w 86105"/>
                <a:gd name="connsiteY2" fmla="*/ 0 h 398144"/>
                <a:gd name="connsiteX3" fmla="*/ 0 w 86105"/>
                <a:gd name="connsiteY3" fmla="*/ 0 h 398144"/>
                <a:gd name="connsiteX4" fmla="*/ 0 w 86105"/>
                <a:gd name="connsiteY4" fmla="*/ 398050 h 398144"/>
                <a:gd name="connsiteX5" fmla="*/ 22384 w 86105"/>
                <a:gd name="connsiteY5" fmla="*/ 398050 h 398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105" h="398144">
                  <a:moveTo>
                    <a:pt x="22384" y="398145"/>
                  </a:moveTo>
                  <a:cubicBezTo>
                    <a:pt x="63532" y="289655"/>
                    <a:pt x="86106" y="172117"/>
                    <a:pt x="86106" y="49244"/>
                  </a:cubicBezTo>
                  <a:cubicBezTo>
                    <a:pt x="86106" y="32766"/>
                    <a:pt x="85725" y="16383"/>
                    <a:pt x="84868" y="0"/>
                  </a:cubicBezTo>
                  <a:lnTo>
                    <a:pt x="0" y="0"/>
                  </a:lnTo>
                  <a:lnTo>
                    <a:pt x="0" y="398050"/>
                  </a:lnTo>
                  <a:lnTo>
                    <a:pt x="22384" y="398050"/>
                  </a:lnTo>
                  <a:close/>
                </a:path>
              </a:pathLst>
            </a:custGeom>
            <a:solidFill>
              <a:srgbClr val="637B3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6" name="图形 5"/>
          <p:cNvGrpSpPr/>
          <p:nvPr userDrawn="1"/>
        </p:nvGrpSpPr>
        <p:grpSpPr>
          <a:xfrm rot="1782324">
            <a:off x="7993511" y="4156600"/>
            <a:ext cx="4044048" cy="4044048"/>
            <a:chOff x="7651241" y="1184529"/>
            <a:chExt cx="1949576" cy="1949576"/>
          </a:xfrm>
          <a:solidFill>
            <a:schemeClr val="accent1"/>
          </a:solidFill>
        </p:grpSpPr>
        <p:grpSp>
          <p:nvGrpSpPr>
            <p:cNvPr id="77" name="图形 5"/>
            <p:cNvGrpSpPr/>
            <p:nvPr/>
          </p:nvGrpSpPr>
          <p:grpSpPr>
            <a:xfrm>
              <a:off x="7651241" y="1184529"/>
              <a:ext cx="1949576" cy="1949576"/>
              <a:chOff x="7651241" y="1184529"/>
              <a:chExt cx="1949576" cy="1949576"/>
            </a:xfrm>
            <a:solidFill>
              <a:schemeClr val="accent1"/>
            </a:solidFill>
          </p:grpSpPr>
          <p:sp>
            <p:nvSpPr>
              <p:cNvPr id="79" name="îṧļiḓê"/>
              <p:cNvSpPr/>
              <p:nvPr/>
            </p:nvSpPr>
            <p:spPr>
              <a:xfrm>
                <a:off x="7651241" y="1184529"/>
                <a:ext cx="1949576" cy="1949576"/>
              </a:xfrm>
              <a:custGeom>
                <a:avLst/>
                <a:gdLst>
                  <a:gd name="connsiteX0" fmla="*/ 1949577 w 1949576"/>
                  <a:gd name="connsiteY0" fmla="*/ 974788 h 1949576"/>
                  <a:gd name="connsiteX1" fmla="*/ 974788 w 1949576"/>
                  <a:gd name="connsiteY1" fmla="*/ 1949577 h 1949576"/>
                  <a:gd name="connsiteX2" fmla="*/ 0 w 1949576"/>
                  <a:gd name="connsiteY2" fmla="*/ 974788 h 1949576"/>
                  <a:gd name="connsiteX3" fmla="*/ 974788 w 1949576"/>
                  <a:gd name="connsiteY3" fmla="*/ 0 h 1949576"/>
                  <a:gd name="connsiteX4" fmla="*/ 1949577 w 1949576"/>
                  <a:gd name="connsiteY4" fmla="*/ 974788 h 1949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9576" h="1949576">
                    <a:moveTo>
                      <a:pt x="1949577" y="974788"/>
                    </a:moveTo>
                    <a:cubicBezTo>
                      <a:pt x="1949577" y="1513142"/>
                      <a:pt x="1513141" y="1949577"/>
                      <a:pt x="974788" y="1949577"/>
                    </a:cubicBezTo>
                    <a:cubicBezTo>
                      <a:pt x="436435" y="1949577"/>
                      <a:pt x="0" y="1513142"/>
                      <a:pt x="0" y="974788"/>
                    </a:cubicBezTo>
                    <a:cubicBezTo>
                      <a:pt x="0" y="436436"/>
                      <a:pt x="436435" y="0"/>
                      <a:pt x="974788" y="0"/>
                    </a:cubicBezTo>
                    <a:cubicBezTo>
                      <a:pt x="1513141" y="0"/>
                      <a:pt x="1949577" y="436436"/>
                      <a:pt x="1949577" y="974788"/>
                    </a:cubicBezTo>
                    <a:close/>
                  </a:path>
                </a:pathLst>
              </a:custGeom>
              <a:solidFill>
                <a:srgbClr val="F2EED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ïsḻîḍê"/>
              <p:cNvSpPr/>
              <p:nvPr/>
            </p:nvSpPr>
            <p:spPr>
              <a:xfrm>
                <a:off x="8438387" y="1319498"/>
                <a:ext cx="349472" cy="632650"/>
              </a:xfrm>
              <a:custGeom>
                <a:avLst/>
                <a:gdLst>
                  <a:gd name="connsiteX0" fmla="*/ 349472 w 349472"/>
                  <a:gd name="connsiteY0" fmla="*/ 509207 h 632650"/>
                  <a:gd name="connsiteX1" fmla="*/ 0 w 349472"/>
                  <a:gd name="connsiteY1" fmla="*/ 0 h 632650"/>
                  <a:gd name="connsiteX2" fmla="*/ 2857 w 349472"/>
                  <a:gd name="connsiteY2" fmla="*/ 632651 h 632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9472" h="632650">
                    <a:moveTo>
                      <a:pt x="349472" y="509207"/>
                    </a:moveTo>
                    <a:lnTo>
                      <a:pt x="0" y="0"/>
                    </a:lnTo>
                    <a:lnTo>
                      <a:pt x="2857" y="632651"/>
                    </a:lnTo>
                    <a:close/>
                  </a:path>
                </a:pathLst>
              </a:custGeom>
              <a:solidFill>
                <a:srgbClr val="EBB6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ïṧļïḋè"/>
              <p:cNvSpPr/>
              <p:nvPr/>
            </p:nvSpPr>
            <p:spPr>
              <a:xfrm>
                <a:off x="8280367" y="1754219"/>
                <a:ext cx="646557" cy="351853"/>
              </a:xfrm>
              <a:custGeom>
                <a:avLst/>
                <a:gdLst>
                  <a:gd name="connsiteX0" fmla="*/ 323279 w 646557"/>
                  <a:gd name="connsiteY0" fmla="*/ 351854 h 351853"/>
                  <a:gd name="connsiteX1" fmla="*/ 0 w 646557"/>
                  <a:gd name="connsiteY1" fmla="*/ 28575 h 351853"/>
                  <a:gd name="connsiteX2" fmla="*/ 28575 w 646557"/>
                  <a:gd name="connsiteY2" fmla="*/ 0 h 351853"/>
                  <a:gd name="connsiteX3" fmla="*/ 57150 w 646557"/>
                  <a:gd name="connsiteY3" fmla="*/ 28575 h 351853"/>
                  <a:gd name="connsiteX4" fmla="*/ 323279 w 646557"/>
                  <a:gd name="connsiteY4" fmla="*/ 294704 h 351853"/>
                  <a:gd name="connsiteX5" fmla="*/ 589407 w 646557"/>
                  <a:gd name="connsiteY5" fmla="*/ 28575 h 351853"/>
                  <a:gd name="connsiteX6" fmla="*/ 617982 w 646557"/>
                  <a:gd name="connsiteY6" fmla="*/ 0 h 351853"/>
                  <a:gd name="connsiteX7" fmla="*/ 646557 w 646557"/>
                  <a:gd name="connsiteY7" fmla="*/ 28575 h 351853"/>
                  <a:gd name="connsiteX8" fmla="*/ 323279 w 646557"/>
                  <a:gd name="connsiteY8" fmla="*/ 351854 h 351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6557" h="351853">
                    <a:moveTo>
                      <a:pt x="323279" y="351854"/>
                    </a:moveTo>
                    <a:cubicBezTo>
                      <a:pt x="145066" y="351854"/>
                      <a:pt x="0" y="206883"/>
                      <a:pt x="0" y="28575"/>
                    </a:cubicBezTo>
                    <a:cubicBezTo>
                      <a:pt x="0" y="12764"/>
                      <a:pt x="12763" y="0"/>
                      <a:pt x="28575" y="0"/>
                    </a:cubicBezTo>
                    <a:cubicBezTo>
                      <a:pt x="44386" y="0"/>
                      <a:pt x="57150" y="12764"/>
                      <a:pt x="57150" y="28575"/>
                    </a:cubicBezTo>
                    <a:cubicBezTo>
                      <a:pt x="57150" y="175260"/>
                      <a:pt x="176498" y="294704"/>
                      <a:pt x="323279" y="294704"/>
                    </a:cubicBezTo>
                    <a:cubicBezTo>
                      <a:pt x="469963" y="294704"/>
                      <a:pt x="589407" y="175355"/>
                      <a:pt x="589407" y="28575"/>
                    </a:cubicBezTo>
                    <a:cubicBezTo>
                      <a:pt x="589407" y="12764"/>
                      <a:pt x="602170" y="0"/>
                      <a:pt x="617982" y="0"/>
                    </a:cubicBezTo>
                    <a:cubicBezTo>
                      <a:pt x="633793" y="0"/>
                      <a:pt x="646557" y="12764"/>
                      <a:pt x="646557" y="28575"/>
                    </a:cubicBezTo>
                    <a:cubicBezTo>
                      <a:pt x="646462" y="206883"/>
                      <a:pt x="501491" y="351854"/>
                      <a:pt x="323279" y="351854"/>
                    </a:cubicBezTo>
                    <a:close/>
                  </a:path>
                </a:pathLst>
              </a:custGeom>
              <a:solidFill>
                <a:srgbClr val="8838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ïṧ1iḍê"/>
              <p:cNvSpPr/>
              <p:nvPr/>
            </p:nvSpPr>
            <p:spPr>
              <a:xfrm>
                <a:off x="8912351" y="1508283"/>
                <a:ext cx="196786" cy="196786"/>
              </a:xfrm>
              <a:custGeom>
                <a:avLst/>
                <a:gdLst>
                  <a:gd name="connsiteX0" fmla="*/ 196787 w 196786"/>
                  <a:gd name="connsiteY0" fmla="*/ 98393 h 196786"/>
                  <a:gd name="connsiteX1" fmla="*/ 98393 w 196786"/>
                  <a:gd name="connsiteY1" fmla="*/ 196787 h 196786"/>
                  <a:gd name="connsiteX2" fmla="*/ 0 w 196786"/>
                  <a:gd name="connsiteY2" fmla="*/ 98393 h 196786"/>
                  <a:gd name="connsiteX3" fmla="*/ 98393 w 196786"/>
                  <a:gd name="connsiteY3" fmla="*/ 0 h 196786"/>
                  <a:gd name="connsiteX4" fmla="*/ 196787 w 196786"/>
                  <a:gd name="connsiteY4" fmla="*/ 98393 h 196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786" h="196786">
                    <a:moveTo>
                      <a:pt x="196787" y="98393"/>
                    </a:moveTo>
                    <a:cubicBezTo>
                      <a:pt x="196787" y="152781"/>
                      <a:pt x="152686" y="196787"/>
                      <a:pt x="98393" y="196787"/>
                    </a:cubicBezTo>
                    <a:cubicBezTo>
                      <a:pt x="44005" y="196787"/>
                      <a:pt x="0" y="152686"/>
                      <a:pt x="0" y="98393"/>
                    </a:cubicBezTo>
                    <a:cubicBezTo>
                      <a:pt x="0" y="44006"/>
                      <a:pt x="44101" y="0"/>
                      <a:pt x="98393" y="0"/>
                    </a:cubicBezTo>
                    <a:cubicBezTo>
                      <a:pt x="152686" y="0"/>
                      <a:pt x="196787" y="44101"/>
                      <a:pt x="196787" y="98393"/>
                    </a:cubicBezTo>
                    <a:close/>
                  </a:path>
                </a:pathLst>
              </a:custGeom>
              <a:solidFill>
                <a:srgbClr val="7A2A2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išlîḋe"/>
              <p:cNvSpPr/>
              <p:nvPr/>
            </p:nvSpPr>
            <p:spPr>
              <a:xfrm>
                <a:off x="8086819" y="1498758"/>
                <a:ext cx="196786" cy="196786"/>
              </a:xfrm>
              <a:custGeom>
                <a:avLst/>
                <a:gdLst>
                  <a:gd name="connsiteX0" fmla="*/ 196786 w 196786"/>
                  <a:gd name="connsiteY0" fmla="*/ 98393 h 196786"/>
                  <a:gd name="connsiteX1" fmla="*/ 98393 w 196786"/>
                  <a:gd name="connsiteY1" fmla="*/ 196787 h 196786"/>
                  <a:gd name="connsiteX2" fmla="*/ 0 w 196786"/>
                  <a:gd name="connsiteY2" fmla="*/ 98393 h 196786"/>
                  <a:gd name="connsiteX3" fmla="*/ 98393 w 196786"/>
                  <a:gd name="connsiteY3" fmla="*/ 0 h 196786"/>
                  <a:gd name="connsiteX4" fmla="*/ 196786 w 196786"/>
                  <a:gd name="connsiteY4" fmla="*/ 98393 h 196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6786" h="196786">
                    <a:moveTo>
                      <a:pt x="196786" y="98393"/>
                    </a:moveTo>
                    <a:cubicBezTo>
                      <a:pt x="196786" y="152781"/>
                      <a:pt x="152685" y="196787"/>
                      <a:pt x="98393" y="196787"/>
                    </a:cubicBezTo>
                    <a:cubicBezTo>
                      <a:pt x="44005" y="196787"/>
                      <a:pt x="0" y="152686"/>
                      <a:pt x="0" y="98393"/>
                    </a:cubicBezTo>
                    <a:cubicBezTo>
                      <a:pt x="0" y="44006"/>
                      <a:pt x="44101" y="0"/>
                      <a:pt x="98393" y="0"/>
                    </a:cubicBezTo>
                    <a:cubicBezTo>
                      <a:pt x="152781" y="0"/>
                      <a:pt x="196786" y="44101"/>
                      <a:pt x="196786" y="98393"/>
                    </a:cubicBezTo>
                    <a:close/>
                  </a:path>
                </a:pathLst>
              </a:custGeom>
              <a:solidFill>
                <a:srgbClr val="7A2A2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íṣļíḓê"/>
              <p:cNvSpPr/>
              <p:nvPr/>
            </p:nvSpPr>
            <p:spPr>
              <a:xfrm>
                <a:off x="7651241" y="2136838"/>
                <a:ext cx="1357312" cy="995362"/>
              </a:xfrm>
              <a:custGeom>
                <a:avLst/>
                <a:gdLst>
                  <a:gd name="connsiteX0" fmla="*/ 0 w 1357312"/>
                  <a:gd name="connsiteY0" fmla="*/ 20574 h 995362"/>
                  <a:gd name="connsiteX1" fmla="*/ 974788 w 1357312"/>
                  <a:gd name="connsiteY1" fmla="*/ 995363 h 995362"/>
                  <a:gd name="connsiteX2" fmla="*/ 1357313 w 1357312"/>
                  <a:gd name="connsiteY2" fmla="*/ 917448 h 995362"/>
                  <a:gd name="connsiteX3" fmla="*/ 285 w 1357312"/>
                  <a:gd name="connsiteY3" fmla="*/ 0 h 995362"/>
                  <a:gd name="connsiteX4" fmla="*/ 0 w 1357312"/>
                  <a:gd name="connsiteY4" fmla="*/ 20574 h 995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57312" h="995362">
                    <a:moveTo>
                      <a:pt x="0" y="20574"/>
                    </a:moveTo>
                    <a:cubicBezTo>
                      <a:pt x="0" y="558927"/>
                      <a:pt x="436435" y="995363"/>
                      <a:pt x="974788" y="995363"/>
                    </a:cubicBezTo>
                    <a:cubicBezTo>
                      <a:pt x="1110519" y="995363"/>
                      <a:pt x="1239869" y="967550"/>
                      <a:pt x="1357313" y="917448"/>
                    </a:cubicBezTo>
                    <a:lnTo>
                      <a:pt x="285" y="0"/>
                    </a:lnTo>
                    <a:cubicBezTo>
                      <a:pt x="95" y="6858"/>
                      <a:pt x="0" y="13621"/>
                      <a:pt x="0" y="20574"/>
                    </a:cubicBezTo>
                    <a:close/>
                  </a:path>
                </a:pathLst>
              </a:custGeom>
              <a:solidFill>
                <a:srgbClr val="637B3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iṣlíḑè"/>
              <p:cNvSpPr/>
              <p:nvPr/>
            </p:nvSpPr>
            <p:spPr>
              <a:xfrm>
                <a:off x="7933848" y="2298763"/>
                <a:ext cx="1656587" cy="832675"/>
              </a:xfrm>
              <a:custGeom>
                <a:avLst/>
                <a:gdLst>
                  <a:gd name="connsiteX0" fmla="*/ 692182 w 1656587"/>
                  <a:gd name="connsiteY0" fmla="*/ 832676 h 832675"/>
                  <a:gd name="connsiteX1" fmla="*/ 1656588 w 1656587"/>
                  <a:gd name="connsiteY1" fmla="*/ 0 h 832675"/>
                  <a:gd name="connsiteX2" fmla="*/ 1656588 w 1656587"/>
                  <a:gd name="connsiteY2" fmla="*/ 0 h 832675"/>
                  <a:gd name="connsiteX3" fmla="*/ 0 w 1656587"/>
                  <a:gd name="connsiteY3" fmla="*/ 544259 h 832675"/>
                  <a:gd name="connsiteX4" fmla="*/ 692182 w 1656587"/>
                  <a:gd name="connsiteY4" fmla="*/ 832676 h 832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6587" h="832675">
                    <a:moveTo>
                      <a:pt x="692182" y="832676"/>
                    </a:moveTo>
                    <a:cubicBezTo>
                      <a:pt x="1182243" y="832676"/>
                      <a:pt x="1587818" y="471011"/>
                      <a:pt x="1656588" y="0"/>
                    </a:cubicBezTo>
                    <a:cubicBezTo>
                      <a:pt x="1656588" y="0"/>
                      <a:pt x="1656588" y="0"/>
                      <a:pt x="1656588" y="0"/>
                    </a:cubicBezTo>
                    <a:lnTo>
                      <a:pt x="0" y="544259"/>
                    </a:lnTo>
                    <a:cubicBezTo>
                      <a:pt x="176689" y="722376"/>
                      <a:pt x="421481" y="832676"/>
                      <a:pt x="692182" y="832676"/>
                    </a:cubicBezTo>
                    <a:close/>
                  </a:path>
                </a:pathLst>
              </a:custGeom>
              <a:solidFill>
                <a:srgbClr val="88A5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îšḷiḍé"/>
              <p:cNvSpPr/>
              <p:nvPr/>
            </p:nvSpPr>
            <p:spPr>
              <a:xfrm>
                <a:off x="8999981" y="1702308"/>
                <a:ext cx="218312" cy="218312"/>
              </a:xfrm>
              <a:custGeom>
                <a:avLst/>
                <a:gdLst>
                  <a:gd name="connsiteX0" fmla="*/ 218313 w 218312"/>
                  <a:gd name="connsiteY0" fmla="*/ 109156 h 218312"/>
                  <a:gd name="connsiteX1" fmla="*/ 109157 w 218312"/>
                  <a:gd name="connsiteY1" fmla="*/ 218313 h 218312"/>
                  <a:gd name="connsiteX2" fmla="*/ 0 w 218312"/>
                  <a:gd name="connsiteY2" fmla="*/ 109156 h 218312"/>
                  <a:gd name="connsiteX3" fmla="*/ 109157 w 218312"/>
                  <a:gd name="connsiteY3" fmla="*/ 0 h 218312"/>
                  <a:gd name="connsiteX4" fmla="*/ 218313 w 218312"/>
                  <a:gd name="connsiteY4" fmla="*/ 109156 h 218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312" h="218312">
                    <a:moveTo>
                      <a:pt x="218313" y="109156"/>
                    </a:moveTo>
                    <a:cubicBezTo>
                      <a:pt x="218313" y="169450"/>
                      <a:pt x="169450" y="218313"/>
                      <a:pt x="109157" y="218313"/>
                    </a:cubicBezTo>
                    <a:cubicBezTo>
                      <a:pt x="48863" y="218313"/>
                      <a:pt x="0" y="169450"/>
                      <a:pt x="0" y="109156"/>
                    </a:cubicBezTo>
                    <a:cubicBezTo>
                      <a:pt x="0" y="48863"/>
                      <a:pt x="48863" y="0"/>
                      <a:pt x="109157" y="0"/>
                    </a:cubicBezTo>
                    <a:cubicBezTo>
                      <a:pt x="169450" y="0"/>
                      <a:pt x="218313" y="48863"/>
                      <a:pt x="218313" y="109156"/>
                    </a:cubicBezTo>
                    <a:close/>
                  </a:path>
                </a:pathLst>
              </a:custGeom>
              <a:solidFill>
                <a:srgbClr val="F589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iṩļïḋe"/>
              <p:cNvSpPr/>
              <p:nvPr/>
            </p:nvSpPr>
            <p:spPr>
              <a:xfrm>
                <a:off x="8014048" y="1702308"/>
                <a:ext cx="218312" cy="218312"/>
              </a:xfrm>
              <a:custGeom>
                <a:avLst/>
                <a:gdLst>
                  <a:gd name="connsiteX0" fmla="*/ 218313 w 218312"/>
                  <a:gd name="connsiteY0" fmla="*/ 109156 h 218312"/>
                  <a:gd name="connsiteX1" fmla="*/ 109157 w 218312"/>
                  <a:gd name="connsiteY1" fmla="*/ 218313 h 218312"/>
                  <a:gd name="connsiteX2" fmla="*/ 0 w 218312"/>
                  <a:gd name="connsiteY2" fmla="*/ 109156 h 218312"/>
                  <a:gd name="connsiteX3" fmla="*/ 109157 w 218312"/>
                  <a:gd name="connsiteY3" fmla="*/ 0 h 218312"/>
                  <a:gd name="connsiteX4" fmla="*/ 218313 w 218312"/>
                  <a:gd name="connsiteY4" fmla="*/ 109156 h 218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312" h="218312">
                    <a:moveTo>
                      <a:pt x="218313" y="109156"/>
                    </a:moveTo>
                    <a:cubicBezTo>
                      <a:pt x="218313" y="169450"/>
                      <a:pt x="169450" y="218313"/>
                      <a:pt x="109157" y="218313"/>
                    </a:cubicBezTo>
                    <a:cubicBezTo>
                      <a:pt x="48863" y="218313"/>
                      <a:pt x="0" y="169450"/>
                      <a:pt x="0" y="109156"/>
                    </a:cubicBezTo>
                    <a:cubicBezTo>
                      <a:pt x="0" y="48863"/>
                      <a:pt x="48863" y="0"/>
                      <a:pt x="109157" y="0"/>
                    </a:cubicBezTo>
                    <a:cubicBezTo>
                      <a:pt x="169450" y="0"/>
                      <a:pt x="218313" y="48863"/>
                      <a:pt x="218313" y="109156"/>
                    </a:cubicBezTo>
                    <a:close/>
                  </a:path>
                </a:pathLst>
              </a:custGeom>
              <a:solidFill>
                <a:srgbClr val="F589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8" name="图形 5"/>
              <p:cNvGrpSpPr/>
              <p:nvPr/>
            </p:nvGrpSpPr>
            <p:grpSpPr>
              <a:xfrm>
                <a:off x="8105944" y="2465728"/>
                <a:ext cx="1282856" cy="579413"/>
                <a:chOff x="8105944" y="2465728"/>
                <a:chExt cx="1282856" cy="579413"/>
              </a:xfrm>
              <a:solidFill>
                <a:srgbClr val="F2EED7">
                  <a:alpha val="50000"/>
                </a:srgbClr>
              </a:solidFill>
            </p:grpSpPr>
            <p:sp>
              <p:nvSpPr>
                <p:cNvPr id="89" name="îṥlïdê"/>
                <p:cNvSpPr/>
                <p:nvPr/>
              </p:nvSpPr>
              <p:spPr>
                <a:xfrm>
                  <a:off x="8105944" y="2591826"/>
                  <a:ext cx="1207430" cy="453315"/>
                </a:xfrm>
                <a:custGeom>
                  <a:avLst/>
                  <a:gdLst>
                    <a:gd name="connsiteX0" fmla="*/ 484272 w 1207430"/>
                    <a:gd name="connsiteY0" fmla="*/ 453316 h 453315"/>
                    <a:gd name="connsiteX1" fmla="*/ 19452 w 1207430"/>
                    <a:gd name="connsiteY1" fmla="*/ 315013 h 453315"/>
                    <a:gd name="connsiteX2" fmla="*/ 6974 w 1207430"/>
                    <a:gd name="connsiteY2" fmla="*/ 255672 h 453315"/>
                    <a:gd name="connsiteX3" fmla="*/ 66315 w 1207430"/>
                    <a:gd name="connsiteY3" fmla="*/ 243194 h 453315"/>
                    <a:gd name="connsiteX4" fmla="*/ 1128638 w 1207430"/>
                    <a:gd name="connsiteY4" fmla="*/ 19452 h 453315"/>
                    <a:gd name="connsiteX5" fmla="*/ 1187979 w 1207430"/>
                    <a:gd name="connsiteY5" fmla="*/ 6974 h 453315"/>
                    <a:gd name="connsiteX6" fmla="*/ 1200457 w 1207430"/>
                    <a:gd name="connsiteY6" fmla="*/ 66315 h 453315"/>
                    <a:gd name="connsiteX7" fmla="*/ 484272 w 1207430"/>
                    <a:gd name="connsiteY7" fmla="*/ 453316 h 453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07430" h="453314">
                      <a:moveTo>
                        <a:pt x="484272" y="453316"/>
                      </a:moveTo>
                      <a:cubicBezTo>
                        <a:pt x="324538" y="453316"/>
                        <a:pt x="162994" y="408643"/>
                        <a:pt x="19452" y="315013"/>
                      </a:cubicBezTo>
                      <a:cubicBezTo>
                        <a:pt x="-360" y="302059"/>
                        <a:pt x="-5980" y="275484"/>
                        <a:pt x="6974" y="255672"/>
                      </a:cubicBezTo>
                      <a:cubicBezTo>
                        <a:pt x="19928" y="235860"/>
                        <a:pt x="46503" y="230240"/>
                        <a:pt x="66315" y="243194"/>
                      </a:cubicBezTo>
                      <a:cubicBezTo>
                        <a:pt x="420931" y="474366"/>
                        <a:pt x="897466" y="373972"/>
                        <a:pt x="1128638" y="19452"/>
                      </a:cubicBezTo>
                      <a:cubicBezTo>
                        <a:pt x="1141592" y="-360"/>
                        <a:pt x="1168167" y="-5980"/>
                        <a:pt x="1187979" y="6974"/>
                      </a:cubicBezTo>
                      <a:cubicBezTo>
                        <a:pt x="1207791" y="19928"/>
                        <a:pt x="1213411" y="46503"/>
                        <a:pt x="1200457" y="66315"/>
                      </a:cubicBezTo>
                      <a:cubicBezTo>
                        <a:pt x="1037008" y="316918"/>
                        <a:pt x="763259" y="453316"/>
                        <a:pt x="484272" y="453316"/>
                      </a:cubicBezTo>
                      <a:close/>
                    </a:path>
                  </a:pathLst>
                </a:custGeom>
                <a:solidFill>
                  <a:srgbClr val="F2EED7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îśḷïḋê"/>
                <p:cNvSpPr/>
                <p:nvPr/>
              </p:nvSpPr>
              <p:spPr>
                <a:xfrm>
                  <a:off x="9288961" y="2465728"/>
                  <a:ext cx="99838" cy="99838"/>
                </a:xfrm>
                <a:custGeom>
                  <a:avLst/>
                  <a:gdLst>
                    <a:gd name="connsiteX0" fmla="*/ 38870 w 99838"/>
                    <a:gd name="connsiteY0" fmla="*/ 98592 h 99838"/>
                    <a:gd name="connsiteX1" fmla="*/ 1246 w 99838"/>
                    <a:gd name="connsiteY1" fmla="*/ 38870 h 99838"/>
                    <a:gd name="connsiteX2" fmla="*/ 60968 w 99838"/>
                    <a:gd name="connsiteY2" fmla="*/ 1246 h 99838"/>
                    <a:gd name="connsiteX3" fmla="*/ 98592 w 99838"/>
                    <a:gd name="connsiteY3" fmla="*/ 60968 h 99838"/>
                    <a:gd name="connsiteX4" fmla="*/ 38870 w 99838"/>
                    <a:gd name="connsiteY4" fmla="*/ 98592 h 998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838" h="99838">
                      <a:moveTo>
                        <a:pt x="38870" y="98592"/>
                      </a:moveTo>
                      <a:cubicBezTo>
                        <a:pt x="12009" y="92496"/>
                        <a:pt x="-4849" y="65731"/>
                        <a:pt x="1246" y="38870"/>
                      </a:cubicBezTo>
                      <a:cubicBezTo>
                        <a:pt x="7342" y="12010"/>
                        <a:pt x="34108" y="-4850"/>
                        <a:pt x="60968" y="1246"/>
                      </a:cubicBezTo>
                      <a:cubicBezTo>
                        <a:pt x="87829" y="7342"/>
                        <a:pt x="104688" y="34108"/>
                        <a:pt x="98592" y="60968"/>
                      </a:cubicBezTo>
                      <a:cubicBezTo>
                        <a:pt x="92496" y="87829"/>
                        <a:pt x="65731" y="104688"/>
                        <a:pt x="38870" y="98592"/>
                      </a:cubicBezTo>
                      <a:close/>
                    </a:path>
                  </a:pathLst>
                </a:custGeom>
                <a:solidFill>
                  <a:srgbClr val="F2EED7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8" name="íṥ1ïḓé"/>
            <p:cNvSpPr/>
            <p:nvPr/>
          </p:nvSpPr>
          <p:spPr>
            <a:xfrm>
              <a:off x="7651241" y="1308163"/>
              <a:ext cx="1607153" cy="1825942"/>
            </a:xfrm>
            <a:custGeom>
              <a:avLst/>
              <a:gdLst>
                <a:gd name="connsiteX0" fmla="*/ 157163 w 1607153"/>
                <a:gd name="connsiteY0" fmla="*/ 741712 h 1825942"/>
                <a:gd name="connsiteX1" fmla="*/ 499586 w 1607153"/>
                <a:gd name="connsiteY1" fmla="*/ 0 h 1825942"/>
                <a:gd name="connsiteX2" fmla="*/ 0 w 1607153"/>
                <a:gd name="connsiteY2" fmla="*/ 851154 h 1825942"/>
                <a:gd name="connsiteX3" fmla="*/ 974788 w 1607153"/>
                <a:gd name="connsiteY3" fmla="*/ 1825942 h 1825942"/>
                <a:gd name="connsiteX4" fmla="*/ 1607153 w 1607153"/>
                <a:gd name="connsiteY4" fmla="*/ 1592961 h 1825942"/>
                <a:gd name="connsiteX5" fmla="*/ 1131951 w 1607153"/>
                <a:gd name="connsiteY5" fmla="*/ 1716500 h 1825942"/>
                <a:gd name="connsiteX6" fmla="*/ 157163 w 1607153"/>
                <a:gd name="connsiteY6" fmla="*/ 741712 h 1825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07153" h="1825942">
                  <a:moveTo>
                    <a:pt x="157163" y="741712"/>
                  </a:moveTo>
                  <a:cubicBezTo>
                    <a:pt x="157163" y="444722"/>
                    <a:pt x="290036" y="178784"/>
                    <a:pt x="499586" y="0"/>
                  </a:cubicBezTo>
                  <a:cubicBezTo>
                    <a:pt x="201549" y="166783"/>
                    <a:pt x="0" y="485394"/>
                    <a:pt x="0" y="851154"/>
                  </a:cubicBezTo>
                  <a:cubicBezTo>
                    <a:pt x="0" y="1389507"/>
                    <a:pt x="436435" y="1825942"/>
                    <a:pt x="974788" y="1825942"/>
                  </a:cubicBezTo>
                  <a:cubicBezTo>
                    <a:pt x="1216152" y="1825942"/>
                    <a:pt x="1436941" y="1738217"/>
                    <a:pt x="1607153" y="1592961"/>
                  </a:cubicBezTo>
                  <a:cubicBezTo>
                    <a:pt x="1466564" y="1671638"/>
                    <a:pt x="1304448" y="1716500"/>
                    <a:pt x="1131951" y="1716500"/>
                  </a:cubicBezTo>
                  <a:cubicBezTo>
                    <a:pt x="593598" y="1716405"/>
                    <a:pt x="157163" y="1280065"/>
                    <a:pt x="157163" y="741712"/>
                  </a:cubicBezTo>
                  <a:close/>
                </a:path>
              </a:pathLst>
            </a:custGeom>
            <a:solidFill>
              <a:srgbClr val="773020">
                <a:alpha val="2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" name="iṡlïḑé"/>
          <p:cNvSpPr/>
          <p:nvPr userDrawn="1"/>
        </p:nvSpPr>
        <p:spPr>
          <a:xfrm>
            <a:off x="1349828" y="1625600"/>
            <a:ext cx="7663543" cy="3425370"/>
          </a:xfrm>
          <a:prstGeom prst="rect">
            <a:avLst/>
          </a:prstGeom>
          <a:solidFill>
            <a:srgbClr val="FFFFFF">
              <a:alpha val="77000"/>
            </a:srgbClr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3" name="标题 12"/>
          <p:cNvSpPr>
            <a:spLocks noGrp="1"/>
          </p:cNvSpPr>
          <p:nvPr userDrawn="1">
            <p:ph type="ctrTitle" hasCustomPrompt="1"/>
          </p:nvPr>
        </p:nvSpPr>
        <p:spPr>
          <a:xfrm>
            <a:off x="2269672" y="1997982"/>
            <a:ext cx="5176157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/>
              <a:t>Conclusion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2269672" y="4304218"/>
            <a:ext cx="5176157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4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ct val="0"/>
              </a:spcAft>
              <a:buClrTx/>
              <a:buSzTx/>
            </a:pPr>
            <a:r>
              <a:rPr lang="en-US" altLang="zh-CN"/>
              <a:t>Data</a:t>
            </a:r>
            <a:endParaRPr lang="en-US" altLang="zh-CN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269674" y="4007947"/>
            <a:ext cx="5176157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/>
              <a:t>Signature</a:t>
            </a:r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file:///D:\qq&#25991;&#20214;\712321467\Image\C2C\Image2\%7b75232B38-A165-1FB7-499C-2E1C792CACB5%7d.png" TargetMode="External"/><Relationship Id="rId8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7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pic>
        <p:nvPicPr>
          <p:cNvPr id="11" name="图片 1073743875" descr="学科网 zxxk.com"/>
          <p:cNvPicPr>
            <a:picLocks noChangeAspect="1"/>
          </p:cNvPicPr>
          <p:nvPr/>
        </p:nvPicPr>
        <p:blipFill>
          <a:blip r:embed="rId8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1.xml"/><Relationship Id="rId6" Type="http://schemas.openxmlformats.org/officeDocument/2006/relationships/themeOverride" Target="../theme/themeOverride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emf"/><Relationship Id="rId2" Type="http://schemas.openxmlformats.org/officeDocument/2006/relationships/oleObject" Target="../embeddings/oleObject1.bin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hemeOverride" Target="../theme/themeOverride10.xml"/><Relationship Id="rId3" Type="http://schemas.openxmlformats.org/officeDocument/2006/relationships/tags" Target="../tags/tag24.xml"/><Relationship Id="rId2" Type="http://schemas.openxmlformats.org/officeDocument/2006/relationships/image" Target="../media/image20.png"/><Relationship Id="rId1" Type="http://schemas.openxmlformats.org/officeDocument/2006/relationships/tags" Target="../tags/tag23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hemeOverride" Target="../theme/themeOverride11.xml"/><Relationship Id="rId5" Type="http://schemas.openxmlformats.org/officeDocument/2006/relationships/tags" Target="../tags/tag27.xml"/><Relationship Id="rId4" Type="http://schemas.openxmlformats.org/officeDocument/2006/relationships/image" Target="../media/image17.png"/><Relationship Id="rId3" Type="http://schemas.openxmlformats.org/officeDocument/2006/relationships/tags" Target="../tags/tag26.xml"/><Relationship Id="rId2" Type="http://schemas.openxmlformats.org/officeDocument/2006/relationships/image" Target="../media/image21.GIF"/><Relationship Id="rId1" Type="http://schemas.openxmlformats.org/officeDocument/2006/relationships/tags" Target="../tags/tag25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12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hemeOverride" Target="../theme/themeOverride13.xml"/><Relationship Id="rId7" Type="http://schemas.openxmlformats.org/officeDocument/2006/relationships/tags" Target="../tags/tag31.xml"/><Relationship Id="rId6" Type="http://schemas.openxmlformats.org/officeDocument/2006/relationships/image" Target="../media/image20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microsoft.com/office/2007/relationships/hdphoto" Target="../media/image12.wdp"/><Relationship Id="rId2" Type="http://schemas.openxmlformats.org/officeDocument/2006/relationships/image" Target="../media/image11.png"/><Relationship Id="rId1" Type="http://schemas.openxmlformats.org/officeDocument/2006/relationships/tags" Target="../tags/tag3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hemeOverride" Target="../theme/themeOverride14.xml"/><Relationship Id="rId7" Type="http://schemas.openxmlformats.org/officeDocument/2006/relationships/tags" Target="../tags/tag33.xml"/><Relationship Id="rId6" Type="http://schemas.openxmlformats.org/officeDocument/2006/relationships/image" Target="../media/image20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microsoft.com/office/2007/relationships/hdphoto" Target="../media/image12.wdp"/><Relationship Id="rId2" Type="http://schemas.openxmlformats.org/officeDocument/2006/relationships/image" Target="../media/image11.png"/><Relationship Id="rId1" Type="http://schemas.openxmlformats.org/officeDocument/2006/relationships/tags" Target="../tags/tag3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hemeOverride" Target="../theme/themeOverride15.xml"/><Relationship Id="rId7" Type="http://schemas.openxmlformats.org/officeDocument/2006/relationships/tags" Target="../tags/tag35.xml"/><Relationship Id="rId6" Type="http://schemas.openxmlformats.org/officeDocument/2006/relationships/image" Target="../media/image24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microsoft.com/office/2007/relationships/hdphoto" Target="../media/image23.wdp"/><Relationship Id="rId2" Type="http://schemas.openxmlformats.org/officeDocument/2006/relationships/image" Target="../media/image22.png"/><Relationship Id="rId1" Type="http://schemas.openxmlformats.org/officeDocument/2006/relationships/tags" Target="../tags/tag34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16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hemeOverride" Target="../theme/themeOverride17.xml"/><Relationship Id="rId3" Type="http://schemas.openxmlformats.org/officeDocument/2006/relationships/tags" Target="../tags/tag39.xml"/><Relationship Id="rId2" Type="http://schemas.openxmlformats.org/officeDocument/2006/relationships/image" Target="../media/image25.jpeg"/><Relationship Id="rId1" Type="http://schemas.openxmlformats.org/officeDocument/2006/relationships/tags" Target="../tags/tag38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18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hemeOverride" Target="../theme/themeOverride19.xml"/><Relationship Id="rId7" Type="http://schemas.openxmlformats.org/officeDocument/2006/relationships/tags" Target="../tags/tag43.xml"/><Relationship Id="rId6" Type="http://schemas.openxmlformats.org/officeDocument/2006/relationships/image" Target="../media/image20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microsoft.com/office/2007/relationships/hdphoto" Target="../media/image12.wdp"/><Relationship Id="rId2" Type="http://schemas.openxmlformats.org/officeDocument/2006/relationships/image" Target="../media/image11.png"/><Relationship Id="rId1" Type="http://schemas.openxmlformats.org/officeDocument/2006/relationships/tags" Target="../tags/tag4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themeOverride" Target="../theme/themeOverride2.xml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20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21.xml"/><Relationship Id="rId2" Type="http://schemas.openxmlformats.org/officeDocument/2006/relationships/tags" Target="../tags/tag46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22.xml"/><Relationship Id="rId2" Type="http://schemas.openxmlformats.org/officeDocument/2006/relationships/tags" Target="../tags/tag47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23.xml"/><Relationship Id="rId2" Type="http://schemas.openxmlformats.org/officeDocument/2006/relationships/tags" Target="../tags/tag48.xml"/><Relationship Id="rId1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24.xml"/><Relationship Id="rId2" Type="http://schemas.openxmlformats.org/officeDocument/2006/relationships/tags" Target="../tags/tag49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themeOverride" Target="../theme/themeOverride25.xml"/><Relationship Id="rId4" Type="http://schemas.openxmlformats.org/officeDocument/2006/relationships/tags" Target="../tags/tag5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tags" Target="../tags/tag5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6.xml"/><Relationship Id="rId6" Type="http://schemas.openxmlformats.org/officeDocument/2006/relationships/themeOverride" Target="../theme/themeOverride26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image" Target="../media/image5.emf"/><Relationship Id="rId2" Type="http://schemas.openxmlformats.org/officeDocument/2006/relationships/oleObject" Target="../embeddings/oleObject2.bin"/><Relationship Id="rId1" Type="http://schemas.openxmlformats.org/officeDocument/2006/relationships/tags" Target="../tags/tag5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themeOverride" Target="../theme/themeOverride3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8.GIF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hemeOverride" Target="../theme/themeOverride4.xml"/><Relationship Id="rId5" Type="http://schemas.openxmlformats.org/officeDocument/2006/relationships/tags" Target="../tags/tag11.xml"/><Relationship Id="rId4" Type="http://schemas.openxmlformats.org/officeDocument/2006/relationships/image" Target="../media/image10.png"/><Relationship Id="rId3" Type="http://schemas.openxmlformats.org/officeDocument/2006/relationships/tags" Target="../tags/tag10.xml"/><Relationship Id="rId2" Type="http://schemas.openxmlformats.org/officeDocument/2006/relationships/image" Target="../media/image9.GIF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themeOverride" Target="../theme/themeOverride5.xml"/><Relationship Id="rId4" Type="http://schemas.openxmlformats.org/officeDocument/2006/relationships/tags" Target="../tags/tag13.xml"/><Relationship Id="rId3" Type="http://schemas.microsoft.com/office/2007/relationships/hdphoto" Target="../media/image12.wdp"/><Relationship Id="rId2" Type="http://schemas.openxmlformats.org/officeDocument/2006/relationships/image" Target="../media/image11.png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hemeOverride" Target="../theme/themeOverride6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themeOverride" Target="../theme/themeOverride7.xml"/><Relationship Id="rId3" Type="http://schemas.openxmlformats.org/officeDocument/2006/relationships/tags" Target="../tags/tag18.xml"/><Relationship Id="rId2" Type="http://schemas.openxmlformats.org/officeDocument/2006/relationships/image" Target="../media/image15.png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themeOverride" Target="../theme/themeOverride8.xml"/><Relationship Id="rId4" Type="http://schemas.openxmlformats.org/officeDocument/2006/relationships/tags" Target="../tags/tag20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themeOverride" Target="../theme/themeOverride9.xml"/><Relationship Id="rId4" Type="http://schemas.openxmlformats.org/officeDocument/2006/relationships/tags" Target="../tags/tag22.xml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$ḻ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íṣ1îḋê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think-cell Slide" r:id="rId2" imgW="9525" imgH="9525" progId="TCLayout.ActiveDocument.1">
                  <p:embed/>
                </p:oleObj>
              </mc:Choice>
              <mc:Fallback>
                <p:oleObj name="think-cell Slide" r:id="rId2" imgW="9525" imgH="9525" progId="TCLayout.ActiveDocument.1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iṣlïḍé" hidden="1"/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>
              <a:latin typeface="Arial" panose="020B0604020202020204" pitchFamily="34" charset="0"/>
              <a:ea typeface="微软雅黑" panose="020B050302020402020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38893" y="1274549"/>
            <a:ext cx="75546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①春夏秋冬</a:t>
            </a:r>
            <a:endParaRPr lang="zh-CN" altLang="en-US" sz="9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îSlíḋê"/>
          <p:cNvSpPr/>
          <p:nvPr/>
        </p:nvSpPr>
        <p:spPr>
          <a:xfrm>
            <a:off x="0" y="-13892"/>
            <a:ext cx="12192000" cy="928292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150" name="0c38131d-66ce-45a0-847b-0a84904de4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3" y="7816"/>
            <a:ext cx="890359" cy="935414"/>
            <a:chOff x="4002710" y="1229784"/>
            <a:chExt cx="4186580" cy="4398432"/>
          </a:xfrm>
        </p:grpSpPr>
        <p:sp>
          <p:nvSpPr>
            <p:cNvPr id="151" name="í$1idé"/>
            <p:cNvSpPr/>
            <p:nvPr/>
          </p:nvSpPr>
          <p:spPr bwMode="auto">
            <a:xfrm>
              <a:off x="4838008" y="1498128"/>
              <a:ext cx="2170969" cy="2049911"/>
            </a:xfrm>
            <a:custGeom>
              <a:avLst/>
              <a:gdLst>
                <a:gd name="T0" fmla="*/ 479 w 517"/>
                <a:gd name="T1" fmla="*/ 189 h 489"/>
                <a:gd name="T2" fmla="*/ 319 w 517"/>
                <a:gd name="T3" fmla="*/ 450 h 489"/>
                <a:gd name="T4" fmla="*/ 38 w 517"/>
                <a:gd name="T5" fmla="*/ 329 h 489"/>
                <a:gd name="T6" fmla="*/ 189 w 517"/>
                <a:gd name="T7" fmla="*/ 39 h 489"/>
                <a:gd name="T8" fmla="*/ 479 w 517"/>
                <a:gd name="T9" fmla="*/ 1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489">
                  <a:moveTo>
                    <a:pt x="479" y="189"/>
                  </a:moveTo>
                  <a:cubicBezTo>
                    <a:pt x="517" y="311"/>
                    <a:pt x="441" y="412"/>
                    <a:pt x="319" y="450"/>
                  </a:cubicBezTo>
                  <a:cubicBezTo>
                    <a:pt x="197" y="489"/>
                    <a:pt x="77" y="451"/>
                    <a:pt x="38" y="329"/>
                  </a:cubicBezTo>
                  <a:cubicBezTo>
                    <a:pt x="0" y="208"/>
                    <a:pt x="67" y="78"/>
                    <a:pt x="189" y="39"/>
                  </a:cubicBezTo>
                  <a:cubicBezTo>
                    <a:pt x="310" y="0"/>
                    <a:pt x="440" y="68"/>
                    <a:pt x="479" y="189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ïṡľîḋè"/>
            <p:cNvSpPr/>
            <p:nvPr/>
          </p:nvSpPr>
          <p:spPr bwMode="auto">
            <a:xfrm>
              <a:off x="5582513" y="1498128"/>
              <a:ext cx="1426464" cy="1967189"/>
            </a:xfrm>
            <a:custGeom>
              <a:avLst/>
              <a:gdLst>
                <a:gd name="T0" fmla="*/ 302 w 340"/>
                <a:gd name="T1" fmla="*/ 189 h 469"/>
                <a:gd name="T2" fmla="*/ 142 w 340"/>
                <a:gd name="T3" fmla="*/ 450 h 469"/>
                <a:gd name="T4" fmla="*/ 0 w 340"/>
                <a:gd name="T5" fmla="*/ 459 h 469"/>
                <a:gd name="T6" fmla="*/ 148 w 340"/>
                <a:gd name="T7" fmla="*/ 349 h 469"/>
                <a:gd name="T8" fmla="*/ 204 w 340"/>
                <a:gd name="T9" fmla="*/ 183 h 469"/>
                <a:gd name="T10" fmla="*/ 85 w 340"/>
                <a:gd name="T11" fmla="*/ 83 h 469"/>
                <a:gd name="T12" fmla="*/ 7 w 340"/>
                <a:gd name="T13" fmla="*/ 41 h 469"/>
                <a:gd name="T14" fmla="*/ 12 w 340"/>
                <a:gd name="T15" fmla="*/ 39 h 469"/>
                <a:gd name="T16" fmla="*/ 302 w 340"/>
                <a:gd name="T17" fmla="*/ 18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469">
                  <a:moveTo>
                    <a:pt x="302" y="189"/>
                  </a:moveTo>
                  <a:cubicBezTo>
                    <a:pt x="340" y="311"/>
                    <a:pt x="264" y="412"/>
                    <a:pt x="142" y="450"/>
                  </a:cubicBezTo>
                  <a:cubicBezTo>
                    <a:pt x="93" y="466"/>
                    <a:pt x="44" y="469"/>
                    <a:pt x="0" y="459"/>
                  </a:cubicBezTo>
                  <a:cubicBezTo>
                    <a:pt x="37" y="433"/>
                    <a:pt x="105" y="384"/>
                    <a:pt x="148" y="349"/>
                  </a:cubicBezTo>
                  <a:cubicBezTo>
                    <a:pt x="210" y="299"/>
                    <a:pt x="224" y="255"/>
                    <a:pt x="204" y="183"/>
                  </a:cubicBezTo>
                  <a:cubicBezTo>
                    <a:pt x="183" y="112"/>
                    <a:pt x="85" y="83"/>
                    <a:pt x="85" y="8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0"/>
                    <a:pt x="10" y="40"/>
                    <a:pt x="12" y="39"/>
                  </a:cubicBezTo>
                  <a:cubicBezTo>
                    <a:pt x="133" y="0"/>
                    <a:pt x="263" y="68"/>
                    <a:pt x="302" y="189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íṣḷiḑe"/>
            <p:cNvSpPr/>
            <p:nvPr/>
          </p:nvSpPr>
          <p:spPr bwMode="auto">
            <a:xfrm>
              <a:off x="4317460" y="3870860"/>
              <a:ext cx="1045132" cy="746523"/>
            </a:xfrm>
            <a:custGeom>
              <a:avLst/>
              <a:gdLst>
                <a:gd name="T0" fmla="*/ 3 w 249"/>
                <a:gd name="T1" fmla="*/ 148 h 178"/>
                <a:gd name="T2" fmla="*/ 7 w 249"/>
                <a:gd name="T3" fmla="*/ 133 h 178"/>
                <a:gd name="T4" fmla="*/ 66 w 249"/>
                <a:gd name="T5" fmla="*/ 99 h 178"/>
                <a:gd name="T6" fmla="*/ 11 w 249"/>
                <a:gd name="T7" fmla="*/ 91 h 178"/>
                <a:gd name="T8" fmla="*/ 2 w 249"/>
                <a:gd name="T9" fmla="*/ 79 h 178"/>
                <a:gd name="T10" fmla="*/ 14 w 249"/>
                <a:gd name="T11" fmla="*/ 69 h 178"/>
                <a:gd name="T12" fmla="*/ 96 w 249"/>
                <a:gd name="T13" fmla="*/ 81 h 178"/>
                <a:gd name="T14" fmla="*/ 232 w 249"/>
                <a:gd name="T15" fmla="*/ 3 h 178"/>
                <a:gd name="T16" fmla="*/ 246 w 249"/>
                <a:gd name="T17" fmla="*/ 7 h 178"/>
                <a:gd name="T18" fmla="*/ 245 w 249"/>
                <a:gd name="T19" fmla="*/ 19 h 178"/>
                <a:gd name="T20" fmla="*/ 242 w 249"/>
                <a:gd name="T21" fmla="*/ 22 h 178"/>
                <a:gd name="T22" fmla="*/ 130 w 249"/>
                <a:gd name="T23" fmla="*/ 87 h 178"/>
                <a:gd name="T24" fmla="*/ 129 w 249"/>
                <a:gd name="T25" fmla="*/ 89 h 178"/>
                <a:gd name="T26" fmla="*/ 97 w 249"/>
                <a:gd name="T27" fmla="*/ 170 h 178"/>
                <a:gd name="T28" fmla="*/ 83 w 249"/>
                <a:gd name="T29" fmla="*/ 176 h 178"/>
                <a:gd name="T30" fmla="*/ 77 w 249"/>
                <a:gd name="T31" fmla="*/ 161 h 178"/>
                <a:gd name="T32" fmla="*/ 100 w 249"/>
                <a:gd name="T33" fmla="*/ 104 h 178"/>
                <a:gd name="T34" fmla="*/ 18 w 249"/>
                <a:gd name="T35" fmla="*/ 152 h 178"/>
                <a:gd name="T36" fmla="*/ 3 w 249"/>
                <a:gd name="T37" fmla="*/ 14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78">
                  <a:moveTo>
                    <a:pt x="3" y="148"/>
                  </a:moveTo>
                  <a:cubicBezTo>
                    <a:pt x="0" y="142"/>
                    <a:pt x="2" y="136"/>
                    <a:pt x="7" y="133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5" y="90"/>
                    <a:pt x="1" y="85"/>
                    <a:pt x="2" y="79"/>
                  </a:cubicBezTo>
                  <a:cubicBezTo>
                    <a:pt x="3" y="73"/>
                    <a:pt x="8" y="69"/>
                    <a:pt x="14" y="69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7" y="0"/>
                    <a:pt x="243" y="2"/>
                    <a:pt x="246" y="7"/>
                  </a:cubicBezTo>
                  <a:cubicBezTo>
                    <a:pt x="249" y="11"/>
                    <a:pt x="248" y="16"/>
                    <a:pt x="245" y="19"/>
                  </a:cubicBezTo>
                  <a:cubicBezTo>
                    <a:pt x="245" y="20"/>
                    <a:pt x="244" y="21"/>
                    <a:pt x="242" y="22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8"/>
                    <a:pt x="130" y="88"/>
                    <a:pt x="129" y="89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95" y="175"/>
                    <a:pt x="88" y="178"/>
                    <a:pt x="83" y="176"/>
                  </a:cubicBezTo>
                  <a:cubicBezTo>
                    <a:pt x="77" y="173"/>
                    <a:pt x="75" y="167"/>
                    <a:pt x="77" y="161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3" y="155"/>
                    <a:pt x="6" y="153"/>
                    <a:pt x="3" y="148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ṩľïḍé"/>
            <p:cNvSpPr/>
            <p:nvPr/>
          </p:nvSpPr>
          <p:spPr bwMode="auto">
            <a:xfrm>
              <a:off x="4002710" y="3943495"/>
              <a:ext cx="990657" cy="895827"/>
            </a:xfrm>
            <a:custGeom>
              <a:avLst/>
              <a:gdLst>
                <a:gd name="T0" fmla="*/ 185 w 236"/>
                <a:gd name="T1" fmla="*/ 3 h 214"/>
                <a:gd name="T2" fmla="*/ 236 w 236"/>
                <a:gd name="T3" fmla="*/ 86 h 214"/>
                <a:gd name="T4" fmla="*/ 194 w 236"/>
                <a:gd name="T5" fmla="*/ 106 h 214"/>
                <a:gd name="T6" fmla="*/ 148 w 236"/>
                <a:gd name="T7" fmla="*/ 181 h 214"/>
                <a:gd name="T8" fmla="*/ 10 w 236"/>
                <a:gd name="T9" fmla="*/ 115 h 214"/>
                <a:gd name="T10" fmla="*/ 120 w 236"/>
                <a:gd name="T11" fmla="*/ 45 h 214"/>
                <a:gd name="T12" fmla="*/ 73 w 236"/>
                <a:gd name="T13" fmla="*/ 29 h 214"/>
                <a:gd name="T14" fmla="*/ 151 w 236"/>
                <a:gd name="T15" fmla="*/ 28 h 214"/>
                <a:gd name="T16" fmla="*/ 185 w 236"/>
                <a:gd name="T1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214">
                  <a:moveTo>
                    <a:pt x="185" y="3"/>
                  </a:moveTo>
                  <a:cubicBezTo>
                    <a:pt x="236" y="86"/>
                    <a:pt x="236" y="86"/>
                    <a:pt x="236" y="86"/>
                  </a:cubicBezTo>
                  <a:cubicBezTo>
                    <a:pt x="194" y="106"/>
                    <a:pt x="194" y="106"/>
                    <a:pt x="194" y="106"/>
                  </a:cubicBezTo>
                  <a:cubicBezTo>
                    <a:pt x="194" y="106"/>
                    <a:pt x="176" y="165"/>
                    <a:pt x="148" y="181"/>
                  </a:cubicBezTo>
                  <a:cubicBezTo>
                    <a:pt x="91" y="214"/>
                    <a:pt x="0" y="160"/>
                    <a:pt x="10" y="115"/>
                  </a:cubicBezTo>
                  <a:cubicBezTo>
                    <a:pt x="18" y="81"/>
                    <a:pt x="91" y="38"/>
                    <a:pt x="120" y="45"/>
                  </a:cubicBezTo>
                  <a:cubicBezTo>
                    <a:pt x="120" y="45"/>
                    <a:pt x="76" y="41"/>
                    <a:pt x="73" y="29"/>
                  </a:cubicBezTo>
                  <a:cubicBezTo>
                    <a:pt x="67" y="1"/>
                    <a:pt x="136" y="0"/>
                    <a:pt x="151" y="28"/>
                  </a:cubicBezTo>
                  <a:lnTo>
                    <a:pt x="185" y="3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iṧlïḑè"/>
            <p:cNvSpPr/>
            <p:nvPr/>
          </p:nvSpPr>
          <p:spPr bwMode="auto">
            <a:xfrm>
              <a:off x="4363865" y="4185610"/>
              <a:ext cx="629500" cy="566954"/>
            </a:xfrm>
            <a:custGeom>
              <a:avLst/>
              <a:gdLst>
                <a:gd name="T0" fmla="*/ 132 w 150"/>
                <a:gd name="T1" fmla="*/ 0 h 135"/>
                <a:gd name="T2" fmla="*/ 84 w 150"/>
                <a:gd name="T3" fmla="*/ 24 h 135"/>
                <a:gd name="T4" fmla="*/ 60 w 150"/>
                <a:gd name="T5" fmla="*/ 85 h 135"/>
                <a:gd name="T6" fmla="*/ 0 w 150"/>
                <a:gd name="T7" fmla="*/ 131 h 135"/>
                <a:gd name="T8" fmla="*/ 62 w 150"/>
                <a:gd name="T9" fmla="*/ 123 h 135"/>
                <a:gd name="T10" fmla="*/ 108 w 150"/>
                <a:gd name="T11" fmla="*/ 48 h 135"/>
                <a:gd name="T12" fmla="*/ 150 w 150"/>
                <a:gd name="T13" fmla="*/ 28 h 135"/>
                <a:gd name="T14" fmla="*/ 132 w 15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35">
                  <a:moveTo>
                    <a:pt x="13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74" y="59"/>
                    <a:pt x="60" y="85"/>
                  </a:cubicBezTo>
                  <a:cubicBezTo>
                    <a:pt x="50" y="104"/>
                    <a:pt x="17" y="122"/>
                    <a:pt x="0" y="131"/>
                  </a:cubicBezTo>
                  <a:cubicBezTo>
                    <a:pt x="21" y="135"/>
                    <a:pt x="43" y="134"/>
                    <a:pt x="62" y="123"/>
                  </a:cubicBezTo>
                  <a:cubicBezTo>
                    <a:pt x="90" y="107"/>
                    <a:pt x="108" y="48"/>
                    <a:pt x="108" y="48"/>
                  </a:cubicBezTo>
                  <a:cubicBezTo>
                    <a:pt x="150" y="28"/>
                    <a:pt x="150" y="28"/>
                    <a:pt x="150" y="28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ïṩliḍè"/>
            <p:cNvSpPr/>
            <p:nvPr/>
          </p:nvSpPr>
          <p:spPr bwMode="auto">
            <a:xfrm>
              <a:off x="5427156" y="1229784"/>
              <a:ext cx="2064035" cy="964427"/>
            </a:xfrm>
            <a:custGeom>
              <a:avLst/>
              <a:gdLst>
                <a:gd name="T0" fmla="*/ 0 w 492"/>
                <a:gd name="T1" fmla="*/ 86 h 230"/>
                <a:gd name="T2" fmla="*/ 152 w 492"/>
                <a:gd name="T3" fmla="*/ 8 h 230"/>
                <a:gd name="T4" fmla="*/ 417 w 492"/>
                <a:gd name="T5" fmla="*/ 108 h 230"/>
                <a:gd name="T6" fmla="*/ 492 w 492"/>
                <a:gd name="T7" fmla="*/ 213 h 230"/>
                <a:gd name="T8" fmla="*/ 468 w 492"/>
                <a:gd name="T9" fmla="*/ 230 h 230"/>
                <a:gd name="T10" fmla="*/ 374 w 492"/>
                <a:gd name="T11" fmla="*/ 172 h 230"/>
                <a:gd name="T12" fmla="*/ 365 w 492"/>
                <a:gd name="T13" fmla="*/ 196 h 230"/>
                <a:gd name="T14" fmla="*/ 0 w 492"/>
                <a:gd name="T15" fmla="*/ 8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230">
                  <a:moveTo>
                    <a:pt x="0" y="86"/>
                  </a:moveTo>
                  <a:cubicBezTo>
                    <a:pt x="0" y="86"/>
                    <a:pt x="70" y="16"/>
                    <a:pt x="152" y="8"/>
                  </a:cubicBezTo>
                  <a:cubicBezTo>
                    <a:pt x="234" y="0"/>
                    <a:pt x="346" y="28"/>
                    <a:pt x="417" y="108"/>
                  </a:cubicBezTo>
                  <a:cubicBezTo>
                    <a:pt x="462" y="159"/>
                    <a:pt x="492" y="213"/>
                    <a:pt x="492" y="213"/>
                  </a:cubicBezTo>
                  <a:cubicBezTo>
                    <a:pt x="468" y="230"/>
                    <a:pt x="468" y="230"/>
                    <a:pt x="468" y="230"/>
                  </a:cubicBezTo>
                  <a:cubicBezTo>
                    <a:pt x="468" y="230"/>
                    <a:pt x="402" y="170"/>
                    <a:pt x="374" y="172"/>
                  </a:cubicBezTo>
                  <a:cubicBezTo>
                    <a:pt x="365" y="172"/>
                    <a:pt x="365" y="196"/>
                    <a:pt x="365" y="19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ḷiďé"/>
            <p:cNvSpPr/>
            <p:nvPr/>
          </p:nvSpPr>
          <p:spPr bwMode="auto">
            <a:xfrm>
              <a:off x="6333071" y="1661557"/>
              <a:ext cx="1099609" cy="532654"/>
            </a:xfrm>
            <a:custGeom>
              <a:avLst/>
              <a:gdLst>
                <a:gd name="T0" fmla="*/ 127 w 262"/>
                <a:gd name="T1" fmla="*/ 7 h 127"/>
                <a:gd name="T2" fmla="*/ 0 w 262"/>
                <a:gd name="T3" fmla="*/ 48 h 127"/>
                <a:gd name="T4" fmla="*/ 149 w 262"/>
                <a:gd name="T5" fmla="*/ 93 h 127"/>
                <a:gd name="T6" fmla="*/ 158 w 262"/>
                <a:gd name="T7" fmla="*/ 69 h 127"/>
                <a:gd name="T8" fmla="*/ 252 w 262"/>
                <a:gd name="T9" fmla="*/ 127 h 127"/>
                <a:gd name="T10" fmla="*/ 262 w 262"/>
                <a:gd name="T11" fmla="*/ 120 h 127"/>
                <a:gd name="T12" fmla="*/ 127 w 262"/>
                <a:gd name="T13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27">
                  <a:moveTo>
                    <a:pt x="127" y="7"/>
                  </a:moveTo>
                  <a:cubicBezTo>
                    <a:pt x="62" y="13"/>
                    <a:pt x="20" y="36"/>
                    <a:pt x="0" y="4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49" y="93"/>
                    <a:pt x="149" y="69"/>
                    <a:pt x="158" y="69"/>
                  </a:cubicBezTo>
                  <a:cubicBezTo>
                    <a:pt x="186" y="67"/>
                    <a:pt x="252" y="127"/>
                    <a:pt x="252" y="127"/>
                  </a:cubicBezTo>
                  <a:cubicBezTo>
                    <a:pt x="262" y="120"/>
                    <a:pt x="262" y="120"/>
                    <a:pt x="262" y="120"/>
                  </a:cubicBezTo>
                  <a:cubicBezTo>
                    <a:pt x="247" y="91"/>
                    <a:pt x="195" y="0"/>
                    <a:pt x="127" y="7"/>
                  </a:cubicBez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iś1iḋé"/>
            <p:cNvSpPr/>
            <p:nvPr/>
          </p:nvSpPr>
          <p:spPr bwMode="auto">
            <a:xfrm>
              <a:off x="4914678" y="2617913"/>
              <a:ext cx="3014338" cy="3010303"/>
            </a:xfrm>
            <a:custGeom>
              <a:avLst/>
              <a:gdLst>
                <a:gd name="T0" fmla="*/ 664 w 718"/>
                <a:gd name="T1" fmla="*/ 261 h 718"/>
                <a:gd name="T2" fmla="*/ 457 w 718"/>
                <a:gd name="T3" fmla="*/ 664 h 718"/>
                <a:gd name="T4" fmla="*/ 55 w 718"/>
                <a:gd name="T5" fmla="*/ 457 h 718"/>
                <a:gd name="T6" fmla="*/ 261 w 718"/>
                <a:gd name="T7" fmla="*/ 55 h 718"/>
                <a:gd name="T8" fmla="*/ 664 w 718"/>
                <a:gd name="T9" fmla="*/ 261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718">
                  <a:moveTo>
                    <a:pt x="664" y="261"/>
                  </a:moveTo>
                  <a:cubicBezTo>
                    <a:pt x="718" y="430"/>
                    <a:pt x="626" y="610"/>
                    <a:pt x="457" y="664"/>
                  </a:cubicBezTo>
                  <a:cubicBezTo>
                    <a:pt x="289" y="718"/>
                    <a:pt x="109" y="626"/>
                    <a:pt x="55" y="457"/>
                  </a:cubicBezTo>
                  <a:cubicBezTo>
                    <a:pt x="0" y="289"/>
                    <a:pt x="93" y="109"/>
                    <a:pt x="261" y="55"/>
                  </a:cubicBezTo>
                  <a:cubicBezTo>
                    <a:pt x="430" y="0"/>
                    <a:pt x="610" y="93"/>
                    <a:pt x="664" y="261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ïśḻiḑe"/>
            <p:cNvSpPr/>
            <p:nvPr/>
          </p:nvSpPr>
          <p:spPr bwMode="auto">
            <a:xfrm>
              <a:off x="5842788" y="2803535"/>
              <a:ext cx="2043859" cy="2423173"/>
            </a:xfrm>
            <a:custGeom>
              <a:avLst/>
              <a:gdLst>
                <a:gd name="T0" fmla="*/ 443 w 487"/>
                <a:gd name="T1" fmla="*/ 217 h 578"/>
                <a:gd name="T2" fmla="*/ 321 w 487"/>
                <a:gd name="T3" fmla="*/ 578 h 578"/>
                <a:gd name="T4" fmla="*/ 387 w 487"/>
                <a:gd name="T5" fmla="*/ 460 h 578"/>
                <a:gd name="T6" fmla="*/ 339 w 487"/>
                <a:gd name="T7" fmla="*/ 390 h 578"/>
                <a:gd name="T8" fmla="*/ 273 w 487"/>
                <a:gd name="T9" fmla="*/ 429 h 578"/>
                <a:gd name="T10" fmla="*/ 264 w 487"/>
                <a:gd name="T11" fmla="*/ 156 h 578"/>
                <a:gd name="T12" fmla="*/ 139 w 487"/>
                <a:gd name="T13" fmla="*/ 197 h 578"/>
                <a:gd name="T14" fmla="*/ 0 w 487"/>
                <a:gd name="T15" fmla="*/ 194 h 578"/>
                <a:gd name="T16" fmla="*/ 193 w 487"/>
                <a:gd name="T17" fmla="*/ 0 h 578"/>
                <a:gd name="T18" fmla="*/ 443 w 487"/>
                <a:gd name="T19" fmla="*/ 21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578">
                  <a:moveTo>
                    <a:pt x="443" y="217"/>
                  </a:moveTo>
                  <a:cubicBezTo>
                    <a:pt x="487" y="355"/>
                    <a:pt x="434" y="500"/>
                    <a:pt x="321" y="578"/>
                  </a:cubicBezTo>
                  <a:cubicBezTo>
                    <a:pt x="362" y="540"/>
                    <a:pt x="373" y="497"/>
                    <a:pt x="387" y="460"/>
                  </a:cubicBezTo>
                  <a:cubicBezTo>
                    <a:pt x="401" y="423"/>
                    <a:pt x="377" y="364"/>
                    <a:pt x="339" y="390"/>
                  </a:cubicBezTo>
                  <a:cubicBezTo>
                    <a:pt x="302" y="417"/>
                    <a:pt x="273" y="429"/>
                    <a:pt x="273" y="429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177" y="190"/>
                    <a:pt x="139" y="197"/>
                  </a:cubicBezTo>
                  <a:cubicBezTo>
                    <a:pt x="100" y="203"/>
                    <a:pt x="66" y="206"/>
                    <a:pt x="0" y="194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307" y="20"/>
                    <a:pt x="405" y="100"/>
                    <a:pt x="443" y="217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iṥḷídè"/>
            <p:cNvSpPr/>
            <p:nvPr/>
          </p:nvSpPr>
          <p:spPr bwMode="auto">
            <a:xfrm>
              <a:off x="6546940" y="2928628"/>
              <a:ext cx="474144" cy="1489010"/>
            </a:xfrm>
            <a:custGeom>
              <a:avLst/>
              <a:gdLst>
                <a:gd name="T0" fmla="*/ 92 w 113"/>
                <a:gd name="T1" fmla="*/ 0 h 355"/>
                <a:gd name="T2" fmla="*/ 101 w 113"/>
                <a:gd name="T3" fmla="*/ 256 h 355"/>
                <a:gd name="T4" fmla="*/ 22 w 113"/>
                <a:gd name="T5" fmla="*/ 348 h 355"/>
                <a:gd name="T6" fmla="*/ 13 w 113"/>
                <a:gd name="T7" fmla="*/ 355 h 355"/>
                <a:gd name="T8" fmla="*/ 0 w 113"/>
                <a:gd name="T9" fmla="*/ 31 h 355"/>
                <a:gd name="T10" fmla="*/ 92 w 113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55">
                  <a:moveTo>
                    <a:pt x="92" y="0"/>
                  </a:moveTo>
                  <a:cubicBezTo>
                    <a:pt x="97" y="54"/>
                    <a:pt x="113" y="214"/>
                    <a:pt x="101" y="256"/>
                  </a:cubicBezTo>
                  <a:cubicBezTo>
                    <a:pt x="86" y="307"/>
                    <a:pt x="52" y="336"/>
                    <a:pt x="22" y="348"/>
                  </a:cubicBezTo>
                  <a:cubicBezTo>
                    <a:pt x="18" y="350"/>
                    <a:pt x="15" y="352"/>
                    <a:pt x="13" y="355"/>
                  </a:cubicBezTo>
                  <a:cubicBezTo>
                    <a:pt x="17" y="212"/>
                    <a:pt x="17" y="85"/>
                    <a:pt x="0" y="31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şḻïḓê"/>
            <p:cNvSpPr/>
            <p:nvPr/>
          </p:nvSpPr>
          <p:spPr bwMode="auto">
            <a:xfrm>
              <a:off x="6601416" y="2916522"/>
              <a:ext cx="466073" cy="1571734"/>
            </a:xfrm>
            <a:custGeom>
              <a:avLst/>
              <a:gdLst>
                <a:gd name="T0" fmla="*/ 100 w 111"/>
                <a:gd name="T1" fmla="*/ 11 h 375"/>
                <a:gd name="T2" fmla="*/ 111 w 111"/>
                <a:gd name="T3" fmla="*/ 309 h 375"/>
                <a:gd name="T4" fmla="*/ 0 w 111"/>
                <a:gd name="T5" fmla="*/ 375 h 375"/>
                <a:gd name="T6" fmla="*/ 0 w 111"/>
                <a:gd name="T7" fmla="*/ 366 h 375"/>
                <a:gd name="T8" fmla="*/ 0 w 111"/>
                <a:gd name="T9" fmla="*/ 358 h 375"/>
                <a:gd name="T10" fmla="*/ 9 w 111"/>
                <a:gd name="T11" fmla="*/ 351 h 375"/>
                <a:gd name="T12" fmla="*/ 88 w 111"/>
                <a:gd name="T13" fmla="*/ 259 h 375"/>
                <a:gd name="T14" fmla="*/ 79 w 111"/>
                <a:gd name="T15" fmla="*/ 3 h 375"/>
                <a:gd name="T16" fmla="*/ 89 w 111"/>
                <a:gd name="T17" fmla="*/ 0 h 375"/>
                <a:gd name="T18" fmla="*/ 100 w 111"/>
                <a:gd name="T19" fmla="*/ 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375">
                  <a:moveTo>
                    <a:pt x="100" y="11"/>
                  </a:moveTo>
                  <a:cubicBezTo>
                    <a:pt x="111" y="309"/>
                    <a:pt x="111" y="309"/>
                    <a:pt x="111" y="309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2" y="355"/>
                    <a:pt x="5" y="353"/>
                    <a:pt x="9" y="351"/>
                  </a:cubicBezTo>
                  <a:cubicBezTo>
                    <a:pt x="39" y="339"/>
                    <a:pt x="73" y="310"/>
                    <a:pt x="88" y="259"/>
                  </a:cubicBezTo>
                  <a:cubicBezTo>
                    <a:pt x="100" y="217"/>
                    <a:pt x="84" y="57"/>
                    <a:pt x="79" y="3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100" y="11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iślíďe"/>
            <p:cNvSpPr/>
            <p:nvPr/>
          </p:nvSpPr>
          <p:spPr bwMode="auto">
            <a:xfrm>
              <a:off x="6601416" y="4207805"/>
              <a:ext cx="474144" cy="423702"/>
            </a:xfrm>
            <a:custGeom>
              <a:avLst/>
              <a:gdLst>
                <a:gd name="T0" fmla="*/ 4 w 235"/>
                <a:gd name="T1" fmla="*/ 210 h 210"/>
                <a:gd name="T2" fmla="*/ 31 w 235"/>
                <a:gd name="T3" fmla="*/ 195 h 210"/>
                <a:gd name="T4" fmla="*/ 35 w 235"/>
                <a:gd name="T5" fmla="*/ 124 h 210"/>
                <a:gd name="T6" fmla="*/ 40 w 235"/>
                <a:gd name="T7" fmla="*/ 203 h 210"/>
                <a:gd name="T8" fmla="*/ 75 w 235"/>
                <a:gd name="T9" fmla="*/ 183 h 210"/>
                <a:gd name="T10" fmla="*/ 81 w 235"/>
                <a:gd name="T11" fmla="*/ 89 h 210"/>
                <a:gd name="T12" fmla="*/ 85 w 235"/>
                <a:gd name="T13" fmla="*/ 176 h 210"/>
                <a:gd name="T14" fmla="*/ 110 w 235"/>
                <a:gd name="T15" fmla="*/ 162 h 210"/>
                <a:gd name="T16" fmla="*/ 125 w 235"/>
                <a:gd name="T17" fmla="*/ 62 h 210"/>
                <a:gd name="T18" fmla="*/ 119 w 235"/>
                <a:gd name="T19" fmla="*/ 149 h 210"/>
                <a:gd name="T20" fmla="*/ 150 w 235"/>
                <a:gd name="T21" fmla="*/ 135 h 210"/>
                <a:gd name="T22" fmla="*/ 160 w 235"/>
                <a:gd name="T23" fmla="*/ 52 h 210"/>
                <a:gd name="T24" fmla="*/ 162 w 235"/>
                <a:gd name="T25" fmla="*/ 120 h 210"/>
                <a:gd name="T26" fmla="*/ 189 w 235"/>
                <a:gd name="T27" fmla="*/ 101 h 210"/>
                <a:gd name="T28" fmla="*/ 194 w 235"/>
                <a:gd name="T29" fmla="*/ 25 h 210"/>
                <a:gd name="T30" fmla="*/ 198 w 235"/>
                <a:gd name="T31" fmla="*/ 97 h 210"/>
                <a:gd name="T32" fmla="*/ 214 w 235"/>
                <a:gd name="T33" fmla="*/ 85 h 210"/>
                <a:gd name="T34" fmla="*/ 217 w 235"/>
                <a:gd name="T35" fmla="*/ 23 h 210"/>
                <a:gd name="T36" fmla="*/ 223 w 235"/>
                <a:gd name="T37" fmla="*/ 79 h 210"/>
                <a:gd name="T38" fmla="*/ 235 w 235"/>
                <a:gd name="T39" fmla="*/ 70 h 210"/>
                <a:gd name="T40" fmla="*/ 231 w 235"/>
                <a:gd name="T41" fmla="*/ 0 h 210"/>
                <a:gd name="T42" fmla="*/ 0 w 235"/>
                <a:gd name="T43" fmla="*/ 133 h 210"/>
                <a:gd name="T44" fmla="*/ 4 w 235"/>
                <a:gd name="T4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5" h="210">
                  <a:moveTo>
                    <a:pt x="4" y="210"/>
                  </a:moveTo>
                  <a:lnTo>
                    <a:pt x="31" y="195"/>
                  </a:lnTo>
                  <a:lnTo>
                    <a:pt x="35" y="124"/>
                  </a:lnTo>
                  <a:lnTo>
                    <a:pt x="40" y="203"/>
                  </a:lnTo>
                  <a:lnTo>
                    <a:pt x="75" y="183"/>
                  </a:lnTo>
                  <a:lnTo>
                    <a:pt x="81" y="89"/>
                  </a:lnTo>
                  <a:lnTo>
                    <a:pt x="85" y="176"/>
                  </a:lnTo>
                  <a:lnTo>
                    <a:pt x="110" y="162"/>
                  </a:lnTo>
                  <a:lnTo>
                    <a:pt x="125" y="62"/>
                  </a:lnTo>
                  <a:lnTo>
                    <a:pt x="119" y="149"/>
                  </a:lnTo>
                  <a:lnTo>
                    <a:pt x="150" y="135"/>
                  </a:lnTo>
                  <a:lnTo>
                    <a:pt x="160" y="52"/>
                  </a:lnTo>
                  <a:lnTo>
                    <a:pt x="162" y="120"/>
                  </a:lnTo>
                  <a:lnTo>
                    <a:pt x="189" y="101"/>
                  </a:lnTo>
                  <a:lnTo>
                    <a:pt x="194" y="25"/>
                  </a:lnTo>
                  <a:lnTo>
                    <a:pt x="198" y="97"/>
                  </a:lnTo>
                  <a:lnTo>
                    <a:pt x="214" y="85"/>
                  </a:lnTo>
                  <a:lnTo>
                    <a:pt x="217" y="23"/>
                  </a:lnTo>
                  <a:lnTo>
                    <a:pt x="223" y="79"/>
                  </a:lnTo>
                  <a:lnTo>
                    <a:pt x="235" y="70"/>
                  </a:lnTo>
                  <a:lnTo>
                    <a:pt x="231" y="0"/>
                  </a:lnTo>
                  <a:lnTo>
                    <a:pt x="0" y="133"/>
                  </a:lnTo>
                  <a:lnTo>
                    <a:pt x="4" y="210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ísļïḓe"/>
            <p:cNvSpPr/>
            <p:nvPr/>
          </p:nvSpPr>
          <p:spPr bwMode="auto">
            <a:xfrm>
              <a:off x="5043807" y="2476679"/>
              <a:ext cx="2039824" cy="1152067"/>
            </a:xfrm>
            <a:custGeom>
              <a:avLst/>
              <a:gdLst>
                <a:gd name="T0" fmla="*/ 0 w 486"/>
                <a:gd name="T1" fmla="*/ 184 h 275"/>
                <a:gd name="T2" fmla="*/ 308 w 486"/>
                <a:gd name="T3" fmla="*/ 85 h 275"/>
                <a:gd name="T4" fmla="*/ 451 w 486"/>
                <a:gd name="T5" fmla="*/ 0 h 275"/>
                <a:gd name="T6" fmla="*/ 486 w 486"/>
                <a:gd name="T7" fmla="*/ 106 h 275"/>
                <a:gd name="T8" fmla="*/ 214 w 486"/>
                <a:gd name="T9" fmla="*/ 258 h 275"/>
                <a:gd name="T10" fmla="*/ 22 w 486"/>
                <a:gd name="T11" fmla="*/ 254 h 275"/>
                <a:gd name="T12" fmla="*/ 0 w 486"/>
                <a:gd name="T13" fmla="*/ 18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75">
                  <a:moveTo>
                    <a:pt x="0" y="184"/>
                  </a:moveTo>
                  <a:cubicBezTo>
                    <a:pt x="84" y="197"/>
                    <a:pt x="211" y="161"/>
                    <a:pt x="308" y="85"/>
                  </a:cubicBezTo>
                  <a:cubicBezTo>
                    <a:pt x="390" y="22"/>
                    <a:pt x="451" y="0"/>
                    <a:pt x="451" y="0"/>
                  </a:cubicBezTo>
                  <a:cubicBezTo>
                    <a:pt x="486" y="106"/>
                    <a:pt x="486" y="106"/>
                    <a:pt x="486" y="106"/>
                  </a:cubicBezTo>
                  <a:cubicBezTo>
                    <a:pt x="486" y="106"/>
                    <a:pt x="373" y="228"/>
                    <a:pt x="214" y="258"/>
                  </a:cubicBezTo>
                  <a:cubicBezTo>
                    <a:pt x="127" y="275"/>
                    <a:pt x="22" y="254"/>
                    <a:pt x="22" y="254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îSļîde"/>
            <p:cNvSpPr/>
            <p:nvPr/>
          </p:nvSpPr>
          <p:spPr bwMode="auto">
            <a:xfrm>
              <a:off x="5124512" y="2807570"/>
              <a:ext cx="1959119" cy="821176"/>
            </a:xfrm>
            <a:custGeom>
              <a:avLst/>
              <a:gdLst>
                <a:gd name="T0" fmla="*/ 467 w 467"/>
                <a:gd name="T1" fmla="*/ 27 h 196"/>
                <a:gd name="T2" fmla="*/ 195 w 467"/>
                <a:gd name="T3" fmla="*/ 179 h 196"/>
                <a:gd name="T4" fmla="*/ 3 w 467"/>
                <a:gd name="T5" fmla="*/ 175 h 196"/>
                <a:gd name="T6" fmla="*/ 0 w 467"/>
                <a:gd name="T7" fmla="*/ 164 h 196"/>
                <a:gd name="T8" fmla="*/ 223 w 467"/>
                <a:gd name="T9" fmla="*/ 146 h 196"/>
                <a:gd name="T10" fmla="*/ 445 w 467"/>
                <a:gd name="T11" fmla="*/ 10 h 196"/>
                <a:gd name="T12" fmla="*/ 458 w 467"/>
                <a:gd name="T13" fmla="*/ 0 h 196"/>
                <a:gd name="T14" fmla="*/ 467 w 467"/>
                <a:gd name="T15" fmla="*/ 2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7" h="196">
                  <a:moveTo>
                    <a:pt x="467" y="27"/>
                  </a:moveTo>
                  <a:cubicBezTo>
                    <a:pt x="467" y="27"/>
                    <a:pt x="354" y="149"/>
                    <a:pt x="195" y="179"/>
                  </a:cubicBezTo>
                  <a:cubicBezTo>
                    <a:pt x="108" y="196"/>
                    <a:pt x="3" y="175"/>
                    <a:pt x="3" y="17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45" y="167"/>
                    <a:pt x="169" y="169"/>
                    <a:pt x="223" y="146"/>
                  </a:cubicBezTo>
                  <a:cubicBezTo>
                    <a:pt x="333" y="99"/>
                    <a:pt x="372" y="64"/>
                    <a:pt x="445" y="10"/>
                  </a:cubicBezTo>
                  <a:cubicBezTo>
                    <a:pt x="450" y="6"/>
                    <a:pt x="454" y="3"/>
                    <a:pt x="458" y="0"/>
                  </a:cubicBezTo>
                  <a:lnTo>
                    <a:pt x="467" y="27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îŝḻïďê"/>
            <p:cNvSpPr/>
            <p:nvPr/>
          </p:nvSpPr>
          <p:spPr bwMode="auto">
            <a:xfrm>
              <a:off x="5786294" y="3876914"/>
              <a:ext cx="151323" cy="149305"/>
            </a:xfrm>
            <a:custGeom>
              <a:avLst/>
              <a:gdLst>
                <a:gd name="T0" fmla="*/ 33 w 36"/>
                <a:gd name="T1" fmla="*/ 13 h 36"/>
                <a:gd name="T2" fmla="*/ 22 w 36"/>
                <a:gd name="T3" fmla="*/ 33 h 36"/>
                <a:gd name="T4" fmla="*/ 2 w 36"/>
                <a:gd name="T5" fmla="*/ 22 h 36"/>
                <a:gd name="T6" fmla="*/ 13 w 36"/>
                <a:gd name="T7" fmla="*/ 2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0"/>
                    <a:pt x="22" y="33"/>
                  </a:cubicBezTo>
                  <a:cubicBezTo>
                    <a:pt x="14" y="36"/>
                    <a:pt x="5" y="31"/>
                    <a:pt x="2" y="22"/>
                  </a:cubicBezTo>
                  <a:cubicBezTo>
                    <a:pt x="0" y="14"/>
                    <a:pt x="4" y="5"/>
                    <a:pt x="13" y="2"/>
                  </a:cubicBezTo>
                  <a:cubicBezTo>
                    <a:pt x="21" y="0"/>
                    <a:pt x="30" y="4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îşļíďê"/>
            <p:cNvSpPr/>
            <p:nvPr/>
          </p:nvSpPr>
          <p:spPr bwMode="auto">
            <a:xfrm>
              <a:off x="5828664" y="4236052"/>
              <a:ext cx="151323" cy="151323"/>
            </a:xfrm>
            <a:custGeom>
              <a:avLst/>
              <a:gdLst>
                <a:gd name="T0" fmla="*/ 34 w 36"/>
                <a:gd name="T1" fmla="*/ 13 h 36"/>
                <a:gd name="T2" fmla="*/ 23 w 36"/>
                <a:gd name="T3" fmla="*/ 33 h 36"/>
                <a:gd name="T4" fmla="*/ 3 w 36"/>
                <a:gd name="T5" fmla="*/ 23 h 36"/>
                <a:gd name="T6" fmla="*/ 13 w 36"/>
                <a:gd name="T7" fmla="*/ 3 h 36"/>
                <a:gd name="T8" fmla="*/ 34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4" y="13"/>
                  </a:moveTo>
                  <a:cubicBezTo>
                    <a:pt x="36" y="21"/>
                    <a:pt x="32" y="30"/>
                    <a:pt x="23" y="33"/>
                  </a:cubicBezTo>
                  <a:cubicBezTo>
                    <a:pt x="15" y="36"/>
                    <a:pt x="6" y="31"/>
                    <a:pt x="3" y="23"/>
                  </a:cubicBezTo>
                  <a:cubicBezTo>
                    <a:pt x="0" y="14"/>
                    <a:pt x="5" y="5"/>
                    <a:pt x="13" y="3"/>
                  </a:cubicBezTo>
                  <a:cubicBezTo>
                    <a:pt x="22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ïśļíďê"/>
            <p:cNvSpPr/>
            <p:nvPr/>
          </p:nvSpPr>
          <p:spPr bwMode="auto">
            <a:xfrm>
              <a:off x="6010250" y="4566943"/>
              <a:ext cx="151323" cy="151323"/>
            </a:xfrm>
            <a:custGeom>
              <a:avLst/>
              <a:gdLst>
                <a:gd name="T0" fmla="*/ 33 w 36"/>
                <a:gd name="T1" fmla="*/ 13 h 36"/>
                <a:gd name="T2" fmla="*/ 23 w 36"/>
                <a:gd name="T3" fmla="*/ 33 h 36"/>
                <a:gd name="T4" fmla="*/ 2 w 36"/>
                <a:gd name="T5" fmla="*/ 23 h 36"/>
                <a:gd name="T6" fmla="*/ 13 w 36"/>
                <a:gd name="T7" fmla="*/ 3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1"/>
                    <a:pt x="23" y="33"/>
                  </a:cubicBezTo>
                  <a:cubicBezTo>
                    <a:pt x="14" y="36"/>
                    <a:pt x="5" y="31"/>
                    <a:pt x="2" y="23"/>
                  </a:cubicBezTo>
                  <a:cubicBezTo>
                    <a:pt x="0" y="14"/>
                    <a:pt x="4" y="5"/>
                    <a:pt x="13" y="3"/>
                  </a:cubicBezTo>
                  <a:cubicBezTo>
                    <a:pt x="21" y="0"/>
                    <a:pt x="30" y="5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íṩľïḓè"/>
            <p:cNvSpPr/>
            <p:nvPr/>
          </p:nvSpPr>
          <p:spPr bwMode="auto">
            <a:xfrm>
              <a:off x="5078106" y="2252721"/>
              <a:ext cx="617395" cy="286503"/>
            </a:xfrm>
            <a:custGeom>
              <a:avLst/>
              <a:gdLst>
                <a:gd name="T0" fmla="*/ 6 w 147"/>
                <a:gd name="T1" fmla="*/ 22 h 68"/>
                <a:gd name="T2" fmla="*/ 22 w 147"/>
                <a:gd name="T3" fmla="*/ 5 h 68"/>
                <a:gd name="T4" fmla="*/ 119 w 147"/>
                <a:gd name="T5" fmla="*/ 5 h 68"/>
                <a:gd name="T6" fmla="*/ 106 w 147"/>
                <a:gd name="T7" fmla="*/ 64 h 68"/>
                <a:gd name="T8" fmla="*/ 6 w 147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8">
                  <a:moveTo>
                    <a:pt x="6" y="22"/>
                  </a:move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47" y="11"/>
                    <a:pt x="147" y="68"/>
                    <a:pt x="106" y="64"/>
                  </a:cubicBezTo>
                  <a:cubicBezTo>
                    <a:pt x="56" y="49"/>
                    <a:pt x="13" y="33"/>
                    <a:pt x="6" y="22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îṡḻîḓê"/>
            <p:cNvSpPr/>
            <p:nvPr/>
          </p:nvSpPr>
          <p:spPr bwMode="auto">
            <a:xfrm>
              <a:off x="5078106" y="2252721"/>
              <a:ext cx="579060" cy="256240"/>
            </a:xfrm>
            <a:custGeom>
              <a:avLst/>
              <a:gdLst>
                <a:gd name="T0" fmla="*/ 138 w 138"/>
                <a:gd name="T1" fmla="*/ 27 h 61"/>
                <a:gd name="T2" fmla="*/ 135 w 138"/>
                <a:gd name="T3" fmla="*/ 36 h 61"/>
                <a:gd name="T4" fmla="*/ 121 w 138"/>
                <a:gd name="T5" fmla="*/ 54 h 61"/>
                <a:gd name="T6" fmla="*/ 93 w 138"/>
                <a:gd name="T7" fmla="*/ 52 h 61"/>
                <a:gd name="T8" fmla="*/ 90 w 138"/>
                <a:gd name="T9" fmla="*/ 40 h 61"/>
                <a:gd name="T10" fmla="*/ 85 w 138"/>
                <a:gd name="T11" fmla="*/ 19 h 61"/>
                <a:gd name="T12" fmla="*/ 79 w 138"/>
                <a:gd name="T13" fmla="*/ 46 h 61"/>
                <a:gd name="T14" fmla="*/ 58 w 138"/>
                <a:gd name="T15" fmla="*/ 40 h 61"/>
                <a:gd name="T16" fmla="*/ 59 w 138"/>
                <a:gd name="T17" fmla="*/ 25 h 61"/>
                <a:gd name="T18" fmla="*/ 55 w 138"/>
                <a:gd name="T19" fmla="*/ 14 h 61"/>
                <a:gd name="T20" fmla="*/ 47 w 138"/>
                <a:gd name="T21" fmla="*/ 33 h 61"/>
                <a:gd name="T22" fmla="*/ 6 w 138"/>
                <a:gd name="T23" fmla="*/ 22 h 61"/>
                <a:gd name="T24" fmla="*/ 22 w 138"/>
                <a:gd name="T25" fmla="*/ 5 h 61"/>
                <a:gd name="T26" fmla="*/ 119 w 138"/>
                <a:gd name="T27" fmla="*/ 5 h 61"/>
                <a:gd name="T28" fmla="*/ 138 w 138"/>
                <a:gd name="T29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61">
                  <a:moveTo>
                    <a:pt x="138" y="27"/>
                  </a:moveTo>
                  <a:cubicBezTo>
                    <a:pt x="137" y="29"/>
                    <a:pt x="136" y="33"/>
                    <a:pt x="135" y="36"/>
                  </a:cubicBezTo>
                  <a:cubicBezTo>
                    <a:pt x="133" y="46"/>
                    <a:pt x="133" y="47"/>
                    <a:pt x="121" y="54"/>
                  </a:cubicBezTo>
                  <a:cubicBezTo>
                    <a:pt x="109" y="61"/>
                    <a:pt x="99" y="53"/>
                    <a:pt x="93" y="52"/>
                  </a:cubicBezTo>
                  <a:cubicBezTo>
                    <a:pt x="88" y="52"/>
                    <a:pt x="90" y="47"/>
                    <a:pt x="90" y="40"/>
                  </a:cubicBezTo>
                  <a:cubicBezTo>
                    <a:pt x="91" y="33"/>
                    <a:pt x="87" y="22"/>
                    <a:pt x="85" y="19"/>
                  </a:cubicBezTo>
                  <a:cubicBezTo>
                    <a:pt x="83" y="17"/>
                    <a:pt x="83" y="41"/>
                    <a:pt x="79" y="46"/>
                  </a:cubicBezTo>
                  <a:cubicBezTo>
                    <a:pt x="74" y="51"/>
                    <a:pt x="65" y="41"/>
                    <a:pt x="58" y="40"/>
                  </a:cubicBezTo>
                  <a:cubicBezTo>
                    <a:pt x="52" y="39"/>
                    <a:pt x="59" y="35"/>
                    <a:pt x="59" y="25"/>
                  </a:cubicBezTo>
                  <a:cubicBezTo>
                    <a:pt x="60" y="16"/>
                    <a:pt x="55" y="14"/>
                    <a:pt x="55" y="14"/>
                  </a:cubicBezTo>
                  <a:cubicBezTo>
                    <a:pt x="55" y="14"/>
                    <a:pt x="53" y="29"/>
                    <a:pt x="47" y="33"/>
                  </a:cubicBezTo>
                  <a:cubicBezTo>
                    <a:pt x="41" y="38"/>
                    <a:pt x="23" y="27"/>
                    <a:pt x="6" y="22"/>
                  </a:cubicBez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29" y="7"/>
                    <a:pt x="136" y="16"/>
                    <a:pt x="138" y="27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ïṣḻîḋê"/>
            <p:cNvSpPr/>
            <p:nvPr/>
          </p:nvSpPr>
          <p:spPr bwMode="auto">
            <a:xfrm>
              <a:off x="5102317" y="2313250"/>
              <a:ext cx="566954" cy="234045"/>
            </a:xfrm>
            <a:custGeom>
              <a:avLst/>
              <a:gdLst>
                <a:gd name="T0" fmla="*/ 100 w 135"/>
                <a:gd name="T1" fmla="*/ 50 h 56"/>
                <a:gd name="T2" fmla="*/ 0 w 135"/>
                <a:gd name="T3" fmla="*/ 8 h 56"/>
                <a:gd name="T4" fmla="*/ 41 w 135"/>
                <a:gd name="T5" fmla="*/ 19 h 56"/>
                <a:gd name="T6" fmla="*/ 49 w 135"/>
                <a:gd name="T7" fmla="*/ 0 h 56"/>
                <a:gd name="T8" fmla="*/ 53 w 135"/>
                <a:gd name="T9" fmla="*/ 11 h 56"/>
                <a:gd name="T10" fmla="*/ 52 w 135"/>
                <a:gd name="T11" fmla="*/ 26 h 56"/>
                <a:gd name="T12" fmla="*/ 73 w 135"/>
                <a:gd name="T13" fmla="*/ 32 h 56"/>
                <a:gd name="T14" fmla="*/ 79 w 135"/>
                <a:gd name="T15" fmla="*/ 5 h 56"/>
                <a:gd name="T16" fmla="*/ 84 w 135"/>
                <a:gd name="T17" fmla="*/ 26 h 56"/>
                <a:gd name="T18" fmla="*/ 87 w 135"/>
                <a:gd name="T19" fmla="*/ 38 h 56"/>
                <a:gd name="T20" fmla="*/ 129 w 135"/>
                <a:gd name="T21" fmla="*/ 22 h 56"/>
                <a:gd name="T22" fmla="*/ 132 w 135"/>
                <a:gd name="T23" fmla="*/ 13 h 56"/>
                <a:gd name="T24" fmla="*/ 100 w 135"/>
                <a:gd name="T2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6">
                  <a:moveTo>
                    <a:pt x="100" y="50"/>
                  </a:moveTo>
                  <a:cubicBezTo>
                    <a:pt x="50" y="35"/>
                    <a:pt x="7" y="19"/>
                    <a:pt x="0" y="8"/>
                  </a:cubicBezTo>
                  <a:cubicBezTo>
                    <a:pt x="17" y="13"/>
                    <a:pt x="35" y="24"/>
                    <a:pt x="41" y="19"/>
                  </a:cubicBezTo>
                  <a:cubicBezTo>
                    <a:pt x="47" y="15"/>
                    <a:pt x="49" y="0"/>
                    <a:pt x="49" y="0"/>
                  </a:cubicBezTo>
                  <a:cubicBezTo>
                    <a:pt x="49" y="0"/>
                    <a:pt x="54" y="2"/>
                    <a:pt x="53" y="11"/>
                  </a:cubicBezTo>
                  <a:cubicBezTo>
                    <a:pt x="53" y="21"/>
                    <a:pt x="46" y="25"/>
                    <a:pt x="52" y="26"/>
                  </a:cubicBezTo>
                  <a:cubicBezTo>
                    <a:pt x="59" y="27"/>
                    <a:pt x="68" y="37"/>
                    <a:pt x="73" y="32"/>
                  </a:cubicBezTo>
                  <a:cubicBezTo>
                    <a:pt x="77" y="27"/>
                    <a:pt x="77" y="3"/>
                    <a:pt x="79" y="5"/>
                  </a:cubicBezTo>
                  <a:cubicBezTo>
                    <a:pt x="81" y="8"/>
                    <a:pt x="85" y="19"/>
                    <a:pt x="84" y="26"/>
                  </a:cubicBezTo>
                  <a:cubicBezTo>
                    <a:pt x="84" y="33"/>
                    <a:pt x="82" y="38"/>
                    <a:pt x="87" y="38"/>
                  </a:cubicBezTo>
                  <a:cubicBezTo>
                    <a:pt x="88" y="38"/>
                    <a:pt x="120" y="56"/>
                    <a:pt x="129" y="22"/>
                  </a:cubicBezTo>
                  <a:cubicBezTo>
                    <a:pt x="130" y="19"/>
                    <a:pt x="131" y="15"/>
                    <a:pt x="132" y="13"/>
                  </a:cubicBezTo>
                  <a:cubicBezTo>
                    <a:pt x="135" y="31"/>
                    <a:pt x="126" y="53"/>
                    <a:pt x="100" y="50"/>
                  </a:cubicBezTo>
                  <a:close/>
                </a:path>
              </a:pathLst>
            </a:custGeom>
            <a:solidFill>
              <a:srgbClr val="F49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ïslíḑê"/>
            <p:cNvSpPr/>
            <p:nvPr/>
          </p:nvSpPr>
          <p:spPr bwMode="auto">
            <a:xfrm>
              <a:off x="5191093" y="1411371"/>
              <a:ext cx="1801744" cy="905916"/>
            </a:xfrm>
            <a:custGeom>
              <a:avLst/>
              <a:gdLst>
                <a:gd name="T0" fmla="*/ 0 w 429"/>
                <a:gd name="T1" fmla="*/ 110 h 216"/>
                <a:gd name="T2" fmla="*/ 415 w 429"/>
                <a:gd name="T3" fmla="*/ 216 h 216"/>
                <a:gd name="T4" fmla="*/ 429 w 429"/>
                <a:gd name="T5" fmla="*/ 146 h 216"/>
                <a:gd name="T6" fmla="*/ 36 w 429"/>
                <a:gd name="T7" fmla="*/ 0 h 216"/>
                <a:gd name="T8" fmla="*/ 0 w 429"/>
                <a:gd name="T9" fmla="*/ 1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216">
                  <a:moveTo>
                    <a:pt x="0" y="110"/>
                  </a:moveTo>
                  <a:cubicBezTo>
                    <a:pt x="145" y="172"/>
                    <a:pt x="221" y="198"/>
                    <a:pt x="415" y="216"/>
                  </a:cubicBezTo>
                  <a:cubicBezTo>
                    <a:pt x="429" y="146"/>
                    <a:pt x="429" y="146"/>
                    <a:pt x="429" y="146"/>
                  </a:cubicBezTo>
                  <a:cubicBezTo>
                    <a:pt x="244" y="112"/>
                    <a:pt x="102" y="50"/>
                    <a:pt x="36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íşlîdè"/>
            <p:cNvSpPr/>
            <p:nvPr/>
          </p:nvSpPr>
          <p:spPr bwMode="auto">
            <a:xfrm>
              <a:off x="5191093" y="1843143"/>
              <a:ext cx="1801744" cy="474144"/>
            </a:xfrm>
            <a:custGeom>
              <a:avLst/>
              <a:gdLst>
                <a:gd name="T0" fmla="*/ 429 w 429"/>
                <a:gd name="T1" fmla="*/ 43 h 113"/>
                <a:gd name="T2" fmla="*/ 415 w 429"/>
                <a:gd name="T3" fmla="*/ 113 h 113"/>
                <a:gd name="T4" fmla="*/ 0 w 429"/>
                <a:gd name="T5" fmla="*/ 7 h 113"/>
                <a:gd name="T6" fmla="*/ 2 w 429"/>
                <a:gd name="T7" fmla="*/ 0 h 113"/>
                <a:gd name="T8" fmla="*/ 289 w 429"/>
                <a:gd name="T9" fmla="*/ 78 h 113"/>
                <a:gd name="T10" fmla="*/ 397 w 429"/>
                <a:gd name="T11" fmla="*/ 66 h 113"/>
                <a:gd name="T12" fmla="*/ 419 w 429"/>
                <a:gd name="T13" fmla="*/ 41 h 113"/>
                <a:gd name="T14" fmla="*/ 429 w 429"/>
                <a:gd name="T15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113">
                  <a:moveTo>
                    <a:pt x="429" y="43"/>
                  </a:moveTo>
                  <a:cubicBezTo>
                    <a:pt x="415" y="113"/>
                    <a:pt x="415" y="113"/>
                    <a:pt x="415" y="113"/>
                  </a:cubicBezTo>
                  <a:cubicBezTo>
                    <a:pt x="221" y="95"/>
                    <a:pt x="145" y="69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7" y="19"/>
                    <a:pt x="193" y="72"/>
                    <a:pt x="289" y="78"/>
                  </a:cubicBezTo>
                  <a:cubicBezTo>
                    <a:pt x="324" y="80"/>
                    <a:pt x="376" y="85"/>
                    <a:pt x="397" y="66"/>
                  </a:cubicBezTo>
                  <a:cubicBezTo>
                    <a:pt x="407" y="58"/>
                    <a:pt x="415" y="51"/>
                    <a:pt x="419" y="41"/>
                  </a:cubicBezTo>
                  <a:cubicBezTo>
                    <a:pt x="422" y="42"/>
                    <a:pt x="425" y="43"/>
                    <a:pt x="429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îś1îḍé"/>
            <p:cNvSpPr/>
            <p:nvPr/>
          </p:nvSpPr>
          <p:spPr bwMode="auto">
            <a:xfrm>
              <a:off x="7311622" y="2057012"/>
              <a:ext cx="377297" cy="369227"/>
            </a:xfrm>
            <a:custGeom>
              <a:avLst/>
              <a:gdLst>
                <a:gd name="T0" fmla="*/ 83 w 90"/>
                <a:gd name="T1" fmla="*/ 57 h 88"/>
                <a:gd name="T2" fmla="*/ 33 w 90"/>
                <a:gd name="T3" fmla="*/ 81 h 88"/>
                <a:gd name="T4" fmla="*/ 7 w 90"/>
                <a:gd name="T5" fmla="*/ 32 h 88"/>
                <a:gd name="T6" fmla="*/ 57 w 90"/>
                <a:gd name="T7" fmla="*/ 7 h 88"/>
                <a:gd name="T8" fmla="*/ 83 w 90"/>
                <a:gd name="T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83" y="57"/>
                  </a:moveTo>
                  <a:cubicBezTo>
                    <a:pt x="77" y="77"/>
                    <a:pt x="54" y="88"/>
                    <a:pt x="33" y="81"/>
                  </a:cubicBezTo>
                  <a:cubicBezTo>
                    <a:pt x="12" y="74"/>
                    <a:pt x="0" y="52"/>
                    <a:pt x="7" y="32"/>
                  </a:cubicBezTo>
                  <a:cubicBezTo>
                    <a:pt x="13" y="11"/>
                    <a:pt x="36" y="0"/>
                    <a:pt x="57" y="7"/>
                  </a:cubicBezTo>
                  <a:cubicBezTo>
                    <a:pt x="78" y="14"/>
                    <a:pt x="90" y="36"/>
                    <a:pt x="83" y="57"/>
                  </a:cubicBez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ïšḻîḍé"/>
            <p:cNvSpPr/>
            <p:nvPr/>
          </p:nvSpPr>
          <p:spPr bwMode="auto">
            <a:xfrm>
              <a:off x="7353992" y="2115523"/>
              <a:ext cx="330891" cy="310715"/>
            </a:xfrm>
            <a:custGeom>
              <a:avLst/>
              <a:gdLst>
                <a:gd name="T0" fmla="*/ 73 w 79"/>
                <a:gd name="T1" fmla="*/ 43 h 74"/>
                <a:gd name="T2" fmla="*/ 23 w 79"/>
                <a:gd name="T3" fmla="*/ 67 h 74"/>
                <a:gd name="T4" fmla="*/ 0 w 79"/>
                <a:gd name="T5" fmla="*/ 49 h 74"/>
                <a:gd name="T6" fmla="*/ 50 w 79"/>
                <a:gd name="T7" fmla="*/ 50 h 74"/>
                <a:gd name="T8" fmla="*/ 60 w 79"/>
                <a:gd name="T9" fmla="*/ 0 h 74"/>
                <a:gd name="T10" fmla="*/ 73 w 79"/>
                <a:gd name="T11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73" y="43"/>
                  </a:moveTo>
                  <a:cubicBezTo>
                    <a:pt x="67" y="63"/>
                    <a:pt x="44" y="74"/>
                    <a:pt x="23" y="67"/>
                  </a:cubicBezTo>
                  <a:cubicBezTo>
                    <a:pt x="13" y="64"/>
                    <a:pt x="5" y="57"/>
                    <a:pt x="0" y="49"/>
                  </a:cubicBezTo>
                  <a:cubicBezTo>
                    <a:pt x="3" y="51"/>
                    <a:pt x="31" y="67"/>
                    <a:pt x="50" y="50"/>
                  </a:cubicBezTo>
                  <a:cubicBezTo>
                    <a:pt x="70" y="31"/>
                    <a:pt x="63" y="11"/>
                    <a:pt x="60" y="0"/>
                  </a:cubicBezTo>
                  <a:cubicBezTo>
                    <a:pt x="73" y="10"/>
                    <a:pt x="79" y="27"/>
                    <a:pt x="73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$1îḓe"/>
            <p:cNvSpPr/>
            <p:nvPr/>
          </p:nvSpPr>
          <p:spPr bwMode="auto">
            <a:xfrm>
              <a:off x="5396891" y="2127628"/>
              <a:ext cx="88776" cy="88776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ïs1îḍê"/>
            <p:cNvSpPr/>
            <p:nvPr/>
          </p:nvSpPr>
          <p:spPr bwMode="auto">
            <a:xfrm>
              <a:off x="5451368" y="215789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6 h 6"/>
                <a:gd name="T4" fmla="*/ 0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6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îSḷîḍê"/>
            <p:cNvSpPr/>
            <p:nvPr/>
          </p:nvSpPr>
          <p:spPr bwMode="auto">
            <a:xfrm>
              <a:off x="5677342" y="2169999"/>
              <a:ext cx="88776" cy="92811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išľíďé"/>
            <p:cNvSpPr/>
            <p:nvPr/>
          </p:nvSpPr>
          <p:spPr bwMode="auto">
            <a:xfrm>
              <a:off x="5731818" y="220833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ï$líďè"/>
            <p:cNvSpPr/>
            <p:nvPr/>
          </p:nvSpPr>
          <p:spPr bwMode="auto">
            <a:xfrm>
              <a:off x="5564355" y="2621948"/>
              <a:ext cx="62547" cy="68599"/>
            </a:xfrm>
            <a:custGeom>
              <a:avLst/>
              <a:gdLst>
                <a:gd name="T0" fmla="*/ 15 w 31"/>
                <a:gd name="T1" fmla="*/ 0 h 34"/>
                <a:gd name="T2" fmla="*/ 0 w 31"/>
                <a:gd name="T3" fmla="*/ 11 h 34"/>
                <a:gd name="T4" fmla="*/ 0 w 31"/>
                <a:gd name="T5" fmla="*/ 27 h 34"/>
                <a:gd name="T6" fmla="*/ 23 w 31"/>
                <a:gd name="T7" fmla="*/ 34 h 34"/>
                <a:gd name="T8" fmla="*/ 31 w 31"/>
                <a:gd name="T9" fmla="*/ 11 h 34"/>
                <a:gd name="T10" fmla="*/ 15 w 3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15" y="0"/>
                  </a:moveTo>
                  <a:lnTo>
                    <a:pt x="0" y="11"/>
                  </a:lnTo>
                  <a:lnTo>
                    <a:pt x="0" y="27"/>
                  </a:lnTo>
                  <a:lnTo>
                    <a:pt x="23" y="34"/>
                  </a:lnTo>
                  <a:lnTo>
                    <a:pt x="31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i$ḷîḋè"/>
            <p:cNvSpPr/>
            <p:nvPr/>
          </p:nvSpPr>
          <p:spPr bwMode="auto">
            <a:xfrm>
              <a:off x="5711641" y="2640106"/>
              <a:ext cx="70618" cy="66582"/>
            </a:xfrm>
            <a:custGeom>
              <a:avLst/>
              <a:gdLst>
                <a:gd name="T0" fmla="*/ 25 w 35"/>
                <a:gd name="T1" fmla="*/ 0 h 33"/>
                <a:gd name="T2" fmla="*/ 8 w 35"/>
                <a:gd name="T3" fmla="*/ 0 h 33"/>
                <a:gd name="T4" fmla="*/ 0 w 35"/>
                <a:gd name="T5" fmla="*/ 14 h 33"/>
                <a:gd name="T6" fmla="*/ 15 w 35"/>
                <a:gd name="T7" fmla="*/ 33 h 33"/>
                <a:gd name="T8" fmla="*/ 35 w 35"/>
                <a:gd name="T9" fmla="*/ 18 h 33"/>
                <a:gd name="T10" fmla="*/ 25 w 35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3">
                  <a:moveTo>
                    <a:pt x="25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5" y="33"/>
                  </a:lnTo>
                  <a:lnTo>
                    <a:pt x="35" y="18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îṧliḓê"/>
            <p:cNvSpPr/>
            <p:nvPr/>
          </p:nvSpPr>
          <p:spPr bwMode="auto">
            <a:xfrm>
              <a:off x="5836734" y="2563436"/>
              <a:ext cx="68599" cy="66582"/>
            </a:xfrm>
            <a:custGeom>
              <a:avLst/>
              <a:gdLst>
                <a:gd name="T0" fmla="*/ 5 w 34"/>
                <a:gd name="T1" fmla="*/ 6 h 33"/>
                <a:gd name="T2" fmla="*/ 21 w 34"/>
                <a:gd name="T3" fmla="*/ 0 h 33"/>
                <a:gd name="T4" fmla="*/ 34 w 34"/>
                <a:gd name="T5" fmla="*/ 11 h 33"/>
                <a:gd name="T6" fmla="*/ 25 w 34"/>
                <a:gd name="T7" fmla="*/ 33 h 33"/>
                <a:gd name="T8" fmla="*/ 0 w 34"/>
                <a:gd name="T9" fmla="*/ 27 h 33"/>
                <a:gd name="T10" fmla="*/ 5 w 34"/>
                <a:gd name="T1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3">
                  <a:moveTo>
                    <a:pt x="5" y="6"/>
                  </a:moveTo>
                  <a:lnTo>
                    <a:pt x="21" y="0"/>
                  </a:lnTo>
                  <a:lnTo>
                    <a:pt x="34" y="11"/>
                  </a:lnTo>
                  <a:lnTo>
                    <a:pt x="25" y="33"/>
                  </a:lnTo>
                  <a:lnTo>
                    <a:pt x="0" y="27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íSḷíďè"/>
            <p:cNvSpPr/>
            <p:nvPr/>
          </p:nvSpPr>
          <p:spPr bwMode="auto">
            <a:xfrm>
              <a:off x="5800417" y="2430273"/>
              <a:ext cx="217904" cy="213869"/>
            </a:xfrm>
            <a:custGeom>
              <a:avLst/>
              <a:gdLst>
                <a:gd name="T0" fmla="*/ 9 w 52"/>
                <a:gd name="T1" fmla="*/ 0 h 51"/>
                <a:gd name="T2" fmla="*/ 15 w 52"/>
                <a:gd name="T3" fmla="*/ 34 h 51"/>
                <a:gd name="T4" fmla="*/ 52 w 52"/>
                <a:gd name="T5" fmla="*/ 46 h 51"/>
                <a:gd name="T6" fmla="*/ 9 w 5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9" y="0"/>
                  </a:moveTo>
                  <a:cubicBezTo>
                    <a:pt x="9" y="0"/>
                    <a:pt x="0" y="17"/>
                    <a:pt x="15" y="34"/>
                  </a:cubicBezTo>
                  <a:cubicBezTo>
                    <a:pt x="29" y="51"/>
                    <a:pt x="52" y="46"/>
                    <a:pt x="52" y="46"/>
                  </a:cubicBezTo>
                  <a:cubicBezTo>
                    <a:pt x="25" y="39"/>
                    <a:pt x="11" y="23"/>
                    <a:pt x="9" y="0"/>
                  </a:cubicBezTo>
                  <a:close/>
                </a:path>
              </a:pathLst>
            </a:custGeom>
            <a:solidFill>
              <a:srgbClr val="B3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ïsļiḑè"/>
            <p:cNvSpPr/>
            <p:nvPr/>
          </p:nvSpPr>
          <p:spPr bwMode="auto">
            <a:xfrm>
              <a:off x="7226881" y="2232545"/>
              <a:ext cx="788894" cy="1018903"/>
            </a:xfrm>
            <a:custGeom>
              <a:avLst/>
              <a:gdLst>
                <a:gd name="T0" fmla="*/ 164 w 188"/>
                <a:gd name="T1" fmla="*/ 7 h 243"/>
                <a:gd name="T2" fmla="*/ 149 w 188"/>
                <a:gd name="T3" fmla="*/ 10 h 243"/>
                <a:gd name="T4" fmla="*/ 111 w 188"/>
                <a:gd name="T5" fmla="*/ 66 h 243"/>
                <a:gd name="T6" fmla="*/ 107 w 188"/>
                <a:gd name="T7" fmla="*/ 11 h 243"/>
                <a:gd name="T8" fmla="*/ 95 w 188"/>
                <a:gd name="T9" fmla="*/ 1 h 243"/>
                <a:gd name="T10" fmla="*/ 85 w 188"/>
                <a:gd name="T11" fmla="*/ 12 h 243"/>
                <a:gd name="T12" fmla="*/ 91 w 188"/>
                <a:gd name="T13" fmla="*/ 95 h 243"/>
                <a:gd name="T14" fmla="*/ 4 w 188"/>
                <a:gd name="T15" fmla="*/ 225 h 243"/>
                <a:gd name="T16" fmla="*/ 7 w 188"/>
                <a:gd name="T17" fmla="*/ 240 h 243"/>
                <a:gd name="T18" fmla="*/ 22 w 188"/>
                <a:gd name="T19" fmla="*/ 237 h 243"/>
                <a:gd name="T20" fmla="*/ 94 w 188"/>
                <a:gd name="T21" fmla="*/ 129 h 243"/>
                <a:gd name="T22" fmla="*/ 97 w 188"/>
                <a:gd name="T23" fmla="*/ 129 h 243"/>
                <a:gd name="T24" fmla="*/ 179 w 188"/>
                <a:gd name="T25" fmla="*/ 102 h 243"/>
                <a:gd name="T26" fmla="*/ 182 w 188"/>
                <a:gd name="T27" fmla="*/ 100 h 243"/>
                <a:gd name="T28" fmla="*/ 186 w 188"/>
                <a:gd name="T29" fmla="*/ 88 h 243"/>
                <a:gd name="T30" fmla="*/ 173 w 188"/>
                <a:gd name="T31" fmla="*/ 81 h 243"/>
                <a:gd name="T32" fmla="*/ 114 w 188"/>
                <a:gd name="T33" fmla="*/ 100 h 243"/>
                <a:gd name="T34" fmla="*/ 167 w 188"/>
                <a:gd name="T35" fmla="*/ 22 h 243"/>
                <a:gd name="T36" fmla="*/ 164 w 188"/>
                <a:gd name="T37" fmla="*/ 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43">
                  <a:moveTo>
                    <a:pt x="164" y="7"/>
                  </a:moveTo>
                  <a:cubicBezTo>
                    <a:pt x="159" y="3"/>
                    <a:pt x="152" y="5"/>
                    <a:pt x="149" y="10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6" y="5"/>
                    <a:pt x="101" y="0"/>
                    <a:pt x="95" y="1"/>
                  </a:cubicBezTo>
                  <a:cubicBezTo>
                    <a:pt x="89" y="1"/>
                    <a:pt x="85" y="6"/>
                    <a:pt x="85" y="12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0" y="230"/>
                    <a:pt x="2" y="236"/>
                    <a:pt x="7" y="240"/>
                  </a:cubicBezTo>
                  <a:cubicBezTo>
                    <a:pt x="12" y="243"/>
                    <a:pt x="18" y="242"/>
                    <a:pt x="22" y="237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5" y="129"/>
                    <a:pt x="96" y="129"/>
                    <a:pt x="97" y="129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80" y="101"/>
                    <a:pt x="181" y="101"/>
                    <a:pt x="182" y="100"/>
                  </a:cubicBezTo>
                  <a:cubicBezTo>
                    <a:pt x="186" y="98"/>
                    <a:pt x="188" y="93"/>
                    <a:pt x="186" y="88"/>
                  </a:cubicBezTo>
                  <a:cubicBezTo>
                    <a:pt x="184" y="82"/>
                    <a:pt x="178" y="79"/>
                    <a:pt x="173" y="81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70" y="17"/>
                    <a:pt x="169" y="10"/>
                    <a:pt x="164" y="7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iṥlîḓé"/>
            <p:cNvSpPr/>
            <p:nvPr/>
          </p:nvSpPr>
          <p:spPr bwMode="auto">
            <a:xfrm>
              <a:off x="7289427" y="1990430"/>
              <a:ext cx="899863" cy="996709"/>
            </a:xfrm>
            <a:custGeom>
              <a:avLst/>
              <a:gdLst>
                <a:gd name="T0" fmla="*/ 8 w 214"/>
                <a:gd name="T1" fmla="*/ 192 h 238"/>
                <a:gd name="T2" fmla="*/ 94 w 214"/>
                <a:gd name="T3" fmla="*/ 238 h 238"/>
                <a:gd name="T4" fmla="*/ 112 w 214"/>
                <a:gd name="T5" fmla="*/ 196 h 238"/>
                <a:gd name="T6" fmla="*/ 184 w 214"/>
                <a:gd name="T7" fmla="*/ 146 h 238"/>
                <a:gd name="T8" fmla="*/ 111 w 214"/>
                <a:gd name="T9" fmla="*/ 12 h 238"/>
                <a:gd name="T10" fmla="*/ 47 w 214"/>
                <a:gd name="T11" fmla="*/ 125 h 238"/>
                <a:gd name="T12" fmla="*/ 28 w 214"/>
                <a:gd name="T13" fmla="*/ 79 h 238"/>
                <a:gd name="T14" fmla="*/ 32 w 214"/>
                <a:gd name="T15" fmla="*/ 157 h 238"/>
                <a:gd name="T16" fmla="*/ 8 w 214"/>
                <a:gd name="T17" fmla="*/ 19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38">
                  <a:moveTo>
                    <a:pt x="8" y="192"/>
                  </a:moveTo>
                  <a:cubicBezTo>
                    <a:pt x="94" y="238"/>
                    <a:pt x="94" y="238"/>
                    <a:pt x="94" y="238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2" y="196"/>
                    <a:pt x="169" y="175"/>
                    <a:pt x="184" y="146"/>
                  </a:cubicBezTo>
                  <a:cubicBezTo>
                    <a:pt x="214" y="87"/>
                    <a:pt x="156" y="0"/>
                    <a:pt x="111" y="12"/>
                  </a:cubicBezTo>
                  <a:cubicBezTo>
                    <a:pt x="77" y="21"/>
                    <a:pt x="39" y="97"/>
                    <a:pt x="47" y="125"/>
                  </a:cubicBezTo>
                  <a:cubicBezTo>
                    <a:pt x="47" y="125"/>
                    <a:pt x="40" y="82"/>
                    <a:pt x="28" y="79"/>
                  </a:cubicBezTo>
                  <a:cubicBezTo>
                    <a:pt x="0" y="74"/>
                    <a:pt x="3" y="143"/>
                    <a:pt x="32" y="157"/>
                  </a:cubicBezTo>
                  <a:lnTo>
                    <a:pt x="8" y="192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ïṣlîḑè"/>
            <p:cNvSpPr/>
            <p:nvPr/>
          </p:nvSpPr>
          <p:spPr bwMode="auto">
            <a:xfrm>
              <a:off x="7420574" y="2048942"/>
              <a:ext cx="746523" cy="938198"/>
            </a:xfrm>
            <a:custGeom>
              <a:avLst/>
              <a:gdLst>
                <a:gd name="T0" fmla="*/ 21 w 178"/>
                <a:gd name="T1" fmla="*/ 150 h 224"/>
                <a:gd name="T2" fmla="*/ 0 w 178"/>
                <a:gd name="T3" fmla="*/ 191 h 224"/>
                <a:gd name="T4" fmla="*/ 63 w 178"/>
                <a:gd name="T5" fmla="*/ 224 h 224"/>
                <a:gd name="T6" fmla="*/ 81 w 178"/>
                <a:gd name="T7" fmla="*/ 182 h 224"/>
                <a:gd name="T8" fmla="*/ 153 w 178"/>
                <a:gd name="T9" fmla="*/ 132 h 224"/>
                <a:gd name="T10" fmla="*/ 105 w 178"/>
                <a:gd name="T11" fmla="*/ 0 h 224"/>
                <a:gd name="T12" fmla="*/ 112 w 178"/>
                <a:gd name="T13" fmla="*/ 31 h 224"/>
                <a:gd name="T14" fmla="*/ 21 w 178"/>
                <a:gd name="T15" fmla="*/ 15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24">
                  <a:moveTo>
                    <a:pt x="21" y="150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81" y="182"/>
                    <a:pt x="138" y="161"/>
                    <a:pt x="153" y="132"/>
                  </a:cubicBezTo>
                  <a:cubicBezTo>
                    <a:pt x="178" y="84"/>
                    <a:pt x="143" y="16"/>
                    <a:pt x="105" y="0"/>
                  </a:cubicBezTo>
                  <a:cubicBezTo>
                    <a:pt x="108" y="9"/>
                    <a:pt x="111" y="19"/>
                    <a:pt x="112" y="31"/>
                  </a:cubicBezTo>
                  <a:cubicBezTo>
                    <a:pt x="115" y="93"/>
                    <a:pt x="21" y="150"/>
                    <a:pt x="21" y="150"/>
                  </a:cubicBez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069001" y="1193799"/>
            <a:ext cx="6053997" cy="4870963"/>
            <a:chOff x="3069001" y="1193799"/>
            <a:chExt cx="6053997" cy="4870963"/>
          </a:xfrm>
        </p:grpSpPr>
        <p:sp>
          <p:nvSpPr>
            <p:cNvPr id="44" name="矩形 43"/>
            <p:cNvSpPr/>
            <p:nvPr/>
          </p:nvSpPr>
          <p:spPr>
            <a:xfrm>
              <a:off x="4431038" y="4864433"/>
              <a:ext cx="2967479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7200" b="1">
                  <a:solidFill>
                    <a:srgbClr val="A20000"/>
                  </a:solidFill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冬  雪</a:t>
              </a:r>
              <a:endParaRPr lang="zh-CN" altLang="en-US" sz="7200" b="1">
                <a:solidFill>
                  <a:srgbClr val="A20000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9F9F9"/>
                </a:clrFrom>
                <a:clrTo>
                  <a:srgbClr val="F9F9F9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3069001" y="1193799"/>
              <a:ext cx="6053997" cy="3368390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îSlíḋê"/>
          <p:cNvSpPr/>
          <p:nvPr/>
        </p:nvSpPr>
        <p:spPr>
          <a:xfrm>
            <a:off x="0" y="-13892"/>
            <a:ext cx="12192000" cy="928292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150" name="0c38131d-66ce-45a0-847b-0a84904de4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3" y="7816"/>
            <a:ext cx="890359" cy="935414"/>
            <a:chOff x="4002710" y="1229784"/>
            <a:chExt cx="4186580" cy="4398432"/>
          </a:xfrm>
        </p:grpSpPr>
        <p:sp>
          <p:nvSpPr>
            <p:cNvPr id="151" name="í$1idé"/>
            <p:cNvSpPr/>
            <p:nvPr/>
          </p:nvSpPr>
          <p:spPr bwMode="auto">
            <a:xfrm>
              <a:off x="4838008" y="1498128"/>
              <a:ext cx="2170969" cy="2049911"/>
            </a:xfrm>
            <a:custGeom>
              <a:avLst/>
              <a:gdLst>
                <a:gd name="T0" fmla="*/ 479 w 517"/>
                <a:gd name="T1" fmla="*/ 189 h 489"/>
                <a:gd name="T2" fmla="*/ 319 w 517"/>
                <a:gd name="T3" fmla="*/ 450 h 489"/>
                <a:gd name="T4" fmla="*/ 38 w 517"/>
                <a:gd name="T5" fmla="*/ 329 h 489"/>
                <a:gd name="T6" fmla="*/ 189 w 517"/>
                <a:gd name="T7" fmla="*/ 39 h 489"/>
                <a:gd name="T8" fmla="*/ 479 w 517"/>
                <a:gd name="T9" fmla="*/ 1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489">
                  <a:moveTo>
                    <a:pt x="479" y="189"/>
                  </a:moveTo>
                  <a:cubicBezTo>
                    <a:pt x="517" y="311"/>
                    <a:pt x="441" y="412"/>
                    <a:pt x="319" y="450"/>
                  </a:cubicBezTo>
                  <a:cubicBezTo>
                    <a:pt x="197" y="489"/>
                    <a:pt x="77" y="451"/>
                    <a:pt x="38" y="329"/>
                  </a:cubicBezTo>
                  <a:cubicBezTo>
                    <a:pt x="0" y="208"/>
                    <a:pt x="67" y="78"/>
                    <a:pt x="189" y="39"/>
                  </a:cubicBezTo>
                  <a:cubicBezTo>
                    <a:pt x="310" y="0"/>
                    <a:pt x="440" y="68"/>
                    <a:pt x="479" y="189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ïṡľîḋè"/>
            <p:cNvSpPr/>
            <p:nvPr/>
          </p:nvSpPr>
          <p:spPr bwMode="auto">
            <a:xfrm>
              <a:off x="5582513" y="1498128"/>
              <a:ext cx="1426464" cy="1967189"/>
            </a:xfrm>
            <a:custGeom>
              <a:avLst/>
              <a:gdLst>
                <a:gd name="T0" fmla="*/ 302 w 340"/>
                <a:gd name="T1" fmla="*/ 189 h 469"/>
                <a:gd name="T2" fmla="*/ 142 w 340"/>
                <a:gd name="T3" fmla="*/ 450 h 469"/>
                <a:gd name="T4" fmla="*/ 0 w 340"/>
                <a:gd name="T5" fmla="*/ 459 h 469"/>
                <a:gd name="T6" fmla="*/ 148 w 340"/>
                <a:gd name="T7" fmla="*/ 349 h 469"/>
                <a:gd name="T8" fmla="*/ 204 w 340"/>
                <a:gd name="T9" fmla="*/ 183 h 469"/>
                <a:gd name="T10" fmla="*/ 85 w 340"/>
                <a:gd name="T11" fmla="*/ 83 h 469"/>
                <a:gd name="T12" fmla="*/ 7 w 340"/>
                <a:gd name="T13" fmla="*/ 41 h 469"/>
                <a:gd name="T14" fmla="*/ 12 w 340"/>
                <a:gd name="T15" fmla="*/ 39 h 469"/>
                <a:gd name="T16" fmla="*/ 302 w 340"/>
                <a:gd name="T17" fmla="*/ 18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469">
                  <a:moveTo>
                    <a:pt x="302" y="189"/>
                  </a:moveTo>
                  <a:cubicBezTo>
                    <a:pt x="340" y="311"/>
                    <a:pt x="264" y="412"/>
                    <a:pt x="142" y="450"/>
                  </a:cubicBezTo>
                  <a:cubicBezTo>
                    <a:pt x="93" y="466"/>
                    <a:pt x="44" y="469"/>
                    <a:pt x="0" y="459"/>
                  </a:cubicBezTo>
                  <a:cubicBezTo>
                    <a:pt x="37" y="433"/>
                    <a:pt x="105" y="384"/>
                    <a:pt x="148" y="349"/>
                  </a:cubicBezTo>
                  <a:cubicBezTo>
                    <a:pt x="210" y="299"/>
                    <a:pt x="224" y="255"/>
                    <a:pt x="204" y="183"/>
                  </a:cubicBezTo>
                  <a:cubicBezTo>
                    <a:pt x="183" y="112"/>
                    <a:pt x="85" y="83"/>
                    <a:pt x="85" y="8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0"/>
                    <a:pt x="10" y="40"/>
                    <a:pt x="12" y="39"/>
                  </a:cubicBezTo>
                  <a:cubicBezTo>
                    <a:pt x="133" y="0"/>
                    <a:pt x="263" y="68"/>
                    <a:pt x="302" y="189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íṣḷiḑe"/>
            <p:cNvSpPr/>
            <p:nvPr/>
          </p:nvSpPr>
          <p:spPr bwMode="auto">
            <a:xfrm>
              <a:off x="4317460" y="3870860"/>
              <a:ext cx="1045132" cy="746523"/>
            </a:xfrm>
            <a:custGeom>
              <a:avLst/>
              <a:gdLst>
                <a:gd name="T0" fmla="*/ 3 w 249"/>
                <a:gd name="T1" fmla="*/ 148 h 178"/>
                <a:gd name="T2" fmla="*/ 7 w 249"/>
                <a:gd name="T3" fmla="*/ 133 h 178"/>
                <a:gd name="T4" fmla="*/ 66 w 249"/>
                <a:gd name="T5" fmla="*/ 99 h 178"/>
                <a:gd name="T6" fmla="*/ 11 w 249"/>
                <a:gd name="T7" fmla="*/ 91 h 178"/>
                <a:gd name="T8" fmla="*/ 2 w 249"/>
                <a:gd name="T9" fmla="*/ 79 h 178"/>
                <a:gd name="T10" fmla="*/ 14 w 249"/>
                <a:gd name="T11" fmla="*/ 69 h 178"/>
                <a:gd name="T12" fmla="*/ 96 w 249"/>
                <a:gd name="T13" fmla="*/ 81 h 178"/>
                <a:gd name="T14" fmla="*/ 232 w 249"/>
                <a:gd name="T15" fmla="*/ 3 h 178"/>
                <a:gd name="T16" fmla="*/ 246 w 249"/>
                <a:gd name="T17" fmla="*/ 7 h 178"/>
                <a:gd name="T18" fmla="*/ 245 w 249"/>
                <a:gd name="T19" fmla="*/ 19 h 178"/>
                <a:gd name="T20" fmla="*/ 242 w 249"/>
                <a:gd name="T21" fmla="*/ 22 h 178"/>
                <a:gd name="T22" fmla="*/ 130 w 249"/>
                <a:gd name="T23" fmla="*/ 87 h 178"/>
                <a:gd name="T24" fmla="*/ 129 w 249"/>
                <a:gd name="T25" fmla="*/ 89 h 178"/>
                <a:gd name="T26" fmla="*/ 97 w 249"/>
                <a:gd name="T27" fmla="*/ 170 h 178"/>
                <a:gd name="T28" fmla="*/ 83 w 249"/>
                <a:gd name="T29" fmla="*/ 176 h 178"/>
                <a:gd name="T30" fmla="*/ 77 w 249"/>
                <a:gd name="T31" fmla="*/ 161 h 178"/>
                <a:gd name="T32" fmla="*/ 100 w 249"/>
                <a:gd name="T33" fmla="*/ 104 h 178"/>
                <a:gd name="T34" fmla="*/ 18 w 249"/>
                <a:gd name="T35" fmla="*/ 152 h 178"/>
                <a:gd name="T36" fmla="*/ 3 w 249"/>
                <a:gd name="T37" fmla="*/ 14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78">
                  <a:moveTo>
                    <a:pt x="3" y="148"/>
                  </a:moveTo>
                  <a:cubicBezTo>
                    <a:pt x="0" y="142"/>
                    <a:pt x="2" y="136"/>
                    <a:pt x="7" y="133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5" y="90"/>
                    <a:pt x="1" y="85"/>
                    <a:pt x="2" y="79"/>
                  </a:cubicBezTo>
                  <a:cubicBezTo>
                    <a:pt x="3" y="73"/>
                    <a:pt x="8" y="69"/>
                    <a:pt x="14" y="69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7" y="0"/>
                    <a:pt x="243" y="2"/>
                    <a:pt x="246" y="7"/>
                  </a:cubicBezTo>
                  <a:cubicBezTo>
                    <a:pt x="249" y="11"/>
                    <a:pt x="248" y="16"/>
                    <a:pt x="245" y="19"/>
                  </a:cubicBezTo>
                  <a:cubicBezTo>
                    <a:pt x="245" y="20"/>
                    <a:pt x="244" y="21"/>
                    <a:pt x="242" y="22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8"/>
                    <a:pt x="130" y="88"/>
                    <a:pt x="129" y="89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95" y="175"/>
                    <a:pt x="88" y="178"/>
                    <a:pt x="83" y="176"/>
                  </a:cubicBezTo>
                  <a:cubicBezTo>
                    <a:pt x="77" y="173"/>
                    <a:pt x="75" y="167"/>
                    <a:pt x="77" y="161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3" y="155"/>
                    <a:pt x="6" y="153"/>
                    <a:pt x="3" y="148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ṩľïḍé"/>
            <p:cNvSpPr/>
            <p:nvPr/>
          </p:nvSpPr>
          <p:spPr bwMode="auto">
            <a:xfrm>
              <a:off x="4002710" y="3943495"/>
              <a:ext cx="990657" cy="895827"/>
            </a:xfrm>
            <a:custGeom>
              <a:avLst/>
              <a:gdLst>
                <a:gd name="T0" fmla="*/ 185 w 236"/>
                <a:gd name="T1" fmla="*/ 3 h 214"/>
                <a:gd name="T2" fmla="*/ 236 w 236"/>
                <a:gd name="T3" fmla="*/ 86 h 214"/>
                <a:gd name="T4" fmla="*/ 194 w 236"/>
                <a:gd name="T5" fmla="*/ 106 h 214"/>
                <a:gd name="T6" fmla="*/ 148 w 236"/>
                <a:gd name="T7" fmla="*/ 181 h 214"/>
                <a:gd name="T8" fmla="*/ 10 w 236"/>
                <a:gd name="T9" fmla="*/ 115 h 214"/>
                <a:gd name="T10" fmla="*/ 120 w 236"/>
                <a:gd name="T11" fmla="*/ 45 h 214"/>
                <a:gd name="T12" fmla="*/ 73 w 236"/>
                <a:gd name="T13" fmla="*/ 29 h 214"/>
                <a:gd name="T14" fmla="*/ 151 w 236"/>
                <a:gd name="T15" fmla="*/ 28 h 214"/>
                <a:gd name="T16" fmla="*/ 185 w 236"/>
                <a:gd name="T1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214">
                  <a:moveTo>
                    <a:pt x="185" y="3"/>
                  </a:moveTo>
                  <a:cubicBezTo>
                    <a:pt x="236" y="86"/>
                    <a:pt x="236" y="86"/>
                    <a:pt x="236" y="86"/>
                  </a:cubicBezTo>
                  <a:cubicBezTo>
                    <a:pt x="194" y="106"/>
                    <a:pt x="194" y="106"/>
                    <a:pt x="194" y="106"/>
                  </a:cubicBezTo>
                  <a:cubicBezTo>
                    <a:pt x="194" y="106"/>
                    <a:pt x="176" y="165"/>
                    <a:pt x="148" y="181"/>
                  </a:cubicBezTo>
                  <a:cubicBezTo>
                    <a:pt x="91" y="214"/>
                    <a:pt x="0" y="160"/>
                    <a:pt x="10" y="115"/>
                  </a:cubicBezTo>
                  <a:cubicBezTo>
                    <a:pt x="18" y="81"/>
                    <a:pt x="91" y="38"/>
                    <a:pt x="120" y="45"/>
                  </a:cubicBezTo>
                  <a:cubicBezTo>
                    <a:pt x="120" y="45"/>
                    <a:pt x="76" y="41"/>
                    <a:pt x="73" y="29"/>
                  </a:cubicBezTo>
                  <a:cubicBezTo>
                    <a:pt x="67" y="1"/>
                    <a:pt x="136" y="0"/>
                    <a:pt x="151" y="28"/>
                  </a:cubicBezTo>
                  <a:lnTo>
                    <a:pt x="185" y="3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iṧlïḑè"/>
            <p:cNvSpPr/>
            <p:nvPr/>
          </p:nvSpPr>
          <p:spPr bwMode="auto">
            <a:xfrm>
              <a:off x="4363865" y="4185610"/>
              <a:ext cx="629500" cy="566954"/>
            </a:xfrm>
            <a:custGeom>
              <a:avLst/>
              <a:gdLst>
                <a:gd name="T0" fmla="*/ 132 w 150"/>
                <a:gd name="T1" fmla="*/ 0 h 135"/>
                <a:gd name="T2" fmla="*/ 84 w 150"/>
                <a:gd name="T3" fmla="*/ 24 h 135"/>
                <a:gd name="T4" fmla="*/ 60 w 150"/>
                <a:gd name="T5" fmla="*/ 85 h 135"/>
                <a:gd name="T6" fmla="*/ 0 w 150"/>
                <a:gd name="T7" fmla="*/ 131 h 135"/>
                <a:gd name="T8" fmla="*/ 62 w 150"/>
                <a:gd name="T9" fmla="*/ 123 h 135"/>
                <a:gd name="T10" fmla="*/ 108 w 150"/>
                <a:gd name="T11" fmla="*/ 48 h 135"/>
                <a:gd name="T12" fmla="*/ 150 w 150"/>
                <a:gd name="T13" fmla="*/ 28 h 135"/>
                <a:gd name="T14" fmla="*/ 132 w 15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35">
                  <a:moveTo>
                    <a:pt x="13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74" y="59"/>
                    <a:pt x="60" y="85"/>
                  </a:cubicBezTo>
                  <a:cubicBezTo>
                    <a:pt x="50" y="104"/>
                    <a:pt x="17" y="122"/>
                    <a:pt x="0" y="131"/>
                  </a:cubicBezTo>
                  <a:cubicBezTo>
                    <a:pt x="21" y="135"/>
                    <a:pt x="43" y="134"/>
                    <a:pt x="62" y="123"/>
                  </a:cubicBezTo>
                  <a:cubicBezTo>
                    <a:pt x="90" y="107"/>
                    <a:pt x="108" y="48"/>
                    <a:pt x="108" y="48"/>
                  </a:cubicBezTo>
                  <a:cubicBezTo>
                    <a:pt x="150" y="28"/>
                    <a:pt x="150" y="28"/>
                    <a:pt x="150" y="28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ïṩliḍè"/>
            <p:cNvSpPr/>
            <p:nvPr/>
          </p:nvSpPr>
          <p:spPr bwMode="auto">
            <a:xfrm>
              <a:off x="5427156" y="1229784"/>
              <a:ext cx="2064035" cy="964427"/>
            </a:xfrm>
            <a:custGeom>
              <a:avLst/>
              <a:gdLst>
                <a:gd name="T0" fmla="*/ 0 w 492"/>
                <a:gd name="T1" fmla="*/ 86 h 230"/>
                <a:gd name="T2" fmla="*/ 152 w 492"/>
                <a:gd name="T3" fmla="*/ 8 h 230"/>
                <a:gd name="T4" fmla="*/ 417 w 492"/>
                <a:gd name="T5" fmla="*/ 108 h 230"/>
                <a:gd name="T6" fmla="*/ 492 w 492"/>
                <a:gd name="T7" fmla="*/ 213 h 230"/>
                <a:gd name="T8" fmla="*/ 468 w 492"/>
                <a:gd name="T9" fmla="*/ 230 h 230"/>
                <a:gd name="T10" fmla="*/ 374 w 492"/>
                <a:gd name="T11" fmla="*/ 172 h 230"/>
                <a:gd name="T12" fmla="*/ 365 w 492"/>
                <a:gd name="T13" fmla="*/ 196 h 230"/>
                <a:gd name="T14" fmla="*/ 0 w 492"/>
                <a:gd name="T15" fmla="*/ 8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230">
                  <a:moveTo>
                    <a:pt x="0" y="86"/>
                  </a:moveTo>
                  <a:cubicBezTo>
                    <a:pt x="0" y="86"/>
                    <a:pt x="70" y="16"/>
                    <a:pt x="152" y="8"/>
                  </a:cubicBezTo>
                  <a:cubicBezTo>
                    <a:pt x="234" y="0"/>
                    <a:pt x="346" y="28"/>
                    <a:pt x="417" y="108"/>
                  </a:cubicBezTo>
                  <a:cubicBezTo>
                    <a:pt x="462" y="159"/>
                    <a:pt x="492" y="213"/>
                    <a:pt x="492" y="213"/>
                  </a:cubicBezTo>
                  <a:cubicBezTo>
                    <a:pt x="468" y="230"/>
                    <a:pt x="468" y="230"/>
                    <a:pt x="468" y="230"/>
                  </a:cubicBezTo>
                  <a:cubicBezTo>
                    <a:pt x="468" y="230"/>
                    <a:pt x="402" y="170"/>
                    <a:pt x="374" y="172"/>
                  </a:cubicBezTo>
                  <a:cubicBezTo>
                    <a:pt x="365" y="172"/>
                    <a:pt x="365" y="196"/>
                    <a:pt x="365" y="19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ḷiďé"/>
            <p:cNvSpPr/>
            <p:nvPr/>
          </p:nvSpPr>
          <p:spPr bwMode="auto">
            <a:xfrm>
              <a:off x="6333071" y="1661557"/>
              <a:ext cx="1099609" cy="532654"/>
            </a:xfrm>
            <a:custGeom>
              <a:avLst/>
              <a:gdLst>
                <a:gd name="T0" fmla="*/ 127 w 262"/>
                <a:gd name="T1" fmla="*/ 7 h 127"/>
                <a:gd name="T2" fmla="*/ 0 w 262"/>
                <a:gd name="T3" fmla="*/ 48 h 127"/>
                <a:gd name="T4" fmla="*/ 149 w 262"/>
                <a:gd name="T5" fmla="*/ 93 h 127"/>
                <a:gd name="T6" fmla="*/ 158 w 262"/>
                <a:gd name="T7" fmla="*/ 69 h 127"/>
                <a:gd name="T8" fmla="*/ 252 w 262"/>
                <a:gd name="T9" fmla="*/ 127 h 127"/>
                <a:gd name="T10" fmla="*/ 262 w 262"/>
                <a:gd name="T11" fmla="*/ 120 h 127"/>
                <a:gd name="T12" fmla="*/ 127 w 262"/>
                <a:gd name="T13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27">
                  <a:moveTo>
                    <a:pt x="127" y="7"/>
                  </a:moveTo>
                  <a:cubicBezTo>
                    <a:pt x="62" y="13"/>
                    <a:pt x="20" y="36"/>
                    <a:pt x="0" y="4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49" y="93"/>
                    <a:pt x="149" y="69"/>
                    <a:pt x="158" y="69"/>
                  </a:cubicBezTo>
                  <a:cubicBezTo>
                    <a:pt x="186" y="67"/>
                    <a:pt x="252" y="127"/>
                    <a:pt x="252" y="127"/>
                  </a:cubicBezTo>
                  <a:cubicBezTo>
                    <a:pt x="262" y="120"/>
                    <a:pt x="262" y="120"/>
                    <a:pt x="262" y="120"/>
                  </a:cubicBezTo>
                  <a:cubicBezTo>
                    <a:pt x="247" y="91"/>
                    <a:pt x="195" y="0"/>
                    <a:pt x="127" y="7"/>
                  </a:cubicBez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iś1iḋé"/>
            <p:cNvSpPr/>
            <p:nvPr/>
          </p:nvSpPr>
          <p:spPr bwMode="auto">
            <a:xfrm>
              <a:off x="4914678" y="2617913"/>
              <a:ext cx="3014338" cy="3010303"/>
            </a:xfrm>
            <a:custGeom>
              <a:avLst/>
              <a:gdLst>
                <a:gd name="T0" fmla="*/ 664 w 718"/>
                <a:gd name="T1" fmla="*/ 261 h 718"/>
                <a:gd name="T2" fmla="*/ 457 w 718"/>
                <a:gd name="T3" fmla="*/ 664 h 718"/>
                <a:gd name="T4" fmla="*/ 55 w 718"/>
                <a:gd name="T5" fmla="*/ 457 h 718"/>
                <a:gd name="T6" fmla="*/ 261 w 718"/>
                <a:gd name="T7" fmla="*/ 55 h 718"/>
                <a:gd name="T8" fmla="*/ 664 w 718"/>
                <a:gd name="T9" fmla="*/ 261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718">
                  <a:moveTo>
                    <a:pt x="664" y="261"/>
                  </a:moveTo>
                  <a:cubicBezTo>
                    <a:pt x="718" y="430"/>
                    <a:pt x="626" y="610"/>
                    <a:pt x="457" y="664"/>
                  </a:cubicBezTo>
                  <a:cubicBezTo>
                    <a:pt x="289" y="718"/>
                    <a:pt x="109" y="626"/>
                    <a:pt x="55" y="457"/>
                  </a:cubicBezTo>
                  <a:cubicBezTo>
                    <a:pt x="0" y="289"/>
                    <a:pt x="93" y="109"/>
                    <a:pt x="261" y="55"/>
                  </a:cubicBezTo>
                  <a:cubicBezTo>
                    <a:pt x="430" y="0"/>
                    <a:pt x="610" y="93"/>
                    <a:pt x="664" y="261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ïśḻiḑe"/>
            <p:cNvSpPr/>
            <p:nvPr/>
          </p:nvSpPr>
          <p:spPr bwMode="auto">
            <a:xfrm>
              <a:off x="5842788" y="2803535"/>
              <a:ext cx="2043859" cy="2423173"/>
            </a:xfrm>
            <a:custGeom>
              <a:avLst/>
              <a:gdLst>
                <a:gd name="T0" fmla="*/ 443 w 487"/>
                <a:gd name="T1" fmla="*/ 217 h 578"/>
                <a:gd name="T2" fmla="*/ 321 w 487"/>
                <a:gd name="T3" fmla="*/ 578 h 578"/>
                <a:gd name="T4" fmla="*/ 387 w 487"/>
                <a:gd name="T5" fmla="*/ 460 h 578"/>
                <a:gd name="T6" fmla="*/ 339 w 487"/>
                <a:gd name="T7" fmla="*/ 390 h 578"/>
                <a:gd name="T8" fmla="*/ 273 w 487"/>
                <a:gd name="T9" fmla="*/ 429 h 578"/>
                <a:gd name="T10" fmla="*/ 264 w 487"/>
                <a:gd name="T11" fmla="*/ 156 h 578"/>
                <a:gd name="T12" fmla="*/ 139 w 487"/>
                <a:gd name="T13" fmla="*/ 197 h 578"/>
                <a:gd name="T14" fmla="*/ 0 w 487"/>
                <a:gd name="T15" fmla="*/ 194 h 578"/>
                <a:gd name="T16" fmla="*/ 193 w 487"/>
                <a:gd name="T17" fmla="*/ 0 h 578"/>
                <a:gd name="T18" fmla="*/ 443 w 487"/>
                <a:gd name="T19" fmla="*/ 21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578">
                  <a:moveTo>
                    <a:pt x="443" y="217"/>
                  </a:moveTo>
                  <a:cubicBezTo>
                    <a:pt x="487" y="355"/>
                    <a:pt x="434" y="500"/>
                    <a:pt x="321" y="578"/>
                  </a:cubicBezTo>
                  <a:cubicBezTo>
                    <a:pt x="362" y="540"/>
                    <a:pt x="373" y="497"/>
                    <a:pt x="387" y="460"/>
                  </a:cubicBezTo>
                  <a:cubicBezTo>
                    <a:pt x="401" y="423"/>
                    <a:pt x="377" y="364"/>
                    <a:pt x="339" y="390"/>
                  </a:cubicBezTo>
                  <a:cubicBezTo>
                    <a:pt x="302" y="417"/>
                    <a:pt x="273" y="429"/>
                    <a:pt x="273" y="429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177" y="190"/>
                    <a:pt x="139" y="197"/>
                  </a:cubicBezTo>
                  <a:cubicBezTo>
                    <a:pt x="100" y="203"/>
                    <a:pt x="66" y="206"/>
                    <a:pt x="0" y="194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307" y="20"/>
                    <a:pt x="405" y="100"/>
                    <a:pt x="443" y="217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iṥḷídè"/>
            <p:cNvSpPr/>
            <p:nvPr/>
          </p:nvSpPr>
          <p:spPr bwMode="auto">
            <a:xfrm>
              <a:off x="6546940" y="2928628"/>
              <a:ext cx="474144" cy="1489010"/>
            </a:xfrm>
            <a:custGeom>
              <a:avLst/>
              <a:gdLst>
                <a:gd name="T0" fmla="*/ 92 w 113"/>
                <a:gd name="T1" fmla="*/ 0 h 355"/>
                <a:gd name="T2" fmla="*/ 101 w 113"/>
                <a:gd name="T3" fmla="*/ 256 h 355"/>
                <a:gd name="T4" fmla="*/ 22 w 113"/>
                <a:gd name="T5" fmla="*/ 348 h 355"/>
                <a:gd name="T6" fmla="*/ 13 w 113"/>
                <a:gd name="T7" fmla="*/ 355 h 355"/>
                <a:gd name="T8" fmla="*/ 0 w 113"/>
                <a:gd name="T9" fmla="*/ 31 h 355"/>
                <a:gd name="T10" fmla="*/ 92 w 113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55">
                  <a:moveTo>
                    <a:pt x="92" y="0"/>
                  </a:moveTo>
                  <a:cubicBezTo>
                    <a:pt x="97" y="54"/>
                    <a:pt x="113" y="214"/>
                    <a:pt x="101" y="256"/>
                  </a:cubicBezTo>
                  <a:cubicBezTo>
                    <a:pt x="86" y="307"/>
                    <a:pt x="52" y="336"/>
                    <a:pt x="22" y="348"/>
                  </a:cubicBezTo>
                  <a:cubicBezTo>
                    <a:pt x="18" y="350"/>
                    <a:pt x="15" y="352"/>
                    <a:pt x="13" y="355"/>
                  </a:cubicBezTo>
                  <a:cubicBezTo>
                    <a:pt x="17" y="212"/>
                    <a:pt x="17" y="85"/>
                    <a:pt x="0" y="31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şḻïḓê"/>
            <p:cNvSpPr/>
            <p:nvPr/>
          </p:nvSpPr>
          <p:spPr bwMode="auto">
            <a:xfrm>
              <a:off x="6601416" y="2916522"/>
              <a:ext cx="466073" cy="1571734"/>
            </a:xfrm>
            <a:custGeom>
              <a:avLst/>
              <a:gdLst>
                <a:gd name="T0" fmla="*/ 100 w 111"/>
                <a:gd name="T1" fmla="*/ 11 h 375"/>
                <a:gd name="T2" fmla="*/ 111 w 111"/>
                <a:gd name="T3" fmla="*/ 309 h 375"/>
                <a:gd name="T4" fmla="*/ 0 w 111"/>
                <a:gd name="T5" fmla="*/ 375 h 375"/>
                <a:gd name="T6" fmla="*/ 0 w 111"/>
                <a:gd name="T7" fmla="*/ 366 h 375"/>
                <a:gd name="T8" fmla="*/ 0 w 111"/>
                <a:gd name="T9" fmla="*/ 358 h 375"/>
                <a:gd name="T10" fmla="*/ 9 w 111"/>
                <a:gd name="T11" fmla="*/ 351 h 375"/>
                <a:gd name="T12" fmla="*/ 88 w 111"/>
                <a:gd name="T13" fmla="*/ 259 h 375"/>
                <a:gd name="T14" fmla="*/ 79 w 111"/>
                <a:gd name="T15" fmla="*/ 3 h 375"/>
                <a:gd name="T16" fmla="*/ 89 w 111"/>
                <a:gd name="T17" fmla="*/ 0 h 375"/>
                <a:gd name="T18" fmla="*/ 100 w 111"/>
                <a:gd name="T19" fmla="*/ 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375">
                  <a:moveTo>
                    <a:pt x="100" y="11"/>
                  </a:moveTo>
                  <a:cubicBezTo>
                    <a:pt x="111" y="309"/>
                    <a:pt x="111" y="309"/>
                    <a:pt x="111" y="309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2" y="355"/>
                    <a:pt x="5" y="353"/>
                    <a:pt x="9" y="351"/>
                  </a:cubicBezTo>
                  <a:cubicBezTo>
                    <a:pt x="39" y="339"/>
                    <a:pt x="73" y="310"/>
                    <a:pt x="88" y="259"/>
                  </a:cubicBezTo>
                  <a:cubicBezTo>
                    <a:pt x="100" y="217"/>
                    <a:pt x="84" y="57"/>
                    <a:pt x="79" y="3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100" y="11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iślíďe"/>
            <p:cNvSpPr/>
            <p:nvPr/>
          </p:nvSpPr>
          <p:spPr bwMode="auto">
            <a:xfrm>
              <a:off x="6601416" y="4207805"/>
              <a:ext cx="474144" cy="423702"/>
            </a:xfrm>
            <a:custGeom>
              <a:avLst/>
              <a:gdLst>
                <a:gd name="T0" fmla="*/ 4 w 235"/>
                <a:gd name="T1" fmla="*/ 210 h 210"/>
                <a:gd name="T2" fmla="*/ 31 w 235"/>
                <a:gd name="T3" fmla="*/ 195 h 210"/>
                <a:gd name="T4" fmla="*/ 35 w 235"/>
                <a:gd name="T5" fmla="*/ 124 h 210"/>
                <a:gd name="T6" fmla="*/ 40 w 235"/>
                <a:gd name="T7" fmla="*/ 203 h 210"/>
                <a:gd name="T8" fmla="*/ 75 w 235"/>
                <a:gd name="T9" fmla="*/ 183 h 210"/>
                <a:gd name="T10" fmla="*/ 81 w 235"/>
                <a:gd name="T11" fmla="*/ 89 h 210"/>
                <a:gd name="T12" fmla="*/ 85 w 235"/>
                <a:gd name="T13" fmla="*/ 176 h 210"/>
                <a:gd name="T14" fmla="*/ 110 w 235"/>
                <a:gd name="T15" fmla="*/ 162 h 210"/>
                <a:gd name="T16" fmla="*/ 125 w 235"/>
                <a:gd name="T17" fmla="*/ 62 h 210"/>
                <a:gd name="T18" fmla="*/ 119 w 235"/>
                <a:gd name="T19" fmla="*/ 149 h 210"/>
                <a:gd name="T20" fmla="*/ 150 w 235"/>
                <a:gd name="T21" fmla="*/ 135 h 210"/>
                <a:gd name="T22" fmla="*/ 160 w 235"/>
                <a:gd name="T23" fmla="*/ 52 h 210"/>
                <a:gd name="T24" fmla="*/ 162 w 235"/>
                <a:gd name="T25" fmla="*/ 120 h 210"/>
                <a:gd name="T26" fmla="*/ 189 w 235"/>
                <a:gd name="T27" fmla="*/ 101 h 210"/>
                <a:gd name="T28" fmla="*/ 194 w 235"/>
                <a:gd name="T29" fmla="*/ 25 h 210"/>
                <a:gd name="T30" fmla="*/ 198 w 235"/>
                <a:gd name="T31" fmla="*/ 97 h 210"/>
                <a:gd name="T32" fmla="*/ 214 w 235"/>
                <a:gd name="T33" fmla="*/ 85 h 210"/>
                <a:gd name="T34" fmla="*/ 217 w 235"/>
                <a:gd name="T35" fmla="*/ 23 h 210"/>
                <a:gd name="T36" fmla="*/ 223 w 235"/>
                <a:gd name="T37" fmla="*/ 79 h 210"/>
                <a:gd name="T38" fmla="*/ 235 w 235"/>
                <a:gd name="T39" fmla="*/ 70 h 210"/>
                <a:gd name="T40" fmla="*/ 231 w 235"/>
                <a:gd name="T41" fmla="*/ 0 h 210"/>
                <a:gd name="T42" fmla="*/ 0 w 235"/>
                <a:gd name="T43" fmla="*/ 133 h 210"/>
                <a:gd name="T44" fmla="*/ 4 w 235"/>
                <a:gd name="T4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5" h="210">
                  <a:moveTo>
                    <a:pt x="4" y="210"/>
                  </a:moveTo>
                  <a:lnTo>
                    <a:pt x="31" y="195"/>
                  </a:lnTo>
                  <a:lnTo>
                    <a:pt x="35" y="124"/>
                  </a:lnTo>
                  <a:lnTo>
                    <a:pt x="40" y="203"/>
                  </a:lnTo>
                  <a:lnTo>
                    <a:pt x="75" y="183"/>
                  </a:lnTo>
                  <a:lnTo>
                    <a:pt x="81" y="89"/>
                  </a:lnTo>
                  <a:lnTo>
                    <a:pt x="85" y="176"/>
                  </a:lnTo>
                  <a:lnTo>
                    <a:pt x="110" y="162"/>
                  </a:lnTo>
                  <a:lnTo>
                    <a:pt x="125" y="62"/>
                  </a:lnTo>
                  <a:lnTo>
                    <a:pt x="119" y="149"/>
                  </a:lnTo>
                  <a:lnTo>
                    <a:pt x="150" y="135"/>
                  </a:lnTo>
                  <a:lnTo>
                    <a:pt x="160" y="52"/>
                  </a:lnTo>
                  <a:lnTo>
                    <a:pt x="162" y="120"/>
                  </a:lnTo>
                  <a:lnTo>
                    <a:pt x="189" y="101"/>
                  </a:lnTo>
                  <a:lnTo>
                    <a:pt x="194" y="25"/>
                  </a:lnTo>
                  <a:lnTo>
                    <a:pt x="198" y="97"/>
                  </a:lnTo>
                  <a:lnTo>
                    <a:pt x="214" y="85"/>
                  </a:lnTo>
                  <a:lnTo>
                    <a:pt x="217" y="23"/>
                  </a:lnTo>
                  <a:lnTo>
                    <a:pt x="223" y="79"/>
                  </a:lnTo>
                  <a:lnTo>
                    <a:pt x="235" y="70"/>
                  </a:lnTo>
                  <a:lnTo>
                    <a:pt x="231" y="0"/>
                  </a:lnTo>
                  <a:lnTo>
                    <a:pt x="0" y="133"/>
                  </a:lnTo>
                  <a:lnTo>
                    <a:pt x="4" y="210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ísļïḓe"/>
            <p:cNvSpPr/>
            <p:nvPr/>
          </p:nvSpPr>
          <p:spPr bwMode="auto">
            <a:xfrm>
              <a:off x="5043807" y="2476679"/>
              <a:ext cx="2039824" cy="1152067"/>
            </a:xfrm>
            <a:custGeom>
              <a:avLst/>
              <a:gdLst>
                <a:gd name="T0" fmla="*/ 0 w 486"/>
                <a:gd name="T1" fmla="*/ 184 h 275"/>
                <a:gd name="T2" fmla="*/ 308 w 486"/>
                <a:gd name="T3" fmla="*/ 85 h 275"/>
                <a:gd name="T4" fmla="*/ 451 w 486"/>
                <a:gd name="T5" fmla="*/ 0 h 275"/>
                <a:gd name="T6" fmla="*/ 486 w 486"/>
                <a:gd name="T7" fmla="*/ 106 h 275"/>
                <a:gd name="T8" fmla="*/ 214 w 486"/>
                <a:gd name="T9" fmla="*/ 258 h 275"/>
                <a:gd name="T10" fmla="*/ 22 w 486"/>
                <a:gd name="T11" fmla="*/ 254 h 275"/>
                <a:gd name="T12" fmla="*/ 0 w 486"/>
                <a:gd name="T13" fmla="*/ 18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75">
                  <a:moveTo>
                    <a:pt x="0" y="184"/>
                  </a:moveTo>
                  <a:cubicBezTo>
                    <a:pt x="84" y="197"/>
                    <a:pt x="211" y="161"/>
                    <a:pt x="308" y="85"/>
                  </a:cubicBezTo>
                  <a:cubicBezTo>
                    <a:pt x="390" y="22"/>
                    <a:pt x="451" y="0"/>
                    <a:pt x="451" y="0"/>
                  </a:cubicBezTo>
                  <a:cubicBezTo>
                    <a:pt x="486" y="106"/>
                    <a:pt x="486" y="106"/>
                    <a:pt x="486" y="106"/>
                  </a:cubicBezTo>
                  <a:cubicBezTo>
                    <a:pt x="486" y="106"/>
                    <a:pt x="373" y="228"/>
                    <a:pt x="214" y="258"/>
                  </a:cubicBezTo>
                  <a:cubicBezTo>
                    <a:pt x="127" y="275"/>
                    <a:pt x="22" y="254"/>
                    <a:pt x="22" y="254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îSļîde"/>
            <p:cNvSpPr/>
            <p:nvPr/>
          </p:nvSpPr>
          <p:spPr bwMode="auto">
            <a:xfrm>
              <a:off x="5124512" y="2807570"/>
              <a:ext cx="1959119" cy="821176"/>
            </a:xfrm>
            <a:custGeom>
              <a:avLst/>
              <a:gdLst>
                <a:gd name="T0" fmla="*/ 467 w 467"/>
                <a:gd name="T1" fmla="*/ 27 h 196"/>
                <a:gd name="T2" fmla="*/ 195 w 467"/>
                <a:gd name="T3" fmla="*/ 179 h 196"/>
                <a:gd name="T4" fmla="*/ 3 w 467"/>
                <a:gd name="T5" fmla="*/ 175 h 196"/>
                <a:gd name="T6" fmla="*/ 0 w 467"/>
                <a:gd name="T7" fmla="*/ 164 h 196"/>
                <a:gd name="T8" fmla="*/ 223 w 467"/>
                <a:gd name="T9" fmla="*/ 146 h 196"/>
                <a:gd name="T10" fmla="*/ 445 w 467"/>
                <a:gd name="T11" fmla="*/ 10 h 196"/>
                <a:gd name="T12" fmla="*/ 458 w 467"/>
                <a:gd name="T13" fmla="*/ 0 h 196"/>
                <a:gd name="T14" fmla="*/ 467 w 467"/>
                <a:gd name="T15" fmla="*/ 2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7" h="196">
                  <a:moveTo>
                    <a:pt x="467" y="27"/>
                  </a:moveTo>
                  <a:cubicBezTo>
                    <a:pt x="467" y="27"/>
                    <a:pt x="354" y="149"/>
                    <a:pt x="195" y="179"/>
                  </a:cubicBezTo>
                  <a:cubicBezTo>
                    <a:pt x="108" y="196"/>
                    <a:pt x="3" y="175"/>
                    <a:pt x="3" y="17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45" y="167"/>
                    <a:pt x="169" y="169"/>
                    <a:pt x="223" y="146"/>
                  </a:cubicBezTo>
                  <a:cubicBezTo>
                    <a:pt x="333" y="99"/>
                    <a:pt x="372" y="64"/>
                    <a:pt x="445" y="10"/>
                  </a:cubicBezTo>
                  <a:cubicBezTo>
                    <a:pt x="450" y="6"/>
                    <a:pt x="454" y="3"/>
                    <a:pt x="458" y="0"/>
                  </a:cubicBezTo>
                  <a:lnTo>
                    <a:pt x="467" y="27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îŝḻïďê"/>
            <p:cNvSpPr/>
            <p:nvPr/>
          </p:nvSpPr>
          <p:spPr bwMode="auto">
            <a:xfrm>
              <a:off x="5786294" y="3876914"/>
              <a:ext cx="151323" cy="149305"/>
            </a:xfrm>
            <a:custGeom>
              <a:avLst/>
              <a:gdLst>
                <a:gd name="T0" fmla="*/ 33 w 36"/>
                <a:gd name="T1" fmla="*/ 13 h 36"/>
                <a:gd name="T2" fmla="*/ 22 w 36"/>
                <a:gd name="T3" fmla="*/ 33 h 36"/>
                <a:gd name="T4" fmla="*/ 2 w 36"/>
                <a:gd name="T5" fmla="*/ 22 h 36"/>
                <a:gd name="T6" fmla="*/ 13 w 36"/>
                <a:gd name="T7" fmla="*/ 2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0"/>
                    <a:pt x="22" y="33"/>
                  </a:cubicBezTo>
                  <a:cubicBezTo>
                    <a:pt x="14" y="36"/>
                    <a:pt x="5" y="31"/>
                    <a:pt x="2" y="22"/>
                  </a:cubicBezTo>
                  <a:cubicBezTo>
                    <a:pt x="0" y="14"/>
                    <a:pt x="4" y="5"/>
                    <a:pt x="13" y="2"/>
                  </a:cubicBezTo>
                  <a:cubicBezTo>
                    <a:pt x="21" y="0"/>
                    <a:pt x="30" y="4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îşļíďê"/>
            <p:cNvSpPr/>
            <p:nvPr/>
          </p:nvSpPr>
          <p:spPr bwMode="auto">
            <a:xfrm>
              <a:off x="5828664" y="4236052"/>
              <a:ext cx="151323" cy="151323"/>
            </a:xfrm>
            <a:custGeom>
              <a:avLst/>
              <a:gdLst>
                <a:gd name="T0" fmla="*/ 34 w 36"/>
                <a:gd name="T1" fmla="*/ 13 h 36"/>
                <a:gd name="T2" fmla="*/ 23 w 36"/>
                <a:gd name="T3" fmla="*/ 33 h 36"/>
                <a:gd name="T4" fmla="*/ 3 w 36"/>
                <a:gd name="T5" fmla="*/ 23 h 36"/>
                <a:gd name="T6" fmla="*/ 13 w 36"/>
                <a:gd name="T7" fmla="*/ 3 h 36"/>
                <a:gd name="T8" fmla="*/ 34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4" y="13"/>
                  </a:moveTo>
                  <a:cubicBezTo>
                    <a:pt x="36" y="21"/>
                    <a:pt x="32" y="30"/>
                    <a:pt x="23" y="33"/>
                  </a:cubicBezTo>
                  <a:cubicBezTo>
                    <a:pt x="15" y="36"/>
                    <a:pt x="6" y="31"/>
                    <a:pt x="3" y="23"/>
                  </a:cubicBezTo>
                  <a:cubicBezTo>
                    <a:pt x="0" y="14"/>
                    <a:pt x="5" y="5"/>
                    <a:pt x="13" y="3"/>
                  </a:cubicBezTo>
                  <a:cubicBezTo>
                    <a:pt x="22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ïśļíďê"/>
            <p:cNvSpPr/>
            <p:nvPr/>
          </p:nvSpPr>
          <p:spPr bwMode="auto">
            <a:xfrm>
              <a:off x="6010250" y="4566943"/>
              <a:ext cx="151323" cy="151323"/>
            </a:xfrm>
            <a:custGeom>
              <a:avLst/>
              <a:gdLst>
                <a:gd name="T0" fmla="*/ 33 w 36"/>
                <a:gd name="T1" fmla="*/ 13 h 36"/>
                <a:gd name="T2" fmla="*/ 23 w 36"/>
                <a:gd name="T3" fmla="*/ 33 h 36"/>
                <a:gd name="T4" fmla="*/ 2 w 36"/>
                <a:gd name="T5" fmla="*/ 23 h 36"/>
                <a:gd name="T6" fmla="*/ 13 w 36"/>
                <a:gd name="T7" fmla="*/ 3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1"/>
                    <a:pt x="23" y="33"/>
                  </a:cubicBezTo>
                  <a:cubicBezTo>
                    <a:pt x="14" y="36"/>
                    <a:pt x="5" y="31"/>
                    <a:pt x="2" y="23"/>
                  </a:cubicBezTo>
                  <a:cubicBezTo>
                    <a:pt x="0" y="14"/>
                    <a:pt x="4" y="5"/>
                    <a:pt x="13" y="3"/>
                  </a:cubicBezTo>
                  <a:cubicBezTo>
                    <a:pt x="21" y="0"/>
                    <a:pt x="30" y="5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íṩľïḓè"/>
            <p:cNvSpPr/>
            <p:nvPr/>
          </p:nvSpPr>
          <p:spPr bwMode="auto">
            <a:xfrm>
              <a:off x="5078106" y="2252721"/>
              <a:ext cx="617395" cy="286503"/>
            </a:xfrm>
            <a:custGeom>
              <a:avLst/>
              <a:gdLst>
                <a:gd name="T0" fmla="*/ 6 w 147"/>
                <a:gd name="T1" fmla="*/ 22 h 68"/>
                <a:gd name="T2" fmla="*/ 22 w 147"/>
                <a:gd name="T3" fmla="*/ 5 h 68"/>
                <a:gd name="T4" fmla="*/ 119 w 147"/>
                <a:gd name="T5" fmla="*/ 5 h 68"/>
                <a:gd name="T6" fmla="*/ 106 w 147"/>
                <a:gd name="T7" fmla="*/ 64 h 68"/>
                <a:gd name="T8" fmla="*/ 6 w 147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8">
                  <a:moveTo>
                    <a:pt x="6" y="22"/>
                  </a:move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47" y="11"/>
                    <a:pt x="147" y="68"/>
                    <a:pt x="106" y="64"/>
                  </a:cubicBezTo>
                  <a:cubicBezTo>
                    <a:pt x="56" y="49"/>
                    <a:pt x="13" y="33"/>
                    <a:pt x="6" y="22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îṡḻîḓê"/>
            <p:cNvSpPr/>
            <p:nvPr/>
          </p:nvSpPr>
          <p:spPr bwMode="auto">
            <a:xfrm>
              <a:off x="5078106" y="2252721"/>
              <a:ext cx="579060" cy="256240"/>
            </a:xfrm>
            <a:custGeom>
              <a:avLst/>
              <a:gdLst>
                <a:gd name="T0" fmla="*/ 138 w 138"/>
                <a:gd name="T1" fmla="*/ 27 h 61"/>
                <a:gd name="T2" fmla="*/ 135 w 138"/>
                <a:gd name="T3" fmla="*/ 36 h 61"/>
                <a:gd name="T4" fmla="*/ 121 w 138"/>
                <a:gd name="T5" fmla="*/ 54 h 61"/>
                <a:gd name="T6" fmla="*/ 93 w 138"/>
                <a:gd name="T7" fmla="*/ 52 h 61"/>
                <a:gd name="T8" fmla="*/ 90 w 138"/>
                <a:gd name="T9" fmla="*/ 40 h 61"/>
                <a:gd name="T10" fmla="*/ 85 w 138"/>
                <a:gd name="T11" fmla="*/ 19 h 61"/>
                <a:gd name="T12" fmla="*/ 79 w 138"/>
                <a:gd name="T13" fmla="*/ 46 h 61"/>
                <a:gd name="T14" fmla="*/ 58 w 138"/>
                <a:gd name="T15" fmla="*/ 40 h 61"/>
                <a:gd name="T16" fmla="*/ 59 w 138"/>
                <a:gd name="T17" fmla="*/ 25 h 61"/>
                <a:gd name="T18" fmla="*/ 55 w 138"/>
                <a:gd name="T19" fmla="*/ 14 h 61"/>
                <a:gd name="T20" fmla="*/ 47 w 138"/>
                <a:gd name="T21" fmla="*/ 33 h 61"/>
                <a:gd name="T22" fmla="*/ 6 w 138"/>
                <a:gd name="T23" fmla="*/ 22 h 61"/>
                <a:gd name="T24" fmla="*/ 22 w 138"/>
                <a:gd name="T25" fmla="*/ 5 h 61"/>
                <a:gd name="T26" fmla="*/ 119 w 138"/>
                <a:gd name="T27" fmla="*/ 5 h 61"/>
                <a:gd name="T28" fmla="*/ 138 w 138"/>
                <a:gd name="T29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61">
                  <a:moveTo>
                    <a:pt x="138" y="27"/>
                  </a:moveTo>
                  <a:cubicBezTo>
                    <a:pt x="137" y="29"/>
                    <a:pt x="136" y="33"/>
                    <a:pt x="135" y="36"/>
                  </a:cubicBezTo>
                  <a:cubicBezTo>
                    <a:pt x="133" y="46"/>
                    <a:pt x="133" y="47"/>
                    <a:pt x="121" y="54"/>
                  </a:cubicBezTo>
                  <a:cubicBezTo>
                    <a:pt x="109" y="61"/>
                    <a:pt x="99" y="53"/>
                    <a:pt x="93" y="52"/>
                  </a:cubicBezTo>
                  <a:cubicBezTo>
                    <a:pt x="88" y="52"/>
                    <a:pt x="90" y="47"/>
                    <a:pt x="90" y="40"/>
                  </a:cubicBezTo>
                  <a:cubicBezTo>
                    <a:pt x="91" y="33"/>
                    <a:pt x="87" y="22"/>
                    <a:pt x="85" y="19"/>
                  </a:cubicBezTo>
                  <a:cubicBezTo>
                    <a:pt x="83" y="17"/>
                    <a:pt x="83" y="41"/>
                    <a:pt x="79" y="46"/>
                  </a:cubicBezTo>
                  <a:cubicBezTo>
                    <a:pt x="74" y="51"/>
                    <a:pt x="65" y="41"/>
                    <a:pt x="58" y="40"/>
                  </a:cubicBezTo>
                  <a:cubicBezTo>
                    <a:pt x="52" y="39"/>
                    <a:pt x="59" y="35"/>
                    <a:pt x="59" y="25"/>
                  </a:cubicBezTo>
                  <a:cubicBezTo>
                    <a:pt x="60" y="16"/>
                    <a:pt x="55" y="14"/>
                    <a:pt x="55" y="14"/>
                  </a:cubicBezTo>
                  <a:cubicBezTo>
                    <a:pt x="55" y="14"/>
                    <a:pt x="53" y="29"/>
                    <a:pt x="47" y="33"/>
                  </a:cubicBezTo>
                  <a:cubicBezTo>
                    <a:pt x="41" y="38"/>
                    <a:pt x="23" y="27"/>
                    <a:pt x="6" y="22"/>
                  </a:cubicBez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29" y="7"/>
                    <a:pt x="136" y="16"/>
                    <a:pt x="138" y="27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ïṣḻîḋê"/>
            <p:cNvSpPr/>
            <p:nvPr/>
          </p:nvSpPr>
          <p:spPr bwMode="auto">
            <a:xfrm>
              <a:off x="5102317" y="2313250"/>
              <a:ext cx="566954" cy="234045"/>
            </a:xfrm>
            <a:custGeom>
              <a:avLst/>
              <a:gdLst>
                <a:gd name="T0" fmla="*/ 100 w 135"/>
                <a:gd name="T1" fmla="*/ 50 h 56"/>
                <a:gd name="T2" fmla="*/ 0 w 135"/>
                <a:gd name="T3" fmla="*/ 8 h 56"/>
                <a:gd name="T4" fmla="*/ 41 w 135"/>
                <a:gd name="T5" fmla="*/ 19 h 56"/>
                <a:gd name="T6" fmla="*/ 49 w 135"/>
                <a:gd name="T7" fmla="*/ 0 h 56"/>
                <a:gd name="T8" fmla="*/ 53 w 135"/>
                <a:gd name="T9" fmla="*/ 11 h 56"/>
                <a:gd name="T10" fmla="*/ 52 w 135"/>
                <a:gd name="T11" fmla="*/ 26 h 56"/>
                <a:gd name="T12" fmla="*/ 73 w 135"/>
                <a:gd name="T13" fmla="*/ 32 h 56"/>
                <a:gd name="T14" fmla="*/ 79 w 135"/>
                <a:gd name="T15" fmla="*/ 5 h 56"/>
                <a:gd name="T16" fmla="*/ 84 w 135"/>
                <a:gd name="T17" fmla="*/ 26 h 56"/>
                <a:gd name="T18" fmla="*/ 87 w 135"/>
                <a:gd name="T19" fmla="*/ 38 h 56"/>
                <a:gd name="T20" fmla="*/ 129 w 135"/>
                <a:gd name="T21" fmla="*/ 22 h 56"/>
                <a:gd name="T22" fmla="*/ 132 w 135"/>
                <a:gd name="T23" fmla="*/ 13 h 56"/>
                <a:gd name="T24" fmla="*/ 100 w 135"/>
                <a:gd name="T2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6">
                  <a:moveTo>
                    <a:pt x="100" y="50"/>
                  </a:moveTo>
                  <a:cubicBezTo>
                    <a:pt x="50" y="35"/>
                    <a:pt x="7" y="19"/>
                    <a:pt x="0" y="8"/>
                  </a:cubicBezTo>
                  <a:cubicBezTo>
                    <a:pt x="17" y="13"/>
                    <a:pt x="35" y="24"/>
                    <a:pt x="41" y="19"/>
                  </a:cubicBezTo>
                  <a:cubicBezTo>
                    <a:pt x="47" y="15"/>
                    <a:pt x="49" y="0"/>
                    <a:pt x="49" y="0"/>
                  </a:cubicBezTo>
                  <a:cubicBezTo>
                    <a:pt x="49" y="0"/>
                    <a:pt x="54" y="2"/>
                    <a:pt x="53" y="11"/>
                  </a:cubicBezTo>
                  <a:cubicBezTo>
                    <a:pt x="53" y="21"/>
                    <a:pt x="46" y="25"/>
                    <a:pt x="52" y="26"/>
                  </a:cubicBezTo>
                  <a:cubicBezTo>
                    <a:pt x="59" y="27"/>
                    <a:pt x="68" y="37"/>
                    <a:pt x="73" y="32"/>
                  </a:cubicBezTo>
                  <a:cubicBezTo>
                    <a:pt x="77" y="27"/>
                    <a:pt x="77" y="3"/>
                    <a:pt x="79" y="5"/>
                  </a:cubicBezTo>
                  <a:cubicBezTo>
                    <a:pt x="81" y="8"/>
                    <a:pt x="85" y="19"/>
                    <a:pt x="84" y="26"/>
                  </a:cubicBezTo>
                  <a:cubicBezTo>
                    <a:pt x="84" y="33"/>
                    <a:pt x="82" y="38"/>
                    <a:pt x="87" y="38"/>
                  </a:cubicBezTo>
                  <a:cubicBezTo>
                    <a:pt x="88" y="38"/>
                    <a:pt x="120" y="56"/>
                    <a:pt x="129" y="22"/>
                  </a:cubicBezTo>
                  <a:cubicBezTo>
                    <a:pt x="130" y="19"/>
                    <a:pt x="131" y="15"/>
                    <a:pt x="132" y="13"/>
                  </a:cubicBezTo>
                  <a:cubicBezTo>
                    <a:pt x="135" y="31"/>
                    <a:pt x="126" y="53"/>
                    <a:pt x="100" y="50"/>
                  </a:cubicBezTo>
                  <a:close/>
                </a:path>
              </a:pathLst>
            </a:custGeom>
            <a:solidFill>
              <a:srgbClr val="F49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ïslíḑê"/>
            <p:cNvSpPr/>
            <p:nvPr/>
          </p:nvSpPr>
          <p:spPr bwMode="auto">
            <a:xfrm>
              <a:off x="5191093" y="1411371"/>
              <a:ext cx="1801744" cy="905916"/>
            </a:xfrm>
            <a:custGeom>
              <a:avLst/>
              <a:gdLst>
                <a:gd name="T0" fmla="*/ 0 w 429"/>
                <a:gd name="T1" fmla="*/ 110 h 216"/>
                <a:gd name="T2" fmla="*/ 415 w 429"/>
                <a:gd name="T3" fmla="*/ 216 h 216"/>
                <a:gd name="T4" fmla="*/ 429 w 429"/>
                <a:gd name="T5" fmla="*/ 146 h 216"/>
                <a:gd name="T6" fmla="*/ 36 w 429"/>
                <a:gd name="T7" fmla="*/ 0 h 216"/>
                <a:gd name="T8" fmla="*/ 0 w 429"/>
                <a:gd name="T9" fmla="*/ 1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216">
                  <a:moveTo>
                    <a:pt x="0" y="110"/>
                  </a:moveTo>
                  <a:cubicBezTo>
                    <a:pt x="145" y="172"/>
                    <a:pt x="221" y="198"/>
                    <a:pt x="415" y="216"/>
                  </a:cubicBezTo>
                  <a:cubicBezTo>
                    <a:pt x="429" y="146"/>
                    <a:pt x="429" y="146"/>
                    <a:pt x="429" y="146"/>
                  </a:cubicBezTo>
                  <a:cubicBezTo>
                    <a:pt x="244" y="112"/>
                    <a:pt x="102" y="50"/>
                    <a:pt x="36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íşlîdè"/>
            <p:cNvSpPr/>
            <p:nvPr/>
          </p:nvSpPr>
          <p:spPr bwMode="auto">
            <a:xfrm>
              <a:off x="5191093" y="1843143"/>
              <a:ext cx="1801744" cy="474144"/>
            </a:xfrm>
            <a:custGeom>
              <a:avLst/>
              <a:gdLst>
                <a:gd name="T0" fmla="*/ 429 w 429"/>
                <a:gd name="T1" fmla="*/ 43 h 113"/>
                <a:gd name="T2" fmla="*/ 415 w 429"/>
                <a:gd name="T3" fmla="*/ 113 h 113"/>
                <a:gd name="T4" fmla="*/ 0 w 429"/>
                <a:gd name="T5" fmla="*/ 7 h 113"/>
                <a:gd name="T6" fmla="*/ 2 w 429"/>
                <a:gd name="T7" fmla="*/ 0 h 113"/>
                <a:gd name="T8" fmla="*/ 289 w 429"/>
                <a:gd name="T9" fmla="*/ 78 h 113"/>
                <a:gd name="T10" fmla="*/ 397 w 429"/>
                <a:gd name="T11" fmla="*/ 66 h 113"/>
                <a:gd name="T12" fmla="*/ 419 w 429"/>
                <a:gd name="T13" fmla="*/ 41 h 113"/>
                <a:gd name="T14" fmla="*/ 429 w 429"/>
                <a:gd name="T15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113">
                  <a:moveTo>
                    <a:pt x="429" y="43"/>
                  </a:moveTo>
                  <a:cubicBezTo>
                    <a:pt x="415" y="113"/>
                    <a:pt x="415" y="113"/>
                    <a:pt x="415" y="113"/>
                  </a:cubicBezTo>
                  <a:cubicBezTo>
                    <a:pt x="221" y="95"/>
                    <a:pt x="145" y="69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7" y="19"/>
                    <a:pt x="193" y="72"/>
                    <a:pt x="289" y="78"/>
                  </a:cubicBezTo>
                  <a:cubicBezTo>
                    <a:pt x="324" y="80"/>
                    <a:pt x="376" y="85"/>
                    <a:pt x="397" y="66"/>
                  </a:cubicBezTo>
                  <a:cubicBezTo>
                    <a:pt x="407" y="58"/>
                    <a:pt x="415" y="51"/>
                    <a:pt x="419" y="41"/>
                  </a:cubicBezTo>
                  <a:cubicBezTo>
                    <a:pt x="422" y="42"/>
                    <a:pt x="425" y="43"/>
                    <a:pt x="429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îś1îḍé"/>
            <p:cNvSpPr/>
            <p:nvPr/>
          </p:nvSpPr>
          <p:spPr bwMode="auto">
            <a:xfrm>
              <a:off x="7311622" y="2057012"/>
              <a:ext cx="377297" cy="369227"/>
            </a:xfrm>
            <a:custGeom>
              <a:avLst/>
              <a:gdLst>
                <a:gd name="T0" fmla="*/ 83 w 90"/>
                <a:gd name="T1" fmla="*/ 57 h 88"/>
                <a:gd name="T2" fmla="*/ 33 w 90"/>
                <a:gd name="T3" fmla="*/ 81 h 88"/>
                <a:gd name="T4" fmla="*/ 7 w 90"/>
                <a:gd name="T5" fmla="*/ 32 h 88"/>
                <a:gd name="T6" fmla="*/ 57 w 90"/>
                <a:gd name="T7" fmla="*/ 7 h 88"/>
                <a:gd name="T8" fmla="*/ 83 w 90"/>
                <a:gd name="T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83" y="57"/>
                  </a:moveTo>
                  <a:cubicBezTo>
                    <a:pt x="77" y="77"/>
                    <a:pt x="54" y="88"/>
                    <a:pt x="33" y="81"/>
                  </a:cubicBezTo>
                  <a:cubicBezTo>
                    <a:pt x="12" y="74"/>
                    <a:pt x="0" y="52"/>
                    <a:pt x="7" y="32"/>
                  </a:cubicBezTo>
                  <a:cubicBezTo>
                    <a:pt x="13" y="11"/>
                    <a:pt x="36" y="0"/>
                    <a:pt x="57" y="7"/>
                  </a:cubicBezTo>
                  <a:cubicBezTo>
                    <a:pt x="78" y="14"/>
                    <a:pt x="90" y="36"/>
                    <a:pt x="83" y="57"/>
                  </a:cubicBez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ïšḻîḍé"/>
            <p:cNvSpPr/>
            <p:nvPr/>
          </p:nvSpPr>
          <p:spPr bwMode="auto">
            <a:xfrm>
              <a:off x="7353992" y="2115523"/>
              <a:ext cx="330891" cy="310715"/>
            </a:xfrm>
            <a:custGeom>
              <a:avLst/>
              <a:gdLst>
                <a:gd name="T0" fmla="*/ 73 w 79"/>
                <a:gd name="T1" fmla="*/ 43 h 74"/>
                <a:gd name="T2" fmla="*/ 23 w 79"/>
                <a:gd name="T3" fmla="*/ 67 h 74"/>
                <a:gd name="T4" fmla="*/ 0 w 79"/>
                <a:gd name="T5" fmla="*/ 49 h 74"/>
                <a:gd name="T6" fmla="*/ 50 w 79"/>
                <a:gd name="T7" fmla="*/ 50 h 74"/>
                <a:gd name="T8" fmla="*/ 60 w 79"/>
                <a:gd name="T9" fmla="*/ 0 h 74"/>
                <a:gd name="T10" fmla="*/ 73 w 79"/>
                <a:gd name="T11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73" y="43"/>
                  </a:moveTo>
                  <a:cubicBezTo>
                    <a:pt x="67" y="63"/>
                    <a:pt x="44" y="74"/>
                    <a:pt x="23" y="67"/>
                  </a:cubicBezTo>
                  <a:cubicBezTo>
                    <a:pt x="13" y="64"/>
                    <a:pt x="5" y="57"/>
                    <a:pt x="0" y="49"/>
                  </a:cubicBezTo>
                  <a:cubicBezTo>
                    <a:pt x="3" y="51"/>
                    <a:pt x="31" y="67"/>
                    <a:pt x="50" y="50"/>
                  </a:cubicBezTo>
                  <a:cubicBezTo>
                    <a:pt x="70" y="31"/>
                    <a:pt x="63" y="11"/>
                    <a:pt x="60" y="0"/>
                  </a:cubicBezTo>
                  <a:cubicBezTo>
                    <a:pt x="73" y="10"/>
                    <a:pt x="79" y="27"/>
                    <a:pt x="73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$1îḓe"/>
            <p:cNvSpPr/>
            <p:nvPr/>
          </p:nvSpPr>
          <p:spPr bwMode="auto">
            <a:xfrm>
              <a:off x="5396891" y="2127628"/>
              <a:ext cx="88776" cy="88776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ïs1îḍê"/>
            <p:cNvSpPr/>
            <p:nvPr/>
          </p:nvSpPr>
          <p:spPr bwMode="auto">
            <a:xfrm>
              <a:off x="5451368" y="215789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6 h 6"/>
                <a:gd name="T4" fmla="*/ 0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6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îSḷîḍê"/>
            <p:cNvSpPr/>
            <p:nvPr/>
          </p:nvSpPr>
          <p:spPr bwMode="auto">
            <a:xfrm>
              <a:off x="5677342" y="2169999"/>
              <a:ext cx="88776" cy="92811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išľíďé"/>
            <p:cNvSpPr/>
            <p:nvPr/>
          </p:nvSpPr>
          <p:spPr bwMode="auto">
            <a:xfrm>
              <a:off x="5731818" y="220833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ï$líďè"/>
            <p:cNvSpPr/>
            <p:nvPr/>
          </p:nvSpPr>
          <p:spPr bwMode="auto">
            <a:xfrm>
              <a:off x="5564355" y="2621948"/>
              <a:ext cx="62547" cy="68599"/>
            </a:xfrm>
            <a:custGeom>
              <a:avLst/>
              <a:gdLst>
                <a:gd name="T0" fmla="*/ 15 w 31"/>
                <a:gd name="T1" fmla="*/ 0 h 34"/>
                <a:gd name="T2" fmla="*/ 0 w 31"/>
                <a:gd name="T3" fmla="*/ 11 h 34"/>
                <a:gd name="T4" fmla="*/ 0 w 31"/>
                <a:gd name="T5" fmla="*/ 27 h 34"/>
                <a:gd name="T6" fmla="*/ 23 w 31"/>
                <a:gd name="T7" fmla="*/ 34 h 34"/>
                <a:gd name="T8" fmla="*/ 31 w 31"/>
                <a:gd name="T9" fmla="*/ 11 h 34"/>
                <a:gd name="T10" fmla="*/ 15 w 3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15" y="0"/>
                  </a:moveTo>
                  <a:lnTo>
                    <a:pt x="0" y="11"/>
                  </a:lnTo>
                  <a:lnTo>
                    <a:pt x="0" y="27"/>
                  </a:lnTo>
                  <a:lnTo>
                    <a:pt x="23" y="34"/>
                  </a:lnTo>
                  <a:lnTo>
                    <a:pt x="31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i$ḷîḋè"/>
            <p:cNvSpPr/>
            <p:nvPr/>
          </p:nvSpPr>
          <p:spPr bwMode="auto">
            <a:xfrm>
              <a:off x="5711641" y="2640106"/>
              <a:ext cx="70618" cy="66582"/>
            </a:xfrm>
            <a:custGeom>
              <a:avLst/>
              <a:gdLst>
                <a:gd name="T0" fmla="*/ 25 w 35"/>
                <a:gd name="T1" fmla="*/ 0 h 33"/>
                <a:gd name="T2" fmla="*/ 8 w 35"/>
                <a:gd name="T3" fmla="*/ 0 h 33"/>
                <a:gd name="T4" fmla="*/ 0 w 35"/>
                <a:gd name="T5" fmla="*/ 14 h 33"/>
                <a:gd name="T6" fmla="*/ 15 w 35"/>
                <a:gd name="T7" fmla="*/ 33 h 33"/>
                <a:gd name="T8" fmla="*/ 35 w 35"/>
                <a:gd name="T9" fmla="*/ 18 h 33"/>
                <a:gd name="T10" fmla="*/ 25 w 35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3">
                  <a:moveTo>
                    <a:pt x="25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5" y="33"/>
                  </a:lnTo>
                  <a:lnTo>
                    <a:pt x="35" y="18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îṧliḓê"/>
            <p:cNvSpPr/>
            <p:nvPr/>
          </p:nvSpPr>
          <p:spPr bwMode="auto">
            <a:xfrm>
              <a:off x="5836734" y="2563436"/>
              <a:ext cx="68599" cy="66582"/>
            </a:xfrm>
            <a:custGeom>
              <a:avLst/>
              <a:gdLst>
                <a:gd name="T0" fmla="*/ 5 w 34"/>
                <a:gd name="T1" fmla="*/ 6 h 33"/>
                <a:gd name="T2" fmla="*/ 21 w 34"/>
                <a:gd name="T3" fmla="*/ 0 h 33"/>
                <a:gd name="T4" fmla="*/ 34 w 34"/>
                <a:gd name="T5" fmla="*/ 11 h 33"/>
                <a:gd name="T6" fmla="*/ 25 w 34"/>
                <a:gd name="T7" fmla="*/ 33 h 33"/>
                <a:gd name="T8" fmla="*/ 0 w 34"/>
                <a:gd name="T9" fmla="*/ 27 h 33"/>
                <a:gd name="T10" fmla="*/ 5 w 34"/>
                <a:gd name="T1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3">
                  <a:moveTo>
                    <a:pt x="5" y="6"/>
                  </a:moveTo>
                  <a:lnTo>
                    <a:pt x="21" y="0"/>
                  </a:lnTo>
                  <a:lnTo>
                    <a:pt x="34" y="11"/>
                  </a:lnTo>
                  <a:lnTo>
                    <a:pt x="25" y="33"/>
                  </a:lnTo>
                  <a:lnTo>
                    <a:pt x="0" y="27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íSḷíďè"/>
            <p:cNvSpPr/>
            <p:nvPr/>
          </p:nvSpPr>
          <p:spPr bwMode="auto">
            <a:xfrm>
              <a:off x="5800417" y="2430273"/>
              <a:ext cx="217904" cy="213869"/>
            </a:xfrm>
            <a:custGeom>
              <a:avLst/>
              <a:gdLst>
                <a:gd name="T0" fmla="*/ 9 w 52"/>
                <a:gd name="T1" fmla="*/ 0 h 51"/>
                <a:gd name="T2" fmla="*/ 15 w 52"/>
                <a:gd name="T3" fmla="*/ 34 h 51"/>
                <a:gd name="T4" fmla="*/ 52 w 52"/>
                <a:gd name="T5" fmla="*/ 46 h 51"/>
                <a:gd name="T6" fmla="*/ 9 w 5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9" y="0"/>
                  </a:moveTo>
                  <a:cubicBezTo>
                    <a:pt x="9" y="0"/>
                    <a:pt x="0" y="17"/>
                    <a:pt x="15" y="34"/>
                  </a:cubicBezTo>
                  <a:cubicBezTo>
                    <a:pt x="29" y="51"/>
                    <a:pt x="52" y="46"/>
                    <a:pt x="52" y="46"/>
                  </a:cubicBezTo>
                  <a:cubicBezTo>
                    <a:pt x="25" y="39"/>
                    <a:pt x="11" y="23"/>
                    <a:pt x="9" y="0"/>
                  </a:cubicBezTo>
                  <a:close/>
                </a:path>
              </a:pathLst>
            </a:custGeom>
            <a:solidFill>
              <a:srgbClr val="B3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ïsļiḑè"/>
            <p:cNvSpPr/>
            <p:nvPr/>
          </p:nvSpPr>
          <p:spPr bwMode="auto">
            <a:xfrm>
              <a:off x="7226881" y="2232545"/>
              <a:ext cx="788894" cy="1018903"/>
            </a:xfrm>
            <a:custGeom>
              <a:avLst/>
              <a:gdLst>
                <a:gd name="T0" fmla="*/ 164 w 188"/>
                <a:gd name="T1" fmla="*/ 7 h 243"/>
                <a:gd name="T2" fmla="*/ 149 w 188"/>
                <a:gd name="T3" fmla="*/ 10 h 243"/>
                <a:gd name="T4" fmla="*/ 111 w 188"/>
                <a:gd name="T5" fmla="*/ 66 h 243"/>
                <a:gd name="T6" fmla="*/ 107 w 188"/>
                <a:gd name="T7" fmla="*/ 11 h 243"/>
                <a:gd name="T8" fmla="*/ 95 w 188"/>
                <a:gd name="T9" fmla="*/ 1 h 243"/>
                <a:gd name="T10" fmla="*/ 85 w 188"/>
                <a:gd name="T11" fmla="*/ 12 h 243"/>
                <a:gd name="T12" fmla="*/ 91 w 188"/>
                <a:gd name="T13" fmla="*/ 95 h 243"/>
                <a:gd name="T14" fmla="*/ 4 w 188"/>
                <a:gd name="T15" fmla="*/ 225 h 243"/>
                <a:gd name="T16" fmla="*/ 7 w 188"/>
                <a:gd name="T17" fmla="*/ 240 h 243"/>
                <a:gd name="T18" fmla="*/ 22 w 188"/>
                <a:gd name="T19" fmla="*/ 237 h 243"/>
                <a:gd name="T20" fmla="*/ 94 w 188"/>
                <a:gd name="T21" fmla="*/ 129 h 243"/>
                <a:gd name="T22" fmla="*/ 97 w 188"/>
                <a:gd name="T23" fmla="*/ 129 h 243"/>
                <a:gd name="T24" fmla="*/ 179 w 188"/>
                <a:gd name="T25" fmla="*/ 102 h 243"/>
                <a:gd name="T26" fmla="*/ 182 w 188"/>
                <a:gd name="T27" fmla="*/ 100 h 243"/>
                <a:gd name="T28" fmla="*/ 186 w 188"/>
                <a:gd name="T29" fmla="*/ 88 h 243"/>
                <a:gd name="T30" fmla="*/ 173 w 188"/>
                <a:gd name="T31" fmla="*/ 81 h 243"/>
                <a:gd name="T32" fmla="*/ 114 w 188"/>
                <a:gd name="T33" fmla="*/ 100 h 243"/>
                <a:gd name="T34" fmla="*/ 167 w 188"/>
                <a:gd name="T35" fmla="*/ 22 h 243"/>
                <a:gd name="T36" fmla="*/ 164 w 188"/>
                <a:gd name="T37" fmla="*/ 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43">
                  <a:moveTo>
                    <a:pt x="164" y="7"/>
                  </a:moveTo>
                  <a:cubicBezTo>
                    <a:pt x="159" y="3"/>
                    <a:pt x="152" y="5"/>
                    <a:pt x="149" y="10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6" y="5"/>
                    <a:pt x="101" y="0"/>
                    <a:pt x="95" y="1"/>
                  </a:cubicBezTo>
                  <a:cubicBezTo>
                    <a:pt x="89" y="1"/>
                    <a:pt x="85" y="6"/>
                    <a:pt x="85" y="12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0" y="230"/>
                    <a:pt x="2" y="236"/>
                    <a:pt x="7" y="240"/>
                  </a:cubicBezTo>
                  <a:cubicBezTo>
                    <a:pt x="12" y="243"/>
                    <a:pt x="18" y="242"/>
                    <a:pt x="22" y="237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5" y="129"/>
                    <a:pt x="96" y="129"/>
                    <a:pt x="97" y="129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80" y="101"/>
                    <a:pt x="181" y="101"/>
                    <a:pt x="182" y="100"/>
                  </a:cubicBezTo>
                  <a:cubicBezTo>
                    <a:pt x="186" y="98"/>
                    <a:pt x="188" y="93"/>
                    <a:pt x="186" y="88"/>
                  </a:cubicBezTo>
                  <a:cubicBezTo>
                    <a:pt x="184" y="82"/>
                    <a:pt x="178" y="79"/>
                    <a:pt x="173" y="81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70" y="17"/>
                    <a:pt x="169" y="10"/>
                    <a:pt x="164" y="7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iṥlîḓé"/>
            <p:cNvSpPr/>
            <p:nvPr/>
          </p:nvSpPr>
          <p:spPr bwMode="auto">
            <a:xfrm>
              <a:off x="7289427" y="1990430"/>
              <a:ext cx="899863" cy="996709"/>
            </a:xfrm>
            <a:custGeom>
              <a:avLst/>
              <a:gdLst>
                <a:gd name="T0" fmla="*/ 8 w 214"/>
                <a:gd name="T1" fmla="*/ 192 h 238"/>
                <a:gd name="T2" fmla="*/ 94 w 214"/>
                <a:gd name="T3" fmla="*/ 238 h 238"/>
                <a:gd name="T4" fmla="*/ 112 w 214"/>
                <a:gd name="T5" fmla="*/ 196 h 238"/>
                <a:gd name="T6" fmla="*/ 184 w 214"/>
                <a:gd name="T7" fmla="*/ 146 h 238"/>
                <a:gd name="T8" fmla="*/ 111 w 214"/>
                <a:gd name="T9" fmla="*/ 12 h 238"/>
                <a:gd name="T10" fmla="*/ 47 w 214"/>
                <a:gd name="T11" fmla="*/ 125 h 238"/>
                <a:gd name="T12" fmla="*/ 28 w 214"/>
                <a:gd name="T13" fmla="*/ 79 h 238"/>
                <a:gd name="T14" fmla="*/ 32 w 214"/>
                <a:gd name="T15" fmla="*/ 157 h 238"/>
                <a:gd name="T16" fmla="*/ 8 w 214"/>
                <a:gd name="T17" fmla="*/ 19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38">
                  <a:moveTo>
                    <a:pt x="8" y="192"/>
                  </a:moveTo>
                  <a:cubicBezTo>
                    <a:pt x="94" y="238"/>
                    <a:pt x="94" y="238"/>
                    <a:pt x="94" y="238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2" y="196"/>
                    <a:pt x="169" y="175"/>
                    <a:pt x="184" y="146"/>
                  </a:cubicBezTo>
                  <a:cubicBezTo>
                    <a:pt x="214" y="87"/>
                    <a:pt x="156" y="0"/>
                    <a:pt x="111" y="12"/>
                  </a:cubicBezTo>
                  <a:cubicBezTo>
                    <a:pt x="77" y="21"/>
                    <a:pt x="39" y="97"/>
                    <a:pt x="47" y="125"/>
                  </a:cubicBezTo>
                  <a:cubicBezTo>
                    <a:pt x="47" y="125"/>
                    <a:pt x="40" y="82"/>
                    <a:pt x="28" y="79"/>
                  </a:cubicBezTo>
                  <a:cubicBezTo>
                    <a:pt x="0" y="74"/>
                    <a:pt x="3" y="143"/>
                    <a:pt x="32" y="157"/>
                  </a:cubicBezTo>
                  <a:lnTo>
                    <a:pt x="8" y="192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ïṣlîḑè"/>
            <p:cNvSpPr/>
            <p:nvPr/>
          </p:nvSpPr>
          <p:spPr bwMode="auto">
            <a:xfrm>
              <a:off x="7420574" y="2048942"/>
              <a:ext cx="746523" cy="938198"/>
            </a:xfrm>
            <a:custGeom>
              <a:avLst/>
              <a:gdLst>
                <a:gd name="T0" fmla="*/ 21 w 178"/>
                <a:gd name="T1" fmla="*/ 150 h 224"/>
                <a:gd name="T2" fmla="*/ 0 w 178"/>
                <a:gd name="T3" fmla="*/ 191 h 224"/>
                <a:gd name="T4" fmla="*/ 63 w 178"/>
                <a:gd name="T5" fmla="*/ 224 h 224"/>
                <a:gd name="T6" fmla="*/ 81 w 178"/>
                <a:gd name="T7" fmla="*/ 182 h 224"/>
                <a:gd name="T8" fmla="*/ 153 w 178"/>
                <a:gd name="T9" fmla="*/ 132 h 224"/>
                <a:gd name="T10" fmla="*/ 105 w 178"/>
                <a:gd name="T11" fmla="*/ 0 h 224"/>
                <a:gd name="T12" fmla="*/ 112 w 178"/>
                <a:gd name="T13" fmla="*/ 31 h 224"/>
                <a:gd name="T14" fmla="*/ 21 w 178"/>
                <a:gd name="T15" fmla="*/ 15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24">
                  <a:moveTo>
                    <a:pt x="21" y="150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81" y="182"/>
                    <a:pt x="138" y="161"/>
                    <a:pt x="153" y="132"/>
                  </a:cubicBezTo>
                  <a:cubicBezTo>
                    <a:pt x="178" y="84"/>
                    <a:pt x="143" y="16"/>
                    <a:pt x="105" y="0"/>
                  </a:cubicBezTo>
                  <a:cubicBezTo>
                    <a:pt x="108" y="9"/>
                    <a:pt x="111" y="19"/>
                    <a:pt x="112" y="31"/>
                  </a:cubicBezTo>
                  <a:cubicBezTo>
                    <a:pt x="115" y="93"/>
                    <a:pt x="21" y="150"/>
                    <a:pt x="21" y="150"/>
                  </a:cubicBez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581" y="2116364"/>
            <a:ext cx="2857500" cy="285750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8548944" y="1592769"/>
            <a:ext cx="29706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800" b="1" dirty="0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雪人 雪花</a:t>
            </a:r>
            <a:endParaRPr lang="zh-CN" altLang="en-US" sz="4800" b="1" dirty="0"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157935" y="4619062"/>
            <a:ext cx="3822261" cy="1745918"/>
            <a:chOff x="6928580" y="3825752"/>
            <a:chExt cx="2033258" cy="1309439"/>
          </a:xfrm>
        </p:grpSpPr>
        <p:grpSp>
          <p:nvGrpSpPr>
            <p:cNvPr id="44" name="0cc8be5e-2c5b-4892-8a38-7d936ac066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>
            <a:xfrm>
              <a:off x="8054970" y="4140201"/>
              <a:ext cx="906868" cy="994990"/>
              <a:chOff x="3659926" y="959408"/>
              <a:chExt cx="4872148" cy="5345584"/>
            </a:xfrm>
          </p:grpSpPr>
          <p:sp>
            <p:nvSpPr>
              <p:cNvPr id="48" name="îšļiḓe"/>
              <p:cNvSpPr/>
              <p:nvPr/>
            </p:nvSpPr>
            <p:spPr>
              <a:xfrm>
                <a:off x="3659926" y="4627895"/>
                <a:ext cx="553995" cy="553265"/>
              </a:xfrm>
              <a:custGeom>
                <a:avLst/>
                <a:gdLst>
                  <a:gd name="connsiteX0" fmla="*/ 702613 w 711229"/>
                  <a:gd name="connsiteY0" fmla="*/ 690159 h 710292"/>
                  <a:gd name="connsiteX1" fmla="*/ 691820 w 711229"/>
                  <a:gd name="connsiteY1" fmla="*/ 700952 h 710292"/>
                  <a:gd name="connsiteX2" fmla="*/ 647815 w 711229"/>
                  <a:gd name="connsiteY2" fmla="*/ 700952 h 710292"/>
                  <a:gd name="connsiteX3" fmla="*/ 9340 w 711229"/>
                  <a:gd name="connsiteY3" fmla="*/ 64138 h 710292"/>
                  <a:gd name="connsiteX4" fmla="*/ 9340 w 711229"/>
                  <a:gd name="connsiteY4" fmla="*/ 20134 h 710292"/>
                  <a:gd name="connsiteX5" fmla="*/ 20134 w 711229"/>
                  <a:gd name="connsiteY5" fmla="*/ 9340 h 710292"/>
                  <a:gd name="connsiteX6" fmla="*/ 64138 w 711229"/>
                  <a:gd name="connsiteY6" fmla="*/ 9340 h 710292"/>
                  <a:gd name="connsiteX7" fmla="*/ 701783 w 711229"/>
                  <a:gd name="connsiteY7" fmla="*/ 646985 h 710292"/>
                  <a:gd name="connsiteX8" fmla="*/ 702613 w 711229"/>
                  <a:gd name="connsiteY8" fmla="*/ 690159 h 710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1229" h="710292">
                    <a:moveTo>
                      <a:pt x="702613" y="690159"/>
                    </a:moveTo>
                    <a:lnTo>
                      <a:pt x="691820" y="700952"/>
                    </a:lnTo>
                    <a:cubicBezTo>
                      <a:pt x="679366" y="713406"/>
                      <a:pt x="659439" y="713406"/>
                      <a:pt x="647815" y="700952"/>
                    </a:cubicBezTo>
                    <a:lnTo>
                      <a:pt x="9340" y="64138"/>
                    </a:lnTo>
                    <a:cubicBezTo>
                      <a:pt x="-3113" y="51684"/>
                      <a:pt x="-3113" y="31758"/>
                      <a:pt x="9340" y="20134"/>
                    </a:cubicBezTo>
                    <a:lnTo>
                      <a:pt x="20134" y="9340"/>
                    </a:lnTo>
                    <a:cubicBezTo>
                      <a:pt x="32588" y="-3113"/>
                      <a:pt x="52514" y="-3113"/>
                      <a:pt x="64138" y="9340"/>
                    </a:cubicBezTo>
                    <a:lnTo>
                      <a:pt x="701783" y="646985"/>
                    </a:lnTo>
                    <a:cubicBezTo>
                      <a:pt x="714237" y="657779"/>
                      <a:pt x="714237" y="677705"/>
                      <a:pt x="702613" y="690159"/>
                    </a:cubicBezTo>
                    <a:close/>
                  </a:path>
                </a:pathLst>
              </a:custGeom>
              <a:solidFill>
                <a:srgbClr val="032066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îṣļîďé"/>
              <p:cNvSpPr/>
              <p:nvPr/>
            </p:nvSpPr>
            <p:spPr>
              <a:xfrm>
                <a:off x="3727185" y="4693860"/>
                <a:ext cx="105091" cy="105091"/>
              </a:xfrm>
              <a:custGeom>
                <a:avLst/>
                <a:gdLst>
                  <a:gd name="connsiteX0" fmla="*/ 1868 w 134918"/>
                  <a:gd name="connsiteY0" fmla="*/ 4359 h 134918"/>
                  <a:gd name="connsiteX1" fmla="*/ 4359 w 134918"/>
                  <a:gd name="connsiteY1" fmla="*/ 1868 h 134918"/>
                  <a:gd name="connsiteX2" fmla="*/ 12662 w 134918"/>
                  <a:gd name="connsiteY2" fmla="*/ 1868 h 134918"/>
                  <a:gd name="connsiteX3" fmla="*/ 133050 w 134918"/>
                  <a:gd name="connsiteY3" fmla="*/ 122257 h 134918"/>
                  <a:gd name="connsiteX4" fmla="*/ 133050 w 134918"/>
                  <a:gd name="connsiteY4" fmla="*/ 130559 h 134918"/>
                  <a:gd name="connsiteX5" fmla="*/ 130559 w 134918"/>
                  <a:gd name="connsiteY5" fmla="*/ 133051 h 134918"/>
                  <a:gd name="connsiteX6" fmla="*/ 122257 w 134918"/>
                  <a:gd name="connsiteY6" fmla="*/ 133051 h 134918"/>
                  <a:gd name="connsiteX7" fmla="*/ 1868 w 134918"/>
                  <a:gd name="connsiteY7" fmla="*/ 12662 h 134918"/>
                  <a:gd name="connsiteX8" fmla="*/ 1868 w 134918"/>
                  <a:gd name="connsiteY8" fmla="*/ 4359 h 134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918" h="134918">
                    <a:moveTo>
                      <a:pt x="1868" y="4359"/>
                    </a:moveTo>
                    <a:lnTo>
                      <a:pt x="4359" y="1868"/>
                    </a:lnTo>
                    <a:cubicBezTo>
                      <a:pt x="6850" y="-623"/>
                      <a:pt x="10171" y="-623"/>
                      <a:pt x="12662" y="1868"/>
                    </a:cubicBezTo>
                    <a:lnTo>
                      <a:pt x="133050" y="122257"/>
                    </a:lnTo>
                    <a:cubicBezTo>
                      <a:pt x="135541" y="124748"/>
                      <a:pt x="135541" y="128069"/>
                      <a:pt x="133050" y="130559"/>
                    </a:cubicBezTo>
                    <a:lnTo>
                      <a:pt x="130559" y="133051"/>
                    </a:lnTo>
                    <a:cubicBezTo>
                      <a:pt x="128069" y="135541"/>
                      <a:pt x="124748" y="135541"/>
                      <a:pt x="122257" y="133051"/>
                    </a:cubicBezTo>
                    <a:lnTo>
                      <a:pt x="1868" y="12662"/>
                    </a:lnTo>
                    <a:cubicBezTo>
                      <a:pt x="-623" y="10171"/>
                      <a:pt x="-623" y="6850"/>
                      <a:pt x="1868" y="4359"/>
                    </a:cubicBez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ïsľîde"/>
              <p:cNvSpPr/>
              <p:nvPr/>
            </p:nvSpPr>
            <p:spPr>
              <a:xfrm>
                <a:off x="3859115" y="4825790"/>
                <a:ext cx="47533" cy="47533"/>
              </a:xfrm>
              <a:custGeom>
                <a:avLst/>
                <a:gdLst>
                  <a:gd name="connsiteX0" fmla="*/ 1868 w 61024"/>
                  <a:gd name="connsiteY0" fmla="*/ 4359 h 61024"/>
                  <a:gd name="connsiteX1" fmla="*/ 4359 w 61024"/>
                  <a:gd name="connsiteY1" fmla="*/ 1868 h 61024"/>
                  <a:gd name="connsiteX2" fmla="*/ 12662 w 61024"/>
                  <a:gd name="connsiteY2" fmla="*/ 1868 h 61024"/>
                  <a:gd name="connsiteX3" fmla="*/ 59156 w 61024"/>
                  <a:gd name="connsiteY3" fmla="*/ 48363 h 61024"/>
                  <a:gd name="connsiteX4" fmla="*/ 59156 w 61024"/>
                  <a:gd name="connsiteY4" fmla="*/ 56665 h 61024"/>
                  <a:gd name="connsiteX5" fmla="*/ 56666 w 61024"/>
                  <a:gd name="connsiteY5" fmla="*/ 59157 h 61024"/>
                  <a:gd name="connsiteX6" fmla="*/ 48363 w 61024"/>
                  <a:gd name="connsiteY6" fmla="*/ 59157 h 61024"/>
                  <a:gd name="connsiteX7" fmla="*/ 1868 w 61024"/>
                  <a:gd name="connsiteY7" fmla="*/ 12661 h 61024"/>
                  <a:gd name="connsiteX8" fmla="*/ 1868 w 61024"/>
                  <a:gd name="connsiteY8" fmla="*/ 4359 h 61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024" h="61024">
                    <a:moveTo>
                      <a:pt x="1868" y="4359"/>
                    </a:moveTo>
                    <a:lnTo>
                      <a:pt x="4359" y="1868"/>
                    </a:lnTo>
                    <a:cubicBezTo>
                      <a:pt x="6850" y="-623"/>
                      <a:pt x="10171" y="-623"/>
                      <a:pt x="12662" y="1868"/>
                    </a:cubicBezTo>
                    <a:lnTo>
                      <a:pt x="59156" y="48363"/>
                    </a:lnTo>
                    <a:cubicBezTo>
                      <a:pt x="61647" y="50854"/>
                      <a:pt x="61647" y="54175"/>
                      <a:pt x="59156" y="56665"/>
                    </a:cubicBezTo>
                    <a:lnTo>
                      <a:pt x="56666" y="59157"/>
                    </a:lnTo>
                    <a:cubicBezTo>
                      <a:pt x="54175" y="61647"/>
                      <a:pt x="50854" y="61647"/>
                      <a:pt x="48363" y="59157"/>
                    </a:cubicBezTo>
                    <a:lnTo>
                      <a:pt x="1868" y="12661"/>
                    </a:lnTo>
                    <a:cubicBezTo>
                      <a:pt x="-623" y="10171"/>
                      <a:pt x="-623" y="6849"/>
                      <a:pt x="1868" y="4359"/>
                    </a:cubicBez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îšḻiďè"/>
              <p:cNvSpPr/>
              <p:nvPr/>
            </p:nvSpPr>
            <p:spPr>
              <a:xfrm>
                <a:off x="5397168" y="2542396"/>
                <a:ext cx="878621" cy="899447"/>
              </a:xfrm>
              <a:custGeom>
                <a:avLst/>
                <a:gdLst>
                  <a:gd name="connsiteX0" fmla="*/ 1115048 w 1127989"/>
                  <a:gd name="connsiteY0" fmla="*/ 298896 h 1154726"/>
                  <a:gd name="connsiteX1" fmla="*/ 308859 w 1127989"/>
                  <a:gd name="connsiteY1" fmla="*/ 0 h 1154726"/>
                  <a:gd name="connsiteX2" fmla="*/ 0 w 1127989"/>
                  <a:gd name="connsiteY2" fmla="*/ 542164 h 1154726"/>
                  <a:gd name="connsiteX3" fmla="*/ 141976 w 1127989"/>
                  <a:gd name="connsiteY3" fmla="*/ 694103 h 1154726"/>
                  <a:gd name="connsiteX4" fmla="*/ 50646 w 1127989"/>
                  <a:gd name="connsiteY4" fmla="*/ 1048626 h 1154726"/>
                  <a:gd name="connsiteX5" fmla="*/ 993829 w 1127989"/>
                  <a:gd name="connsiteY5" fmla="*/ 865968 h 1154726"/>
                  <a:gd name="connsiteX6" fmla="*/ 1115048 w 1127989"/>
                  <a:gd name="connsiteY6" fmla="*/ 298896 h 1154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7989" h="1154726">
                    <a:moveTo>
                      <a:pt x="1115048" y="298896"/>
                    </a:moveTo>
                    <a:cubicBezTo>
                      <a:pt x="1089309" y="192622"/>
                      <a:pt x="390225" y="324634"/>
                      <a:pt x="308859" y="0"/>
                    </a:cubicBezTo>
                    <a:cubicBezTo>
                      <a:pt x="308859" y="0"/>
                      <a:pt x="192622" y="187640"/>
                      <a:pt x="0" y="542164"/>
                    </a:cubicBezTo>
                    <a:cubicBezTo>
                      <a:pt x="0" y="542164"/>
                      <a:pt x="126200" y="599452"/>
                      <a:pt x="141976" y="694103"/>
                    </a:cubicBezTo>
                    <a:cubicBezTo>
                      <a:pt x="182659" y="937371"/>
                      <a:pt x="50646" y="1048626"/>
                      <a:pt x="50646" y="1048626"/>
                    </a:cubicBezTo>
                    <a:cubicBezTo>
                      <a:pt x="50646" y="1048626"/>
                      <a:pt x="616058" y="1382394"/>
                      <a:pt x="993829" y="865968"/>
                    </a:cubicBezTo>
                    <a:cubicBezTo>
                      <a:pt x="1186451" y="602773"/>
                      <a:pt x="1115048" y="298896"/>
                      <a:pt x="1115048" y="29889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BBBB"/>
                  </a:gs>
                  <a:gs pos="85000">
                    <a:srgbClr val="FF8989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isḷîďe"/>
              <p:cNvSpPr/>
              <p:nvPr/>
            </p:nvSpPr>
            <p:spPr>
              <a:xfrm>
                <a:off x="5000084" y="959408"/>
                <a:ext cx="1351637" cy="1560033"/>
              </a:xfrm>
              <a:custGeom>
                <a:avLst/>
                <a:gdLst>
                  <a:gd name="connsiteX0" fmla="*/ 0 w 1735256"/>
                  <a:gd name="connsiteY0" fmla="*/ 832535 h 2002799"/>
                  <a:gd name="connsiteX1" fmla="*/ 58119 w 1735256"/>
                  <a:gd name="connsiteY1" fmla="*/ 683087 h 2002799"/>
                  <a:gd name="connsiteX2" fmla="*/ 744749 w 1735256"/>
                  <a:gd name="connsiteY2" fmla="*/ 10571 h 2002799"/>
                  <a:gd name="connsiteX3" fmla="*/ 1654721 w 1735256"/>
                  <a:gd name="connsiteY3" fmla="*/ 683917 h 2002799"/>
                  <a:gd name="connsiteX4" fmla="*/ 1502782 w 1735256"/>
                  <a:gd name="connsiteY4" fmla="*/ 1724241 h 2002799"/>
                  <a:gd name="connsiteX5" fmla="*/ 1735257 w 1735256"/>
                  <a:gd name="connsiteY5" fmla="*/ 1951734 h 2002799"/>
                  <a:gd name="connsiteX6" fmla="*/ 1213019 w 1735256"/>
                  <a:gd name="connsiteY6" fmla="*/ 1779038 h 2002799"/>
                  <a:gd name="connsiteX7" fmla="*/ 893367 w 1735256"/>
                  <a:gd name="connsiteY7" fmla="*/ 720449 h 2002799"/>
                  <a:gd name="connsiteX8" fmla="*/ 368638 w 1735256"/>
                  <a:gd name="connsiteY8" fmla="*/ 879030 h 2002799"/>
                  <a:gd name="connsiteX9" fmla="*/ 0 w 1735256"/>
                  <a:gd name="connsiteY9" fmla="*/ 832535 h 2002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35256" h="2002797">
                    <a:moveTo>
                      <a:pt x="0" y="832535"/>
                    </a:moveTo>
                    <a:cubicBezTo>
                      <a:pt x="0" y="832535"/>
                      <a:pt x="54798" y="769434"/>
                      <a:pt x="58119" y="683087"/>
                    </a:cubicBezTo>
                    <a:cubicBezTo>
                      <a:pt x="68082" y="439819"/>
                      <a:pt x="298066" y="74501"/>
                      <a:pt x="744749" y="10571"/>
                    </a:cubicBezTo>
                    <a:cubicBezTo>
                      <a:pt x="1360807" y="-77437"/>
                      <a:pt x="1609056" y="404947"/>
                      <a:pt x="1654721" y="683917"/>
                    </a:cubicBezTo>
                    <a:cubicBezTo>
                      <a:pt x="1732766" y="1161320"/>
                      <a:pt x="1517727" y="1603022"/>
                      <a:pt x="1502782" y="1724241"/>
                    </a:cubicBezTo>
                    <a:cubicBezTo>
                      <a:pt x="1485347" y="1867877"/>
                      <a:pt x="1577506" y="1945922"/>
                      <a:pt x="1735257" y="1951734"/>
                    </a:cubicBezTo>
                    <a:cubicBezTo>
                      <a:pt x="1735257" y="1951734"/>
                      <a:pt x="1356655" y="2145186"/>
                      <a:pt x="1213019" y="1779038"/>
                    </a:cubicBezTo>
                    <a:cubicBezTo>
                      <a:pt x="1037003" y="1329034"/>
                      <a:pt x="1183130" y="835856"/>
                      <a:pt x="893367" y="720449"/>
                    </a:cubicBezTo>
                    <a:cubicBezTo>
                      <a:pt x="670855" y="631610"/>
                      <a:pt x="368638" y="879030"/>
                      <a:pt x="368638" y="879030"/>
                    </a:cubicBezTo>
                    <a:lnTo>
                      <a:pt x="0" y="832535"/>
                    </a:lnTo>
                    <a:close/>
                  </a:path>
                </a:pathLst>
              </a:custGeom>
              <a:gradFill>
                <a:gsLst>
                  <a:gs pos="22000">
                    <a:srgbClr val="022A63"/>
                  </a:gs>
                  <a:gs pos="77000">
                    <a:srgbClr val="011431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íşľïḑê"/>
              <p:cNvSpPr/>
              <p:nvPr/>
            </p:nvSpPr>
            <p:spPr>
              <a:xfrm>
                <a:off x="5397168" y="2629056"/>
                <a:ext cx="220530" cy="410018"/>
              </a:xfrm>
              <a:custGeom>
                <a:avLst/>
                <a:gdLst>
                  <a:gd name="connsiteX0" fmla="*/ 283121 w 283120"/>
                  <a:gd name="connsiteY0" fmla="*/ 0 h 526388"/>
                  <a:gd name="connsiteX1" fmla="*/ 218360 w 283120"/>
                  <a:gd name="connsiteY1" fmla="*/ 29059 h 526388"/>
                  <a:gd name="connsiteX2" fmla="*/ 0 w 283120"/>
                  <a:gd name="connsiteY2" fmla="*/ 430908 h 526388"/>
                  <a:gd name="connsiteX3" fmla="*/ 117898 w 283120"/>
                  <a:gd name="connsiteY3" fmla="*/ 526389 h 526388"/>
                  <a:gd name="connsiteX4" fmla="*/ 117898 w 283120"/>
                  <a:gd name="connsiteY4" fmla="*/ 526389 h 526388"/>
                  <a:gd name="connsiteX5" fmla="*/ 283121 w 283120"/>
                  <a:gd name="connsiteY5" fmla="*/ 0 h 526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120" h="526388">
                    <a:moveTo>
                      <a:pt x="283121" y="0"/>
                    </a:moveTo>
                    <a:lnTo>
                      <a:pt x="218360" y="29059"/>
                    </a:lnTo>
                    <a:cubicBezTo>
                      <a:pt x="162732" y="132012"/>
                      <a:pt x="88008" y="269837"/>
                      <a:pt x="0" y="430908"/>
                    </a:cubicBezTo>
                    <a:cubicBezTo>
                      <a:pt x="0" y="430908"/>
                      <a:pt x="77215" y="465779"/>
                      <a:pt x="117898" y="526389"/>
                    </a:cubicBezTo>
                    <a:lnTo>
                      <a:pt x="117898" y="526389"/>
                    </a:lnTo>
                    <a:lnTo>
                      <a:pt x="283121" y="0"/>
                    </a:lnTo>
                    <a:close/>
                  </a:path>
                </a:pathLst>
              </a:custGeom>
              <a:solidFill>
                <a:srgbClr val="022A63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îṥḷíde"/>
              <p:cNvSpPr/>
              <p:nvPr/>
            </p:nvSpPr>
            <p:spPr>
              <a:xfrm>
                <a:off x="3704519" y="5712601"/>
                <a:ext cx="681832" cy="317949"/>
              </a:xfrm>
              <a:custGeom>
                <a:avLst/>
                <a:gdLst>
                  <a:gd name="connsiteX0" fmla="*/ 875348 w 875348"/>
                  <a:gd name="connsiteY0" fmla="*/ 303877 h 408188"/>
                  <a:gd name="connsiteX1" fmla="*/ 530788 w 875348"/>
                  <a:gd name="connsiteY1" fmla="*/ 354523 h 408188"/>
                  <a:gd name="connsiteX2" fmla="*/ 192869 w 875348"/>
                  <a:gd name="connsiteY2" fmla="*/ 398528 h 408188"/>
                  <a:gd name="connsiteX3" fmla="*/ 128939 w 875348"/>
                  <a:gd name="connsiteY3" fmla="*/ 348712 h 408188"/>
                  <a:gd name="connsiteX4" fmla="*/ 273405 w 875348"/>
                  <a:gd name="connsiteY4" fmla="*/ 282291 h 408188"/>
                  <a:gd name="connsiteX5" fmla="*/ 129769 w 875348"/>
                  <a:gd name="connsiteY5" fmla="*/ 291423 h 408188"/>
                  <a:gd name="connsiteX6" fmla="*/ 52554 w 875348"/>
                  <a:gd name="connsiteY6" fmla="*/ 407661 h 408188"/>
                  <a:gd name="connsiteX7" fmla="*/ 14362 w 875348"/>
                  <a:gd name="connsiteY7" fmla="*/ 214209 h 408188"/>
                  <a:gd name="connsiteX8" fmla="*/ 413720 w 875348"/>
                  <a:gd name="connsiteY8" fmla="*/ 116237 h 408188"/>
                  <a:gd name="connsiteX9" fmla="*/ 804776 w 875348"/>
                  <a:gd name="connsiteY9" fmla="*/ 0 h 408188"/>
                  <a:gd name="connsiteX10" fmla="*/ 875348 w 875348"/>
                  <a:gd name="connsiteY10" fmla="*/ 303877 h 408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75348" h="408188">
                    <a:moveTo>
                      <a:pt x="875348" y="303877"/>
                    </a:moveTo>
                    <a:cubicBezTo>
                      <a:pt x="837156" y="293084"/>
                      <a:pt x="576452" y="308859"/>
                      <a:pt x="530788" y="354523"/>
                    </a:cubicBezTo>
                    <a:cubicBezTo>
                      <a:pt x="460215" y="425096"/>
                      <a:pt x="281708" y="387734"/>
                      <a:pt x="192869" y="398528"/>
                    </a:cubicBezTo>
                    <a:cubicBezTo>
                      <a:pt x="84104" y="411812"/>
                      <a:pt x="85765" y="352863"/>
                      <a:pt x="128939" y="348712"/>
                    </a:cubicBezTo>
                    <a:cubicBezTo>
                      <a:pt x="267593" y="334597"/>
                      <a:pt x="272575" y="312180"/>
                      <a:pt x="273405" y="282291"/>
                    </a:cubicBezTo>
                    <a:cubicBezTo>
                      <a:pt x="273405" y="253231"/>
                      <a:pt x="206153" y="253231"/>
                      <a:pt x="129769" y="291423"/>
                    </a:cubicBezTo>
                    <a:cubicBezTo>
                      <a:pt x="64178" y="323804"/>
                      <a:pt x="80783" y="400188"/>
                      <a:pt x="52554" y="407661"/>
                    </a:cubicBezTo>
                    <a:cubicBezTo>
                      <a:pt x="14362" y="416793"/>
                      <a:pt x="-20509" y="305538"/>
                      <a:pt x="14362" y="214209"/>
                    </a:cubicBezTo>
                    <a:cubicBezTo>
                      <a:pt x="91577" y="13284"/>
                      <a:pt x="301634" y="103783"/>
                      <a:pt x="413720" y="116237"/>
                    </a:cubicBezTo>
                    <a:cubicBezTo>
                      <a:pt x="512522" y="127031"/>
                      <a:pt x="703483" y="40683"/>
                      <a:pt x="804776" y="0"/>
                    </a:cubicBezTo>
                    <a:lnTo>
                      <a:pt x="875348" y="303877"/>
                    </a:lnTo>
                    <a:close/>
                  </a:path>
                </a:pathLst>
              </a:custGeom>
              <a:gradFill>
                <a:gsLst>
                  <a:gs pos="23000">
                    <a:srgbClr val="FFBBBB"/>
                  </a:gs>
                  <a:gs pos="84000">
                    <a:srgbClr val="FF8989"/>
                  </a:gs>
                </a:gsLst>
                <a:lin ang="27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ï$ḻïďê"/>
              <p:cNvSpPr/>
              <p:nvPr/>
            </p:nvSpPr>
            <p:spPr>
              <a:xfrm>
                <a:off x="4141245" y="5004445"/>
                <a:ext cx="2726557" cy="1003436"/>
              </a:xfrm>
              <a:custGeom>
                <a:avLst/>
                <a:gdLst>
                  <a:gd name="connsiteX0" fmla="*/ 3500403 w 3500403"/>
                  <a:gd name="connsiteY0" fmla="*/ 843550 h 1288229"/>
                  <a:gd name="connsiteX1" fmla="*/ 2167826 w 3500403"/>
                  <a:gd name="connsiteY1" fmla="*/ 0 h 1288229"/>
                  <a:gd name="connsiteX2" fmla="*/ 2020038 w 3500403"/>
                  <a:gd name="connsiteY2" fmla="*/ 79705 h 1288229"/>
                  <a:gd name="connsiteX3" fmla="*/ 1849003 w 3500403"/>
                  <a:gd name="connsiteY3" fmla="*/ 160241 h 1288229"/>
                  <a:gd name="connsiteX4" fmla="*/ 0 w 3500403"/>
                  <a:gd name="connsiteY4" fmla="*/ 919104 h 1288229"/>
                  <a:gd name="connsiteX5" fmla="*/ 91329 w 3500403"/>
                  <a:gd name="connsiteY5" fmla="*/ 1282762 h 1288229"/>
                  <a:gd name="connsiteX6" fmla="*/ 1568373 w 3500403"/>
                  <a:gd name="connsiteY6" fmla="*/ 1272798 h 1288229"/>
                  <a:gd name="connsiteX7" fmla="*/ 2807131 w 3500403"/>
                  <a:gd name="connsiteY7" fmla="*/ 1061080 h 1288229"/>
                  <a:gd name="connsiteX8" fmla="*/ 3500403 w 3500403"/>
                  <a:gd name="connsiteY8" fmla="*/ 843550 h 1288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00403" h="1288229">
                    <a:moveTo>
                      <a:pt x="3500403" y="843550"/>
                    </a:moveTo>
                    <a:lnTo>
                      <a:pt x="2167826" y="0"/>
                    </a:lnTo>
                    <a:cubicBezTo>
                      <a:pt x="2121331" y="26568"/>
                      <a:pt x="2072345" y="53137"/>
                      <a:pt x="2020038" y="79705"/>
                    </a:cubicBezTo>
                    <a:cubicBezTo>
                      <a:pt x="1966901" y="106274"/>
                      <a:pt x="1908782" y="133673"/>
                      <a:pt x="1849003" y="160241"/>
                    </a:cubicBezTo>
                    <a:cubicBezTo>
                      <a:pt x="1606565" y="266515"/>
                      <a:pt x="0" y="919104"/>
                      <a:pt x="0" y="919104"/>
                    </a:cubicBezTo>
                    <a:lnTo>
                      <a:pt x="91329" y="1282762"/>
                    </a:lnTo>
                    <a:cubicBezTo>
                      <a:pt x="91329" y="1282762"/>
                      <a:pt x="1296876" y="1300197"/>
                      <a:pt x="1568373" y="1272798"/>
                    </a:cubicBezTo>
                    <a:cubicBezTo>
                      <a:pt x="2006754" y="1228794"/>
                      <a:pt x="2423548" y="1158222"/>
                      <a:pt x="2807131" y="1061080"/>
                    </a:cubicBezTo>
                    <a:cubicBezTo>
                      <a:pt x="3057871" y="997980"/>
                      <a:pt x="3289516" y="925747"/>
                      <a:pt x="3500403" y="843550"/>
                    </a:cubicBezTo>
                    <a:close/>
                  </a:path>
                </a:pathLst>
              </a:custGeom>
              <a:gradFill flip="none" rotWithShape="1">
                <a:gsLst>
                  <a:gs pos="14000">
                    <a:srgbClr val="FF9C0D"/>
                  </a:gs>
                  <a:gs pos="30000">
                    <a:srgbClr val="FF630D"/>
                  </a:gs>
                </a:gsLst>
                <a:lin ang="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iṡlïḍê"/>
              <p:cNvSpPr/>
              <p:nvPr/>
            </p:nvSpPr>
            <p:spPr>
              <a:xfrm>
                <a:off x="4143832" y="5691905"/>
                <a:ext cx="167499" cy="314304"/>
              </a:xfrm>
              <a:custGeom>
                <a:avLst/>
                <a:gdLst>
                  <a:gd name="connsiteX0" fmla="*/ 0 w 215038"/>
                  <a:gd name="connsiteY0" fmla="*/ 35701 h 403509"/>
                  <a:gd name="connsiteX1" fmla="*/ 80536 w 215038"/>
                  <a:gd name="connsiteY1" fmla="*/ 353693 h 403509"/>
                  <a:gd name="connsiteX2" fmla="*/ 92990 w 215038"/>
                  <a:gd name="connsiteY2" fmla="*/ 403509 h 403509"/>
                  <a:gd name="connsiteX3" fmla="*/ 215039 w 215038"/>
                  <a:gd name="connsiteY3" fmla="*/ 395207 h 403509"/>
                  <a:gd name="connsiteX4" fmla="*/ 104614 w 215038"/>
                  <a:gd name="connsiteY4" fmla="*/ 0 h 403509"/>
                  <a:gd name="connsiteX5" fmla="*/ 0 w 215038"/>
                  <a:gd name="connsiteY5" fmla="*/ 35701 h 403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5038" h="403509">
                    <a:moveTo>
                      <a:pt x="0" y="35701"/>
                    </a:moveTo>
                    <a:lnTo>
                      <a:pt x="80536" y="353693"/>
                    </a:lnTo>
                    <a:lnTo>
                      <a:pt x="92990" y="403509"/>
                    </a:lnTo>
                    <a:cubicBezTo>
                      <a:pt x="92990" y="403509"/>
                      <a:pt x="190961" y="396037"/>
                      <a:pt x="215039" y="395207"/>
                    </a:cubicBezTo>
                    <a:lnTo>
                      <a:pt x="104614" y="0"/>
                    </a:lnTo>
                    <a:lnTo>
                      <a:pt x="0" y="35701"/>
                    </a:lnTo>
                    <a:close/>
                  </a:path>
                </a:pathLst>
              </a:custGeom>
              <a:solidFill>
                <a:srgbClr val="FF9C0D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ïṡ1iďé"/>
              <p:cNvSpPr/>
              <p:nvPr/>
            </p:nvSpPr>
            <p:spPr>
              <a:xfrm>
                <a:off x="4209802" y="5976346"/>
                <a:ext cx="92481" cy="1293"/>
              </a:xfrm>
              <a:custGeom>
                <a:avLst/>
                <a:gdLst>
                  <a:gd name="connsiteX0" fmla="*/ 0 w 118728"/>
                  <a:gd name="connsiteY0" fmla="*/ 0 h 1660"/>
                  <a:gd name="connsiteX1" fmla="*/ 118728 w 118728"/>
                  <a:gd name="connsiteY1" fmla="*/ 1661 h 1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726" h="1660">
                    <a:moveTo>
                      <a:pt x="0" y="0"/>
                    </a:moveTo>
                    <a:lnTo>
                      <a:pt x="118728" y="1661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íšḷídê"/>
              <p:cNvSpPr/>
              <p:nvPr/>
            </p:nvSpPr>
            <p:spPr>
              <a:xfrm>
                <a:off x="4203335" y="5945304"/>
                <a:ext cx="91187" cy="1939"/>
              </a:xfrm>
              <a:custGeom>
                <a:avLst/>
                <a:gdLst>
                  <a:gd name="connsiteX0" fmla="*/ 0 w 117067"/>
                  <a:gd name="connsiteY0" fmla="*/ 2491 h 2490"/>
                  <a:gd name="connsiteX1" fmla="*/ 117068 w 117067"/>
                  <a:gd name="connsiteY1" fmla="*/ 0 h 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067" h="2490">
                    <a:moveTo>
                      <a:pt x="0" y="2491"/>
                    </a:moveTo>
                    <a:lnTo>
                      <a:pt x="117068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íSľîdé"/>
              <p:cNvSpPr/>
              <p:nvPr/>
            </p:nvSpPr>
            <p:spPr>
              <a:xfrm>
                <a:off x="4196868" y="5912322"/>
                <a:ext cx="89894" cy="5174"/>
              </a:xfrm>
              <a:custGeom>
                <a:avLst/>
                <a:gdLst>
                  <a:gd name="connsiteX0" fmla="*/ 0 w 115407"/>
                  <a:gd name="connsiteY0" fmla="*/ 6642 h 6642"/>
                  <a:gd name="connsiteX1" fmla="*/ 115407 w 115407"/>
                  <a:gd name="connsiteY1" fmla="*/ 0 h 6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5407" h="6640">
                    <a:moveTo>
                      <a:pt x="0" y="6642"/>
                    </a:moveTo>
                    <a:lnTo>
                      <a:pt x="115407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ísḷïḋé"/>
              <p:cNvSpPr/>
              <p:nvPr/>
            </p:nvSpPr>
            <p:spPr>
              <a:xfrm>
                <a:off x="4190401" y="5879987"/>
                <a:ext cx="88600" cy="8407"/>
              </a:xfrm>
              <a:custGeom>
                <a:avLst/>
                <a:gdLst>
                  <a:gd name="connsiteX0" fmla="*/ 0 w 113746"/>
                  <a:gd name="connsiteY0" fmla="*/ 10793 h 10793"/>
                  <a:gd name="connsiteX1" fmla="*/ 113746 w 113746"/>
                  <a:gd name="connsiteY1" fmla="*/ 0 h 10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3746" h="10793">
                    <a:moveTo>
                      <a:pt x="0" y="10793"/>
                    </a:moveTo>
                    <a:lnTo>
                      <a:pt x="113746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í$lïḑé"/>
              <p:cNvSpPr/>
              <p:nvPr/>
            </p:nvSpPr>
            <p:spPr>
              <a:xfrm>
                <a:off x="4183933" y="5848299"/>
                <a:ext cx="87954" cy="10994"/>
              </a:xfrm>
              <a:custGeom>
                <a:avLst/>
                <a:gdLst>
                  <a:gd name="connsiteX0" fmla="*/ 0 w 112916"/>
                  <a:gd name="connsiteY0" fmla="*/ 14114 h 14114"/>
                  <a:gd name="connsiteX1" fmla="*/ 112916 w 112916"/>
                  <a:gd name="connsiteY1" fmla="*/ 0 h 14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2916" h="14114">
                    <a:moveTo>
                      <a:pt x="0" y="14114"/>
                    </a:moveTo>
                    <a:lnTo>
                      <a:pt x="112916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ïŝľíďe"/>
              <p:cNvSpPr/>
              <p:nvPr/>
            </p:nvSpPr>
            <p:spPr>
              <a:xfrm>
                <a:off x="4177467" y="5816611"/>
                <a:ext cx="86660" cy="14227"/>
              </a:xfrm>
              <a:custGeom>
                <a:avLst/>
                <a:gdLst>
                  <a:gd name="connsiteX0" fmla="*/ 0 w 111255"/>
                  <a:gd name="connsiteY0" fmla="*/ 18266 h 18265"/>
                  <a:gd name="connsiteX1" fmla="*/ 111256 w 111255"/>
                  <a:gd name="connsiteY1" fmla="*/ 0 h 18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1255" h="18265">
                    <a:moveTo>
                      <a:pt x="0" y="18266"/>
                    </a:moveTo>
                    <a:lnTo>
                      <a:pt x="111256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ïśļiďè"/>
              <p:cNvSpPr/>
              <p:nvPr/>
            </p:nvSpPr>
            <p:spPr>
              <a:xfrm>
                <a:off x="4171646" y="5785569"/>
                <a:ext cx="85367" cy="16814"/>
              </a:xfrm>
              <a:custGeom>
                <a:avLst/>
                <a:gdLst>
                  <a:gd name="connsiteX0" fmla="*/ 0 w 109595"/>
                  <a:gd name="connsiteY0" fmla="*/ 21587 h 21586"/>
                  <a:gd name="connsiteX1" fmla="*/ 109595 w 109595"/>
                  <a:gd name="connsiteY1" fmla="*/ 0 h 21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595" h="21586">
                    <a:moveTo>
                      <a:pt x="0" y="21587"/>
                    </a:moveTo>
                    <a:lnTo>
                      <a:pt x="109595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íṩ1ïḑê"/>
              <p:cNvSpPr/>
              <p:nvPr/>
            </p:nvSpPr>
            <p:spPr>
              <a:xfrm>
                <a:off x="4165179" y="5754527"/>
                <a:ext cx="84719" cy="19400"/>
              </a:xfrm>
              <a:custGeom>
                <a:avLst/>
                <a:gdLst>
                  <a:gd name="connsiteX0" fmla="*/ 0 w 108764"/>
                  <a:gd name="connsiteY0" fmla="*/ 24908 h 24907"/>
                  <a:gd name="connsiteX1" fmla="*/ 108765 w 108764"/>
                  <a:gd name="connsiteY1" fmla="*/ 0 h 24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8764" h="24907">
                    <a:moveTo>
                      <a:pt x="0" y="24908"/>
                    </a:moveTo>
                    <a:lnTo>
                      <a:pt x="108765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íṥlîḍè"/>
              <p:cNvSpPr/>
              <p:nvPr/>
            </p:nvSpPr>
            <p:spPr>
              <a:xfrm>
                <a:off x="4159358" y="5723485"/>
                <a:ext cx="82780" cy="22634"/>
              </a:xfrm>
              <a:custGeom>
                <a:avLst/>
                <a:gdLst>
                  <a:gd name="connsiteX0" fmla="*/ 0 w 106274"/>
                  <a:gd name="connsiteY0" fmla="*/ 29059 h 29059"/>
                  <a:gd name="connsiteX1" fmla="*/ 106274 w 106274"/>
                  <a:gd name="connsiteY1" fmla="*/ 0 h 2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274" h="29059">
                    <a:moveTo>
                      <a:pt x="0" y="29059"/>
                    </a:moveTo>
                    <a:lnTo>
                      <a:pt x="106274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iş1íḓé"/>
              <p:cNvSpPr/>
              <p:nvPr/>
            </p:nvSpPr>
            <p:spPr>
              <a:xfrm>
                <a:off x="4968930" y="2698669"/>
                <a:ext cx="3288515" cy="3302366"/>
              </a:xfrm>
              <a:custGeom>
                <a:avLst/>
                <a:gdLst>
                  <a:gd name="connsiteX0" fmla="*/ 1122664 w 4221854"/>
                  <a:gd name="connsiteY0" fmla="*/ 1959 h 4239637"/>
                  <a:gd name="connsiteX1" fmla="*/ 1102738 w 4221854"/>
                  <a:gd name="connsiteY1" fmla="*/ 417922 h 4239637"/>
                  <a:gd name="connsiteX2" fmla="*/ 666848 w 4221854"/>
                  <a:gd name="connsiteY2" fmla="*/ 752519 h 4239637"/>
                  <a:gd name="connsiteX3" fmla="*/ 7616 w 4221854"/>
                  <a:gd name="connsiteY3" fmla="*/ 2794975 h 4239637"/>
                  <a:gd name="connsiteX4" fmla="*/ 155404 w 4221854"/>
                  <a:gd name="connsiteY4" fmla="*/ 4239638 h 4239637"/>
                  <a:gd name="connsiteX5" fmla="*/ 4165590 w 4221854"/>
                  <a:gd name="connsiteY5" fmla="*/ 4239638 h 4239637"/>
                  <a:gd name="connsiteX6" fmla="*/ 1122664 w 4221854"/>
                  <a:gd name="connsiteY6" fmla="*/ 1959 h 4239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21854" h="4239637">
                    <a:moveTo>
                      <a:pt x="1122664" y="1959"/>
                    </a:moveTo>
                    <a:cubicBezTo>
                      <a:pt x="1122664" y="1959"/>
                      <a:pt x="1244713" y="133971"/>
                      <a:pt x="1102738" y="417922"/>
                    </a:cubicBezTo>
                    <a:cubicBezTo>
                      <a:pt x="1013069" y="596429"/>
                      <a:pt x="818787" y="732593"/>
                      <a:pt x="666848" y="752519"/>
                    </a:cubicBezTo>
                    <a:cubicBezTo>
                      <a:pt x="423580" y="1046434"/>
                      <a:pt x="79850" y="1694872"/>
                      <a:pt x="7616" y="2794975"/>
                    </a:cubicBezTo>
                    <a:cubicBezTo>
                      <a:pt x="-40539" y="3528930"/>
                      <a:pt x="155404" y="4239638"/>
                      <a:pt x="155404" y="4239638"/>
                    </a:cubicBezTo>
                    <a:lnTo>
                      <a:pt x="4165590" y="4239638"/>
                    </a:lnTo>
                    <a:cubicBezTo>
                      <a:pt x="4573252" y="527517"/>
                      <a:pt x="2684395" y="-38724"/>
                      <a:pt x="1122664" y="19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C0D"/>
                  </a:gs>
                  <a:gs pos="68000">
                    <a:srgbClr val="FF9C0D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íṣliḍè"/>
              <p:cNvSpPr/>
              <p:nvPr/>
            </p:nvSpPr>
            <p:spPr>
              <a:xfrm>
                <a:off x="4968930" y="3271892"/>
                <a:ext cx="573750" cy="2729143"/>
              </a:xfrm>
              <a:custGeom>
                <a:avLst/>
                <a:gdLst>
                  <a:gd name="connsiteX0" fmla="*/ 139629 w 736590"/>
                  <a:gd name="connsiteY0" fmla="*/ 2018377 h 3503723"/>
                  <a:gd name="connsiteX1" fmla="*/ 736590 w 736590"/>
                  <a:gd name="connsiteY1" fmla="*/ 0 h 3503723"/>
                  <a:gd name="connsiteX2" fmla="*/ 666848 w 736590"/>
                  <a:gd name="connsiteY2" fmla="*/ 16605 h 3503723"/>
                  <a:gd name="connsiteX3" fmla="*/ 7616 w 736590"/>
                  <a:gd name="connsiteY3" fmla="*/ 2059061 h 3503723"/>
                  <a:gd name="connsiteX4" fmla="*/ 155404 w 736590"/>
                  <a:gd name="connsiteY4" fmla="*/ 3503724 h 3503723"/>
                  <a:gd name="connsiteX5" fmla="*/ 287416 w 736590"/>
                  <a:gd name="connsiteY5" fmla="*/ 3503724 h 3503723"/>
                  <a:gd name="connsiteX6" fmla="*/ 139629 w 736590"/>
                  <a:gd name="connsiteY6" fmla="*/ 2018377 h 3503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6590" h="3503722">
                    <a:moveTo>
                      <a:pt x="139629" y="2018377"/>
                    </a:moveTo>
                    <a:cubicBezTo>
                      <a:pt x="205220" y="979714"/>
                      <a:pt x="500795" y="332937"/>
                      <a:pt x="736590" y="0"/>
                    </a:cubicBezTo>
                    <a:cubicBezTo>
                      <a:pt x="712513" y="7472"/>
                      <a:pt x="689265" y="13284"/>
                      <a:pt x="666848" y="16605"/>
                    </a:cubicBezTo>
                    <a:cubicBezTo>
                      <a:pt x="423580" y="310520"/>
                      <a:pt x="79850" y="958958"/>
                      <a:pt x="7616" y="2059061"/>
                    </a:cubicBezTo>
                    <a:cubicBezTo>
                      <a:pt x="-40539" y="2793016"/>
                      <a:pt x="155404" y="3503724"/>
                      <a:pt x="155404" y="3503724"/>
                    </a:cubicBezTo>
                    <a:lnTo>
                      <a:pt x="287416" y="3503724"/>
                    </a:lnTo>
                    <a:cubicBezTo>
                      <a:pt x="287416" y="3503724"/>
                      <a:pt x="91473" y="2772260"/>
                      <a:pt x="139629" y="2018377"/>
                    </a:cubicBezTo>
                    <a:close/>
                  </a:path>
                </a:pathLst>
              </a:custGeom>
              <a:gradFill>
                <a:gsLst>
                  <a:gs pos="8000">
                    <a:srgbClr val="FFBE0D"/>
                  </a:gs>
                  <a:gs pos="54000">
                    <a:srgbClr val="FF9C0D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íṧ1íďê"/>
              <p:cNvSpPr/>
              <p:nvPr/>
            </p:nvSpPr>
            <p:spPr>
              <a:xfrm>
                <a:off x="4419267" y="1836007"/>
                <a:ext cx="1222904" cy="1388187"/>
              </a:xfrm>
              <a:custGeom>
                <a:avLst/>
                <a:gdLst>
                  <a:gd name="connsiteX0" fmla="*/ 1569289 w 1569986"/>
                  <a:gd name="connsiteY0" fmla="*/ 940916 h 1782179"/>
                  <a:gd name="connsiteX1" fmla="*/ 1066978 w 1569986"/>
                  <a:gd name="connsiteY1" fmla="*/ 1743784 h 1782179"/>
                  <a:gd name="connsiteX2" fmla="*/ 715775 w 1569986"/>
                  <a:gd name="connsiteY2" fmla="*/ 1600148 h 1782179"/>
                  <a:gd name="connsiteX3" fmla="*/ 621955 w 1569986"/>
                  <a:gd name="connsiteY3" fmla="*/ 1576900 h 1782179"/>
                  <a:gd name="connsiteX4" fmla="*/ 470016 w 1569986"/>
                  <a:gd name="connsiteY4" fmla="*/ 1596826 h 1782179"/>
                  <a:gd name="connsiteX5" fmla="*/ 200180 w 1569986"/>
                  <a:gd name="connsiteY5" fmla="*/ 1038057 h 1782179"/>
                  <a:gd name="connsiteX6" fmla="*/ 296491 w 1569986"/>
                  <a:gd name="connsiteY6" fmla="*/ 163787 h 1782179"/>
                  <a:gd name="connsiteX7" fmla="*/ 1569289 w 1569986"/>
                  <a:gd name="connsiteY7" fmla="*/ 940916 h 178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69986" h="1782179">
                    <a:moveTo>
                      <a:pt x="1569289" y="940916"/>
                    </a:moveTo>
                    <a:cubicBezTo>
                      <a:pt x="1569289" y="940916"/>
                      <a:pt x="1350099" y="1543689"/>
                      <a:pt x="1066978" y="1743784"/>
                    </a:cubicBezTo>
                    <a:cubicBezTo>
                      <a:pt x="910057" y="1854209"/>
                      <a:pt x="780536" y="1701440"/>
                      <a:pt x="715775" y="1600148"/>
                    </a:cubicBezTo>
                    <a:cubicBezTo>
                      <a:pt x="690867" y="1560295"/>
                      <a:pt x="660978" y="1551162"/>
                      <a:pt x="621955" y="1576900"/>
                    </a:cubicBezTo>
                    <a:cubicBezTo>
                      <a:pt x="582102" y="1602638"/>
                      <a:pt x="499076" y="1626716"/>
                      <a:pt x="470016" y="1596826"/>
                    </a:cubicBezTo>
                    <a:cubicBezTo>
                      <a:pt x="450090" y="1576900"/>
                      <a:pt x="275734" y="1134368"/>
                      <a:pt x="200180" y="1038057"/>
                    </a:cubicBezTo>
                    <a:cubicBezTo>
                      <a:pt x="-4066" y="776523"/>
                      <a:pt x="-160156" y="461022"/>
                      <a:pt x="296491" y="163787"/>
                    </a:cubicBezTo>
                    <a:cubicBezTo>
                      <a:pt x="857751" y="-203191"/>
                      <a:pt x="1595858" y="42568"/>
                      <a:pt x="1569289" y="940916"/>
                    </a:cubicBezTo>
                    <a:close/>
                  </a:path>
                </a:pathLst>
              </a:custGeom>
              <a:gradFill>
                <a:gsLst>
                  <a:gs pos="51000">
                    <a:srgbClr val="FFBBBB"/>
                  </a:gs>
                  <a:gs pos="85000">
                    <a:srgbClr val="FF8989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iSlíḋê"/>
              <p:cNvSpPr/>
              <p:nvPr/>
            </p:nvSpPr>
            <p:spPr>
              <a:xfrm>
                <a:off x="4643097" y="2583238"/>
                <a:ext cx="418973" cy="420077"/>
              </a:xfrm>
              <a:custGeom>
                <a:avLst/>
                <a:gdLst>
                  <a:gd name="connsiteX0" fmla="*/ 377771 w 537885"/>
                  <a:gd name="connsiteY0" fmla="*/ 479767 h 539303"/>
                  <a:gd name="connsiteX1" fmla="*/ 78045 w 537885"/>
                  <a:gd name="connsiteY1" fmla="*/ 410024 h 539303"/>
                  <a:gd name="connsiteX2" fmla="*/ 112916 w 537885"/>
                  <a:gd name="connsiteY2" fmla="*/ 489730 h 539303"/>
                  <a:gd name="connsiteX3" fmla="*/ 392716 w 537885"/>
                  <a:gd name="connsiteY3" fmla="*/ 508826 h 539303"/>
                  <a:gd name="connsiteX4" fmla="*/ 507293 w 537885"/>
                  <a:gd name="connsiteY4" fmla="*/ 145169 h 539303"/>
                  <a:gd name="connsiteX5" fmla="*/ 143636 w 537885"/>
                  <a:gd name="connsiteY5" fmla="*/ 30592 h 539303"/>
                  <a:gd name="connsiteX6" fmla="*/ 0 w 537885"/>
                  <a:gd name="connsiteY6" fmla="*/ 238989 h 539303"/>
                  <a:gd name="connsiteX7" fmla="*/ 36532 w 537885"/>
                  <a:gd name="connsiteY7" fmla="*/ 317035 h 539303"/>
                  <a:gd name="connsiteX8" fmla="*/ 159411 w 537885"/>
                  <a:gd name="connsiteY8" fmla="*/ 59652 h 539303"/>
                  <a:gd name="connsiteX9" fmla="*/ 478234 w 537885"/>
                  <a:gd name="connsiteY9" fmla="*/ 160114 h 539303"/>
                  <a:gd name="connsiteX10" fmla="*/ 377771 w 537885"/>
                  <a:gd name="connsiteY10" fmla="*/ 479767 h 53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7885" h="539303">
                    <a:moveTo>
                      <a:pt x="377771" y="479767"/>
                    </a:moveTo>
                    <a:cubicBezTo>
                      <a:pt x="273158" y="534564"/>
                      <a:pt x="146127" y="502184"/>
                      <a:pt x="78045" y="410024"/>
                    </a:cubicBezTo>
                    <a:cubicBezTo>
                      <a:pt x="89669" y="437423"/>
                      <a:pt x="101292" y="463991"/>
                      <a:pt x="112916" y="489730"/>
                    </a:cubicBezTo>
                    <a:cubicBezTo>
                      <a:pt x="192622" y="546188"/>
                      <a:pt x="300556" y="556981"/>
                      <a:pt x="392716" y="508826"/>
                    </a:cubicBezTo>
                    <a:cubicBezTo>
                      <a:pt x="524728" y="439914"/>
                      <a:pt x="576205" y="277182"/>
                      <a:pt x="507293" y="145169"/>
                    </a:cubicBezTo>
                    <a:cubicBezTo>
                      <a:pt x="438381" y="13157"/>
                      <a:pt x="275648" y="-38320"/>
                      <a:pt x="143636" y="30592"/>
                    </a:cubicBezTo>
                    <a:cubicBezTo>
                      <a:pt x="61440" y="73766"/>
                      <a:pt x="9963" y="153472"/>
                      <a:pt x="0" y="238989"/>
                    </a:cubicBezTo>
                    <a:cubicBezTo>
                      <a:pt x="11624" y="263897"/>
                      <a:pt x="24078" y="290466"/>
                      <a:pt x="36532" y="317035"/>
                    </a:cubicBezTo>
                    <a:cubicBezTo>
                      <a:pt x="15775" y="215742"/>
                      <a:pt x="63100" y="109468"/>
                      <a:pt x="159411" y="59652"/>
                    </a:cubicBezTo>
                    <a:cubicBezTo>
                      <a:pt x="275648" y="-958"/>
                      <a:pt x="417624" y="44707"/>
                      <a:pt x="478234" y="160114"/>
                    </a:cubicBezTo>
                    <a:cubicBezTo>
                      <a:pt x="538843" y="277182"/>
                      <a:pt x="494009" y="419987"/>
                      <a:pt x="377771" y="47976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BBBB"/>
                  </a:gs>
                  <a:gs pos="85000">
                    <a:srgbClr val="FF8989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îṩļíḑe"/>
              <p:cNvSpPr/>
              <p:nvPr/>
            </p:nvSpPr>
            <p:spPr>
              <a:xfrm>
                <a:off x="4500819" y="2614181"/>
                <a:ext cx="55617" cy="280675"/>
              </a:xfrm>
              <a:custGeom>
                <a:avLst/>
                <a:gdLst>
                  <a:gd name="connsiteX0" fmla="*/ 71403 w 71402"/>
                  <a:gd name="connsiteY0" fmla="*/ 0 h 360335"/>
                  <a:gd name="connsiteX1" fmla="*/ 48155 w 71402"/>
                  <a:gd name="connsiteY1" fmla="*/ 12454 h 360335"/>
                  <a:gd name="connsiteX2" fmla="*/ 39022 w 71402"/>
                  <a:gd name="connsiteY2" fmla="*/ 20757 h 360335"/>
                  <a:gd name="connsiteX3" fmla="*/ 32380 w 71402"/>
                  <a:gd name="connsiteY3" fmla="*/ 30720 h 360335"/>
                  <a:gd name="connsiteX4" fmla="*/ 23247 w 71402"/>
                  <a:gd name="connsiteY4" fmla="*/ 74724 h 360335"/>
                  <a:gd name="connsiteX5" fmla="*/ 26569 w 71402"/>
                  <a:gd name="connsiteY5" fmla="*/ 97971 h 360335"/>
                  <a:gd name="connsiteX6" fmla="*/ 29059 w 71402"/>
                  <a:gd name="connsiteY6" fmla="*/ 109595 h 360335"/>
                  <a:gd name="connsiteX7" fmla="*/ 32380 w 71402"/>
                  <a:gd name="connsiteY7" fmla="*/ 121219 h 360335"/>
                  <a:gd name="connsiteX8" fmla="*/ 40683 w 71402"/>
                  <a:gd name="connsiteY8" fmla="*/ 144466 h 360335"/>
                  <a:gd name="connsiteX9" fmla="*/ 49816 w 71402"/>
                  <a:gd name="connsiteY9" fmla="*/ 168544 h 360335"/>
                  <a:gd name="connsiteX10" fmla="*/ 58119 w 71402"/>
                  <a:gd name="connsiteY10" fmla="*/ 273158 h 360335"/>
                  <a:gd name="connsiteX11" fmla="*/ 0 w 71402"/>
                  <a:gd name="connsiteY11" fmla="*/ 360336 h 360335"/>
                  <a:gd name="connsiteX12" fmla="*/ 24908 w 71402"/>
                  <a:gd name="connsiteY12" fmla="*/ 316331 h 360335"/>
                  <a:gd name="connsiteX13" fmla="*/ 36532 w 71402"/>
                  <a:gd name="connsiteY13" fmla="*/ 269836 h 360335"/>
                  <a:gd name="connsiteX14" fmla="*/ 37362 w 71402"/>
                  <a:gd name="connsiteY14" fmla="*/ 246589 h 360335"/>
                  <a:gd name="connsiteX15" fmla="*/ 36532 w 71402"/>
                  <a:gd name="connsiteY15" fmla="*/ 234965 h 360335"/>
                  <a:gd name="connsiteX16" fmla="*/ 34871 w 71402"/>
                  <a:gd name="connsiteY16" fmla="*/ 223342 h 360335"/>
                  <a:gd name="connsiteX17" fmla="*/ 29890 w 71402"/>
                  <a:gd name="connsiteY17" fmla="*/ 200094 h 360335"/>
                  <a:gd name="connsiteX18" fmla="*/ 26569 w 71402"/>
                  <a:gd name="connsiteY18" fmla="*/ 188470 h 360335"/>
                  <a:gd name="connsiteX19" fmla="*/ 22417 w 71402"/>
                  <a:gd name="connsiteY19" fmla="*/ 176847 h 360335"/>
                  <a:gd name="connsiteX20" fmla="*/ 14115 w 71402"/>
                  <a:gd name="connsiteY20" fmla="*/ 152769 h 360335"/>
                  <a:gd name="connsiteX21" fmla="*/ 6642 w 71402"/>
                  <a:gd name="connsiteY21" fmla="*/ 127861 h 360335"/>
                  <a:gd name="connsiteX22" fmla="*/ 3321 w 71402"/>
                  <a:gd name="connsiteY22" fmla="*/ 114577 h 360335"/>
                  <a:gd name="connsiteX23" fmla="*/ 1661 w 71402"/>
                  <a:gd name="connsiteY23" fmla="*/ 101292 h 360335"/>
                  <a:gd name="connsiteX24" fmla="*/ 830 w 71402"/>
                  <a:gd name="connsiteY24" fmla="*/ 88008 h 360335"/>
                  <a:gd name="connsiteX25" fmla="*/ 830 w 71402"/>
                  <a:gd name="connsiteY25" fmla="*/ 74724 h 360335"/>
                  <a:gd name="connsiteX26" fmla="*/ 20757 w 71402"/>
                  <a:gd name="connsiteY26" fmla="*/ 23247 h 360335"/>
                  <a:gd name="connsiteX27" fmla="*/ 31550 w 71402"/>
                  <a:gd name="connsiteY27" fmla="*/ 13284 h 360335"/>
                  <a:gd name="connsiteX28" fmla="*/ 44004 w 71402"/>
                  <a:gd name="connsiteY28" fmla="*/ 5812 h 360335"/>
                  <a:gd name="connsiteX29" fmla="*/ 71403 w 71402"/>
                  <a:gd name="connsiteY29" fmla="*/ 0 h 360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1402" h="360335">
                    <a:moveTo>
                      <a:pt x="71403" y="0"/>
                    </a:moveTo>
                    <a:cubicBezTo>
                      <a:pt x="63100" y="2491"/>
                      <a:pt x="54798" y="7472"/>
                      <a:pt x="48155" y="12454"/>
                    </a:cubicBezTo>
                    <a:cubicBezTo>
                      <a:pt x="44834" y="14945"/>
                      <a:pt x="42344" y="18266"/>
                      <a:pt x="39022" y="20757"/>
                    </a:cubicBezTo>
                    <a:cubicBezTo>
                      <a:pt x="36532" y="24078"/>
                      <a:pt x="34041" y="26568"/>
                      <a:pt x="32380" y="30720"/>
                    </a:cubicBezTo>
                    <a:cubicBezTo>
                      <a:pt x="24908" y="44004"/>
                      <a:pt x="23247" y="59779"/>
                      <a:pt x="23247" y="74724"/>
                    </a:cubicBezTo>
                    <a:cubicBezTo>
                      <a:pt x="24078" y="82196"/>
                      <a:pt x="24908" y="90499"/>
                      <a:pt x="26569" y="97971"/>
                    </a:cubicBezTo>
                    <a:cubicBezTo>
                      <a:pt x="27399" y="102123"/>
                      <a:pt x="28229" y="105444"/>
                      <a:pt x="29059" y="109595"/>
                    </a:cubicBezTo>
                    <a:lnTo>
                      <a:pt x="32380" y="121219"/>
                    </a:lnTo>
                    <a:cubicBezTo>
                      <a:pt x="34871" y="128691"/>
                      <a:pt x="37362" y="136164"/>
                      <a:pt x="40683" y="144466"/>
                    </a:cubicBezTo>
                    <a:lnTo>
                      <a:pt x="49816" y="168544"/>
                    </a:lnTo>
                    <a:cubicBezTo>
                      <a:pt x="61440" y="201755"/>
                      <a:pt x="66421" y="238286"/>
                      <a:pt x="58119" y="273158"/>
                    </a:cubicBezTo>
                    <a:cubicBezTo>
                      <a:pt x="50646" y="308029"/>
                      <a:pt x="29890" y="340409"/>
                      <a:pt x="0" y="360336"/>
                    </a:cubicBezTo>
                    <a:cubicBezTo>
                      <a:pt x="10793" y="346221"/>
                      <a:pt x="19096" y="332106"/>
                      <a:pt x="24908" y="316331"/>
                    </a:cubicBezTo>
                    <a:cubicBezTo>
                      <a:pt x="30720" y="301387"/>
                      <a:pt x="34871" y="285612"/>
                      <a:pt x="36532" y="269836"/>
                    </a:cubicBezTo>
                    <a:cubicBezTo>
                      <a:pt x="37362" y="262364"/>
                      <a:pt x="37362" y="254061"/>
                      <a:pt x="37362" y="246589"/>
                    </a:cubicBezTo>
                    <a:lnTo>
                      <a:pt x="36532" y="234965"/>
                    </a:lnTo>
                    <a:cubicBezTo>
                      <a:pt x="36532" y="230814"/>
                      <a:pt x="35701" y="227493"/>
                      <a:pt x="34871" y="223342"/>
                    </a:cubicBezTo>
                    <a:cubicBezTo>
                      <a:pt x="33211" y="215869"/>
                      <a:pt x="32380" y="207566"/>
                      <a:pt x="29890" y="200094"/>
                    </a:cubicBezTo>
                    <a:lnTo>
                      <a:pt x="26569" y="188470"/>
                    </a:lnTo>
                    <a:lnTo>
                      <a:pt x="22417" y="176847"/>
                    </a:lnTo>
                    <a:lnTo>
                      <a:pt x="14115" y="152769"/>
                    </a:lnTo>
                    <a:cubicBezTo>
                      <a:pt x="10793" y="144466"/>
                      <a:pt x="8303" y="136164"/>
                      <a:pt x="6642" y="127861"/>
                    </a:cubicBezTo>
                    <a:lnTo>
                      <a:pt x="3321" y="114577"/>
                    </a:lnTo>
                    <a:cubicBezTo>
                      <a:pt x="2491" y="110425"/>
                      <a:pt x="2491" y="105444"/>
                      <a:pt x="1661" y="101292"/>
                    </a:cubicBezTo>
                    <a:cubicBezTo>
                      <a:pt x="1661" y="97141"/>
                      <a:pt x="0" y="92159"/>
                      <a:pt x="830" y="88008"/>
                    </a:cubicBezTo>
                    <a:lnTo>
                      <a:pt x="830" y="74724"/>
                    </a:lnTo>
                    <a:cubicBezTo>
                      <a:pt x="2491" y="56458"/>
                      <a:pt x="7472" y="38192"/>
                      <a:pt x="20757" y="23247"/>
                    </a:cubicBezTo>
                    <a:cubicBezTo>
                      <a:pt x="23247" y="19096"/>
                      <a:pt x="28229" y="16605"/>
                      <a:pt x="31550" y="13284"/>
                    </a:cubicBezTo>
                    <a:cubicBezTo>
                      <a:pt x="35701" y="10793"/>
                      <a:pt x="39853" y="7472"/>
                      <a:pt x="44004" y="5812"/>
                    </a:cubicBezTo>
                    <a:cubicBezTo>
                      <a:pt x="52307" y="2491"/>
                      <a:pt x="62270" y="0"/>
                      <a:pt x="71403" y="0"/>
                    </a:cubicBezTo>
                    <a:close/>
                  </a:path>
                </a:pathLst>
              </a:custGeom>
              <a:solidFill>
                <a:srgbClr val="022A63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íṩliḍê"/>
              <p:cNvSpPr/>
              <p:nvPr/>
            </p:nvSpPr>
            <p:spPr>
              <a:xfrm>
                <a:off x="5617699" y="2509414"/>
                <a:ext cx="234111" cy="118349"/>
              </a:xfrm>
              <a:custGeom>
                <a:avLst/>
                <a:gdLst>
                  <a:gd name="connsiteX0" fmla="*/ 0 w 300556"/>
                  <a:gd name="connsiteY0" fmla="*/ 0 h 151938"/>
                  <a:gd name="connsiteX1" fmla="*/ 73894 w 300556"/>
                  <a:gd name="connsiteY1" fmla="*/ 44004 h 151938"/>
                  <a:gd name="connsiteX2" fmla="*/ 113746 w 300556"/>
                  <a:gd name="connsiteY2" fmla="*/ 51476 h 151938"/>
                  <a:gd name="connsiteX3" fmla="*/ 134503 w 300556"/>
                  <a:gd name="connsiteY3" fmla="*/ 51476 h 151938"/>
                  <a:gd name="connsiteX4" fmla="*/ 144466 w 300556"/>
                  <a:gd name="connsiteY4" fmla="*/ 50646 h 151938"/>
                  <a:gd name="connsiteX5" fmla="*/ 155260 w 300556"/>
                  <a:gd name="connsiteY5" fmla="*/ 48986 h 151938"/>
                  <a:gd name="connsiteX6" fmla="*/ 249080 w 300556"/>
                  <a:gd name="connsiteY6" fmla="*/ 74724 h 151938"/>
                  <a:gd name="connsiteX7" fmla="*/ 300556 w 300556"/>
                  <a:gd name="connsiteY7" fmla="*/ 151939 h 151938"/>
                  <a:gd name="connsiteX8" fmla="*/ 235796 w 300556"/>
                  <a:gd name="connsiteY8" fmla="*/ 94650 h 151938"/>
                  <a:gd name="connsiteX9" fmla="*/ 158581 w 300556"/>
                  <a:gd name="connsiteY9" fmla="*/ 79705 h 151938"/>
                  <a:gd name="connsiteX10" fmla="*/ 146957 w 300556"/>
                  <a:gd name="connsiteY10" fmla="*/ 81366 h 151938"/>
                  <a:gd name="connsiteX11" fmla="*/ 134503 w 300556"/>
                  <a:gd name="connsiteY11" fmla="*/ 82196 h 151938"/>
                  <a:gd name="connsiteX12" fmla="*/ 109595 w 300556"/>
                  <a:gd name="connsiteY12" fmla="*/ 81366 h 151938"/>
                  <a:gd name="connsiteX13" fmla="*/ 63100 w 300556"/>
                  <a:gd name="connsiteY13" fmla="*/ 67252 h 151938"/>
                  <a:gd name="connsiteX14" fmla="*/ 0 w 300556"/>
                  <a:gd name="connsiteY14" fmla="*/ 0 h 151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00556" h="151938">
                    <a:moveTo>
                      <a:pt x="0" y="0"/>
                    </a:moveTo>
                    <a:cubicBezTo>
                      <a:pt x="22417" y="20757"/>
                      <a:pt x="47325" y="35701"/>
                      <a:pt x="73894" y="44004"/>
                    </a:cubicBezTo>
                    <a:cubicBezTo>
                      <a:pt x="87178" y="48155"/>
                      <a:pt x="100462" y="50646"/>
                      <a:pt x="113746" y="51476"/>
                    </a:cubicBezTo>
                    <a:cubicBezTo>
                      <a:pt x="120389" y="52307"/>
                      <a:pt x="127031" y="51476"/>
                      <a:pt x="134503" y="51476"/>
                    </a:cubicBezTo>
                    <a:cubicBezTo>
                      <a:pt x="137824" y="50646"/>
                      <a:pt x="141145" y="50646"/>
                      <a:pt x="144466" y="50646"/>
                    </a:cubicBezTo>
                    <a:lnTo>
                      <a:pt x="155260" y="48986"/>
                    </a:lnTo>
                    <a:cubicBezTo>
                      <a:pt x="188470" y="44004"/>
                      <a:pt x="224172" y="53967"/>
                      <a:pt x="249080" y="74724"/>
                    </a:cubicBezTo>
                    <a:cubicBezTo>
                      <a:pt x="274818" y="94650"/>
                      <a:pt x="293084" y="122049"/>
                      <a:pt x="300556" y="151939"/>
                    </a:cubicBezTo>
                    <a:cubicBezTo>
                      <a:pt x="281460" y="128691"/>
                      <a:pt x="259873" y="107935"/>
                      <a:pt x="235796" y="94650"/>
                    </a:cubicBezTo>
                    <a:cubicBezTo>
                      <a:pt x="211718" y="81366"/>
                      <a:pt x="185149" y="75554"/>
                      <a:pt x="158581" y="79705"/>
                    </a:cubicBezTo>
                    <a:lnTo>
                      <a:pt x="146957" y="81366"/>
                    </a:lnTo>
                    <a:cubicBezTo>
                      <a:pt x="142806" y="82196"/>
                      <a:pt x="138654" y="82196"/>
                      <a:pt x="134503" y="82196"/>
                    </a:cubicBezTo>
                    <a:cubicBezTo>
                      <a:pt x="126200" y="82196"/>
                      <a:pt x="117898" y="82196"/>
                      <a:pt x="109595" y="81366"/>
                    </a:cubicBezTo>
                    <a:cubicBezTo>
                      <a:pt x="92990" y="79705"/>
                      <a:pt x="77215" y="74724"/>
                      <a:pt x="63100" y="67252"/>
                    </a:cubicBezTo>
                    <a:cubicBezTo>
                      <a:pt x="35701" y="52307"/>
                      <a:pt x="12454" y="28229"/>
                      <a:pt x="0" y="0"/>
                    </a:cubicBezTo>
                    <a:close/>
                  </a:path>
                </a:pathLst>
              </a:custGeom>
              <a:solidFill>
                <a:srgbClr val="011431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iṡļïďè"/>
              <p:cNvSpPr/>
              <p:nvPr/>
            </p:nvSpPr>
            <p:spPr>
              <a:xfrm>
                <a:off x="4935806" y="2306991"/>
                <a:ext cx="223370" cy="316244"/>
              </a:xfrm>
              <a:custGeom>
                <a:avLst/>
                <a:gdLst>
                  <a:gd name="connsiteX0" fmla="*/ 276804 w 286767"/>
                  <a:gd name="connsiteY0" fmla="*/ 0 h 406000"/>
                  <a:gd name="connsiteX1" fmla="*/ 1986 w 286767"/>
                  <a:gd name="connsiteY1" fmla="*/ 382753 h 406000"/>
                  <a:gd name="connsiteX2" fmla="*/ 326 w 286767"/>
                  <a:gd name="connsiteY2" fmla="*/ 390225 h 406000"/>
                  <a:gd name="connsiteX3" fmla="*/ 4477 w 286767"/>
                  <a:gd name="connsiteY3" fmla="*/ 396867 h 406000"/>
                  <a:gd name="connsiteX4" fmla="*/ 14440 w 286767"/>
                  <a:gd name="connsiteY4" fmla="*/ 404340 h 406000"/>
                  <a:gd name="connsiteX5" fmla="*/ 20252 w 286767"/>
                  <a:gd name="connsiteY5" fmla="*/ 406000 h 406000"/>
                  <a:gd name="connsiteX6" fmla="*/ 28555 w 286767"/>
                  <a:gd name="connsiteY6" fmla="*/ 401849 h 406000"/>
                  <a:gd name="connsiteX7" fmla="*/ 286768 w 286767"/>
                  <a:gd name="connsiteY7" fmla="*/ 42344 h 406000"/>
                  <a:gd name="connsiteX8" fmla="*/ 276804 w 286767"/>
                  <a:gd name="connsiteY8" fmla="*/ 0 h 40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6767" h="406000">
                    <a:moveTo>
                      <a:pt x="276804" y="0"/>
                    </a:moveTo>
                    <a:lnTo>
                      <a:pt x="1986" y="382753"/>
                    </a:lnTo>
                    <a:cubicBezTo>
                      <a:pt x="326" y="385244"/>
                      <a:pt x="-505" y="387734"/>
                      <a:pt x="326" y="390225"/>
                    </a:cubicBezTo>
                    <a:cubicBezTo>
                      <a:pt x="1156" y="392716"/>
                      <a:pt x="1986" y="395207"/>
                      <a:pt x="4477" y="396867"/>
                    </a:cubicBezTo>
                    <a:lnTo>
                      <a:pt x="14440" y="404340"/>
                    </a:lnTo>
                    <a:cubicBezTo>
                      <a:pt x="16101" y="406000"/>
                      <a:pt x="18592" y="406000"/>
                      <a:pt x="20252" y="406000"/>
                    </a:cubicBezTo>
                    <a:cubicBezTo>
                      <a:pt x="23573" y="406000"/>
                      <a:pt x="26894" y="404340"/>
                      <a:pt x="28555" y="401849"/>
                    </a:cubicBezTo>
                    <a:lnTo>
                      <a:pt x="286768" y="42344"/>
                    </a:lnTo>
                    <a:cubicBezTo>
                      <a:pt x="281786" y="27399"/>
                      <a:pt x="278465" y="13284"/>
                      <a:pt x="276804" y="0"/>
                    </a:cubicBezTo>
                    <a:close/>
                  </a:path>
                </a:pathLst>
              </a:custGeom>
              <a:solidFill>
                <a:srgbClr val="022A63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ïṩḻîḑê"/>
              <p:cNvSpPr/>
              <p:nvPr/>
            </p:nvSpPr>
            <p:spPr>
              <a:xfrm>
                <a:off x="4618621" y="2559957"/>
                <a:ext cx="420167" cy="420167"/>
              </a:xfrm>
              <a:custGeom>
                <a:avLst/>
                <a:gdLst>
                  <a:gd name="connsiteX0" fmla="*/ 508826 w 539418"/>
                  <a:gd name="connsiteY0" fmla="*/ 145169 h 539418"/>
                  <a:gd name="connsiteX1" fmla="*/ 145169 w 539418"/>
                  <a:gd name="connsiteY1" fmla="*/ 30593 h 539418"/>
                  <a:gd name="connsiteX2" fmla="*/ 30592 w 539418"/>
                  <a:gd name="connsiteY2" fmla="*/ 394249 h 539418"/>
                  <a:gd name="connsiteX3" fmla="*/ 394249 w 539418"/>
                  <a:gd name="connsiteY3" fmla="*/ 508826 h 539418"/>
                  <a:gd name="connsiteX4" fmla="*/ 508826 w 539418"/>
                  <a:gd name="connsiteY4" fmla="*/ 145169 h 539418"/>
                  <a:gd name="connsiteX5" fmla="*/ 379304 w 539418"/>
                  <a:gd name="connsiteY5" fmla="*/ 479767 h 539418"/>
                  <a:gd name="connsiteX6" fmla="*/ 60482 w 539418"/>
                  <a:gd name="connsiteY6" fmla="*/ 379304 h 539418"/>
                  <a:gd name="connsiteX7" fmla="*/ 160944 w 539418"/>
                  <a:gd name="connsiteY7" fmla="*/ 60482 h 539418"/>
                  <a:gd name="connsiteX8" fmla="*/ 479767 w 539418"/>
                  <a:gd name="connsiteY8" fmla="*/ 160944 h 539418"/>
                  <a:gd name="connsiteX9" fmla="*/ 379304 w 539418"/>
                  <a:gd name="connsiteY9" fmla="*/ 479767 h 539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9418" h="539418">
                    <a:moveTo>
                      <a:pt x="508826" y="145169"/>
                    </a:moveTo>
                    <a:cubicBezTo>
                      <a:pt x="439914" y="13157"/>
                      <a:pt x="277182" y="-38320"/>
                      <a:pt x="145169" y="30593"/>
                    </a:cubicBezTo>
                    <a:cubicBezTo>
                      <a:pt x="13157" y="99505"/>
                      <a:pt x="-38320" y="262237"/>
                      <a:pt x="30592" y="394249"/>
                    </a:cubicBezTo>
                    <a:cubicBezTo>
                      <a:pt x="99505" y="526261"/>
                      <a:pt x="262237" y="577738"/>
                      <a:pt x="394249" y="508826"/>
                    </a:cubicBezTo>
                    <a:cubicBezTo>
                      <a:pt x="526262" y="439914"/>
                      <a:pt x="577738" y="277181"/>
                      <a:pt x="508826" y="145169"/>
                    </a:cubicBezTo>
                    <a:close/>
                    <a:moveTo>
                      <a:pt x="379304" y="479767"/>
                    </a:moveTo>
                    <a:cubicBezTo>
                      <a:pt x="263067" y="540376"/>
                      <a:pt x="121092" y="494711"/>
                      <a:pt x="60482" y="379304"/>
                    </a:cubicBezTo>
                    <a:cubicBezTo>
                      <a:pt x="-127" y="263067"/>
                      <a:pt x="45537" y="121091"/>
                      <a:pt x="160944" y="60482"/>
                    </a:cubicBezTo>
                    <a:cubicBezTo>
                      <a:pt x="277182" y="-127"/>
                      <a:pt x="419157" y="45537"/>
                      <a:pt x="479767" y="160944"/>
                    </a:cubicBezTo>
                    <a:cubicBezTo>
                      <a:pt x="539546" y="276351"/>
                      <a:pt x="494711" y="419157"/>
                      <a:pt x="379304" y="479767"/>
                    </a:cubicBezTo>
                    <a:close/>
                  </a:path>
                </a:pathLst>
              </a:custGeom>
              <a:solidFill>
                <a:srgbClr val="022A63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ïSļîḑè"/>
              <p:cNvSpPr/>
              <p:nvPr/>
            </p:nvSpPr>
            <p:spPr>
              <a:xfrm>
                <a:off x="3912712" y="2772627"/>
                <a:ext cx="4570732" cy="3484068"/>
              </a:xfrm>
              <a:custGeom>
                <a:avLst/>
                <a:gdLst>
                  <a:gd name="connsiteX0" fmla="*/ 5855349 w 5867988"/>
                  <a:gd name="connsiteY0" fmla="*/ 3343483 h 4472909"/>
                  <a:gd name="connsiteX1" fmla="*/ 3064824 w 5867988"/>
                  <a:gd name="connsiteY1" fmla="*/ 0 h 4472909"/>
                  <a:gd name="connsiteX2" fmla="*/ 3475806 w 5867988"/>
                  <a:gd name="connsiteY2" fmla="*/ 1944484 h 4472909"/>
                  <a:gd name="connsiteX3" fmla="*/ 2706149 w 5867988"/>
                  <a:gd name="connsiteY3" fmla="*/ 3222264 h 4472909"/>
                  <a:gd name="connsiteX4" fmla="*/ 693583 w 5867988"/>
                  <a:gd name="connsiteY4" fmla="*/ 3044587 h 4472909"/>
                  <a:gd name="connsiteX5" fmla="*/ 349022 w 5867988"/>
                  <a:gd name="connsiteY5" fmla="*/ 2882685 h 4472909"/>
                  <a:gd name="connsiteX6" fmla="*/ 247730 w 5867988"/>
                  <a:gd name="connsiteY6" fmla="*/ 2882685 h 4472909"/>
                  <a:gd name="connsiteX7" fmla="*/ 379742 w 5867988"/>
                  <a:gd name="connsiteY7" fmla="*/ 3075307 h 4472909"/>
                  <a:gd name="connsiteX8" fmla="*/ 156401 w 5867988"/>
                  <a:gd name="connsiteY8" fmla="*/ 2964051 h 4472909"/>
                  <a:gd name="connsiteX9" fmla="*/ 24388 w 5867988"/>
                  <a:gd name="connsiteY9" fmla="*/ 2730746 h 4472909"/>
                  <a:gd name="connsiteX10" fmla="*/ 44315 w 5867988"/>
                  <a:gd name="connsiteY10" fmla="*/ 2974014 h 4472909"/>
                  <a:gd name="connsiteX11" fmla="*/ 449485 w 5867988"/>
                  <a:gd name="connsiteY11" fmla="*/ 3248002 h 4472909"/>
                  <a:gd name="connsiteX12" fmla="*/ 1979666 w 5867988"/>
                  <a:gd name="connsiteY12" fmla="*/ 3972825 h 4472909"/>
                  <a:gd name="connsiteX13" fmla="*/ 5855349 w 5867988"/>
                  <a:gd name="connsiteY13" fmla="*/ 3343483 h 4472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867988" h="4472909">
                    <a:moveTo>
                      <a:pt x="5855349" y="3343483"/>
                    </a:moveTo>
                    <a:cubicBezTo>
                      <a:pt x="6004797" y="1462929"/>
                      <a:pt x="4814196" y="62270"/>
                      <a:pt x="3064824" y="0"/>
                    </a:cubicBezTo>
                    <a:lnTo>
                      <a:pt x="3475806" y="1944484"/>
                    </a:lnTo>
                    <a:cubicBezTo>
                      <a:pt x="3726546" y="2180280"/>
                      <a:pt x="4460502" y="3312763"/>
                      <a:pt x="2706149" y="3222264"/>
                    </a:cubicBezTo>
                    <a:cubicBezTo>
                      <a:pt x="2417216" y="3207319"/>
                      <a:pt x="1200046" y="3114329"/>
                      <a:pt x="693583" y="3044587"/>
                    </a:cubicBezTo>
                    <a:cubicBezTo>
                      <a:pt x="604744" y="3032133"/>
                      <a:pt x="509264" y="2963221"/>
                      <a:pt x="349022" y="2882685"/>
                    </a:cubicBezTo>
                    <a:cubicBezTo>
                      <a:pt x="246069" y="2830378"/>
                      <a:pt x="215350" y="2850304"/>
                      <a:pt x="247730" y="2882685"/>
                    </a:cubicBezTo>
                    <a:cubicBezTo>
                      <a:pt x="349022" y="2983978"/>
                      <a:pt x="419595" y="3055380"/>
                      <a:pt x="379742" y="3075307"/>
                    </a:cubicBezTo>
                    <a:cubicBezTo>
                      <a:pt x="319133" y="3106027"/>
                      <a:pt x="227804" y="3055380"/>
                      <a:pt x="156401" y="2964051"/>
                    </a:cubicBezTo>
                    <a:cubicBezTo>
                      <a:pt x="60090" y="2839511"/>
                      <a:pt x="55108" y="2730746"/>
                      <a:pt x="24388" y="2730746"/>
                    </a:cubicBezTo>
                    <a:cubicBezTo>
                      <a:pt x="-6332" y="2730746"/>
                      <a:pt x="-16295" y="2832039"/>
                      <a:pt x="44315" y="2974014"/>
                    </a:cubicBezTo>
                    <a:cubicBezTo>
                      <a:pt x="158891" y="3240530"/>
                      <a:pt x="335738" y="3214792"/>
                      <a:pt x="449485" y="3248002"/>
                    </a:cubicBezTo>
                    <a:cubicBezTo>
                      <a:pt x="990818" y="3405753"/>
                      <a:pt x="1420896" y="3758616"/>
                      <a:pt x="1979666" y="3972825"/>
                    </a:cubicBezTo>
                    <a:cubicBezTo>
                      <a:pt x="3801270" y="4671079"/>
                      <a:pt x="5740773" y="4786486"/>
                      <a:pt x="5855349" y="3343483"/>
                    </a:cubicBezTo>
                    <a:close/>
                  </a:path>
                </a:pathLst>
              </a:custGeom>
              <a:gradFill>
                <a:gsLst>
                  <a:gs pos="23000">
                    <a:srgbClr val="FFBBBB"/>
                  </a:gs>
                  <a:gs pos="84000">
                    <a:srgbClr val="FF8989"/>
                  </a:gs>
                </a:gsLst>
                <a:lin ang="27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iŝḷiďe"/>
              <p:cNvSpPr/>
              <p:nvPr/>
            </p:nvSpPr>
            <p:spPr>
              <a:xfrm>
                <a:off x="5399755" y="2698254"/>
                <a:ext cx="594501" cy="706861"/>
              </a:xfrm>
              <a:custGeom>
                <a:avLst/>
                <a:gdLst>
                  <a:gd name="connsiteX0" fmla="*/ 752221 w 763231"/>
                  <a:gd name="connsiteY0" fmla="*/ 0 h 907481"/>
                  <a:gd name="connsiteX1" fmla="*/ 569563 w 763231"/>
                  <a:gd name="connsiteY1" fmla="*/ 1661 h 907481"/>
                  <a:gd name="connsiteX2" fmla="*/ 549636 w 763231"/>
                  <a:gd name="connsiteY2" fmla="*/ 417624 h 907481"/>
                  <a:gd name="connsiteX3" fmla="*/ 113747 w 763231"/>
                  <a:gd name="connsiteY3" fmla="*/ 752221 h 907481"/>
                  <a:gd name="connsiteX4" fmla="*/ 0 w 763231"/>
                  <a:gd name="connsiteY4" fmla="*/ 907481 h 907481"/>
                  <a:gd name="connsiteX5" fmla="*/ 752221 w 763231"/>
                  <a:gd name="connsiteY5" fmla="*/ 0 h 907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3231" h="907481">
                    <a:moveTo>
                      <a:pt x="752221" y="0"/>
                    </a:moveTo>
                    <a:cubicBezTo>
                      <a:pt x="690782" y="0"/>
                      <a:pt x="630172" y="0"/>
                      <a:pt x="569563" y="1661"/>
                    </a:cubicBezTo>
                    <a:cubicBezTo>
                      <a:pt x="569563" y="1661"/>
                      <a:pt x="691612" y="133673"/>
                      <a:pt x="549636" y="417624"/>
                    </a:cubicBezTo>
                    <a:cubicBezTo>
                      <a:pt x="459968" y="596131"/>
                      <a:pt x="265685" y="732295"/>
                      <a:pt x="113747" y="752221"/>
                    </a:cubicBezTo>
                    <a:cubicBezTo>
                      <a:pt x="77215" y="796226"/>
                      <a:pt x="39023" y="847702"/>
                      <a:pt x="0" y="907481"/>
                    </a:cubicBezTo>
                    <a:cubicBezTo>
                      <a:pt x="797886" y="778790"/>
                      <a:pt x="784602" y="206737"/>
                      <a:pt x="752221" y="0"/>
                    </a:cubicBezTo>
                    <a:close/>
                  </a:path>
                </a:pathLst>
              </a:custGeom>
              <a:gradFill flip="none" rotWithShape="1">
                <a:gsLst>
                  <a:gs pos="32000">
                    <a:srgbClr val="FFBE0D"/>
                  </a:gs>
                  <a:gs pos="98000">
                    <a:srgbClr val="FF860D"/>
                  </a:gs>
                </a:gsLst>
                <a:lin ang="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iş1íḓe"/>
              <p:cNvSpPr/>
              <p:nvPr/>
            </p:nvSpPr>
            <p:spPr>
              <a:xfrm>
                <a:off x="4355531" y="1580563"/>
                <a:ext cx="1433024" cy="1040085"/>
              </a:xfrm>
              <a:custGeom>
                <a:avLst/>
                <a:gdLst>
                  <a:gd name="connsiteX0" fmla="*/ 3865 w 1839742"/>
                  <a:gd name="connsiteY0" fmla="*/ 798098 h 1335280"/>
                  <a:gd name="connsiteX1" fmla="*/ 257096 w 1839742"/>
                  <a:gd name="connsiteY1" fmla="*/ 1335281 h 1335280"/>
                  <a:gd name="connsiteX2" fmla="*/ 1037547 w 1839742"/>
                  <a:gd name="connsiteY2" fmla="*/ 990720 h 1335280"/>
                  <a:gd name="connsiteX3" fmla="*/ 1362181 w 1839742"/>
                  <a:gd name="connsiteY3" fmla="*/ 706769 h 1335280"/>
                  <a:gd name="connsiteX4" fmla="*/ 1343915 w 1839742"/>
                  <a:gd name="connsiteY4" fmla="*/ 1139338 h 1335280"/>
                  <a:gd name="connsiteX5" fmla="*/ 1652774 w 1839742"/>
                  <a:gd name="connsiteY5" fmla="*/ 1236479 h 1335280"/>
                  <a:gd name="connsiteX6" fmla="*/ 1230999 w 1839742"/>
                  <a:gd name="connsiteY6" fmla="*/ 27611 h 1335280"/>
                  <a:gd name="connsiteX7" fmla="*/ 3865 w 1839742"/>
                  <a:gd name="connsiteY7" fmla="*/ 798098 h 1335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39742" h="1335280">
                    <a:moveTo>
                      <a:pt x="3865" y="798098"/>
                    </a:moveTo>
                    <a:cubicBezTo>
                      <a:pt x="-36818" y="1264708"/>
                      <a:pt x="257096" y="1335281"/>
                      <a:pt x="257096" y="1335281"/>
                    </a:cubicBezTo>
                    <a:cubicBezTo>
                      <a:pt x="287816" y="879464"/>
                      <a:pt x="875645" y="1092013"/>
                      <a:pt x="1037547" y="990720"/>
                    </a:cubicBezTo>
                    <a:cubicBezTo>
                      <a:pt x="946217" y="778172"/>
                      <a:pt x="1199449" y="585550"/>
                      <a:pt x="1362181" y="706769"/>
                    </a:cubicBezTo>
                    <a:cubicBezTo>
                      <a:pt x="1609600" y="891918"/>
                      <a:pt x="1343915" y="1139338"/>
                      <a:pt x="1343915" y="1139338"/>
                    </a:cubicBezTo>
                    <a:cubicBezTo>
                      <a:pt x="1434414" y="1283804"/>
                      <a:pt x="1606279" y="1266369"/>
                      <a:pt x="1652774" y="1236479"/>
                    </a:cubicBezTo>
                    <a:cubicBezTo>
                      <a:pt x="2055453" y="973284"/>
                      <a:pt x="1758218" y="179550"/>
                      <a:pt x="1230999" y="27611"/>
                    </a:cubicBezTo>
                    <a:cubicBezTo>
                      <a:pt x="766880" y="-106062"/>
                      <a:pt x="51190" y="260916"/>
                      <a:pt x="3865" y="798098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022A63"/>
                  </a:gs>
                  <a:gs pos="74000">
                    <a:srgbClr val="011431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í$ľidé"/>
              <p:cNvSpPr/>
              <p:nvPr/>
            </p:nvSpPr>
            <p:spPr>
              <a:xfrm>
                <a:off x="4761446" y="2771334"/>
                <a:ext cx="71139" cy="71139"/>
              </a:xfrm>
              <a:custGeom>
                <a:avLst/>
                <a:gdLst>
                  <a:gd name="connsiteX0" fmla="*/ 91329 w 91329"/>
                  <a:gd name="connsiteY0" fmla="*/ 45665 h 91329"/>
                  <a:gd name="connsiteX1" fmla="*/ 45665 w 91329"/>
                  <a:gd name="connsiteY1" fmla="*/ 91329 h 91329"/>
                  <a:gd name="connsiteX2" fmla="*/ 0 w 91329"/>
                  <a:gd name="connsiteY2" fmla="*/ 45665 h 91329"/>
                  <a:gd name="connsiteX3" fmla="*/ 45665 w 91329"/>
                  <a:gd name="connsiteY3" fmla="*/ 0 h 91329"/>
                  <a:gd name="connsiteX4" fmla="*/ 91329 w 91329"/>
                  <a:gd name="connsiteY4" fmla="*/ 45665 h 91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329" h="91329">
                    <a:moveTo>
                      <a:pt x="91329" y="45665"/>
                    </a:moveTo>
                    <a:cubicBezTo>
                      <a:pt x="91329" y="70885"/>
                      <a:pt x="70885" y="91329"/>
                      <a:pt x="45665" y="91329"/>
                    </a:cubicBezTo>
                    <a:cubicBezTo>
                      <a:pt x="20445" y="91329"/>
                      <a:pt x="0" y="70885"/>
                      <a:pt x="0" y="45665"/>
                    </a:cubicBezTo>
                    <a:cubicBezTo>
                      <a:pt x="0" y="20445"/>
                      <a:pt x="20445" y="0"/>
                      <a:pt x="45665" y="0"/>
                    </a:cubicBezTo>
                    <a:cubicBezTo>
                      <a:pt x="70885" y="0"/>
                      <a:pt x="91329" y="20445"/>
                      <a:pt x="91329" y="45665"/>
                    </a:cubicBezTo>
                    <a:close/>
                  </a:path>
                </a:pathLst>
              </a:custGeom>
              <a:solidFill>
                <a:srgbClr val="022A63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iS1ïḍê"/>
              <p:cNvSpPr/>
              <p:nvPr/>
            </p:nvSpPr>
            <p:spPr>
              <a:xfrm>
                <a:off x="4418040" y="2289530"/>
                <a:ext cx="138397" cy="323358"/>
              </a:xfrm>
              <a:custGeom>
                <a:avLst/>
                <a:gdLst>
                  <a:gd name="connsiteX0" fmla="*/ 177677 w 177677"/>
                  <a:gd name="connsiteY0" fmla="*/ 415133 h 415133"/>
                  <a:gd name="connsiteX1" fmla="*/ 90499 w 177677"/>
                  <a:gd name="connsiteY1" fmla="*/ 336258 h 415133"/>
                  <a:gd name="connsiteX2" fmla="*/ 30720 w 177677"/>
                  <a:gd name="connsiteY2" fmla="*/ 233305 h 415133"/>
                  <a:gd name="connsiteX3" fmla="*/ 2491 w 177677"/>
                  <a:gd name="connsiteY3" fmla="*/ 117898 h 415133"/>
                  <a:gd name="connsiteX4" fmla="*/ 0 w 177677"/>
                  <a:gd name="connsiteY4" fmla="*/ 58949 h 415133"/>
                  <a:gd name="connsiteX5" fmla="*/ 830 w 177677"/>
                  <a:gd name="connsiteY5" fmla="*/ 44004 h 415133"/>
                  <a:gd name="connsiteX6" fmla="*/ 2491 w 177677"/>
                  <a:gd name="connsiteY6" fmla="*/ 29059 h 415133"/>
                  <a:gd name="connsiteX7" fmla="*/ 5812 w 177677"/>
                  <a:gd name="connsiteY7" fmla="*/ 0 h 415133"/>
                  <a:gd name="connsiteX8" fmla="*/ 7472 w 177677"/>
                  <a:gd name="connsiteY8" fmla="*/ 29059 h 415133"/>
                  <a:gd name="connsiteX9" fmla="*/ 9133 w 177677"/>
                  <a:gd name="connsiteY9" fmla="*/ 58119 h 415133"/>
                  <a:gd name="connsiteX10" fmla="*/ 12454 w 177677"/>
                  <a:gd name="connsiteY10" fmla="*/ 87178 h 415133"/>
                  <a:gd name="connsiteX11" fmla="*/ 17436 w 177677"/>
                  <a:gd name="connsiteY11" fmla="*/ 115407 h 415133"/>
                  <a:gd name="connsiteX12" fmla="*/ 23247 w 177677"/>
                  <a:gd name="connsiteY12" fmla="*/ 143636 h 415133"/>
                  <a:gd name="connsiteX13" fmla="*/ 30720 w 177677"/>
                  <a:gd name="connsiteY13" fmla="*/ 171035 h 415133"/>
                  <a:gd name="connsiteX14" fmla="*/ 39023 w 177677"/>
                  <a:gd name="connsiteY14" fmla="*/ 198434 h 415133"/>
                  <a:gd name="connsiteX15" fmla="*/ 48986 w 177677"/>
                  <a:gd name="connsiteY15" fmla="*/ 225002 h 415133"/>
                  <a:gd name="connsiteX16" fmla="*/ 59779 w 177677"/>
                  <a:gd name="connsiteY16" fmla="*/ 251571 h 415133"/>
                  <a:gd name="connsiteX17" fmla="*/ 73063 w 177677"/>
                  <a:gd name="connsiteY17" fmla="*/ 277309 h 415133"/>
                  <a:gd name="connsiteX18" fmla="*/ 102953 w 177677"/>
                  <a:gd name="connsiteY18" fmla="*/ 326295 h 415133"/>
                  <a:gd name="connsiteX19" fmla="*/ 177677 w 177677"/>
                  <a:gd name="connsiteY19" fmla="*/ 415133 h 415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77677" h="415133">
                    <a:moveTo>
                      <a:pt x="177677" y="415133"/>
                    </a:moveTo>
                    <a:cubicBezTo>
                      <a:pt x="143636" y="395207"/>
                      <a:pt x="114577" y="366978"/>
                      <a:pt x="90499" y="336258"/>
                    </a:cubicBezTo>
                    <a:cubicBezTo>
                      <a:pt x="65591" y="304708"/>
                      <a:pt x="44834" y="270667"/>
                      <a:pt x="30720" y="233305"/>
                    </a:cubicBezTo>
                    <a:cubicBezTo>
                      <a:pt x="16605" y="195943"/>
                      <a:pt x="4982" y="157751"/>
                      <a:pt x="2491" y="117898"/>
                    </a:cubicBezTo>
                    <a:cubicBezTo>
                      <a:pt x="-830" y="97971"/>
                      <a:pt x="830" y="78045"/>
                      <a:pt x="0" y="58949"/>
                    </a:cubicBezTo>
                    <a:cubicBezTo>
                      <a:pt x="0" y="53967"/>
                      <a:pt x="0" y="48986"/>
                      <a:pt x="830" y="44004"/>
                    </a:cubicBezTo>
                    <a:lnTo>
                      <a:pt x="2491" y="29059"/>
                    </a:lnTo>
                    <a:cubicBezTo>
                      <a:pt x="3321" y="19096"/>
                      <a:pt x="4982" y="9133"/>
                      <a:pt x="5812" y="0"/>
                    </a:cubicBezTo>
                    <a:cubicBezTo>
                      <a:pt x="6642" y="9963"/>
                      <a:pt x="7472" y="19926"/>
                      <a:pt x="7472" y="29059"/>
                    </a:cubicBezTo>
                    <a:cubicBezTo>
                      <a:pt x="8303" y="39022"/>
                      <a:pt x="7472" y="48155"/>
                      <a:pt x="9133" y="58119"/>
                    </a:cubicBezTo>
                    <a:lnTo>
                      <a:pt x="12454" y="87178"/>
                    </a:lnTo>
                    <a:cubicBezTo>
                      <a:pt x="13284" y="97141"/>
                      <a:pt x="14945" y="106274"/>
                      <a:pt x="17436" y="115407"/>
                    </a:cubicBezTo>
                    <a:lnTo>
                      <a:pt x="23247" y="143636"/>
                    </a:lnTo>
                    <a:lnTo>
                      <a:pt x="30720" y="171035"/>
                    </a:lnTo>
                    <a:cubicBezTo>
                      <a:pt x="33211" y="180168"/>
                      <a:pt x="36532" y="189301"/>
                      <a:pt x="39023" y="198434"/>
                    </a:cubicBezTo>
                    <a:cubicBezTo>
                      <a:pt x="42344" y="207567"/>
                      <a:pt x="44834" y="216699"/>
                      <a:pt x="48986" y="225002"/>
                    </a:cubicBezTo>
                    <a:lnTo>
                      <a:pt x="59779" y="251571"/>
                    </a:lnTo>
                    <a:lnTo>
                      <a:pt x="73063" y="277309"/>
                    </a:lnTo>
                    <a:cubicBezTo>
                      <a:pt x="82196" y="293914"/>
                      <a:pt x="92160" y="310520"/>
                      <a:pt x="102953" y="326295"/>
                    </a:cubicBezTo>
                    <a:cubicBezTo>
                      <a:pt x="123710" y="358675"/>
                      <a:pt x="148618" y="388565"/>
                      <a:pt x="177677" y="415133"/>
                    </a:cubicBez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ïşḻîḑè"/>
              <p:cNvSpPr/>
              <p:nvPr/>
            </p:nvSpPr>
            <p:spPr>
              <a:xfrm>
                <a:off x="4477250" y="2305698"/>
                <a:ext cx="67545" cy="291669"/>
              </a:xfrm>
              <a:custGeom>
                <a:avLst/>
                <a:gdLst>
                  <a:gd name="connsiteX0" fmla="*/ 86717 w 86716"/>
                  <a:gd name="connsiteY0" fmla="*/ 374450 h 374450"/>
                  <a:gd name="connsiteX1" fmla="*/ 30259 w 86716"/>
                  <a:gd name="connsiteY1" fmla="*/ 292254 h 374450"/>
                  <a:gd name="connsiteX2" fmla="*/ 2030 w 86716"/>
                  <a:gd name="connsiteY2" fmla="*/ 195113 h 374450"/>
                  <a:gd name="connsiteX3" fmla="*/ 369 w 86716"/>
                  <a:gd name="connsiteY3" fmla="*/ 169374 h 374450"/>
                  <a:gd name="connsiteX4" fmla="*/ 369 w 86716"/>
                  <a:gd name="connsiteY4" fmla="*/ 143636 h 374450"/>
                  <a:gd name="connsiteX5" fmla="*/ 7841 w 86716"/>
                  <a:gd name="connsiteY5" fmla="*/ 92990 h 374450"/>
                  <a:gd name="connsiteX6" fmla="*/ 10332 w 86716"/>
                  <a:gd name="connsiteY6" fmla="*/ 80536 h 374450"/>
                  <a:gd name="connsiteX7" fmla="*/ 13653 w 86716"/>
                  <a:gd name="connsiteY7" fmla="*/ 68082 h 374450"/>
                  <a:gd name="connsiteX8" fmla="*/ 22786 w 86716"/>
                  <a:gd name="connsiteY8" fmla="*/ 44004 h 374450"/>
                  <a:gd name="connsiteX9" fmla="*/ 33580 w 86716"/>
                  <a:gd name="connsiteY9" fmla="*/ 21587 h 374450"/>
                  <a:gd name="connsiteX10" fmla="*/ 46034 w 86716"/>
                  <a:gd name="connsiteY10" fmla="*/ 0 h 374450"/>
                  <a:gd name="connsiteX11" fmla="*/ 39392 w 86716"/>
                  <a:gd name="connsiteY11" fmla="*/ 24078 h 374450"/>
                  <a:gd name="connsiteX12" fmla="*/ 32749 w 86716"/>
                  <a:gd name="connsiteY12" fmla="*/ 48155 h 374450"/>
                  <a:gd name="connsiteX13" fmla="*/ 27768 w 86716"/>
                  <a:gd name="connsiteY13" fmla="*/ 72233 h 374450"/>
                  <a:gd name="connsiteX14" fmla="*/ 24447 w 86716"/>
                  <a:gd name="connsiteY14" fmla="*/ 96311 h 374450"/>
                  <a:gd name="connsiteX15" fmla="*/ 21126 w 86716"/>
                  <a:gd name="connsiteY15" fmla="*/ 144466 h 374450"/>
                  <a:gd name="connsiteX16" fmla="*/ 21956 w 86716"/>
                  <a:gd name="connsiteY16" fmla="*/ 168544 h 374450"/>
                  <a:gd name="connsiteX17" fmla="*/ 24447 w 86716"/>
                  <a:gd name="connsiteY17" fmla="*/ 192622 h 374450"/>
                  <a:gd name="connsiteX18" fmla="*/ 46864 w 86716"/>
                  <a:gd name="connsiteY18" fmla="*/ 286442 h 374450"/>
                  <a:gd name="connsiteX19" fmla="*/ 86717 w 86716"/>
                  <a:gd name="connsiteY19" fmla="*/ 374450 h 37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6716" h="374450">
                    <a:moveTo>
                      <a:pt x="86717" y="374450"/>
                    </a:moveTo>
                    <a:cubicBezTo>
                      <a:pt x="62639" y="351203"/>
                      <a:pt x="44373" y="322143"/>
                      <a:pt x="30259" y="292254"/>
                    </a:cubicBezTo>
                    <a:cubicBezTo>
                      <a:pt x="16144" y="261534"/>
                      <a:pt x="6181" y="228323"/>
                      <a:pt x="2030" y="195113"/>
                    </a:cubicBezTo>
                    <a:cubicBezTo>
                      <a:pt x="1199" y="186810"/>
                      <a:pt x="-461" y="178507"/>
                      <a:pt x="369" y="169374"/>
                    </a:cubicBezTo>
                    <a:cubicBezTo>
                      <a:pt x="369" y="161072"/>
                      <a:pt x="-461" y="151939"/>
                      <a:pt x="369" y="143636"/>
                    </a:cubicBezTo>
                    <a:cubicBezTo>
                      <a:pt x="2030" y="127031"/>
                      <a:pt x="2860" y="109595"/>
                      <a:pt x="7841" y="92990"/>
                    </a:cubicBezTo>
                    <a:lnTo>
                      <a:pt x="10332" y="80536"/>
                    </a:lnTo>
                    <a:cubicBezTo>
                      <a:pt x="11162" y="76384"/>
                      <a:pt x="11993" y="72233"/>
                      <a:pt x="13653" y="68082"/>
                    </a:cubicBezTo>
                    <a:lnTo>
                      <a:pt x="22786" y="44004"/>
                    </a:lnTo>
                    <a:cubicBezTo>
                      <a:pt x="25277" y="35701"/>
                      <a:pt x="29428" y="29059"/>
                      <a:pt x="33580" y="21587"/>
                    </a:cubicBezTo>
                    <a:cubicBezTo>
                      <a:pt x="37731" y="14115"/>
                      <a:pt x="41882" y="6642"/>
                      <a:pt x="46034" y="0"/>
                    </a:cubicBezTo>
                    <a:cubicBezTo>
                      <a:pt x="43543" y="8303"/>
                      <a:pt x="41882" y="15775"/>
                      <a:pt x="39392" y="24078"/>
                    </a:cubicBezTo>
                    <a:cubicBezTo>
                      <a:pt x="36901" y="32380"/>
                      <a:pt x="33580" y="39853"/>
                      <a:pt x="32749" y="48155"/>
                    </a:cubicBezTo>
                    <a:lnTo>
                      <a:pt x="27768" y="72233"/>
                    </a:lnTo>
                    <a:cubicBezTo>
                      <a:pt x="25277" y="79705"/>
                      <a:pt x="25277" y="88008"/>
                      <a:pt x="24447" y="96311"/>
                    </a:cubicBezTo>
                    <a:cubicBezTo>
                      <a:pt x="21956" y="112086"/>
                      <a:pt x="21956" y="128691"/>
                      <a:pt x="21126" y="144466"/>
                    </a:cubicBezTo>
                    <a:cubicBezTo>
                      <a:pt x="21126" y="152769"/>
                      <a:pt x="21956" y="160241"/>
                      <a:pt x="21956" y="168544"/>
                    </a:cubicBezTo>
                    <a:cubicBezTo>
                      <a:pt x="21956" y="176847"/>
                      <a:pt x="22786" y="184319"/>
                      <a:pt x="24447" y="192622"/>
                    </a:cubicBezTo>
                    <a:cubicBezTo>
                      <a:pt x="27768" y="224172"/>
                      <a:pt x="36070" y="255722"/>
                      <a:pt x="46864" y="286442"/>
                    </a:cubicBezTo>
                    <a:cubicBezTo>
                      <a:pt x="55997" y="315501"/>
                      <a:pt x="70111" y="345391"/>
                      <a:pt x="86717" y="374450"/>
                    </a:cubicBez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íṧḻîdé"/>
              <p:cNvSpPr/>
              <p:nvPr/>
            </p:nvSpPr>
            <p:spPr>
              <a:xfrm>
                <a:off x="5690131" y="1556153"/>
                <a:ext cx="167499" cy="543889"/>
              </a:xfrm>
              <a:custGeom>
                <a:avLst/>
                <a:gdLst>
                  <a:gd name="connsiteX0" fmla="*/ 0 w 215038"/>
                  <a:gd name="connsiteY0" fmla="*/ 0 h 698254"/>
                  <a:gd name="connsiteX1" fmla="*/ 40683 w 215038"/>
                  <a:gd name="connsiteY1" fmla="*/ 24908 h 698254"/>
                  <a:gd name="connsiteX2" fmla="*/ 58119 w 215038"/>
                  <a:gd name="connsiteY2" fmla="*/ 41513 h 698254"/>
                  <a:gd name="connsiteX3" fmla="*/ 73894 w 215038"/>
                  <a:gd name="connsiteY3" fmla="*/ 59779 h 698254"/>
                  <a:gd name="connsiteX4" fmla="*/ 119558 w 215038"/>
                  <a:gd name="connsiteY4" fmla="*/ 144466 h 698254"/>
                  <a:gd name="connsiteX5" fmla="*/ 127861 w 215038"/>
                  <a:gd name="connsiteY5" fmla="*/ 166884 h 698254"/>
                  <a:gd name="connsiteX6" fmla="*/ 134503 w 215038"/>
                  <a:gd name="connsiteY6" fmla="*/ 190131 h 698254"/>
                  <a:gd name="connsiteX7" fmla="*/ 146127 w 215038"/>
                  <a:gd name="connsiteY7" fmla="*/ 236626 h 698254"/>
                  <a:gd name="connsiteX8" fmla="*/ 158581 w 215038"/>
                  <a:gd name="connsiteY8" fmla="*/ 331276 h 698254"/>
                  <a:gd name="connsiteX9" fmla="*/ 172696 w 215038"/>
                  <a:gd name="connsiteY9" fmla="*/ 518086 h 698254"/>
                  <a:gd name="connsiteX10" fmla="*/ 185980 w 215038"/>
                  <a:gd name="connsiteY10" fmla="*/ 610246 h 698254"/>
                  <a:gd name="connsiteX11" fmla="*/ 196773 w 215038"/>
                  <a:gd name="connsiteY11" fmla="*/ 655080 h 698254"/>
                  <a:gd name="connsiteX12" fmla="*/ 204246 w 215038"/>
                  <a:gd name="connsiteY12" fmla="*/ 677497 h 698254"/>
                  <a:gd name="connsiteX13" fmla="*/ 215039 w 215038"/>
                  <a:gd name="connsiteY13" fmla="*/ 698254 h 698254"/>
                  <a:gd name="connsiteX14" fmla="*/ 189301 w 215038"/>
                  <a:gd name="connsiteY14" fmla="*/ 658401 h 698254"/>
                  <a:gd name="connsiteX15" fmla="*/ 171865 w 215038"/>
                  <a:gd name="connsiteY15" fmla="*/ 613567 h 698254"/>
                  <a:gd name="connsiteX16" fmla="*/ 149448 w 215038"/>
                  <a:gd name="connsiteY16" fmla="*/ 521407 h 698254"/>
                  <a:gd name="connsiteX17" fmla="*/ 145297 w 215038"/>
                  <a:gd name="connsiteY17" fmla="*/ 498160 h 698254"/>
                  <a:gd name="connsiteX18" fmla="*/ 141976 w 215038"/>
                  <a:gd name="connsiteY18" fmla="*/ 474912 h 698254"/>
                  <a:gd name="connsiteX19" fmla="*/ 136164 w 215038"/>
                  <a:gd name="connsiteY19" fmla="*/ 427587 h 698254"/>
                  <a:gd name="connsiteX20" fmla="*/ 128691 w 215038"/>
                  <a:gd name="connsiteY20" fmla="*/ 333767 h 698254"/>
                  <a:gd name="connsiteX21" fmla="*/ 118728 w 215038"/>
                  <a:gd name="connsiteY21" fmla="*/ 241608 h 698254"/>
                  <a:gd name="connsiteX22" fmla="*/ 109595 w 215038"/>
                  <a:gd name="connsiteY22" fmla="*/ 196773 h 698254"/>
                  <a:gd name="connsiteX23" fmla="*/ 104614 w 215038"/>
                  <a:gd name="connsiteY23" fmla="*/ 174356 h 698254"/>
                  <a:gd name="connsiteX24" fmla="*/ 97972 w 215038"/>
                  <a:gd name="connsiteY24" fmla="*/ 151939 h 698254"/>
                  <a:gd name="connsiteX25" fmla="*/ 62270 w 215038"/>
                  <a:gd name="connsiteY25" fmla="*/ 68082 h 698254"/>
                  <a:gd name="connsiteX26" fmla="*/ 49816 w 215038"/>
                  <a:gd name="connsiteY26" fmla="*/ 48986 h 698254"/>
                  <a:gd name="connsiteX27" fmla="*/ 35702 w 215038"/>
                  <a:gd name="connsiteY27" fmla="*/ 30720 h 698254"/>
                  <a:gd name="connsiteX28" fmla="*/ 0 w 215038"/>
                  <a:gd name="connsiteY28" fmla="*/ 0 h 698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15038" h="698254">
                    <a:moveTo>
                      <a:pt x="0" y="0"/>
                    </a:moveTo>
                    <a:cubicBezTo>
                      <a:pt x="14945" y="4982"/>
                      <a:pt x="28229" y="14115"/>
                      <a:pt x="40683" y="24908"/>
                    </a:cubicBezTo>
                    <a:cubicBezTo>
                      <a:pt x="47325" y="29890"/>
                      <a:pt x="52307" y="35701"/>
                      <a:pt x="58119" y="41513"/>
                    </a:cubicBezTo>
                    <a:cubicBezTo>
                      <a:pt x="63100" y="47325"/>
                      <a:pt x="68912" y="53967"/>
                      <a:pt x="73894" y="59779"/>
                    </a:cubicBezTo>
                    <a:cubicBezTo>
                      <a:pt x="93820" y="85517"/>
                      <a:pt x="107935" y="114577"/>
                      <a:pt x="119558" y="144466"/>
                    </a:cubicBezTo>
                    <a:cubicBezTo>
                      <a:pt x="122049" y="151939"/>
                      <a:pt x="125370" y="159411"/>
                      <a:pt x="127861" y="166884"/>
                    </a:cubicBezTo>
                    <a:lnTo>
                      <a:pt x="134503" y="190131"/>
                    </a:lnTo>
                    <a:cubicBezTo>
                      <a:pt x="139485" y="205076"/>
                      <a:pt x="141976" y="220851"/>
                      <a:pt x="146127" y="236626"/>
                    </a:cubicBezTo>
                    <a:cubicBezTo>
                      <a:pt x="151939" y="268176"/>
                      <a:pt x="156090" y="299726"/>
                      <a:pt x="158581" y="331276"/>
                    </a:cubicBezTo>
                    <a:cubicBezTo>
                      <a:pt x="162732" y="394377"/>
                      <a:pt x="166053" y="455816"/>
                      <a:pt x="172696" y="518086"/>
                    </a:cubicBezTo>
                    <a:cubicBezTo>
                      <a:pt x="176017" y="548806"/>
                      <a:pt x="180168" y="579526"/>
                      <a:pt x="185980" y="610246"/>
                    </a:cubicBezTo>
                    <a:cubicBezTo>
                      <a:pt x="188471" y="625191"/>
                      <a:pt x="192622" y="640966"/>
                      <a:pt x="196773" y="655080"/>
                    </a:cubicBezTo>
                    <a:cubicBezTo>
                      <a:pt x="199264" y="662553"/>
                      <a:pt x="201755" y="670025"/>
                      <a:pt x="204246" y="677497"/>
                    </a:cubicBezTo>
                    <a:cubicBezTo>
                      <a:pt x="207567" y="684970"/>
                      <a:pt x="210058" y="691612"/>
                      <a:pt x="215039" y="698254"/>
                    </a:cubicBezTo>
                    <a:cubicBezTo>
                      <a:pt x="203415" y="687461"/>
                      <a:pt x="195943" y="672516"/>
                      <a:pt x="189301" y="658401"/>
                    </a:cubicBezTo>
                    <a:cubicBezTo>
                      <a:pt x="182659" y="644287"/>
                      <a:pt x="176847" y="629342"/>
                      <a:pt x="171865" y="613567"/>
                    </a:cubicBezTo>
                    <a:cubicBezTo>
                      <a:pt x="161902" y="583677"/>
                      <a:pt x="155260" y="552127"/>
                      <a:pt x="149448" y="521407"/>
                    </a:cubicBezTo>
                    <a:lnTo>
                      <a:pt x="145297" y="498160"/>
                    </a:lnTo>
                    <a:cubicBezTo>
                      <a:pt x="143636" y="490687"/>
                      <a:pt x="142806" y="482385"/>
                      <a:pt x="141976" y="474912"/>
                    </a:cubicBezTo>
                    <a:cubicBezTo>
                      <a:pt x="139485" y="459137"/>
                      <a:pt x="137824" y="443362"/>
                      <a:pt x="136164" y="427587"/>
                    </a:cubicBezTo>
                    <a:cubicBezTo>
                      <a:pt x="132843" y="396037"/>
                      <a:pt x="131182" y="364487"/>
                      <a:pt x="128691" y="333767"/>
                    </a:cubicBezTo>
                    <a:cubicBezTo>
                      <a:pt x="127031" y="303047"/>
                      <a:pt x="123710" y="272327"/>
                      <a:pt x="118728" y="241608"/>
                    </a:cubicBezTo>
                    <a:cubicBezTo>
                      <a:pt x="116237" y="226663"/>
                      <a:pt x="113747" y="210888"/>
                      <a:pt x="109595" y="196773"/>
                    </a:cubicBezTo>
                    <a:lnTo>
                      <a:pt x="104614" y="174356"/>
                    </a:lnTo>
                    <a:cubicBezTo>
                      <a:pt x="102953" y="166884"/>
                      <a:pt x="100462" y="159411"/>
                      <a:pt x="97972" y="151939"/>
                    </a:cubicBezTo>
                    <a:cubicBezTo>
                      <a:pt x="88839" y="122879"/>
                      <a:pt x="78045" y="93820"/>
                      <a:pt x="62270" y="68082"/>
                    </a:cubicBezTo>
                    <a:cubicBezTo>
                      <a:pt x="58119" y="61440"/>
                      <a:pt x="53967" y="54798"/>
                      <a:pt x="49816" y="48986"/>
                    </a:cubicBezTo>
                    <a:cubicBezTo>
                      <a:pt x="44834" y="43174"/>
                      <a:pt x="40683" y="36532"/>
                      <a:pt x="35702" y="30720"/>
                    </a:cubicBezTo>
                    <a:cubicBezTo>
                      <a:pt x="24908" y="19096"/>
                      <a:pt x="13284" y="7472"/>
                      <a:pt x="0" y="0"/>
                    </a:cubicBezTo>
                    <a:close/>
                  </a:path>
                </a:pathLst>
              </a:custGeom>
              <a:solidFill>
                <a:srgbClr val="011431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íšľíďê"/>
              <p:cNvSpPr/>
              <p:nvPr/>
            </p:nvSpPr>
            <p:spPr>
              <a:xfrm>
                <a:off x="5455373" y="1010119"/>
                <a:ext cx="554882" cy="163177"/>
              </a:xfrm>
              <a:custGeom>
                <a:avLst/>
                <a:gdLst>
                  <a:gd name="connsiteX0" fmla="*/ 0 w 712368"/>
                  <a:gd name="connsiteY0" fmla="*/ 50909 h 209490"/>
                  <a:gd name="connsiteX1" fmla="*/ 188470 w 712368"/>
                  <a:gd name="connsiteY1" fmla="*/ 3584 h 209490"/>
                  <a:gd name="connsiteX2" fmla="*/ 383583 w 712368"/>
                  <a:gd name="connsiteY2" fmla="*/ 11887 h 209490"/>
                  <a:gd name="connsiteX3" fmla="*/ 478234 w 712368"/>
                  <a:gd name="connsiteY3" fmla="*/ 38455 h 209490"/>
                  <a:gd name="connsiteX4" fmla="*/ 500651 w 712368"/>
                  <a:gd name="connsiteY4" fmla="*/ 47588 h 209490"/>
                  <a:gd name="connsiteX5" fmla="*/ 523068 w 712368"/>
                  <a:gd name="connsiteY5" fmla="*/ 57551 h 209490"/>
                  <a:gd name="connsiteX6" fmla="*/ 545485 w 712368"/>
                  <a:gd name="connsiteY6" fmla="*/ 68345 h 209490"/>
                  <a:gd name="connsiteX7" fmla="*/ 567072 w 712368"/>
                  <a:gd name="connsiteY7" fmla="*/ 80799 h 209490"/>
                  <a:gd name="connsiteX8" fmla="*/ 712369 w 712368"/>
                  <a:gd name="connsiteY8" fmla="*/ 209490 h 209490"/>
                  <a:gd name="connsiteX9" fmla="*/ 555448 w 712368"/>
                  <a:gd name="connsiteY9" fmla="*/ 101555 h 209490"/>
                  <a:gd name="connsiteX10" fmla="*/ 377771 w 712368"/>
                  <a:gd name="connsiteY10" fmla="*/ 40946 h 209490"/>
                  <a:gd name="connsiteX11" fmla="*/ 283951 w 712368"/>
                  <a:gd name="connsiteY11" fmla="*/ 28492 h 209490"/>
                  <a:gd name="connsiteX12" fmla="*/ 189301 w 712368"/>
                  <a:gd name="connsiteY12" fmla="*/ 26831 h 209490"/>
                  <a:gd name="connsiteX13" fmla="*/ 0 w 712368"/>
                  <a:gd name="connsiteY13" fmla="*/ 50909 h 209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2368" h="209490">
                    <a:moveTo>
                      <a:pt x="0" y="50909"/>
                    </a:moveTo>
                    <a:cubicBezTo>
                      <a:pt x="58949" y="25171"/>
                      <a:pt x="123710" y="10226"/>
                      <a:pt x="188470" y="3584"/>
                    </a:cubicBezTo>
                    <a:cubicBezTo>
                      <a:pt x="253231" y="-3058"/>
                      <a:pt x="319653" y="-567"/>
                      <a:pt x="383583" y="11887"/>
                    </a:cubicBezTo>
                    <a:cubicBezTo>
                      <a:pt x="415964" y="18529"/>
                      <a:pt x="447514" y="26831"/>
                      <a:pt x="478234" y="38455"/>
                    </a:cubicBezTo>
                    <a:cubicBezTo>
                      <a:pt x="485706" y="40946"/>
                      <a:pt x="493178" y="45097"/>
                      <a:pt x="500651" y="47588"/>
                    </a:cubicBezTo>
                    <a:cubicBezTo>
                      <a:pt x="508123" y="50909"/>
                      <a:pt x="515596" y="54230"/>
                      <a:pt x="523068" y="57551"/>
                    </a:cubicBezTo>
                    <a:cubicBezTo>
                      <a:pt x="530540" y="60872"/>
                      <a:pt x="538013" y="65024"/>
                      <a:pt x="545485" y="68345"/>
                    </a:cubicBezTo>
                    <a:lnTo>
                      <a:pt x="567072" y="80799"/>
                    </a:lnTo>
                    <a:cubicBezTo>
                      <a:pt x="623530" y="114009"/>
                      <a:pt x="673346" y="158844"/>
                      <a:pt x="712369" y="209490"/>
                    </a:cubicBezTo>
                    <a:cubicBezTo>
                      <a:pt x="663383" y="167146"/>
                      <a:pt x="611906" y="129785"/>
                      <a:pt x="555448" y="101555"/>
                    </a:cubicBezTo>
                    <a:cubicBezTo>
                      <a:pt x="498990" y="73326"/>
                      <a:pt x="439211" y="52570"/>
                      <a:pt x="377771" y="40946"/>
                    </a:cubicBezTo>
                    <a:cubicBezTo>
                      <a:pt x="347051" y="34304"/>
                      <a:pt x="315501" y="30983"/>
                      <a:pt x="283951" y="28492"/>
                    </a:cubicBezTo>
                    <a:cubicBezTo>
                      <a:pt x="252401" y="26001"/>
                      <a:pt x="220851" y="26001"/>
                      <a:pt x="189301" y="26831"/>
                    </a:cubicBezTo>
                    <a:cubicBezTo>
                      <a:pt x="126200" y="30153"/>
                      <a:pt x="63100" y="37625"/>
                      <a:pt x="0" y="50909"/>
                    </a:cubicBez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iŝḷïḋè"/>
              <p:cNvSpPr/>
              <p:nvPr/>
            </p:nvSpPr>
            <p:spPr>
              <a:xfrm>
                <a:off x="5032420" y="1550333"/>
                <a:ext cx="309777" cy="85507"/>
              </a:xfrm>
              <a:custGeom>
                <a:avLst/>
                <a:gdLst>
                  <a:gd name="connsiteX0" fmla="*/ 3321 w 397697"/>
                  <a:gd name="connsiteY0" fmla="*/ 0 h 109775"/>
                  <a:gd name="connsiteX1" fmla="*/ 88838 w 397697"/>
                  <a:gd name="connsiteY1" fmla="*/ 56458 h 109775"/>
                  <a:gd name="connsiteX2" fmla="*/ 189301 w 397697"/>
                  <a:gd name="connsiteY2" fmla="*/ 78045 h 109775"/>
                  <a:gd name="connsiteX3" fmla="*/ 215039 w 397697"/>
                  <a:gd name="connsiteY3" fmla="*/ 78875 h 109775"/>
                  <a:gd name="connsiteX4" fmla="*/ 240777 w 397697"/>
                  <a:gd name="connsiteY4" fmla="*/ 78045 h 109775"/>
                  <a:gd name="connsiteX5" fmla="*/ 266516 w 397697"/>
                  <a:gd name="connsiteY5" fmla="*/ 76384 h 109775"/>
                  <a:gd name="connsiteX6" fmla="*/ 292254 w 397697"/>
                  <a:gd name="connsiteY6" fmla="*/ 75554 h 109775"/>
                  <a:gd name="connsiteX7" fmla="*/ 317992 w 397697"/>
                  <a:gd name="connsiteY7" fmla="*/ 73894 h 109775"/>
                  <a:gd name="connsiteX8" fmla="*/ 343730 w 397697"/>
                  <a:gd name="connsiteY8" fmla="*/ 73063 h 109775"/>
                  <a:gd name="connsiteX9" fmla="*/ 396867 w 397697"/>
                  <a:gd name="connsiteY9" fmla="*/ 70573 h 109775"/>
                  <a:gd name="connsiteX10" fmla="*/ 397698 w 397697"/>
                  <a:gd name="connsiteY10" fmla="*/ 73894 h 109775"/>
                  <a:gd name="connsiteX11" fmla="*/ 347882 w 397697"/>
                  <a:gd name="connsiteY11" fmla="*/ 94650 h 109775"/>
                  <a:gd name="connsiteX12" fmla="*/ 294745 w 397697"/>
                  <a:gd name="connsiteY12" fmla="*/ 107104 h 109775"/>
                  <a:gd name="connsiteX13" fmla="*/ 185980 w 397697"/>
                  <a:gd name="connsiteY13" fmla="*/ 103783 h 109775"/>
                  <a:gd name="connsiteX14" fmla="*/ 82196 w 397697"/>
                  <a:gd name="connsiteY14" fmla="*/ 71403 h 109775"/>
                  <a:gd name="connsiteX15" fmla="*/ 36532 w 397697"/>
                  <a:gd name="connsiteY15" fmla="*/ 41513 h 109775"/>
                  <a:gd name="connsiteX16" fmla="*/ 0 w 397697"/>
                  <a:gd name="connsiteY16" fmla="*/ 2491 h 109775"/>
                  <a:gd name="connsiteX17" fmla="*/ 3321 w 397697"/>
                  <a:gd name="connsiteY17" fmla="*/ 0 h 10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7697" h="109773">
                    <a:moveTo>
                      <a:pt x="3321" y="0"/>
                    </a:moveTo>
                    <a:cubicBezTo>
                      <a:pt x="26569" y="25738"/>
                      <a:pt x="57288" y="44004"/>
                      <a:pt x="88838" y="56458"/>
                    </a:cubicBezTo>
                    <a:cubicBezTo>
                      <a:pt x="120389" y="69742"/>
                      <a:pt x="154430" y="75554"/>
                      <a:pt x="189301" y="78045"/>
                    </a:cubicBezTo>
                    <a:cubicBezTo>
                      <a:pt x="197603" y="78045"/>
                      <a:pt x="206736" y="78875"/>
                      <a:pt x="215039" y="78875"/>
                    </a:cubicBezTo>
                    <a:lnTo>
                      <a:pt x="240777" y="78045"/>
                    </a:lnTo>
                    <a:cubicBezTo>
                      <a:pt x="249080" y="78045"/>
                      <a:pt x="258213" y="77215"/>
                      <a:pt x="266516" y="76384"/>
                    </a:cubicBezTo>
                    <a:cubicBezTo>
                      <a:pt x="274818" y="75554"/>
                      <a:pt x="283951" y="75554"/>
                      <a:pt x="292254" y="75554"/>
                    </a:cubicBezTo>
                    <a:cubicBezTo>
                      <a:pt x="300556" y="75554"/>
                      <a:pt x="309689" y="73894"/>
                      <a:pt x="317992" y="73894"/>
                    </a:cubicBezTo>
                    <a:lnTo>
                      <a:pt x="343730" y="73063"/>
                    </a:lnTo>
                    <a:cubicBezTo>
                      <a:pt x="361166" y="71403"/>
                      <a:pt x="378601" y="70573"/>
                      <a:pt x="396867" y="70573"/>
                    </a:cubicBezTo>
                    <a:lnTo>
                      <a:pt x="397698" y="73894"/>
                    </a:lnTo>
                    <a:cubicBezTo>
                      <a:pt x="381923" y="82196"/>
                      <a:pt x="364487" y="88838"/>
                      <a:pt x="347882" y="94650"/>
                    </a:cubicBezTo>
                    <a:cubicBezTo>
                      <a:pt x="330446" y="99632"/>
                      <a:pt x="313010" y="103783"/>
                      <a:pt x="294745" y="107104"/>
                    </a:cubicBezTo>
                    <a:cubicBezTo>
                      <a:pt x="259043" y="112086"/>
                      <a:pt x="221681" y="109595"/>
                      <a:pt x="185980" y="103783"/>
                    </a:cubicBezTo>
                    <a:cubicBezTo>
                      <a:pt x="150278" y="97971"/>
                      <a:pt x="114577" y="88008"/>
                      <a:pt x="82196" y="71403"/>
                    </a:cubicBezTo>
                    <a:cubicBezTo>
                      <a:pt x="66421" y="63100"/>
                      <a:pt x="50646" y="53137"/>
                      <a:pt x="36532" y="41513"/>
                    </a:cubicBezTo>
                    <a:cubicBezTo>
                      <a:pt x="22417" y="29890"/>
                      <a:pt x="9963" y="17436"/>
                      <a:pt x="0" y="2491"/>
                    </a:cubicBezTo>
                    <a:lnTo>
                      <a:pt x="3321" y="0"/>
                    </a:ln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íṧḻiḋè"/>
              <p:cNvSpPr/>
              <p:nvPr/>
            </p:nvSpPr>
            <p:spPr>
              <a:xfrm>
                <a:off x="5047941" y="1440391"/>
                <a:ext cx="333705" cy="144217"/>
              </a:xfrm>
              <a:custGeom>
                <a:avLst/>
                <a:gdLst>
                  <a:gd name="connsiteX0" fmla="*/ 4151 w 428417"/>
                  <a:gd name="connsiteY0" fmla="*/ 0 h 185149"/>
                  <a:gd name="connsiteX1" fmla="*/ 9133 w 428417"/>
                  <a:gd name="connsiteY1" fmla="*/ 14115 h 185149"/>
                  <a:gd name="connsiteX2" fmla="*/ 12454 w 428417"/>
                  <a:gd name="connsiteY2" fmla="*/ 20757 h 185149"/>
                  <a:gd name="connsiteX3" fmla="*/ 16605 w 428417"/>
                  <a:gd name="connsiteY3" fmla="*/ 26568 h 185149"/>
                  <a:gd name="connsiteX4" fmla="*/ 36532 w 428417"/>
                  <a:gd name="connsiteY4" fmla="*/ 46495 h 185149"/>
                  <a:gd name="connsiteX5" fmla="*/ 41513 w 428417"/>
                  <a:gd name="connsiteY5" fmla="*/ 50646 h 185149"/>
                  <a:gd name="connsiteX6" fmla="*/ 47325 w 428417"/>
                  <a:gd name="connsiteY6" fmla="*/ 54798 h 185149"/>
                  <a:gd name="connsiteX7" fmla="*/ 58949 w 428417"/>
                  <a:gd name="connsiteY7" fmla="*/ 62270 h 185149"/>
                  <a:gd name="connsiteX8" fmla="*/ 83857 w 428417"/>
                  <a:gd name="connsiteY8" fmla="*/ 75554 h 185149"/>
                  <a:gd name="connsiteX9" fmla="*/ 193452 w 428417"/>
                  <a:gd name="connsiteY9" fmla="*/ 114577 h 185149"/>
                  <a:gd name="connsiteX10" fmla="*/ 221681 w 428417"/>
                  <a:gd name="connsiteY10" fmla="*/ 122879 h 185149"/>
                  <a:gd name="connsiteX11" fmla="*/ 250740 w 428417"/>
                  <a:gd name="connsiteY11" fmla="*/ 130352 h 185149"/>
                  <a:gd name="connsiteX12" fmla="*/ 279800 w 428417"/>
                  <a:gd name="connsiteY12" fmla="*/ 138654 h 185149"/>
                  <a:gd name="connsiteX13" fmla="*/ 294745 w 428417"/>
                  <a:gd name="connsiteY13" fmla="*/ 141976 h 185149"/>
                  <a:gd name="connsiteX14" fmla="*/ 309689 w 428417"/>
                  <a:gd name="connsiteY14" fmla="*/ 146127 h 185149"/>
                  <a:gd name="connsiteX15" fmla="*/ 428418 w 428417"/>
                  <a:gd name="connsiteY15" fmla="*/ 181828 h 185149"/>
                  <a:gd name="connsiteX16" fmla="*/ 428418 w 428417"/>
                  <a:gd name="connsiteY16" fmla="*/ 185149 h 185149"/>
                  <a:gd name="connsiteX17" fmla="*/ 306368 w 428417"/>
                  <a:gd name="connsiteY17" fmla="*/ 170205 h 185149"/>
                  <a:gd name="connsiteX18" fmla="*/ 275648 w 428417"/>
                  <a:gd name="connsiteY18" fmla="*/ 165223 h 185149"/>
                  <a:gd name="connsiteX19" fmla="*/ 245759 w 428417"/>
                  <a:gd name="connsiteY19" fmla="*/ 159411 h 185149"/>
                  <a:gd name="connsiteX20" fmla="*/ 185980 w 428417"/>
                  <a:gd name="connsiteY20" fmla="*/ 144466 h 185149"/>
                  <a:gd name="connsiteX21" fmla="*/ 171035 w 428417"/>
                  <a:gd name="connsiteY21" fmla="*/ 140315 h 185149"/>
                  <a:gd name="connsiteX22" fmla="*/ 156920 w 428417"/>
                  <a:gd name="connsiteY22" fmla="*/ 135333 h 185149"/>
                  <a:gd name="connsiteX23" fmla="*/ 127861 w 428417"/>
                  <a:gd name="connsiteY23" fmla="*/ 124540 h 185149"/>
                  <a:gd name="connsiteX24" fmla="*/ 99632 w 428417"/>
                  <a:gd name="connsiteY24" fmla="*/ 112086 h 185149"/>
                  <a:gd name="connsiteX25" fmla="*/ 72233 w 428417"/>
                  <a:gd name="connsiteY25" fmla="*/ 97141 h 185149"/>
                  <a:gd name="connsiteX26" fmla="*/ 46495 w 428417"/>
                  <a:gd name="connsiteY26" fmla="*/ 79706 h 185149"/>
                  <a:gd name="connsiteX27" fmla="*/ 34871 w 428417"/>
                  <a:gd name="connsiteY27" fmla="*/ 68912 h 185149"/>
                  <a:gd name="connsiteX28" fmla="*/ 29059 w 428417"/>
                  <a:gd name="connsiteY28" fmla="*/ 63930 h 185149"/>
                  <a:gd name="connsiteX29" fmla="*/ 24078 w 428417"/>
                  <a:gd name="connsiteY29" fmla="*/ 58119 h 185149"/>
                  <a:gd name="connsiteX30" fmla="*/ 14945 w 428417"/>
                  <a:gd name="connsiteY30" fmla="*/ 45665 h 185149"/>
                  <a:gd name="connsiteX31" fmla="*/ 7472 w 428417"/>
                  <a:gd name="connsiteY31" fmla="*/ 32380 h 185149"/>
                  <a:gd name="connsiteX32" fmla="*/ 4151 w 428417"/>
                  <a:gd name="connsiteY32" fmla="*/ 24908 h 185149"/>
                  <a:gd name="connsiteX33" fmla="*/ 1661 w 428417"/>
                  <a:gd name="connsiteY33" fmla="*/ 17436 h 185149"/>
                  <a:gd name="connsiteX34" fmla="*/ 0 w 428417"/>
                  <a:gd name="connsiteY34" fmla="*/ 1661 h 185149"/>
                  <a:gd name="connsiteX35" fmla="*/ 4151 w 428417"/>
                  <a:gd name="connsiteY35" fmla="*/ 0 h 18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28417" h="185149">
                    <a:moveTo>
                      <a:pt x="4151" y="0"/>
                    </a:moveTo>
                    <a:cubicBezTo>
                      <a:pt x="4982" y="4982"/>
                      <a:pt x="7472" y="9133"/>
                      <a:pt x="9133" y="14115"/>
                    </a:cubicBezTo>
                    <a:lnTo>
                      <a:pt x="12454" y="20757"/>
                    </a:lnTo>
                    <a:lnTo>
                      <a:pt x="16605" y="26568"/>
                    </a:lnTo>
                    <a:cubicBezTo>
                      <a:pt x="22417" y="34041"/>
                      <a:pt x="29059" y="40683"/>
                      <a:pt x="36532" y="46495"/>
                    </a:cubicBezTo>
                    <a:cubicBezTo>
                      <a:pt x="38192" y="48155"/>
                      <a:pt x="39853" y="49816"/>
                      <a:pt x="41513" y="50646"/>
                    </a:cubicBezTo>
                    <a:cubicBezTo>
                      <a:pt x="43174" y="52307"/>
                      <a:pt x="45665" y="53137"/>
                      <a:pt x="47325" y="54798"/>
                    </a:cubicBezTo>
                    <a:lnTo>
                      <a:pt x="58949" y="62270"/>
                    </a:lnTo>
                    <a:cubicBezTo>
                      <a:pt x="68082" y="66421"/>
                      <a:pt x="75554" y="71403"/>
                      <a:pt x="83857" y="75554"/>
                    </a:cubicBezTo>
                    <a:cubicBezTo>
                      <a:pt x="117898" y="92160"/>
                      <a:pt x="155260" y="103783"/>
                      <a:pt x="193452" y="114577"/>
                    </a:cubicBezTo>
                    <a:lnTo>
                      <a:pt x="221681" y="122879"/>
                    </a:lnTo>
                    <a:cubicBezTo>
                      <a:pt x="230814" y="126200"/>
                      <a:pt x="240777" y="127031"/>
                      <a:pt x="250740" y="130352"/>
                    </a:cubicBezTo>
                    <a:lnTo>
                      <a:pt x="279800" y="138654"/>
                    </a:lnTo>
                    <a:cubicBezTo>
                      <a:pt x="284781" y="140315"/>
                      <a:pt x="289763" y="141145"/>
                      <a:pt x="294745" y="141976"/>
                    </a:cubicBezTo>
                    <a:lnTo>
                      <a:pt x="309689" y="146127"/>
                    </a:lnTo>
                    <a:cubicBezTo>
                      <a:pt x="348712" y="156920"/>
                      <a:pt x="388565" y="166053"/>
                      <a:pt x="428418" y="181828"/>
                    </a:cubicBezTo>
                    <a:lnTo>
                      <a:pt x="428418" y="185149"/>
                    </a:lnTo>
                    <a:cubicBezTo>
                      <a:pt x="387734" y="180998"/>
                      <a:pt x="347051" y="176847"/>
                      <a:pt x="306368" y="170205"/>
                    </a:cubicBezTo>
                    <a:cubicBezTo>
                      <a:pt x="296405" y="168544"/>
                      <a:pt x="286442" y="167714"/>
                      <a:pt x="275648" y="165223"/>
                    </a:cubicBezTo>
                    <a:lnTo>
                      <a:pt x="245759" y="159411"/>
                    </a:lnTo>
                    <a:cubicBezTo>
                      <a:pt x="225832" y="156090"/>
                      <a:pt x="205906" y="150278"/>
                      <a:pt x="185980" y="144466"/>
                    </a:cubicBezTo>
                    <a:cubicBezTo>
                      <a:pt x="180998" y="142806"/>
                      <a:pt x="176016" y="141976"/>
                      <a:pt x="171035" y="140315"/>
                    </a:cubicBezTo>
                    <a:lnTo>
                      <a:pt x="156920" y="135333"/>
                    </a:lnTo>
                    <a:cubicBezTo>
                      <a:pt x="146957" y="132012"/>
                      <a:pt x="137824" y="128691"/>
                      <a:pt x="127861" y="124540"/>
                    </a:cubicBezTo>
                    <a:lnTo>
                      <a:pt x="99632" y="112086"/>
                    </a:lnTo>
                    <a:cubicBezTo>
                      <a:pt x="90499" y="107935"/>
                      <a:pt x="81366" y="102123"/>
                      <a:pt x="72233" y="97141"/>
                    </a:cubicBezTo>
                    <a:cubicBezTo>
                      <a:pt x="63100" y="92160"/>
                      <a:pt x="55628" y="85517"/>
                      <a:pt x="46495" y="79706"/>
                    </a:cubicBezTo>
                    <a:lnTo>
                      <a:pt x="34871" y="68912"/>
                    </a:lnTo>
                    <a:cubicBezTo>
                      <a:pt x="33211" y="67252"/>
                      <a:pt x="30720" y="65591"/>
                      <a:pt x="29059" y="63930"/>
                    </a:cubicBezTo>
                    <a:lnTo>
                      <a:pt x="24078" y="58119"/>
                    </a:lnTo>
                    <a:cubicBezTo>
                      <a:pt x="20757" y="53967"/>
                      <a:pt x="17436" y="50646"/>
                      <a:pt x="14945" y="45665"/>
                    </a:cubicBezTo>
                    <a:cubicBezTo>
                      <a:pt x="12454" y="41513"/>
                      <a:pt x="9133" y="37362"/>
                      <a:pt x="7472" y="32380"/>
                    </a:cubicBezTo>
                    <a:lnTo>
                      <a:pt x="4151" y="24908"/>
                    </a:lnTo>
                    <a:lnTo>
                      <a:pt x="1661" y="17436"/>
                    </a:lnTo>
                    <a:cubicBezTo>
                      <a:pt x="830" y="12454"/>
                      <a:pt x="0" y="7472"/>
                      <a:pt x="0" y="1661"/>
                    </a:cubicBezTo>
                    <a:lnTo>
                      <a:pt x="4151" y="0"/>
                    </a:ln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íslïḍê"/>
              <p:cNvSpPr/>
              <p:nvPr/>
            </p:nvSpPr>
            <p:spPr>
              <a:xfrm>
                <a:off x="5022073" y="3059122"/>
                <a:ext cx="3235294" cy="2941913"/>
              </a:xfrm>
              <a:custGeom>
                <a:avLst/>
                <a:gdLst>
                  <a:gd name="connsiteX0" fmla="*/ 3004734 w 4153528"/>
                  <a:gd name="connsiteY0" fmla="*/ 0 h 3776881"/>
                  <a:gd name="connsiteX1" fmla="*/ 2007584 w 4153528"/>
                  <a:gd name="connsiteY1" fmla="*/ 1617359 h 3776881"/>
                  <a:gd name="connsiteX2" fmla="*/ 2017547 w 4153528"/>
                  <a:gd name="connsiteY2" fmla="*/ 2621151 h 3776881"/>
                  <a:gd name="connsiteX3" fmla="*/ 618549 w 4153528"/>
                  <a:gd name="connsiteY3" fmla="*/ 2773089 h 3776881"/>
                  <a:gd name="connsiteX4" fmla="*/ 0 w 4153528"/>
                  <a:gd name="connsiteY4" fmla="*/ 3411564 h 3776881"/>
                  <a:gd name="connsiteX5" fmla="*/ 87178 w 4153528"/>
                  <a:gd name="connsiteY5" fmla="*/ 3776882 h 3776881"/>
                  <a:gd name="connsiteX6" fmla="*/ 4097365 w 4153528"/>
                  <a:gd name="connsiteY6" fmla="*/ 3776882 h 3776881"/>
                  <a:gd name="connsiteX7" fmla="*/ 3004734 w 4153528"/>
                  <a:gd name="connsiteY7" fmla="*/ 0 h 3776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53528" h="3776881">
                    <a:moveTo>
                      <a:pt x="3004734" y="0"/>
                    </a:moveTo>
                    <a:lnTo>
                      <a:pt x="2007584" y="1617359"/>
                    </a:lnTo>
                    <a:cubicBezTo>
                      <a:pt x="2007584" y="1617359"/>
                      <a:pt x="2433511" y="2205188"/>
                      <a:pt x="2017547" y="2621151"/>
                    </a:cubicBezTo>
                    <a:cubicBezTo>
                      <a:pt x="1827416" y="2811282"/>
                      <a:pt x="1320954" y="2797167"/>
                      <a:pt x="618549" y="2773089"/>
                    </a:cubicBezTo>
                    <a:lnTo>
                      <a:pt x="0" y="3411564"/>
                    </a:lnTo>
                    <a:cubicBezTo>
                      <a:pt x="24908" y="3529462"/>
                      <a:pt x="87178" y="3776882"/>
                      <a:pt x="87178" y="3776882"/>
                    </a:cubicBezTo>
                    <a:lnTo>
                      <a:pt x="4097365" y="3776882"/>
                    </a:lnTo>
                    <a:cubicBezTo>
                      <a:pt x="4333161" y="1627322"/>
                      <a:pt x="3799299" y="533031"/>
                      <a:pt x="3004734" y="0"/>
                    </a:cubicBezTo>
                    <a:close/>
                  </a:path>
                </a:pathLst>
              </a:custGeom>
              <a:gradFill>
                <a:gsLst>
                  <a:gs pos="27000">
                    <a:srgbClr val="FF9C0D"/>
                  </a:gs>
                  <a:gs pos="73000">
                    <a:srgbClr val="FF630D"/>
                  </a:gs>
                </a:gsLst>
                <a:lin ang="27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íśľîďê"/>
              <p:cNvSpPr/>
              <p:nvPr/>
            </p:nvSpPr>
            <p:spPr>
              <a:xfrm>
                <a:off x="5805893" y="1173944"/>
                <a:ext cx="191427" cy="92480"/>
              </a:xfrm>
              <a:custGeom>
                <a:avLst/>
                <a:gdLst>
                  <a:gd name="connsiteX0" fmla="*/ 0 w 245758"/>
                  <a:gd name="connsiteY0" fmla="*/ 0 h 118728"/>
                  <a:gd name="connsiteX1" fmla="*/ 245759 w 245758"/>
                  <a:gd name="connsiteY1" fmla="*/ 118728 h 118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5758" h="118726">
                    <a:moveTo>
                      <a:pt x="0" y="0"/>
                    </a:moveTo>
                    <a:cubicBezTo>
                      <a:pt x="76385" y="25738"/>
                      <a:pt x="158581" y="64761"/>
                      <a:pt x="245759" y="118728"/>
                    </a:cubicBezTo>
                  </a:path>
                </a:pathLst>
              </a:custGeom>
              <a:noFill/>
              <a:ln w="8298" cap="flat">
                <a:solidFill>
                  <a:srgbClr val="003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iṥlïḓe"/>
              <p:cNvSpPr/>
              <p:nvPr/>
            </p:nvSpPr>
            <p:spPr>
              <a:xfrm>
                <a:off x="5183752" y="1140258"/>
                <a:ext cx="512846" cy="221232"/>
              </a:xfrm>
              <a:custGeom>
                <a:avLst/>
                <a:gdLst>
                  <a:gd name="connsiteX0" fmla="*/ 0 w 658401"/>
                  <a:gd name="connsiteY0" fmla="*/ 284023 h 284022"/>
                  <a:gd name="connsiteX1" fmla="*/ 658401 w 658401"/>
                  <a:gd name="connsiteY1" fmla="*/ 8374 h 284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8401" h="284022">
                    <a:moveTo>
                      <a:pt x="0" y="284023"/>
                    </a:moveTo>
                    <a:cubicBezTo>
                      <a:pt x="0" y="284023"/>
                      <a:pt x="227493" y="-57217"/>
                      <a:pt x="658401" y="8374"/>
                    </a:cubicBezTo>
                  </a:path>
                </a:pathLst>
              </a:custGeom>
              <a:noFill/>
              <a:ln w="8298" cap="flat">
                <a:solidFill>
                  <a:srgbClr val="003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iš1iḓê"/>
              <p:cNvSpPr/>
              <p:nvPr/>
            </p:nvSpPr>
            <p:spPr>
              <a:xfrm>
                <a:off x="5452140" y="1842002"/>
                <a:ext cx="221866" cy="512200"/>
              </a:xfrm>
              <a:custGeom>
                <a:avLst/>
                <a:gdLst>
                  <a:gd name="connsiteX0" fmla="*/ 0 w 284835"/>
                  <a:gd name="connsiteY0" fmla="*/ 0 h 657571"/>
                  <a:gd name="connsiteX1" fmla="*/ 276479 w 284835"/>
                  <a:gd name="connsiteY1" fmla="*/ 657571 h 657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4835" h="657571">
                    <a:moveTo>
                      <a:pt x="0" y="0"/>
                    </a:moveTo>
                    <a:cubicBezTo>
                      <a:pt x="0" y="0"/>
                      <a:pt x="342070" y="227493"/>
                      <a:pt x="276479" y="657571"/>
                    </a:cubicBezTo>
                  </a:path>
                </a:pathLst>
              </a:custGeom>
              <a:noFill/>
              <a:ln w="8298" cap="flat">
                <a:solidFill>
                  <a:srgbClr val="003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išļîḍê"/>
              <p:cNvSpPr/>
              <p:nvPr/>
            </p:nvSpPr>
            <p:spPr>
              <a:xfrm>
                <a:off x="5551734" y="2197049"/>
                <a:ext cx="51283" cy="274207"/>
              </a:xfrm>
              <a:custGeom>
                <a:avLst/>
                <a:gdLst>
                  <a:gd name="connsiteX0" fmla="*/ 57288 w 65838"/>
                  <a:gd name="connsiteY0" fmla="*/ 0 h 352032"/>
                  <a:gd name="connsiteX1" fmla="*/ 0 w 65838"/>
                  <a:gd name="connsiteY1" fmla="*/ 352033 h 35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838" h="352032">
                    <a:moveTo>
                      <a:pt x="57288" y="0"/>
                    </a:moveTo>
                    <a:cubicBezTo>
                      <a:pt x="75554" y="102953"/>
                      <a:pt x="68082" y="224172"/>
                      <a:pt x="0" y="352033"/>
                    </a:cubicBezTo>
                  </a:path>
                </a:pathLst>
              </a:custGeom>
              <a:noFill/>
              <a:ln w="8298" cap="flat">
                <a:solidFill>
                  <a:srgbClr val="003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îśļíḍê"/>
              <p:cNvSpPr/>
              <p:nvPr/>
            </p:nvSpPr>
            <p:spPr>
              <a:xfrm>
                <a:off x="5492236" y="1968758"/>
                <a:ext cx="71139" cy="118995"/>
              </a:xfrm>
              <a:custGeom>
                <a:avLst/>
                <a:gdLst>
                  <a:gd name="connsiteX0" fmla="*/ 0 w 91329"/>
                  <a:gd name="connsiteY0" fmla="*/ 0 h 152768"/>
                  <a:gd name="connsiteX1" fmla="*/ 91329 w 91329"/>
                  <a:gd name="connsiteY1" fmla="*/ 152769 h 152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329" h="152768">
                    <a:moveTo>
                      <a:pt x="0" y="0"/>
                    </a:moveTo>
                    <a:cubicBezTo>
                      <a:pt x="0" y="0"/>
                      <a:pt x="50646" y="58119"/>
                      <a:pt x="91329" y="152769"/>
                    </a:cubicBezTo>
                  </a:path>
                </a:pathLst>
              </a:custGeom>
              <a:noFill/>
              <a:ln w="8298" cap="flat">
                <a:solidFill>
                  <a:srgbClr val="003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íṥļíďé"/>
              <p:cNvSpPr/>
              <p:nvPr/>
            </p:nvSpPr>
            <p:spPr>
              <a:xfrm>
                <a:off x="4408339" y="2723477"/>
                <a:ext cx="4123735" cy="3581515"/>
              </a:xfrm>
              <a:custGeom>
                <a:avLst/>
                <a:gdLst>
                  <a:gd name="connsiteX0" fmla="*/ 2352975 w 5294125"/>
                  <a:gd name="connsiteY0" fmla="*/ 0 h 4598014"/>
                  <a:gd name="connsiteX1" fmla="*/ 2368750 w 5294125"/>
                  <a:gd name="connsiteY1" fmla="*/ 76384 h 4598014"/>
                  <a:gd name="connsiteX2" fmla="*/ 2780562 w 5294125"/>
                  <a:gd name="connsiteY2" fmla="*/ 2020038 h 4598014"/>
                  <a:gd name="connsiteX3" fmla="*/ 2784714 w 5294125"/>
                  <a:gd name="connsiteY3" fmla="*/ 2039134 h 4598014"/>
                  <a:gd name="connsiteX4" fmla="*/ 2798828 w 5294125"/>
                  <a:gd name="connsiteY4" fmla="*/ 2052419 h 4598014"/>
                  <a:gd name="connsiteX5" fmla="*/ 3120141 w 5294125"/>
                  <a:gd name="connsiteY5" fmla="*/ 2908423 h 4598014"/>
                  <a:gd name="connsiteX6" fmla="*/ 2881855 w 5294125"/>
                  <a:gd name="connsiteY6" fmla="*/ 3131765 h 4598014"/>
                  <a:gd name="connsiteX7" fmla="*/ 2263306 w 5294125"/>
                  <a:gd name="connsiteY7" fmla="*/ 3229736 h 4598014"/>
                  <a:gd name="connsiteX8" fmla="*/ 2074836 w 5294125"/>
                  <a:gd name="connsiteY8" fmla="*/ 3224754 h 4598014"/>
                  <a:gd name="connsiteX9" fmla="*/ 143636 w 5294125"/>
                  <a:gd name="connsiteY9" fmla="*/ 3057871 h 4598014"/>
                  <a:gd name="connsiteX10" fmla="*/ 88839 w 5294125"/>
                  <a:gd name="connsiteY10" fmla="*/ 3051229 h 4598014"/>
                  <a:gd name="connsiteX11" fmla="*/ 76385 w 5294125"/>
                  <a:gd name="connsiteY11" fmla="*/ 3105196 h 4598014"/>
                  <a:gd name="connsiteX12" fmla="*/ 11624 w 5294125"/>
                  <a:gd name="connsiteY12" fmla="*/ 3388317 h 4598014"/>
                  <a:gd name="connsiteX13" fmla="*/ 0 w 5294125"/>
                  <a:gd name="connsiteY13" fmla="*/ 3438133 h 4598014"/>
                  <a:gd name="connsiteX14" fmla="*/ 47325 w 5294125"/>
                  <a:gd name="connsiteY14" fmla="*/ 3458059 h 4598014"/>
                  <a:gd name="connsiteX15" fmla="*/ 619379 w 5294125"/>
                  <a:gd name="connsiteY15" fmla="*/ 3746992 h 4598014"/>
                  <a:gd name="connsiteX16" fmla="*/ 1323445 w 5294125"/>
                  <a:gd name="connsiteY16" fmla="*/ 4093213 h 4598014"/>
                  <a:gd name="connsiteX17" fmla="*/ 2525670 w 5294125"/>
                  <a:gd name="connsiteY17" fmla="*/ 4461021 h 4598014"/>
                  <a:gd name="connsiteX18" fmla="*/ 3644039 w 5294125"/>
                  <a:gd name="connsiteY18" fmla="*/ 4598015 h 4598014"/>
                  <a:gd name="connsiteX19" fmla="*/ 4768220 w 5294125"/>
                  <a:gd name="connsiteY19" fmla="*/ 4327349 h 4598014"/>
                  <a:gd name="connsiteX20" fmla="*/ 5281325 w 5294125"/>
                  <a:gd name="connsiteY20" fmla="*/ 3412395 h 4598014"/>
                  <a:gd name="connsiteX21" fmla="*/ 4529934 w 5294125"/>
                  <a:gd name="connsiteY21" fmla="*/ 952315 h 4598014"/>
                  <a:gd name="connsiteX22" fmla="*/ 3613320 w 5294125"/>
                  <a:gd name="connsiteY22" fmla="*/ 275648 h 4598014"/>
                  <a:gd name="connsiteX23" fmla="*/ 2432681 w 5294125"/>
                  <a:gd name="connsiteY23" fmla="*/ 3321 h 4598014"/>
                  <a:gd name="connsiteX24" fmla="*/ 2352975 w 5294125"/>
                  <a:gd name="connsiteY24" fmla="*/ 0 h 4598014"/>
                  <a:gd name="connsiteX25" fmla="*/ 2352975 w 5294125"/>
                  <a:gd name="connsiteY25" fmla="*/ 0 h 4598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294125" h="4598014">
                    <a:moveTo>
                      <a:pt x="2352975" y="0"/>
                    </a:moveTo>
                    <a:lnTo>
                      <a:pt x="2368750" y="76384"/>
                    </a:lnTo>
                    <a:lnTo>
                      <a:pt x="2780562" y="2020038"/>
                    </a:lnTo>
                    <a:lnTo>
                      <a:pt x="2784714" y="2039134"/>
                    </a:lnTo>
                    <a:lnTo>
                      <a:pt x="2798828" y="2052419"/>
                    </a:lnTo>
                    <a:cubicBezTo>
                      <a:pt x="2922538" y="2167825"/>
                      <a:pt x="3240530" y="2603715"/>
                      <a:pt x="3120141" y="2908423"/>
                    </a:cubicBezTo>
                    <a:cubicBezTo>
                      <a:pt x="3082779" y="3003904"/>
                      <a:pt x="3002243" y="3078628"/>
                      <a:pt x="2881855" y="3131765"/>
                    </a:cubicBezTo>
                    <a:cubicBezTo>
                      <a:pt x="2734067" y="3197356"/>
                      <a:pt x="2525670" y="3229736"/>
                      <a:pt x="2263306" y="3229736"/>
                    </a:cubicBezTo>
                    <a:cubicBezTo>
                      <a:pt x="2203527" y="3229736"/>
                      <a:pt x="2140427" y="3228076"/>
                      <a:pt x="2074836" y="3224754"/>
                    </a:cubicBezTo>
                    <a:cubicBezTo>
                      <a:pt x="1809981" y="3210640"/>
                      <a:pt x="690782" y="3126783"/>
                      <a:pt x="143636" y="3057871"/>
                    </a:cubicBezTo>
                    <a:lnTo>
                      <a:pt x="88839" y="3051229"/>
                    </a:lnTo>
                    <a:lnTo>
                      <a:pt x="76385" y="3105196"/>
                    </a:lnTo>
                    <a:lnTo>
                      <a:pt x="11624" y="3388317"/>
                    </a:lnTo>
                    <a:lnTo>
                      <a:pt x="0" y="3438133"/>
                    </a:lnTo>
                    <a:lnTo>
                      <a:pt x="47325" y="3458059"/>
                    </a:lnTo>
                    <a:cubicBezTo>
                      <a:pt x="243268" y="3539425"/>
                      <a:pt x="425927" y="3639887"/>
                      <a:pt x="619379" y="3746992"/>
                    </a:cubicBezTo>
                    <a:cubicBezTo>
                      <a:pt x="840230" y="3869041"/>
                      <a:pt x="1068553" y="3995242"/>
                      <a:pt x="1323445" y="4093213"/>
                    </a:cubicBezTo>
                    <a:cubicBezTo>
                      <a:pt x="1735257" y="4250964"/>
                      <a:pt x="2139597" y="4374673"/>
                      <a:pt x="2525670" y="4461021"/>
                    </a:cubicBezTo>
                    <a:cubicBezTo>
                      <a:pt x="2933331" y="4551520"/>
                      <a:pt x="3309442" y="4598015"/>
                      <a:pt x="3644039" y="4598015"/>
                    </a:cubicBezTo>
                    <a:cubicBezTo>
                      <a:pt x="4114800" y="4598015"/>
                      <a:pt x="4493402" y="4506686"/>
                      <a:pt x="4768220" y="4327349"/>
                    </a:cubicBezTo>
                    <a:cubicBezTo>
                      <a:pt x="5076249" y="4126424"/>
                      <a:pt x="5248945" y="3818395"/>
                      <a:pt x="5281325" y="3412395"/>
                    </a:cubicBezTo>
                    <a:cubicBezTo>
                      <a:pt x="5357709" y="2455098"/>
                      <a:pt x="5090363" y="1581657"/>
                      <a:pt x="4529934" y="952315"/>
                    </a:cubicBezTo>
                    <a:cubicBezTo>
                      <a:pt x="4274212" y="665043"/>
                      <a:pt x="3965352" y="437550"/>
                      <a:pt x="3613320" y="275648"/>
                    </a:cubicBezTo>
                    <a:cubicBezTo>
                      <a:pt x="3252154" y="110425"/>
                      <a:pt x="2855286" y="18266"/>
                      <a:pt x="2432681" y="3321"/>
                    </a:cubicBezTo>
                    <a:lnTo>
                      <a:pt x="2352975" y="0"/>
                    </a:lnTo>
                    <a:lnTo>
                      <a:pt x="2352975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CC0D"/>
                  </a:gs>
                  <a:gs pos="68000">
                    <a:srgbClr val="FF9C0D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îṣḻïḓé"/>
              <p:cNvSpPr/>
              <p:nvPr/>
            </p:nvSpPr>
            <p:spPr>
              <a:xfrm>
                <a:off x="5280113" y="2920725"/>
                <a:ext cx="3251121" cy="3384267"/>
              </a:xfrm>
              <a:custGeom>
                <a:avLst/>
                <a:gdLst>
                  <a:gd name="connsiteX0" fmla="*/ 3409074 w 4173848"/>
                  <a:gd name="connsiteY0" fmla="*/ 698254 h 4344783"/>
                  <a:gd name="connsiteX1" fmla="*/ 2492460 w 4173848"/>
                  <a:gd name="connsiteY1" fmla="*/ 21587 h 4344783"/>
                  <a:gd name="connsiteX2" fmla="*/ 2444305 w 4173848"/>
                  <a:gd name="connsiteY2" fmla="*/ 0 h 4344783"/>
                  <a:gd name="connsiteX3" fmla="*/ 2871892 w 4173848"/>
                  <a:gd name="connsiteY3" fmla="*/ 400188 h 4344783"/>
                  <a:gd name="connsiteX4" fmla="*/ 3623283 w 4173848"/>
                  <a:gd name="connsiteY4" fmla="*/ 2929180 h 4344783"/>
                  <a:gd name="connsiteX5" fmla="*/ 3110178 w 4173848"/>
                  <a:gd name="connsiteY5" fmla="*/ 3869041 h 4344783"/>
                  <a:gd name="connsiteX6" fmla="*/ 1985997 w 4173848"/>
                  <a:gd name="connsiteY6" fmla="*/ 4147181 h 4344783"/>
                  <a:gd name="connsiteX7" fmla="*/ 867628 w 4173848"/>
                  <a:gd name="connsiteY7" fmla="*/ 4006865 h 4344783"/>
                  <a:gd name="connsiteX8" fmla="*/ 0 w 4173848"/>
                  <a:gd name="connsiteY8" fmla="*/ 3753634 h 4344783"/>
                  <a:gd name="connsiteX9" fmla="*/ 203415 w 4173848"/>
                  <a:gd name="connsiteY9" fmla="*/ 3839982 h 4344783"/>
                  <a:gd name="connsiteX10" fmla="*/ 1405641 w 4173848"/>
                  <a:gd name="connsiteY10" fmla="*/ 4207790 h 4344783"/>
                  <a:gd name="connsiteX11" fmla="*/ 2524010 w 4173848"/>
                  <a:gd name="connsiteY11" fmla="*/ 4344784 h 4344783"/>
                  <a:gd name="connsiteX12" fmla="*/ 3648191 w 4173848"/>
                  <a:gd name="connsiteY12" fmla="*/ 4074117 h 4344783"/>
                  <a:gd name="connsiteX13" fmla="*/ 4161295 w 4173848"/>
                  <a:gd name="connsiteY13" fmla="*/ 3159164 h 4344783"/>
                  <a:gd name="connsiteX14" fmla="*/ 3409074 w 4173848"/>
                  <a:gd name="connsiteY14" fmla="*/ 698254 h 4344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173847" h="4344783">
                    <a:moveTo>
                      <a:pt x="3409074" y="698254"/>
                    </a:moveTo>
                    <a:cubicBezTo>
                      <a:pt x="3153352" y="410982"/>
                      <a:pt x="2844493" y="183489"/>
                      <a:pt x="2492460" y="21587"/>
                    </a:cubicBezTo>
                    <a:cubicBezTo>
                      <a:pt x="2476685" y="14114"/>
                      <a:pt x="2460910" y="7472"/>
                      <a:pt x="2444305" y="0"/>
                    </a:cubicBezTo>
                    <a:cubicBezTo>
                      <a:pt x="2599564" y="117067"/>
                      <a:pt x="2742370" y="250740"/>
                      <a:pt x="2871892" y="400188"/>
                    </a:cubicBezTo>
                    <a:cubicBezTo>
                      <a:pt x="3432322" y="1046966"/>
                      <a:pt x="3699667" y="1945314"/>
                      <a:pt x="3623283" y="2929180"/>
                    </a:cubicBezTo>
                    <a:cubicBezTo>
                      <a:pt x="3590902" y="3345973"/>
                      <a:pt x="3418207" y="3662305"/>
                      <a:pt x="3110178" y="3869041"/>
                    </a:cubicBezTo>
                    <a:cubicBezTo>
                      <a:pt x="2835360" y="4053361"/>
                      <a:pt x="2457589" y="4147181"/>
                      <a:pt x="1985997" y="4147181"/>
                    </a:cubicBezTo>
                    <a:cubicBezTo>
                      <a:pt x="1651400" y="4147181"/>
                      <a:pt x="1275289" y="4099855"/>
                      <a:pt x="867628" y="4006865"/>
                    </a:cubicBezTo>
                    <a:cubicBezTo>
                      <a:pt x="586168" y="3942105"/>
                      <a:pt x="295575" y="3857417"/>
                      <a:pt x="0" y="3753634"/>
                    </a:cubicBezTo>
                    <a:cubicBezTo>
                      <a:pt x="66421" y="3784354"/>
                      <a:pt x="133673" y="3812583"/>
                      <a:pt x="203415" y="3839982"/>
                    </a:cubicBezTo>
                    <a:cubicBezTo>
                      <a:pt x="615227" y="3997733"/>
                      <a:pt x="1019567" y="4121442"/>
                      <a:pt x="1405641" y="4207790"/>
                    </a:cubicBezTo>
                    <a:cubicBezTo>
                      <a:pt x="1813302" y="4298289"/>
                      <a:pt x="2189413" y="4344784"/>
                      <a:pt x="2524010" y="4344784"/>
                    </a:cubicBezTo>
                    <a:cubicBezTo>
                      <a:pt x="2994771" y="4344784"/>
                      <a:pt x="3373372" y="4253455"/>
                      <a:pt x="3648191" y="4074117"/>
                    </a:cubicBezTo>
                    <a:cubicBezTo>
                      <a:pt x="3956220" y="3873193"/>
                      <a:pt x="4128915" y="3565164"/>
                      <a:pt x="4161295" y="3159164"/>
                    </a:cubicBezTo>
                    <a:cubicBezTo>
                      <a:pt x="4236850" y="2201036"/>
                      <a:pt x="3969504" y="1327596"/>
                      <a:pt x="3409074" y="6982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AAA1A"/>
                  </a:gs>
                  <a:gs pos="100000">
                    <a:srgbClr val="FF630D"/>
                  </a:gs>
                </a:gsLst>
                <a:lin ang="27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iṥ1îdè"/>
              <p:cNvSpPr/>
              <p:nvPr/>
            </p:nvSpPr>
            <p:spPr>
              <a:xfrm>
                <a:off x="7035302" y="3461380"/>
                <a:ext cx="842024" cy="842024"/>
              </a:xfrm>
              <a:custGeom>
                <a:avLst/>
                <a:gdLst>
                  <a:gd name="connsiteX0" fmla="*/ 1081007 w 1081006"/>
                  <a:gd name="connsiteY0" fmla="*/ 376941 h 1081006"/>
                  <a:gd name="connsiteX1" fmla="*/ 376941 w 1081006"/>
                  <a:gd name="connsiteY1" fmla="*/ 1081007 h 1081006"/>
                  <a:gd name="connsiteX2" fmla="*/ 0 w 1081006"/>
                  <a:gd name="connsiteY2" fmla="*/ 704896 h 1081006"/>
                  <a:gd name="connsiteX3" fmla="*/ 704896 w 1081006"/>
                  <a:gd name="connsiteY3" fmla="*/ 0 h 1081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1006" h="1081006">
                    <a:moveTo>
                      <a:pt x="1081007" y="376941"/>
                    </a:moveTo>
                    <a:lnTo>
                      <a:pt x="376941" y="1081007"/>
                    </a:lnTo>
                    <a:lnTo>
                      <a:pt x="0" y="704896"/>
                    </a:lnTo>
                    <a:lnTo>
                      <a:pt x="70489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AAA1A"/>
                  </a:gs>
                  <a:gs pos="68000">
                    <a:srgbClr val="FF630D"/>
                  </a:gs>
                </a:gsLst>
                <a:lin ang="27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ísľíḑè"/>
              <p:cNvSpPr/>
              <p:nvPr/>
            </p:nvSpPr>
            <p:spPr>
              <a:xfrm rot="18900000">
                <a:off x="7176977" y="3781873"/>
                <a:ext cx="488913" cy="130635"/>
              </a:xfrm>
              <a:custGeom>
                <a:avLst/>
                <a:gdLst>
                  <a:gd name="connsiteX0" fmla="*/ 0 w 627675"/>
                  <a:gd name="connsiteY0" fmla="*/ 0 h 167712"/>
                  <a:gd name="connsiteX1" fmla="*/ 627675 w 627675"/>
                  <a:gd name="connsiteY1" fmla="*/ 0 h 167712"/>
                  <a:gd name="connsiteX2" fmla="*/ 627675 w 627675"/>
                  <a:gd name="connsiteY2" fmla="*/ 167712 h 167712"/>
                  <a:gd name="connsiteX3" fmla="*/ 0 w 627675"/>
                  <a:gd name="connsiteY3" fmla="*/ 167712 h 167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675" h="167712">
                    <a:moveTo>
                      <a:pt x="0" y="0"/>
                    </a:moveTo>
                    <a:lnTo>
                      <a:pt x="627675" y="0"/>
                    </a:lnTo>
                    <a:lnTo>
                      <a:pt x="627675" y="167712"/>
                    </a:lnTo>
                    <a:lnTo>
                      <a:pt x="0" y="167712"/>
                    </a:lnTo>
                    <a:close/>
                  </a:path>
                </a:pathLst>
              </a:custGeom>
              <a:solidFill>
                <a:srgbClr val="FF9C0D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íṧḻîdé"/>
              <p:cNvSpPr/>
              <p:nvPr/>
            </p:nvSpPr>
            <p:spPr>
              <a:xfrm>
                <a:off x="4407692" y="5099513"/>
                <a:ext cx="154565" cy="338879"/>
              </a:xfrm>
              <a:custGeom>
                <a:avLst/>
                <a:gdLst>
                  <a:gd name="connsiteX0" fmla="*/ 198434 w 198433"/>
                  <a:gd name="connsiteY0" fmla="*/ 13285 h 435059"/>
                  <a:gd name="connsiteX1" fmla="*/ 143636 w 198433"/>
                  <a:gd name="connsiteY1" fmla="*/ 6643 h 435059"/>
                  <a:gd name="connsiteX2" fmla="*/ 88839 w 198433"/>
                  <a:gd name="connsiteY2" fmla="*/ 0 h 435059"/>
                  <a:gd name="connsiteX3" fmla="*/ 76385 w 198433"/>
                  <a:gd name="connsiteY3" fmla="*/ 53967 h 435059"/>
                  <a:gd name="connsiteX4" fmla="*/ 11624 w 198433"/>
                  <a:gd name="connsiteY4" fmla="*/ 337088 h 435059"/>
                  <a:gd name="connsiteX5" fmla="*/ 0 w 198433"/>
                  <a:gd name="connsiteY5" fmla="*/ 386904 h 435059"/>
                  <a:gd name="connsiteX6" fmla="*/ 47325 w 198433"/>
                  <a:gd name="connsiteY6" fmla="*/ 406831 h 435059"/>
                  <a:gd name="connsiteX7" fmla="*/ 112086 w 198433"/>
                  <a:gd name="connsiteY7" fmla="*/ 435060 h 435059"/>
                  <a:gd name="connsiteX8" fmla="*/ 198434 w 198433"/>
                  <a:gd name="connsiteY8" fmla="*/ 13285 h 43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8433" h="435059">
                    <a:moveTo>
                      <a:pt x="198434" y="13285"/>
                    </a:moveTo>
                    <a:cubicBezTo>
                      <a:pt x="179338" y="10794"/>
                      <a:pt x="161072" y="9133"/>
                      <a:pt x="143636" y="6643"/>
                    </a:cubicBezTo>
                    <a:lnTo>
                      <a:pt x="88839" y="0"/>
                    </a:lnTo>
                    <a:lnTo>
                      <a:pt x="76385" y="53967"/>
                    </a:lnTo>
                    <a:lnTo>
                      <a:pt x="11624" y="337088"/>
                    </a:lnTo>
                    <a:lnTo>
                      <a:pt x="0" y="386904"/>
                    </a:lnTo>
                    <a:lnTo>
                      <a:pt x="47325" y="406831"/>
                    </a:lnTo>
                    <a:cubicBezTo>
                      <a:pt x="68912" y="415964"/>
                      <a:pt x="90499" y="425096"/>
                      <a:pt x="112086" y="435060"/>
                    </a:cubicBezTo>
                    <a:lnTo>
                      <a:pt x="198434" y="13285"/>
                    </a:lnTo>
                    <a:close/>
                  </a:path>
                </a:pathLst>
              </a:custGeom>
              <a:solidFill>
                <a:srgbClr val="FF9C0D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íŝ1íḍe"/>
              <p:cNvSpPr/>
              <p:nvPr/>
            </p:nvSpPr>
            <p:spPr>
              <a:xfrm>
                <a:off x="4421273" y="5375014"/>
                <a:ext cx="72432" cy="38156"/>
              </a:xfrm>
              <a:custGeom>
                <a:avLst/>
                <a:gdLst>
                  <a:gd name="connsiteX0" fmla="*/ 0 w 92989"/>
                  <a:gd name="connsiteY0" fmla="*/ 0 h 48985"/>
                  <a:gd name="connsiteX1" fmla="*/ 92990 w 92989"/>
                  <a:gd name="connsiteY1" fmla="*/ 48986 h 48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2989" h="48985">
                    <a:moveTo>
                      <a:pt x="0" y="0"/>
                    </a:moveTo>
                    <a:lnTo>
                      <a:pt x="92990" y="48986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îṣḻíḑe"/>
              <p:cNvSpPr/>
              <p:nvPr/>
            </p:nvSpPr>
            <p:spPr>
              <a:xfrm>
                <a:off x="4427740" y="5345266"/>
                <a:ext cx="73079" cy="34276"/>
              </a:xfrm>
              <a:custGeom>
                <a:avLst/>
                <a:gdLst>
                  <a:gd name="connsiteX0" fmla="*/ 0 w 93820"/>
                  <a:gd name="connsiteY0" fmla="*/ 0 h 44004"/>
                  <a:gd name="connsiteX1" fmla="*/ 93820 w 93820"/>
                  <a:gd name="connsiteY1" fmla="*/ 44004 h 44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820" h="44004">
                    <a:moveTo>
                      <a:pt x="0" y="0"/>
                    </a:moveTo>
                    <a:lnTo>
                      <a:pt x="93820" y="44004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ïś1ïḍê"/>
              <p:cNvSpPr/>
              <p:nvPr/>
            </p:nvSpPr>
            <p:spPr>
              <a:xfrm>
                <a:off x="4434207" y="5316163"/>
                <a:ext cx="73079" cy="31042"/>
              </a:xfrm>
              <a:custGeom>
                <a:avLst/>
                <a:gdLst>
                  <a:gd name="connsiteX0" fmla="*/ 0 w 93820"/>
                  <a:gd name="connsiteY0" fmla="*/ 0 h 39852"/>
                  <a:gd name="connsiteX1" fmla="*/ 93820 w 93820"/>
                  <a:gd name="connsiteY1" fmla="*/ 39853 h 3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820" h="39852">
                    <a:moveTo>
                      <a:pt x="0" y="0"/>
                    </a:moveTo>
                    <a:lnTo>
                      <a:pt x="93820" y="39853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îšlidè"/>
              <p:cNvSpPr/>
              <p:nvPr/>
            </p:nvSpPr>
            <p:spPr>
              <a:xfrm>
                <a:off x="4440674" y="5287061"/>
                <a:ext cx="73079" cy="27808"/>
              </a:xfrm>
              <a:custGeom>
                <a:avLst/>
                <a:gdLst>
                  <a:gd name="connsiteX0" fmla="*/ 0 w 93820"/>
                  <a:gd name="connsiteY0" fmla="*/ 0 h 35701"/>
                  <a:gd name="connsiteX1" fmla="*/ 93820 w 93820"/>
                  <a:gd name="connsiteY1" fmla="*/ 35702 h 35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820" h="35701">
                    <a:moveTo>
                      <a:pt x="0" y="0"/>
                    </a:moveTo>
                    <a:lnTo>
                      <a:pt x="93820" y="35702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íSḻide"/>
              <p:cNvSpPr/>
              <p:nvPr/>
            </p:nvSpPr>
            <p:spPr>
              <a:xfrm>
                <a:off x="4446495" y="5257959"/>
                <a:ext cx="73725" cy="24575"/>
              </a:xfrm>
              <a:custGeom>
                <a:avLst/>
                <a:gdLst>
                  <a:gd name="connsiteX0" fmla="*/ 0 w 94650"/>
                  <a:gd name="connsiteY0" fmla="*/ 0 h 31550"/>
                  <a:gd name="connsiteX1" fmla="*/ 94650 w 94650"/>
                  <a:gd name="connsiteY1" fmla="*/ 31550 h 31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4650" h="31550">
                    <a:moveTo>
                      <a:pt x="0" y="0"/>
                    </a:moveTo>
                    <a:lnTo>
                      <a:pt x="94650" y="31550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îşļíḍe"/>
              <p:cNvSpPr/>
              <p:nvPr/>
            </p:nvSpPr>
            <p:spPr>
              <a:xfrm>
                <a:off x="4452962" y="5229503"/>
                <a:ext cx="73725" cy="21341"/>
              </a:xfrm>
              <a:custGeom>
                <a:avLst/>
                <a:gdLst>
                  <a:gd name="connsiteX0" fmla="*/ 0 w 94650"/>
                  <a:gd name="connsiteY0" fmla="*/ 0 h 27398"/>
                  <a:gd name="connsiteX1" fmla="*/ 94650 w 94650"/>
                  <a:gd name="connsiteY1" fmla="*/ 27399 h 27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4650" h="27398">
                    <a:moveTo>
                      <a:pt x="0" y="0"/>
                    </a:moveTo>
                    <a:lnTo>
                      <a:pt x="94650" y="27399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îšlïďè"/>
              <p:cNvSpPr/>
              <p:nvPr/>
            </p:nvSpPr>
            <p:spPr>
              <a:xfrm>
                <a:off x="4458783" y="5201048"/>
                <a:ext cx="74372" cy="18108"/>
              </a:xfrm>
              <a:custGeom>
                <a:avLst/>
                <a:gdLst>
                  <a:gd name="connsiteX0" fmla="*/ 0 w 95480"/>
                  <a:gd name="connsiteY0" fmla="*/ 0 h 23247"/>
                  <a:gd name="connsiteX1" fmla="*/ 95481 w 95480"/>
                  <a:gd name="connsiteY1" fmla="*/ 23247 h 23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480" h="23247">
                    <a:moveTo>
                      <a:pt x="0" y="0"/>
                    </a:moveTo>
                    <a:lnTo>
                      <a:pt x="95481" y="23247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íşľíḑè"/>
              <p:cNvSpPr/>
              <p:nvPr/>
            </p:nvSpPr>
            <p:spPr>
              <a:xfrm>
                <a:off x="4465250" y="5172592"/>
                <a:ext cx="74372" cy="15521"/>
              </a:xfrm>
              <a:custGeom>
                <a:avLst/>
                <a:gdLst>
                  <a:gd name="connsiteX0" fmla="*/ 0 w 95480"/>
                  <a:gd name="connsiteY0" fmla="*/ 0 h 19926"/>
                  <a:gd name="connsiteX1" fmla="*/ 95481 w 95480"/>
                  <a:gd name="connsiteY1" fmla="*/ 19926 h 19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480" h="19926">
                    <a:moveTo>
                      <a:pt x="0" y="0"/>
                    </a:moveTo>
                    <a:lnTo>
                      <a:pt x="95481" y="19926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íṩľiďe"/>
              <p:cNvSpPr/>
              <p:nvPr/>
            </p:nvSpPr>
            <p:spPr>
              <a:xfrm>
                <a:off x="4471071" y="5144783"/>
                <a:ext cx="75018" cy="12288"/>
              </a:xfrm>
              <a:custGeom>
                <a:avLst/>
                <a:gdLst>
                  <a:gd name="connsiteX0" fmla="*/ 0 w 96310"/>
                  <a:gd name="connsiteY0" fmla="*/ 0 h 15775"/>
                  <a:gd name="connsiteX1" fmla="*/ 96311 w 96310"/>
                  <a:gd name="connsiteY1" fmla="*/ 15775 h 1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6310" h="15775">
                    <a:moveTo>
                      <a:pt x="0" y="0"/>
                    </a:moveTo>
                    <a:lnTo>
                      <a:pt x="96311" y="15775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íśļïďè"/>
              <p:cNvSpPr/>
              <p:nvPr/>
            </p:nvSpPr>
            <p:spPr>
              <a:xfrm>
                <a:off x="4476891" y="5116975"/>
                <a:ext cx="75018" cy="9700"/>
              </a:xfrm>
              <a:custGeom>
                <a:avLst/>
                <a:gdLst>
                  <a:gd name="connsiteX0" fmla="*/ 0 w 96310"/>
                  <a:gd name="connsiteY0" fmla="*/ 0 h 12453"/>
                  <a:gd name="connsiteX1" fmla="*/ 96311 w 96310"/>
                  <a:gd name="connsiteY1" fmla="*/ 12454 h 12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6310" h="12453">
                    <a:moveTo>
                      <a:pt x="0" y="0"/>
                    </a:moveTo>
                    <a:lnTo>
                      <a:pt x="96311" y="12454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íŝļïḓé"/>
              <p:cNvSpPr/>
              <p:nvPr/>
            </p:nvSpPr>
            <p:spPr>
              <a:xfrm>
                <a:off x="4797016" y="5413170"/>
                <a:ext cx="2069493" cy="417889"/>
              </a:xfrm>
              <a:custGeom>
                <a:avLst/>
                <a:gdLst>
                  <a:gd name="connsiteX0" fmla="*/ 2656852 w 2656852"/>
                  <a:gd name="connsiteY0" fmla="*/ 523898 h 536493"/>
                  <a:gd name="connsiteX1" fmla="*/ 0 w 2656852"/>
                  <a:gd name="connsiteY1" fmla="*/ 0 h 53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56852" h="536493">
                    <a:moveTo>
                      <a:pt x="2656852" y="523898"/>
                    </a:moveTo>
                    <a:cubicBezTo>
                      <a:pt x="1903801" y="587829"/>
                      <a:pt x="949825" y="407661"/>
                      <a:pt x="0" y="0"/>
                    </a:cubicBezTo>
                  </a:path>
                </a:pathLst>
              </a:custGeom>
              <a:noFill/>
              <a:ln w="24894" cap="flat">
                <a:solidFill>
                  <a:srgbClr val="FFD11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íṣḷïḋé"/>
              <p:cNvSpPr/>
              <p:nvPr/>
            </p:nvSpPr>
            <p:spPr>
              <a:xfrm>
                <a:off x="7832057" y="4368076"/>
                <a:ext cx="195377" cy="1045094"/>
              </a:xfrm>
              <a:custGeom>
                <a:avLst/>
                <a:gdLst>
                  <a:gd name="connsiteX0" fmla="*/ 151939 w 250829"/>
                  <a:gd name="connsiteY0" fmla="*/ 0 h 1341710"/>
                  <a:gd name="connsiteX1" fmla="*/ 239947 w 250829"/>
                  <a:gd name="connsiteY1" fmla="*/ 428417 h 1341710"/>
                  <a:gd name="connsiteX2" fmla="*/ 0 w 250829"/>
                  <a:gd name="connsiteY2" fmla="*/ 1341710 h 1341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0829" h="1341710">
                    <a:moveTo>
                      <a:pt x="151939" y="0"/>
                    </a:moveTo>
                    <a:cubicBezTo>
                      <a:pt x="192622" y="133673"/>
                      <a:pt x="222512" y="276479"/>
                      <a:pt x="239947" y="428417"/>
                    </a:cubicBezTo>
                    <a:cubicBezTo>
                      <a:pt x="283951" y="808680"/>
                      <a:pt x="192622" y="1112557"/>
                      <a:pt x="0" y="1341710"/>
                    </a:cubicBezTo>
                  </a:path>
                </a:pathLst>
              </a:custGeom>
              <a:noFill/>
              <a:ln w="24894" cap="flat">
                <a:solidFill>
                  <a:srgbClr val="FFD11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îšḻîḓe"/>
              <p:cNvSpPr/>
              <p:nvPr/>
            </p:nvSpPr>
            <p:spPr>
              <a:xfrm>
                <a:off x="6076221" y="2964702"/>
                <a:ext cx="975895" cy="370568"/>
              </a:xfrm>
              <a:custGeom>
                <a:avLst/>
                <a:gdLst>
                  <a:gd name="connsiteX0" fmla="*/ 0 w 1252871"/>
                  <a:gd name="connsiteY0" fmla="*/ 0 h 475742"/>
                  <a:gd name="connsiteX1" fmla="*/ 1252872 w 1252871"/>
                  <a:gd name="connsiteY1" fmla="*/ 475743 h 475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52871" h="475742">
                    <a:moveTo>
                      <a:pt x="0" y="0"/>
                    </a:moveTo>
                    <a:cubicBezTo>
                      <a:pt x="0" y="0"/>
                      <a:pt x="621870" y="102953"/>
                      <a:pt x="1252872" y="475743"/>
                    </a:cubicBezTo>
                  </a:path>
                </a:pathLst>
              </a:custGeom>
              <a:noFill/>
              <a:ln w="24894" cap="flat">
                <a:solidFill>
                  <a:srgbClr val="FFD11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ïşļíḑé"/>
              <p:cNvSpPr/>
              <p:nvPr/>
            </p:nvSpPr>
            <p:spPr>
              <a:xfrm>
                <a:off x="4905017" y="1841355"/>
                <a:ext cx="32336" cy="32336"/>
              </a:xfrm>
              <a:custGeom>
                <a:avLst/>
                <a:gdLst>
                  <a:gd name="connsiteX0" fmla="*/ 41513 w 41513"/>
                  <a:gd name="connsiteY0" fmla="*/ 20757 h 41513"/>
                  <a:gd name="connsiteX1" fmla="*/ 20757 w 41513"/>
                  <a:gd name="connsiteY1" fmla="*/ 41513 h 41513"/>
                  <a:gd name="connsiteX2" fmla="*/ 0 w 41513"/>
                  <a:gd name="connsiteY2" fmla="*/ 20757 h 41513"/>
                  <a:gd name="connsiteX3" fmla="*/ 20757 w 41513"/>
                  <a:gd name="connsiteY3" fmla="*/ 0 h 41513"/>
                  <a:gd name="connsiteX4" fmla="*/ 41513 w 41513"/>
                  <a:gd name="connsiteY4" fmla="*/ 20757 h 41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13" h="41513">
                    <a:moveTo>
                      <a:pt x="41513" y="20757"/>
                    </a:moveTo>
                    <a:cubicBezTo>
                      <a:pt x="41513" y="32220"/>
                      <a:pt x="32220" y="41513"/>
                      <a:pt x="20757" y="41513"/>
                    </a:cubicBezTo>
                    <a:cubicBezTo>
                      <a:pt x="9293" y="41513"/>
                      <a:pt x="0" y="32220"/>
                      <a:pt x="0" y="20757"/>
                    </a:cubicBezTo>
                    <a:cubicBezTo>
                      <a:pt x="0" y="9293"/>
                      <a:pt x="9293" y="0"/>
                      <a:pt x="20757" y="0"/>
                    </a:cubicBezTo>
                    <a:cubicBezTo>
                      <a:pt x="32220" y="0"/>
                      <a:pt x="41513" y="9293"/>
                      <a:pt x="41513" y="20757"/>
                    </a:cubicBezTo>
                    <a:close/>
                  </a:path>
                </a:pathLst>
              </a:custGeom>
              <a:solidFill>
                <a:srgbClr val="2E60FE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îṩ1íďe"/>
              <p:cNvSpPr/>
              <p:nvPr/>
            </p:nvSpPr>
            <p:spPr>
              <a:xfrm>
                <a:off x="4782141" y="2100042"/>
                <a:ext cx="97007" cy="97007"/>
              </a:xfrm>
              <a:custGeom>
                <a:avLst/>
                <a:gdLst>
                  <a:gd name="connsiteX0" fmla="*/ 124540 w 124539"/>
                  <a:gd name="connsiteY0" fmla="*/ 62270 h 124539"/>
                  <a:gd name="connsiteX1" fmla="*/ 62270 w 124539"/>
                  <a:gd name="connsiteY1" fmla="*/ 124540 h 124539"/>
                  <a:gd name="connsiteX2" fmla="*/ 0 w 124539"/>
                  <a:gd name="connsiteY2" fmla="*/ 62270 h 124539"/>
                  <a:gd name="connsiteX3" fmla="*/ 62270 w 124539"/>
                  <a:gd name="connsiteY3" fmla="*/ 0 h 124539"/>
                  <a:gd name="connsiteX4" fmla="*/ 124540 w 124539"/>
                  <a:gd name="connsiteY4" fmla="*/ 62270 h 124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39" h="124539">
                    <a:moveTo>
                      <a:pt x="124540" y="62270"/>
                    </a:moveTo>
                    <a:cubicBezTo>
                      <a:pt x="124540" y="96661"/>
                      <a:pt x="96661" y="124540"/>
                      <a:pt x="62270" y="124540"/>
                    </a:cubicBezTo>
                    <a:cubicBezTo>
                      <a:pt x="27879" y="124540"/>
                      <a:pt x="0" y="96661"/>
                      <a:pt x="0" y="62270"/>
                    </a:cubicBezTo>
                    <a:cubicBezTo>
                      <a:pt x="0" y="27879"/>
                      <a:pt x="27879" y="0"/>
                      <a:pt x="62270" y="0"/>
                    </a:cubicBezTo>
                    <a:cubicBezTo>
                      <a:pt x="96661" y="0"/>
                      <a:pt x="124540" y="27879"/>
                      <a:pt x="124540" y="62270"/>
                    </a:cubicBezTo>
                    <a:close/>
                  </a:path>
                </a:pathLst>
              </a:custGeom>
              <a:solidFill>
                <a:srgbClr val="2E60FE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íŝḻïḍe"/>
              <p:cNvSpPr/>
              <p:nvPr/>
            </p:nvSpPr>
            <p:spPr>
              <a:xfrm>
                <a:off x="4438665" y="1950570"/>
                <a:ext cx="3198662" cy="3573755"/>
              </a:xfrm>
              <a:custGeom>
                <a:avLst/>
                <a:gdLst>
                  <a:gd name="connsiteX0" fmla="*/ 4106498 w 4106497"/>
                  <a:gd name="connsiteY0" fmla="*/ 2515707 h 4588051"/>
                  <a:gd name="connsiteX1" fmla="*/ 638475 w 4106497"/>
                  <a:gd name="connsiteY1" fmla="*/ 4588052 h 4588051"/>
                  <a:gd name="connsiteX2" fmla="*/ 0 w 4106497"/>
                  <a:gd name="connsiteY2" fmla="*/ 3949577 h 4588051"/>
                  <a:gd name="connsiteX3" fmla="*/ 1042815 w 4106497"/>
                  <a:gd name="connsiteY3" fmla="*/ 0 h 4588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06497" h="4588051">
                    <a:moveTo>
                      <a:pt x="4106498" y="2515707"/>
                    </a:moveTo>
                    <a:lnTo>
                      <a:pt x="638475" y="4588052"/>
                    </a:lnTo>
                    <a:lnTo>
                      <a:pt x="0" y="3949577"/>
                    </a:lnTo>
                    <a:lnTo>
                      <a:pt x="104281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7FAFD">
                      <a:alpha val="50000"/>
                    </a:srgbClr>
                  </a:gs>
                  <a:gs pos="43000">
                    <a:srgbClr val="87FAFD">
                      <a:alpha val="0"/>
                    </a:srgbClr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6928580" y="3825752"/>
              <a:ext cx="1241197" cy="1218535"/>
              <a:chOff x="5426847" y="5065253"/>
              <a:chExt cx="1282141" cy="2818373"/>
            </a:xfrm>
          </p:grpSpPr>
          <p:sp>
            <p:nvSpPr>
              <p:cNvPr id="46" name="对话气泡: 圆角矩形 45"/>
              <p:cNvSpPr/>
              <p:nvPr/>
            </p:nvSpPr>
            <p:spPr>
              <a:xfrm>
                <a:off x="5426847" y="5133914"/>
                <a:ext cx="1246829" cy="2749712"/>
              </a:xfrm>
              <a:prstGeom prst="wedgeRoundRectCallout">
                <a:avLst>
                  <a:gd name="adj1" fmla="val 32834"/>
                  <a:gd name="adj2" fmla="val 29405"/>
                  <a:gd name="adj3" fmla="val 16667"/>
                </a:avLst>
              </a:prstGeom>
              <a:solidFill>
                <a:srgbClr val="F7A18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5462160" y="5065253"/>
                <a:ext cx="1246828" cy="27228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320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上宽下窄，雨字头的横钩长一些。</a:t>
                </a:r>
                <a:endParaRPr lang="en-US" altLang="zh-CN" sz="32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11" name="组合 110"/>
          <p:cNvGrpSpPr/>
          <p:nvPr/>
        </p:nvGrpSpPr>
        <p:grpSpPr>
          <a:xfrm>
            <a:off x="4741173" y="3129615"/>
            <a:ext cx="2960916" cy="830997"/>
            <a:chOff x="6940012" y="3965860"/>
            <a:chExt cx="2960916" cy="830997"/>
          </a:xfrm>
        </p:grpSpPr>
        <p:sp>
          <p:nvSpPr>
            <p:cNvPr id="112" name="文本框 111"/>
            <p:cNvSpPr txBox="1"/>
            <p:nvPr/>
          </p:nvSpPr>
          <p:spPr>
            <a:xfrm>
              <a:off x="6940012" y="3965860"/>
              <a:ext cx="21336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>
                  <a:latin typeface="楷体" panose="02010609060101010101" pitchFamily="49" charset="-122"/>
                  <a:ea typeface="楷体" panose="02010609060101010101" pitchFamily="49" charset="-122"/>
                </a:rPr>
                <a:t>雨</a:t>
              </a:r>
              <a:endParaRPr lang="zh-CN" altLang="en-US" sz="4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9073613" y="4106685"/>
              <a:ext cx="827315" cy="640200"/>
            </a:xfrm>
            <a:prstGeom prst="rect">
              <a:avLst/>
            </a:prstGeom>
          </p:spPr>
        </p:pic>
      </p:grpSp>
      <p:sp>
        <p:nvSpPr>
          <p:cNvPr id="114" name="left-black-arrow_45736"/>
          <p:cNvSpPr>
            <a:spLocks noChangeAspect="1"/>
          </p:cNvSpPr>
          <p:nvPr/>
        </p:nvSpPr>
        <p:spPr bwMode="auto">
          <a:xfrm rot="10800000">
            <a:off x="5803847" y="3263203"/>
            <a:ext cx="812913" cy="754617"/>
          </a:xfrm>
          <a:custGeom>
            <a:avLst/>
            <a:gdLst>
              <a:gd name="T0" fmla="*/ 7229 w 7351"/>
              <a:gd name="T1" fmla="*/ 2532 h 6834"/>
              <a:gd name="T2" fmla="*/ 3497 w 7351"/>
              <a:gd name="T3" fmla="*/ 2532 h 6834"/>
              <a:gd name="T4" fmla="*/ 3472 w 7351"/>
              <a:gd name="T5" fmla="*/ 2458 h 6834"/>
              <a:gd name="T6" fmla="*/ 4384 w 7351"/>
              <a:gd name="T7" fmla="*/ 1766 h 6834"/>
              <a:gd name="T8" fmla="*/ 4481 w 7351"/>
              <a:gd name="T9" fmla="*/ 1569 h 6834"/>
              <a:gd name="T10" fmla="*/ 4481 w 7351"/>
              <a:gd name="T11" fmla="*/ 89 h 6834"/>
              <a:gd name="T12" fmla="*/ 4384 w 7351"/>
              <a:gd name="T13" fmla="*/ 41 h 6834"/>
              <a:gd name="T14" fmla="*/ 53 w 7351"/>
              <a:gd name="T15" fmla="*/ 3343 h 6834"/>
              <a:gd name="T16" fmla="*/ 53 w 7351"/>
              <a:gd name="T17" fmla="*/ 3491 h 6834"/>
              <a:gd name="T18" fmla="*/ 4384 w 7351"/>
              <a:gd name="T19" fmla="*/ 6793 h 6834"/>
              <a:gd name="T20" fmla="*/ 4481 w 7351"/>
              <a:gd name="T21" fmla="*/ 6745 h 6834"/>
              <a:gd name="T22" fmla="*/ 4481 w 7351"/>
              <a:gd name="T23" fmla="*/ 5265 h 6834"/>
              <a:gd name="T24" fmla="*/ 4384 w 7351"/>
              <a:gd name="T25" fmla="*/ 5068 h 6834"/>
              <a:gd name="T26" fmla="*/ 3472 w 7351"/>
              <a:gd name="T27" fmla="*/ 4376 h 6834"/>
              <a:gd name="T28" fmla="*/ 3497 w 7351"/>
              <a:gd name="T29" fmla="*/ 4302 h 6834"/>
              <a:gd name="T30" fmla="*/ 7229 w 7351"/>
              <a:gd name="T31" fmla="*/ 4302 h 6834"/>
              <a:gd name="T32" fmla="*/ 7351 w 7351"/>
              <a:gd name="T33" fmla="*/ 4180 h 6834"/>
              <a:gd name="T34" fmla="*/ 7351 w 7351"/>
              <a:gd name="T35" fmla="*/ 2655 h 6834"/>
              <a:gd name="T36" fmla="*/ 7229 w 7351"/>
              <a:gd name="T37" fmla="*/ 2532 h 6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351" h="6834">
                <a:moveTo>
                  <a:pt x="7229" y="2532"/>
                </a:moveTo>
                <a:lnTo>
                  <a:pt x="3497" y="2532"/>
                </a:lnTo>
                <a:cubicBezTo>
                  <a:pt x="3429" y="2532"/>
                  <a:pt x="3418" y="2499"/>
                  <a:pt x="3472" y="2458"/>
                </a:cubicBezTo>
                <a:lnTo>
                  <a:pt x="4384" y="1766"/>
                </a:lnTo>
                <a:cubicBezTo>
                  <a:pt x="4437" y="1725"/>
                  <a:pt x="4481" y="1637"/>
                  <a:pt x="4481" y="1569"/>
                </a:cubicBezTo>
                <a:lnTo>
                  <a:pt x="4481" y="89"/>
                </a:lnTo>
                <a:cubicBezTo>
                  <a:pt x="4481" y="21"/>
                  <a:pt x="4438" y="0"/>
                  <a:pt x="4384" y="41"/>
                </a:cubicBezTo>
                <a:lnTo>
                  <a:pt x="53" y="3343"/>
                </a:lnTo>
                <a:cubicBezTo>
                  <a:pt x="0" y="3384"/>
                  <a:pt x="0" y="3450"/>
                  <a:pt x="53" y="3491"/>
                </a:cubicBezTo>
                <a:lnTo>
                  <a:pt x="4384" y="6793"/>
                </a:lnTo>
                <a:cubicBezTo>
                  <a:pt x="4438" y="6834"/>
                  <a:pt x="4481" y="6813"/>
                  <a:pt x="4481" y="6745"/>
                </a:cubicBezTo>
                <a:lnTo>
                  <a:pt x="4481" y="5265"/>
                </a:lnTo>
                <a:cubicBezTo>
                  <a:pt x="4481" y="5197"/>
                  <a:pt x="4438" y="5109"/>
                  <a:pt x="4384" y="5068"/>
                </a:cubicBezTo>
                <a:lnTo>
                  <a:pt x="3472" y="4376"/>
                </a:lnTo>
                <a:cubicBezTo>
                  <a:pt x="3418" y="4335"/>
                  <a:pt x="3429" y="4302"/>
                  <a:pt x="3497" y="4302"/>
                </a:cubicBezTo>
                <a:lnTo>
                  <a:pt x="7229" y="4302"/>
                </a:lnTo>
                <a:cubicBezTo>
                  <a:pt x="7296" y="4302"/>
                  <a:pt x="7351" y="4247"/>
                  <a:pt x="7351" y="4180"/>
                </a:cubicBezTo>
                <a:lnTo>
                  <a:pt x="7351" y="2655"/>
                </a:lnTo>
                <a:cubicBezTo>
                  <a:pt x="7351" y="2587"/>
                  <a:pt x="7296" y="2532"/>
                  <a:pt x="7229" y="25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/>
        </p:txBody>
      </p:sp>
      <p:sp>
        <p:nvSpPr>
          <p:cNvPr id="115" name="矩形 10"/>
          <p:cNvSpPr>
            <a:spLocks noChangeArrowheads="1"/>
          </p:cNvSpPr>
          <p:nvPr/>
        </p:nvSpPr>
        <p:spPr bwMode="auto">
          <a:xfrm>
            <a:off x="734110" y="5446449"/>
            <a:ext cx="6728795" cy="108952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孩子们在草坪上打雪仗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堆雪人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玩得欢天喜地。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îSlíḋê"/>
          <p:cNvSpPr/>
          <p:nvPr/>
        </p:nvSpPr>
        <p:spPr>
          <a:xfrm>
            <a:off x="0" y="-13892"/>
            <a:ext cx="12192000" cy="928292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150" name="0c38131d-66ce-45a0-847b-0a84904de4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3" y="7816"/>
            <a:ext cx="890359" cy="935414"/>
            <a:chOff x="4002710" y="1229784"/>
            <a:chExt cx="4186580" cy="4398432"/>
          </a:xfrm>
        </p:grpSpPr>
        <p:sp>
          <p:nvSpPr>
            <p:cNvPr id="151" name="í$1idé"/>
            <p:cNvSpPr/>
            <p:nvPr/>
          </p:nvSpPr>
          <p:spPr bwMode="auto">
            <a:xfrm>
              <a:off x="4838008" y="1498128"/>
              <a:ext cx="2170969" cy="2049911"/>
            </a:xfrm>
            <a:custGeom>
              <a:avLst/>
              <a:gdLst>
                <a:gd name="T0" fmla="*/ 479 w 517"/>
                <a:gd name="T1" fmla="*/ 189 h 489"/>
                <a:gd name="T2" fmla="*/ 319 w 517"/>
                <a:gd name="T3" fmla="*/ 450 h 489"/>
                <a:gd name="T4" fmla="*/ 38 w 517"/>
                <a:gd name="T5" fmla="*/ 329 h 489"/>
                <a:gd name="T6" fmla="*/ 189 w 517"/>
                <a:gd name="T7" fmla="*/ 39 h 489"/>
                <a:gd name="T8" fmla="*/ 479 w 517"/>
                <a:gd name="T9" fmla="*/ 1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489">
                  <a:moveTo>
                    <a:pt x="479" y="189"/>
                  </a:moveTo>
                  <a:cubicBezTo>
                    <a:pt x="517" y="311"/>
                    <a:pt x="441" y="412"/>
                    <a:pt x="319" y="450"/>
                  </a:cubicBezTo>
                  <a:cubicBezTo>
                    <a:pt x="197" y="489"/>
                    <a:pt x="77" y="451"/>
                    <a:pt x="38" y="329"/>
                  </a:cubicBezTo>
                  <a:cubicBezTo>
                    <a:pt x="0" y="208"/>
                    <a:pt x="67" y="78"/>
                    <a:pt x="189" y="39"/>
                  </a:cubicBezTo>
                  <a:cubicBezTo>
                    <a:pt x="310" y="0"/>
                    <a:pt x="440" y="68"/>
                    <a:pt x="479" y="189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ïṡľîḋè"/>
            <p:cNvSpPr/>
            <p:nvPr/>
          </p:nvSpPr>
          <p:spPr bwMode="auto">
            <a:xfrm>
              <a:off x="5582513" y="1498128"/>
              <a:ext cx="1426464" cy="1967189"/>
            </a:xfrm>
            <a:custGeom>
              <a:avLst/>
              <a:gdLst>
                <a:gd name="T0" fmla="*/ 302 w 340"/>
                <a:gd name="T1" fmla="*/ 189 h 469"/>
                <a:gd name="T2" fmla="*/ 142 w 340"/>
                <a:gd name="T3" fmla="*/ 450 h 469"/>
                <a:gd name="T4" fmla="*/ 0 w 340"/>
                <a:gd name="T5" fmla="*/ 459 h 469"/>
                <a:gd name="T6" fmla="*/ 148 w 340"/>
                <a:gd name="T7" fmla="*/ 349 h 469"/>
                <a:gd name="T8" fmla="*/ 204 w 340"/>
                <a:gd name="T9" fmla="*/ 183 h 469"/>
                <a:gd name="T10" fmla="*/ 85 w 340"/>
                <a:gd name="T11" fmla="*/ 83 h 469"/>
                <a:gd name="T12" fmla="*/ 7 w 340"/>
                <a:gd name="T13" fmla="*/ 41 h 469"/>
                <a:gd name="T14" fmla="*/ 12 w 340"/>
                <a:gd name="T15" fmla="*/ 39 h 469"/>
                <a:gd name="T16" fmla="*/ 302 w 340"/>
                <a:gd name="T17" fmla="*/ 18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469">
                  <a:moveTo>
                    <a:pt x="302" y="189"/>
                  </a:moveTo>
                  <a:cubicBezTo>
                    <a:pt x="340" y="311"/>
                    <a:pt x="264" y="412"/>
                    <a:pt x="142" y="450"/>
                  </a:cubicBezTo>
                  <a:cubicBezTo>
                    <a:pt x="93" y="466"/>
                    <a:pt x="44" y="469"/>
                    <a:pt x="0" y="459"/>
                  </a:cubicBezTo>
                  <a:cubicBezTo>
                    <a:pt x="37" y="433"/>
                    <a:pt x="105" y="384"/>
                    <a:pt x="148" y="349"/>
                  </a:cubicBezTo>
                  <a:cubicBezTo>
                    <a:pt x="210" y="299"/>
                    <a:pt x="224" y="255"/>
                    <a:pt x="204" y="183"/>
                  </a:cubicBezTo>
                  <a:cubicBezTo>
                    <a:pt x="183" y="112"/>
                    <a:pt x="85" y="83"/>
                    <a:pt x="85" y="8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0"/>
                    <a:pt x="10" y="40"/>
                    <a:pt x="12" y="39"/>
                  </a:cubicBezTo>
                  <a:cubicBezTo>
                    <a:pt x="133" y="0"/>
                    <a:pt x="263" y="68"/>
                    <a:pt x="302" y="189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íṣḷiḑe"/>
            <p:cNvSpPr/>
            <p:nvPr/>
          </p:nvSpPr>
          <p:spPr bwMode="auto">
            <a:xfrm>
              <a:off x="4317460" y="3870860"/>
              <a:ext cx="1045132" cy="746523"/>
            </a:xfrm>
            <a:custGeom>
              <a:avLst/>
              <a:gdLst>
                <a:gd name="T0" fmla="*/ 3 w 249"/>
                <a:gd name="T1" fmla="*/ 148 h 178"/>
                <a:gd name="T2" fmla="*/ 7 w 249"/>
                <a:gd name="T3" fmla="*/ 133 h 178"/>
                <a:gd name="T4" fmla="*/ 66 w 249"/>
                <a:gd name="T5" fmla="*/ 99 h 178"/>
                <a:gd name="T6" fmla="*/ 11 w 249"/>
                <a:gd name="T7" fmla="*/ 91 h 178"/>
                <a:gd name="T8" fmla="*/ 2 w 249"/>
                <a:gd name="T9" fmla="*/ 79 h 178"/>
                <a:gd name="T10" fmla="*/ 14 w 249"/>
                <a:gd name="T11" fmla="*/ 69 h 178"/>
                <a:gd name="T12" fmla="*/ 96 w 249"/>
                <a:gd name="T13" fmla="*/ 81 h 178"/>
                <a:gd name="T14" fmla="*/ 232 w 249"/>
                <a:gd name="T15" fmla="*/ 3 h 178"/>
                <a:gd name="T16" fmla="*/ 246 w 249"/>
                <a:gd name="T17" fmla="*/ 7 h 178"/>
                <a:gd name="T18" fmla="*/ 245 w 249"/>
                <a:gd name="T19" fmla="*/ 19 h 178"/>
                <a:gd name="T20" fmla="*/ 242 w 249"/>
                <a:gd name="T21" fmla="*/ 22 h 178"/>
                <a:gd name="T22" fmla="*/ 130 w 249"/>
                <a:gd name="T23" fmla="*/ 87 h 178"/>
                <a:gd name="T24" fmla="*/ 129 w 249"/>
                <a:gd name="T25" fmla="*/ 89 h 178"/>
                <a:gd name="T26" fmla="*/ 97 w 249"/>
                <a:gd name="T27" fmla="*/ 170 h 178"/>
                <a:gd name="T28" fmla="*/ 83 w 249"/>
                <a:gd name="T29" fmla="*/ 176 h 178"/>
                <a:gd name="T30" fmla="*/ 77 w 249"/>
                <a:gd name="T31" fmla="*/ 161 h 178"/>
                <a:gd name="T32" fmla="*/ 100 w 249"/>
                <a:gd name="T33" fmla="*/ 104 h 178"/>
                <a:gd name="T34" fmla="*/ 18 w 249"/>
                <a:gd name="T35" fmla="*/ 152 h 178"/>
                <a:gd name="T36" fmla="*/ 3 w 249"/>
                <a:gd name="T37" fmla="*/ 14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78">
                  <a:moveTo>
                    <a:pt x="3" y="148"/>
                  </a:moveTo>
                  <a:cubicBezTo>
                    <a:pt x="0" y="142"/>
                    <a:pt x="2" y="136"/>
                    <a:pt x="7" y="133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5" y="90"/>
                    <a:pt x="1" y="85"/>
                    <a:pt x="2" y="79"/>
                  </a:cubicBezTo>
                  <a:cubicBezTo>
                    <a:pt x="3" y="73"/>
                    <a:pt x="8" y="69"/>
                    <a:pt x="14" y="69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7" y="0"/>
                    <a:pt x="243" y="2"/>
                    <a:pt x="246" y="7"/>
                  </a:cubicBezTo>
                  <a:cubicBezTo>
                    <a:pt x="249" y="11"/>
                    <a:pt x="248" y="16"/>
                    <a:pt x="245" y="19"/>
                  </a:cubicBezTo>
                  <a:cubicBezTo>
                    <a:pt x="245" y="20"/>
                    <a:pt x="244" y="21"/>
                    <a:pt x="242" y="22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8"/>
                    <a:pt x="130" y="88"/>
                    <a:pt x="129" y="89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95" y="175"/>
                    <a:pt x="88" y="178"/>
                    <a:pt x="83" y="176"/>
                  </a:cubicBezTo>
                  <a:cubicBezTo>
                    <a:pt x="77" y="173"/>
                    <a:pt x="75" y="167"/>
                    <a:pt x="77" y="161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3" y="155"/>
                    <a:pt x="6" y="153"/>
                    <a:pt x="3" y="148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ṩľïḍé"/>
            <p:cNvSpPr/>
            <p:nvPr/>
          </p:nvSpPr>
          <p:spPr bwMode="auto">
            <a:xfrm>
              <a:off x="4002710" y="3943495"/>
              <a:ext cx="990657" cy="895827"/>
            </a:xfrm>
            <a:custGeom>
              <a:avLst/>
              <a:gdLst>
                <a:gd name="T0" fmla="*/ 185 w 236"/>
                <a:gd name="T1" fmla="*/ 3 h 214"/>
                <a:gd name="T2" fmla="*/ 236 w 236"/>
                <a:gd name="T3" fmla="*/ 86 h 214"/>
                <a:gd name="T4" fmla="*/ 194 w 236"/>
                <a:gd name="T5" fmla="*/ 106 h 214"/>
                <a:gd name="T6" fmla="*/ 148 w 236"/>
                <a:gd name="T7" fmla="*/ 181 h 214"/>
                <a:gd name="T8" fmla="*/ 10 w 236"/>
                <a:gd name="T9" fmla="*/ 115 h 214"/>
                <a:gd name="T10" fmla="*/ 120 w 236"/>
                <a:gd name="T11" fmla="*/ 45 h 214"/>
                <a:gd name="T12" fmla="*/ 73 w 236"/>
                <a:gd name="T13" fmla="*/ 29 h 214"/>
                <a:gd name="T14" fmla="*/ 151 w 236"/>
                <a:gd name="T15" fmla="*/ 28 h 214"/>
                <a:gd name="T16" fmla="*/ 185 w 236"/>
                <a:gd name="T1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214">
                  <a:moveTo>
                    <a:pt x="185" y="3"/>
                  </a:moveTo>
                  <a:cubicBezTo>
                    <a:pt x="236" y="86"/>
                    <a:pt x="236" y="86"/>
                    <a:pt x="236" y="86"/>
                  </a:cubicBezTo>
                  <a:cubicBezTo>
                    <a:pt x="194" y="106"/>
                    <a:pt x="194" y="106"/>
                    <a:pt x="194" y="106"/>
                  </a:cubicBezTo>
                  <a:cubicBezTo>
                    <a:pt x="194" y="106"/>
                    <a:pt x="176" y="165"/>
                    <a:pt x="148" y="181"/>
                  </a:cubicBezTo>
                  <a:cubicBezTo>
                    <a:pt x="91" y="214"/>
                    <a:pt x="0" y="160"/>
                    <a:pt x="10" y="115"/>
                  </a:cubicBezTo>
                  <a:cubicBezTo>
                    <a:pt x="18" y="81"/>
                    <a:pt x="91" y="38"/>
                    <a:pt x="120" y="45"/>
                  </a:cubicBezTo>
                  <a:cubicBezTo>
                    <a:pt x="120" y="45"/>
                    <a:pt x="76" y="41"/>
                    <a:pt x="73" y="29"/>
                  </a:cubicBezTo>
                  <a:cubicBezTo>
                    <a:pt x="67" y="1"/>
                    <a:pt x="136" y="0"/>
                    <a:pt x="151" y="28"/>
                  </a:cubicBezTo>
                  <a:lnTo>
                    <a:pt x="185" y="3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iṧlïḑè"/>
            <p:cNvSpPr/>
            <p:nvPr/>
          </p:nvSpPr>
          <p:spPr bwMode="auto">
            <a:xfrm>
              <a:off x="4363865" y="4185610"/>
              <a:ext cx="629500" cy="566954"/>
            </a:xfrm>
            <a:custGeom>
              <a:avLst/>
              <a:gdLst>
                <a:gd name="T0" fmla="*/ 132 w 150"/>
                <a:gd name="T1" fmla="*/ 0 h 135"/>
                <a:gd name="T2" fmla="*/ 84 w 150"/>
                <a:gd name="T3" fmla="*/ 24 h 135"/>
                <a:gd name="T4" fmla="*/ 60 w 150"/>
                <a:gd name="T5" fmla="*/ 85 h 135"/>
                <a:gd name="T6" fmla="*/ 0 w 150"/>
                <a:gd name="T7" fmla="*/ 131 h 135"/>
                <a:gd name="T8" fmla="*/ 62 w 150"/>
                <a:gd name="T9" fmla="*/ 123 h 135"/>
                <a:gd name="T10" fmla="*/ 108 w 150"/>
                <a:gd name="T11" fmla="*/ 48 h 135"/>
                <a:gd name="T12" fmla="*/ 150 w 150"/>
                <a:gd name="T13" fmla="*/ 28 h 135"/>
                <a:gd name="T14" fmla="*/ 132 w 15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35">
                  <a:moveTo>
                    <a:pt x="13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74" y="59"/>
                    <a:pt x="60" y="85"/>
                  </a:cubicBezTo>
                  <a:cubicBezTo>
                    <a:pt x="50" y="104"/>
                    <a:pt x="17" y="122"/>
                    <a:pt x="0" y="131"/>
                  </a:cubicBezTo>
                  <a:cubicBezTo>
                    <a:pt x="21" y="135"/>
                    <a:pt x="43" y="134"/>
                    <a:pt x="62" y="123"/>
                  </a:cubicBezTo>
                  <a:cubicBezTo>
                    <a:pt x="90" y="107"/>
                    <a:pt x="108" y="48"/>
                    <a:pt x="108" y="48"/>
                  </a:cubicBezTo>
                  <a:cubicBezTo>
                    <a:pt x="150" y="28"/>
                    <a:pt x="150" y="28"/>
                    <a:pt x="150" y="28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ïṩliḍè"/>
            <p:cNvSpPr/>
            <p:nvPr/>
          </p:nvSpPr>
          <p:spPr bwMode="auto">
            <a:xfrm>
              <a:off x="5427156" y="1229784"/>
              <a:ext cx="2064035" cy="964427"/>
            </a:xfrm>
            <a:custGeom>
              <a:avLst/>
              <a:gdLst>
                <a:gd name="T0" fmla="*/ 0 w 492"/>
                <a:gd name="T1" fmla="*/ 86 h 230"/>
                <a:gd name="T2" fmla="*/ 152 w 492"/>
                <a:gd name="T3" fmla="*/ 8 h 230"/>
                <a:gd name="T4" fmla="*/ 417 w 492"/>
                <a:gd name="T5" fmla="*/ 108 h 230"/>
                <a:gd name="T6" fmla="*/ 492 w 492"/>
                <a:gd name="T7" fmla="*/ 213 h 230"/>
                <a:gd name="T8" fmla="*/ 468 w 492"/>
                <a:gd name="T9" fmla="*/ 230 h 230"/>
                <a:gd name="T10" fmla="*/ 374 w 492"/>
                <a:gd name="T11" fmla="*/ 172 h 230"/>
                <a:gd name="T12" fmla="*/ 365 w 492"/>
                <a:gd name="T13" fmla="*/ 196 h 230"/>
                <a:gd name="T14" fmla="*/ 0 w 492"/>
                <a:gd name="T15" fmla="*/ 8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230">
                  <a:moveTo>
                    <a:pt x="0" y="86"/>
                  </a:moveTo>
                  <a:cubicBezTo>
                    <a:pt x="0" y="86"/>
                    <a:pt x="70" y="16"/>
                    <a:pt x="152" y="8"/>
                  </a:cubicBezTo>
                  <a:cubicBezTo>
                    <a:pt x="234" y="0"/>
                    <a:pt x="346" y="28"/>
                    <a:pt x="417" y="108"/>
                  </a:cubicBezTo>
                  <a:cubicBezTo>
                    <a:pt x="462" y="159"/>
                    <a:pt x="492" y="213"/>
                    <a:pt x="492" y="213"/>
                  </a:cubicBezTo>
                  <a:cubicBezTo>
                    <a:pt x="468" y="230"/>
                    <a:pt x="468" y="230"/>
                    <a:pt x="468" y="230"/>
                  </a:cubicBezTo>
                  <a:cubicBezTo>
                    <a:pt x="468" y="230"/>
                    <a:pt x="402" y="170"/>
                    <a:pt x="374" y="172"/>
                  </a:cubicBezTo>
                  <a:cubicBezTo>
                    <a:pt x="365" y="172"/>
                    <a:pt x="365" y="196"/>
                    <a:pt x="365" y="19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ḷiďé"/>
            <p:cNvSpPr/>
            <p:nvPr/>
          </p:nvSpPr>
          <p:spPr bwMode="auto">
            <a:xfrm>
              <a:off x="6333071" y="1661557"/>
              <a:ext cx="1099609" cy="532654"/>
            </a:xfrm>
            <a:custGeom>
              <a:avLst/>
              <a:gdLst>
                <a:gd name="T0" fmla="*/ 127 w 262"/>
                <a:gd name="T1" fmla="*/ 7 h 127"/>
                <a:gd name="T2" fmla="*/ 0 w 262"/>
                <a:gd name="T3" fmla="*/ 48 h 127"/>
                <a:gd name="T4" fmla="*/ 149 w 262"/>
                <a:gd name="T5" fmla="*/ 93 h 127"/>
                <a:gd name="T6" fmla="*/ 158 w 262"/>
                <a:gd name="T7" fmla="*/ 69 h 127"/>
                <a:gd name="T8" fmla="*/ 252 w 262"/>
                <a:gd name="T9" fmla="*/ 127 h 127"/>
                <a:gd name="T10" fmla="*/ 262 w 262"/>
                <a:gd name="T11" fmla="*/ 120 h 127"/>
                <a:gd name="T12" fmla="*/ 127 w 262"/>
                <a:gd name="T13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27">
                  <a:moveTo>
                    <a:pt x="127" y="7"/>
                  </a:moveTo>
                  <a:cubicBezTo>
                    <a:pt x="62" y="13"/>
                    <a:pt x="20" y="36"/>
                    <a:pt x="0" y="4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49" y="93"/>
                    <a:pt x="149" y="69"/>
                    <a:pt x="158" y="69"/>
                  </a:cubicBezTo>
                  <a:cubicBezTo>
                    <a:pt x="186" y="67"/>
                    <a:pt x="252" y="127"/>
                    <a:pt x="252" y="127"/>
                  </a:cubicBezTo>
                  <a:cubicBezTo>
                    <a:pt x="262" y="120"/>
                    <a:pt x="262" y="120"/>
                    <a:pt x="262" y="120"/>
                  </a:cubicBezTo>
                  <a:cubicBezTo>
                    <a:pt x="247" y="91"/>
                    <a:pt x="195" y="0"/>
                    <a:pt x="127" y="7"/>
                  </a:cubicBez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iś1iḋé"/>
            <p:cNvSpPr/>
            <p:nvPr/>
          </p:nvSpPr>
          <p:spPr bwMode="auto">
            <a:xfrm>
              <a:off x="4914678" y="2617913"/>
              <a:ext cx="3014338" cy="3010303"/>
            </a:xfrm>
            <a:custGeom>
              <a:avLst/>
              <a:gdLst>
                <a:gd name="T0" fmla="*/ 664 w 718"/>
                <a:gd name="T1" fmla="*/ 261 h 718"/>
                <a:gd name="T2" fmla="*/ 457 w 718"/>
                <a:gd name="T3" fmla="*/ 664 h 718"/>
                <a:gd name="T4" fmla="*/ 55 w 718"/>
                <a:gd name="T5" fmla="*/ 457 h 718"/>
                <a:gd name="T6" fmla="*/ 261 w 718"/>
                <a:gd name="T7" fmla="*/ 55 h 718"/>
                <a:gd name="T8" fmla="*/ 664 w 718"/>
                <a:gd name="T9" fmla="*/ 261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718">
                  <a:moveTo>
                    <a:pt x="664" y="261"/>
                  </a:moveTo>
                  <a:cubicBezTo>
                    <a:pt x="718" y="430"/>
                    <a:pt x="626" y="610"/>
                    <a:pt x="457" y="664"/>
                  </a:cubicBezTo>
                  <a:cubicBezTo>
                    <a:pt x="289" y="718"/>
                    <a:pt x="109" y="626"/>
                    <a:pt x="55" y="457"/>
                  </a:cubicBezTo>
                  <a:cubicBezTo>
                    <a:pt x="0" y="289"/>
                    <a:pt x="93" y="109"/>
                    <a:pt x="261" y="55"/>
                  </a:cubicBezTo>
                  <a:cubicBezTo>
                    <a:pt x="430" y="0"/>
                    <a:pt x="610" y="93"/>
                    <a:pt x="664" y="261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ïśḻiḑe"/>
            <p:cNvSpPr/>
            <p:nvPr/>
          </p:nvSpPr>
          <p:spPr bwMode="auto">
            <a:xfrm>
              <a:off x="5842788" y="2803535"/>
              <a:ext cx="2043859" cy="2423173"/>
            </a:xfrm>
            <a:custGeom>
              <a:avLst/>
              <a:gdLst>
                <a:gd name="T0" fmla="*/ 443 w 487"/>
                <a:gd name="T1" fmla="*/ 217 h 578"/>
                <a:gd name="T2" fmla="*/ 321 w 487"/>
                <a:gd name="T3" fmla="*/ 578 h 578"/>
                <a:gd name="T4" fmla="*/ 387 w 487"/>
                <a:gd name="T5" fmla="*/ 460 h 578"/>
                <a:gd name="T6" fmla="*/ 339 w 487"/>
                <a:gd name="T7" fmla="*/ 390 h 578"/>
                <a:gd name="T8" fmla="*/ 273 w 487"/>
                <a:gd name="T9" fmla="*/ 429 h 578"/>
                <a:gd name="T10" fmla="*/ 264 w 487"/>
                <a:gd name="T11" fmla="*/ 156 h 578"/>
                <a:gd name="T12" fmla="*/ 139 w 487"/>
                <a:gd name="T13" fmla="*/ 197 h 578"/>
                <a:gd name="T14" fmla="*/ 0 w 487"/>
                <a:gd name="T15" fmla="*/ 194 h 578"/>
                <a:gd name="T16" fmla="*/ 193 w 487"/>
                <a:gd name="T17" fmla="*/ 0 h 578"/>
                <a:gd name="T18" fmla="*/ 443 w 487"/>
                <a:gd name="T19" fmla="*/ 21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578">
                  <a:moveTo>
                    <a:pt x="443" y="217"/>
                  </a:moveTo>
                  <a:cubicBezTo>
                    <a:pt x="487" y="355"/>
                    <a:pt x="434" y="500"/>
                    <a:pt x="321" y="578"/>
                  </a:cubicBezTo>
                  <a:cubicBezTo>
                    <a:pt x="362" y="540"/>
                    <a:pt x="373" y="497"/>
                    <a:pt x="387" y="460"/>
                  </a:cubicBezTo>
                  <a:cubicBezTo>
                    <a:pt x="401" y="423"/>
                    <a:pt x="377" y="364"/>
                    <a:pt x="339" y="390"/>
                  </a:cubicBezTo>
                  <a:cubicBezTo>
                    <a:pt x="302" y="417"/>
                    <a:pt x="273" y="429"/>
                    <a:pt x="273" y="429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177" y="190"/>
                    <a:pt x="139" y="197"/>
                  </a:cubicBezTo>
                  <a:cubicBezTo>
                    <a:pt x="100" y="203"/>
                    <a:pt x="66" y="206"/>
                    <a:pt x="0" y="194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307" y="20"/>
                    <a:pt x="405" y="100"/>
                    <a:pt x="443" y="217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iṥḷídè"/>
            <p:cNvSpPr/>
            <p:nvPr/>
          </p:nvSpPr>
          <p:spPr bwMode="auto">
            <a:xfrm>
              <a:off x="6546940" y="2928628"/>
              <a:ext cx="474144" cy="1489010"/>
            </a:xfrm>
            <a:custGeom>
              <a:avLst/>
              <a:gdLst>
                <a:gd name="T0" fmla="*/ 92 w 113"/>
                <a:gd name="T1" fmla="*/ 0 h 355"/>
                <a:gd name="T2" fmla="*/ 101 w 113"/>
                <a:gd name="T3" fmla="*/ 256 h 355"/>
                <a:gd name="T4" fmla="*/ 22 w 113"/>
                <a:gd name="T5" fmla="*/ 348 h 355"/>
                <a:gd name="T6" fmla="*/ 13 w 113"/>
                <a:gd name="T7" fmla="*/ 355 h 355"/>
                <a:gd name="T8" fmla="*/ 0 w 113"/>
                <a:gd name="T9" fmla="*/ 31 h 355"/>
                <a:gd name="T10" fmla="*/ 92 w 113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55">
                  <a:moveTo>
                    <a:pt x="92" y="0"/>
                  </a:moveTo>
                  <a:cubicBezTo>
                    <a:pt x="97" y="54"/>
                    <a:pt x="113" y="214"/>
                    <a:pt x="101" y="256"/>
                  </a:cubicBezTo>
                  <a:cubicBezTo>
                    <a:pt x="86" y="307"/>
                    <a:pt x="52" y="336"/>
                    <a:pt x="22" y="348"/>
                  </a:cubicBezTo>
                  <a:cubicBezTo>
                    <a:pt x="18" y="350"/>
                    <a:pt x="15" y="352"/>
                    <a:pt x="13" y="355"/>
                  </a:cubicBezTo>
                  <a:cubicBezTo>
                    <a:pt x="17" y="212"/>
                    <a:pt x="17" y="85"/>
                    <a:pt x="0" y="31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şḻïḓê"/>
            <p:cNvSpPr/>
            <p:nvPr/>
          </p:nvSpPr>
          <p:spPr bwMode="auto">
            <a:xfrm>
              <a:off x="6601416" y="2916522"/>
              <a:ext cx="466073" cy="1571734"/>
            </a:xfrm>
            <a:custGeom>
              <a:avLst/>
              <a:gdLst>
                <a:gd name="T0" fmla="*/ 100 w 111"/>
                <a:gd name="T1" fmla="*/ 11 h 375"/>
                <a:gd name="T2" fmla="*/ 111 w 111"/>
                <a:gd name="T3" fmla="*/ 309 h 375"/>
                <a:gd name="T4" fmla="*/ 0 w 111"/>
                <a:gd name="T5" fmla="*/ 375 h 375"/>
                <a:gd name="T6" fmla="*/ 0 w 111"/>
                <a:gd name="T7" fmla="*/ 366 h 375"/>
                <a:gd name="T8" fmla="*/ 0 w 111"/>
                <a:gd name="T9" fmla="*/ 358 h 375"/>
                <a:gd name="T10" fmla="*/ 9 w 111"/>
                <a:gd name="T11" fmla="*/ 351 h 375"/>
                <a:gd name="T12" fmla="*/ 88 w 111"/>
                <a:gd name="T13" fmla="*/ 259 h 375"/>
                <a:gd name="T14" fmla="*/ 79 w 111"/>
                <a:gd name="T15" fmla="*/ 3 h 375"/>
                <a:gd name="T16" fmla="*/ 89 w 111"/>
                <a:gd name="T17" fmla="*/ 0 h 375"/>
                <a:gd name="T18" fmla="*/ 100 w 111"/>
                <a:gd name="T19" fmla="*/ 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375">
                  <a:moveTo>
                    <a:pt x="100" y="11"/>
                  </a:moveTo>
                  <a:cubicBezTo>
                    <a:pt x="111" y="309"/>
                    <a:pt x="111" y="309"/>
                    <a:pt x="111" y="309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2" y="355"/>
                    <a:pt x="5" y="353"/>
                    <a:pt x="9" y="351"/>
                  </a:cubicBezTo>
                  <a:cubicBezTo>
                    <a:pt x="39" y="339"/>
                    <a:pt x="73" y="310"/>
                    <a:pt x="88" y="259"/>
                  </a:cubicBezTo>
                  <a:cubicBezTo>
                    <a:pt x="100" y="217"/>
                    <a:pt x="84" y="57"/>
                    <a:pt x="79" y="3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100" y="11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iślíďe"/>
            <p:cNvSpPr/>
            <p:nvPr/>
          </p:nvSpPr>
          <p:spPr bwMode="auto">
            <a:xfrm>
              <a:off x="6601416" y="4207805"/>
              <a:ext cx="474144" cy="423702"/>
            </a:xfrm>
            <a:custGeom>
              <a:avLst/>
              <a:gdLst>
                <a:gd name="T0" fmla="*/ 4 w 235"/>
                <a:gd name="T1" fmla="*/ 210 h 210"/>
                <a:gd name="T2" fmla="*/ 31 w 235"/>
                <a:gd name="T3" fmla="*/ 195 h 210"/>
                <a:gd name="T4" fmla="*/ 35 w 235"/>
                <a:gd name="T5" fmla="*/ 124 h 210"/>
                <a:gd name="T6" fmla="*/ 40 w 235"/>
                <a:gd name="T7" fmla="*/ 203 h 210"/>
                <a:gd name="T8" fmla="*/ 75 w 235"/>
                <a:gd name="T9" fmla="*/ 183 h 210"/>
                <a:gd name="T10" fmla="*/ 81 w 235"/>
                <a:gd name="T11" fmla="*/ 89 h 210"/>
                <a:gd name="T12" fmla="*/ 85 w 235"/>
                <a:gd name="T13" fmla="*/ 176 h 210"/>
                <a:gd name="T14" fmla="*/ 110 w 235"/>
                <a:gd name="T15" fmla="*/ 162 h 210"/>
                <a:gd name="T16" fmla="*/ 125 w 235"/>
                <a:gd name="T17" fmla="*/ 62 h 210"/>
                <a:gd name="T18" fmla="*/ 119 w 235"/>
                <a:gd name="T19" fmla="*/ 149 h 210"/>
                <a:gd name="T20" fmla="*/ 150 w 235"/>
                <a:gd name="T21" fmla="*/ 135 h 210"/>
                <a:gd name="T22" fmla="*/ 160 w 235"/>
                <a:gd name="T23" fmla="*/ 52 h 210"/>
                <a:gd name="T24" fmla="*/ 162 w 235"/>
                <a:gd name="T25" fmla="*/ 120 h 210"/>
                <a:gd name="T26" fmla="*/ 189 w 235"/>
                <a:gd name="T27" fmla="*/ 101 h 210"/>
                <a:gd name="T28" fmla="*/ 194 w 235"/>
                <a:gd name="T29" fmla="*/ 25 h 210"/>
                <a:gd name="T30" fmla="*/ 198 w 235"/>
                <a:gd name="T31" fmla="*/ 97 h 210"/>
                <a:gd name="T32" fmla="*/ 214 w 235"/>
                <a:gd name="T33" fmla="*/ 85 h 210"/>
                <a:gd name="T34" fmla="*/ 217 w 235"/>
                <a:gd name="T35" fmla="*/ 23 h 210"/>
                <a:gd name="T36" fmla="*/ 223 w 235"/>
                <a:gd name="T37" fmla="*/ 79 h 210"/>
                <a:gd name="T38" fmla="*/ 235 w 235"/>
                <a:gd name="T39" fmla="*/ 70 h 210"/>
                <a:gd name="T40" fmla="*/ 231 w 235"/>
                <a:gd name="T41" fmla="*/ 0 h 210"/>
                <a:gd name="T42" fmla="*/ 0 w 235"/>
                <a:gd name="T43" fmla="*/ 133 h 210"/>
                <a:gd name="T44" fmla="*/ 4 w 235"/>
                <a:gd name="T4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5" h="210">
                  <a:moveTo>
                    <a:pt x="4" y="210"/>
                  </a:moveTo>
                  <a:lnTo>
                    <a:pt x="31" y="195"/>
                  </a:lnTo>
                  <a:lnTo>
                    <a:pt x="35" y="124"/>
                  </a:lnTo>
                  <a:lnTo>
                    <a:pt x="40" y="203"/>
                  </a:lnTo>
                  <a:lnTo>
                    <a:pt x="75" y="183"/>
                  </a:lnTo>
                  <a:lnTo>
                    <a:pt x="81" y="89"/>
                  </a:lnTo>
                  <a:lnTo>
                    <a:pt x="85" y="176"/>
                  </a:lnTo>
                  <a:lnTo>
                    <a:pt x="110" y="162"/>
                  </a:lnTo>
                  <a:lnTo>
                    <a:pt x="125" y="62"/>
                  </a:lnTo>
                  <a:lnTo>
                    <a:pt x="119" y="149"/>
                  </a:lnTo>
                  <a:lnTo>
                    <a:pt x="150" y="135"/>
                  </a:lnTo>
                  <a:lnTo>
                    <a:pt x="160" y="52"/>
                  </a:lnTo>
                  <a:lnTo>
                    <a:pt x="162" y="120"/>
                  </a:lnTo>
                  <a:lnTo>
                    <a:pt x="189" y="101"/>
                  </a:lnTo>
                  <a:lnTo>
                    <a:pt x="194" y="25"/>
                  </a:lnTo>
                  <a:lnTo>
                    <a:pt x="198" y="97"/>
                  </a:lnTo>
                  <a:lnTo>
                    <a:pt x="214" y="85"/>
                  </a:lnTo>
                  <a:lnTo>
                    <a:pt x="217" y="23"/>
                  </a:lnTo>
                  <a:lnTo>
                    <a:pt x="223" y="79"/>
                  </a:lnTo>
                  <a:lnTo>
                    <a:pt x="235" y="70"/>
                  </a:lnTo>
                  <a:lnTo>
                    <a:pt x="231" y="0"/>
                  </a:lnTo>
                  <a:lnTo>
                    <a:pt x="0" y="133"/>
                  </a:lnTo>
                  <a:lnTo>
                    <a:pt x="4" y="210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ísļïḓe"/>
            <p:cNvSpPr/>
            <p:nvPr/>
          </p:nvSpPr>
          <p:spPr bwMode="auto">
            <a:xfrm>
              <a:off x="5043807" y="2476679"/>
              <a:ext cx="2039824" cy="1152067"/>
            </a:xfrm>
            <a:custGeom>
              <a:avLst/>
              <a:gdLst>
                <a:gd name="T0" fmla="*/ 0 w 486"/>
                <a:gd name="T1" fmla="*/ 184 h 275"/>
                <a:gd name="T2" fmla="*/ 308 w 486"/>
                <a:gd name="T3" fmla="*/ 85 h 275"/>
                <a:gd name="T4" fmla="*/ 451 w 486"/>
                <a:gd name="T5" fmla="*/ 0 h 275"/>
                <a:gd name="T6" fmla="*/ 486 w 486"/>
                <a:gd name="T7" fmla="*/ 106 h 275"/>
                <a:gd name="T8" fmla="*/ 214 w 486"/>
                <a:gd name="T9" fmla="*/ 258 h 275"/>
                <a:gd name="T10" fmla="*/ 22 w 486"/>
                <a:gd name="T11" fmla="*/ 254 h 275"/>
                <a:gd name="T12" fmla="*/ 0 w 486"/>
                <a:gd name="T13" fmla="*/ 18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75">
                  <a:moveTo>
                    <a:pt x="0" y="184"/>
                  </a:moveTo>
                  <a:cubicBezTo>
                    <a:pt x="84" y="197"/>
                    <a:pt x="211" y="161"/>
                    <a:pt x="308" y="85"/>
                  </a:cubicBezTo>
                  <a:cubicBezTo>
                    <a:pt x="390" y="22"/>
                    <a:pt x="451" y="0"/>
                    <a:pt x="451" y="0"/>
                  </a:cubicBezTo>
                  <a:cubicBezTo>
                    <a:pt x="486" y="106"/>
                    <a:pt x="486" y="106"/>
                    <a:pt x="486" y="106"/>
                  </a:cubicBezTo>
                  <a:cubicBezTo>
                    <a:pt x="486" y="106"/>
                    <a:pt x="373" y="228"/>
                    <a:pt x="214" y="258"/>
                  </a:cubicBezTo>
                  <a:cubicBezTo>
                    <a:pt x="127" y="275"/>
                    <a:pt x="22" y="254"/>
                    <a:pt x="22" y="254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îSļîde"/>
            <p:cNvSpPr/>
            <p:nvPr/>
          </p:nvSpPr>
          <p:spPr bwMode="auto">
            <a:xfrm>
              <a:off x="5124512" y="2807570"/>
              <a:ext cx="1959119" cy="821176"/>
            </a:xfrm>
            <a:custGeom>
              <a:avLst/>
              <a:gdLst>
                <a:gd name="T0" fmla="*/ 467 w 467"/>
                <a:gd name="T1" fmla="*/ 27 h 196"/>
                <a:gd name="T2" fmla="*/ 195 w 467"/>
                <a:gd name="T3" fmla="*/ 179 h 196"/>
                <a:gd name="T4" fmla="*/ 3 w 467"/>
                <a:gd name="T5" fmla="*/ 175 h 196"/>
                <a:gd name="T6" fmla="*/ 0 w 467"/>
                <a:gd name="T7" fmla="*/ 164 h 196"/>
                <a:gd name="T8" fmla="*/ 223 w 467"/>
                <a:gd name="T9" fmla="*/ 146 h 196"/>
                <a:gd name="T10" fmla="*/ 445 w 467"/>
                <a:gd name="T11" fmla="*/ 10 h 196"/>
                <a:gd name="T12" fmla="*/ 458 w 467"/>
                <a:gd name="T13" fmla="*/ 0 h 196"/>
                <a:gd name="T14" fmla="*/ 467 w 467"/>
                <a:gd name="T15" fmla="*/ 2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7" h="196">
                  <a:moveTo>
                    <a:pt x="467" y="27"/>
                  </a:moveTo>
                  <a:cubicBezTo>
                    <a:pt x="467" y="27"/>
                    <a:pt x="354" y="149"/>
                    <a:pt x="195" y="179"/>
                  </a:cubicBezTo>
                  <a:cubicBezTo>
                    <a:pt x="108" y="196"/>
                    <a:pt x="3" y="175"/>
                    <a:pt x="3" y="17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45" y="167"/>
                    <a:pt x="169" y="169"/>
                    <a:pt x="223" y="146"/>
                  </a:cubicBezTo>
                  <a:cubicBezTo>
                    <a:pt x="333" y="99"/>
                    <a:pt x="372" y="64"/>
                    <a:pt x="445" y="10"/>
                  </a:cubicBezTo>
                  <a:cubicBezTo>
                    <a:pt x="450" y="6"/>
                    <a:pt x="454" y="3"/>
                    <a:pt x="458" y="0"/>
                  </a:cubicBezTo>
                  <a:lnTo>
                    <a:pt x="467" y="27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îŝḻïďê"/>
            <p:cNvSpPr/>
            <p:nvPr/>
          </p:nvSpPr>
          <p:spPr bwMode="auto">
            <a:xfrm>
              <a:off x="5786294" y="3876914"/>
              <a:ext cx="151323" cy="149305"/>
            </a:xfrm>
            <a:custGeom>
              <a:avLst/>
              <a:gdLst>
                <a:gd name="T0" fmla="*/ 33 w 36"/>
                <a:gd name="T1" fmla="*/ 13 h 36"/>
                <a:gd name="T2" fmla="*/ 22 w 36"/>
                <a:gd name="T3" fmla="*/ 33 h 36"/>
                <a:gd name="T4" fmla="*/ 2 w 36"/>
                <a:gd name="T5" fmla="*/ 22 h 36"/>
                <a:gd name="T6" fmla="*/ 13 w 36"/>
                <a:gd name="T7" fmla="*/ 2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0"/>
                    <a:pt x="22" y="33"/>
                  </a:cubicBezTo>
                  <a:cubicBezTo>
                    <a:pt x="14" y="36"/>
                    <a:pt x="5" y="31"/>
                    <a:pt x="2" y="22"/>
                  </a:cubicBezTo>
                  <a:cubicBezTo>
                    <a:pt x="0" y="14"/>
                    <a:pt x="4" y="5"/>
                    <a:pt x="13" y="2"/>
                  </a:cubicBezTo>
                  <a:cubicBezTo>
                    <a:pt x="21" y="0"/>
                    <a:pt x="30" y="4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îşļíďê"/>
            <p:cNvSpPr/>
            <p:nvPr/>
          </p:nvSpPr>
          <p:spPr bwMode="auto">
            <a:xfrm>
              <a:off x="5828664" y="4236052"/>
              <a:ext cx="151323" cy="151323"/>
            </a:xfrm>
            <a:custGeom>
              <a:avLst/>
              <a:gdLst>
                <a:gd name="T0" fmla="*/ 34 w 36"/>
                <a:gd name="T1" fmla="*/ 13 h 36"/>
                <a:gd name="T2" fmla="*/ 23 w 36"/>
                <a:gd name="T3" fmla="*/ 33 h 36"/>
                <a:gd name="T4" fmla="*/ 3 w 36"/>
                <a:gd name="T5" fmla="*/ 23 h 36"/>
                <a:gd name="T6" fmla="*/ 13 w 36"/>
                <a:gd name="T7" fmla="*/ 3 h 36"/>
                <a:gd name="T8" fmla="*/ 34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4" y="13"/>
                  </a:moveTo>
                  <a:cubicBezTo>
                    <a:pt x="36" y="21"/>
                    <a:pt x="32" y="30"/>
                    <a:pt x="23" y="33"/>
                  </a:cubicBezTo>
                  <a:cubicBezTo>
                    <a:pt x="15" y="36"/>
                    <a:pt x="6" y="31"/>
                    <a:pt x="3" y="23"/>
                  </a:cubicBezTo>
                  <a:cubicBezTo>
                    <a:pt x="0" y="14"/>
                    <a:pt x="5" y="5"/>
                    <a:pt x="13" y="3"/>
                  </a:cubicBezTo>
                  <a:cubicBezTo>
                    <a:pt x="22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ïśļíďê"/>
            <p:cNvSpPr/>
            <p:nvPr/>
          </p:nvSpPr>
          <p:spPr bwMode="auto">
            <a:xfrm>
              <a:off x="6010250" y="4566943"/>
              <a:ext cx="151323" cy="151323"/>
            </a:xfrm>
            <a:custGeom>
              <a:avLst/>
              <a:gdLst>
                <a:gd name="T0" fmla="*/ 33 w 36"/>
                <a:gd name="T1" fmla="*/ 13 h 36"/>
                <a:gd name="T2" fmla="*/ 23 w 36"/>
                <a:gd name="T3" fmla="*/ 33 h 36"/>
                <a:gd name="T4" fmla="*/ 2 w 36"/>
                <a:gd name="T5" fmla="*/ 23 h 36"/>
                <a:gd name="T6" fmla="*/ 13 w 36"/>
                <a:gd name="T7" fmla="*/ 3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1"/>
                    <a:pt x="23" y="33"/>
                  </a:cubicBezTo>
                  <a:cubicBezTo>
                    <a:pt x="14" y="36"/>
                    <a:pt x="5" y="31"/>
                    <a:pt x="2" y="23"/>
                  </a:cubicBezTo>
                  <a:cubicBezTo>
                    <a:pt x="0" y="14"/>
                    <a:pt x="4" y="5"/>
                    <a:pt x="13" y="3"/>
                  </a:cubicBezTo>
                  <a:cubicBezTo>
                    <a:pt x="21" y="0"/>
                    <a:pt x="30" y="5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íṩľïḓè"/>
            <p:cNvSpPr/>
            <p:nvPr/>
          </p:nvSpPr>
          <p:spPr bwMode="auto">
            <a:xfrm>
              <a:off x="5078106" y="2252721"/>
              <a:ext cx="617395" cy="286503"/>
            </a:xfrm>
            <a:custGeom>
              <a:avLst/>
              <a:gdLst>
                <a:gd name="T0" fmla="*/ 6 w 147"/>
                <a:gd name="T1" fmla="*/ 22 h 68"/>
                <a:gd name="T2" fmla="*/ 22 w 147"/>
                <a:gd name="T3" fmla="*/ 5 h 68"/>
                <a:gd name="T4" fmla="*/ 119 w 147"/>
                <a:gd name="T5" fmla="*/ 5 h 68"/>
                <a:gd name="T6" fmla="*/ 106 w 147"/>
                <a:gd name="T7" fmla="*/ 64 h 68"/>
                <a:gd name="T8" fmla="*/ 6 w 147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8">
                  <a:moveTo>
                    <a:pt x="6" y="22"/>
                  </a:move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47" y="11"/>
                    <a:pt x="147" y="68"/>
                    <a:pt x="106" y="64"/>
                  </a:cubicBezTo>
                  <a:cubicBezTo>
                    <a:pt x="56" y="49"/>
                    <a:pt x="13" y="33"/>
                    <a:pt x="6" y="22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îṡḻîḓê"/>
            <p:cNvSpPr/>
            <p:nvPr/>
          </p:nvSpPr>
          <p:spPr bwMode="auto">
            <a:xfrm>
              <a:off x="5078106" y="2252721"/>
              <a:ext cx="579060" cy="256240"/>
            </a:xfrm>
            <a:custGeom>
              <a:avLst/>
              <a:gdLst>
                <a:gd name="T0" fmla="*/ 138 w 138"/>
                <a:gd name="T1" fmla="*/ 27 h 61"/>
                <a:gd name="T2" fmla="*/ 135 w 138"/>
                <a:gd name="T3" fmla="*/ 36 h 61"/>
                <a:gd name="T4" fmla="*/ 121 w 138"/>
                <a:gd name="T5" fmla="*/ 54 h 61"/>
                <a:gd name="T6" fmla="*/ 93 w 138"/>
                <a:gd name="T7" fmla="*/ 52 h 61"/>
                <a:gd name="T8" fmla="*/ 90 w 138"/>
                <a:gd name="T9" fmla="*/ 40 h 61"/>
                <a:gd name="T10" fmla="*/ 85 w 138"/>
                <a:gd name="T11" fmla="*/ 19 h 61"/>
                <a:gd name="T12" fmla="*/ 79 w 138"/>
                <a:gd name="T13" fmla="*/ 46 h 61"/>
                <a:gd name="T14" fmla="*/ 58 w 138"/>
                <a:gd name="T15" fmla="*/ 40 h 61"/>
                <a:gd name="T16" fmla="*/ 59 w 138"/>
                <a:gd name="T17" fmla="*/ 25 h 61"/>
                <a:gd name="T18" fmla="*/ 55 w 138"/>
                <a:gd name="T19" fmla="*/ 14 h 61"/>
                <a:gd name="T20" fmla="*/ 47 w 138"/>
                <a:gd name="T21" fmla="*/ 33 h 61"/>
                <a:gd name="T22" fmla="*/ 6 w 138"/>
                <a:gd name="T23" fmla="*/ 22 h 61"/>
                <a:gd name="T24" fmla="*/ 22 w 138"/>
                <a:gd name="T25" fmla="*/ 5 h 61"/>
                <a:gd name="T26" fmla="*/ 119 w 138"/>
                <a:gd name="T27" fmla="*/ 5 h 61"/>
                <a:gd name="T28" fmla="*/ 138 w 138"/>
                <a:gd name="T29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61">
                  <a:moveTo>
                    <a:pt x="138" y="27"/>
                  </a:moveTo>
                  <a:cubicBezTo>
                    <a:pt x="137" y="29"/>
                    <a:pt x="136" y="33"/>
                    <a:pt x="135" y="36"/>
                  </a:cubicBezTo>
                  <a:cubicBezTo>
                    <a:pt x="133" y="46"/>
                    <a:pt x="133" y="47"/>
                    <a:pt x="121" y="54"/>
                  </a:cubicBezTo>
                  <a:cubicBezTo>
                    <a:pt x="109" y="61"/>
                    <a:pt x="99" y="53"/>
                    <a:pt x="93" y="52"/>
                  </a:cubicBezTo>
                  <a:cubicBezTo>
                    <a:pt x="88" y="52"/>
                    <a:pt x="90" y="47"/>
                    <a:pt x="90" y="40"/>
                  </a:cubicBezTo>
                  <a:cubicBezTo>
                    <a:pt x="91" y="33"/>
                    <a:pt x="87" y="22"/>
                    <a:pt x="85" y="19"/>
                  </a:cubicBezTo>
                  <a:cubicBezTo>
                    <a:pt x="83" y="17"/>
                    <a:pt x="83" y="41"/>
                    <a:pt x="79" y="46"/>
                  </a:cubicBezTo>
                  <a:cubicBezTo>
                    <a:pt x="74" y="51"/>
                    <a:pt x="65" y="41"/>
                    <a:pt x="58" y="40"/>
                  </a:cubicBezTo>
                  <a:cubicBezTo>
                    <a:pt x="52" y="39"/>
                    <a:pt x="59" y="35"/>
                    <a:pt x="59" y="25"/>
                  </a:cubicBezTo>
                  <a:cubicBezTo>
                    <a:pt x="60" y="16"/>
                    <a:pt x="55" y="14"/>
                    <a:pt x="55" y="14"/>
                  </a:cubicBezTo>
                  <a:cubicBezTo>
                    <a:pt x="55" y="14"/>
                    <a:pt x="53" y="29"/>
                    <a:pt x="47" y="33"/>
                  </a:cubicBezTo>
                  <a:cubicBezTo>
                    <a:pt x="41" y="38"/>
                    <a:pt x="23" y="27"/>
                    <a:pt x="6" y="22"/>
                  </a:cubicBez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29" y="7"/>
                    <a:pt x="136" y="16"/>
                    <a:pt x="138" y="27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ïṣḻîḋê"/>
            <p:cNvSpPr/>
            <p:nvPr/>
          </p:nvSpPr>
          <p:spPr bwMode="auto">
            <a:xfrm>
              <a:off x="5102317" y="2313250"/>
              <a:ext cx="566954" cy="234045"/>
            </a:xfrm>
            <a:custGeom>
              <a:avLst/>
              <a:gdLst>
                <a:gd name="T0" fmla="*/ 100 w 135"/>
                <a:gd name="T1" fmla="*/ 50 h 56"/>
                <a:gd name="T2" fmla="*/ 0 w 135"/>
                <a:gd name="T3" fmla="*/ 8 h 56"/>
                <a:gd name="T4" fmla="*/ 41 w 135"/>
                <a:gd name="T5" fmla="*/ 19 h 56"/>
                <a:gd name="T6" fmla="*/ 49 w 135"/>
                <a:gd name="T7" fmla="*/ 0 h 56"/>
                <a:gd name="T8" fmla="*/ 53 w 135"/>
                <a:gd name="T9" fmla="*/ 11 h 56"/>
                <a:gd name="T10" fmla="*/ 52 w 135"/>
                <a:gd name="T11" fmla="*/ 26 h 56"/>
                <a:gd name="T12" fmla="*/ 73 w 135"/>
                <a:gd name="T13" fmla="*/ 32 h 56"/>
                <a:gd name="T14" fmla="*/ 79 w 135"/>
                <a:gd name="T15" fmla="*/ 5 h 56"/>
                <a:gd name="T16" fmla="*/ 84 w 135"/>
                <a:gd name="T17" fmla="*/ 26 h 56"/>
                <a:gd name="T18" fmla="*/ 87 w 135"/>
                <a:gd name="T19" fmla="*/ 38 h 56"/>
                <a:gd name="T20" fmla="*/ 129 w 135"/>
                <a:gd name="T21" fmla="*/ 22 h 56"/>
                <a:gd name="T22" fmla="*/ 132 w 135"/>
                <a:gd name="T23" fmla="*/ 13 h 56"/>
                <a:gd name="T24" fmla="*/ 100 w 135"/>
                <a:gd name="T2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6">
                  <a:moveTo>
                    <a:pt x="100" y="50"/>
                  </a:moveTo>
                  <a:cubicBezTo>
                    <a:pt x="50" y="35"/>
                    <a:pt x="7" y="19"/>
                    <a:pt x="0" y="8"/>
                  </a:cubicBezTo>
                  <a:cubicBezTo>
                    <a:pt x="17" y="13"/>
                    <a:pt x="35" y="24"/>
                    <a:pt x="41" y="19"/>
                  </a:cubicBezTo>
                  <a:cubicBezTo>
                    <a:pt x="47" y="15"/>
                    <a:pt x="49" y="0"/>
                    <a:pt x="49" y="0"/>
                  </a:cubicBezTo>
                  <a:cubicBezTo>
                    <a:pt x="49" y="0"/>
                    <a:pt x="54" y="2"/>
                    <a:pt x="53" y="11"/>
                  </a:cubicBezTo>
                  <a:cubicBezTo>
                    <a:pt x="53" y="21"/>
                    <a:pt x="46" y="25"/>
                    <a:pt x="52" y="26"/>
                  </a:cubicBezTo>
                  <a:cubicBezTo>
                    <a:pt x="59" y="27"/>
                    <a:pt x="68" y="37"/>
                    <a:pt x="73" y="32"/>
                  </a:cubicBezTo>
                  <a:cubicBezTo>
                    <a:pt x="77" y="27"/>
                    <a:pt x="77" y="3"/>
                    <a:pt x="79" y="5"/>
                  </a:cubicBezTo>
                  <a:cubicBezTo>
                    <a:pt x="81" y="8"/>
                    <a:pt x="85" y="19"/>
                    <a:pt x="84" y="26"/>
                  </a:cubicBezTo>
                  <a:cubicBezTo>
                    <a:pt x="84" y="33"/>
                    <a:pt x="82" y="38"/>
                    <a:pt x="87" y="38"/>
                  </a:cubicBezTo>
                  <a:cubicBezTo>
                    <a:pt x="88" y="38"/>
                    <a:pt x="120" y="56"/>
                    <a:pt x="129" y="22"/>
                  </a:cubicBezTo>
                  <a:cubicBezTo>
                    <a:pt x="130" y="19"/>
                    <a:pt x="131" y="15"/>
                    <a:pt x="132" y="13"/>
                  </a:cubicBezTo>
                  <a:cubicBezTo>
                    <a:pt x="135" y="31"/>
                    <a:pt x="126" y="53"/>
                    <a:pt x="100" y="50"/>
                  </a:cubicBezTo>
                  <a:close/>
                </a:path>
              </a:pathLst>
            </a:custGeom>
            <a:solidFill>
              <a:srgbClr val="F49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ïslíḑê"/>
            <p:cNvSpPr/>
            <p:nvPr/>
          </p:nvSpPr>
          <p:spPr bwMode="auto">
            <a:xfrm>
              <a:off x="5191093" y="1411371"/>
              <a:ext cx="1801744" cy="905916"/>
            </a:xfrm>
            <a:custGeom>
              <a:avLst/>
              <a:gdLst>
                <a:gd name="T0" fmla="*/ 0 w 429"/>
                <a:gd name="T1" fmla="*/ 110 h 216"/>
                <a:gd name="T2" fmla="*/ 415 w 429"/>
                <a:gd name="T3" fmla="*/ 216 h 216"/>
                <a:gd name="T4" fmla="*/ 429 w 429"/>
                <a:gd name="T5" fmla="*/ 146 h 216"/>
                <a:gd name="T6" fmla="*/ 36 w 429"/>
                <a:gd name="T7" fmla="*/ 0 h 216"/>
                <a:gd name="T8" fmla="*/ 0 w 429"/>
                <a:gd name="T9" fmla="*/ 1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216">
                  <a:moveTo>
                    <a:pt x="0" y="110"/>
                  </a:moveTo>
                  <a:cubicBezTo>
                    <a:pt x="145" y="172"/>
                    <a:pt x="221" y="198"/>
                    <a:pt x="415" y="216"/>
                  </a:cubicBezTo>
                  <a:cubicBezTo>
                    <a:pt x="429" y="146"/>
                    <a:pt x="429" y="146"/>
                    <a:pt x="429" y="146"/>
                  </a:cubicBezTo>
                  <a:cubicBezTo>
                    <a:pt x="244" y="112"/>
                    <a:pt x="102" y="50"/>
                    <a:pt x="36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íşlîdè"/>
            <p:cNvSpPr/>
            <p:nvPr/>
          </p:nvSpPr>
          <p:spPr bwMode="auto">
            <a:xfrm>
              <a:off x="5191093" y="1843143"/>
              <a:ext cx="1801744" cy="474144"/>
            </a:xfrm>
            <a:custGeom>
              <a:avLst/>
              <a:gdLst>
                <a:gd name="T0" fmla="*/ 429 w 429"/>
                <a:gd name="T1" fmla="*/ 43 h 113"/>
                <a:gd name="T2" fmla="*/ 415 w 429"/>
                <a:gd name="T3" fmla="*/ 113 h 113"/>
                <a:gd name="T4" fmla="*/ 0 w 429"/>
                <a:gd name="T5" fmla="*/ 7 h 113"/>
                <a:gd name="T6" fmla="*/ 2 w 429"/>
                <a:gd name="T7" fmla="*/ 0 h 113"/>
                <a:gd name="T8" fmla="*/ 289 w 429"/>
                <a:gd name="T9" fmla="*/ 78 h 113"/>
                <a:gd name="T10" fmla="*/ 397 w 429"/>
                <a:gd name="T11" fmla="*/ 66 h 113"/>
                <a:gd name="T12" fmla="*/ 419 w 429"/>
                <a:gd name="T13" fmla="*/ 41 h 113"/>
                <a:gd name="T14" fmla="*/ 429 w 429"/>
                <a:gd name="T15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113">
                  <a:moveTo>
                    <a:pt x="429" y="43"/>
                  </a:moveTo>
                  <a:cubicBezTo>
                    <a:pt x="415" y="113"/>
                    <a:pt x="415" y="113"/>
                    <a:pt x="415" y="113"/>
                  </a:cubicBezTo>
                  <a:cubicBezTo>
                    <a:pt x="221" y="95"/>
                    <a:pt x="145" y="69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7" y="19"/>
                    <a:pt x="193" y="72"/>
                    <a:pt x="289" y="78"/>
                  </a:cubicBezTo>
                  <a:cubicBezTo>
                    <a:pt x="324" y="80"/>
                    <a:pt x="376" y="85"/>
                    <a:pt x="397" y="66"/>
                  </a:cubicBezTo>
                  <a:cubicBezTo>
                    <a:pt x="407" y="58"/>
                    <a:pt x="415" y="51"/>
                    <a:pt x="419" y="41"/>
                  </a:cubicBezTo>
                  <a:cubicBezTo>
                    <a:pt x="422" y="42"/>
                    <a:pt x="425" y="43"/>
                    <a:pt x="429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îś1îḍé"/>
            <p:cNvSpPr/>
            <p:nvPr/>
          </p:nvSpPr>
          <p:spPr bwMode="auto">
            <a:xfrm>
              <a:off x="7311622" y="2057012"/>
              <a:ext cx="377297" cy="369227"/>
            </a:xfrm>
            <a:custGeom>
              <a:avLst/>
              <a:gdLst>
                <a:gd name="T0" fmla="*/ 83 w 90"/>
                <a:gd name="T1" fmla="*/ 57 h 88"/>
                <a:gd name="T2" fmla="*/ 33 w 90"/>
                <a:gd name="T3" fmla="*/ 81 h 88"/>
                <a:gd name="T4" fmla="*/ 7 w 90"/>
                <a:gd name="T5" fmla="*/ 32 h 88"/>
                <a:gd name="T6" fmla="*/ 57 w 90"/>
                <a:gd name="T7" fmla="*/ 7 h 88"/>
                <a:gd name="T8" fmla="*/ 83 w 90"/>
                <a:gd name="T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83" y="57"/>
                  </a:moveTo>
                  <a:cubicBezTo>
                    <a:pt x="77" y="77"/>
                    <a:pt x="54" y="88"/>
                    <a:pt x="33" y="81"/>
                  </a:cubicBezTo>
                  <a:cubicBezTo>
                    <a:pt x="12" y="74"/>
                    <a:pt x="0" y="52"/>
                    <a:pt x="7" y="32"/>
                  </a:cubicBezTo>
                  <a:cubicBezTo>
                    <a:pt x="13" y="11"/>
                    <a:pt x="36" y="0"/>
                    <a:pt x="57" y="7"/>
                  </a:cubicBezTo>
                  <a:cubicBezTo>
                    <a:pt x="78" y="14"/>
                    <a:pt x="90" y="36"/>
                    <a:pt x="83" y="57"/>
                  </a:cubicBez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ïšḻîḍé"/>
            <p:cNvSpPr/>
            <p:nvPr/>
          </p:nvSpPr>
          <p:spPr bwMode="auto">
            <a:xfrm>
              <a:off x="7353992" y="2115523"/>
              <a:ext cx="330891" cy="310715"/>
            </a:xfrm>
            <a:custGeom>
              <a:avLst/>
              <a:gdLst>
                <a:gd name="T0" fmla="*/ 73 w 79"/>
                <a:gd name="T1" fmla="*/ 43 h 74"/>
                <a:gd name="T2" fmla="*/ 23 w 79"/>
                <a:gd name="T3" fmla="*/ 67 h 74"/>
                <a:gd name="T4" fmla="*/ 0 w 79"/>
                <a:gd name="T5" fmla="*/ 49 h 74"/>
                <a:gd name="T6" fmla="*/ 50 w 79"/>
                <a:gd name="T7" fmla="*/ 50 h 74"/>
                <a:gd name="T8" fmla="*/ 60 w 79"/>
                <a:gd name="T9" fmla="*/ 0 h 74"/>
                <a:gd name="T10" fmla="*/ 73 w 79"/>
                <a:gd name="T11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73" y="43"/>
                  </a:moveTo>
                  <a:cubicBezTo>
                    <a:pt x="67" y="63"/>
                    <a:pt x="44" y="74"/>
                    <a:pt x="23" y="67"/>
                  </a:cubicBezTo>
                  <a:cubicBezTo>
                    <a:pt x="13" y="64"/>
                    <a:pt x="5" y="57"/>
                    <a:pt x="0" y="49"/>
                  </a:cubicBezTo>
                  <a:cubicBezTo>
                    <a:pt x="3" y="51"/>
                    <a:pt x="31" y="67"/>
                    <a:pt x="50" y="50"/>
                  </a:cubicBezTo>
                  <a:cubicBezTo>
                    <a:pt x="70" y="31"/>
                    <a:pt x="63" y="11"/>
                    <a:pt x="60" y="0"/>
                  </a:cubicBezTo>
                  <a:cubicBezTo>
                    <a:pt x="73" y="10"/>
                    <a:pt x="79" y="27"/>
                    <a:pt x="73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$1îḓe"/>
            <p:cNvSpPr/>
            <p:nvPr/>
          </p:nvSpPr>
          <p:spPr bwMode="auto">
            <a:xfrm>
              <a:off x="5396891" y="2127628"/>
              <a:ext cx="88776" cy="88776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ïs1îḍê"/>
            <p:cNvSpPr/>
            <p:nvPr/>
          </p:nvSpPr>
          <p:spPr bwMode="auto">
            <a:xfrm>
              <a:off x="5451368" y="215789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6 h 6"/>
                <a:gd name="T4" fmla="*/ 0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6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îSḷîḍê"/>
            <p:cNvSpPr/>
            <p:nvPr/>
          </p:nvSpPr>
          <p:spPr bwMode="auto">
            <a:xfrm>
              <a:off x="5677342" y="2169999"/>
              <a:ext cx="88776" cy="92811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išľíďé"/>
            <p:cNvSpPr/>
            <p:nvPr/>
          </p:nvSpPr>
          <p:spPr bwMode="auto">
            <a:xfrm>
              <a:off x="5731818" y="220833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ï$líďè"/>
            <p:cNvSpPr/>
            <p:nvPr/>
          </p:nvSpPr>
          <p:spPr bwMode="auto">
            <a:xfrm>
              <a:off x="5564355" y="2621948"/>
              <a:ext cx="62547" cy="68599"/>
            </a:xfrm>
            <a:custGeom>
              <a:avLst/>
              <a:gdLst>
                <a:gd name="T0" fmla="*/ 15 w 31"/>
                <a:gd name="T1" fmla="*/ 0 h 34"/>
                <a:gd name="T2" fmla="*/ 0 w 31"/>
                <a:gd name="T3" fmla="*/ 11 h 34"/>
                <a:gd name="T4" fmla="*/ 0 w 31"/>
                <a:gd name="T5" fmla="*/ 27 h 34"/>
                <a:gd name="T6" fmla="*/ 23 w 31"/>
                <a:gd name="T7" fmla="*/ 34 h 34"/>
                <a:gd name="T8" fmla="*/ 31 w 31"/>
                <a:gd name="T9" fmla="*/ 11 h 34"/>
                <a:gd name="T10" fmla="*/ 15 w 3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15" y="0"/>
                  </a:moveTo>
                  <a:lnTo>
                    <a:pt x="0" y="11"/>
                  </a:lnTo>
                  <a:lnTo>
                    <a:pt x="0" y="27"/>
                  </a:lnTo>
                  <a:lnTo>
                    <a:pt x="23" y="34"/>
                  </a:lnTo>
                  <a:lnTo>
                    <a:pt x="31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i$ḷîḋè"/>
            <p:cNvSpPr/>
            <p:nvPr/>
          </p:nvSpPr>
          <p:spPr bwMode="auto">
            <a:xfrm>
              <a:off x="5711641" y="2640106"/>
              <a:ext cx="70618" cy="66582"/>
            </a:xfrm>
            <a:custGeom>
              <a:avLst/>
              <a:gdLst>
                <a:gd name="T0" fmla="*/ 25 w 35"/>
                <a:gd name="T1" fmla="*/ 0 h 33"/>
                <a:gd name="T2" fmla="*/ 8 w 35"/>
                <a:gd name="T3" fmla="*/ 0 h 33"/>
                <a:gd name="T4" fmla="*/ 0 w 35"/>
                <a:gd name="T5" fmla="*/ 14 h 33"/>
                <a:gd name="T6" fmla="*/ 15 w 35"/>
                <a:gd name="T7" fmla="*/ 33 h 33"/>
                <a:gd name="T8" fmla="*/ 35 w 35"/>
                <a:gd name="T9" fmla="*/ 18 h 33"/>
                <a:gd name="T10" fmla="*/ 25 w 35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3">
                  <a:moveTo>
                    <a:pt x="25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5" y="33"/>
                  </a:lnTo>
                  <a:lnTo>
                    <a:pt x="35" y="18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îṧliḓê"/>
            <p:cNvSpPr/>
            <p:nvPr/>
          </p:nvSpPr>
          <p:spPr bwMode="auto">
            <a:xfrm>
              <a:off x="5836734" y="2563436"/>
              <a:ext cx="68599" cy="66582"/>
            </a:xfrm>
            <a:custGeom>
              <a:avLst/>
              <a:gdLst>
                <a:gd name="T0" fmla="*/ 5 w 34"/>
                <a:gd name="T1" fmla="*/ 6 h 33"/>
                <a:gd name="T2" fmla="*/ 21 w 34"/>
                <a:gd name="T3" fmla="*/ 0 h 33"/>
                <a:gd name="T4" fmla="*/ 34 w 34"/>
                <a:gd name="T5" fmla="*/ 11 h 33"/>
                <a:gd name="T6" fmla="*/ 25 w 34"/>
                <a:gd name="T7" fmla="*/ 33 h 33"/>
                <a:gd name="T8" fmla="*/ 0 w 34"/>
                <a:gd name="T9" fmla="*/ 27 h 33"/>
                <a:gd name="T10" fmla="*/ 5 w 34"/>
                <a:gd name="T1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3">
                  <a:moveTo>
                    <a:pt x="5" y="6"/>
                  </a:moveTo>
                  <a:lnTo>
                    <a:pt x="21" y="0"/>
                  </a:lnTo>
                  <a:lnTo>
                    <a:pt x="34" y="11"/>
                  </a:lnTo>
                  <a:lnTo>
                    <a:pt x="25" y="33"/>
                  </a:lnTo>
                  <a:lnTo>
                    <a:pt x="0" y="27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íSḷíďè"/>
            <p:cNvSpPr/>
            <p:nvPr/>
          </p:nvSpPr>
          <p:spPr bwMode="auto">
            <a:xfrm>
              <a:off x="5800417" y="2430273"/>
              <a:ext cx="217904" cy="213869"/>
            </a:xfrm>
            <a:custGeom>
              <a:avLst/>
              <a:gdLst>
                <a:gd name="T0" fmla="*/ 9 w 52"/>
                <a:gd name="T1" fmla="*/ 0 h 51"/>
                <a:gd name="T2" fmla="*/ 15 w 52"/>
                <a:gd name="T3" fmla="*/ 34 h 51"/>
                <a:gd name="T4" fmla="*/ 52 w 52"/>
                <a:gd name="T5" fmla="*/ 46 h 51"/>
                <a:gd name="T6" fmla="*/ 9 w 5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9" y="0"/>
                  </a:moveTo>
                  <a:cubicBezTo>
                    <a:pt x="9" y="0"/>
                    <a:pt x="0" y="17"/>
                    <a:pt x="15" y="34"/>
                  </a:cubicBezTo>
                  <a:cubicBezTo>
                    <a:pt x="29" y="51"/>
                    <a:pt x="52" y="46"/>
                    <a:pt x="52" y="46"/>
                  </a:cubicBezTo>
                  <a:cubicBezTo>
                    <a:pt x="25" y="39"/>
                    <a:pt x="11" y="23"/>
                    <a:pt x="9" y="0"/>
                  </a:cubicBezTo>
                  <a:close/>
                </a:path>
              </a:pathLst>
            </a:custGeom>
            <a:solidFill>
              <a:srgbClr val="B3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ïsļiḑè"/>
            <p:cNvSpPr/>
            <p:nvPr/>
          </p:nvSpPr>
          <p:spPr bwMode="auto">
            <a:xfrm>
              <a:off x="7226881" y="2232545"/>
              <a:ext cx="788894" cy="1018903"/>
            </a:xfrm>
            <a:custGeom>
              <a:avLst/>
              <a:gdLst>
                <a:gd name="T0" fmla="*/ 164 w 188"/>
                <a:gd name="T1" fmla="*/ 7 h 243"/>
                <a:gd name="T2" fmla="*/ 149 w 188"/>
                <a:gd name="T3" fmla="*/ 10 h 243"/>
                <a:gd name="T4" fmla="*/ 111 w 188"/>
                <a:gd name="T5" fmla="*/ 66 h 243"/>
                <a:gd name="T6" fmla="*/ 107 w 188"/>
                <a:gd name="T7" fmla="*/ 11 h 243"/>
                <a:gd name="T8" fmla="*/ 95 w 188"/>
                <a:gd name="T9" fmla="*/ 1 h 243"/>
                <a:gd name="T10" fmla="*/ 85 w 188"/>
                <a:gd name="T11" fmla="*/ 12 h 243"/>
                <a:gd name="T12" fmla="*/ 91 w 188"/>
                <a:gd name="T13" fmla="*/ 95 h 243"/>
                <a:gd name="T14" fmla="*/ 4 w 188"/>
                <a:gd name="T15" fmla="*/ 225 h 243"/>
                <a:gd name="T16" fmla="*/ 7 w 188"/>
                <a:gd name="T17" fmla="*/ 240 h 243"/>
                <a:gd name="T18" fmla="*/ 22 w 188"/>
                <a:gd name="T19" fmla="*/ 237 h 243"/>
                <a:gd name="T20" fmla="*/ 94 w 188"/>
                <a:gd name="T21" fmla="*/ 129 h 243"/>
                <a:gd name="T22" fmla="*/ 97 w 188"/>
                <a:gd name="T23" fmla="*/ 129 h 243"/>
                <a:gd name="T24" fmla="*/ 179 w 188"/>
                <a:gd name="T25" fmla="*/ 102 h 243"/>
                <a:gd name="T26" fmla="*/ 182 w 188"/>
                <a:gd name="T27" fmla="*/ 100 h 243"/>
                <a:gd name="T28" fmla="*/ 186 w 188"/>
                <a:gd name="T29" fmla="*/ 88 h 243"/>
                <a:gd name="T30" fmla="*/ 173 w 188"/>
                <a:gd name="T31" fmla="*/ 81 h 243"/>
                <a:gd name="T32" fmla="*/ 114 w 188"/>
                <a:gd name="T33" fmla="*/ 100 h 243"/>
                <a:gd name="T34" fmla="*/ 167 w 188"/>
                <a:gd name="T35" fmla="*/ 22 h 243"/>
                <a:gd name="T36" fmla="*/ 164 w 188"/>
                <a:gd name="T37" fmla="*/ 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43">
                  <a:moveTo>
                    <a:pt x="164" y="7"/>
                  </a:moveTo>
                  <a:cubicBezTo>
                    <a:pt x="159" y="3"/>
                    <a:pt x="152" y="5"/>
                    <a:pt x="149" y="10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6" y="5"/>
                    <a:pt x="101" y="0"/>
                    <a:pt x="95" y="1"/>
                  </a:cubicBezTo>
                  <a:cubicBezTo>
                    <a:pt x="89" y="1"/>
                    <a:pt x="85" y="6"/>
                    <a:pt x="85" y="12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0" y="230"/>
                    <a:pt x="2" y="236"/>
                    <a:pt x="7" y="240"/>
                  </a:cubicBezTo>
                  <a:cubicBezTo>
                    <a:pt x="12" y="243"/>
                    <a:pt x="18" y="242"/>
                    <a:pt x="22" y="237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5" y="129"/>
                    <a:pt x="96" y="129"/>
                    <a:pt x="97" y="129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80" y="101"/>
                    <a:pt x="181" y="101"/>
                    <a:pt x="182" y="100"/>
                  </a:cubicBezTo>
                  <a:cubicBezTo>
                    <a:pt x="186" y="98"/>
                    <a:pt x="188" y="93"/>
                    <a:pt x="186" y="88"/>
                  </a:cubicBezTo>
                  <a:cubicBezTo>
                    <a:pt x="184" y="82"/>
                    <a:pt x="178" y="79"/>
                    <a:pt x="173" y="81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70" y="17"/>
                    <a:pt x="169" y="10"/>
                    <a:pt x="164" y="7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iṥlîḓé"/>
            <p:cNvSpPr/>
            <p:nvPr/>
          </p:nvSpPr>
          <p:spPr bwMode="auto">
            <a:xfrm>
              <a:off x="7289427" y="1990430"/>
              <a:ext cx="899863" cy="996709"/>
            </a:xfrm>
            <a:custGeom>
              <a:avLst/>
              <a:gdLst>
                <a:gd name="T0" fmla="*/ 8 w 214"/>
                <a:gd name="T1" fmla="*/ 192 h 238"/>
                <a:gd name="T2" fmla="*/ 94 w 214"/>
                <a:gd name="T3" fmla="*/ 238 h 238"/>
                <a:gd name="T4" fmla="*/ 112 w 214"/>
                <a:gd name="T5" fmla="*/ 196 h 238"/>
                <a:gd name="T6" fmla="*/ 184 w 214"/>
                <a:gd name="T7" fmla="*/ 146 h 238"/>
                <a:gd name="T8" fmla="*/ 111 w 214"/>
                <a:gd name="T9" fmla="*/ 12 h 238"/>
                <a:gd name="T10" fmla="*/ 47 w 214"/>
                <a:gd name="T11" fmla="*/ 125 h 238"/>
                <a:gd name="T12" fmla="*/ 28 w 214"/>
                <a:gd name="T13" fmla="*/ 79 h 238"/>
                <a:gd name="T14" fmla="*/ 32 w 214"/>
                <a:gd name="T15" fmla="*/ 157 h 238"/>
                <a:gd name="T16" fmla="*/ 8 w 214"/>
                <a:gd name="T17" fmla="*/ 19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38">
                  <a:moveTo>
                    <a:pt x="8" y="192"/>
                  </a:moveTo>
                  <a:cubicBezTo>
                    <a:pt x="94" y="238"/>
                    <a:pt x="94" y="238"/>
                    <a:pt x="94" y="238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2" y="196"/>
                    <a:pt x="169" y="175"/>
                    <a:pt x="184" y="146"/>
                  </a:cubicBezTo>
                  <a:cubicBezTo>
                    <a:pt x="214" y="87"/>
                    <a:pt x="156" y="0"/>
                    <a:pt x="111" y="12"/>
                  </a:cubicBezTo>
                  <a:cubicBezTo>
                    <a:pt x="77" y="21"/>
                    <a:pt x="39" y="97"/>
                    <a:pt x="47" y="125"/>
                  </a:cubicBezTo>
                  <a:cubicBezTo>
                    <a:pt x="47" y="125"/>
                    <a:pt x="40" y="82"/>
                    <a:pt x="28" y="79"/>
                  </a:cubicBezTo>
                  <a:cubicBezTo>
                    <a:pt x="0" y="74"/>
                    <a:pt x="3" y="143"/>
                    <a:pt x="32" y="157"/>
                  </a:cubicBezTo>
                  <a:lnTo>
                    <a:pt x="8" y="192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ïṣlîḑè"/>
            <p:cNvSpPr/>
            <p:nvPr/>
          </p:nvSpPr>
          <p:spPr bwMode="auto">
            <a:xfrm>
              <a:off x="7420574" y="2048942"/>
              <a:ext cx="746523" cy="938198"/>
            </a:xfrm>
            <a:custGeom>
              <a:avLst/>
              <a:gdLst>
                <a:gd name="T0" fmla="*/ 21 w 178"/>
                <a:gd name="T1" fmla="*/ 150 h 224"/>
                <a:gd name="T2" fmla="*/ 0 w 178"/>
                <a:gd name="T3" fmla="*/ 191 h 224"/>
                <a:gd name="T4" fmla="*/ 63 w 178"/>
                <a:gd name="T5" fmla="*/ 224 h 224"/>
                <a:gd name="T6" fmla="*/ 81 w 178"/>
                <a:gd name="T7" fmla="*/ 182 h 224"/>
                <a:gd name="T8" fmla="*/ 153 w 178"/>
                <a:gd name="T9" fmla="*/ 132 h 224"/>
                <a:gd name="T10" fmla="*/ 105 w 178"/>
                <a:gd name="T11" fmla="*/ 0 h 224"/>
                <a:gd name="T12" fmla="*/ 112 w 178"/>
                <a:gd name="T13" fmla="*/ 31 h 224"/>
                <a:gd name="T14" fmla="*/ 21 w 178"/>
                <a:gd name="T15" fmla="*/ 15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24">
                  <a:moveTo>
                    <a:pt x="21" y="150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81" y="182"/>
                    <a:pt x="138" y="161"/>
                    <a:pt x="153" y="132"/>
                  </a:cubicBezTo>
                  <a:cubicBezTo>
                    <a:pt x="178" y="84"/>
                    <a:pt x="143" y="16"/>
                    <a:pt x="105" y="0"/>
                  </a:cubicBezTo>
                  <a:cubicBezTo>
                    <a:pt x="108" y="9"/>
                    <a:pt x="111" y="19"/>
                    <a:pt x="112" y="31"/>
                  </a:cubicBezTo>
                  <a:cubicBezTo>
                    <a:pt x="115" y="93"/>
                    <a:pt x="21" y="150"/>
                    <a:pt x="21" y="150"/>
                  </a:cubicBez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42" name="矩形 41"/>
          <p:cNvSpPr/>
          <p:nvPr/>
        </p:nvSpPr>
        <p:spPr>
          <a:xfrm>
            <a:off x="3670206" y="2352690"/>
            <a:ext cx="451758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96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霜   雪</a:t>
            </a:r>
            <a:endParaRPr lang="zh-CN" altLang="en-US" sz="9600" b="1"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sp>
        <p:nvSpPr>
          <p:cNvPr id="115" name="矩形 10"/>
          <p:cNvSpPr>
            <a:spLocks noChangeArrowheads="1"/>
          </p:cNvSpPr>
          <p:nvPr/>
        </p:nvSpPr>
        <p:spPr bwMode="auto">
          <a:xfrm>
            <a:off x="4095387" y="5065174"/>
            <a:ext cx="7433877" cy="59093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雾 露 雷 霞 雹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îSlíḋê"/>
          <p:cNvSpPr/>
          <p:nvPr/>
        </p:nvSpPr>
        <p:spPr>
          <a:xfrm>
            <a:off x="0" y="-13892"/>
            <a:ext cx="12192000" cy="928292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150" name="0c38131d-66ce-45a0-847b-0a84904de4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3" y="7816"/>
            <a:ext cx="890359" cy="935414"/>
            <a:chOff x="4002710" y="1229784"/>
            <a:chExt cx="4186580" cy="4398432"/>
          </a:xfrm>
        </p:grpSpPr>
        <p:sp>
          <p:nvSpPr>
            <p:cNvPr id="151" name="í$1idé"/>
            <p:cNvSpPr/>
            <p:nvPr/>
          </p:nvSpPr>
          <p:spPr bwMode="auto">
            <a:xfrm>
              <a:off x="4838008" y="1498128"/>
              <a:ext cx="2170969" cy="2049911"/>
            </a:xfrm>
            <a:custGeom>
              <a:avLst/>
              <a:gdLst>
                <a:gd name="T0" fmla="*/ 479 w 517"/>
                <a:gd name="T1" fmla="*/ 189 h 489"/>
                <a:gd name="T2" fmla="*/ 319 w 517"/>
                <a:gd name="T3" fmla="*/ 450 h 489"/>
                <a:gd name="T4" fmla="*/ 38 w 517"/>
                <a:gd name="T5" fmla="*/ 329 h 489"/>
                <a:gd name="T6" fmla="*/ 189 w 517"/>
                <a:gd name="T7" fmla="*/ 39 h 489"/>
                <a:gd name="T8" fmla="*/ 479 w 517"/>
                <a:gd name="T9" fmla="*/ 1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489">
                  <a:moveTo>
                    <a:pt x="479" y="189"/>
                  </a:moveTo>
                  <a:cubicBezTo>
                    <a:pt x="517" y="311"/>
                    <a:pt x="441" y="412"/>
                    <a:pt x="319" y="450"/>
                  </a:cubicBezTo>
                  <a:cubicBezTo>
                    <a:pt x="197" y="489"/>
                    <a:pt x="77" y="451"/>
                    <a:pt x="38" y="329"/>
                  </a:cubicBezTo>
                  <a:cubicBezTo>
                    <a:pt x="0" y="208"/>
                    <a:pt x="67" y="78"/>
                    <a:pt x="189" y="39"/>
                  </a:cubicBezTo>
                  <a:cubicBezTo>
                    <a:pt x="310" y="0"/>
                    <a:pt x="440" y="68"/>
                    <a:pt x="479" y="189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ïṡľîḋè"/>
            <p:cNvSpPr/>
            <p:nvPr/>
          </p:nvSpPr>
          <p:spPr bwMode="auto">
            <a:xfrm>
              <a:off x="5582513" y="1498128"/>
              <a:ext cx="1426464" cy="1967189"/>
            </a:xfrm>
            <a:custGeom>
              <a:avLst/>
              <a:gdLst>
                <a:gd name="T0" fmla="*/ 302 w 340"/>
                <a:gd name="T1" fmla="*/ 189 h 469"/>
                <a:gd name="T2" fmla="*/ 142 w 340"/>
                <a:gd name="T3" fmla="*/ 450 h 469"/>
                <a:gd name="T4" fmla="*/ 0 w 340"/>
                <a:gd name="T5" fmla="*/ 459 h 469"/>
                <a:gd name="T6" fmla="*/ 148 w 340"/>
                <a:gd name="T7" fmla="*/ 349 h 469"/>
                <a:gd name="T8" fmla="*/ 204 w 340"/>
                <a:gd name="T9" fmla="*/ 183 h 469"/>
                <a:gd name="T10" fmla="*/ 85 w 340"/>
                <a:gd name="T11" fmla="*/ 83 h 469"/>
                <a:gd name="T12" fmla="*/ 7 w 340"/>
                <a:gd name="T13" fmla="*/ 41 h 469"/>
                <a:gd name="T14" fmla="*/ 12 w 340"/>
                <a:gd name="T15" fmla="*/ 39 h 469"/>
                <a:gd name="T16" fmla="*/ 302 w 340"/>
                <a:gd name="T17" fmla="*/ 18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469">
                  <a:moveTo>
                    <a:pt x="302" y="189"/>
                  </a:moveTo>
                  <a:cubicBezTo>
                    <a:pt x="340" y="311"/>
                    <a:pt x="264" y="412"/>
                    <a:pt x="142" y="450"/>
                  </a:cubicBezTo>
                  <a:cubicBezTo>
                    <a:pt x="93" y="466"/>
                    <a:pt x="44" y="469"/>
                    <a:pt x="0" y="459"/>
                  </a:cubicBezTo>
                  <a:cubicBezTo>
                    <a:pt x="37" y="433"/>
                    <a:pt x="105" y="384"/>
                    <a:pt x="148" y="349"/>
                  </a:cubicBezTo>
                  <a:cubicBezTo>
                    <a:pt x="210" y="299"/>
                    <a:pt x="224" y="255"/>
                    <a:pt x="204" y="183"/>
                  </a:cubicBezTo>
                  <a:cubicBezTo>
                    <a:pt x="183" y="112"/>
                    <a:pt x="85" y="83"/>
                    <a:pt x="85" y="8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0"/>
                    <a:pt x="10" y="40"/>
                    <a:pt x="12" y="39"/>
                  </a:cubicBezTo>
                  <a:cubicBezTo>
                    <a:pt x="133" y="0"/>
                    <a:pt x="263" y="68"/>
                    <a:pt x="302" y="189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íṣḷiḑe"/>
            <p:cNvSpPr/>
            <p:nvPr/>
          </p:nvSpPr>
          <p:spPr bwMode="auto">
            <a:xfrm>
              <a:off x="4317460" y="3870860"/>
              <a:ext cx="1045132" cy="746523"/>
            </a:xfrm>
            <a:custGeom>
              <a:avLst/>
              <a:gdLst>
                <a:gd name="T0" fmla="*/ 3 w 249"/>
                <a:gd name="T1" fmla="*/ 148 h 178"/>
                <a:gd name="T2" fmla="*/ 7 w 249"/>
                <a:gd name="T3" fmla="*/ 133 h 178"/>
                <a:gd name="T4" fmla="*/ 66 w 249"/>
                <a:gd name="T5" fmla="*/ 99 h 178"/>
                <a:gd name="T6" fmla="*/ 11 w 249"/>
                <a:gd name="T7" fmla="*/ 91 h 178"/>
                <a:gd name="T8" fmla="*/ 2 w 249"/>
                <a:gd name="T9" fmla="*/ 79 h 178"/>
                <a:gd name="T10" fmla="*/ 14 w 249"/>
                <a:gd name="T11" fmla="*/ 69 h 178"/>
                <a:gd name="T12" fmla="*/ 96 w 249"/>
                <a:gd name="T13" fmla="*/ 81 h 178"/>
                <a:gd name="T14" fmla="*/ 232 w 249"/>
                <a:gd name="T15" fmla="*/ 3 h 178"/>
                <a:gd name="T16" fmla="*/ 246 w 249"/>
                <a:gd name="T17" fmla="*/ 7 h 178"/>
                <a:gd name="T18" fmla="*/ 245 w 249"/>
                <a:gd name="T19" fmla="*/ 19 h 178"/>
                <a:gd name="T20" fmla="*/ 242 w 249"/>
                <a:gd name="T21" fmla="*/ 22 h 178"/>
                <a:gd name="T22" fmla="*/ 130 w 249"/>
                <a:gd name="T23" fmla="*/ 87 h 178"/>
                <a:gd name="T24" fmla="*/ 129 w 249"/>
                <a:gd name="T25" fmla="*/ 89 h 178"/>
                <a:gd name="T26" fmla="*/ 97 w 249"/>
                <a:gd name="T27" fmla="*/ 170 h 178"/>
                <a:gd name="T28" fmla="*/ 83 w 249"/>
                <a:gd name="T29" fmla="*/ 176 h 178"/>
                <a:gd name="T30" fmla="*/ 77 w 249"/>
                <a:gd name="T31" fmla="*/ 161 h 178"/>
                <a:gd name="T32" fmla="*/ 100 w 249"/>
                <a:gd name="T33" fmla="*/ 104 h 178"/>
                <a:gd name="T34" fmla="*/ 18 w 249"/>
                <a:gd name="T35" fmla="*/ 152 h 178"/>
                <a:gd name="T36" fmla="*/ 3 w 249"/>
                <a:gd name="T37" fmla="*/ 14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78">
                  <a:moveTo>
                    <a:pt x="3" y="148"/>
                  </a:moveTo>
                  <a:cubicBezTo>
                    <a:pt x="0" y="142"/>
                    <a:pt x="2" y="136"/>
                    <a:pt x="7" y="133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5" y="90"/>
                    <a:pt x="1" y="85"/>
                    <a:pt x="2" y="79"/>
                  </a:cubicBezTo>
                  <a:cubicBezTo>
                    <a:pt x="3" y="73"/>
                    <a:pt x="8" y="69"/>
                    <a:pt x="14" y="69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7" y="0"/>
                    <a:pt x="243" y="2"/>
                    <a:pt x="246" y="7"/>
                  </a:cubicBezTo>
                  <a:cubicBezTo>
                    <a:pt x="249" y="11"/>
                    <a:pt x="248" y="16"/>
                    <a:pt x="245" y="19"/>
                  </a:cubicBezTo>
                  <a:cubicBezTo>
                    <a:pt x="245" y="20"/>
                    <a:pt x="244" y="21"/>
                    <a:pt x="242" y="22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8"/>
                    <a:pt x="130" y="88"/>
                    <a:pt x="129" y="89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95" y="175"/>
                    <a:pt x="88" y="178"/>
                    <a:pt x="83" y="176"/>
                  </a:cubicBezTo>
                  <a:cubicBezTo>
                    <a:pt x="77" y="173"/>
                    <a:pt x="75" y="167"/>
                    <a:pt x="77" y="161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3" y="155"/>
                    <a:pt x="6" y="153"/>
                    <a:pt x="3" y="148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ṩľïḍé"/>
            <p:cNvSpPr/>
            <p:nvPr/>
          </p:nvSpPr>
          <p:spPr bwMode="auto">
            <a:xfrm>
              <a:off x="4002710" y="3943495"/>
              <a:ext cx="990657" cy="895827"/>
            </a:xfrm>
            <a:custGeom>
              <a:avLst/>
              <a:gdLst>
                <a:gd name="T0" fmla="*/ 185 w 236"/>
                <a:gd name="T1" fmla="*/ 3 h 214"/>
                <a:gd name="T2" fmla="*/ 236 w 236"/>
                <a:gd name="T3" fmla="*/ 86 h 214"/>
                <a:gd name="T4" fmla="*/ 194 w 236"/>
                <a:gd name="T5" fmla="*/ 106 h 214"/>
                <a:gd name="T6" fmla="*/ 148 w 236"/>
                <a:gd name="T7" fmla="*/ 181 h 214"/>
                <a:gd name="T8" fmla="*/ 10 w 236"/>
                <a:gd name="T9" fmla="*/ 115 h 214"/>
                <a:gd name="T10" fmla="*/ 120 w 236"/>
                <a:gd name="T11" fmla="*/ 45 h 214"/>
                <a:gd name="T12" fmla="*/ 73 w 236"/>
                <a:gd name="T13" fmla="*/ 29 h 214"/>
                <a:gd name="T14" fmla="*/ 151 w 236"/>
                <a:gd name="T15" fmla="*/ 28 h 214"/>
                <a:gd name="T16" fmla="*/ 185 w 236"/>
                <a:gd name="T1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214">
                  <a:moveTo>
                    <a:pt x="185" y="3"/>
                  </a:moveTo>
                  <a:cubicBezTo>
                    <a:pt x="236" y="86"/>
                    <a:pt x="236" y="86"/>
                    <a:pt x="236" y="86"/>
                  </a:cubicBezTo>
                  <a:cubicBezTo>
                    <a:pt x="194" y="106"/>
                    <a:pt x="194" y="106"/>
                    <a:pt x="194" y="106"/>
                  </a:cubicBezTo>
                  <a:cubicBezTo>
                    <a:pt x="194" y="106"/>
                    <a:pt x="176" y="165"/>
                    <a:pt x="148" y="181"/>
                  </a:cubicBezTo>
                  <a:cubicBezTo>
                    <a:pt x="91" y="214"/>
                    <a:pt x="0" y="160"/>
                    <a:pt x="10" y="115"/>
                  </a:cubicBezTo>
                  <a:cubicBezTo>
                    <a:pt x="18" y="81"/>
                    <a:pt x="91" y="38"/>
                    <a:pt x="120" y="45"/>
                  </a:cubicBezTo>
                  <a:cubicBezTo>
                    <a:pt x="120" y="45"/>
                    <a:pt x="76" y="41"/>
                    <a:pt x="73" y="29"/>
                  </a:cubicBezTo>
                  <a:cubicBezTo>
                    <a:pt x="67" y="1"/>
                    <a:pt x="136" y="0"/>
                    <a:pt x="151" y="28"/>
                  </a:cubicBezTo>
                  <a:lnTo>
                    <a:pt x="185" y="3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iṧlïḑè"/>
            <p:cNvSpPr/>
            <p:nvPr/>
          </p:nvSpPr>
          <p:spPr bwMode="auto">
            <a:xfrm>
              <a:off x="4363865" y="4185610"/>
              <a:ext cx="629500" cy="566954"/>
            </a:xfrm>
            <a:custGeom>
              <a:avLst/>
              <a:gdLst>
                <a:gd name="T0" fmla="*/ 132 w 150"/>
                <a:gd name="T1" fmla="*/ 0 h 135"/>
                <a:gd name="T2" fmla="*/ 84 w 150"/>
                <a:gd name="T3" fmla="*/ 24 h 135"/>
                <a:gd name="T4" fmla="*/ 60 w 150"/>
                <a:gd name="T5" fmla="*/ 85 h 135"/>
                <a:gd name="T6" fmla="*/ 0 w 150"/>
                <a:gd name="T7" fmla="*/ 131 h 135"/>
                <a:gd name="T8" fmla="*/ 62 w 150"/>
                <a:gd name="T9" fmla="*/ 123 h 135"/>
                <a:gd name="T10" fmla="*/ 108 w 150"/>
                <a:gd name="T11" fmla="*/ 48 h 135"/>
                <a:gd name="T12" fmla="*/ 150 w 150"/>
                <a:gd name="T13" fmla="*/ 28 h 135"/>
                <a:gd name="T14" fmla="*/ 132 w 15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35">
                  <a:moveTo>
                    <a:pt x="13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74" y="59"/>
                    <a:pt x="60" y="85"/>
                  </a:cubicBezTo>
                  <a:cubicBezTo>
                    <a:pt x="50" y="104"/>
                    <a:pt x="17" y="122"/>
                    <a:pt x="0" y="131"/>
                  </a:cubicBezTo>
                  <a:cubicBezTo>
                    <a:pt x="21" y="135"/>
                    <a:pt x="43" y="134"/>
                    <a:pt x="62" y="123"/>
                  </a:cubicBezTo>
                  <a:cubicBezTo>
                    <a:pt x="90" y="107"/>
                    <a:pt x="108" y="48"/>
                    <a:pt x="108" y="48"/>
                  </a:cubicBezTo>
                  <a:cubicBezTo>
                    <a:pt x="150" y="28"/>
                    <a:pt x="150" y="28"/>
                    <a:pt x="150" y="28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ïṩliḍè"/>
            <p:cNvSpPr/>
            <p:nvPr/>
          </p:nvSpPr>
          <p:spPr bwMode="auto">
            <a:xfrm>
              <a:off x="5427156" y="1229784"/>
              <a:ext cx="2064035" cy="964427"/>
            </a:xfrm>
            <a:custGeom>
              <a:avLst/>
              <a:gdLst>
                <a:gd name="T0" fmla="*/ 0 w 492"/>
                <a:gd name="T1" fmla="*/ 86 h 230"/>
                <a:gd name="T2" fmla="*/ 152 w 492"/>
                <a:gd name="T3" fmla="*/ 8 h 230"/>
                <a:gd name="T4" fmla="*/ 417 w 492"/>
                <a:gd name="T5" fmla="*/ 108 h 230"/>
                <a:gd name="T6" fmla="*/ 492 w 492"/>
                <a:gd name="T7" fmla="*/ 213 h 230"/>
                <a:gd name="T8" fmla="*/ 468 w 492"/>
                <a:gd name="T9" fmla="*/ 230 h 230"/>
                <a:gd name="T10" fmla="*/ 374 w 492"/>
                <a:gd name="T11" fmla="*/ 172 h 230"/>
                <a:gd name="T12" fmla="*/ 365 w 492"/>
                <a:gd name="T13" fmla="*/ 196 h 230"/>
                <a:gd name="T14" fmla="*/ 0 w 492"/>
                <a:gd name="T15" fmla="*/ 8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230">
                  <a:moveTo>
                    <a:pt x="0" y="86"/>
                  </a:moveTo>
                  <a:cubicBezTo>
                    <a:pt x="0" y="86"/>
                    <a:pt x="70" y="16"/>
                    <a:pt x="152" y="8"/>
                  </a:cubicBezTo>
                  <a:cubicBezTo>
                    <a:pt x="234" y="0"/>
                    <a:pt x="346" y="28"/>
                    <a:pt x="417" y="108"/>
                  </a:cubicBezTo>
                  <a:cubicBezTo>
                    <a:pt x="462" y="159"/>
                    <a:pt x="492" y="213"/>
                    <a:pt x="492" y="213"/>
                  </a:cubicBezTo>
                  <a:cubicBezTo>
                    <a:pt x="468" y="230"/>
                    <a:pt x="468" y="230"/>
                    <a:pt x="468" y="230"/>
                  </a:cubicBezTo>
                  <a:cubicBezTo>
                    <a:pt x="468" y="230"/>
                    <a:pt x="402" y="170"/>
                    <a:pt x="374" y="172"/>
                  </a:cubicBezTo>
                  <a:cubicBezTo>
                    <a:pt x="365" y="172"/>
                    <a:pt x="365" y="196"/>
                    <a:pt x="365" y="19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ḷiďé"/>
            <p:cNvSpPr/>
            <p:nvPr/>
          </p:nvSpPr>
          <p:spPr bwMode="auto">
            <a:xfrm>
              <a:off x="6333071" y="1661557"/>
              <a:ext cx="1099609" cy="532654"/>
            </a:xfrm>
            <a:custGeom>
              <a:avLst/>
              <a:gdLst>
                <a:gd name="T0" fmla="*/ 127 w 262"/>
                <a:gd name="T1" fmla="*/ 7 h 127"/>
                <a:gd name="T2" fmla="*/ 0 w 262"/>
                <a:gd name="T3" fmla="*/ 48 h 127"/>
                <a:gd name="T4" fmla="*/ 149 w 262"/>
                <a:gd name="T5" fmla="*/ 93 h 127"/>
                <a:gd name="T6" fmla="*/ 158 w 262"/>
                <a:gd name="T7" fmla="*/ 69 h 127"/>
                <a:gd name="T8" fmla="*/ 252 w 262"/>
                <a:gd name="T9" fmla="*/ 127 h 127"/>
                <a:gd name="T10" fmla="*/ 262 w 262"/>
                <a:gd name="T11" fmla="*/ 120 h 127"/>
                <a:gd name="T12" fmla="*/ 127 w 262"/>
                <a:gd name="T13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27">
                  <a:moveTo>
                    <a:pt x="127" y="7"/>
                  </a:moveTo>
                  <a:cubicBezTo>
                    <a:pt x="62" y="13"/>
                    <a:pt x="20" y="36"/>
                    <a:pt x="0" y="4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49" y="93"/>
                    <a:pt x="149" y="69"/>
                    <a:pt x="158" y="69"/>
                  </a:cubicBezTo>
                  <a:cubicBezTo>
                    <a:pt x="186" y="67"/>
                    <a:pt x="252" y="127"/>
                    <a:pt x="252" y="127"/>
                  </a:cubicBezTo>
                  <a:cubicBezTo>
                    <a:pt x="262" y="120"/>
                    <a:pt x="262" y="120"/>
                    <a:pt x="262" y="120"/>
                  </a:cubicBezTo>
                  <a:cubicBezTo>
                    <a:pt x="247" y="91"/>
                    <a:pt x="195" y="0"/>
                    <a:pt x="127" y="7"/>
                  </a:cubicBez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iś1iḋé"/>
            <p:cNvSpPr/>
            <p:nvPr/>
          </p:nvSpPr>
          <p:spPr bwMode="auto">
            <a:xfrm>
              <a:off x="4914678" y="2617913"/>
              <a:ext cx="3014338" cy="3010303"/>
            </a:xfrm>
            <a:custGeom>
              <a:avLst/>
              <a:gdLst>
                <a:gd name="T0" fmla="*/ 664 w 718"/>
                <a:gd name="T1" fmla="*/ 261 h 718"/>
                <a:gd name="T2" fmla="*/ 457 w 718"/>
                <a:gd name="T3" fmla="*/ 664 h 718"/>
                <a:gd name="T4" fmla="*/ 55 w 718"/>
                <a:gd name="T5" fmla="*/ 457 h 718"/>
                <a:gd name="T6" fmla="*/ 261 w 718"/>
                <a:gd name="T7" fmla="*/ 55 h 718"/>
                <a:gd name="T8" fmla="*/ 664 w 718"/>
                <a:gd name="T9" fmla="*/ 261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718">
                  <a:moveTo>
                    <a:pt x="664" y="261"/>
                  </a:moveTo>
                  <a:cubicBezTo>
                    <a:pt x="718" y="430"/>
                    <a:pt x="626" y="610"/>
                    <a:pt x="457" y="664"/>
                  </a:cubicBezTo>
                  <a:cubicBezTo>
                    <a:pt x="289" y="718"/>
                    <a:pt x="109" y="626"/>
                    <a:pt x="55" y="457"/>
                  </a:cubicBezTo>
                  <a:cubicBezTo>
                    <a:pt x="0" y="289"/>
                    <a:pt x="93" y="109"/>
                    <a:pt x="261" y="55"/>
                  </a:cubicBezTo>
                  <a:cubicBezTo>
                    <a:pt x="430" y="0"/>
                    <a:pt x="610" y="93"/>
                    <a:pt x="664" y="261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ïśḻiḑe"/>
            <p:cNvSpPr/>
            <p:nvPr/>
          </p:nvSpPr>
          <p:spPr bwMode="auto">
            <a:xfrm>
              <a:off x="5842788" y="2803535"/>
              <a:ext cx="2043859" cy="2423173"/>
            </a:xfrm>
            <a:custGeom>
              <a:avLst/>
              <a:gdLst>
                <a:gd name="T0" fmla="*/ 443 w 487"/>
                <a:gd name="T1" fmla="*/ 217 h 578"/>
                <a:gd name="T2" fmla="*/ 321 w 487"/>
                <a:gd name="T3" fmla="*/ 578 h 578"/>
                <a:gd name="T4" fmla="*/ 387 w 487"/>
                <a:gd name="T5" fmla="*/ 460 h 578"/>
                <a:gd name="T6" fmla="*/ 339 w 487"/>
                <a:gd name="T7" fmla="*/ 390 h 578"/>
                <a:gd name="T8" fmla="*/ 273 w 487"/>
                <a:gd name="T9" fmla="*/ 429 h 578"/>
                <a:gd name="T10" fmla="*/ 264 w 487"/>
                <a:gd name="T11" fmla="*/ 156 h 578"/>
                <a:gd name="T12" fmla="*/ 139 w 487"/>
                <a:gd name="T13" fmla="*/ 197 h 578"/>
                <a:gd name="T14" fmla="*/ 0 w 487"/>
                <a:gd name="T15" fmla="*/ 194 h 578"/>
                <a:gd name="T16" fmla="*/ 193 w 487"/>
                <a:gd name="T17" fmla="*/ 0 h 578"/>
                <a:gd name="T18" fmla="*/ 443 w 487"/>
                <a:gd name="T19" fmla="*/ 21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578">
                  <a:moveTo>
                    <a:pt x="443" y="217"/>
                  </a:moveTo>
                  <a:cubicBezTo>
                    <a:pt x="487" y="355"/>
                    <a:pt x="434" y="500"/>
                    <a:pt x="321" y="578"/>
                  </a:cubicBezTo>
                  <a:cubicBezTo>
                    <a:pt x="362" y="540"/>
                    <a:pt x="373" y="497"/>
                    <a:pt x="387" y="460"/>
                  </a:cubicBezTo>
                  <a:cubicBezTo>
                    <a:pt x="401" y="423"/>
                    <a:pt x="377" y="364"/>
                    <a:pt x="339" y="390"/>
                  </a:cubicBezTo>
                  <a:cubicBezTo>
                    <a:pt x="302" y="417"/>
                    <a:pt x="273" y="429"/>
                    <a:pt x="273" y="429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177" y="190"/>
                    <a:pt x="139" y="197"/>
                  </a:cubicBezTo>
                  <a:cubicBezTo>
                    <a:pt x="100" y="203"/>
                    <a:pt x="66" y="206"/>
                    <a:pt x="0" y="194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307" y="20"/>
                    <a:pt x="405" y="100"/>
                    <a:pt x="443" y="217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iṥḷídè"/>
            <p:cNvSpPr/>
            <p:nvPr/>
          </p:nvSpPr>
          <p:spPr bwMode="auto">
            <a:xfrm>
              <a:off x="6546940" y="2928628"/>
              <a:ext cx="474144" cy="1489010"/>
            </a:xfrm>
            <a:custGeom>
              <a:avLst/>
              <a:gdLst>
                <a:gd name="T0" fmla="*/ 92 w 113"/>
                <a:gd name="T1" fmla="*/ 0 h 355"/>
                <a:gd name="T2" fmla="*/ 101 w 113"/>
                <a:gd name="T3" fmla="*/ 256 h 355"/>
                <a:gd name="T4" fmla="*/ 22 w 113"/>
                <a:gd name="T5" fmla="*/ 348 h 355"/>
                <a:gd name="T6" fmla="*/ 13 w 113"/>
                <a:gd name="T7" fmla="*/ 355 h 355"/>
                <a:gd name="T8" fmla="*/ 0 w 113"/>
                <a:gd name="T9" fmla="*/ 31 h 355"/>
                <a:gd name="T10" fmla="*/ 92 w 113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55">
                  <a:moveTo>
                    <a:pt x="92" y="0"/>
                  </a:moveTo>
                  <a:cubicBezTo>
                    <a:pt x="97" y="54"/>
                    <a:pt x="113" y="214"/>
                    <a:pt x="101" y="256"/>
                  </a:cubicBezTo>
                  <a:cubicBezTo>
                    <a:pt x="86" y="307"/>
                    <a:pt x="52" y="336"/>
                    <a:pt x="22" y="348"/>
                  </a:cubicBezTo>
                  <a:cubicBezTo>
                    <a:pt x="18" y="350"/>
                    <a:pt x="15" y="352"/>
                    <a:pt x="13" y="355"/>
                  </a:cubicBezTo>
                  <a:cubicBezTo>
                    <a:pt x="17" y="212"/>
                    <a:pt x="17" y="85"/>
                    <a:pt x="0" y="31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şḻïḓê"/>
            <p:cNvSpPr/>
            <p:nvPr/>
          </p:nvSpPr>
          <p:spPr bwMode="auto">
            <a:xfrm>
              <a:off x="6601416" y="2916522"/>
              <a:ext cx="466073" cy="1571734"/>
            </a:xfrm>
            <a:custGeom>
              <a:avLst/>
              <a:gdLst>
                <a:gd name="T0" fmla="*/ 100 w 111"/>
                <a:gd name="T1" fmla="*/ 11 h 375"/>
                <a:gd name="T2" fmla="*/ 111 w 111"/>
                <a:gd name="T3" fmla="*/ 309 h 375"/>
                <a:gd name="T4" fmla="*/ 0 w 111"/>
                <a:gd name="T5" fmla="*/ 375 h 375"/>
                <a:gd name="T6" fmla="*/ 0 w 111"/>
                <a:gd name="T7" fmla="*/ 366 h 375"/>
                <a:gd name="T8" fmla="*/ 0 w 111"/>
                <a:gd name="T9" fmla="*/ 358 h 375"/>
                <a:gd name="T10" fmla="*/ 9 w 111"/>
                <a:gd name="T11" fmla="*/ 351 h 375"/>
                <a:gd name="T12" fmla="*/ 88 w 111"/>
                <a:gd name="T13" fmla="*/ 259 h 375"/>
                <a:gd name="T14" fmla="*/ 79 w 111"/>
                <a:gd name="T15" fmla="*/ 3 h 375"/>
                <a:gd name="T16" fmla="*/ 89 w 111"/>
                <a:gd name="T17" fmla="*/ 0 h 375"/>
                <a:gd name="T18" fmla="*/ 100 w 111"/>
                <a:gd name="T19" fmla="*/ 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375">
                  <a:moveTo>
                    <a:pt x="100" y="11"/>
                  </a:moveTo>
                  <a:cubicBezTo>
                    <a:pt x="111" y="309"/>
                    <a:pt x="111" y="309"/>
                    <a:pt x="111" y="309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2" y="355"/>
                    <a:pt x="5" y="353"/>
                    <a:pt x="9" y="351"/>
                  </a:cubicBezTo>
                  <a:cubicBezTo>
                    <a:pt x="39" y="339"/>
                    <a:pt x="73" y="310"/>
                    <a:pt x="88" y="259"/>
                  </a:cubicBezTo>
                  <a:cubicBezTo>
                    <a:pt x="100" y="217"/>
                    <a:pt x="84" y="57"/>
                    <a:pt x="79" y="3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100" y="11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iślíďe"/>
            <p:cNvSpPr/>
            <p:nvPr/>
          </p:nvSpPr>
          <p:spPr bwMode="auto">
            <a:xfrm>
              <a:off x="6601416" y="4207805"/>
              <a:ext cx="474144" cy="423702"/>
            </a:xfrm>
            <a:custGeom>
              <a:avLst/>
              <a:gdLst>
                <a:gd name="T0" fmla="*/ 4 w 235"/>
                <a:gd name="T1" fmla="*/ 210 h 210"/>
                <a:gd name="T2" fmla="*/ 31 w 235"/>
                <a:gd name="T3" fmla="*/ 195 h 210"/>
                <a:gd name="T4" fmla="*/ 35 w 235"/>
                <a:gd name="T5" fmla="*/ 124 h 210"/>
                <a:gd name="T6" fmla="*/ 40 w 235"/>
                <a:gd name="T7" fmla="*/ 203 h 210"/>
                <a:gd name="T8" fmla="*/ 75 w 235"/>
                <a:gd name="T9" fmla="*/ 183 h 210"/>
                <a:gd name="T10" fmla="*/ 81 w 235"/>
                <a:gd name="T11" fmla="*/ 89 h 210"/>
                <a:gd name="T12" fmla="*/ 85 w 235"/>
                <a:gd name="T13" fmla="*/ 176 h 210"/>
                <a:gd name="T14" fmla="*/ 110 w 235"/>
                <a:gd name="T15" fmla="*/ 162 h 210"/>
                <a:gd name="T16" fmla="*/ 125 w 235"/>
                <a:gd name="T17" fmla="*/ 62 h 210"/>
                <a:gd name="T18" fmla="*/ 119 w 235"/>
                <a:gd name="T19" fmla="*/ 149 h 210"/>
                <a:gd name="T20" fmla="*/ 150 w 235"/>
                <a:gd name="T21" fmla="*/ 135 h 210"/>
                <a:gd name="T22" fmla="*/ 160 w 235"/>
                <a:gd name="T23" fmla="*/ 52 h 210"/>
                <a:gd name="T24" fmla="*/ 162 w 235"/>
                <a:gd name="T25" fmla="*/ 120 h 210"/>
                <a:gd name="T26" fmla="*/ 189 w 235"/>
                <a:gd name="T27" fmla="*/ 101 h 210"/>
                <a:gd name="T28" fmla="*/ 194 w 235"/>
                <a:gd name="T29" fmla="*/ 25 h 210"/>
                <a:gd name="T30" fmla="*/ 198 w 235"/>
                <a:gd name="T31" fmla="*/ 97 h 210"/>
                <a:gd name="T32" fmla="*/ 214 w 235"/>
                <a:gd name="T33" fmla="*/ 85 h 210"/>
                <a:gd name="T34" fmla="*/ 217 w 235"/>
                <a:gd name="T35" fmla="*/ 23 h 210"/>
                <a:gd name="T36" fmla="*/ 223 w 235"/>
                <a:gd name="T37" fmla="*/ 79 h 210"/>
                <a:gd name="T38" fmla="*/ 235 w 235"/>
                <a:gd name="T39" fmla="*/ 70 h 210"/>
                <a:gd name="T40" fmla="*/ 231 w 235"/>
                <a:gd name="T41" fmla="*/ 0 h 210"/>
                <a:gd name="T42" fmla="*/ 0 w 235"/>
                <a:gd name="T43" fmla="*/ 133 h 210"/>
                <a:gd name="T44" fmla="*/ 4 w 235"/>
                <a:gd name="T4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5" h="210">
                  <a:moveTo>
                    <a:pt x="4" y="210"/>
                  </a:moveTo>
                  <a:lnTo>
                    <a:pt x="31" y="195"/>
                  </a:lnTo>
                  <a:lnTo>
                    <a:pt x="35" y="124"/>
                  </a:lnTo>
                  <a:lnTo>
                    <a:pt x="40" y="203"/>
                  </a:lnTo>
                  <a:lnTo>
                    <a:pt x="75" y="183"/>
                  </a:lnTo>
                  <a:lnTo>
                    <a:pt x="81" y="89"/>
                  </a:lnTo>
                  <a:lnTo>
                    <a:pt x="85" y="176"/>
                  </a:lnTo>
                  <a:lnTo>
                    <a:pt x="110" y="162"/>
                  </a:lnTo>
                  <a:lnTo>
                    <a:pt x="125" y="62"/>
                  </a:lnTo>
                  <a:lnTo>
                    <a:pt x="119" y="149"/>
                  </a:lnTo>
                  <a:lnTo>
                    <a:pt x="150" y="135"/>
                  </a:lnTo>
                  <a:lnTo>
                    <a:pt x="160" y="52"/>
                  </a:lnTo>
                  <a:lnTo>
                    <a:pt x="162" y="120"/>
                  </a:lnTo>
                  <a:lnTo>
                    <a:pt x="189" y="101"/>
                  </a:lnTo>
                  <a:lnTo>
                    <a:pt x="194" y="25"/>
                  </a:lnTo>
                  <a:lnTo>
                    <a:pt x="198" y="97"/>
                  </a:lnTo>
                  <a:lnTo>
                    <a:pt x="214" y="85"/>
                  </a:lnTo>
                  <a:lnTo>
                    <a:pt x="217" y="23"/>
                  </a:lnTo>
                  <a:lnTo>
                    <a:pt x="223" y="79"/>
                  </a:lnTo>
                  <a:lnTo>
                    <a:pt x="235" y="70"/>
                  </a:lnTo>
                  <a:lnTo>
                    <a:pt x="231" y="0"/>
                  </a:lnTo>
                  <a:lnTo>
                    <a:pt x="0" y="133"/>
                  </a:lnTo>
                  <a:lnTo>
                    <a:pt x="4" y="210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ísļïḓe"/>
            <p:cNvSpPr/>
            <p:nvPr/>
          </p:nvSpPr>
          <p:spPr bwMode="auto">
            <a:xfrm>
              <a:off x="5043807" y="2476679"/>
              <a:ext cx="2039824" cy="1152067"/>
            </a:xfrm>
            <a:custGeom>
              <a:avLst/>
              <a:gdLst>
                <a:gd name="T0" fmla="*/ 0 w 486"/>
                <a:gd name="T1" fmla="*/ 184 h 275"/>
                <a:gd name="T2" fmla="*/ 308 w 486"/>
                <a:gd name="T3" fmla="*/ 85 h 275"/>
                <a:gd name="T4" fmla="*/ 451 w 486"/>
                <a:gd name="T5" fmla="*/ 0 h 275"/>
                <a:gd name="T6" fmla="*/ 486 w 486"/>
                <a:gd name="T7" fmla="*/ 106 h 275"/>
                <a:gd name="T8" fmla="*/ 214 w 486"/>
                <a:gd name="T9" fmla="*/ 258 h 275"/>
                <a:gd name="T10" fmla="*/ 22 w 486"/>
                <a:gd name="T11" fmla="*/ 254 h 275"/>
                <a:gd name="T12" fmla="*/ 0 w 486"/>
                <a:gd name="T13" fmla="*/ 18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75">
                  <a:moveTo>
                    <a:pt x="0" y="184"/>
                  </a:moveTo>
                  <a:cubicBezTo>
                    <a:pt x="84" y="197"/>
                    <a:pt x="211" y="161"/>
                    <a:pt x="308" y="85"/>
                  </a:cubicBezTo>
                  <a:cubicBezTo>
                    <a:pt x="390" y="22"/>
                    <a:pt x="451" y="0"/>
                    <a:pt x="451" y="0"/>
                  </a:cubicBezTo>
                  <a:cubicBezTo>
                    <a:pt x="486" y="106"/>
                    <a:pt x="486" y="106"/>
                    <a:pt x="486" y="106"/>
                  </a:cubicBezTo>
                  <a:cubicBezTo>
                    <a:pt x="486" y="106"/>
                    <a:pt x="373" y="228"/>
                    <a:pt x="214" y="258"/>
                  </a:cubicBezTo>
                  <a:cubicBezTo>
                    <a:pt x="127" y="275"/>
                    <a:pt x="22" y="254"/>
                    <a:pt x="22" y="254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îSļîde"/>
            <p:cNvSpPr/>
            <p:nvPr/>
          </p:nvSpPr>
          <p:spPr bwMode="auto">
            <a:xfrm>
              <a:off x="5124512" y="2807570"/>
              <a:ext cx="1959119" cy="821176"/>
            </a:xfrm>
            <a:custGeom>
              <a:avLst/>
              <a:gdLst>
                <a:gd name="T0" fmla="*/ 467 w 467"/>
                <a:gd name="T1" fmla="*/ 27 h 196"/>
                <a:gd name="T2" fmla="*/ 195 w 467"/>
                <a:gd name="T3" fmla="*/ 179 h 196"/>
                <a:gd name="T4" fmla="*/ 3 w 467"/>
                <a:gd name="T5" fmla="*/ 175 h 196"/>
                <a:gd name="T6" fmla="*/ 0 w 467"/>
                <a:gd name="T7" fmla="*/ 164 h 196"/>
                <a:gd name="T8" fmla="*/ 223 w 467"/>
                <a:gd name="T9" fmla="*/ 146 h 196"/>
                <a:gd name="T10" fmla="*/ 445 w 467"/>
                <a:gd name="T11" fmla="*/ 10 h 196"/>
                <a:gd name="T12" fmla="*/ 458 w 467"/>
                <a:gd name="T13" fmla="*/ 0 h 196"/>
                <a:gd name="T14" fmla="*/ 467 w 467"/>
                <a:gd name="T15" fmla="*/ 2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7" h="196">
                  <a:moveTo>
                    <a:pt x="467" y="27"/>
                  </a:moveTo>
                  <a:cubicBezTo>
                    <a:pt x="467" y="27"/>
                    <a:pt x="354" y="149"/>
                    <a:pt x="195" y="179"/>
                  </a:cubicBezTo>
                  <a:cubicBezTo>
                    <a:pt x="108" y="196"/>
                    <a:pt x="3" y="175"/>
                    <a:pt x="3" y="17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45" y="167"/>
                    <a:pt x="169" y="169"/>
                    <a:pt x="223" y="146"/>
                  </a:cubicBezTo>
                  <a:cubicBezTo>
                    <a:pt x="333" y="99"/>
                    <a:pt x="372" y="64"/>
                    <a:pt x="445" y="10"/>
                  </a:cubicBezTo>
                  <a:cubicBezTo>
                    <a:pt x="450" y="6"/>
                    <a:pt x="454" y="3"/>
                    <a:pt x="458" y="0"/>
                  </a:cubicBezTo>
                  <a:lnTo>
                    <a:pt x="467" y="27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îŝḻïďê"/>
            <p:cNvSpPr/>
            <p:nvPr/>
          </p:nvSpPr>
          <p:spPr bwMode="auto">
            <a:xfrm>
              <a:off x="5786294" y="3876914"/>
              <a:ext cx="151323" cy="149305"/>
            </a:xfrm>
            <a:custGeom>
              <a:avLst/>
              <a:gdLst>
                <a:gd name="T0" fmla="*/ 33 w 36"/>
                <a:gd name="T1" fmla="*/ 13 h 36"/>
                <a:gd name="T2" fmla="*/ 22 w 36"/>
                <a:gd name="T3" fmla="*/ 33 h 36"/>
                <a:gd name="T4" fmla="*/ 2 w 36"/>
                <a:gd name="T5" fmla="*/ 22 h 36"/>
                <a:gd name="T6" fmla="*/ 13 w 36"/>
                <a:gd name="T7" fmla="*/ 2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0"/>
                    <a:pt x="22" y="33"/>
                  </a:cubicBezTo>
                  <a:cubicBezTo>
                    <a:pt x="14" y="36"/>
                    <a:pt x="5" y="31"/>
                    <a:pt x="2" y="22"/>
                  </a:cubicBezTo>
                  <a:cubicBezTo>
                    <a:pt x="0" y="14"/>
                    <a:pt x="4" y="5"/>
                    <a:pt x="13" y="2"/>
                  </a:cubicBezTo>
                  <a:cubicBezTo>
                    <a:pt x="21" y="0"/>
                    <a:pt x="30" y="4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îşļíďê"/>
            <p:cNvSpPr/>
            <p:nvPr/>
          </p:nvSpPr>
          <p:spPr bwMode="auto">
            <a:xfrm>
              <a:off x="5828664" y="4236052"/>
              <a:ext cx="151323" cy="151323"/>
            </a:xfrm>
            <a:custGeom>
              <a:avLst/>
              <a:gdLst>
                <a:gd name="T0" fmla="*/ 34 w 36"/>
                <a:gd name="T1" fmla="*/ 13 h 36"/>
                <a:gd name="T2" fmla="*/ 23 w 36"/>
                <a:gd name="T3" fmla="*/ 33 h 36"/>
                <a:gd name="T4" fmla="*/ 3 w 36"/>
                <a:gd name="T5" fmla="*/ 23 h 36"/>
                <a:gd name="T6" fmla="*/ 13 w 36"/>
                <a:gd name="T7" fmla="*/ 3 h 36"/>
                <a:gd name="T8" fmla="*/ 34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4" y="13"/>
                  </a:moveTo>
                  <a:cubicBezTo>
                    <a:pt x="36" y="21"/>
                    <a:pt x="32" y="30"/>
                    <a:pt x="23" y="33"/>
                  </a:cubicBezTo>
                  <a:cubicBezTo>
                    <a:pt x="15" y="36"/>
                    <a:pt x="6" y="31"/>
                    <a:pt x="3" y="23"/>
                  </a:cubicBezTo>
                  <a:cubicBezTo>
                    <a:pt x="0" y="14"/>
                    <a:pt x="5" y="5"/>
                    <a:pt x="13" y="3"/>
                  </a:cubicBezTo>
                  <a:cubicBezTo>
                    <a:pt x="22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ïśļíďê"/>
            <p:cNvSpPr/>
            <p:nvPr/>
          </p:nvSpPr>
          <p:spPr bwMode="auto">
            <a:xfrm>
              <a:off x="6010250" y="4566943"/>
              <a:ext cx="151323" cy="151323"/>
            </a:xfrm>
            <a:custGeom>
              <a:avLst/>
              <a:gdLst>
                <a:gd name="T0" fmla="*/ 33 w 36"/>
                <a:gd name="T1" fmla="*/ 13 h 36"/>
                <a:gd name="T2" fmla="*/ 23 w 36"/>
                <a:gd name="T3" fmla="*/ 33 h 36"/>
                <a:gd name="T4" fmla="*/ 2 w 36"/>
                <a:gd name="T5" fmla="*/ 23 h 36"/>
                <a:gd name="T6" fmla="*/ 13 w 36"/>
                <a:gd name="T7" fmla="*/ 3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1"/>
                    <a:pt x="23" y="33"/>
                  </a:cubicBezTo>
                  <a:cubicBezTo>
                    <a:pt x="14" y="36"/>
                    <a:pt x="5" y="31"/>
                    <a:pt x="2" y="23"/>
                  </a:cubicBezTo>
                  <a:cubicBezTo>
                    <a:pt x="0" y="14"/>
                    <a:pt x="4" y="5"/>
                    <a:pt x="13" y="3"/>
                  </a:cubicBezTo>
                  <a:cubicBezTo>
                    <a:pt x="21" y="0"/>
                    <a:pt x="30" y="5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íṩľïḓè"/>
            <p:cNvSpPr/>
            <p:nvPr/>
          </p:nvSpPr>
          <p:spPr bwMode="auto">
            <a:xfrm>
              <a:off x="5078106" y="2252721"/>
              <a:ext cx="617395" cy="286503"/>
            </a:xfrm>
            <a:custGeom>
              <a:avLst/>
              <a:gdLst>
                <a:gd name="T0" fmla="*/ 6 w 147"/>
                <a:gd name="T1" fmla="*/ 22 h 68"/>
                <a:gd name="T2" fmla="*/ 22 w 147"/>
                <a:gd name="T3" fmla="*/ 5 h 68"/>
                <a:gd name="T4" fmla="*/ 119 w 147"/>
                <a:gd name="T5" fmla="*/ 5 h 68"/>
                <a:gd name="T6" fmla="*/ 106 w 147"/>
                <a:gd name="T7" fmla="*/ 64 h 68"/>
                <a:gd name="T8" fmla="*/ 6 w 147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8">
                  <a:moveTo>
                    <a:pt x="6" y="22"/>
                  </a:move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47" y="11"/>
                    <a:pt x="147" y="68"/>
                    <a:pt x="106" y="64"/>
                  </a:cubicBezTo>
                  <a:cubicBezTo>
                    <a:pt x="56" y="49"/>
                    <a:pt x="13" y="33"/>
                    <a:pt x="6" y="22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îṡḻîḓê"/>
            <p:cNvSpPr/>
            <p:nvPr/>
          </p:nvSpPr>
          <p:spPr bwMode="auto">
            <a:xfrm>
              <a:off x="5078106" y="2252721"/>
              <a:ext cx="579060" cy="256240"/>
            </a:xfrm>
            <a:custGeom>
              <a:avLst/>
              <a:gdLst>
                <a:gd name="T0" fmla="*/ 138 w 138"/>
                <a:gd name="T1" fmla="*/ 27 h 61"/>
                <a:gd name="T2" fmla="*/ 135 w 138"/>
                <a:gd name="T3" fmla="*/ 36 h 61"/>
                <a:gd name="T4" fmla="*/ 121 w 138"/>
                <a:gd name="T5" fmla="*/ 54 h 61"/>
                <a:gd name="T6" fmla="*/ 93 w 138"/>
                <a:gd name="T7" fmla="*/ 52 h 61"/>
                <a:gd name="T8" fmla="*/ 90 w 138"/>
                <a:gd name="T9" fmla="*/ 40 h 61"/>
                <a:gd name="T10" fmla="*/ 85 w 138"/>
                <a:gd name="T11" fmla="*/ 19 h 61"/>
                <a:gd name="T12" fmla="*/ 79 w 138"/>
                <a:gd name="T13" fmla="*/ 46 h 61"/>
                <a:gd name="T14" fmla="*/ 58 w 138"/>
                <a:gd name="T15" fmla="*/ 40 h 61"/>
                <a:gd name="T16" fmla="*/ 59 w 138"/>
                <a:gd name="T17" fmla="*/ 25 h 61"/>
                <a:gd name="T18" fmla="*/ 55 w 138"/>
                <a:gd name="T19" fmla="*/ 14 h 61"/>
                <a:gd name="T20" fmla="*/ 47 w 138"/>
                <a:gd name="T21" fmla="*/ 33 h 61"/>
                <a:gd name="T22" fmla="*/ 6 w 138"/>
                <a:gd name="T23" fmla="*/ 22 h 61"/>
                <a:gd name="T24" fmla="*/ 22 w 138"/>
                <a:gd name="T25" fmla="*/ 5 h 61"/>
                <a:gd name="T26" fmla="*/ 119 w 138"/>
                <a:gd name="T27" fmla="*/ 5 h 61"/>
                <a:gd name="T28" fmla="*/ 138 w 138"/>
                <a:gd name="T29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61">
                  <a:moveTo>
                    <a:pt x="138" y="27"/>
                  </a:moveTo>
                  <a:cubicBezTo>
                    <a:pt x="137" y="29"/>
                    <a:pt x="136" y="33"/>
                    <a:pt x="135" y="36"/>
                  </a:cubicBezTo>
                  <a:cubicBezTo>
                    <a:pt x="133" y="46"/>
                    <a:pt x="133" y="47"/>
                    <a:pt x="121" y="54"/>
                  </a:cubicBezTo>
                  <a:cubicBezTo>
                    <a:pt x="109" y="61"/>
                    <a:pt x="99" y="53"/>
                    <a:pt x="93" y="52"/>
                  </a:cubicBezTo>
                  <a:cubicBezTo>
                    <a:pt x="88" y="52"/>
                    <a:pt x="90" y="47"/>
                    <a:pt x="90" y="40"/>
                  </a:cubicBezTo>
                  <a:cubicBezTo>
                    <a:pt x="91" y="33"/>
                    <a:pt x="87" y="22"/>
                    <a:pt x="85" y="19"/>
                  </a:cubicBezTo>
                  <a:cubicBezTo>
                    <a:pt x="83" y="17"/>
                    <a:pt x="83" y="41"/>
                    <a:pt x="79" y="46"/>
                  </a:cubicBezTo>
                  <a:cubicBezTo>
                    <a:pt x="74" y="51"/>
                    <a:pt x="65" y="41"/>
                    <a:pt x="58" y="40"/>
                  </a:cubicBezTo>
                  <a:cubicBezTo>
                    <a:pt x="52" y="39"/>
                    <a:pt x="59" y="35"/>
                    <a:pt x="59" y="25"/>
                  </a:cubicBezTo>
                  <a:cubicBezTo>
                    <a:pt x="60" y="16"/>
                    <a:pt x="55" y="14"/>
                    <a:pt x="55" y="14"/>
                  </a:cubicBezTo>
                  <a:cubicBezTo>
                    <a:pt x="55" y="14"/>
                    <a:pt x="53" y="29"/>
                    <a:pt x="47" y="33"/>
                  </a:cubicBezTo>
                  <a:cubicBezTo>
                    <a:pt x="41" y="38"/>
                    <a:pt x="23" y="27"/>
                    <a:pt x="6" y="22"/>
                  </a:cubicBez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29" y="7"/>
                    <a:pt x="136" y="16"/>
                    <a:pt x="138" y="27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ïṣḻîḋê"/>
            <p:cNvSpPr/>
            <p:nvPr/>
          </p:nvSpPr>
          <p:spPr bwMode="auto">
            <a:xfrm>
              <a:off x="5102317" y="2313250"/>
              <a:ext cx="566954" cy="234045"/>
            </a:xfrm>
            <a:custGeom>
              <a:avLst/>
              <a:gdLst>
                <a:gd name="T0" fmla="*/ 100 w 135"/>
                <a:gd name="T1" fmla="*/ 50 h 56"/>
                <a:gd name="T2" fmla="*/ 0 w 135"/>
                <a:gd name="T3" fmla="*/ 8 h 56"/>
                <a:gd name="T4" fmla="*/ 41 w 135"/>
                <a:gd name="T5" fmla="*/ 19 h 56"/>
                <a:gd name="T6" fmla="*/ 49 w 135"/>
                <a:gd name="T7" fmla="*/ 0 h 56"/>
                <a:gd name="T8" fmla="*/ 53 w 135"/>
                <a:gd name="T9" fmla="*/ 11 h 56"/>
                <a:gd name="T10" fmla="*/ 52 w 135"/>
                <a:gd name="T11" fmla="*/ 26 h 56"/>
                <a:gd name="T12" fmla="*/ 73 w 135"/>
                <a:gd name="T13" fmla="*/ 32 h 56"/>
                <a:gd name="T14" fmla="*/ 79 w 135"/>
                <a:gd name="T15" fmla="*/ 5 h 56"/>
                <a:gd name="T16" fmla="*/ 84 w 135"/>
                <a:gd name="T17" fmla="*/ 26 h 56"/>
                <a:gd name="T18" fmla="*/ 87 w 135"/>
                <a:gd name="T19" fmla="*/ 38 h 56"/>
                <a:gd name="T20" fmla="*/ 129 w 135"/>
                <a:gd name="T21" fmla="*/ 22 h 56"/>
                <a:gd name="T22" fmla="*/ 132 w 135"/>
                <a:gd name="T23" fmla="*/ 13 h 56"/>
                <a:gd name="T24" fmla="*/ 100 w 135"/>
                <a:gd name="T2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6">
                  <a:moveTo>
                    <a:pt x="100" y="50"/>
                  </a:moveTo>
                  <a:cubicBezTo>
                    <a:pt x="50" y="35"/>
                    <a:pt x="7" y="19"/>
                    <a:pt x="0" y="8"/>
                  </a:cubicBezTo>
                  <a:cubicBezTo>
                    <a:pt x="17" y="13"/>
                    <a:pt x="35" y="24"/>
                    <a:pt x="41" y="19"/>
                  </a:cubicBezTo>
                  <a:cubicBezTo>
                    <a:pt x="47" y="15"/>
                    <a:pt x="49" y="0"/>
                    <a:pt x="49" y="0"/>
                  </a:cubicBezTo>
                  <a:cubicBezTo>
                    <a:pt x="49" y="0"/>
                    <a:pt x="54" y="2"/>
                    <a:pt x="53" y="11"/>
                  </a:cubicBezTo>
                  <a:cubicBezTo>
                    <a:pt x="53" y="21"/>
                    <a:pt x="46" y="25"/>
                    <a:pt x="52" y="26"/>
                  </a:cubicBezTo>
                  <a:cubicBezTo>
                    <a:pt x="59" y="27"/>
                    <a:pt x="68" y="37"/>
                    <a:pt x="73" y="32"/>
                  </a:cubicBezTo>
                  <a:cubicBezTo>
                    <a:pt x="77" y="27"/>
                    <a:pt x="77" y="3"/>
                    <a:pt x="79" y="5"/>
                  </a:cubicBezTo>
                  <a:cubicBezTo>
                    <a:pt x="81" y="8"/>
                    <a:pt x="85" y="19"/>
                    <a:pt x="84" y="26"/>
                  </a:cubicBezTo>
                  <a:cubicBezTo>
                    <a:pt x="84" y="33"/>
                    <a:pt x="82" y="38"/>
                    <a:pt x="87" y="38"/>
                  </a:cubicBezTo>
                  <a:cubicBezTo>
                    <a:pt x="88" y="38"/>
                    <a:pt x="120" y="56"/>
                    <a:pt x="129" y="22"/>
                  </a:cubicBezTo>
                  <a:cubicBezTo>
                    <a:pt x="130" y="19"/>
                    <a:pt x="131" y="15"/>
                    <a:pt x="132" y="13"/>
                  </a:cubicBezTo>
                  <a:cubicBezTo>
                    <a:pt x="135" y="31"/>
                    <a:pt x="126" y="53"/>
                    <a:pt x="100" y="50"/>
                  </a:cubicBezTo>
                  <a:close/>
                </a:path>
              </a:pathLst>
            </a:custGeom>
            <a:solidFill>
              <a:srgbClr val="F49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ïslíḑê"/>
            <p:cNvSpPr/>
            <p:nvPr/>
          </p:nvSpPr>
          <p:spPr bwMode="auto">
            <a:xfrm>
              <a:off x="5191093" y="1411371"/>
              <a:ext cx="1801744" cy="905916"/>
            </a:xfrm>
            <a:custGeom>
              <a:avLst/>
              <a:gdLst>
                <a:gd name="T0" fmla="*/ 0 w 429"/>
                <a:gd name="T1" fmla="*/ 110 h 216"/>
                <a:gd name="T2" fmla="*/ 415 w 429"/>
                <a:gd name="T3" fmla="*/ 216 h 216"/>
                <a:gd name="T4" fmla="*/ 429 w 429"/>
                <a:gd name="T5" fmla="*/ 146 h 216"/>
                <a:gd name="T6" fmla="*/ 36 w 429"/>
                <a:gd name="T7" fmla="*/ 0 h 216"/>
                <a:gd name="T8" fmla="*/ 0 w 429"/>
                <a:gd name="T9" fmla="*/ 1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216">
                  <a:moveTo>
                    <a:pt x="0" y="110"/>
                  </a:moveTo>
                  <a:cubicBezTo>
                    <a:pt x="145" y="172"/>
                    <a:pt x="221" y="198"/>
                    <a:pt x="415" y="216"/>
                  </a:cubicBezTo>
                  <a:cubicBezTo>
                    <a:pt x="429" y="146"/>
                    <a:pt x="429" y="146"/>
                    <a:pt x="429" y="146"/>
                  </a:cubicBezTo>
                  <a:cubicBezTo>
                    <a:pt x="244" y="112"/>
                    <a:pt x="102" y="50"/>
                    <a:pt x="36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íşlîdè"/>
            <p:cNvSpPr/>
            <p:nvPr/>
          </p:nvSpPr>
          <p:spPr bwMode="auto">
            <a:xfrm>
              <a:off x="5191093" y="1843143"/>
              <a:ext cx="1801744" cy="474144"/>
            </a:xfrm>
            <a:custGeom>
              <a:avLst/>
              <a:gdLst>
                <a:gd name="T0" fmla="*/ 429 w 429"/>
                <a:gd name="T1" fmla="*/ 43 h 113"/>
                <a:gd name="T2" fmla="*/ 415 w 429"/>
                <a:gd name="T3" fmla="*/ 113 h 113"/>
                <a:gd name="T4" fmla="*/ 0 w 429"/>
                <a:gd name="T5" fmla="*/ 7 h 113"/>
                <a:gd name="T6" fmla="*/ 2 w 429"/>
                <a:gd name="T7" fmla="*/ 0 h 113"/>
                <a:gd name="T8" fmla="*/ 289 w 429"/>
                <a:gd name="T9" fmla="*/ 78 h 113"/>
                <a:gd name="T10" fmla="*/ 397 w 429"/>
                <a:gd name="T11" fmla="*/ 66 h 113"/>
                <a:gd name="T12" fmla="*/ 419 w 429"/>
                <a:gd name="T13" fmla="*/ 41 h 113"/>
                <a:gd name="T14" fmla="*/ 429 w 429"/>
                <a:gd name="T15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113">
                  <a:moveTo>
                    <a:pt x="429" y="43"/>
                  </a:moveTo>
                  <a:cubicBezTo>
                    <a:pt x="415" y="113"/>
                    <a:pt x="415" y="113"/>
                    <a:pt x="415" y="113"/>
                  </a:cubicBezTo>
                  <a:cubicBezTo>
                    <a:pt x="221" y="95"/>
                    <a:pt x="145" y="69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7" y="19"/>
                    <a:pt x="193" y="72"/>
                    <a:pt x="289" y="78"/>
                  </a:cubicBezTo>
                  <a:cubicBezTo>
                    <a:pt x="324" y="80"/>
                    <a:pt x="376" y="85"/>
                    <a:pt x="397" y="66"/>
                  </a:cubicBezTo>
                  <a:cubicBezTo>
                    <a:pt x="407" y="58"/>
                    <a:pt x="415" y="51"/>
                    <a:pt x="419" y="41"/>
                  </a:cubicBezTo>
                  <a:cubicBezTo>
                    <a:pt x="422" y="42"/>
                    <a:pt x="425" y="43"/>
                    <a:pt x="429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îś1îḍé"/>
            <p:cNvSpPr/>
            <p:nvPr/>
          </p:nvSpPr>
          <p:spPr bwMode="auto">
            <a:xfrm>
              <a:off x="7311622" y="2057012"/>
              <a:ext cx="377297" cy="369227"/>
            </a:xfrm>
            <a:custGeom>
              <a:avLst/>
              <a:gdLst>
                <a:gd name="T0" fmla="*/ 83 w 90"/>
                <a:gd name="T1" fmla="*/ 57 h 88"/>
                <a:gd name="T2" fmla="*/ 33 w 90"/>
                <a:gd name="T3" fmla="*/ 81 h 88"/>
                <a:gd name="T4" fmla="*/ 7 w 90"/>
                <a:gd name="T5" fmla="*/ 32 h 88"/>
                <a:gd name="T6" fmla="*/ 57 w 90"/>
                <a:gd name="T7" fmla="*/ 7 h 88"/>
                <a:gd name="T8" fmla="*/ 83 w 90"/>
                <a:gd name="T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83" y="57"/>
                  </a:moveTo>
                  <a:cubicBezTo>
                    <a:pt x="77" y="77"/>
                    <a:pt x="54" y="88"/>
                    <a:pt x="33" y="81"/>
                  </a:cubicBezTo>
                  <a:cubicBezTo>
                    <a:pt x="12" y="74"/>
                    <a:pt x="0" y="52"/>
                    <a:pt x="7" y="32"/>
                  </a:cubicBezTo>
                  <a:cubicBezTo>
                    <a:pt x="13" y="11"/>
                    <a:pt x="36" y="0"/>
                    <a:pt x="57" y="7"/>
                  </a:cubicBezTo>
                  <a:cubicBezTo>
                    <a:pt x="78" y="14"/>
                    <a:pt x="90" y="36"/>
                    <a:pt x="83" y="57"/>
                  </a:cubicBez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ïšḻîḍé"/>
            <p:cNvSpPr/>
            <p:nvPr/>
          </p:nvSpPr>
          <p:spPr bwMode="auto">
            <a:xfrm>
              <a:off x="7353992" y="2115523"/>
              <a:ext cx="330891" cy="310715"/>
            </a:xfrm>
            <a:custGeom>
              <a:avLst/>
              <a:gdLst>
                <a:gd name="T0" fmla="*/ 73 w 79"/>
                <a:gd name="T1" fmla="*/ 43 h 74"/>
                <a:gd name="T2" fmla="*/ 23 w 79"/>
                <a:gd name="T3" fmla="*/ 67 h 74"/>
                <a:gd name="T4" fmla="*/ 0 w 79"/>
                <a:gd name="T5" fmla="*/ 49 h 74"/>
                <a:gd name="T6" fmla="*/ 50 w 79"/>
                <a:gd name="T7" fmla="*/ 50 h 74"/>
                <a:gd name="T8" fmla="*/ 60 w 79"/>
                <a:gd name="T9" fmla="*/ 0 h 74"/>
                <a:gd name="T10" fmla="*/ 73 w 79"/>
                <a:gd name="T11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73" y="43"/>
                  </a:moveTo>
                  <a:cubicBezTo>
                    <a:pt x="67" y="63"/>
                    <a:pt x="44" y="74"/>
                    <a:pt x="23" y="67"/>
                  </a:cubicBezTo>
                  <a:cubicBezTo>
                    <a:pt x="13" y="64"/>
                    <a:pt x="5" y="57"/>
                    <a:pt x="0" y="49"/>
                  </a:cubicBezTo>
                  <a:cubicBezTo>
                    <a:pt x="3" y="51"/>
                    <a:pt x="31" y="67"/>
                    <a:pt x="50" y="50"/>
                  </a:cubicBezTo>
                  <a:cubicBezTo>
                    <a:pt x="70" y="31"/>
                    <a:pt x="63" y="11"/>
                    <a:pt x="60" y="0"/>
                  </a:cubicBezTo>
                  <a:cubicBezTo>
                    <a:pt x="73" y="10"/>
                    <a:pt x="79" y="27"/>
                    <a:pt x="73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$1îḓe"/>
            <p:cNvSpPr/>
            <p:nvPr/>
          </p:nvSpPr>
          <p:spPr bwMode="auto">
            <a:xfrm>
              <a:off x="5396891" y="2127628"/>
              <a:ext cx="88776" cy="88776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ïs1îḍê"/>
            <p:cNvSpPr/>
            <p:nvPr/>
          </p:nvSpPr>
          <p:spPr bwMode="auto">
            <a:xfrm>
              <a:off x="5451368" y="215789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6 h 6"/>
                <a:gd name="T4" fmla="*/ 0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6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îSḷîḍê"/>
            <p:cNvSpPr/>
            <p:nvPr/>
          </p:nvSpPr>
          <p:spPr bwMode="auto">
            <a:xfrm>
              <a:off x="5677342" y="2169999"/>
              <a:ext cx="88776" cy="92811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išľíďé"/>
            <p:cNvSpPr/>
            <p:nvPr/>
          </p:nvSpPr>
          <p:spPr bwMode="auto">
            <a:xfrm>
              <a:off x="5731818" y="220833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ï$líďè"/>
            <p:cNvSpPr/>
            <p:nvPr/>
          </p:nvSpPr>
          <p:spPr bwMode="auto">
            <a:xfrm>
              <a:off x="5564355" y="2621948"/>
              <a:ext cx="62547" cy="68599"/>
            </a:xfrm>
            <a:custGeom>
              <a:avLst/>
              <a:gdLst>
                <a:gd name="T0" fmla="*/ 15 w 31"/>
                <a:gd name="T1" fmla="*/ 0 h 34"/>
                <a:gd name="T2" fmla="*/ 0 w 31"/>
                <a:gd name="T3" fmla="*/ 11 h 34"/>
                <a:gd name="T4" fmla="*/ 0 w 31"/>
                <a:gd name="T5" fmla="*/ 27 h 34"/>
                <a:gd name="T6" fmla="*/ 23 w 31"/>
                <a:gd name="T7" fmla="*/ 34 h 34"/>
                <a:gd name="T8" fmla="*/ 31 w 31"/>
                <a:gd name="T9" fmla="*/ 11 h 34"/>
                <a:gd name="T10" fmla="*/ 15 w 3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15" y="0"/>
                  </a:moveTo>
                  <a:lnTo>
                    <a:pt x="0" y="11"/>
                  </a:lnTo>
                  <a:lnTo>
                    <a:pt x="0" y="27"/>
                  </a:lnTo>
                  <a:lnTo>
                    <a:pt x="23" y="34"/>
                  </a:lnTo>
                  <a:lnTo>
                    <a:pt x="31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i$ḷîḋè"/>
            <p:cNvSpPr/>
            <p:nvPr/>
          </p:nvSpPr>
          <p:spPr bwMode="auto">
            <a:xfrm>
              <a:off x="5711641" y="2640106"/>
              <a:ext cx="70618" cy="66582"/>
            </a:xfrm>
            <a:custGeom>
              <a:avLst/>
              <a:gdLst>
                <a:gd name="T0" fmla="*/ 25 w 35"/>
                <a:gd name="T1" fmla="*/ 0 h 33"/>
                <a:gd name="T2" fmla="*/ 8 w 35"/>
                <a:gd name="T3" fmla="*/ 0 h 33"/>
                <a:gd name="T4" fmla="*/ 0 w 35"/>
                <a:gd name="T5" fmla="*/ 14 h 33"/>
                <a:gd name="T6" fmla="*/ 15 w 35"/>
                <a:gd name="T7" fmla="*/ 33 h 33"/>
                <a:gd name="T8" fmla="*/ 35 w 35"/>
                <a:gd name="T9" fmla="*/ 18 h 33"/>
                <a:gd name="T10" fmla="*/ 25 w 35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3">
                  <a:moveTo>
                    <a:pt x="25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5" y="33"/>
                  </a:lnTo>
                  <a:lnTo>
                    <a:pt x="35" y="18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îṧliḓê"/>
            <p:cNvSpPr/>
            <p:nvPr/>
          </p:nvSpPr>
          <p:spPr bwMode="auto">
            <a:xfrm>
              <a:off x="5836734" y="2563436"/>
              <a:ext cx="68599" cy="66582"/>
            </a:xfrm>
            <a:custGeom>
              <a:avLst/>
              <a:gdLst>
                <a:gd name="T0" fmla="*/ 5 w 34"/>
                <a:gd name="T1" fmla="*/ 6 h 33"/>
                <a:gd name="T2" fmla="*/ 21 w 34"/>
                <a:gd name="T3" fmla="*/ 0 h 33"/>
                <a:gd name="T4" fmla="*/ 34 w 34"/>
                <a:gd name="T5" fmla="*/ 11 h 33"/>
                <a:gd name="T6" fmla="*/ 25 w 34"/>
                <a:gd name="T7" fmla="*/ 33 h 33"/>
                <a:gd name="T8" fmla="*/ 0 w 34"/>
                <a:gd name="T9" fmla="*/ 27 h 33"/>
                <a:gd name="T10" fmla="*/ 5 w 34"/>
                <a:gd name="T1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3">
                  <a:moveTo>
                    <a:pt x="5" y="6"/>
                  </a:moveTo>
                  <a:lnTo>
                    <a:pt x="21" y="0"/>
                  </a:lnTo>
                  <a:lnTo>
                    <a:pt x="34" y="11"/>
                  </a:lnTo>
                  <a:lnTo>
                    <a:pt x="25" y="33"/>
                  </a:lnTo>
                  <a:lnTo>
                    <a:pt x="0" y="27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íSḷíďè"/>
            <p:cNvSpPr/>
            <p:nvPr/>
          </p:nvSpPr>
          <p:spPr bwMode="auto">
            <a:xfrm>
              <a:off x="5800417" y="2430273"/>
              <a:ext cx="217904" cy="213869"/>
            </a:xfrm>
            <a:custGeom>
              <a:avLst/>
              <a:gdLst>
                <a:gd name="T0" fmla="*/ 9 w 52"/>
                <a:gd name="T1" fmla="*/ 0 h 51"/>
                <a:gd name="T2" fmla="*/ 15 w 52"/>
                <a:gd name="T3" fmla="*/ 34 h 51"/>
                <a:gd name="T4" fmla="*/ 52 w 52"/>
                <a:gd name="T5" fmla="*/ 46 h 51"/>
                <a:gd name="T6" fmla="*/ 9 w 5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9" y="0"/>
                  </a:moveTo>
                  <a:cubicBezTo>
                    <a:pt x="9" y="0"/>
                    <a:pt x="0" y="17"/>
                    <a:pt x="15" y="34"/>
                  </a:cubicBezTo>
                  <a:cubicBezTo>
                    <a:pt x="29" y="51"/>
                    <a:pt x="52" y="46"/>
                    <a:pt x="52" y="46"/>
                  </a:cubicBezTo>
                  <a:cubicBezTo>
                    <a:pt x="25" y="39"/>
                    <a:pt x="11" y="23"/>
                    <a:pt x="9" y="0"/>
                  </a:cubicBezTo>
                  <a:close/>
                </a:path>
              </a:pathLst>
            </a:custGeom>
            <a:solidFill>
              <a:srgbClr val="B3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ïsļiḑè"/>
            <p:cNvSpPr/>
            <p:nvPr/>
          </p:nvSpPr>
          <p:spPr bwMode="auto">
            <a:xfrm>
              <a:off x="7226881" y="2232545"/>
              <a:ext cx="788894" cy="1018903"/>
            </a:xfrm>
            <a:custGeom>
              <a:avLst/>
              <a:gdLst>
                <a:gd name="T0" fmla="*/ 164 w 188"/>
                <a:gd name="T1" fmla="*/ 7 h 243"/>
                <a:gd name="T2" fmla="*/ 149 w 188"/>
                <a:gd name="T3" fmla="*/ 10 h 243"/>
                <a:gd name="T4" fmla="*/ 111 w 188"/>
                <a:gd name="T5" fmla="*/ 66 h 243"/>
                <a:gd name="T6" fmla="*/ 107 w 188"/>
                <a:gd name="T7" fmla="*/ 11 h 243"/>
                <a:gd name="T8" fmla="*/ 95 w 188"/>
                <a:gd name="T9" fmla="*/ 1 h 243"/>
                <a:gd name="T10" fmla="*/ 85 w 188"/>
                <a:gd name="T11" fmla="*/ 12 h 243"/>
                <a:gd name="T12" fmla="*/ 91 w 188"/>
                <a:gd name="T13" fmla="*/ 95 h 243"/>
                <a:gd name="T14" fmla="*/ 4 w 188"/>
                <a:gd name="T15" fmla="*/ 225 h 243"/>
                <a:gd name="T16" fmla="*/ 7 w 188"/>
                <a:gd name="T17" fmla="*/ 240 h 243"/>
                <a:gd name="T18" fmla="*/ 22 w 188"/>
                <a:gd name="T19" fmla="*/ 237 h 243"/>
                <a:gd name="T20" fmla="*/ 94 w 188"/>
                <a:gd name="T21" fmla="*/ 129 h 243"/>
                <a:gd name="T22" fmla="*/ 97 w 188"/>
                <a:gd name="T23" fmla="*/ 129 h 243"/>
                <a:gd name="T24" fmla="*/ 179 w 188"/>
                <a:gd name="T25" fmla="*/ 102 h 243"/>
                <a:gd name="T26" fmla="*/ 182 w 188"/>
                <a:gd name="T27" fmla="*/ 100 h 243"/>
                <a:gd name="T28" fmla="*/ 186 w 188"/>
                <a:gd name="T29" fmla="*/ 88 h 243"/>
                <a:gd name="T30" fmla="*/ 173 w 188"/>
                <a:gd name="T31" fmla="*/ 81 h 243"/>
                <a:gd name="T32" fmla="*/ 114 w 188"/>
                <a:gd name="T33" fmla="*/ 100 h 243"/>
                <a:gd name="T34" fmla="*/ 167 w 188"/>
                <a:gd name="T35" fmla="*/ 22 h 243"/>
                <a:gd name="T36" fmla="*/ 164 w 188"/>
                <a:gd name="T37" fmla="*/ 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43">
                  <a:moveTo>
                    <a:pt x="164" y="7"/>
                  </a:moveTo>
                  <a:cubicBezTo>
                    <a:pt x="159" y="3"/>
                    <a:pt x="152" y="5"/>
                    <a:pt x="149" y="10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6" y="5"/>
                    <a:pt x="101" y="0"/>
                    <a:pt x="95" y="1"/>
                  </a:cubicBezTo>
                  <a:cubicBezTo>
                    <a:pt x="89" y="1"/>
                    <a:pt x="85" y="6"/>
                    <a:pt x="85" y="12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0" y="230"/>
                    <a:pt x="2" y="236"/>
                    <a:pt x="7" y="240"/>
                  </a:cubicBezTo>
                  <a:cubicBezTo>
                    <a:pt x="12" y="243"/>
                    <a:pt x="18" y="242"/>
                    <a:pt x="22" y="237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5" y="129"/>
                    <a:pt x="96" y="129"/>
                    <a:pt x="97" y="129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80" y="101"/>
                    <a:pt x="181" y="101"/>
                    <a:pt x="182" y="100"/>
                  </a:cubicBezTo>
                  <a:cubicBezTo>
                    <a:pt x="186" y="98"/>
                    <a:pt x="188" y="93"/>
                    <a:pt x="186" y="88"/>
                  </a:cubicBezTo>
                  <a:cubicBezTo>
                    <a:pt x="184" y="82"/>
                    <a:pt x="178" y="79"/>
                    <a:pt x="173" y="81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70" y="17"/>
                    <a:pt x="169" y="10"/>
                    <a:pt x="164" y="7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iṥlîḓé"/>
            <p:cNvSpPr/>
            <p:nvPr/>
          </p:nvSpPr>
          <p:spPr bwMode="auto">
            <a:xfrm>
              <a:off x="7289427" y="1990430"/>
              <a:ext cx="899863" cy="996709"/>
            </a:xfrm>
            <a:custGeom>
              <a:avLst/>
              <a:gdLst>
                <a:gd name="T0" fmla="*/ 8 w 214"/>
                <a:gd name="T1" fmla="*/ 192 h 238"/>
                <a:gd name="T2" fmla="*/ 94 w 214"/>
                <a:gd name="T3" fmla="*/ 238 h 238"/>
                <a:gd name="T4" fmla="*/ 112 w 214"/>
                <a:gd name="T5" fmla="*/ 196 h 238"/>
                <a:gd name="T6" fmla="*/ 184 w 214"/>
                <a:gd name="T7" fmla="*/ 146 h 238"/>
                <a:gd name="T8" fmla="*/ 111 w 214"/>
                <a:gd name="T9" fmla="*/ 12 h 238"/>
                <a:gd name="T10" fmla="*/ 47 w 214"/>
                <a:gd name="T11" fmla="*/ 125 h 238"/>
                <a:gd name="T12" fmla="*/ 28 w 214"/>
                <a:gd name="T13" fmla="*/ 79 h 238"/>
                <a:gd name="T14" fmla="*/ 32 w 214"/>
                <a:gd name="T15" fmla="*/ 157 h 238"/>
                <a:gd name="T16" fmla="*/ 8 w 214"/>
                <a:gd name="T17" fmla="*/ 19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38">
                  <a:moveTo>
                    <a:pt x="8" y="192"/>
                  </a:moveTo>
                  <a:cubicBezTo>
                    <a:pt x="94" y="238"/>
                    <a:pt x="94" y="238"/>
                    <a:pt x="94" y="238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2" y="196"/>
                    <a:pt x="169" y="175"/>
                    <a:pt x="184" y="146"/>
                  </a:cubicBezTo>
                  <a:cubicBezTo>
                    <a:pt x="214" y="87"/>
                    <a:pt x="156" y="0"/>
                    <a:pt x="111" y="12"/>
                  </a:cubicBezTo>
                  <a:cubicBezTo>
                    <a:pt x="77" y="21"/>
                    <a:pt x="39" y="97"/>
                    <a:pt x="47" y="125"/>
                  </a:cubicBezTo>
                  <a:cubicBezTo>
                    <a:pt x="47" y="125"/>
                    <a:pt x="40" y="82"/>
                    <a:pt x="28" y="79"/>
                  </a:cubicBezTo>
                  <a:cubicBezTo>
                    <a:pt x="0" y="74"/>
                    <a:pt x="3" y="143"/>
                    <a:pt x="32" y="157"/>
                  </a:cubicBezTo>
                  <a:lnTo>
                    <a:pt x="8" y="192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ïṣlîḑè"/>
            <p:cNvSpPr/>
            <p:nvPr/>
          </p:nvSpPr>
          <p:spPr bwMode="auto">
            <a:xfrm>
              <a:off x="7420574" y="2048942"/>
              <a:ext cx="746523" cy="938198"/>
            </a:xfrm>
            <a:custGeom>
              <a:avLst/>
              <a:gdLst>
                <a:gd name="T0" fmla="*/ 21 w 178"/>
                <a:gd name="T1" fmla="*/ 150 h 224"/>
                <a:gd name="T2" fmla="*/ 0 w 178"/>
                <a:gd name="T3" fmla="*/ 191 h 224"/>
                <a:gd name="T4" fmla="*/ 63 w 178"/>
                <a:gd name="T5" fmla="*/ 224 h 224"/>
                <a:gd name="T6" fmla="*/ 81 w 178"/>
                <a:gd name="T7" fmla="*/ 182 h 224"/>
                <a:gd name="T8" fmla="*/ 153 w 178"/>
                <a:gd name="T9" fmla="*/ 132 h 224"/>
                <a:gd name="T10" fmla="*/ 105 w 178"/>
                <a:gd name="T11" fmla="*/ 0 h 224"/>
                <a:gd name="T12" fmla="*/ 112 w 178"/>
                <a:gd name="T13" fmla="*/ 31 h 224"/>
                <a:gd name="T14" fmla="*/ 21 w 178"/>
                <a:gd name="T15" fmla="*/ 15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24">
                  <a:moveTo>
                    <a:pt x="21" y="150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81" y="182"/>
                    <a:pt x="138" y="161"/>
                    <a:pt x="153" y="132"/>
                  </a:cubicBezTo>
                  <a:cubicBezTo>
                    <a:pt x="178" y="84"/>
                    <a:pt x="143" y="16"/>
                    <a:pt x="105" y="0"/>
                  </a:cubicBezTo>
                  <a:cubicBezTo>
                    <a:pt x="108" y="9"/>
                    <a:pt x="111" y="19"/>
                    <a:pt x="112" y="31"/>
                  </a:cubicBezTo>
                  <a:cubicBezTo>
                    <a:pt x="115" y="93"/>
                    <a:pt x="21" y="150"/>
                    <a:pt x="21" y="150"/>
                  </a:cubicBez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496362" y="943230"/>
            <a:ext cx="4062609" cy="3001860"/>
            <a:chOff x="3178834" y="914400"/>
            <a:chExt cx="5849258" cy="508490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3178834" y="914400"/>
              <a:ext cx="5849258" cy="3512457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5016775" y="4662274"/>
              <a:ext cx="2117290" cy="13370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5400" b="1">
                  <a:solidFill>
                    <a:srgbClr val="A2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春风</a:t>
              </a:r>
              <a:endParaRPr lang="zh-CN" altLang="en-US" sz="54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743166" y="1304297"/>
            <a:ext cx="3323772" cy="2435020"/>
            <a:chOff x="3425371" y="1262743"/>
            <a:chExt cx="5138057" cy="4055691"/>
          </a:xfrm>
        </p:grpSpPr>
        <p:sp>
          <p:nvSpPr>
            <p:cNvPr id="51" name="矩形 50"/>
            <p:cNvSpPr/>
            <p:nvPr/>
          </p:nvSpPr>
          <p:spPr>
            <a:xfrm>
              <a:off x="4978713" y="4395103"/>
              <a:ext cx="1576073" cy="923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5400" b="1">
                  <a:solidFill>
                    <a:srgbClr val="A2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夏雨</a:t>
              </a:r>
              <a:endParaRPr lang="zh-CN" altLang="en-US" sz="54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3425371" y="1262743"/>
              <a:ext cx="5138057" cy="3018971"/>
            </a:xfrm>
            <a:prstGeom prst="rect">
              <a:avLst/>
            </a:prstGeom>
          </p:spPr>
        </p:pic>
      </p:grpSp>
      <p:grpSp>
        <p:nvGrpSpPr>
          <p:cNvPr id="56" name="组合 55"/>
          <p:cNvGrpSpPr/>
          <p:nvPr/>
        </p:nvGrpSpPr>
        <p:grpSpPr>
          <a:xfrm>
            <a:off x="2220686" y="4084068"/>
            <a:ext cx="3236685" cy="2178265"/>
            <a:chOff x="3701144" y="1459223"/>
            <a:chExt cx="5457372" cy="3998138"/>
          </a:xfrm>
        </p:grpSpPr>
        <p:sp>
          <p:nvSpPr>
            <p:cNvPr id="57" name="矩形 56"/>
            <p:cNvSpPr/>
            <p:nvPr/>
          </p:nvSpPr>
          <p:spPr>
            <a:xfrm>
              <a:off x="4632242" y="4534030"/>
              <a:ext cx="1576073" cy="923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5400" b="1">
                  <a:solidFill>
                    <a:srgbClr val="A2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秋霜</a:t>
              </a:r>
              <a:endParaRPr lang="zh-CN" altLang="en-US" sz="54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3701144" y="1459223"/>
              <a:ext cx="5457372" cy="2859314"/>
            </a:xfrm>
            <a:prstGeom prst="rect">
              <a:avLst/>
            </a:prstGeom>
          </p:spPr>
        </p:pic>
      </p:grpSp>
      <p:grpSp>
        <p:nvGrpSpPr>
          <p:cNvPr id="59" name="组合 58"/>
          <p:cNvGrpSpPr/>
          <p:nvPr/>
        </p:nvGrpSpPr>
        <p:grpSpPr>
          <a:xfrm>
            <a:off x="6734631" y="4084068"/>
            <a:ext cx="3665630" cy="2045017"/>
            <a:chOff x="3069001" y="1193799"/>
            <a:chExt cx="6053997" cy="4139002"/>
          </a:xfrm>
        </p:grpSpPr>
        <p:sp>
          <p:nvSpPr>
            <p:cNvPr id="60" name="矩形 59"/>
            <p:cNvSpPr/>
            <p:nvPr/>
          </p:nvSpPr>
          <p:spPr>
            <a:xfrm>
              <a:off x="4796543" y="4409472"/>
              <a:ext cx="1576073" cy="923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5400" b="1">
                  <a:solidFill>
                    <a:srgbClr val="A2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冬雪</a:t>
              </a:r>
              <a:endParaRPr lang="zh-CN" altLang="en-US" sz="54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9F9F9"/>
                </a:clrFrom>
                <a:clrTo>
                  <a:srgbClr val="F9F9F9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3069001" y="1193799"/>
              <a:ext cx="6053997" cy="3368390"/>
            </a:xfrm>
            <a:prstGeom prst="rect">
              <a:avLst/>
            </a:prstGeom>
          </p:spPr>
        </p:pic>
      </p:grpSp>
    </p:spTree>
    <p:custDataLst>
      <p:tags r:id="rId7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îSlíḋê"/>
          <p:cNvSpPr/>
          <p:nvPr/>
        </p:nvSpPr>
        <p:spPr>
          <a:xfrm>
            <a:off x="0" y="-13892"/>
            <a:ext cx="12192000" cy="928292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150" name="0c38131d-66ce-45a0-847b-0a84904de4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3" y="7816"/>
            <a:ext cx="890359" cy="935414"/>
            <a:chOff x="4002710" y="1229784"/>
            <a:chExt cx="4186580" cy="4398432"/>
          </a:xfrm>
        </p:grpSpPr>
        <p:sp>
          <p:nvSpPr>
            <p:cNvPr id="151" name="í$1idé"/>
            <p:cNvSpPr/>
            <p:nvPr/>
          </p:nvSpPr>
          <p:spPr bwMode="auto">
            <a:xfrm>
              <a:off x="4838008" y="1498128"/>
              <a:ext cx="2170969" cy="2049911"/>
            </a:xfrm>
            <a:custGeom>
              <a:avLst/>
              <a:gdLst>
                <a:gd name="T0" fmla="*/ 479 w 517"/>
                <a:gd name="T1" fmla="*/ 189 h 489"/>
                <a:gd name="T2" fmla="*/ 319 w 517"/>
                <a:gd name="T3" fmla="*/ 450 h 489"/>
                <a:gd name="T4" fmla="*/ 38 w 517"/>
                <a:gd name="T5" fmla="*/ 329 h 489"/>
                <a:gd name="T6" fmla="*/ 189 w 517"/>
                <a:gd name="T7" fmla="*/ 39 h 489"/>
                <a:gd name="T8" fmla="*/ 479 w 517"/>
                <a:gd name="T9" fmla="*/ 1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489">
                  <a:moveTo>
                    <a:pt x="479" y="189"/>
                  </a:moveTo>
                  <a:cubicBezTo>
                    <a:pt x="517" y="311"/>
                    <a:pt x="441" y="412"/>
                    <a:pt x="319" y="450"/>
                  </a:cubicBezTo>
                  <a:cubicBezTo>
                    <a:pt x="197" y="489"/>
                    <a:pt x="77" y="451"/>
                    <a:pt x="38" y="329"/>
                  </a:cubicBezTo>
                  <a:cubicBezTo>
                    <a:pt x="0" y="208"/>
                    <a:pt x="67" y="78"/>
                    <a:pt x="189" y="39"/>
                  </a:cubicBezTo>
                  <a:cubicBezTo>
                    <a:pt x="310" y="0"/>
                    <a:pt x="440" y="68"/>
                    <a:pt x="479" y="189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ïṡľîḋè"/>
            <p:cNvSpPr/>
            <p:nvPr/>
          </p:nvSpPr>
          <p:spPr bwMode="auto">
            <a:xfrm>
              <a:off x="5582513" y="1498128"/>
              <a:ext cx="1426464" cy="1967189"/>
            </a:xfrm>
            <a:custGeom>
              <a:avLst/>
              <a:gdLst>
                <a:gd name="T0" fmla="*/ 302 w 340"/>
                <a:gd name="T1" fmla="*/ 189 h 469"/>
                <a:gd name="T2" fmla="*/ 142 w 340"/>
                <a:gd name="T3" fmla="*/ 450 h 469"/>
                <a:gd name="T4" fmla="*/ 0 w 340"/>
                <a:gd name="T5" fmla="*/ 459 h 469"/>
                <a:gd name="T6" fmla="*/ 148 w 340"/>
                <a:gd name="T7" fmla="*/ 349 h 469"/>
                <a:gd name="T8" fmla="*/ 204 w 340"/>
                <a:gd name="T9" fmla="*/ 183 h 469"/>
                <a:gd name="T10" fmla="*/ 85 w 340"/>
                <a:gd name="T11" fmla="*/ 83 h 469"/>
                <a:gd name="T12" fmla="*/ 7 w 340"/>
                <a:gd name="T13" fmla="*/ 41 h 469"/>
                <a:gd name="T14" fmla="*/ 12 w 340"/>
                <a:gd name="T15" fmla="*/ 39 h 469"/>
                <a:gd name="T16" fmla="*/ 302 w 340"/>
                <a:gd name="T17" fmla="*/ 18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469">
                  <a:moveTo>
                    <a:pt x="302" y="189"/>
                  </a:moveTo>
                  <a:cubicBezTo>
                    <a:pt x="340" y="311"/>
                    <a:pt x="264" y="412"/>
                    <a:pt x="142" y="450"/>
                  </a:cubicBezTo>
                  <a:cubicBezTo>
                    <a:pt x="93" y="466"/>
                    <a:pt x="44" y="469"/>
                    <a:pt x="0" y="459"/>
                  </a:cubicBezTo>
                  <a:cubicBezTo>
                    <a:pt x="37" y="433"/>
                    <a:pt x="105" y="384"/>
                    <a:pt x="148" y="349"/>
                  </a:cubicBezTo>
                  <a:cubicBezTo>
                    <a:pt x="210" y="299"/>
                    <a:pt x="224" y="255"/>
                    <a:pt x="204" y="183"/>
                  </a:cubicBezTo>
                  <a:cubicBezTo>
                    <a:pt x="183" y="112"/>
                    <a:pt x="85" y="83"/>
                    <a:pt x="85" y="8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0"/>
                    <a:pt x="10" y="40"/>
                    <a:pt x="12" y="39"/>
                  </a:cubicBezTo>
                  <a:cubicBezTo>
                    <a:pt x="133" y="0"/>
                    <a:pt x="263" y="68"/>
                    <a:pt x="302" y="189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íṣḷiḑe"/>
            <p:cNvSpPr/>
            <p:nvPr/>
          </p:nvSpPr>
          <p:spPr bwMode="auto">
            <a:xfrm>
              <a:off x="4317460" y="3870860"/>
              <a:ext cx="1045132" cy="746523"/>
            </a:xfrm>
            <a:custGeom>
              <a:avLst/>
              <a:gdLst>
                <a:gd name="T0" fmla="*/ 3 w 249"/>
                <a:gd name="T1" fmla="*/ 148 h 178"/>
                <a:gd name="T2" fmla="*/ 7 w 249"/>
                <a:gd name="T3" fmla="*/ 133 h 178"/>
                <a:gd name="T4" fmla="*/ 66 w 249"/>
                <a:gd name="T5" fmla="*/ 99 h 178"/>
                <a:gd name="T6" fmla="*/ 11 w 249"/>
                <a:gd name="T7" fmla="*/ 91 h 178"/>
                <a:gd name="T8" fmla="*/ 2 w 249"/>
                <a:gd name="T9" fmla="*/ 79 h 178"/>
                <a:gd name="T10" fmla="*/ 14 w 249"/>
                <a:gd name="T11" fmla="*/ 69 h 178"/>
                <a:gd name="T12" fmla="*/ 96 w 249"/>
                <a:gd name="T13" fmla="*/ 81 h 178"/>
                <a:gd name="T14" fmla="*/ 232 w 249"/>
                <a:gd name="T15" fmla="*/ 3 h 178"/>
                <a:gd name="T16" fmla="*/ 246 w 249"/>
                <a:gd name="T17" fmla="*/ 7 h 178"/>
                <a:gd name="T18" fmla="*/ 245 w 249"/>
                <a:gd name="T19" fmla="*/ 19 h 178"/>
                <a:gd name="T20" fmla="*/ 242 w 249"/>
                <a:gd name="T21" fmla="*/ 22 h 178"/>
                <a:gd name="T22" fmla="*/ 130 w 249"/>
                <a:gd name="T23" fmla="*/ 87 h 178"/>
                <a:gd name="T24" fmla="*/ 129 w 249"/>
                <a:gd name="T25" fmla="*/ 89 h 178"/>
                <a:gd name="T26" fmla="*/ 97 w 249"/>
                <a:gd name="T27" fmla="*/ 170 h 178"/>
                <a:gd name="T28" fmla="*/ 83 w 249"/>
                <a:gd name="T29" fmla="*/ 176 h 178"/>
                <a:gd name="T30" fmla="*/ 77 w 249"/>
                <a:gd name="T31" fmla="*/ 161 h 178"/>
                <a:gd name="T32" fmla="*/ 100 w 249"/>
                <a:gd name="T33" fmla="*/ 104 h 178"/>
                <a:gd name="T34" fmla="*/ 18 w 249"/>
                <a:gd name="T35" fmla="*/ 152 h 178"/>
                <a:gd name="T36" fmla="*/ 3 w 249"/>
                <a:gd name="T37" fmla="*/ 14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78">
                  <a:moveTo>
                    <a:pt x="3" y="148"/>
                  </a:moveTo>
                  <a:cubicBezTo>
                    <a:pt x="0" y="142"/>
                    <a:pt x="2" y="136"/>
                    <a:pt x="7" y="133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5" y="90"/>
                    <a:pt x="1" y="85"/>
                    <a:pt x="2" y="79"/>
                  </a:cubicBezTo>
                  <a:cubicBezTo>
                    <a:pt x="3" y="73"/>
                    <a:pt x="8" y="69"/>
                    <a:pt x="14" y="69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7" y="0"/>
                    <a:pt x="243" y="2"/>
                    <a:pt x="246" y="7"/>
                  </a:cubicBezTo>
                  <a:cubicBezTo>
                    <a:pt x="249" y="11"/>
                    <a:pt x="248" y="16"/>
                    <a:pt x="245" y="19"/>
                  </a:cubicBezTo>
                  <a:cubicBezTo>
                    <a:pt x="245" y="20"/>
                    <a:pt x="244" y="21"/>
                    <a:pt x="242" y="22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8"/>
                    <a:pt x="130" y="88"/>
                    <a:pt x="129" y="89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95" y="175"/>
                    <a:pt x="88" y="178"/>
                    <a:pt x="83" y="176"/>
                  </a:cubicBezTo>
                  <a:cubicBezTo>
                    <a:pt x="77" y="173"/>
                    <a:pt x="75" y="167"/>
                    <a:pt x="77" y="161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3" y="155"/>
                    <a:pt x="6" y="153"/>
                    <a:pt x="3" y="148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ṩľïḍé"/>
            <p:cNvSpPr/>
            <p:nvPr/>
          </p:nvSpPr>
          <p:spPr bwMode="auto">
            <a:xfrm>
              <a:off x="4002710" y="3943495"/>
              <a:ext cx="990657" cy="895827"/>
            </a:xfrm>
            <a:custGeom>
              <a:avLst/>
              <a:gdLst>
                <a:gd name="T0" fmla="*/ 185 w 236"/>
                <a:gd name="T1" fmla="*/ 3 h 214"/>
                <a:gd name="T2" fmla="*/ 236 w 236"/>
                <a:gd name="T3" fmla="*/ 86 h 214"/>
                <a:gd name="T4" fmla="*/ 194 w 236"/>
                <a:gd name="T5" fmla="*/ 106 h 214"/>
                <a:gd name="T6" fmla="*/ 148 w 236"/>
                <a:gd name="T7" fmla="*/ 181 h 214"/>
                <a:gd name="T8" fmla="*/ 10 w 236"/>
                <a:gd name="T9" fmla="*/ 115 h 214"/>
                <a:gd name="T10" fmla="*/ 120 w 236"/>
                <a:gd name="T11" fmla="*/ 45 h 214"/>
                <a:gd name="T12" fmla="*/ 73 w 236"/>
                <a:gd name="T13" fmla="*/ 29 h 214"/>
                <a:gd name="T14" fmla="*/ 151 w 236"/>
                <a:gd name="T15" fmla="*/ 28 h 214"/>
                <a:gd name="T16" fmla="*/ 185 w 236"/>
                <a:gd name="T1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214">
                  <a:moveTo>
                    <a:pt x="185" y="3"/>
                  </a:moveTo>
                  <a:cubicBezTo>
                    <a:pt x="236" y="86"/>
                    <a:pt x="236" y="86"/>
                    <a:pt x="236" y="86"/>
                  </a:cubicBezTo>
                  <a:cubicBezTo>
                    <a:pt x="194" y="106"/>
                    <a:pt x="194" y="106"/>
                    <a:pt x="194" y="106"/>
                  </a:cubicBezTo>
                  <a:cubicBezTo>
                    <a:pt x="194" y="106"/>
                    <a:pt x="176" y="165"/>
                    <a:pt x="148" y="181"/>
                  </a:cubicBezTo>
                  <a:cubicBezTo>
                    <a:pt x="91" y="214"/>
                    <a:pt x="0" y="160"/>
                    <a:pt x="10" y="115"/>
                  </a:cubicBezTo>
                  <a:cubicBezTo>
                    <a:pt x="18" y="81"/>
                    <a:pt x="91" y="38"/>
                    <a:pt x="120" y="45"/>
                  </a:cubicBezTo>
                  <a:cubicBezTo>
                    <a:pt x="120" y="45"/>
                    <a:pt x="76" y="41"/>
                    <a:pt x="73" y="29"/>
                  </a:cubicBezTo>
                  <a:cubicBezTo>
                    <a:pt x="67" y="1"/>
                    <a:pt x="136" y="0"/>
                    <a:pt x="151" y="28"/>
                  </a:cubicBezTo>
                  <a:lnTo>
                    <a:pt x="185" y="3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iṧlïḑè"/>
            <p:cNvSpPr/>
            <p:nvPr/>
          </p:nvSpPr>
          <p:spPr bwMode="auto">
            <a:xfrm>
              <a:off x="4363865" y="4185610"/>
              <a:ext cx="629500" cy="566954"/>
            </a:xfrm>
            <a:custGeom>
              <a:avLst/>
              <a:gdLst>
                <a:gd name="T0" fmla="*/ 132 w 150"/>
                <a:gd name="T1" fmla="*/ 0 h 135"/>
                <a:gd name="T2" fmla="*/ 84 w 150"/>
                <a:gd name="T3" fmla="*/ 24 h 135"/>
                <a:gd name="T4" fmla="*/ 60 w 150"/>
                <a:gd name="T5" fmla="*/ 85 h 135"/>
                <a:gd name="T6" fmla="*/ 0 w 150"/>
                <a:gd name="T7" fmla="*/ 131 h 135"/>
                <a:gd name="T8" fmla="*/ 62 w 150"/>
                <a:gd name="T9" fmla="*/ 123 h 135"/>
                <a:gd name="T10" fmla="*/ 108 w 150"/>
                <a:gd name="T11" fmla="*/ 48 h 135"/>
                <a:gd name="T12" fmla="*/ 150 w 150"/>
                <a:gd name="T13" fmla="*/ 28 h 135"/>
                <a:gd name="T14" fmla="*/ 132 w 15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35">
                  <a:moveTo>
                    <a:pt x="13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74" y="59"/>
                    <a:pt x="60" y="85"/>
                  </a:cubicBezTo>
                  <a:cubicBezTo>
                    <a:pt x="50" y="104"/>
                    <a:pt x="17" y="122"/>
                    <a:pt x="0" y="131"/>
                  </a:cubicBezTo>
                  <a:cubicBezTo>
                    <a:pt x="21" y="135"/>
                    <a:pt x="43" y="134"/>
                    <a:pt x="62" y="123"/>
                  </a:cubicBezTo>
                  <a:cubicBezTo>
                    <a:pt x="90" y="107"/>
                    <a:pt x="108" y="48"/>
                    <a:pt x="108" y="48"/>
                  </a:cubicBezTo>
                  <a:cubicBezTo>
                    <a:pt x="150" y="28"/>
                    <a:pt x="150" y="28"/>
                    <a:pt x="150" y="28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ïṩliḍè"/>
            <p:cNvSpPr/>
            <p:nvPr/>
          </p:nvSpPr>
          <p:spPr bwMode="auto">
            <a:xfrm>
              <a:off x="5427156" y="1229784"/>
              <a:ext cx="2064035" cy="964427"/>
            </a:xfrm>
            <a:custGeom>
              <a:avLst/>
              <a:gdLst>
                <a:gd name="T0" fmla="*/ 0 w 492"/>
                <a:gd name="T1" fmla="*/ 86 h 230"/>
                <a:gd name="T2" fmla="*/ 152 w 492"/>
                <a:gd name="T3" fmla="*/ 8 h 230"/>
                <a:gd name="T4" fmla="*/ 417 w 492"/>
                <a:gd name="T5" fmla="*/ 108 h 230"/>
                <a:gd name="T6" fmla="*/ 492 w 492"/>
                <a:gd name="T7" fmla="*/ 213 h 230"/>
                <a:gd name="T8" fmla="*/ 468 w 492"/>
                <a:gd name="T9" fmla="*/ 230 h 230"/>
                <a:gd name="T10" fmla="*/ 374 w 492"/>
                <a:gd name="T11" fmla="*/ 172 h 230"/>
                <a:gd name="T12" fmla="*/ 365 w 492"/>
                <a:gd name="T13" fmla="*/ 196 h 230"/>
                <a:gd name="T14" fmla="*/ 0 w 492"/>
                <a:gd name="T15" fmla="*/ 8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230">
                  <a:moveTo>
                    <a:pt x="0" y="86"/>
                  </a:moveTo>
                  <a:cubicBezTo>
                    <a:pt x="0" y="86"/>
                    <a:pt x="70" y="16"/>
                    <a:pt x="152" y="8"/>
                  </a:cubicBezTo>
                  <a:cubicBezTo>
                    <a:pt x="234" y="0"/>
                    <a:pt x="346" y="28"/>
                    <a:pt x="417" y="108"/>
                  </a:cubicBezTo>
                  <a:cubicBezTo>
                    <a:pt x="462" y="159"/>
                    <a:pt x="492" y="213"/>
                    <a:pt x="492" y="213"/>
                  </a:cubicBezTo>
                  <a:cubicBezTo>
                    <a:pt x="468" y="230"/>
                    <a:pt x="468" y="230"/>
                    <a:pt x="468" y="230"/>
                  </a:cubicBezTo>
                  <a:cubicBezTo>
                    <a:pt x="468" y="230"/>
                    <a:pt x="402" y="170"/>
                    <a:pt x="374" y="172"/>
                  </a:cubicBezTo>
                  <a:cubicBezTo>
                    <a:pt x="365" y="172"/>
                    <a:pt x="365" y="196"/>
                    <a:pt x="365" y="19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ḷiďé"/>
            <p:cNvSpPr/>
            <p:nvPr/>
          </p:nvSpPr>
          <p:spPr bwMode="auto">
            <a:xfrm>
              <a:off x="6333071" y="1661557"/>
              <a:ext cx="1099609" cy="532654"/>
            </a:xfrm>
            <a:custGeom>
              <a:avLst/>
              <a:gdLst>
                <a:gd name="T0" fmla="*/ 127 w 262"/>
                <a:gd name="T1" fmla="*/ 7 h 127"/>
                <a:gd name="T2" fmla="*/ 0 w 262"/>
                <a:gd name="T3" fmla="*/ 48 h 127"/>
                <a:gd name="T4" fmla="*/ 149 w 262"/>
                <a:gd name="T5" fmla="*/ 93 h 127"/>
                <a:gd name="T6" fmla="*/ 158 w 262"/>
                <a:gd name="T7" fmla="*/ 69 h 127"/>
                <a:gd name="T8" fmla="*/ 252 w 262"/>
                <a:gd name="T9" fmla="*/ 127 h 127"/>
                <a:gd name="T10" fmla="*/ 262 w 262"/>
                <a:gd name="T11" fmla="*/ 120 h 127"/>
                <a:gd name="T12" fmla="*/ 127 w 262"/>
                <a:gd name="T13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27">
                  <a:moveTo>
                    <a:pt x="127" y="7"/>
                  </a:moveTo>
                  <a:cubicBezTo>
                    <a:pt x="62" y="13"/>
                    <a:pt x="20" y="36"/>
                    <a:pt x="0" y="4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49" y="93"/>
                    <a:pt x="149" y="69"/>
                    <a:pt x="158" y="69"/>
                  </a:cubicBezTo>
                  <a:cubicBezTo>
                    <a:pt x="186" y="67"/>
                    <a:pt x="252" y="127"/>
                    <a:pt x="252" y="127"/>
                  </a:cubicBezTo>
                  <a:cubicBezTo>
                    <a:pt x="262" y="120"/>
                    <a:pt x="262" y="120"/>
                    <a:pt x="262" y="120"/>
                  </a:cubicBezTo>
                  <a:cubicBezTo>
                    <a:pt x="247" y="91"/>
                    <a:pt x="195" y="0"/>
                    <a:pt x="127" y="7"/>
                  </a:cubicBez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iś1iḋé"/>
            <p:cNvSpPr/>
            <p:nvPr/>
          </p:nvSpPr>
          <p:spPr bwMode="auto">
            <a:xfrm>
              <a:off x="4914678" y="2617913"/>
              <a:ext cx="3014338" cy="3010303"/>
            </a:xfrm>
            <a:custGeom>
              <a:avLst/>
              <a:gdLst>
                <a:gd name="T0" fmla="*/ 664 w 718"/>
                <a:gd name="T1" fmla="*/ 261 h 718"/>
                <a:gd name="T2" fmla="*/ 457 w 718"/>
                <a:gd name="T3" fmla="*/ 664 h 718"/>
                <a:gd name="T4" fmla="*/ 55 w 718"/>
                <a:gd name="T5" fmla="*/ 457 h 718"/>
                <a:gd name="T6" fmla="*/ 261 w 718"/>
                <a:gd name="T7" fmla="*/ 55 h 718"/>
                <a:gd name="T8" fmla="*/ 664 w 718"/>
                <a:gd name="T9" fmla="*/ 261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718">
                  <a:moveTo>
                    <a:pt x="664" y="261"/>
                  </a:moveTo>
                  <a:cubicBezTo>
                    <a:pt x="718" y="430"/>
                    <a:pt x="626" y="610"/>
                    <a:pt x="457" y="664"/>
                  </a:cubicBezTo>
                  <a:cubicBezTo>
                    <a:pt x="289" y="718"/>
                    <a:pt x="109" y="626"/>
                    <a:pt x="55" y="457"/>
                  </a:cubicBezTo>
                  <a:cubicBezTo>
                    <a:pt x="0" y="289"/>
                    <a:pt x="93" y="109"/>
                    <a:pt x="261" y="55"/>
                  </a:cubicBezTo>
                  <a:cubicBezTo>
                    <a:pt x="430" y="0"/>
                    <a:pt x="610" y="93"/>
                    <a:pt x="664" y="261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ïśḻiḑe"/>
            <p:cNvSpPr/>
            <p:nvPr/>
          </p:nvSpPr>
          <p:spPr bwMode="auto">
            <a:xfrm>
              <a:off x="5842788" y="2803535"/>
              <a:ext cx="2043859" cy="2423173"/>
            </a:xfrm>
            <a:custGeom>
              <a:avLst/>
              <a:gdLst>
                <a:gd name="T0" fmla="*/ 443 w 487"/>
                <a:gd name="T1" fmla="*/ 217 h 578"/>
                <a:gd name="T2" fmla="*/ 321 w 487"/>
                <a:gd name="T3" fmla="*/ 578 h 578"/>
                <a:gd name="T4" fmla="*/ 387 w 487"/>
                <a:gd name="T5" fmla="*/ 460 h 578"/>
                <a:gd name="T6" fmla="*/ 339 w 487"/>
                <a:gd name="T7" fmla="*/ 390 h 578"/>
                <a:gd name="T8" fmla="*/ 273 w 487"/>
                <a:gd name="T9" fmla="*/ 429 h 578"/>
                <a:gd name="T10" fmla="*/ 264 w 487"/>
                <a:gd name="T11" fmla="*/ 156 h 578"/>
                <a:gd name="T12" fmla="*/ 139 w 487"/>
                <a:gd name="T13" fmla="*/ 197 h 578"/>
                <a:gd name="T14" fmla="*/ 0 w 487"/>
                <a:gd name="T15" fmla="*/ 194 h 578"/>
                <a:gd name="T16" fmla="*/ 193 w 487"/>
                <a:gd name="T17" fmla="*/ 0 h 578"/>
                <a:gd name="T18" fmla="*/ 443 w 487"/>
                <a:gd name="T19" fmla="*/ 21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578">
                  <a:moveTo>
                    <a:pt x="443" y="217"/>
                  </a:moveTo>
                  <a:cubicBezTo>
                    <a:pt x="487" y="355"/>
                    <a:pt x="434" y="500"/>
                    <a:pt x="321" y="578"/>
                  </a:cubicBezTo>
                  <a:cubicBezTo>
                    <a:pt x="362" y="540"/>
                    <a:pt x="373" y="497"/>
                    <a:pt x="387" y="460"/>
                  </a:cubicBezTo>
                  <a:cubicBezTo>
                    <a:pt x="401" y="423"/>
                    <a:pt x="377" y="364"/>
                    <a:pt x="339" y="390"/>
                  </a:cubicBezTo>
                  <a:cubicBezTo>
                    <a:pt x="302" y="417"/>
                    <a:pt x="273" y="429"/>
                    <a:pt x="273" y="429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177" y="190"/>
                    <a:pt x="139" y="197"/>
                  </a:cubicBezTo>
                  <a:cubicBezTo>
                    <a:pt x="100" y="203"/>
                    <a:pt x="66" y="206"/>
                    <a:pt x="0" y="194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307" y="20"/>
                    <a:pt x="405" y="100"/>
                    <a:pt x="443" y="217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iṥḷídè"/>
            <p:cNvSpPr/>
            <p:nvPr/>
          </p:nvSpPr>
          <p:spPr bwMode="auto">
            <a:xfrm>
              <a:off x="6546940" y="2928628"/>
              <a:ext cx="474144" cy="1489010"/>
            </a:xfrm>
            <a:custGeom>
              <a:avLst/>
              <a:gdLst>
                <a:gd name="T0" fmla="*/ 92 w 113"/>
                <a:gd name="T1" fmla="*/ 0 h 355"/>
                <a:gd name="T2" fmla="*/ 101 w 113"/>
                <a:gd name="T3" fmla="*/ 256 h 355"/>
                <a:gd name="T4" fmla="*/ 22 w 113"/>
                <a:gd name="T5" fmla="*/ 348 h 355"/>
                <a:gd name="T6" fmla="*/ 13 w 113"/>
                <a:gd name="T7" fmla="*/ 355 h 355"/>
                <a:gd name="T8" fmla="*/ 0 w 113"/>
                <a:gd name="T9" fmla="*/ 31 h 355"/>
                <a:gd name="T10" fmla="*/ 92 w 113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55">
                  <a:moveTo>
                    <a:pt x="92" y="0"/>
                  </a:moveTo>
                  <a:cubicBezTo>
                    <a:pt x="97" y="54"/>
                    <a:pt x="113" y="214"/>
                    <a:pt x="101" y="256"/>
                  </a:cubicBezTo>
                  <a:cubicBezTo>
                    <a:pt x="86" y="307"/>
                    <a:pt x="52" y="336"/>
                    <a:pt x="22" y="348"/>
                  </a:cubicBezTo>
                  <a:cubicBezTo>
                    <a:pt x="18" y="350"/>
                    <a:pt x="15" y="352"/>
                    <a:pt x="13" y="355"/>
                  </a:cubicBezTo>
                  <a:cubicBezTo>
                    <a:pt x="17" y="212"/>
                    <a:pt x="17" y="85"/>
                    <a:pt x="0" y="31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şḻïḓê"/>
            <p:cNvSpPr/>
            <p:nvPr/>
          </p:nvSpPr>
          <p:spPr bwMode="auto">
            <a:xfrm>
              <a:off x="6601416" y="2916522"/>
              <a:ext cx="466073" cy="1571734"/>
            </a:xfrm>
            <a:custGeom>
              <a:avLst/>
              <a:gdLst>
                <a:gd name="T0" fmla="*/ 100 w 111"/>
                <a:gd name="T1" fmla="*/ 11 h 375"/>
                <a:gd name="T2" fmla="*/ 111 w 111"/>
                <a:gd name="T3" fmla="*/ 309 h 375"/>
                <a:gd name="T4" fmla="*/ 0 w 111"/>
                <a:gd name="T5" fmla="*/ 375 h 375"/>
                <a:gd name="T6" fmla="*/ 0 w 111"/>
                <a:gd name="T7" fmla="*/ 366 h 375"/>
                <a:gd name="T8" fmla="*/ 0 w 111"/>
                <a:gd name="T9" fmla="*/ 358 h 375"/>
                <a:gd name="T10" fmla="*/ 9 w 111"/>
                <a:gd name="T11" fmla="*/ 351 h 375"/>
                <a:gd name="T12" fmla="*/ 88 w 111"/>
                <a:gd name="T13" fmla="*/ 259 h 375"/>
                <a:gd name="T14" fmla="*/ 79 w 111"/>
                <a:gd name="T15" fmla="*/ 3 h 375"/>
                <a:gd name="T16" fmla="*/ 89 w 111"/>
                <a:gd name="T17" fmla="*/ 0 h 375"/>
                <a:gd name="T18" fmla="*/ 100 w 111"/>
                <a:gd name="T19" fmla="*/ 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375">
                  <a:moveTo>
                    <a:pt x="100" y="11"/>
                  </a:moveTo>
                  <a:cubicBezTo>
                    <a:pt x="111" y="309"/>
                    <a:pt x="111" y="309"/>
                    <a:pt x="111" y="309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2" y="355"/>
                    <a:pt x="5" y="353"/>
                    <a:pt x="9" y="351"/>
                  </a:cubicBezTo>
                  <a:cubicBezTo>
                    <a:pt x="39" y="339"/>
                    <a:pt x="73" y="310"/>
                    <a:pt x="88" y="259"/>
                  </a:cubicBezTo>
                  <a:cubicBezTo>
                    <a:pt x="100" y="217"/>
                    <a:pt x="84" y="57"/>
                    <a:pt x="79" y="3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100" y="11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iślíďe"/>
            <p:cNvSpPr/>
            <p:nvPr/>
          </p:nvSpPr>
          <p:spPr bwMode="auto">
            <a:xfrm>
              <a:off x="6601416" y="4207805"/>
              <a:ext cx="474144" cy="423702"/>
            </a:xfrm>
            <a:custGeom>
              <a:avLst/>
              <a:gdLst>
                <a:gd name="T0" fmla="*/ 4 w 235"/>
                <a:gd name="T1" fmla="*/ 210 h 210"/>
                <a:gd name="T2" fmla="*/ 31 w 235"/>
                <a:gd name="T3" fmla="*/ 195 h 210"/>
                <a:gd name="T4" fmla="*/ 35 w 235"/>
                <a:gd name="T5" fmla="*/ 124 h 210"/>
                <a:gd name="T6" fmla="*/ 40 w 235"/>
                <a:gd name="T7" fmla="*/ 203 h 210"/>
                <a:gd name="T8" fmla="*/ 75 w 235"/>
                <a:gd name="T9" fmla="*/ 183 h 210"/>
                <a:gd name="T10" fmla="*/ 81 w 235"/>
                <a:gd name="T11" fmla="*/ 89 h 210"/>
                <a:gd name="T12" fmla="*/ 85 w 235"/>
                <a:gd name="T13" fmla="*/ 176 h 210"/>
                <a:gd name="T14" fmla="*/ 110 w 235"/>
                <a:gd name="T15" fmla="*/ 162 h 210"/>
                <a:gd name="T16" fmla="*/ 125 w 235"/>
                <a:gd name="T17" fmla="*/ 62 h 210"/>
                <a:gd name="T18" fmla="*/ 119 w 235"/>
                <a:gd name="T19" fmla="*/ 149 h 210"/>
                <a:gd name="T20" fmla="*/ 150 w 235"/>
                <a:gd name="T21" fmla="*/ 135 h 210"/>
                <a:gd name="T22" fmla="*/ 160 w 235"/>
                <a:gd name="T23" fmla="*/ 52 h 210"/>
                <a:gd name="T24" fmla="*/ 162 w 235"/>
                <a:gd name="T25" fmla="*/ 120 h 210"/>
                <a:gd name="T26" fmla="*/ 189 w 235"/>
                <a:gd name="T27" fmla="*/ 101 h 210"/>
                <a:gd name="T28" fmla="*/ 194 w 235"/>
                <a:gd name="T29" fmla="*/ 25 h 210"/>
                <a:gd name="T30" fmla="*/ 198 w 235"/>
                <a:gd name="T31" fmla="*/ 97 h 210"/>
                <a:gd name="T32" fmla="*/ 214 w 235"/>
                <a:gd name="T33" fmla="*/ 85 h 210"/>
                <a:gd name="T34" fmla="*/ 217 w 235"/>
                <a:gd name="T35" fmla="*/ 23 h 210"/>
                <a:gd name="T36" fmla="*/ 223 w 235"/>
                <a:gd name="T37" fmla="*/ 79 h 210"/>
                <a:gd name="T38" fmla="*/ 235 w 235"/>
                <a:gd name="T39" fmla="*/ 70 h 210"/>
                <a:gd name="T40" fmla="*/ 231 w 235"/>
                <a:gd name="T41" fmla="*/ 0 h 210"/>
                <a:gd name="T42" fmla="*/ 0 w 235"/>
                <a:gd name="T43" fmla="*/ 133 h 210"/>
                <a:gd name="T44" fmla="*/ 4 w 235"/>
                <a:gd name="T4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5" h="210">
                  <a:moveTo>
                    <a:pt x="4" y="210"/>
                  </a:moveTo>
                  <a:lnTo>
                    <a:pt x="31" y="195"/>
                  </a:lnTo>
                  <a:lnTo>
                    <a:pt x="35" y="124"/>
                  </a:lnTo>
                  <a:lnTo>
                    <a:pt x="40" y="203"/>
                  </a:lnTo>
                  <a:lnTo>
                    <a:pt x="75" y="183"/>
                  </a:lnTo>
                  <a:lnTo>
                    <a:pt x="81" y="89"/>
                  </a:lnTo>
                  <a:lnTo>
                    <a:pt x="85" y="176"/>
                  </a:lnTo>
                  <a:lnTo>
                    <a:pt x="110" y="162"/>
                  </a:lnTo>
                  <a:lnTo>
                    <a:pt x="125" y="62"/>
                  </a:lnTo>
                  <a:lnTo>
                    <a:pt x="119" y="149"/>
                  </a:lnTo>
                  <a:lnTo>
                    <a:pt x="150" y="135"/>
                  </a:lnTo>
                  <a:lnTo>
                    <a:pt x="160" y="52"/>
                  </a:lnTo>
                  <a:lnTo>
                    <a:pt x="162" y="120"/>
                  </a:lnTo>
                  <a:lnTo>
                    <a:pt x="189" y="101"/>
                  </a:lnTo>
                  <a:lnTo>
                    <a:pt x="194" y="25"/>
                  </a:lnTo>
                  <a:lnTo>
                    <a:pt x="198" y="97"/>
                  </a:lnTo>
                  <a:lnTo>
                    <a:pt x="214" y="85"/>
                  </a:lnTo>
                  <a:lnTo>
                    <a:pt x="217" y="23"/>
                  </a:lnTo>
                  <a:lnTo>
                    <a:pt x="223" y="79"/>
                  </a:lnTo>
                  <a:lnTo>
                    <a:pt x="235" y="70"/>
                  </a:lnTo>
                  <a:lnTo>
                    <a:pt x="231" y="0"/>
                  </a:lnTo>
                  <a:lnTo>
                    <a:pt x="0" y="133"/>
                  </a:lnTo>
                  <a:lnTo>
                    <a:pt x="4" y="210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ísļïḓe"/>
            <p:cNvSpPr/>
            <p:nvPr/>
          </p:nvSpPr>
          <p:spPr bwMode="auto">
            <a:xfrm>
              <a:off x="5043807" y="2476679"/>
              <a:ext cx="2039824" cy="1152067"/>
            </a:xfrm>
            <a:custGeom>
              <a:avLst/>
              <a:gdLst>
                <a:gd name="T0" fmla="*/ 0 w 486"/>
                <a:gd name="T1" fmla="*/ 184 h 275"/>
                <a:gd name="T2" fmla="*/ 308 w 486"/>
                <a:gd name="T3" fmla="*/ 85 h 275"/>
                <a:gd name="T4" fmla="*/ 451 w 486"/>
                <a:gd name="T5" fmla="*/ 0 h 275"/>
                <a:gd name="T6" fmla="*/ 486 w 486"/>
                <a:gd name="T7" fmla="*/ 106 h 275"/>
                <a:gd name="T8" fmla="*/ 214 w 486"/>
                <a:gd name="T9" fmla="*/ 258 h 275"/>
                <a:gd name="T10" fmla="*/ 22 w 486"/>
                <a:gd name="T11" fmla="*/ 254 h 275"/>
                <a:gd name="T12" fmla="*/ 0 w 486"/>
                <a:gd name="T13" fmla="*/ 18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75">
                  <a:moveTo>
                    <a:pt x="0" y="184"/>
                  </a:moveTo>
                  <a:cubicBezTo>
                    <a:pt x="84" y="197"/>
                    <a:pt x="211" y="161"/>
                    <a:pt x="308" y="85"/>
                  </a:cubicBezTo>
                  <a:cubicBezTo>
                    <a:pt x="390" y="22"/>
                    <a:pt x="451" y="0"/>
                    <a:pt x="451" y="0"/>
                  </a:cubicBezTo>
                  <a:cubicBezTo>
                    <a:pt x="486" y="106"/>
                    <a:pt x="486" y="106"/>
                    <a:pt x="486" y="106"/>
                  </a:cubicBezTo>
                  <a:cubicBezTo>
                    <a:pt x="486" y="106"/>
                    <a:pt x="373" y="228"/>
                    <a:pt x="214" y="258"/>
                  </a:cubicBezTo>
                  <a:cubicBezTo>
                    <a:pt x="127" y="275"/>
                    <a:pt x="22" y="254"/>
                    <a:pt x="22" y="254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îSļîde"/>
            <p:cNvSpPr/>
            <p:nvPr/>
          </p:nvSpPr>
          <p:spPr bwMode="auto">
            <a:xfrm>
              <a:off x="5124512" y="2807570"/>
              <a:ext cx="1959119" cy="821176"/>
            </a:xfrm>
            <a:custGeom>
              <a:avLst/>
              <a:gdLst>
                <a:gd name="T0" fmla="*/ 467 w 467"/>
                <a:gd name="T1" fmla="*/ 27 h 196"/>
                <a:gd name="T2" fmla="*/ 195 w 467"/>
                <a:gd name="T3" fmla="*/ 179 h 196"/>
                <a:gd name="T4" fmla="*/ 3 w 467"/>
                <a:gd name="T5" fmla="*/ 175 h 196"/>
                <a:gd name="T6" fmla="*/ 0 w 467"/>
                <a:gd name="T7" fmla="*/ 164 h 196"/>
                <a:gd name="T8" fmla="*/ 223 w 467"/>
                <a:gd name="T9" fmla="*/ 146 h 196"/>
                <a:gd name="T10" fmla="*/ 445 w 467"/>
                <a:gd name="T11" fmla="*/ 10 h 196"/>
                <a:gd name="T12" fmla="*/ 458 w 467"/>
                <a:gd name="T13" fmla="*/ 0 h 196"/>
                <a:gd name="T14" fmla="*/ 467 w 467"/>
                <a:gd name="T15" fmla="*/ 2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7" h="196">
                  <a:moveTo>
                    <a:pt x="467" y="27"/>
                  </a:moveTo>
                  <a:cubicBezTo>
                    <a:pt x="467" y="27"/>
                    <a:pt x="354" y="149"/>
                    <a:pt x="195" y="179"/>
                  </a:cubicBezTo>
                  <a:cubicBezTo>
                    <a:pt x="108" y="196"/>
                    <a:pt x="3" y="175"/>
                    <a:pt x="3" y="17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45" y="167"/>
                    <a:pt x="169" y="169"/>
                    <a:pt x="223" y="146"/>
                  </a:cubicBezTo>
                  <a:cubicBezTo>
                    <a:pt x="333" y="99"/>
                    <a:pt x="372" y="64"/>
                    <a:pt x="445" y="10"/>
                  </a:cubicBezTo>
                  <a:cubicBezTo>
                    <a:pt x="450" y="6"/>
                    <a:pt x="454" y="3"/>
                    <a:pt x="458" y="0"/>
                  </a:cubicBezTo>
                  <a:lnTo>
                    <a:pt x="467" y="27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îŝḻïďê"/>
            <p:cNvSpPr/>
            <p:nvPr/>
          </p:nvSpPr>
          <p:spPr bwMode="auto">
            <a:xfrm>
              <a:off x="5786294" y="3876914"/>
              <a:ext cx="151323" cy="149305"/>
            </a:xfrm>
            <a:custGeom>
              <a:avLst/>
              <a:gdLst>
                <a:gd name="T0" fmla="*/ 33 w 36"/>
                <a:gd name="T1" fmla="*/ 13 h 36"/>
                <a:gd name="T2" fmla="*/ 22 w 36"/>
                <a:gd name="T3" fmla="*/ 33 h 36"/>
                <a:gd name="T4" fmla="*/ 2 w 36"/>
                <a:gd name="T5" fmla="*/ 22 h 36"/>
                <a:gd name="T6" fmla="*/ 13 w 36"/>
                <a:gd name="T7" fmla="*/ 2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0"/>
                    <a:pt x="22" y="33"/>
                  </a:cubicBezTo>
                  <a:cubicBezTo>
                    <a:pt x="14" y="36"/>
                    <a:pt x="5" y="31"/>
                    <a:pt x="2" y="22"/>
                  </a:cubicBezTo>
                  <a:cubicBezTo>
                    <a:pt x="0" y="14"/>
                    <a:pt x="4" y="5"/>
                    <a:pt x="13" y="2"/>
                  </a:cubicBezTo>
                  <a:cubicBezTo>
                    <a:pt x="21" y="0"/>
                    <a:pt x="30" y="4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îşļíďê"/>
            <p:cNvSpPr/>
            <p:nvPr/>
          </p:nvSpPr>
          <p:spPr bwMode="auto">
            <a:xfrm>
              <a:off x="5828664" y="4236052"/>
              <a:ext cx="151323" cy="151323"/>
            </a:xfrm>
            <a:custGeom>
              <a:avLst/>
              <a:gdLst>
                <a:gd name="T0" fmla="*/ 34 w 36"/>
                <a:gd name="T1" fmla="*/ 13 h 36"/>
                <a:gd name="T2" fmla="*/ 23 w 36"/>
                <a:gd name="T3" fmla="*/ 33 h 36"/>
                <a:gd name="T4" fmla="*/ 3 w 36"/>
                <a:gd name="T5" fmla="*/ 23 h 36"/>
                <a:gd name="T6" fmla="*/ 13 w 36"/>
                <a:gd name="T7" fmla="*/ 3 h 36"/>
                <a:gd name="T8" fmla="*/ 34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4" y="13"/>
                  </a:moveTo>
                  <a:cubicBezTo>
                    <a:pt x="36" y="21"/>
                    <a:pt x="32" y="30"/>
                    <a:pt x="23" y="33"/>
                  </a:cubicBezTo>
                  <a:cubicBezTo>
                    <a:pt x="15" y="36"/>
                    <a:pt x="6" y="31"/>
                    <a:pt x="3" y="23"/>
                  </a:cubicBezTo>
                  <a:cubicBezTo>
                    <a:pt x="0" y="14"/>
                    <a:pt x="5" y="5"/>
                    <a:pt x="13" y="3"/>
                  </a:cubicBezTo>
                  <a:cubicBezTo>
                    <a:pt x="22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ïśļíďê"/>
            <p:cNvSpPr/>
            <p:nvPr/>
          </p:nvSpPr>
          <p:spPr bwMode="auto">
            <a:xfrm>
              <a:off x="6010250" y="4566943"/>
              <a:ext cx="151323" cy="151323"/>
            </a:xfrm>
            <a:custGeom>
              <a:avLst/>
              <a:gdLst>
                <a:gd name="T0" fmla="*/ 33 w 36"/>
                <a:gd name="T1" fmla="*/ 13 h 36"/>
                <a:gd name="T2" fmla="*/ 23 w 36"/>
                <a:gd name="T3" fmla="*/ 33 h 36"/>
                <a:gd name="T4" fmla="*/ 2 w 36"/>
                <a:gd name="T5" fmla="*/ 23 h 36"/>
                <a:gd name="T6" fmla="*/ 13 w 36"/>
                <a:gd name="T7" fmla="*/ 3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1"/>
                    <a:pt x="23" y="33"/>
                  </a:cubicBezTo>
                  <a:cubicBezTo>
                    <a:pt x="14" y="36"/>
                    <a:pt x="5" y="31"/>
                    <a:pt x="2" y="23"/>
                  </a:cubicBezTo>
                  <a:cubicBezTo>
                    <a:pt x="0" y="14"/>
                    <a:pt x="4" y="5"/>
                    <a:pt x="13" y="3"/>
                  </a:cubicBezTo>
                  <a:cubicBezTo>
                    <a:pt x="21" y="0"/>
                    <a:pt x="30" y="5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íṩľïḓè"/>
            <p:cNvSpPr/>
            <p:nvPr/>
          </p:nvSpPr>
          <p:spPr bwMode="auto">
            <a:xfrm>
              <a:off x="5078106" y="2252721"/>
              <a:ext cx="617395" cy="286503"/>
            </a:xfrm>
            <a:custGeom>
              <a:avLst/>
              <a:gdLst>
                <a:gd name="T0" fmla="*/ 6 w 147"/>
                <a:gd name="T1" fmla="*/ 22 h 68"/>
                <a:gd name="T2" fmla="*/ 22 w 147"/>
                <a:gd name="T3" fmla="*/ 5 h 68"/>
                <a:gd name="T4" fmla="*/ 119 w 147"/>
                <a:gd name="T5" fmla="*/ 5 h 68"/>
                <a:gd name="T6" fmla="*/ 106 w 147"/>
                <a:gd name="T7" fmla="*/ 64 h 68"/>
                <a:gd name="T8" fmla="*/ 6 w 147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8">
                  <a:moveTo>
                    <a:pt x="6" y="22"/>
                  </a:move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47" y="11"/>
                    <a:pt x="147" y="68"/>
                    <a:pt x="106" y="64"/>
                  </a:cubicBezTo>
                  <a:cubicBezTo>
                    <a:pt x="56" y="49"/>
                    <a:pt x="13" y="33"/>
                    <a:pt x="6" y="22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îṡḻîḓê"/>
            <p:cNvSpPr/>
            <p:nvPr/>
          </p:nvSpPr>
          <p:spPr bwMode="auto">
            <a:xfrm>
              <a:off x="5078106" y="2252721"/>
              <a:ext cx="579060" cy="256240"/>
            </a:xfrm>
            <a:custGeom>
              <a:avLst/>
              <a:gdLst>
                <a:gd name="T0" fmla="*/ 138 w 138"/>
                <a:gd name="T1" fmla="*/ 27 h 61"/>
                <a:gd name="T2" fmla="*/ 135 w 138"/>
                <a:gd name="T3" fmla="*/ 36 h 61"/>
                <a:gd name="T4" fmla="*/ 121 w 138"/>
                <a:gd name="T5" fmla="*/ 54 h 61"/>
                <a:gd name="T6" fmla="*/ 93 w 138"/>
                <a:gd name="T7" fmla="*/ 52 h 61"/>
                <a:gd name="T8" fmla="*/ 90 w 138"/>
                <a:gd name="T9" fmla="*/ 40 h 61"/>
                <a:gd name="T10" fmla="*/ 85 w 138"/>
                <a:gd name="T11" fmla="*/ 19 h 61"/>
                <a:gd name="T12" fmla="*/ 79 w 138"/>
                <a:gd name="T13" fmla="*/ 46 h 61"/>
                <a:gd name="T14" fmla="*/ 58 w 138"/>
                <a:gd name="T15" fmla="*/ 40 h 61"/>
                <a:gd name="T16" fmla="*/ 59 w 138"/>
                <a:gd name="T17" fmla="*/ 25 h 61"/>
                <a:gd name="T18" fmla="*/ 55 w 138"/>
                <a:gd name="T19" fmla="*/ 14 h 61"/>
                <a:gd name="T20" fmla="*/ 47 w 138"/>
                <a:gd name="T21" fmla="*/ 33 h 61"/>
                <a:gd name="T22" fmla="*/ 6 w 138"/>
                <a:gd name="T23" fmla="*/ 22 h 61"/>
                <a:gd name="T24" fmla="*/ 22 w 138"/>
                <a:gd name="T25" fmla="*/ 5 h 61"/>
                <a:gd name="T26" fmla="*/ 119 w 138"/>
                <a:gd name="T27" fmla="*/ 5 h 61"/>
                <a:gd name="T28" fmla="*/ 138 w 138"/>
                <a:gd name="T29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61">
                  <a:moveTo>
                    <a:pt x="138" y="27"/>
                  </a:moveTo>
                  <a:cubicBezTo>
                    <a:pt x="137" y="29"/>
                    <a:pt x="136" y="33"/>
                    <a:pt x="135" y="36"/>
                  </a:cubicBezTo>
                  <a:cubicBezTo>
                    <a:pt x="133" y="46"/>
                    <a:pt x="133" y="47"/>
                    <a:pt x="121" y="54"/>
                  </a:cubicBezTo>
                  <a:cubicBezTo>
                    <a:pt x="109" y="61"/>
                    <a:pt x="99" y="53"/>
                    <a:pt x="93" y="52"/>
                  </a:cubicBezTo>
                  <a:cubicBezTo>
                    <a:pt x="88" y="52"/>
                    <a:pt x="90" y="47"/>
                    <a:pt x="90" y="40"/>
                  </a:cubicBezTo>
                  <a:cubicBezTo>
                    <a:pt x="91" y="33"/>
                    <a:pt x="87" y="22"/>
                    <a:pt x="85" y="19"/>
                  </a:cubicBezTo>
                  <a:cubicBezTo>
                    <a:pt x="83" y="17"/>
                    <a:pt x="83" y="41"/>
                    <a:pt x="79" y="46"/>
                  </a:cubicBezTo>
                  <a:cubicBezTo>
                    <a:pt x="74" y="51"/>
                    <a:pt x="65" y="41"/>
                    <a:pt x="58" y="40"/>
                  </a:cubicBezTo>
                  <a:cubicBezTo>
                    <a:pt x="52" y="39"/>
                    <a:pt x="59" y="35"/>
                    <a:pt x="59" y="25"/>
                  </a:cubicBezTo>
                  <a:cubicBezTo>
                    <a:pt x="60" y="16"/>
                    <a:pt x="55" y="14"/>
                    <a:pt x="55" y="14"/>
                  </a:cubicBezTo>
                  <a:cubicBezTo>
                    <a:pt x="55" y="14"/>
                    <a:pt x="53" y="29"/>
                    <a:pt x="47" y="33"/>
                  </a:cubicBezTo>
                  <a:cubicBezTo>
                    <a:pt x="41" y="38"/>
                    <a:pt x="23" y="27"/>
                    <a:pt x="6" y="22"/>
                  </a:cubicBez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29" y="7"/>
                    <a:pt x="136" y="16"/>
                    <a:pt x="138" y="27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ïṣḻîḋê"/>
            <p:cNvSpPr/>
            <p:nvPr/>
          </p:nvSpPr>
          <p:spPr bwMode="auto">
            <a:xfrm>
              <a:off x="5102317" y="2313250"/>
              <a:ext cx="566954" cy="234045"/>
            </a:xfrm>
            <a:custGeom>
              <a:avLst/>
              <a:gdLst>
                <a:gd name="T0" fmla="*/ 100 w 135"/>
                <a:gd name="T1" fmla="*/ 50 h 56"/>
                <a:gd name="T2" fmla="*/ 0 w 135"/>
                <a:gd name="T3" fmla="*/ 8 h 56"/>
                <a:gd name="T4" fmla="*/ 41 w 135"/>
                <a:gd name="T5" fmla="*/ 19 h 56"/>
                <a:gd name="T6" fmla="*/ 49 w 135"/>
                <a:gd name="T7" fmla="*/ 0 h 56"/>
                <a:gd name="T8" fmla="*/ 53 w 135"/>
                <a:gd name="T9" fmla="*/ 11 h 56"/>
                <a:gd name="T10" fmla="*/ 52 w 135"/>
                <a:gd name="T11" fmla="*/ 26 h 56"/>
                <a:gd name="T12" fmla="*/ 73 w 135"/>
                <a:gd name="T13" fmla="*/ 32 h 56"/>
                <a:gd name="T14" fmla="*/ 79 w 135"/>
                <a:gd name="T15" fmla="*/ 5 h 56"/>
                <a:gd name="T16" fmla="*/ 84 w 135"/>
                <a:gd name="T17" fmla="*/ 26 h 56"/>
                <a:gd name="T18" fmla="*/ 87 w 135"/>
                <a:gd name="T19" fmla="*/ 38 h 56"/>
                <a:gd name="T20" fmla="*/ 129 w 135"/>
                <a:gd name="T21" fmla="*/ 22 h 56"/>
                <a:gd name="T22" fmla="*/ 132 w 135"/>
                <a:gd name="T23" fmla="*/ 13 h 56"/>
                <a:gd name="T24" fmla="*/ 100 w 135"/>
                <a:gd name="T2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6">
                  <a:moveTo>
                    <a:pt x="100" y="50"/>
                  </a:moveTo>
                  <a:cubicBezTo>
                    <a:pt x="50" y="35"/>
                    <a:pt x="7" y="19"/>
                    <a:pt x="0" y="8"/>
                  </a:cubicBezTo>
                  <a:cubicBezTo>
                    <a:pt x="17" y="13"/>
                    <a:pt x="35" y="24"/>
                    <a:pt x="41" y="19"/>
                  </a:cubicBezTo>
                  <a:cubicBezTo>
                    <a:pt x="47" y="15"/>
                    <a:pt x="49" y="0"/>
                    <a:pt x="49" y="0"/>
                  </a:cubicBezTo>
                  <a:cubicBezTo>
                    <a:pt x="49" y="0"/>
                    <a:pt x="54" y="2"/>
                    <a:pt x="53" y="11"/>
                  </a:cubicBezTo>
                  <a:cubicBezTo>
                    <a:pt x="53" y="21"/>
                    <a:pt x="46" y="25"/>
                    <a:pt x="52" y="26"/>
                  </a:cubicBezTo>
                  <a:cubicBezTo>
                    <a:pt x="59" y="27"/>
                    <a:pt x="68" y="37"/>
                    <a:pt x="73" y="32"/>
                  </a:cubicBezTo>
                  <a:cubicBezTo>
                    <a:pt x="77" y="27"/>
                    <a:pt x="77" y="3"/>
                    <a:pt x="79" y="5"/>
                  </a:cubicBezTo>
                  <a:cubicBezTo>
                    <a:pt x="81" y="8"/>
                    <a:pt x="85" y="19"/>
                    <a:pt x="84" y="26"/>
                  </a:cubicBezTo>
                  <a:cubicBezTo>
                    <a:pt x="84" y="33"/>
                    <a:pt x="82" y="38"/>
                    <a:pt x="87" y="38"/>
                  </a:cubicBezTo>
                  <a:cubicBezTo>
                    <a:pt x="88" y="38"/>
                    <a:pt x="120" y="56"/>
                    <a:pt x="129" y="22"/>
                  </a:cubicBezTo>
                  <a:cubicBezTo>
                    <a:pt x="130" y="19"/>
                    <a:pt x="131" y="15"/>
                    <a:pt x="132" y="13"/>
                  </a:cubicBezTo>
                  <a:cubicBezTo>
                    <a:pt x="135" y="31"/>
                    <a:pt x="126" y="53"/>
                    <a:pt x="100" y="50"/>
                  </a:cubicBezTo>
                  <a:close/>
                </a:path>
              </a:pathLst>
            </a:custGeom>
            <a:solidFill>
              <a:srgbClr val="F49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ïslíḑê"/>
            <p:cNvSpPr/>
            <p:nvPr/>
          </p:nvSpPr>
          <p:spPr bwMode="auto">
            <a:xfrm>
              <a:off x="5191093" y="1411371"/>
              <a:ext cx="1801744" cy="905916"/>
            </a:xfrm>
            <a:custGeom>
              <a:avLst/>
              <a:gdLst>
                <a:gd name="T0" fmla="*/ 0 w 429"/>
                <a:gd name="T1" fmla="*/ 110 h 216"/>
                <a:gd name="T2" fmla="*/ 415 w 429"/>
                <a:gd name="T3" fmla="*/ 216 h 216"/>
                <a:gd name="T4" fmla="*/ 429 w 429"/>
                <a:gd name="T5" fmla="*/ 146 h 216"/>
                <a:gd name="T6" fmla="*/ 36 w 429"/>
                <a:gd name="T7" fmla="*/ 0 h 216"/>
                <a:gd name="T8" fmla="*/ 0 w 429"/>
                <a:gd name="T9" fmla="*/ 1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216">
                  <a:moveTo>
                    <a:pt x="0" y="110"/>
                  </a:moveTo>
                  <a:cubicBezTo>
                    <a:pt x="145" y="172"/>
                    <a:pt x="221" y="198"/>
                    <a:pt x="415" y="216"/>
                  </a:cubicBezTo>
                  <a:cubicBezTo>
                    <a:pt x="429" y="146"/>
                    <a:pt x="429" y="146"/>
                    <a:pt x="429" y="146"/>
                  </a:cubicBezTo>
                  <a:cubicBezTo>
                    <a:pt x="244" y="112"/>
                    <a:pt x="102" y="50"/>
                    <a:pt x="36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íşlîdè"/>
            <p:cNvSpPr/>
            <p:nvPr/>
          </p:nvSpPr>
          <p:spPr bwMode="auto">
            <a:xfrm>
              <a:off x="5191093" y="1843143"/>
              <a:ext cx="1801744" cy="474144"/>
            </a:xfrm>
            <a:custGeom>
              <a:avLst/>
              <a:gdLst>
                <a:gd name="T0" fmla="*/ 429 w 429"/>
                <a:gd name="T1" fmla="*/ 43 h 113"/>
                <a:gd name="T2" fmla="*/ 415 w 429"/>
                <a:gd name="T3" fmla="*/ 113 h 113"/>
                <a:gd name="T4" fmla="*/ 0 w 429"/>
                <a:gd name="T5" fmla="*/ 7 h 113"/>
                <a:gd name="T6" fmla="*/ 2 w 429"/>
                <a:gd name="T7" fmla="*/ 0 h 113"/>
                <a:gd name="T8" fmla="*/ 289 w 429"/>
                <a:gd name="T9" fmla="*/ 78 h 113"/>
                <a:gd name="T10" fmla="*/ 397 w 429"/>
                <a:gd name="T11" fmla="*/ 66 h 113"/>
                <a:gd name="T12" fmla="*/ 419 w 429"/>
                <a:gd name="T13" fmla="*/ 41 h 113"/>
                <a:gd name="T14" fmla="*/ 429 w 429"/>
                <a:gd name="T15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113">
                  <a:moveTo>
                    <a:pt x="429" y="43"/>
                  </a:moveTo>
                  <a:cubicBezTo>
                    <a:pt x="415" y="113"/>
                    <a:pt x="415" y="113"/>
                    <a:pt x="415" y="113"/>
                  </a:cubicBezTo>
                  <a:cubicBezTo>
                    <a:pt x="221" y="95"/>
                    <a:pt x="145" y="69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7" y="19"/>
                    <a:pt x="193" y="72"/>
                    <a:pt x="289" y="78"/>
                  </a:cubicBezTo>
                  <a:cubicBezTo>
                    <a:pt x="324" y="80"/>
                    <a:pt x="376" y="85"/>
                    <a:pt x="397" y="66"/>
                  </a:cubicBezTo>
                  <a:cubicBezTo>
                    <a:pt x="407" y="58"/>
                    <a:pt x="415" y="51"/>
                    <a:pt x="419" y="41"/>
                  </a:cubicBezTo>
                  <a:cubicBezTo>
                    <a:pt x="422" y="42"/>
                    <a:pt x="425" y="43"/>
                    <a:pt x="429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îś1îḍé"/>
            <p:cNvSpPr/>
            <p:nvPr/>
          </p:nvSpPr>
          <p:spPr bwMode="auto">
            <a:xfrm>
              <a:off x="7311622" y="2057012"/>
              <a:ext cx="377297" cy="369227"/>
            </a:xfrm>
            <a:custGeom>
              <a:avLst/>
              <a:gdLst>
                <a:gd name="T0" fmla="*/ 83 w 90"/>
                <a:gd name="T1" fmla="*/ 57 h 88"/>
                <a:gd name="T2" fmla="*/ 33 w 90"/>
                <a:gd name="T3" fmla="*/ 81 h 88"/>
                <a:gd name="T4" fmla="*/ 7 w 90"/>
                <a:gd name="T5" fmla="*/ 32 h 88"/>
                <a:gd name="T6" fmla="*/ 57 w 90"/>
                <a:gd name="T7" fmla="*/ 7 h 88"/>
                <a:gd name="T8" fmla="*/ 83 w 90"/>
                <a:gd name="T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83" y="57"/>
                  </a:moveTo>
                  <a:cubicBezTo>
                    <a:pt x="77" y="77"/>
                    <a:pt x="54" y="88"/>
                    <a:pt x="33" y="81"/>
                  </a:cubicBezTo>
                  <a:cubicBezTo>
                    <a:pt x="12" y="74"/>
                    <a:pt x="0" y="52"/>
                    <a:pt x="7" y="32"/>
                  </a:cubicBezTo>
                  <a:cubicBezTo>
                    <a:pt x="13" y="11"/>
                    <a:pt x="36" y="0"/>
                    <a:pt x="57" y="7"/>
                  </a:cubicBezTo>
                  <a:cubicBezTo>
                    <a:pt x="78" y="14"/>
                    <a:pt x="90" y="36"/>
                    <a:pt x="83" y="57"/>
                  </a:cubicBez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ïšḻîḍé"/>
            <p:cNvSpPr/>
            <p:nvPr/>
          </p:nvSpPr>
          <p:spPr bwMode="auto">
            <a:xfrm>
              <a:off x="7353992" y="2115523"/>
              <a:ext cx="330891" cy="310715"/>
            </a:xfrm>
            <a:custGeom>
              <a:avLst/>
              <a:gdLst>
                <a:gd name="T0" fmla="*/ 73 w 79"/>
                <a:gd name="T1" fmla="*/ 43 h 74"/>
                <a:gd name="T2" fmla="*/ 23 w 79"/>
                <a:gd name="T3" fmla="*/ 67 h 74"/>
                <a:gd name="T4" fmla="*/ 0 w 79"/>
                <a:gd name="T5" fmla="*/ 49 h 74"/>
                <a:gd name="T6" fmla="*/ 50 w 79"/>
                <a:gd name="T7" fmla="*/ 50 h 74"/>
                <a:gd name="T8" fmla="*/ 60 w 79"/>
                <a:gd name="T9" fmla="*/ 0 h 74"/>
                <a:gd name="T10" fmla="*/ 73 w 79"/>
                <a:gd name="T11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73" y="43"/>
                  </a:moveTo>
                  <a:cubicBezTo>
                    <a:pt x="67" y="63"/>
                    <a:pt x="44" y="74"/>
                    <a:pt x="23" y="67"/>
                  </a:cubicBezTo>
                  <a:cubicBezTo>
                    <a:pt x="13" y="64"/>
                    <a:pt x="5" y="57"/>
                    <a:pt x="0" y="49"/>
                  </a:cubicBezTo>
                  <a:cubicBezTo>
                    <a:pt x="3" y="51"/>
                    <a:pt x="31" y="67"/>
                    <a:pt x="50" y="50"/>
                  </a:cubicBezTo>
                  <a:cubicBezTo>
                    <a:pt x="70" y="31"/>
                    <a:pt x="63" y="11"/>
                    <a:pt x="60" y="0"/>
                  </a:cubicBezTo>
                  <a:cubicBezTo>
                    <a:pt x="73" y="10"/>
                    <a:pt x="79" y="27"/>
                    <a:pt x="73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$1îḓe"/>
            <p:cNvSpPr/>
            <p:nvPr/>
          </p:nvSpPr>
          <p:spPr bwMode="auto">
            <a:xfrm>
              <a:off x="5396891" y="2127628"/>
              <a:ext cx="88776" cy="88776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ïs1îḍê"/>
            <p:cNvSpPr/>
            <p:nvPr/>
          </p:nvSpPr>
          <p:spPr bwMode="auto">
            <a:xfrm>
              <a:off x="5451368" y="215789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6 h 6"/>
                <a:gd name="T4" fmla="*/ 0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6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îSḷîḍê"/>
            <p:cNvSpPr/>
            <p:nvPr/>
          </p:nvSpPr>
          <p:spPr bwMode="auto">
            <a:xfrm>
              <a:off x="5677342" y="2169999"/>
              <a:ext cx="88776" cy="92811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išľíďé"/>
            <p:cNvSpPr/>
            <p:nvPr/>
          </p:nvSpPr>
          <p:spPr bwMode="auto">
            <a:xfrm>
              <a:off x="5731818" y="220833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ï$líďè"/>
            <p:cNvSpPr/>
            <p:nvPr/>
          </p:nvSpPr>
          <p:spPr bwMode="auto">
            <a:xfrm>
              <a:off x="5564355" y="2621948"/>
              <a:ext cx="62547" cy="68599"/>
            </a:xfrm>
            <a:custGeom>
              <a:avLst/>
              <a:gdLst>
                <a:gd name="T0" fmla="*/ 15 w 31"/>
                <a:gd name="T1" fmla="*/ 0 h 34"/>
                <a:gd name="T2" fmla="*/ 0 w 31"/>
                <a:gd name="T3" fmla="*/ 11 h 34"/>
                <a:gd name="T4" fmla="*/ 0 w 31"/>
                <a:gd name="T5" fmla="*/ 27 h 34"/>
                <a:gd name="T6" fmla="*/ 23 w 31"/>
                <a:gd name="T7" fmla="*/ 34 h 34"/>
                <a:gd name="T8" fmla="*/ 31 w 31"/>
                <a:gd name="T9" fmla="*/ 11 h 34"/>
                <a:gd name="T10" fmla="*/ 15 w 3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15" y="0"/>
                  </a:moveTo>
                  <a:lnTo>
                    <a:pt x="0" y="11"/>
                  </a:lnTo>
                  <a:lnTo>
                    <a:pt x="0" y="27"/>
                  </a:lnTo>
                  <a:lnTo>
                    <a:pt x="23" y="34"/>
                  </a:lnTo>
                  <a:lnTo>
                    <a:pt x="31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i$ḷîḋè"/>
            <p:cNvSpPr/>
            <p:nvPr/>
          </p:nvSpPr>
          <p:spPr bwMode="auto">
            <a:xfrm>
              <a:off x="5711641" y="2640106"/>
              <a:ext cx="70618" cy="66582"/>
            </a:xfrm>
            <a:custGeom>
              <a:avLst/>
              <a:gdLst>
                <a:gd name="T0" fmla="*/ 25 w 35"/>
                <a:gd name="T1" fmla="*/ 0 h 33"/>
                <a:gd name="T2" fmla="*/ 8 w 35"/>
                <a:gd name="T3" fmla="*/ 0 h 33"/>
                <a:gd name="T4" fmla="*/ 0 w 35"/>
                <a:gd name="T5" fmla="*/ 14 h 33"/>
                <a:gd name="T6" fmla="*/ 15 w 35"/>
                <a:gd name="T7" fmla="*/ 33 h 33"/>
                <a:gd name="T8" fmla="*/ 35 w 35"/>
                <a:gd name="T9" fmla="*/ 18 h 33"/>
                <a:gd name="T10" fmla="*/ 25 w 35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3">
                  <a:moveTo>
                    <a:pt x="25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5" y="33"/>
                  </a:lnTo>
                  <a:lnTo>
                    <a:pt x="35" y="18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îṧliḓê"/>
            <p:cNvSpPr/>
            <p:nvPr/>
          </p:nvSpPr>
          <p:spPr bwMode="auto">
            <a:xfrm>
              <a:off x="5836734" y="2563436"/>
              <a:ext cx="68599" cy="66582"/>
            </a:xfrm>
            <a:custGeom>
              <a:avLst/>
              <a:gdLst>
                <a:gd name="T0" fmla="*/ 5 w 34"/>
                <a:gd name="T1" fmla="*/ 6 h 33"/>
                <a:gd name="T2" fmla="*/ 21 w 34"/>
                <a:gd name="T3" fmla="*/ 0 h 33"/>
                <a:gd name="T4" fmla="*/ 34 w 34"/>
                <a:gd name="T5" fmla="*/ 11 h 33"/>
                <a:gd name="T6" fmla="*/ 25 w 34"/>
                <a:gd name="T7" fmla="*/ 33 h 33"/>
                <a:gd name="T8" fmla="*/ 0 w 34"/>
                <a:gd name="T9" fmla="*/ 27 h 33"/>
                <a:gd name="T10" fmla="*/ 5 w 34"/>
                <a:gd name="T1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3">
                  <a:moveTo>
                    <a:pt x="5" y="6"/>
                  </a:moveTo>
                  <a:lnTo>
                    <a:pt x="21" y="0"/>
                  </a:lnTo>
                  <a:lnTo>
                    <a:pt x="34" y="11"/>
                  </a:lnTo>
                  <a:lnTo>
                    <a:pt x="25" y="33"/>
                  </a:lnTo>
                  <a:lnTo>
                    <a:pt x="0" y="27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íSḷíďè"/>
            <p:cNvSpPr/>
            <p:nvPr/>
          </p:nvSpPr>
          <p:spPr bwMode="auto">
            <a:xfrm>
              <a:off x="5800417" y="2430273"/>
              <a:ext cx="217904" cy="213869"/>
            </a:xfrm>
            <a:custGeom>
              <a:avLst/>
              <a:gdLst>
                <a:gd name="T0" fmla="*/ 9 w 52"/>
                <a:gd name="T1" fmla="*/ 0 h 51"/>
                <a:gd name="T2" fmla="*/ 15 w 52"/>
                <a:gd name="T3" fmla="*/ 34 h 51"/>
                <a:gd name="T4" fmla="*/ 52 w 52"/>
                <a:gd name="T5" fmla="*/ 46 h 51"/>
                <a:gd name="T6" fmla="*/ 9 w 5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9" y="0"/>
                  </a:moveTo>
                  <a:cubicBezTo>
                    <a:pt x="9" y="0"/>
                    <a:pt x="0" y="17"/>
                    <a:pt x="15" y="34"/>
                  </a:cubicBezTo>
                  <a:cubicBezTo>
                    <a:pt x="29" y="51"/>
                    <a:pt x="52" y="46"/>
                    <a:pt x="52" y="46"/>
                  </a:cubicBezTo>
                  <a:cubicBezTo>
                    <a:pt x="25" y="39"/>
                    <a:pt x="11" y="23"/>
                    <a:pt x="9" y="0"/>
                  </a:cubicBezTo>
                  <a:close/>
                </a:path>
              </a:pathLst>
            </a:custGeom>
            <a:solidFill>
              <a:srgbClr val="B3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ïsļiḑè"/>
            <p:cNvSpPr/>
            <p:nvPr/>
          </p:nvSpPr>
          <p:spPr bwMode="auto">
            <a:xfrm>
              <a:off x="7226881" y="2232545"/>
              <a:ext cx="788894" cy="1018903"/>
            </a:xfrm>
            <a:custGeom>
              <a:avLst/>
              <a:gdLst>
                <a:gd name="T0" fmla="*/ 164 w 188"/>
                <a:gd name="T1" fmla="*/ 7 h 243"/>
                <a:gd name="T2" fmla="*/ 149 w 188"/>
                <a:gd name="T3" fmla="*/ 10 h 243"/>
                <a:gd name="T4" fmla="*/ 111 w 188"/>
                <a:gd name="T5" fmla="*/ 66 h 243"/>
                <a:gd name="T6" fmla="*/ 107 w 188"/>
                <a:gd name="T7" fmla="*/ 11 h 243"/>
                <a:gd name="T8" fmla="*/ 95 w 188"/>
                <a:gd name="T9" fmla="*/ 1 h 243"/>
                <a:gd name="T10" fmla="*/ 85 w 188"/>
                <a:gd name="T11" fmla="*/ 12 h 243"/>
                <a:gd name="T12" fmla="*/ 91 w 188"/>
                <a:gd name="T13" fmla="*/ 95 h 243"/>
                <a:gd name="T14" fmla="*/ 4 w 188"/>
                <a:gd name="T15" fmla="*/ 225 h 243"/>
                <a:gd name="T16" fmla="*/ 7 w 188"/>
                <a:gd name="T17" fmla="*/ 240 h 243"/>
                <a:gd name="T18" fmla="*/ 22 w 188"/>
                <a:gd name="T19" fmla="*/ 237 h 243"/>
                <a:gd name="T20" fmla="*/ 94 w 188"/>
                <a:gd name="T21" fmla="*/ 129 h 243"/>
                <a:gd name="T22" fmla="*/ 97 w 188"/>
                <a:gd name="T23" fmla="*/ 129 h 243"/>
                <a:gd name="T24" fmla="*/ 179 w 188"/>
                <a:gd name="T25" fmla="*/ 102 h 243"/>
                <a:gd name="T26" fmla="*/ 182 w 188"/>
                <a:gd name="T27" fmla="*/ 100 h 243"/>
                <a:gd name="T28" fmla="*/ 186 w 188"/>
                <a:gd name="T29" fmla="*/ 88 h 243"/>
                <a:gd name="T30" fmla="*/ 173 w 188"/>
                <a:gd name="T31" fmla="*/ 81 h 243"/>
                <a:gd name="T32" fmla="*/ 114 w 188"/>
                <a:gd name="T33" fmla="*/ 100 h 243"/>
                <a:gd name="T34" fmla="*/ 167 w 188"/>
                <a:gd name="T35" fmla="*/ 22 h 243"/>
                <a:gd name="T36" fmla="*/ 164 w 188"/>
                <a:gd name="T37" fmla="*/ 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43">
                  <a:moveTo>
                    <a:pt x="164" y="7"/>
                  </a:moveTo>
                  <a:cubicBezTo>
                    <a:pt x="159" y="3"/>
                    <a:pt x="152" y="5"/>
                    <a:pt x="149" y="10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6" y="5"/>
                    <a:pt x="101" y="0"/>
                    <a:pt x="95" y="1"/>
                  </a:cubicBezTo>
                  <a:cubicBezTo>
                    <a:pt x="89" y="1"/>
                    <a:pt x="85" y="6"/>
                    <a:pt x="85" y="12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0" y="230"/>
                    <a:pt x="2" y="236"/>
                    <a:pt x="7" y="240"/>
                  </a:cubicBezTo>
                  <a:cubicBezTo>
                    <a:pt x="12" y="243"/>
                    <a:pt x="18" y="242"/>
                    <a:pt x="22" y="237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5" y="129"/>
                    <a:pt x="96" y="129"/>
                    <a:pt x="97" y="129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80" y="101"/>
                    <a:pt x="181" y="101"/>
                    <a:pt x="182" y="100"/>
                  </a:cubicBezTo>
                  <a:cubicBezTo>
                    <a:pt x="186" y="98"/>
                    <a:pt x="188" y="93"/>
                    <a:pt x="186" y="88"/>
                  </a:cubicBezTo>
                  <a:cubicBezTo>
                    <a:pt x="184" y="82"/>
                    <a:pt x="178" y="79"/>
                    <a:pt x="173" y="81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70" y="17"/>
                    <a:pt x="169" y="10"/>
                    <a:pt x="164" y="7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iṥlîḓé"/>
            <p:cNvSpPr/>
            <p:nvPr/>
          </p:nvSpPr>
          <p:spPr bwMode="auto">
            <a:xfrm>
              <a:off x="7289427" y="1990430"/>
              <a:ext cx="899863" cy="996709"/>
            </a:xfrm>
            <a:custGeom>
              <a:avLst/>
              <a:gdLst>
                <a:gd name="T0" fmla="*/ 8 w 214"/>
                <a:gd name="T1" fmla="*/ 192 h 238"/>
                <a:gd name="T2" fmla="*/ 94 w 214"/>
                <a:gd name="T3" fmla="*/ 238 h 238"/>
                <a:gd name="T4" fmla="*/ 112 w 214"/>
                <a:gd name="T5" fmla="*/ 196 h 238"/>
                <a:gd name="T6" fmla="*/ 184 w 214"/>
                <a:gd name="T7" fmla="*/ 146 h 238"/>
                <a:gd name="T8" fmla="*/ 111 w 214"/>
                <a:gd name="T9" fmla="*/ 12 h 238"/>
                <a:gd name="T10" fmla="*/ 47 w 214"/>
                <a:gd name="T11" fmla="*/ 125 h 238"/>
                <a:gd name="T12" fmla="*/ 28 w 214"/>
                <a:gd name="T13" fmla="*/ 79 h 238"/>
                <a:gd name="T14" fmla="*/ 32 w 214"/>
                <a:gd name="T15" fmla="*/ 157 h 238"/>
                <a:gd name="T16" fmla="*/ 8 w 214"/>
                <a:gd name="T17" fmla="*/ 19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38">
                  <a:moveTo>
                    <a:pt x="8" y="192"/>
                  </a:moveTo>
                  <a:cubicBezTo>
                    <a:pt x="94" y="238"/>
                    <a:pt x="94" y="238"/>
                    <a:pt x="94" y="238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2" y="196"/>
                    <a:pt x="169" y="175"/>
                    <a:pt x="184" y="146"/>
                  </a:cubicBezTo>
                  <a:cubicBezTo>
                    <a:pt x="214" y="87"/>
                    <a:pt x="156" y="0"/>
                    <a:pt x="111" y="12"/>
                  </a:cubicBezTo>
                  <a:cubicBezTo>
                    <a:pt x="77" y="21"/>
                    <a:pt x="39" y="97"/>
                    <a:pt x="47" y="125"/>
                  </a:cubicBezTo>
                  <a:cubicBezTo>
                    <a:pt x="47" y="125"/>
                    <a:pt x="40" y="82"/>
                    <a:pt x="28" y="79"/>
                  </a:cubicBezTo>
                  <a:cubicBezTo>
                    <a:pt x="0" y="74"/>
                    <a:pt x="3" y="143"/>
                    <a:pt x="32" y="157"/>
                  </a:cubicBezTo>
                  <a:lnTo>
                    <a:pt x="8" y="192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ïṣlîḑè"/>
            <p:cNvSpPr/>
            <p:nvPr/>
          </p:nvSpPr>
          <p:spPr bwMode="auto">
            <a:xfrm>
              <a:off x="7420574" y="2048942"/>
              <a:ext cx="746523" cy="938198"/>
            </a:xfrm>
            <a:custGeom>
              <a:avLst/>
              <a:gdLst>
                <a:gd name="T0" fmla="*/ 21 w 178"/>
                <a:gd name="T1" fmla="*/ 150 h 224"/>
                <a:gd name="T2" fmla="*/ 0 w 178"/>
                <a:gd name="T3" fmla="*/ 191 h 224"/>
                <a:gd name="T4" fmla="*/ 63 w 178"/>
                <a:gd name="T5" fmla="*/ 224 h 224"/>
                <a:gd name="T6" fmla="*/ 81 w 178"/>
                <a:gd name="T7" fmla="*/ 182 h 224"/>
                <a:gd name="T8" fmla="*/ 153 w 178"/>
                <a:gd name="T9" fmla="*/ 132 h 224"/>
                <a:gd name="T10" fmla="*/ 105 w 178"/>
                <a:gd name="T11" fmla="*/ 0 h 224"/>
                <a:gd name="T12" fmla="*/ 112 w 178"/>
                <a:gd name="T13" fmla="*/ 31 h 224"/>
                <a:gd name="T14" fmla="*/ 21 w 178"/>
                <a:gd name="T15" fmla="*/ 15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24">
                  <a:moveTo>
                    <a:pt x="21" y="150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81" y="182"/>
                    <a:pt x="138" y="161"/>
                    <a:pt x="153" y="132"/>
                  </a:cubicBezTo>
                  <a:cubicBezTo>
                    <a:pt x="178" y="84"/>
                    <a:pt x="143" y="16"/>
                    <a:pt x="105" y="0"/>
                  </a:cubicBezTo>
                  <a:cubicBezTo>
                    <a:pt x="108" y="9"/>
                    <a:pt x="111" y="19"/>
                    <a:pt x="112" y="31"/>
                  </a:cubicBezTo>
                  <a:cubicBezTo>
                    <a:pt x="115" y="93"/>
                    <a:pt x="21" y="150"/>
                    <a:pt x="21" y="150"/>
                  </a:cubicBez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496362" y="943230"/>
            <a:ext cx="4062609" cy="3135876"/>
            <a:chOff x="3178834" y="914400"/>
            <a:chExt cx="5849258" cy="5311920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3178834" y="914400"/>
              <a:ext cx="5849258" cy="3512457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5016775" y="4662274"/>
              <a:ext cx="3270855" cy="15640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5400" b="1">
                  <a:solidFill>
                    <a:srgbClr val="A2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春风</a:t>
              </a:r>
              <a:r>
                <a:rPr lang="zh-CN" altLang="en-US" sz="5400" b="1">
                  <a:solidFill>
                    <a:srgbClr val="A20000"/>
                  </a:solidFill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吹</a:t>
              </a:r>
              <a:endParaRPr lang="zh-CN" altLang="en-US" sz="5400" b="1">
                <a:solidFill>
                  <a:srgbClr val="A20000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743166" y="1304297"/>
            <a:ext cx="3323772" cy="2803986"/>
            <a:chOff x="3425371" y="1262743"/>
            <a:chExt cx="5138057" cy="4670229"/>
          </a:xfrm>
        </p:grpSpPr>
        <p:sp>
          <p:nvSpPr>
            <p:cNvPr id="51" name="矩形 50"/>
            <p:cNvSpPr/>
            <p:nvPr/>
          </p:nvSpPr>
          <p:spPr>
            <a:xfrm>
              <a:off x="4978713" y="4395103"/>
              <a:ext cx="3511828" cy="15378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5400" b="1">
                  <a:solidFill>
                    <a:srgbClr val="A2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夏雨</a:t>
              </a:r>
              <a:r>
                <a:rPr lang="zh-CN" altLang="en-US" sz="5400" b="1">
                  <a:solidFill>
                    <a:srgbClr val="A20000"/>
                  </a:solidFill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落</a:t>
              </a:r>
              <a:endParaRPr lang="zh-CN" altLang="en-US" sz="5400" b="1">
                <a:solidFill>
                  <a:srgbClr val="A20000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endParaRPr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3425371" y="1262743"/>
              <a:ext cx="5138057" cy="3018971"/>
            </a:xfrm>
            <a:prstGeom prst="rect">
              <a:avLst/>
            </a:prstGeom>
          </p:spPr>
        </p:pic>
      </p:grpSp>
      <p:grpSp>
        <p:nvGrpSpPr>
          <p:cNvPr id="56" name="组合 55"/>
          <p:cNvGrpSpPr/>
          <p:nvPr/>
        </p:nvGrpSpPr>
        <p:grpSpPr>
          <a:xfrm>
            <a:off x="2220686" y="4084068"/>
            <a:ext cx="3236685" cy="2598546"/>
            <a:chOff x="3701144" y="1459223"/>
            <a:chExt cx="5457372" cy="4769551"/>
          </a:xfrm>
        </p:grpSpPr>
        <p:sp>
          <p:nvSpPr>
            <p:cNvPr id="57" name="矩形 56"/>
            <p:cNvSpPr/>
            <p:nvPr/>
          </p:nvSpPr>
          <p:spPr>
            <a:xfrm>
              <a:off x="4632242" y="4534030"/>
              <a:ext cx="3830440" cy="1694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5400" b="1">
                  <a:solidFill>
                    <a:srgbClr val="A2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秋霜</a:t>
              </a:r>
              <a:r>
                <a:rPr lang="zh-CN" altLang="en-US" sz="5400" b="1">
                  <a:solidFill>
                    <a:srgbClr val="A20000"/>
                  </a:solidFill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降</a:t>
              </a:r>
              <a:endParaRPr lang="zh-CN" altLang="en-US" sz="5400" b="1">
                <a:solidFill>
                  <a:srgbClr val="A20000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endParaRPr>
            </a:p>
          </p:txBody>
        </p: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3701144" y="1459223"/>
              <a:ext cx="5457372" cy="2859314"/>
            </a:xfrm>
            <a:prstGeom prst="rect">
              <a:avLst/>
            </a:prstGeom>
          </p:spPr>
        </p:pic>
      </p:grpSp>
      <p:grpSp>
        <p:nvGrpSpPr>
          <p:cNvPr id="59" name="组合 58"/>
          <p:cNvGrpSpPr/>
          <p:nvPr/>
        </p:nvGrpSpPr>
        <p:grpSpPr>
          <a:xfrm>
            <a:off x="6734631" y="4084068"/>
            <a:ext cx="3665630" cy="2664140"/>
            <a:chOff x="3069001" y="1193799"/>
            <a:chExt cx="6053997" cy="5392072"/>
          </a:xfrm>
        </p:grpSpPr>
        <p:sp>
          <p:nvSpPr>
            <p:cNvPr id="60" name="矩形 59"/>
            <p:cNvSpPr/>
            <p:nvPr/>
          </p:nvSpPr>
          <p:spPr>
            <a:xfrm>
              <a:off x="4742658" y="4717102"/>
              <a:ext cx="3751968" cy="18687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5400" b="1">
                  <a:solidFill>
                    <a:srgbClr val="A2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冬雪</a:t>
              </a:r>
              <a:r>
                <a:rPr lang="zh-CN" altLang="en-US" sz="5400" b="1">
                  <a:solidFill>
                    <a:srgbClr val="A20000"/>
                  </a:solidFill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飘</a:t>
              </a:r>
              <a:endParaRPr lang="zh-CN" altLang="en-US" sz="5400" b="1">
                <a:solidFill>
                  <a:srgbClr val="A20000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endParaRPr>
            </a:p>
          </p:txBody>
        </p:sp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9F9F9"/>
                </a:clrFrom>
                <a:clrTo>
                  <a:srgbClr val="F9F9F9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3069001" y="1193799"/>
              <a:ext cx="6053997" cy="3368390"/>
            </a:xfrm>
            <a:prstGeom prst="rect">
              <a:avLst/>
            </a:prstGeom>
          </p:spPr>
        </p:pic>
      </p:grpSp>
    </p:spTree>
    <p:custDataLst>
      <p:tags r:id="rId7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îSlíḋê"/>
          <p:cNvSpPr/>
          <p:nvPr/>
        </p:nvSpPr>
        <p:spPr>
          <a:xfrm>
            <a:off x="0" y="-13892"/>
            <a:ext cx="12192000" cy="928292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150" name="0c38131d-66ce-45a0-847b-0a84904de4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3" y="7816"/>
            <a:ext cx="890359" cy="935414"/>
            <a:chOff x="4002710" y="1229784"/>
            <a:chExt cx="4186580" cy="4398432"/>
          </a:xfrm>
        </p:grpSpPr>
        <p:sp>
          <p:nvSpPr>
            <p:cNvPr id="151" name="í$1idé"/>
            <p:cNvSpPr/>
            <p:nvPr/>
          </p:nvSpPr>
          <p:spPr bwMode="auto">
            <a:xfrm>
              <a:off x="4838008" y="1498128"/>
              <a:ext cx="2170969" cy="2049911"/>
            </a:xfrm>
            <a:custGeom>
              <a:avLst/>
              <a:gdLst>
                <a:gd name="T0" fmla="*/ 479 w 517"/>
                <a:gd name="T1" fmla="*/ 189 h 489"/>
                <a:gd name="T2" fmla="*/ 319 w 517"/>
                <a:gd name="T3" fmla="*/ 450 h 489"/>
                <a:gd name="T4" fmla="*/ 38 w 517"/>
                <a:gd name="T5" fmla="*/ 329 h 489"/>
                <a:gd name="T6" fmla="*/ 189 w 517"/>
                <a:gd name="T7" fmla="*/ 39 h 489"/>
                <a:gd name="T8" fmla="*/ 479 w 517"/>
                <a:gd name="T9" fmla="*/ 1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489">
                  <a:moveTo>
                    <a:pt x="479" y="189"/>
                  </a:moveTo>
                  <a:cubicBezTo>
                    <a:pt x="517" y="311"/>
                    <a:pt x="441" y="412"/>
                    <a:pt x="319" y="450"/>
                  </a:cubicBezTo>
                  <a:cubicBezTo>
                    <a:pt x="197" y="489"/>
                    <a:pt x="77" y="451"/>
                    <a:pt x="38" y="329"/>
                  </a:cubicBezTo>
                  <a:cubicBezTo>
                    <a:pt x="0" y="208"/>
                    <a:pt x="67" y="78"/>
                    <a:pt x="189" y="39"/>
                  </a:cubicBezTo>
                  <a:cubicBezTo>
                    <a:pt x="310" y="0"/>
                    <a:pt x="440" y="68"/>
                    <a:pt x="479" y="189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ïṡľîḋè"/>
            <p:cNvSpPr/>
            <p:nvPr/>
          </p:nvSpPr>
          <p:spPr bwMode="auto">
            <a:xfrm>
              <a:off x="5582513" y="1498128"/>
              <a:ext cx="1426464" cy="1967189"/>
            </a:xfrm>
            <a:custGeom>
              <a:avLst/>
              <a:gdLst>
                <a:gd name="T0" fmla="*/ 302 w 340"/>
                <a:gd name="T1" fmla="*/ 189 h 469"/>
                <a:gd name="T2" fmla="*/ 142 w 340"/>
                <a:gd name="T3" fmla="*/ 450 h 469"/>
                <a:gd name="T4" fmla="*/ 0 w 340"/>
                <a:gd name="T5" fmla="*/ 459 h 469"/>
                <a:gd name="T6" fmla="*/ 148 w 340"/>
                <a:gd name="T7" fmla="*/ 349 h 469"/>
                <a:gd name="T8" fmla="*/ 204 w 340"/>
                <a:gd name="T9" fmla="*/ 183 h 469"/>
                <a:gd name="T10" fmla="*/ 85 w 340"/>
                <a:gd name="T11" fmla="*/ 83 h 469"/>
                <a:gd name="T12" fmla="*/ 7 w 340"/>
                <a:gd name="T13" fmla="*/ 41 h 469"/>
                <a:gd name="T14" fmla="*/ 12 w 340"/>
                <a:gd name="T15" fmla="*/ 39 h 469"/>
                <a:gd name="T16" fmla="*/ 302 w 340"/>
                <a:gd name="T17" fmla="*/ 18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469">
                  <a:moveTo>
                    <a:pt x="302" y="189"/>
                  </a:moveTo>
                  <a:cubicBezTo>
                    <a:pt x="340" y="311"/>
                    <a:pt x="264" y="412"/>
                    <a:pt x="142" y="450"/>
                  </a:cubicBezTo>
                  <a:cubicBezTo>
                    <a:pt x="93" y="466"/>
                    <a:pt x="44" y="469"/>
                    <a:pt x="0" y="459"/>
                  </a:cubicBezTo>
                  <a:cubicBezTo>
                    <a:pt x="37" y="433"/>
                    <a:pt x="105" y="384"/>
                    <a:pt x="148" y="349"/>
                  </a:cubicBezTo>
                  <a:cubicBezTo>
                    <a:pt x="210" y="299"/>
                    <a:pt x="224" y="255"/>
                    <a:pt x="204" y="183"/>
                  </a:cubicBezTo>
                  <a:cubicBezTo>
                    <a:pt x="183" y="112"/>
                    <a:pt x="85" y="83"/>
                    <a:pt x="85" y="8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0"/>
                    <a:pt x="10" y="40"/>
                    <a:pt x="12" y="39"/>
                  </a:cubicBezTo>
                  <a:cubicBezTo>
                    <a:pt x="133" y="0"/>
                    <a:pt x="263" y="68"/>
                    <a:pt x="302" y="189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íṣḷiḑe"/>
            <p:cNvSpPr/>
            <p:nvPr/>
          </p:nvSpPr>
          <p:spPr bwMode="auto">
            <a:xfrm>
              <a:off x="4317460" y="3870860"/>
              <a:ext cx="1045132" cy="746523"/>
            </a:xfrm>
            <a:custGeom>
              <a:avLst/>
              <a:gdLst>
                <a:gd name="T0" fmla="*/ 3 w 249"/>
                <a:gd name="T1" fmla="*/ 148 h 178"/>
                <a:gd name="T2" fmla="*/ 7 w 249"/>
                <a:gd name="T3" fmla="*/ 133 h 178"/>
                <a:gd name="T4" fmla="*/ 66 w 249"/>
                <a:gd name="T5" fmla="*/ 99 h 178"/>
                <a:gd name="T6" fmla="*/ 11 w 249"/>
                <a:gd name="T7" fmla="*/ 91 h 178"/>
                <a:gd name="T8" fmla="*/ 2 w 249"/>
                <a:gd name="T9" fmla="*/ 79 h 178"/>
                <a:gd name="T10" fmla="*/ 14 w 249"/>
                <a:gd name="T11" fmla="*/ 69 h 178"/>
                <a:gd name="T12" fmla="*/ 96 w 249"/>
                <a:gd name="T13" fmla="*/ 81 h 178"/>
                <a:gd name="T14" fmla="*/ 232 w 249"/>
                <a:gd name="T15" fmla="*/ 3 h 178"/>
                <a:gd name="T16" fmla="*/ 246 w 249"/>
                <a:gd name="T17" fmla="*/ 7 h 178"/>
                <a:gd name="T18" fmla="*/ 245 w 249"/>
                <a:gd name="T19" fmla="*/ 19 h 178"/>
                <a:gd name="T20" fmla="*/ 242 w 249"/>
                <a:gd name="T21" fmla="*/ 22 h 178"/>
                <a:gd name="T22" fmla="*/ 130 w 249"/>
                <a:gd name="T23" fmla="*/ 87 h 178"/>
                <a:gd name="T24" fmla="*/ 129 w 249"/>
                <a:gd name="T25" fmla="*/ 89 h 178"/>
                <a:gd name="T26" fmla="*/ 97 w 249"/>
                <a:gd name="T27" fmla="*/ 170 h 178"/>
                <a:gd name="T28" fmla="*/ 83 w 249"/>
                <a:gd name="T29" fmla="*/ 176 h 178"/>
                <a:gd name="T30" fmla="*/ 77 w 249"/>
                <a:gd name="T31" fmla="*/ 161 h 178"/>
                <a:gd name="T32" fmla="*/ 100 w 249"/>
                <a:gd name="T33" fmla="*/ 104 h 178"/>
                <a:gd name="T34" fmla="*/ 18 w 249"/>
                <a:gd name="T35" fmla="*/ 152 h 178"/>
                <a:gd name="T36" fmla="*/ 3 w 249"/>
                <a:gd name="T37" fmla="*/ 14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78">
                  <a:moveTo>
                    <a:pt x="3" y="148"/>
                  </a:moveTo>
                  <a:cubicBezTo>
                    <a:pt x="0" y="142"/>
                    <a:pt x="2" y="136"/>
                    <a:pt x="7" y="133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5" y="90"/>
                    <a:pt x="1" y="85"/>
                    <a:pt x="2" y="79"/>
                  </a:cubicBezTo>
                  <a:cubicBezTo>
                    <a:pt x="3" y="73"/>
                    <a:pt x="8" y="69"/>
                    <a:pt x="14" y="69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7" y="0"/>
                    <a:pt x="243" y="2"/>
                    <a:pt x="246" y="7"/>
                  </a:cubicBezTo>
                  <a:cubicBezTo>
                    <a:pt x="249" y="11"/>
                    <a:pt x="248" y="16"/>
                    <a:pt x="245" y="19"/>
                  </a:cubicBezTo>
                  <a:cubicBezTo>
                    <a:pt x="245" y="20"/>
                    <a:pt x="244" y="21"/>
                    <a:pt x="242" y="22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8"/>
                    <a:pt x="130" y="88"/>
                    <a:pt x="129" y="89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95" y="175"/>
                    <a:pt x="88" y="178"/>
                    <a:pt x="83" y="176"/>
                  </a:cubicBezTo>
                  <a:cubicBezTo>
                    <a:pt x="77" y="173"/>
                    <a:pt x="75" y="167"/>
                    <a:pt x="77" y="161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3" y="155"/>
                    <a:pt x="6" y="153"/>
                    <a:pt x="3" y="148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ṩľïḍé"/>
            <p:cNvSpPr/>
            <p:nvPr/>
          </p:nvSpPr>
          <p:spPr bwMode="auto">
            <a:xfrm>
              <a:off x="4002710" y="3943495"/>
              <a:ext cx="990657" cy="895827"/>
            </a:xfrm>
            <a:custGeom>
              <a:avLst/>
              <a:gdLst>
                <a:gd name="T0" fmla="*/ 185 w 236"/>
                <a:gd name="T1" fmla="*/ 3 h 214"/>
                <a:gd name="T2" fmla="*/ 236 w 236"/>
                <a:gd name="T3" fmla="*/ 86 h 214"/>
                <a:gd name="T4" fmla="*/ 194 w 236"/>
                <a:gd name="T5" fmla="*/ 106 h 214"/>
                <a:gd name="T6" fmla="*/ 148 w 236"/>
                <a:gd name="T7" fmla="*/ 181 h 214"/>
                <a:gd name="T8" fmla="*/ 10 w 236"/>
                <a:gd name="T9" fmla="*/ 115 h 214"/>
                <a:gd name="T10" fmla="*/ 120 w 236"/>
                <a:gd name="T11" fmla="*/ 45 h 214"/>
                <a:gd name="T12" fmla="*/ 73 w 236"/>
                <a:gd name="T13" fmla="*/ 29 h 214"/>
                <a:gd name="T14" fmla="*/ 151 w 236"/>
                <a:gd name="T15" fmla="*/ 28 h 214"/>
                <a:gd name="T16" fmla="*/ 185 w 236"/>
                <a:gd name="T1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214">
                  <a:moveTo>
                    <a:pt x="185" y="3"/>
                  </a:moveTo>
                  <a:cubicBezTo>
                    <a:pt x="236" y="86"/>
                    <a:pt x="236" y="86"/>
                    <a:pt x="236" y="86"/>
                  </a:cubicBezTo>
                  <a:cubicBezTo>
                    <a:pt x="194" y="106"/>
                    <a:pt x="194" y="106"/>
                    <a:pt x="194" y="106"/>
                  </a:cubicBezTo>
                  <a:cubicBezTo>
                    <a:pt x="194" y="106"/>
                    <a:pt x="176" y="165"/>
                    <a:pt x="148" y="181"/>
                  </a:cubicBezTo>
                  <a:cubicBezTo>
                    <a:pt x="91" y="214"/>
                    <a:pt x="0" y="160"/>
                    <a:pt x="10" y="115"/>
                  </a:cubicBezTo>
                  <a:cubicBezTo>
                    <a:pt x="18" y="81"/>
                    <a:pt x="91" y="38"/>
                    <a:pt x="120" y="45"/>
                  </a:cubicBezTo>
                  <a:cubicBezTo>
                    <a:pt x="120" y="45"/>
                    <a:pt x="76" y="41"/>
                    <a:pt x="73" y="29"/>
                  </a:cubicBezTo>
                  <a:cubicBezTo>
                    <a:pt x="67" y="1"/>
                    <a:pt x="136" y="0"/>
                    <a:pt x="151" y="28"/>
                  </a:cubicBezTo>
                  <a:lnTo>
                    <a:pt x="185" y="3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iṧlïḑè"/>
            <p:cNvSpPr/>
            <p:nvPr/>
          </p:nvSpPr>
          <p:spPr bwMode="auto">
            <a:xfrm>
              <a:off x="4363865" y="4185610"/>
              <a:ext cx="629500" cy="566954"/>
            </a:xfrm>
            <a:custGeom>
              <a:avLst/>
              <a:gdLst>
                <a:gd name="T0" fmla="*/ 132 w 150"/>
                <a:gd name="T1" fmla="*/ 0 h 135"/>
                <a:gd name="T2" fmla="*/ 84 w 150"/>
                <a:gd name="T3" fmla="*/ 24 h 135"/>
                <a:gd name="T4" fmla="*/ 60 w 150"/>
                <a:gd name="T5" fmla="*/ 85 h 135"/>
                <a:gd name="T6" fmla="*/ 0 w 150"/>
                <a:gd name="T7" fmla="*/ 131 h 135"/>
                <a:gd name="T8" fmla="*/ 62 w 150"/>
                <a:gd name="T9" fmla="*/ 123 h 135"/>
                <a:gd name="T10" fmla="*/ 108 w 150"/>
                <a:gd name="T11" fmla="*/ 48 h 135"/>
                <a:gd name="T12" fmla="*/ 150 w 150"/>
                <a:gd name="T13" fmla="*/ 28 h 135"/>
                <a:gd name="T14" fmla="*/ 132 w 15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35">
                  <a:moveTo>
                    <a:pt x="13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74" y="59"/>
                    <a:pt x="60" y="85"/>
                  </a:cubicBezTo>
                  <a:cubicBezTo>
                    <a:pt x="50" y="104"/>
                    <a:pt x="17" y="122"/>
                    <a:pt x="0" y="131"/>
                  </a:cubicBezTo>
                  <a:cubicBezTo>
                    <a:pt x="21" y="135"/>
                    <a:pt x="43" y="134"/>
                    <a:pt x="62" y="123"/>
                  </a:cubicBezTo>
                  <a:cubicBezTo>
                    <a:pt x="90" y="107"/>
                    <a:pt x="108" y="48"/>
                    <a:pt x="108" y="48"/>
                  </a:cubicBezTo>
                  <a:cubicBezTo>
                    <a:pt x="150" y="28"/>
                    <a:pt x="150" y="28"/>
                    <a:pt x="150" y="28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ïṩliḍè"/>
            <p:cNvSpPr/>
            <p:nvPr/>
          </p:nvSpPr>
          <p:spPr bwMode="auto">
            <a:xfrm>
              <a:off x="5427156" y="1229784"/>
              <a:ext cx="2064035" cy="964427"/>
            </a:xfrm>
            <a:custGeom>
              <a:avLst/>
              <a:gdLst>
                <a:gd name="T0" fmla="*/ 0 w 492"/>
                <a:gd name="T1" fmla="*/ 86 h 230"/>
                <a:gd name="T2" fmla="*/ 152 w 492"/>
                <a:gd name="T3" fmla="*/ 8 h 230"/>
                <a:gd name="T4" fmla="*/ 417 w 492"/>
                <a:gd name="T5" fmla="*/ 108 h 230"/>
                <a:gd name="T6" fmla="*/ 492 w 492"/>
                <a:gd name="T7" fmla="*/ 213 h 230"/>
                <a:gd name="T8" fmla="*/ 468 w 492"/>
                <a:gd name="T9" fmla="*/ 230 h 230"/>
                <a:gd name="T10" fmla="*/ 374 w 492"/>
                <a:gd name="T11" fmla="*/ 172 h 230"/>
                <a:gd name="T12" fmla="*/ 365 w 492"/>
                <a:gd name="T13" fmla="*/ 196 h 230"/>
                <a:gd name="T14" fmla="*/ 0 w 492"/>
                <a:gd name="T15" fmla="*/ 8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230">
                  <a:moveTo>
                    <a:pt x="0" y="86"/>
                  </a:moveTo>
                  <a:cubicBezTo>
                    <a:pt x="0" y="86"/>
                    <a:pt x="70" y="16"/>
                    <a:pt x="152" y="8"/>
                  </a:cubicBezTo>
                  <a:cubicBezTo>
                    <a:pt x="234" y="0"/>
                    <a:pt x="346" y="28"/>
                    <a:pt x="417" y="108"/>
                  </a:cubicBezTo>
                  <a:cubicBezTo>
                    <a:pt x="462" y="159"/>
                    <a:pt x="492" y="213"/>
                    <a:pt x="492" y="213"/>
                  </a:cubicBezTo>
                  <a:cubicBezTo>
                    <a:pt x="468" y="230"/>
                    <a:pt x="468" y="230"/>
                    <a:pt x="468" y="230"/>
                  </a:cubicBezTo>
                  <a:cubicBezTo>
                    <a:pt x="468" y="230"/>
                    <a:pt x="402" y="170"/>
                    <a:pt x="374" y="172"/>
                  </a:cubicBezTo>
                  <a:cubicBezTo>
                    <a:pt x="365" y="172"/>
                    <a:pt x="365" y="196"/>
                    <a:pt x="365" y="19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ḷiďé"/>
            <p:cNvSpPr/>
            <p:nvPr/>
          </p:nvSpPr>
          <p:spPr bwMode="auto">
            <a:xfrm>
              <a:off x="6333071" y="1661557"/>
              <a:ext cx="1099609" cy="532654"/>
            </a:xfrm>
            <a:custGeom>
              <a:avLst/>
              <a:gdLst>
                <a:gd name="T0" fmla="*/ 127 w 262"/>
                <a:gd name="T1" fmla="*/ 7 h 127"/>
                <a:gd name="T2" fmla="*/ 0 w 262"/>
                <a:gd name="T3" fmla="*/ 48 h 127"/>
                <a:gd name="T4" fmla="*/ 149 w 262"/>
                <a:gd name="T5" fmla="*/ 93 h 127"/>
                <a:gd name="T6" fmla="*/ 158 w 262"/>
                <a:gd name="T7" fmla="*/ 69 h 127"/>
                <a:gd name="T8" fmla="*/ 252 w 262"/>
                <a:gd name="T9" fmla="*/ 127 h 127"/>
                <a:gd name="T10" fmla="*/ 262 w 262"/>
                <a:gd name="T11" fmla="*/ 120 h 127"/>
                <a:gd name="T12" fmla="*/ 127 w 262"/>
                <a:gd name="T13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27">
                  <a:moveTo>
                    <a:pt x="127" y="7"/>
                  </a:moveTo>
                  <a:cubicBezTo>
                    <a:pt x="62" y="13"/>
                    <a:pt x="20" y="36"/>
                    <a:pt x="0" y="4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49" y="93"/>
                    <a:pt x="149" y="69"/>
                    <a:pt x="158" y="69"/>
                  </a:cubicBezTo>
                  <a:cubicBezTo>
                    <a:pt x="186" y="67"/>
                    <a:pt x="252" y="127"/>
                    <a:pt x="252" y="127"/>
                  </a:cubicBezTo>
                  <a:cubicBezTo>
                    <a:pt x="262" y="120"/>
                    <a:pt x="262" y="120"/>
                    <a:pt x="262" y="120"/>
                  </a:cubicBezTo>
                  <a:cubicBezTo>
                    <a:pt x="247" y="91"/>
                    <a:pt x="195" y="0"/>
                    <a:pt x="127" y="7"/>
                  </a:cubicBez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iś1iḋé"/>
            <p:cNvSpPr/>
            <p:nvPr/>
          </p:nvSpPr>
          <p:spPr bwMode="auto">
            <a:xfrm>
              <a:off x="4914678" y="2617913"/>
              <a:ext cx="3014338" cy="3010303"/>
            </a:xfrm>
            <a:custGeom>
              <a:avLst/>
              <a:gdLst>
                <a:gd name="T0" fmla="*/ 664 w 718"/>
                <a:gd name="T1" fmla="*/ 261 h 718"/>
                <a:gd name="T2" fmla="*/ 457 w 718"/>
                <a:gd name="T3" fmla="*/ 664 h 718"/>
                <a:gd name="T4" fmla="*/ 55 w 718"/>
                <a:gd name="T5" fmla="*/ 457 h 718"/>
                <a:gd name="T6" fmla="*/ 261 w 718"/>
                <a:gd name="T7" fmla="*/ 55 h 718"/>
                <a:gd name="T8" fmla="*/ 664 w 718"/>
                <a:gd name="T9" fmla="*/ 261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718">
                  <a:moveTo>
                    <a:pt x="664" y="261"/>
                  </a:moveTo>
                  <a:cubicBezTo>
                    <a:pt x="718" y="430"/>
                    <a:pt x="626" y="610"/>
                    <a:pt x="457" y="664"/>
                  </a:cubicBezTo>
                  <a:cubicBezTo>
                    <a:pt x="289" y="718"/>
                    <a:pt x="109" y="626"/>
                    <a:pt x="55" y="457"/>
                  </a:cubicBezTo>
                  <a:cubicBezTo>
                    <a:pt x="0" y="289"/>
                    <a:pt x="93" y="109"/>
                    <a:pt x="261" y="55"/>
                  </a:cubicBezTo>
                  <a:cubicBezTo>
                    <a:pt x="430" y="0"/>
                    <a:pt x="610" y="93"/>
                    <a:pt x="664" y="261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ïśḻiḑe"/>
            <p:cNvSpPr/>
            <p:nvPr/>
          </p:nvSpPr>
          <p:spPr bwMode="auto">
            <a:xfrm>
              <a:off x="5842788" y="2803535"/>
              <a:ext cx="2043859" cy="2423173"/>
            </a:xfrm>
            <a:custGeom>
              <a:avLst/>
              <a:gdLst>
                <a:gd name="T0" fmla="*/ 443 w 487"/>
                <a:gd name="T1" fmla="*/ 217 h 578"/>
                <a:gd name="T2" fmla="*/ 321 w 487"/>
                <a:gd name="T3" fmla="*/ 578 h 578"/>
                <a:gd name="T4" fmla="*/ 387 w 487"/>
                <a:gd name="T5" fmla="*/ 460 h 578"/>
                <a:gd name="T6" fmla="*/ 339 w 487"/>
                <a:gd name="T7" fmla="*/ 390 h 578"/>
                <a:gd name="T8" fmla="*/ 273 w 487"/>
                <a:gd name="T9" fmla="*/ 429 h 578"/>
                <a:gd name="T10" fmla="*/ 264 w 487"/>
                <a:gd name="T11" fmla="*/ 156 h 578"/>
                <a:gd name="T12" fmla="*/ 139 w 487"/>
                <a:gd name="T13" fmla="*/ 197 h 578"/>
                <a:gd name="T14" fmla="*/ 0 w 487"/>
                <a:gd name="T15" fmla="*/ 194 h 578"/>
                <a:gd name="T16" fmla="*/ 193 w 487"/>
                <a:gd name="T17" fmla="*/ 0 h 578"/>
                <a:gd name="T18" fmla="*/ 443 w 487"/>
                <a:gd name="T19" fmla="*/ 21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578">
                  <a:moveTo>
                    <a:pt x="443" y="217"/>
                  </a:moveTo>
                  <a:cubicBezTo>
                    <a:pt x="487" y="355"/>
                    <a:pt x="434" y="500"/>
                    <a:pt x="321" y="578"/>
                  </a:cubicBezTo>
                  <a:cubicBezTo>
                    <a:pt x="362" y="540"/>
                    <a:pt x="373" y="497"/>
                    <a:pt x="387" y="460"/>
                  </a:cubicBezTo>
                  <a:cubicBezTo>
                    <a:pt x="401" y="423"/>
                    <a:pt x="377" y="364"/>
                    <a:pt x="339" y="390"/>
                  </a:cubicBezTo>
                  <a:cubicBezTo>
                    <a:pt x="302" y="417"/>
                    <a:pt x="273" y="429"/>
                    <a:pt x="273" y="429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177" y="190"/>
                    <a:pt x="139" y="197"/>
                  </a:cubicBezTo>
                  <a:cubicBezTo>
                    <a:pt x="100" y="203"/>
                    <a:pt x="66" y="206"/>
                    <a:pt x="0" y="194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307" y="20"/>
                    <a:pt x="405" y="100"/>
                    <a:pt x="443" y="217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iṥḷídè"/>
            <p:cNvSpPr/>
            <p:nvPr/>
          </p:nvSpPr>
          <p:spPr bwMode="auto">
            <a:xfrm>
              <a:off x="6546940" y="2928628"/>
              <a:ext cx="474144" cy="1489010"/>
            </a:xfrm>
            <a:custGeom>
              <a:avLst/>
              <a:gdLst>
                <a:gd name="T0" fmla="*/ 92 w 113"/>
                <a:gd name="T1" fmla="*/ 0 h 355"/>
                <a:gd name="T2" fmla="*/ 101 w 113"/>
                <a:gd name="T3" fmla="*/ 256 h 355"/>
                <a:gd name="T4" fmla="*/ 22 w 113"/>
                <a:gd name="T5" fmla="*/ 348 h 355"/>
                <a:gd name="T6" fmla="*/ 13 w 113"/>
                <a:gd name="T7" fmla="*/ 355 h 355"/>
                <a:gd name="T8" fmla="*/ 0 w 113"/>
                <a:gd name="T9" fmla="*/ 31 h 355"/>
                <a:gd name="T10" fmla="*/ 92 w 113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55">
                  <a:moveTo>
                    <a:pt x="92" y="0"/>
                  </a:moveTo>
                  <a:cubicBezTo>
                    <a:pt x="97" y="54"/>
                    <a:pt x="113" y="214"/>
                    <a:pt x="101" y="256"/>
                  </a:cubicBezTo>
                  <a:cubicBezTo>
                    <a:pt x="86" y="307"/>
                    <a:pt x="52" y="336"/>
                    <a:pt x="22" y="348"/>
                  </a:cubicBezTo>
                  <a:cubicBezTo>
                    <a:pt x="18" y="350"/>
                    <a:pt x="15" y="352"/>
                    <a:pt x="13" y="355"/>
                  </a:cubicBezTo>
                  <a:cubicBezTo>
                    <a:pt x="17" y="212"/>
                    <a:pt x="17" y="85"/>
                    <a:pt x="0" y="31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şḻïḓê"/>
            <p:cNvSpPr/>
            <p:nvPr/>
          </p:nvSpPr>
          <p:spPr bwMode="auto">
            <a:xfrm>
              <a:off x="6601416" y="2916522"/>
              <a:ext cx="466073" cy="1571734"/>
            </a:xfrm>
            <a:custGeom>
              <a:avLst/>
              <a:gdLst>
                <a:gd name="T0" fmla="*/ 100 w 111"/>
                <a:gd name="T1" fmla="*/ 11 h 375"/>
                <a:gd name="T2" fmla="*/ 111 w 111"/>
                <a:gd name="T3" fmla="*/ 309 h 375"/>
                <a:gd name="T4" fmla="*/ 0 w 111"/>
                <a:gd name="T5" fmla="*/ 375 h 375"/>
                <a:gd name="T6" fmla="*/ 0 w 111"/>
                <a:gd name="T7" fmla="*/ 366 h 375"/>
                <a:gd name="T8" fmla="*/ 0 w 111"/>
                <a:gd name="T9" fmla="*/ 358 h 375"/>
                <a:gd name="T10" fmla="*/ 9 w 111"/>
                <a:gd name="T11" fmla="*/ 351 h 375"/>
                <a:gd name="T12" fmla="*/ 88 w 111"/>
                <a:gd name="T13" fmla="*/ 259 h 375"/>
                <a:gd name="T14" fmla="*/ 79 w 111"/>
                <a:gd name="T15" fmla="*/ 3 h 375"/>
                <a:gd name="T16" fmla="*/ 89 w 111"/>
                <a:gd name="T17" fmla="*/ 0 h 375"/>
                <a:gd name="T18" fmla="*/ 100 w 111"/>
                <a:gd name="T19" fmla="*/ 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375">
                  <a:moveTo>
                    <a:pt x="100" y="11"/>
                  </a:moveTo>
                  <a:cubicBezTo>
                    <a:pt x="111" y="309"/>
                    <a:pt x="111" y="309"/>
                    <a:pt x="111" y="309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2" y="355"/>
                    <a:pt x="5" y="353"/>
                    <a:pt x="9" y="351"/>
                  </a:cubicBezTo>
                  <a:cubicBezTo>
                    <a:pt x="39" y="339"/>
                    <a:pt x="73" y="310"/>
                    <a:pt x="88" y="259"/>
                  </a:cubicBezTo>
                  <a:cubicBezTo>
                    <a:pt x="100" y="217"/>
                    <a:pt x="84" y="57"/>
                    <a:pt x="79" y="3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100" y="11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iślíďe"/>
            <p:cNvSpPr/>
            <p:nvPr/>
          </p:nvSpPr>
          <p:spPr bwMode="auto">
            <a:xfrm>
              <a:off x="6601416" y="4207805"/>
              <a:ext cx="474144" cy="423702"/>
            </a:xfrm>
            <a:custGeom>
              <a:avLst/>
              <a:gdLst>
                <a:gd name="T0" fmla="*/ 4 w 235"/>
                <a:gd name="T1" fmla="*/ 210 h 210"/>
                <a:gd name="T2" fmla="*/ 31 w 235"/>
                <a:gd name="T3" fmla="*/ 195 h 210"/>
                <a:gd name="T4" fmla="*/ 35 w 235"/>
                <a:gd name="T5" fmla="*/ 124 h 210"/>
                <a:gd name="T6" fmla="*/ 40 w 235"/>
                <a:gd name="T7" fmla="*/ 203 h 210"/>
                <a:gd name="T8" fmla="*/ 75 w 235"/>
                <a:gd name="T9" fmla="*/ 183 h 210"/>
                <a:gd name="T10" fmla="*/ 81 w 235"/>
                <a:gd name="T11" fmla="*/ 89 h 210"/>
                <a:gd name="T12" fmla="*/ 85 w 235"/>
                <a:gd name="T13" fmla="*/ 176 h 210"/>
                <a:gd name="T14" fmla="*/ 110 w 235"/>
                <a:gd name="T15" fmla="*/ 162 h 210"/>
                <a:gd name="T16" fmla="*/ 125 w 235"/>
                <a:gd name="T17" fmla="*/ 62 h 210"/>
                <a:gd name="T18" fmla="*/ 119 w 235"/>
                <a:gd name="T19" fmla="*/ 149 h 210"/>
                <a:gd name="T20" fmla="*/ 150 w 235"/>
                <a:gd name="T21" fmla="*/ 135 h 210"/>
                <a:gd name="T22" fmla="*/ 160 w 235"/>
                <a:gd name="T23" fmla="*/ 52 h 210"/>
                <a:gd name="T24" fmla="*/ 162 w 235"/>
                <a:gd name="T25" fmla="*/ 120 h 210"/>
                <a:gd name="T26" fmla="*/ 189 w 235"/>
                <a:gd name="T27" fmla="*/ 101 h 210"/>
                <a:gd name="T28" fmla="*/ 194 w 235"/>
                <a:gd name="T29" fmla="*/ 25 h 210"/>
                <a:gd name="T30" fmla="*/ 198 w 235"/>
                <a:gd name="T31" fmla="*/ 97 h 210"/>
                <a:gd name="T32" fmla="*/ 214 w 235"/>
                <a:gd name="T33" fmla="*/ 85 h 210"/>
                <a:gd name="T34" fmla="*/ 217 w 235"/>
                <a:gd name="T35" fmla="*/ 23 h 210"/>
                <a:gd name="T36" fmla="*/ 223 w 235"/>
                <a:gd name="T37" fmla="*/ 79 h 210"/>
                <a:gd name="T38" fmla="*/ 235 w 235"/>
                <a:gd name="T39" fmla="*/ 70 h 210"/>
                <a:gd name="T40" fmla="*/ 231 w 235"/>
                <a:gd name="T41" fmla="*/ 0 h 210"/>
                <a:gd name="T42" fmla="*/ 0 w 235"/>
                <a:gd name="T43" fmla="*/ 133 h 210"/>
                <a:gd name="T44" fmla="*/ 4 w 235"/>
                <a:gd name="T4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5" h="210">
                  <a:moveTo>
                    <a:pt x="4" y="210"/>
                  </a:moveTo>
                  <a:lnTo>
                    <a:pt x="31" y="195"/>
                  </a:lnTo>
                  <a:lnTo>
                    <a:pt x="35" y="124"/>
                  </a:lnTo>
                  <a:lnTo>
                    <a:pt x="40" y="203"/>
                  </a:lnTo>
                  <a:lnTo>
                    <a:pt x="75" y="183"/>
                  </a:lnTo>
                  <a:lnTo>
                    <a:pt x="81" y="89"/>
                  </a:lnTo>
                  <a:lnTo>
                    <a:pt x="85" y="176"/>
                  </a:lnTo>
                  <a:lnTo>
                    <a:pt x="110" y="162"/>
                  </a:lnTo>
                  <a:lnTo>
                    <a:pt x="125" y="62"/>
                  </a:lnTo>
                  <a:lnTo>
                    <a:pt x="119" y="149"/>
                  </a:lnTo>
                  <a:lnTo>
                    <a:pt x="150" y="135"/>
                  </a:lnTo>
                  <a:lnTo>
                    <a:pt x="160" y="52"/>
                  </a:lnTo>
                  <a:lnTo>
                    <a:pt x="162" y="120"/>
                  </a:lnTo>
                  <a:lnTo>
                    <a:pt x="189" y="101"/>
                  </a:lnTo>
                  <a:lnTo>
                    <a:pt x="194" y="25"/>
                  </a:lnTo>
                  <a:lnTo>
                    <a:pt x="198" y="97"/>
                  </a:lnTo>
                  <a:lnTo>
                    <a:pt x="214" y="85"/>
                  </a:lnTo>
                  <a:lnTo>
                    <a:pt x="217" y="23"/>
                  </a:lnTo>
                  <a:lnTo>
                    <a:pt x="223" y="79"/>
                  </a:lnTo>
                  <a:lnTo>
                    <a:pt x="235" y="70"/>
                  </a:lnTo>
                  <a:lnTo>
                    <a:pt x="231" y="0"/>
                  </a:lnTo>
                  <a:lnTo>
                    <a:pt x="0" y="133"/>
                  </a:lnTo>
                  <a:lnTo>
                    <a:pt x="4" y="210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ísļïḓe"/>
            <p:cNvSpPr/>
            <p:nvPr/>
          </p:nvSpPr>
          <p:spPr bwMode="auto">
            <a:xfrm>
              <a:off x="5043807" y="2476679"/>
              <a:ext cx="2039824" cy="1152067"/>
            </a:xfrm>
            <a:custGeom>
              <a:avLst/>
              <a:gdLst>
                <a:gd name="T0" fmla="*/ 0 w 486"/>
                <a:gd name="T1" fmla="*/ 184 h 275"/>
                <a:gd name="T2" fmla="*/ 308 w 486"/>
                <a:gd name="T3" fmla="*/ 85 h 275"/>
                <a:gd name="T4" fmla="*/ 451 w 486"/>
                <a:gd name="T5" fmla="*/ 0 h 275"/>
                <a:gd name="T6" fmla="*/ 486 w 486"/>
                <a:gd name="T7" fmla="*/ 106 h 275"/>
                <a:gd name="T8" fmla="*/ 214 w 486"/>
                <a:gd name="T9" fmla="*/ 258 h 275"/>
                <a:gd name="T10" fmla="*/ 22 w 486"/>
                <a:gd name="T11" fmla="*/ 254 h 275"/>
                <a:gd name="T12" fmla="*/ 0 w 486"/>
                <a:gd name="T13" fmla="*/ 18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75">
                  <a:moveTo>
                    <a:pt x="0" y="184"/>
                  </a:moveTo>
                  <a:cubicBezTo>
                    <a:pt x="84" y="197"/>
                    <a:pt x="211" y="161"/>
                    <a:pt x="308" y="85"/>
                  </a:cubicBezTo>
                  <a:cubicBezTo>
                    <a:pt x="390" y="22"/>
                    <a:pt x="451" y="0"/>
                    <a:pt x="451" y="0"/>
                  </a:cubicBezTo>
                  <a:cubicBezTo>
                    <a:pt x="486" y="106"/>
                    <a:pt x="486" y="106"/>
                    <a:pt x="486" y="106"/>
                  </a:cubicBezTo>
                  <a:cubicBezTo>
                    <a:pt x="486" y="106"/>
                    <a:pt x="373" y="228"/>
                    <a:pt x="214" y="258"/>
                  </a:cubicBezTo>
                  <a:cubicBezTo>
                    <a:pt x="127" y="275"/>
                    <a:pt x="22" y="254"/>
                    <a:pt x="22" y="254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îSļîde"/>
            <p:cNvSpPr/>
            <p:nvPr/>
          </p:nvSpPr>
          <p:spPr bwMode="auto">
            <a:xfrm>
              <a:off x="5124512" y="2807570"/>
              <a:ext cx="1959119" cy="821176"/>
            </a:xfrm>
            <a:custGeom>
              <a:avLst/>
              <a:gdLst>
                <a:gd name="T0" fmla="*/ 467 w 467"/>
                <a:gd name="T1" fmla="*/ 27 h 196"/>
                <a:gd name="T2" fmla="*/ 195 w 467"/>
                <a:gd name="T3" fmla="*/ 179 h 196"/>
                <a:gd name="T4" fmla="*/ 3 w 467"/>
                <a:gd name="T5" fmla="*/ 175 h 196"/>
                <a:gd name="T6" fmla="*/ 0 w 467"/>
                <a:gd name="T7" fmla="*/ 164 h 196"/>
                <a:gd name="T8" fmla="*/ 223 w 467"/>
                <a:gd name="T9" fmla="*/ 146 h 196"/>
                <a:gd name="T10" fmla="*/ 445 w 467"/>
                <a:gd name="T11" fmla="*/ 10 h 196"/>
                <a:gd name="T12" fmla="*/ 458 w 467"/>
                <a:gd name="T13" fmla="*/ 0 h 196"/>
                <a:gd name="T14" fmla="*/ 467 w 467"/>
                <a:gd name="T15" fmla="*/ 2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7" h="196">
                  <a:moveTo>
                    <a:pt x="467" y="27"/>
                  </a:moveTo>
                  <a:cubicBezTo>
                    <a:pt x="467" y="27"/>
                    <a:pt x="354" y="149"/>
                    <a:pt x="195" y="179"/>
                  </a:cubicBezTo>
                  <a:cubicBezTo>
                    <a:pt x="108" y="196"/>
                    <a:pt x="3" y="175"/>
                    <a:pt x="3" y="17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45" y="167"/>
                    <a:pt x="169" y="169"/>
                    <a:pt x="223" y="146"/>
                  </a:cubicBezTo>
                  <a:cubicBezTo>
                    <a:pt x="333" y="99"/>
                    <a:pt x="372" y="64"/>
                    <a:pt x="445" y="10"/>
                  </a:cubicBezTo>
                  <a:cubicBezTo>
                    <a:pt x="450" y="6"/>
                    <a:pt x="454" y="3"/>
                    <a:pt x="458" y="0"/>
                  </a:cubicBezTo>
                  <a:lnTo>
                    <a:pt x="467" y="27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îŝḻïďê"/>
            <p:cNvSpPr/>
            <p:nvPr/>
          </p:nvSpPr>
          <p:spPr bwMode="auto">
            <a:xfrm>
              <a:off x="5786294" y="3876914"/>
              <a:ext cx="151323" cy="149305"/>
            </a:xfrm>
            <a:custGeom>
              <a:avLst/>
              <a:gdLst>
                <a:gd name="T0" fmla="*/ 33 w 36"/>
                <a:gd name="T1" fmla="*/ 13 h 36"/>
                <a:gd name="T2" fmla="*/ 22 w 36"/>
                <a:gd name="T3" fmla="*/ 33 h 36"/>
                <a:gd name="T4" fmla="*/ 2 w 36"/>
                <a:gd name="T5" fmla="*/ 22 h 36"/>
                <a:gd name="T6" fmla="*/ 13 w 36"/>
                <a:gd name="T7" fmla="*/ 2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0"/>
                    <a:pt x="22" y="33"/>
                  </a:cubicBezTo>
                  <a:cubicBezTo>
                    <a:pt x="14" y="36"/>
                    <a:pt x="5" y="31"/>
                    <a:pt x="2" y="22"/>
                  </a:cubicBezTo>
                  <a:cubicBezTo>
                    <a:pt x="0" y="14"/>
                    <a:pt x="4" y="5"/>
                    <a:pt x="13" y="2"/>
                  </a:cubicBezTo>
                  <a:cubicBezTo>
                    <a:pt x="21" y="0"/>
                    <a:pt x="30" y="4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îşļíďê"/>
            <p:cNvSpPr/>
            <p:nvPr/>
          </p:nvSpPr>
          <p:spPr bwMode="auto">
            <a:xfrm>
              <a:off x="5828664" y="4236052"/>
              <a:ext cx="151323" cy="151323"/>
            </a:xfrm>
            <a:custGeom>
              <a:avLst/>
              <a:gdLst>
                <a:gd name="T0" fmla="*/ 34 w 36"/>
                <a:gd name="T1" fmla="*/ 13 h 36"/>
                <a:gd name="T2" fmla="*/ 23 w 36"/>
                <a:gd name="T3" fmla="*/ 33 h 36"/>
                <a:gd name="T4" fmla="*/ 3 w 36"/>
                <a:gd name="T5" fmla="*/ 23 h 36"/>
                <a:gd name="T6" fmla="*/ 13 w 36"/>
                <a:gd name="T7" fmla="*/ 3 h 36"/>
                <a:gd name="T8" fmla="*/ 34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4" y="13"/>
                  </a:moveTo>
                  <a:cubicBezTo>
                    <a:pt x="36" y="21"/>
                    <a:pt x="32" y="30"/>
                    <a:pt x="23" y="33"/>
                  </a:cubicBezTo>
                  <a:cubicBezTo>
                    <a:pt x="15" y="36"/>
                    <a:pt x="6" y="31"/>
                    <a:pt x="3" y="23"/>
                  </a:cubicBezTo>
                  <a:cubicBezTo>
                    <a:pt x="0" y="14"/>
                    <a:pt x="5" y="5"/>
                    <a:pt x="13" y="3"/>
                  </a:cubicBezTo>
                  <a:cubicBezTo>
                    <a:pt x="22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ïśļíďê"/>
            <p:cNvSpPr/>
            <p:nvPr/>
          </p:nvSpPr>
          <p:spPr bwMode="auto">
            <a:xfrm>
              <a:off x="6010250" y="4566943"/>
              <a:ext cx="151323" cy="151323"/>
            </a:xfrm>
            <a:custGeom>
              <a:avLst/>
              <a:gdLst>
                <a:gd name="T0" fmla="*/ 33 w 36"/>
                <a:gd name="T1" fmla="*/ 13 h 36"/>
                <a:gd name="T2" fmla="*/ 23 w 36"/>
                <a:gd name="T3" fmla="*/ 33 h 36"/>
                <a:gd name="T4" fmla="*/ 2 w 36"/>
                <a:gd name="T5" fmla="*/ 23 h 36"/>
                <a:gd name="T6" fmla="*/ 13 w 36"/>
                <a:gd name="T7" fmla="*/ 3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1"/>
                    <a:pt x="23" y="33"/>
                  </a:cubicBezTo>
                  <a:cubicBezTo>
                    <a:pt x="14" y="36"/>
                    <a:pt x="5" y="31"/>
                    <a:pt x="2" y="23"/>
                  </a:cubicBezTo>
                  <a:cubicBezTo>
                    <a:pt x="0" y="14"/>
                    <a:pt x="4" y="5"/>
                    <a:pt x="13" y="3"/>
                  </a:cubicBezTo>
                  <a:cubicBezTo>
                    <a:pt x="21" y="0"/>
                    <a:pt x="30" y="5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íṩľïḓè"/>
            <p:cNvSpPr/>
            <p:nvPr/>
          </p:nvSpPr>
          <p:spPr bwMode="auto">
            <a:xfrm>
              <a:off x="5078106" y="2252721"/>
              <a:ext cx="617395" cy="286503"/>
            </a:xfrm>
            <a:custGeom>
              <a:avLst/>
              <a:gdLst>
                <a:gd name="T0" fmla="*/ 6 w 147"/>
                <a:gd name="T1" fmla="*/ 22 h 68"/>
                <a:gd name="T2" fmla="*/ 22 w 147"/>
                <a:gd name="T3" fmla="*/ 5 h 68"/>
                <a:gd name="T4" fmla="*/ 119 w 147"/>
                <a:gd name="T5" fmla="*/ 5 h 68"/>
                <a:gd name="T6" fmla="*/ 106 w 147"/>
                <a:gd name="T7" fmla="*/ 64 h 68"/>
                <a:gd name="T8" fmla="*/ 6 w 147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8">
                  <a:moveTo>
                    <a:pt x="6" y="22"/>
                  </a:move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47" y="11"/>
                    <a:pt x="147" y="68"/>
                    <a:pt x="106" y="64"/>
                  </a:cubicBezTo>
                  <a:cubicBezTo>
                    <a:pt x="56" y="49"/>
                    <a:pt x="13" y="33"/>
                    <a:pt x="6" y="22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îṡḻîḓê"/>
            <p:cNvSpPr/>
            <p:nvPr/>
          </p:nvSpPr>
          <p:spPr bwMode="auto">
            <a:xfrm>
              <a:off x="5078106" y="2252721"/>
              <a:ext cx="579060" cy="256240"/>
            </a:xfrm>
            <a:custGeom>
              <a:avLst/>
              <a:gdLst>
                <a:gd name="T0" fmla="*/ 138 w 138"/>
                <a:gd name="T1" fmla="*/ 27 h 61"/>
                <a:gd name="T2" fmla="*/ 135 w 138"/>
                <a:gd name="T3" fmla="*/ 36 h 61"/>
                <a:gd name="T4" fmla="*/ 121 w 138"/>
                <a:gd name="T5" fmla="*/ 54 h 61"/>
                <a:gd name="T6" fmla="*/ 93 w 138"/>
                <a:gd name="T7" fmla="*/ 52 h 61"/>
                <a:gd name="T8" fmla="*/ 90 w 138"/>
                <a:gd name="T9" fmla="*/ 40 h 61"/>
                <a:gd name="T10" fmla="*/ 85 w 138"/>
                <a:gd name="T11" fmla="*/ 19 h 61"/>
                <a:gd name="T12" fmla="*/ 79 w 138"/>
                <a:gd name="T13" fmla="*/ 46 h 61"/>
                <a:gd name="T14" fmla="*/ 58 w 138"/>
                <a:gd name="T15" fmla="*/ 40 h 61"/>
                <a:gd name="T16" fmla="*/ 59 w 138"/>
                <a:gd name="T17" fmla="*/ 25 h 61"/>
                <a:gd name="T18" fmla="*/ 55 w 138"/>
                <a:gd name="T19" fmla="*/ 14 h 61"/>
                <a:gd name="T20" fmla="*/ 47 w 138"/>
                <a:gd name="T21" fmla="*/ 33 h 61"/>
                <a:gd name="T22" fmla="*/ 6 w 138"/>
                <a:gd name="T23" fmla="*/ 22 h 61"/>
                <a:gd name="T24" fmla="*/ 22 w 138"/>
                <a:gd name="T25" fmla="*/ 5 h 61"/>
                <a:gd name="T26" fmla="*/ 119 w 138"/>
                <a:gd name="T27" fmla="*/ 5 h 61"/>
                <a:gd name="T28" fmla="*/ 138 w 138"/>
                <a:gd name="T29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61">
                  <a:moveTo>
                    <a:pt x="138" y="27"/>
                  </a:moveTo>
                  <a:cubicBezTo>
                    <a:pt x="137" y="29"/>
                    <a:pt x="136" y="33"/>
                    <a:pt x="135" y="36"/>
                  </a:cubicBezTo>
                  <a:cubicBezTo>
                    <a:pt x="133" y="46"/>
                    <a:pt x="133" y="47"/>
                    <a:pt x="121" y="54"/>
                  </a:cubicBezTo>
                  <a:cubicBezTo>
                    <a:pt x="109" y="61"/>
                    <a:pt x="99" y="53"/>
                    <a:pt x="93" y="52"/>
                  </a:cubicBezTo>
                  <a:cubicBezTo>
                    <a:pt x="88" y="52"/>
                    <a:pt x="90" y="47"/>
                    <a:pt x="90" y="40"/>
                  </a:cubicBezTo>
                  <a:cubicBezTo>
                    <a:pt x="91" y="33"/>
                    <a:pt x="87" y="22"/>
                    <a:pt x="85" y="19"/>
                  </a:cubicBezTo>
                  <a:cubicBezTo>
                    <a:pt x="83" y="17"/>
                    <a:pt x="83" y="41"/>
                    <a:pt x="79" y="46"/>
                  </a:cubicBezTo>
                  <a:cubicBezTo>
                    <a:pt x="74" y="51"/>
                    <a:pt x="65" y="41"/>
                    <a:pt x="58" y="40"/>
                  </a:cubicBezTo>
                  <a:cubicBezTo>
                    <a:pt x="52" y="39"/>
                    <a:pt x="59" y="35"/>
                    <a:pt x="59" y="25"/>
                  </a:cubicBezTo>
                  <a:cubicBezTo>
                    <a:pt x="60" y="16"/>
                    <a:pt x="55" y="14"/>
                    <a:pt x="55" y="14"/>
                  </a:cubicBezTo>
                  <a:cubicBezTo>
                    <a:pt x="55" y="14"/>
                    <a:pt x="53" y="29"/>
                    <a:pt x="47" y="33"/>
                  </a:cubicBezTo>
                  <a:cubicBezTo>
                    <a:pt x="41" y="38"/>
                    <a:pt x="23" y="27"/>
                    <a:pt x="6" y="22"/>
                  </a:cubicBez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29" y="7"/>
                    <a:pt x="136" y="16"/>
                    <a:pt x="138" y="27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ïṣḻîḋê"/>
            <p:cNvSpPr/>
            <p:nvPr/>
          </p:nvSpPr>
          <p:spPr bwMode="auto">
            <a:xfrm>
              <a:off x="5102317" y="2313250"/>
              <a:ext cx="566954" cy="234045"/>
            </a:xfrm>
            <a:custGeom>
              <a:avLst/>
              <a:gdLst>
                <a:gd name="T0" fmla="*/ 100 w 135"/>
                <a:gd name="T1" fmla="*/ 50 h 56"/>
                <a:gd name="T2" fmla="*/ 0 w 135"/>
                <a:gd name="T3" fmla="*/ 8 h 56"/>
                <a:gd name="T4" fmla="*/ 41 w 135"/>
                <a:gd name="T5" fmla="*/ 19 h 56"/>
                <a:gd name="T6" fmla="*/ 49 w 135"/>
                <a:gd name="T7" fmla="*/ 0 h 56"/>
                <a:gd name="T8" fmla="*/ 53 w 135"/>
                <a:gd name="T9" fmla="*/ 11 h 56"/>
                <a:gd name="T10" fmla="*/ 52 w 135"/>
                <a:gd name="T11" fmla="*/ 26 h 56"/>
                <a:gd name="T12" fmla="*/ 73 w 135"/>
                <a:gd name="T13" fmla="*/ 32 h 56"/>
                <a:gd name="T14" fmla="*/ 79 w 135"/>
                <a:gd name="T15" fmla="*/ 5 h 56"/>
                <a:gd name="T16" fmla="*/ 84 w 135"/>
                <a:gd name="T17" fmla="*/ 26 h 56"/>
                <a:gd name="T18" fmla="*/ 87 w 135"/>
                <a:gd name="T19" fmla="*/ 38 h 56"/>
                <a:gd name="T20" fmla="*/ 129 w 135"/>
                <a:gd name="T21" fmla="*/ 22 h 56"/>
                <a:gd name="T22" fmla="*/ 132 w 135"/>
                <a:gd name="T23" fmla="*/ 13 h 56"/>
                <a:gd name="T24" fmla="*/ 100 w 135"/>
                <a:gd name="T2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6">
                  <a:moveTo>
                    <a:pt x="100" y="50"/>
                  </a:moveTo>
                  <a:cubicBezTo>
                    <a:pt x="50" y="35"/>
                    <a:pt x="7" y="19"/>
                    <a:pt x="0" y="8"/>
                  </a:cubicBezTo>
                  <a:cubicBezTo>
                    <a:pt x="17" y="13"/>
                    <a:pt x="35" y="24"/>
                    <a:pt x="41" y="19"/>
                  </a:cubicBezTo>
                  <a:cubicBezTo>
                    <a:pt x="47" y="15"/>
                    <a:pt x="49" y="0"/>
                    <a:pt x="49" y="0"/>
                  </a:cubicBezTo>
                  <a:cubicBezTo>
                    <a:pt x="49" y="0"/>
                    <a:pt x="54" y="2"/>
                    <a:pt x="53" y="11"/>
                  </a:cubicBezTo>
                  <a:cubicBezTo>
                    <a:pt x="53" y="21"/>
                    <a:pt x="46" y="25"/>
                    <a:pt x="52" y="26"/>
                  </a:cubicBezTo>
                  <a:cubicBezTo>
                    <a:pt x="59" y="27"/>
                    <a:pt x="68" y="37"/>
                    <a:pt x="73" y="32"/>
                  </a:cubicBezTo>
                  <a:cubicBezTo>
                    <a:pt x="77" y="27"/>
                    <a:pt x="77" y="3"/>
                    <a:pt x="79" y="5"/>
                  </a:cubicBezTo>
                  <a:cubicBezTo>
                    <a:pt x="81" y="8"/>
                    <a:pt x="85" y="19"/>
                    <a:pt x="84" y="26"/>
                  </a:cubicBezTo>
                  <a:cubicBezTo>
                    <a:pt x="84" y="33"/>
                    <a:pt x="82" y="38"/>
                    <a:pt x="87" y="38"/>
                  </a:cubicBezTo>
                  <a:cubicBezTo>
                    <a:pt x="88" y="38"/>
                    <a:pt x="120" y="56"/>
                    <a:pt x="129" y="22"/>
                  </a:cubicBezTo>
                  <a:cubicBezTo>
                    <a:pt x="130" y="19"/>
                    <a:pt x="131" y="15"/>
                    <a:pt x="132" y="13"/>
                  </a:cubicBezTo>
                  <a:cubicBezTo>
                    <a:pt x="135" y="31"/>
                    <a:pt x="126" y="53"/>
                    <a:pt x="100" y="50"/>
                  </a:cubicBezTo>
                  <a:close/>
                </a:path>
              </a:pathLst>
            </a:custGeom>
            <a:solidFill>
              <a:srgbClr val="F49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ïslíḑê"/>
            <p:cNvSpPr/>
            <p:nvPr/>
          </p:nvSpPr>
          <p:spPr bwMode="auto">
            <a:xfrm>
              <a:off x="5191093" y="1411371"/>
              <a:ext cx="1801744" cy="905916"/>
            </a:xfrm>
            <a:custGeom>
              <a:avLst/>
              <a:gdLst>
                <a:gd name="T0" fmla="*/ 0 w 429"/>
                <a:gd name="T1" fmla="*/ 110 h 216"/>
                <a:gd name="T2" fmla="*/ 415 w 429"/>
                <a:gd name="T3" fmla="*/ 216 h 216"/>
                <a:gd name="T4" fmla="*/ 429 w 429"/>
                <a:gd name="T5" fmla="*/ 146 h 216"/>
                <a:gd name="T6" fmla="*/ 36 w 429"/>
                <a:gd name="T7" fmla="*/ 0 h 216"/>
                <a:gd name="T8" fmla="*/ 0 w 429"/>
                <a:gd name="T9" fmla="*/ 1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216">
                  <a:moveTo>
                    <a:pt x="0" y="110"/>
                  </a:moveTo>
                  <a:cubicBezTo>
                    <a:pt x="145" y="172"/>
                    <a:pt x="221" y="198"/>
                    <a:pt x="415" y="216"/>
                  </a:cubicBezTo>
                  <a:cubicBezTo>
                    <a:pt x="429" y="146"/>
                    <a:pt x="429" y="146"/>
                    <a:pt x="429" y="146"/>
                  </a:cubicBezTo>
                  <a:cubicBezTo>
                    <a:pt x="244" y="112"/>
                    <a:pt x="102" y="50"/>
                    <a:pt x="36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íşlîdè"/>
            <p:cNvSpPr/>
            <p:nvPr/>
          </p:nvSpPr>
          <p:spPr bwMode="auto">
            <a:xfrm>
              <a:off x="5191093" y="1843143"/>
              <a:ext cx="1801744" cy="474144"/>
            </a:xfrm>
            <a:custGeom>
              <a:avLst/>
              <a:gdLst>
                <a:gd name="T0" fmla="*/ 429 w 429"/>
                <a:gd name="T1" fmla="*/ 43 h 113"/>
                <a:gd name="T2" fmla="*/ 415 w 429"/>
                <a:gd name="T3" fmla="*/ 113 h 113"/>
                <a:gd name="T4" fmla="*/ 0 w 429"/>
                <a:gd name="T5" fmla="*/ 7 h 113"/>
                <a:gd name="T6" fmla="*/ 2 w 429"/>
                <a:gd name="T7" fmla="*/ 0 h 113"/>
                <a:gd name="T8" fmla="*/ 289 w 429"/>
                <a:gd name="T9" fmla="*/ 78 h 113"/>
                <a:gd name="T10" fmla="*/ 397 w 429"/>
                <a:gd name="T11" fmla="*/ 66 h 113"/>
                <a:gd name="T12" fmla="*/ 419 w 429"/>
                <a:gd name="T13" fmla="*/ 41 h 113"/>
                <a:gd name="T14" fmla="*/ 429 w 429"/>
                <a:gd name="T15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113">
                  <a:moveTo>
                    <a:pt x="429" y="43"/>
                  </a:moveTo>
                  <a:cubicBezTo>
                    <a:pt x="415" y="113"/>
                    <a:pt x="415" y="113"/>
                    <a:pt x="415" y="113"/>
                  </a:cubicBezTo>
                  <a:cubicBezTo>
                    <a:pt x="221" y="95"/>
                    <a:pt x="145" y="69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7" y="19"/>
                    <a:pt x="193" y="72"/>
                    <a:pt x="289" y="78"/>
                  </a:cubicBezTo>
                  <a:cubicBezTo>
                    <a:pt x="324" y="80"/>
                    <a:pt x="376" y="85"/>
                    <a:pt x="397" y="66"/>
                  </a:cubicBezTo>
                  <a:cubicBezTo>
                    <a:pt x="407" y="58"/>
                    <a:pt x="415" y="51"/>
                    <a:pt x="419" y="41"/>
                  </a:cubicBezTo>
                  <a:cubicBezTo>
                    <a:pt x="422" y="42"/>
                    <a:pt x="425" y="43"/>
                    <a:pt x="429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îś1îḍé"/>
            <p:cNvSpPr/>
            <p:nvPr/>
          </p:nvSpPr>
          <p:spPr bwMode="auto">
            <a:xfrm>
              <a:off x="7311622" y="2057012"/>
              <a:ext cx="377297" cy="369227"/>
            </a:xfrm>
            <a:custGeom>
              <a:avLst/>
              <a:gdLst>
                <a:gd name="T0" fmla="*/ 83 w 90"/>
                <a:gd name="T1" fmla="*/ 57 h 88"/>
                <a:gd name="T2" fmla="*/ 33 w 90"/>
                <a:gd name="T3" fmla="*/ 81 h 88"/>
                <a:gd name="T4" fmla="*/ 7 w 90"/>
                <a:gd name="T5" fmla="*/ 32 h 88"/>
                <a:gd name="T6" fmla="*/ 57 w 90"/>
                <a:gd name="T7" fmla="*/ 7 h 88"/>
                <a:gd name="T8" fmla="*/ 83 w 90"/>
                <a:gd name="T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83" y="57"/>
                  </a:moveTo>
                  <a:cubicBezTo>
                    <a:pt x="77" y="77"/>
                    <a:pt x="54" y="88"/>
                    <a:pt x="33" y="81"/>
                  </a:cubicBezTo>
                  <a:cubicBezTo>
                    <a:pt x="12" y="74"/>
                    <a:pt x="0" y="52"/>
                    <a:pt x="7" y="32"/>
                  </a:cubicBezTo>
                  <a:cubicBezTo>
                    <a:pt x="13" y="11"/>
                    <a:pt x="36" y="0"/>
                    <a:pt x="57" y="7"/>
                  </a:cubicBezTo>
                  <a:cubicBezTo>
                    <a:pt x="78" y="14"/>
                    <a:pt x="90" y="36"/>
                    <a:pt x="83" y="57"/>
                  </a:cubicBez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ïšḻîḍé"/>
            <p:cNvSpPr/>
            <p:nvPr/>
          </p:nvSpPr>
          <p:spPr bwMode="auto">
            <a:xfrm>
              <a:off x="7353992" y="2115523"/>
              <a:ext cx="330891" cy="310715"/>
            </a:xfrm>
            <a:custGeom>
              <a:avLst/>
              <a:gdLst>
                <a:gd name="T0" fmla="*/ 73 w 79"/>
                <a:gd name="T1" fmla="*/ 43 h 74"/>
                <a:gd name="T2" fmla="*/ 23 w 79"/>
                <a:gd name="T3" fmla="*/ 67 h 74"/>
                <a:gd name="T4" fmla="*/ 0 w 79"/>
                <a:gd name="T5" fmla="*/ 49 h 74"/>
                <a:gd name="T6" fmla="*/ 50 w 79"/>
                <a:gd name="T7" fmla="*/ 50 h 74"/>
                <a:gd name="T8" fmla="*/ 60 w 79"/>
                <a:gd name="T9" fmla="*/ 0 h 74"/>
                <a:gd name="T10" fmla="*/ 73 w 79"/>
                <a:gd name="T11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73" y="43"/>
                  </a:moveTo>
                  <a:cubicBezTo>
                    <a:pt x="67" y="63"/>
                    <a:pt x="44" y="74"/>
                    <a:pt x="23" y="67"/>
                  </a:cubicBezTo>
                  <a:cubicBezTo>
                    <a:pt x="13" y="64"/>
                    <a:pt x="5" y="57"/>
                    <a:pt x="0" y="49"/>
                  </a:cubicBezTo>
                  <a:cubicBezTo>
                    <a:pt x="3" y="51"/>
                    <a:pt x="31" y="67"/>
                    <a:pt x="50" y="50"/>
                  </a:cubicBezTo>
                  <a:cubicBezTo>
                    <a:pt x="70" y="31"/>
                    <a:pt x="63" y="11"/>
                    <a:pt x="60" y="0"/>
                  </a:cubicBezTo>
                  <a:cubicBezTo>
                    <a:pt x="73" y="10"/>
                    <a:pt x="79" y="27"/>
                    <a:pt x="73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$1îḓe"/>
            <p:cNvSpPr/>
            <p:nvPr/>
          </p:nvSpPr>
          <p:spPr bwMode="auto">
            <a:xfrm>
              <a:off x="5396891" y="2127628"/>
              <a:ext cx="88776" cy="88776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ïs1îḍê"/>
            <p:cNvSpPr/>
            <p:nvPr/>
          </p:nvSpPr>
          <p:spPr bwMode="auto">
            <a:xfrm>
              <a:off x="5451368" y="215789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6 h 6"/>
                <a:gd name="T4" fmla="*/ 0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6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îSḷîḍê"/>
            <p:cNvSpPr/>
            <p:nvPr/>
          </p:nvSpPr>
          <p:spPr bwMode="auto">
            <a:xfrm>
              <a:off x="5677342" y="2169999"/>
              <a:ext cx="88776" cy="92811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išľíďé"/>
            <p:cNvSpPr/>
            <p:nvPr/>
          </p:nvSpPr>
          <p:spPr bwMode="auto">
            <a:xfrm>
              <a:off x="5731818" y="220833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ï$líďè"/>
            <p:cNvSpPr/>
            <p:nvPr/>
          </p:nvSpPr>
          <p:spPr bwMode="auto">
            <a:xfrm>
              <a:off x="5564355" y="2621948"/>
              <a:ext cx="62547" cy="68599"/>
            </a:xfrm>
            <a:custGeom>
              <a:avLst/>
              <a:gdLst>
                <a:gd name="T0" fmla="*/ 15 w 31"/>
                <a:gd name="T1" fmla="*/ 0 h 34"/>
                <a:gd name="T2" fmla="*/ 0 w 31"/>
                <a:gd name="T3" fmla="*/ 11 h 34"/>
                <a:gd name="T4" fmla="*/ 0 w 31"/>
                <a:gd name="T5" fmla="*/ 27 h 34"/>
                <a:gd name="T6" fmla="*/ 23 w 31"/>
                <a:gd name="T7" fmla="*/ 34 h 34"/>
                <a:gd name="T8" fmla="*/ 31 w 31"/>
                <a:gd name="T9" fmla="*/ 11 h 34"/>
                <a:gd name="T10" fmla="*/ 15 w 3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15" y="0"/>
                  </a:moveTo>
                  <a:lnTo>
                    <a:pt x="0" y="11"/>
                  </a:lnTo>
                  <a:lnTo>
                    <a:pt x="0" y="27"/>
                  </a:lnTo>
                  <a:lnTo>
                    <a:pt x="23" y="34"/>
                  </a:lnTo>
                  <a:lnTo>
                    <a:pt x="31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i$ḷîḋè"/>
            <p:cNvSpPr/>
            <p:nvPr/>
          </p:nvSpPr>
          <p:spPr bwMode="auto">
            <a:xfrm>
              <a:off x="5711641" y="2640106"/>
              <a:ext cx="70618" cy="66582"/>
            </a:xfrm>
            <a:custGeom>
              <a:avLst/>
              <a:gdLst>
                <a:gd name="T0" fmla="*/ 25 w 35"/>
                <a:gd name="T1" fmla="*/ 0 h 33"/>
                <a:gd name="T2" fmla="*/ 8 w 35"/>
                <a:gd name="T3" fmla="*/ 0 h 33"/>
                <a:gd name="T4" fmla="*/ 0 w 35"/>
                <a:gd name="T5" fmla="*/ 14 h 33"/>
                <a:gd name="T6" fmla="*/ 15 w 35"/>
                <a:gd name="T7" fmla="*/ 33 h 33"/>
                <a:gd name="T8" fmla="*/ 35 w 35"/>
                <a:gd name="T9" fmla="*/ 18 h 33"/>
                <a:gd name="T10" fmla="*/ 25 w 35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3">
                  <a:moveTo>
                    <a:pt x="25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5" y="33"/>
                  </a:lnTo>
                  <a:lnTo>
                    <a:pt x="35" y="18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îṧliḓê"/>
            <p:cNvSpPr/>
            <p:nvPr/>
          </p:nvSpPr>
          <p:spPr bwMode="auto">
            <a:xfrm>
              <a:off x="5836734" y="2563436"/>
              <a:ext cx="68599" cy="66582"/>
            </a:xfrm>
            <a:custGeom>
              <a:avLst/>
              <a:gdLst>
                <a:gd name="T0" fmla="*/ 5 w 34"/>
                <a:gd name="T1" fmla="*/ 6 h 33"/>
                <a:gd name="T2" fmla="*/ 21 w 34"/>
                <a:gd name="T3" fmla="*/ 0 h 33"/>
                <a:gd name="T4" fmla="*/ 34 w 34"/>
                <a:gd name="T5" fmla="*/ 11 h 33"/>
                <a:gd name="T6" fmla="*/ 25 w 34"/>
                <a:gd name="T7" fmla="*/ 33 h 33"/>
                <a:gd name="T8" fmla="*/ 0 w 34"/>
                <a:gd name="T9" fmla="*/ 27 h 33"/>
                <a:gd name="T10" fmla="*/ 5 w 34"/>
                <a:gd name="T1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3">
                  <a:moveTo>
                    <a:pt x="5" y="6"/>
                  </a:moveTo>
                  <a:lnTo>
                    <a:pt x="21" y="0"/>
                  </a:lnTo>
                  <a:lnTo>
                    <a:pt x="34" y="11"/>
                  </a:lnTo>
                  <a:lnTo>
                    <a:pt x="25" y="33"/>
                  </a:lnTo>
                  <a:lnTo>
                    <a:pt x="0" y="27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íSḷíďè"/>
            <p:cNvSpPr/>
            <p:nvPr/>
          </p:nvSpPr>
          <p:spPr bwMode="auto">
            <a:xfrm>
              <a:off x="5800417" y="2430273"/>
              <a:ext cx="217904" cy="213869"/>
            </a:xfrm>
            <a:custGeom>
              <a:avLst/>
              <a:gdLst>
                <a:gd name="T0" fmla="*/ 9 w 52"/>
                <a:gd name="T1" fmla="*/ 0 h 51"/>
                <a:gd name="T2" fmla="*/ 15 w 52"/>
                <a:gd name="T3" fmla="*/ 34 h 51"/>
                <a:gd name="T4" fmla="*/ 52 w 52"/>
                <a:gd name="T5" fmla="*/ 46 h 51"/>
                <a:gd name="T6" fmla="*/ 9 w 5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9" y="0"/>
                  </a:moveTo>
                  <a:cubicBezTo>
                    <a:pt x="9" y="0"/>
                    <a:pt x="0" y="17"/>
                    <a:pt x="15" y="34"/>
                  </a:cubicBezTo>
                  <a:cubicBezTo>
                    <a:pt x="29" y="51"/>
                    <a:pt x="52" y="46"/>
                    <a:pt x="52" y="46"/>
                  </a:cubicBezTo>
                  <a:cubicBezTo>
                    <a:pt x="25" y="39"/>
                    <a:pt x="11" y="23"/>
                    <a:pt x="9" y="0"/>
                  </a:cubicBezTo>
                  <a:close/>
                </a:path>
              </a:pathLst>
            </a:custGeom>
            <a:solidFill>
              <a:srgbClr val="B3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ïsļiḑè"/>
            <p:cNvSpPr/>
            <p:nvPr/>
          </p:nvSpPr>
          <p:spPr bwMode="auto">
            <a:xfrm>
              <a:off x="7226881" y="2232545"/>
              <a:ext cx="788894" cy="1018903"/>
            </a:xfrm>
            <a:custGeom>
              <a:avLst/>
              <a:gdLst>
                <a:gd name="T0" fmla="*/ 164 w 188"/>
                <a:gd name="T1" fmla="*/ 7 h 243"/>
                <a:gd name="T2" fmla="*/ 149 w 188"/>
                <a:gd name="T3" fmla="*/ 10 h 243"/>
                <a:gd name="T4" fmla="*/ 111 w 188"/>
                <a:gd name="T5" fmla="*/ 66 h 243"/>
                <a:gd name="T6" fmla="*/ 107 w 188"/>
                <a:gd name="T7" fmla="*/ 11 h 243"/>
                <a:gd name="T8" fmla="*/ 95 w 188"/>
                <a:gd name="T9" fmla="*/ 1 h 243"/>
                <a:gd name="T10" fmla="*/ 85 w 188"/>
                <a:gd name="T11" fmla="*/ 12 h 243"/>
                <a:gd name="T12" fmla="*/ 91 w 188"/>
                <a:gd name="T13" fmla="*/ 95 h 243"/>
                <a:gd name="T14" fmla="*/ 4 w 188"/>
                <a:gd name="T15" fmla="*/ 225 h 243"/>
                <a:gd name="T16" fmla="*/ 7 w 188"/>
                <a:gd name="T17" fmla="*/ 240 h 243"/>
                <a:gd name="T18" fmla="*/ 22 w 188"/>
                <a:gd name="T19" fmla="*/ 237 h 243"/>
                <a:gd name="T20" fmla="*/ 94 w 188"/>
                <a:gd name="T21" fmla="*/ 129 h 243"/>
                <a:gd name="T22" fmla="*/ 97 w 188"/>
                <a:gd name="T23" fmla="*/ 129 h 243"/>
                <a:gd name="T24" fmla="*/ 179 w 188"/>
                <a:gd name="T25" fmla="*/ 102 h 243"/>
                <a:gd name="T26" fmla="*/ 182 w 188"/>
                <a:gd name="T27" fmla="*/ 100 h 243"/>
                <a:gd name="T28" fmla="*/ 186 w 188"/>
                <a:gd name="T29" fmla="*/ 88 h 243"/>
                <a:gd name="T30" fmla="*/ 173 w 188"/>
                <a:gd name="T31" fmla="*/ 81 h 243"/>
                <a:gd name="T32" fmla="*/ 114 w 188"/>
                <a:gd name="T33" fmla="*/ 100 h 243"/>
                <a:gd name="T34" fmla="*/ 167 w 188"/>
                <a:gd name="T35" fmla="*/ 22 h 243"/>
                <a:gd name="T36" fmla="*/ 164 w 188"/>
                <a:gd name="T37" fmla="*/ 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43">
                  <a:moveTo>
                    <a:pt x="164" y="7"/>
                  </a:moveTo>
                  <a:cubicBezTo>
                    <a:pt x="159" y="3"/>
                    <a:pt x="152" y="5"/>
                    <a:pt x="149" y="10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6" y="5"/>
                    <a:pt x="101" y="0"/>
                    <a:pt x="95" y="1"/>
                  </a:cubicBezTo>
                  <a:cubicBezTo>
                    <a:pt x="89" y="1"/>
                    <a:pt x="85" y="6"/>
                    <a:pt x="85" y="12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0" y="230"/>
                    <a:pt x="2" y="236"/>
                    <a:pt x="7" y="240"/>
                  </a:cubicBezTo>
                  <a:cubicBezTo>
                    <a:pt x="12" y="243"/>
                    <a:pt x="18" y="242"/>
                    <a:pt x="22" y="237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5" y="129"/>
                    <a:pt x="96" y="129"/>
                    <a:pt x="97" y="129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80" y="101"/>
                    <a:pt x="181" y="101"/>
                    <a:pt x="182" y="100"/>
                  </a:cubicBezTo>
                  <a:cubicBezTo>
                    <a:pt x="186" y="98"/>
                    <a:pt x="188" y="93"/>
                    <a:pt x="186" y="88"/>
                  </a:cubicBezTo>
                  <a:cubicBezTo>
                    <a:pt x="184" y="82"/>
                    <a:pt x="178" y="79"/>
                    <a:pt x="173" y="81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70" y="17"/>
                    <a:pt x="169" y="10"/>
                    <a:pt x="164" y="7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iṥlîḓé"/>
            <p:cNvSpPr/>
            <p:nvPr/>
          </p:nvSpPr>
          <p:spPr bwMode="auto">
            <a:xfrm>
              <a:off x="7289427" y="1990430"/>
              <a:ext cx="899863" cy="996709"/>
            </a:xfrm>
            <a:custGeom>
              <a:avLst/>
              <a:gdLst>
                <a:gd name="T0" fmla="*/ 8 w 214"/>
                <a:gd name="T1" fmla="*/ 192 h 238"/>
                <a:gd name="T2" fmla="*/ 94 w 214"/>
                <a:gd name="T3" fmla="*/ 238 h 238"/>
                <a:gd name="T4" fmla="*/ 112 w 214"/>
                <a:gd name="T5" fmla="*/ 196 h 238"/>
                <a:gd name="T6" fmla="*/ 184 w 214"/>
                <a:gd name="T7" fmla="*/ 146 h 238"/>
                <a:gd name="T8" fmla="*/ 111 w 214"/>
                <a:gd name="T9" fmla="*/ 12 h 238"/>
                <a:gd name="T10" fmla="*/ 47 w 214"/>
                <a:gd name="T11" fmla="*/ 125 h 238"/>
                <a:gd name="T12" fmla="*/ 28 w 214"/>
                <a:gd name="T13" fmla="*/ 79 h 238"/>
                <a:gd name="T14" fmla="*/ 32 w 214"/>
                <a:gd name="T15" fmla="*/ 157 h 238"/>
                <a:gd name="T16" fmla="*/ 8 w 214"/>
                <a:gd name="T17" fmla="*/ 19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38">
                  <a:moveTo>
                    <a:pt x="8" y="192"/>
                  </a:moveTo>
                  <a:cubicBezTo>
                    <a:pt x="94" y="238"/>
                    <a:pt x="94" y="238"/>
                    <a:pt x="94" y="238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2" y="196"/>
                    <a:pt x="169" y="175"/>
                    <a:pt x="184" y="146"/>
                  </a:cubicBezTo>
                  <a:cubicBezTo>
                    <a:pt x="214" y="87"/>
                    <a:pt x="156" y="0"/>
                    <a:pt x="111" y="12"/>
                  </a:cubicBezTo>
                  <a:cubicBezTo>
                    <a:pt x="77" y="21"/>
                    <a:pt x="39" y="97"/>
                    <a:pt x="47" y="125"/>
                  </a:cubicBezTo>
                  <a:cubicBezTo>
                    <a:pt x="47" y="125"/>
                    <a:pt x="40" y="82"/>
                    <a:pt x="28" y="79"/>
                  </a:cubicBezTo>
                  <a:cubicBezTo>
                    <a:pt x="0" y="74"/>
                    <a:pt x="3" y="143"/>
                    <a:pt x="32" y="157"/>
                  </a:cubicBezTo>
                  <a:lnTo>
                    <a:pt x="8" y="192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ïṣlîḑè"/>
            <p:cNvSpPr/>
            <p:nvPr/>
          </p:nvSpPr>
          <p:spPr bwMode="auto">
            <a:xfrm>
              <a:off x="7420574" y="2048942"/>
              <a:ext cx="746523" cy="938198"/>
            </a:xfrm>
            <a:custGeom>
              <a:avLst/>
              <a:gdLst>
                <a:gd name="T0" fmla="*/ 21 w 178"/>
                <a:gd name="T1" fmla="*/ 150 h 224"/>
                <a:gd name="T2" fmla="*/ 0 w 178"/>
                <a:gd name="T3" fmla="*/ 191 h 224"/>
                <a:gd name="T4" fmla="*/ 63 w 178"/>
                <a:gd name="T5" fmla="*/ 224 h 224"/>
                <a:gd name="T6" fmla="*/ 81 w 178"/>
                <a:gd name="T7" fmla="*/ 182 h 224"/>
                <a:gd name="T8" fmla="*/ 153 w 178"/>
                <a:gd name="T9" fmla="*/ 132 h 224"/>
                <a:gd name="T10" fmla="*/ 105 w 178"/>
                <a:gd name="T11" fmla="*/ 0 h 224"/>
                <a:gd name="T12" fmla="*/ 112 w 178"/>
                <a:gd name="T13" fmla="*/ 31 h 224"/>
                <a:gd name="T14" fmla="*/ 21 w 178"/>
                <a:gd name="T15" fmla="*/ 15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24">
                  <a:moveTo>
                    <a:pt x="21" y="150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81" y="182"/>
                    <a:pt x="138" y="161"/>
                    <a:pt x="153" y="132"/>
                  </a:cubicBezTo>
                  <a:cubicBezTo>
                    <a:pt x="178" y="84"/>
                    <a:pt x="143" y="16"/>
                    <a:pt x="105" y="0"/>
                  </a:cubicBezTo>
                  <a:cubicBezTo>
                    <a:pt x="108" y="9"/>
                    <a:pt x="111" y="19"/>
                    <a:pt x="112" y="31"/>
                  </a:cubicBezTo>
                  <a:cubicBezTo>
                    <a:pt x="115" y="93"/>
                    <a:pt x="21" y="150"/>
                    <a:pt x="21" y="150"/>
                  </a:cubicBez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39437" y="1088093"/>
            <a:ext cx="2792728" cy="2800512"/>
            <a:chOff x="3178834" y="914400"/>
            <a:chExt cx="4660110" cy="52185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3178834" y="914400"/>
              <a:ext cx="4660110" cy="3512456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4496185" y="4813862"/>
              <a:ext cx="2025408" cy="13190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4000" b="1">
                  <a:solidFill>
                    <a:srgbClr val="A2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春风</a:t>
              </a:r>
              <a:endParaRPr lang="zh-CN" altLang="en-US" sz="4000" b="1">
                <a:solidFill>
                  <a:srgbClr val="A20000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232165" y="1422399"/>
            <a:ext cx="2681910" cy="2370409"/>
            <a:chOff x="3425371" y="1262743"/>
            <a:chExt cx="4145834" cy="4504888"/>
          </a:xfrm>
        </p:grpSpPr>
        <p:sp>
          <p:nvSpPr>
            <p:cNvPr id="51" name="矩形 50"/>
            <p:cNvSpPr/>
            <p:nvPr/>
          </p:nvSpPr>
          <p:spPr>
            <a:xfrm>
              <a:off x="4666356" y="4588599"/>
              <a:ext cx="1876345" cy="117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4000" b="1">
                  <a:solidFill>
                    <a:srgbClr val="A2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夏雨</a:t>
              </a:r>
              <a:endParaRPr lang="zh-CN" altLang="en-US" sz="40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3425371" y="1262743"/>
              <a:ext cx="4145834" cy="3018971"/>
            </a:xfrm>
            <a:prstGeom prst="rect">
              <a:avLst/>
            </a:prstGeom>
          </p:spPr>
        </p:pic>
      </p:grpSp>
      <p:grpSp>
        <p:nvGrpSpPr>
          <p:cNvPr id="56" name="组合 55"/>
          <p:cNvGrpSpPr/>
          <p:nvPr/>
        </p:nvGrpSpPr>
        <p:grpSpPr>
          <a:xfrm>
            <a:off x="6096000" y="1347612"/>
            <a:ext cx="3236685" cy="2540697"/>
            <a:chOff x="3701144" y="1459223"/>
            <a:chExt cx="5457372" cy="4422248"/>
          </a:xfrm>
        </p:grpSpPr>
        <p:sp>
          <p:nvSpPr>
            <p:cNvPr id="57" name="矩形 56"/>
            <p:cNvSpPr/>
            <p:nvPr/>
          </p:nvSpPr>
          <p:spPr>
            <a:xfrm>
              <a:off x="5406541" y="4582169"/>
              <a:ext cx="2046577" cy="12993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4000" b="1">
                  <a:solidFill>
                    <a:srgbClr val="A2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秋霜</a:t>
              </a:r>
              <a:endParaRPr lang="zh-CN" altLang="en-US" sz="40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3701144" y="1459223"/>
              <a:ext cx="5457372" cy="2859314"/>
            </a:xfrm>
            <a:prstGeom prst="rect">
              <a:avLst/>
            </a:prstGeom>
          </p:spPr>
        </p:pic>
      </p:grpSp>
      <p:grpSp>
        <p:nvGrpSpPr>
          <p:cNvPr id="59" name="组合 58"/>
          <p:cNvGrpSpPr/>
          <p:nvPr/>
        </p:nvGrpSpPr>
        <p:grpSpPr>
          <a:xfrm>
            <a:off x="9176065" y="1347612"/>
            <a:ext cx="2576498" cy="2540993"/>
            <a:chOff x="3069001" y="1193799"/>
            <a:chExt cx="6420331" cy="5142829"/>
          </a:xfrm>
        </p:grpSpPr>
        <p:sp>
          <p:nvSpPr>
            <p:cNvPr id="60" name="矩形 59"/>
            <p:cNvSpPr/>
            <p:nvPr/>
          </p:nvSpPr>
          <p:spPr>
            <a:xfrm>
              <a:off x="4883931" y="4903906"/>
              <a:ext cx="2004650" cy="14327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4000" b="1">
                  <a:solidFill>
                    <a:srgbClr val="A2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冬雪</a:t>
              </a:r>
              <a:endParaRPr lang="zh-CN" altLang="en-US" sz="40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9F9F9"/>
                </a:clrFrom>
                <a:clrTo>
                  <a:srgbClr val="F9F9F9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3069001" y="1193799"/>
              <a:ext cx="6420331" cy="3368390"/>
            </a:xfrm>
            <a:prstGeom prst="rect">
              <a:avLst/>
            </a:prstGeom>
          </p:spPr>
        </p:pic>
      </p:grpSp>
      <p:sp>
        <p:nvSpPr>
          <p:cNvPr id="65" name="矩形 64"/>
          <p:cNvSpPr/>
          <p:nvPr/>
        </p:nvSpPr>
        <p:spPr>
          <a:xfrm>
            <a:off x="1901371" y="5415964"/>
            <a:ext cx="23803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4000" b="1" dirty="0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</a:t>
            </a:r>
            <a:r>
              <a:rPr lang="zh-CN" altLang="en-US" sz="4000" b="1" dirty="0">
                <a:solidFill>
                  <a:srgbClr val="006C31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吹</a:t>
            </a:r>
            <a:endParaRPr lang="zh-CN" altLang="en-US" sz="4000" b="1" dirty="0">
              <a:solidFill>
                <a:srgbClr val="006C31"/>
              </a:solidFill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390308" y="5415964"/>
            <a:ext cx="23803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夏雨</a:t>
            </a:r>
            <a:r>
              <a:rPr lang="zh-CN" altLang="en-US" sz="4000" b="1">
                <a:solidFill>
                  <a:srgbClr val="006C31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落</a:t>
            </a:r>
            <a:endParaRPr lang="zh-CN" altLang="en-US" sz="4000" b="1">
              <a:solidFill>
                <a:srgbClr val="006C31"/>
              </a:solidFill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879246" y="5415964"/>
            <a:ext cx="48042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秋霜</a:t>
            </a:r>
            <a:r>
              <a:rPr lang="zh-CN" altLang="en-US" sz="4000" b="1">
                <a:solidFill>
                  <a:srgbClr val="006C31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降</a:t>
            </a:r>
            <a:endParaRPr lang="zh-CN" altLang="en-US" sz="4000" b="1">
              <a:solidFill>
                <a:srgbClr val="006C31"/>
              </a:solidFill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9368183" y="5415964"/>
            <a:ext cx="48042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冬雪</a:t>
            </a:r>
            <a:r>
              <a:rPr lang="zh-CN" altLang="en-US" sz="4000" b="1">
                <a:solidFill>
                  <a:srgbClr val="006C31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飘</a:t>
            </a:r>
            <a:endParaRPr lang="zh-CN" altLang="en-US" sz="4000" b="1">
              <a:solidFill>
                <a:srgbClr val="006C31"/>
              </a:solidFill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</p:spTree>
    <p:custDataLst>
      <p:tags r:id="rId7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îSlíḋê"/>
          <p:cNvSpPr/>
          <p:nvPr/>
        </p:nvSpPr>
        <p:spPr>
          <a:xfrm>
            <a:off x="0" y="-13892"/>
            <a:ext cx="12192000" cy="928292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150" name="0c38131d-66ce-45a0-847b-0a84904de4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3" y="7816"/>
            <a:ext cx="890359" cy="935414"/>
            <a:chOff x="4002710" y="1229784"/>
            <a:chExt cx="4186580" cy="4398432"/>
          </a:xfrm>
        </p:grpSpPr>
        <p:sp>
          <p:nvSpPr>
            <p:cNvPr id="151" name="í$1idé"/>
            <p:cNvSpPr/>
            <p:nvPr/>
          </p:nvSpPr>
          <p:spPr bwMode="auto">
            <a:xfrm>
              <a:off x="4838008" y="1498128"/>
              <a:ext cx="2170969" cy="2049911"/>
            </a:xfrm>
            <a:custGeom>
              <a:avLst/>
              <a:gdLst>
                <a:gd name="T0" fmla="*/ 479 w 517"/>
                <a:gd name="T1" fmla="*/ 189 h 489"/>
                <a:gd name="T2" fmla="*/ 319 w 517"/>
                <a:gd name="T3" fmla="*/ 450 h 489"/>
                <a:gd name="T4" fmla="*/ 38 w 517"/>
                <a:gd name="T5" fmla="*/ 329 h 489"/>
                <a:gd name="T6" fmla="*/ 189 w 517"/>
                <a:gd name="T7" fmla="*/ 39 h 489"/>
                <a:gd name="T8" fmla="*/ 479 w 517"/>
                <a:gd name="T9" fmla="*/ 1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489">
                  <a:moveTo>
                    <a:pt x="479" y="189"/>
                  </a:moveTo>
                  <a:cubicBezTo>
                    <a:pt x="517" y="311"/>
                    <a:pt x="441" y="412"/>
                    <a:pt x="319" y="450"/>
                  </a:cubicBezTo>
                  <a:cubicBezTo>
                    <a:pt x="197" y="489"/>
                    <a:pt x="77" y="451"/>
                    <a:pt x="38" y="329"/>
                  </a:cubicBezTo>
                  <a:cubicBezTo>
                    <a:pt x="0" y="208"/>
                    <a:pt x="67" y="78"/>
                    <a:pt x="189" y="39"/>
                  </a:cubicBezTo>
                  <a:cubicBezTo>
                    <a:pt x="310" y="0"/>
                    <a:pt x="440" y="68"/>
                    <a:pt x="479" y="189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ïṡľîḋè"/>
            <p:cNvSpPr/>
            <p:nvPr/>
          </p:nvSpPr>
          <p:spPr bwMode="auto">
            <a:xfrm>
              <a:off x="5582513" y="1498128"/>
              <a:ext cx="1426464" cy="1967189"/>
            </a:xfrm>
            <a:custGeom>
              <a:avLst/>
              <a:gdLst>
                <a:gd name="T0" fmla="*/ 302 w 340"/>
                <a:gd name="T1" fmla="*/ 189 h 469"/>
                <a:gd name="T2" fmla="*/ 142 w 340"/>
                <a:gd name="T3" fmla="*/ 450 h 469"/>
                <a:gd name="T4" fmla="*/ 0 w 340"/>
                <a:gd name="T5" fmla="*/ 459 h 469"/>
                <a:gd name="T6" fmla="*/ 148 w 340"/>
                <a:gd name="T7" fmla="*/ 349 h 469"/>
                <a:gd name="T8" fmla="*/ 204 w 340"/>
                <a:gd name="T9" fmla="*/ 183 h 469"/>
                <a:gd name="T10" fmla="*/ 85 w 340"/>
                <a:gd name="T11" fmla="*/ 83 h 469"/>
                <a:gd name="T12" fmla="*/ 7 w 340"/>
                <a:gd name="T13" fmla="*/ 41 h 469"/>
                <a:gd name="T14" fmla="*/ 12 w 340"/>
                <a:gd name="T15" fmla="*/ 39 h 469"/>
                <a:gd name="T16" fmla="*/ 302 w 340"/>
                <a:gd name="T17" fmla="*/ 18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469">
                  <a:moveTo>
                    <a:pt x="302" y="189"/>
                  </a:moveTo>
                  <a:cubicBezTo>
                    <a:pt x="340" y="311"/>
                    <a:pt x="264" y="412"/>
                    <a:pt x="142" y="450"/>
                  </a:cubicBezTo>
                  <a:cubicBezTo>
                    <a:pt x="93" y="466"/>
                    <a:pt x="44" y="469"/>
                    <a:pt x="0" y="459"/>
                  </a:cubicBezTo>
                  <a:cubicBezTo>
                    <a:pt x="37" y="433"/>
                    <a:pt x="105" y="384"/>
                    <a:pt x="148" y="349"/>
                  </a:cubicBezTo>
                  <a:cubicBezTo>
                    <a:pt x="210" y="299"/>
                    <a:pt x="224" y="255"/>
                    <a:pt x="204" y="183"/>
                  </a:cubicBezTo>
                  <a:cubicBezTo>
                    <a:pt x="183" y="112"/>
                    <a:pt x="85" y="83"/>
                    <a:pt x="85" y="8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0"/>
                    <a:pt x="10" y="40"/>
                    <a:pt x="12" y="39"/>
                  </a:cubicBezTo>
                  <a:cubicBezTo>
                    <a:pt x="133" y="0"/>
                    <a:pt x="263" y="68"/>
                    <a:pt x="302" y="189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íṣḷiḑe"/>
            <p:cNvSpPr/>
            <p:nvPr/>
          </p:nvSpPr>
          <p:spPr bwMode="auto">
            <a:xfrm>
              <a:off x="4317460" y="3870860"/>
              <a:ext cx="1045132" cy="746523"/>
            </a:xfrm>
            <a:custGeom>
              <a:avLst/>
              <a:gdLst>
                <a:gd name="T0" fmla="*/ 3 w 249"/>
                <a:gd name="T1" fmla="*/ 148 h 178"/>
                <a:gd name="T2" fmla="*/ 7 w 249"/>
                <a:gd name="T3" fmla="*/ 133 h 178"/>
                <a:gd name="T4" fmla="*/ 66 w 249"/>
                <a:gd name="T5" fmla="*/ 99 h 178"/>
                <a:gd name="T6" fmla="*/ 11 w 249"/>
                <a:gd name="T7" fmla="*/ 91 h 178"/>
                <a:gd name="T8" fmla="*/ 2 w 249"/>
                <a:gd name="T9" fmla="*/ 79 h 178"/>
                <a:gd name="T10" fmla="*/ 14 w 249"/>
                <a:gd name="T11" fmla="*/ 69 h 178"/>
                <a:gd name="T12" fmla="*/ 96 w 249"/>
                <a:gd name="T13" fmla="*/ 81 h 178"/>
                <a:gd name="T14" fmla="*/ 232 w 249"/>
                <a:gd name="T15" fmla="*/ 3 h 178"/>
                <a:gd name="T16" fmla="*/ 246 w 249"/>
                <a:gd name="T17" fmla="*/ 7 h 178"/>
                <a:gd name="T18" fmla="*/ 245 w 249"/>
                <a:gd name="T19" fmla="*/ 19 h 178"/>
                <a:gd name="T20" fmla="*/ 242 w 249"/>
                <a:gd name="T21" fmla="*/ 22 h 178"/>
                <a:gd name="T22" fmla="*/ 130 w 249"/>
                <a:gd name="T23" fmla="*/ 87 h 178"/>
                <a:gd name="T24" fmla="*/ 129 w 249"/>
                <a:gd name="T25" fmla="*/ 89 h 178"/>
                <a:gd name="T26" fmla="*/ 97 w 249"/>
                <a:gd name="T27" fmla="*/ 170 h 178"/>
                <a:gd name="T28" fmla="*/ 83 w 249"/>
                <a:gd name="T29" fmla="*/ 176 h 178"/>
                <a:gd name="T30" fmla="*/ 77 w 249"/>
                <a:gd name="T31" fmla="*/ 161 h 178"/>
                <a:gd name="T32" fmla="*/ 100 w 249"/>
                <a:gd name="T33" fmla="*/ 104 h 178"/>
                <a:gd name="T34" fmla="*/ 18 w 249"/>
                <a:gd name="T35" fmla="*/ 152 h 178"/>
                <a:gd name="T36" fmla="*/ 3 w 249"/>
                <a:gd name="T37" fmla="*/ 14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78">
                  <a:moveTo>
                    <a:pt x="3" y="148"/>
                  </a:moveTo>
                  <a:cubicBezTo>
                    <a:pt x="0" y="142"/>
                    <a:pt x="2" y="136"/>
                    <a:pt x="7" y="133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5" y="90"/>
                    <a:pt x="1" y="85"/>
                    <a:pt x="2" y="79"/>
                  </a:cubicBezTo>
                  <a:cubicBezTo>
                    <a:pt x="3" y="73"/>
                    <a:pt x="8" y="69"/>
                    <a:pt x="14" y="69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7" y="0"/>
                    <a:pt x="243" y="2"/>
                    <a:pt x="246" y="7"/>
                  </a:cubicBezTo>
                  <a:cubicBezTo>
                    <a:pt x="249" y="11"/>
                    <a:pt x="248" y="16"/>
                    <a:pt x="245" y="19"/>
                  </a:cubicBezTo>
                  <a:cubicBezTo>
                    <a:pt x="245" y="20"/>
                    <a:pt x="244" y="21"/>
                    <a:pt x="242" y="22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8"/>
                    <a:pt x="130" y="88"/>
                    <a:pt x="129" y="89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95" y="175"/>
                    <a:pt x="88" y="178"/>
                    <a:pt x="83" y="176"/>
                  </a:cubicBezTo>
                  <a:cubicBezTo>
                    <a:pt x="77" y="173"/>
                    <a:pt x="75" y="167"/>
                    <a:pt x="77" y="161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3" y="155"/>
                    <a:pt x="6" y="153"/>
                    <a:pt x="3" y="148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ṩľïḍé"/>
            <p:cNvSpPr/>
            <p:nvPr/>
          </p:nvSpPr>
          <p:spPr bwMode="auto">
            <a:xfrm>
              <a:off x="4002710" y="3943495"/>
              <a:ext cx="990657" cy="895827"/>
            </a:xfrm>
            <a:custGeom>
              <a:avLst/>
              <a:gdLst>
                <a:gd name="T0" fmla="*/ 185 w 236"/>
                <a:gd name="T1" fmla="*/ 3 h 214"/>
                <a:gd name="T2" fmla="*/ 236 w 236"/>
                <a:gd name="T3" fmla="*/ 86 h 214"/>
                <a:gd name="T4" fmla="*/ 194 w 236"/>
                <a:gd name="T5" fmla="*/ 106 h 214"/>
                <a:gd name="T6" fmla="*/ 148 w 236"/>
                <a:gd name="T7" fmla="*/ 181 h 214"/>
                <a:gd name="T8" fmla="*/ 10 w 236"/>
                <a:gd name="T9" fmla="*/ 115 h 214"/>
                <a:gd name="T10" fmla="*/ 120 w 236"/>
                <a:gd name="T11" fmla="*/ 45 h 214"/>
                <a:gd name="T12" fmla="*/ 73 w 236"/>
                <a:gd name="T13" fmla="*/ 29 h 214"/>
                <a:gd name="T14" fmla="*/ 151 w 236"/>
                <a:gd name="T15" fmla="*/ 28 h 214"/>
                <a:gd name="T16" fmla="*/ 185 w 236"/>
                <a:gd name="T1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214">
                  <a:moveTo>
                    <a:pt x="185" y="3"/>
                  </a:moveTo>
                  <a:cubicBezTo>
                    <a:pt x="236" y="86"/>
                    <a:pt x="236" y="86"/>
                    <a:pt x="236" y="86"/>
                  </a:cubicBezTo>
                  <a:cubicBezTo>
                    <a:pt x="194" y="106"/>
                    <a:pt x="194" y="106"/>
                    <a:pt x="194" y="106"/>
                  </a:cubicBezTo>
                  <a:cubicBezTo>
                    <a:pt x="194" y="106"/>
                    <a:pt x="176" y="165"/>
                    <a:pt x="148" y="181"/>
                  </a:cubicBezTo>
                  <a:cubicBezTo>
                    <a:pt x="91" y="214"/>
                    <a:pt x="0" y="160"/>
                    <a:pt x="10" y="115"/>
                  </a:cubicBezTo>
                  <a:cubicBezTo>
                    <a:pt x="18" y="81"/>
                    <a:pt x="91" y="38"/>
                    <a:pt x="120" y="45"/>
                  </a:cubicBezTo>
                  <a:cubicBezTo>
                    <a:pt x="120" y="45"/>
                    <a:pt x="76" y="41"/>
                    <a:pt x="73" y="29"/>
                  </a:cubicBezTo>
                  <a:cubicBezTo>
                    <a:pt x="67" y="1"/>
                    <a:pt x="136" y="0"/>
                    <a:pt x="151" y="28"/>
                  </a:cubicBezTo>
                  <a:lnTo>
                    <a:pt x="185" y="3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iṧlïḑè"/>
            <p:cNvSpPr/>
            <p:nvPr/>
          </p:nvSpPr>
          <p:spPr bwMode="auto">
            <a:xfrm>
              <a:off x="4363865" y="4185610"/>
              <a:ext cx="629500" cy="566954"/>
            </a:xfrm>
            <a:custGeom>
              <a:avLst/>
              <a:gdLst>
                <a:gd name="T0" fmla="*/ 132 w 150"/>
                <a:gd name="T1" fmla="*/ 0 h 135"/>
                <a:gd name="T2" fmla="*/ 84 w 150"/>
                <a:gd name="T3" fmla="*/ 24 h 135"/>
                <a:gd name="T4" fmla="*/ 60 w 150"/>
                <a:gd name="T5" fmla="*/ 85 h 135"/>
                <a:gd name="T6" fmla="*/ 0 w 150"/>
                <a:gd name="T7" fmla="*/ 131 h 135"/>
                <a:gd name="T8" fmla="*/ 62 w 150"/>
                <a:gd name="T9" fmla="*/ 123 h 135"/>
                <a:gd name="T10" fmla="*/ 108 w 150"/>
                <a:gd name="T11" fmla="*/ 48 h 135"/>
                <a:gd name="T12" fmla="*/ 150 w 150"/>
                <a:gd name="T13" fmla="*/ 28 h 135"/>
                <a:gd name="T14" fmla="*/ 132 w 15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35">
                  <a:moveTo>
                    <a:pt x="13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74" y="59"/>
                    <a:pt x="60" y="85"/>
                  </a:cubicBezTo>
                  <a:cubicBezTo>
                    <a:pt x="50" y="104"/>
                    <a:pt x="17" y="122"/>
                    <a:pt x="0" y="131"/>
                  </a:cubicBezTo>
                  <a:cubicBezTo>
                    <a:pt x="21" y="135"/>
                    <a:pt x="43" y="134"/>
                    <a:pt x="62" y="123"/>
                  </a:cubicBezTo>
                  <a:cubicBezTo>
                    <a:pt x="90" y="107"/>
                    <a:pt x="108" y="48"/>
                    <a:pt x="108" y="48"/>
                  </a:cubicBezTo>
                  <a:cubicBezTo>
                    <a:pt x="150" y="28"/>
                    <a:pt x="150" y="28"/>
                    <a:pt x="150" y="28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ïṩliḍè"/>
            <p:cNvSpPr/>
            <p:nvPr/>
          </p:nvSpPr>
          <p:spPr bwMode="auto">
            <a:xfrm>
              <a:off x="5427156" y="1229784"/>
              <a:ext cx="2064035" cy="964427"/>
            </a:xfrm>
            <a:custGeom>
              <a:avLst/>
              <a:gdLst>
                <a:gd name="T0" fmla="*/ 0 w 492"/>
                <a:gd name="T1" fmla="*/ 86 h 230"/>
                <a:gd name="T2" fmla="*/ 152 w 492"/>
                <a:gd name="T3" fmla="*/ 8 h 230"/>
                <a:gd name="T4" fmla="*/ 417 w 492"/>
                <a:gd name="T5" fmla="*/ 108 h 230"/>
                <a:gd name="T6" fmla="*/ 492 w 492"/>
                <a:gd name="T7" fmla="*/ 213 h 230"/>
                <a:gd name="T8" fmla="*/ 468 w 492"/>
                <a:gd name="T9" fmla="*/ 230 h 230"/>
                <a:gd name="T10" fmla="*/ 374 w 492"/>
                <a:gd name="T11" fmla="*/ 172 h 230"/>
                <a:gd name="T12" fmla="*/ 365 w 492"/>
                <a:gd name="T13" fmla="*/ 196 h 230"/>
                <a:gd name="T14" fmla="*/ 0 w 492"/>
                <a:gd name="T15" fmla="*/ 8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230">
                  <a:moveTo>
                    <a:pt x="0" y="86"/>
                  </a:moveTo>
                  <a:cubicBezTo>
                    <a:pt x="0" y="86"/>
                    <a:pt x="70" y="16"/>
                    <a:pt x="152" y="8"/>
                  </a:cubicBezTo>
                  <a:cubicBezTo>
                    <a:pt x="234" y="0"/>
                    <a:pt x="346" y="28"/>
                    <a:pt x="417" y="108"/>
                  </a:cubicBezTo>
                  <a:cubicBezTo>
                    <a:pt x="462" y="159"/>
                    <a:pt x="492" y="213"/>
                    <a:pt x="492" y="213"/>
                  </a:cubicBezTo>
                  <a:cubicBezTo>
                    <a:pt x="468" y="230"/>
                    <a:pt x="468" y="230"/>
                    <a:pt x="468" y="230"/>
                  </a:cubicBezTo>
                  <a:cubicBezTo>
                    <a:pt x="468" y="230"/>
                    <a:pt x="402" y="170"/>
                    <a:pt x="374" y="172"/>
                  </a:cubicBezTo>
                  <a:cubicBezTo>
                    <a:pt x="365" y="172"/>
                    <a:pt x="365" y="196"/>
                    <a:pt x="365" y="19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ḷiďé"/>
            <p:cNvSpPr/>
            <p:nvPr/>
          </p:nvSpPr>
          <p:spPr bwMode="auto">
            <a:xfrm>
              <a:off x="6333071" y="1661557"/>
              <a:ext cx="1099609" cy="532654"/>
            </a:xfrm>
            <a:custGeom>
              <a:avLst/>
              <a:gdLst>
                <a:gd name="T0" fmla="*/ 127 w 262"/>
                <a:gd name="T1" fmla="*/ 7 h 127"/>
                <a:gd name="T2" fmla="*/ 0 w 262"/>
                <a:gd name="T3" fmla="*/ 48 h 127"/>
                <a:gd name="T4" fmla="*/ 149 w 262"/>
                <a:gd name="T5" fmla="*/ 93 h 127"/>
                <a:gd name="T6" fmla="*/ 158 w 262"/>
                <a:gd name="T7" fmla="*/ 69 h 127"/>
                <a:gd name="T8" fmla="*/ 252 w 262"/>
                <a:gd name="T9" fmla="*/ 127 h 127"/>
                <a:gd name="T10" fmla="*/ 262 w 262"/>
                <a:gd name="T11" fmla="*/ 120 h 127"/>
                <a:gd name="T12" fmla="*/ 127 w 262"/>
                <a:gd name="T13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27">
                  <a:moveTo>
                    <a:pt x="127" y="7"/>
                  </a:moveTo>
                  <a:cubicBezTo>
                    <a:pt x="62" y="13"/>
                    <a:pt x="20" y="36"/>
                    <a:pt x="0" y="4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49" y="93"/>
                    <a:pt x="149" y="69"/>
                    <a:pt x="158" y="69"/>
                  </a:cubicBezTo>
                  <a:cubicBezTo>
                    <a:pt x="186" y="67"/>
                    <a:pt x="252" y="127"/>
                    <a:pt x="252" y="127"/>
                  </a:cubicBezTo>
                  <a:cubicBezTo>
                    <a:pt x="262" y="120"/>
                    <a:pt x="262" y="120"/>
                    <a:pt x="262" y="120"/>
                  </a:cubicBezTo>
                  <a:cubicBezTo>
                    <a:pt x="247" y="91"/>
                    <a:pt x="195" y="0"/>
                    <a:pt x="127" y="7"/>
                  </a:cubicBez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iś1iḋé"/>
            <p:cNvSpPr/>
            <p:nvPr/>
          </p:nvSpPr>
          <p:spPr bwMode="auto">
            <a:xfrm>
              <a:off x="4914678" y="2617913"/>
              <a:ext cx="3014338" cy="3010303"/>
            </a:xfrm>
            <a:custGeom>
              <a:avLst/>
              <a:gdLst>
                <a:gd name="T0" fmla="*/ 664 w 718"/>
                <a:gd name="T1" fmla="*/ 261 h 718"/>
                <a:gd name="T2" fmla="*/ 457 w 718"/>
                <a:gd name="T3" fmla="*/ 664 h 718"/>
                <a:gd name="T4" fmla="*/ 55 w 718"/>
                <a:gd name="T5" fmla="*/ 457 h 718"/>
                <a:gd name="T6" fmla="*/ 261 w 718"/>
                <a:gd name="T7" fmla="*/ 55 h 718"/>
                <a:gd name="T8" fmla="*/ 664 w 718"/>
                <a:gd name="T9" fmla="*/ 261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718">
                  <a:moveTo>
                    <a:pt x="664" y="261"/>
                  </a:moveTo>
                  <a:cubicBezTo>
                    <a:pt x="718" y="430"/>
                    <a:pt x="626" y="610"/>
                    <a:pt x="457" y="664"/>
                  </a:cubicBezTo>
                  <a:cubicBezTo>
                    <a:pt x="289" y="718"/>
                    <a:pt x="109" y="626"/>
                    <a:pt x="55" y="457"/>
                  </a:cubicBezTo>
                  <a:cubicBezTo>
                    <a:pt x="0" y="289"/>
                    <a:pt x="93" y="109"/>
                    <a:pt x="261" y="55"/>
                  </a:cubicBezTo>
                  <a:cubicBezTo>
                    <a:pt x="430" y="0"/>
                    <a:pt x="610" y="93"/>
                    <a:pt x="664" y="261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ïśḻiḑe"/>
            <p:cNvSpPr/>
            <p:nvPr/>
          </p:nvSpPr>
          <p:spPr bwMode="auto">
            <a:xfrm>
              <a:off x="5842788" y="2803535"/>
              <a:ext cx="2043859" cy="2423173"/>
            </a:xfrm>
            <a:custGeom>
              <a:avLst/>
              <a:gdLst>
                <a:gd name="T0" fmla="*/ 443 w 487"/>
                <a:gd name="T1" fmla="*/ 217 h 578"/>
                <a:gd name="T2" fmla="*/ 321 w 487"/>
                <a:gd name="T3" fmla="*/ 578 h 578"/>
                <a:gd name="T4" fmla="*/ 387 w 487"/>
                <a:gd name="T5" fmla="*/ 460 h 578"/>
                <a:gd name="T6" fmla="*/ 339 w 487"/>
                <a:gd name="T7" fmla="*/ 390 h 578"/>
                <a:gd name="T8" fmla="*/ 273 w 487"/>
                <a:gd name="T9" fmla="*/ 429 h 578"/>
                <a:gd name="T10" fmla="*/ 264 w 487"/>
                <a:gd name="T11" fmla="*/ 156 h 578"/>
                <a:gd name="T12" fmla="*/ 139 w 487"/>
                <a:gd name="T13" fmla="*/ 197 h 578"/>
                <a:gd name="T14" fmla="*/ 0 w 487"/>
                <a:gd name="T15" fmla="*/ 194 h 578"/>
                <a:gd name="T16" fmla="*/ 193 w 487"/>
                <a:gd name="T17" fmla="*/ 0 h 578"/>
                <a:gd name="T18" fmla="*/ 443 w 487"/>
                <a:gd name="T19" fmla="*/ 21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578">
                  <a:moveTo>
                    <a:pt x="443" y="217"/>
                  </a:moveTo>
                  <a:cubicBezTo>
                    <a:pt x="487" y="355"/>
                    <a:pt x="434" y="500"/>
                    <a:pt x="321" y="578"/>
                  </a:cubicBezTo>
                  <a:cubicBezTo>
                    <a:pt x="362" y="540"/>
                    <a:pt x="373" y="497"/>
                    <a:pt x="387" y="460"/>
                  </a:cubicBezTo>
                  <a:cubicBezTo>
                    <a:pt x="401" y="423"/>
                    <a:pt x="377" y="364"/>
                    <a:pt x="339" y="390"/>
                  </a:cubicBezTo>
                  <a:cubicBezTo>
                    <a:pt x="302" y="417"/>
                    <a:pt x="273" y="429"/>
                    <a:pt x="273" y="429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177" y="190"/>
                    <a:pt x="139" y="197"/>
                  </a:cubicBezTo>
                  <a:cubicBezTo>
                    <a:pt x="100" y="203"/>
                    <a:pt x="66" y="206"/>
                    <a:pt x="0" y="194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307" y="20"/>
                    <a:pt x="405" y="100"/>
                    <a:pt x="443" y="217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iṥḷídè"/>
            <p:cNvSpPr/>
            <p:nvPr/>
          </p:nvSpPr>
          <p:spPr bwMode="auto">
            <a:xfrm>
              <a:off x="6546940" y="2928628"/>
              <a:ext cx="474144" cy="1489010"/>
            </a:xfrm>
            <a:custGeom>
              <a:avLst/>
              <a:gdLst>
                <a:gd name="T0" fmla="*/ 92 w 113"/>
                <a:gd name="T1" fmla="*/ 0 h 355"/>
                <a:gd name="T2" fmla="*/ 101 w 113"/>
                <a:gd name="T3" fmla="*/ 256 h 355"/>
                <a:gd name="T4" fmla="*/ 22 w 113"/>
                <a:gd name="T5" fmla="*/ 348 h 355"/>
                <a:gd name="T6" fmla="*/ 13 w 113"/>
                <a:gd name="T7" fmla="*/ 355 h 355"/>
                <a:gd name="T8" fmla="*/ 0 w 113"/>
                <a:gd name="T9" fmla="*/ 31 h 355"/>
                <a:gd name="T10" fmla="*/ 92 w 113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55">
                  <a:moveTo>
                    <a:pt x="92" y="0"/>
                  </a:moveTo>
                  <a:cubicBezTo>
                    <a:pt x="97" y="54"/>
                    <a:pt x="113" y="214"/>
                    <a:pt x="101" y="256"/>
                  </a:cubicBezTo>
                  <a:cubicBezTo>
                    <a:pt x="86" y="307"/>
                    <a:pt x="52" y="336"/>
                    <a:pt x="22" y="348"/>
                  </a:cubicBezTo>
                  <a:cubicBezTo>
                    <a:pt x="18" y="350"/>
                    <a:pt x="15" y="352"/>
                    <a:pt x="13" y="355"/>
                  </a:cubicBezTo>
                  <a:cubicBezTo>
                    <a:pt x="17" y="212"/>
                    <a:pt x="17" y="85"/>
                    <a:pt x="0" y="31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şḻïḓê"/>
            <p:cNvSpPr/>
            <p:nvPr/>
          </p:nvSpPr>
          <p:spPr bwMode="auto">
            <a:xfrm>
              <a:off x="6601416" y="2916522"/>
              <a:ext cx="466073" cy="1571734"/>
            </a:xfrm>
            <a:custGeom>
              <a:avLst/>
              <a:gdLst>
                <a:gd name="T0" fmla="*/ 100 w 111"/>
                <a:gd name="T1" fmla="*/ 11 h 375"/>
                <a:gd name="T2" fmla="*/ 111 w 111"/>
                <a:gd name="T3" fmla="*/ 309 h 375"/>
                <a:gd name="T4" fmla="*/ 0 w 111"/>
                <a:gd name="T5" fmla="*/ 375 h 375"/>
                <a:gd name="T6" fmla="*/ 0 w 111"/>
                <a:gd name="T7" fmla="*/ 366 h 375"/>
                <a:gd name="T8" fmla="*/ 0 w 111"/>
                <a:gd name="T9" fmla="*/ 358 h 375"/>
                <a:gd name="T10" fmla="*/ 9 w 111"/>
                <a:gd name="T11" fmla="*/ 351 h 375"/>
                <a:gd name="T12" fmla="*/ 88 w 111"/>
                <a:gd name="T13" fmla="*/ 259 h 375"/>
                <a:gd name="T14" fmla="*/ 79 w 111"/>
                <a:gd name="T15" fmla="*/ 3 h 375"/>
                <a:gd name="T16" fmla="*/ 89 w 111"/>
                <a:gd name="T17" fmla="*/ 0 h 375"/>
                <a:gd name="T18" fmla="*/ 100 w 111"/>
                <a:gd name="T19" fmla="*/ 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375">
                  <a:moveTo>
                    <a:pt x="100" y="11"/>
                  </a:moveTo>
                  <a:cubicBezTo>
                    <a:pt x="111" y="309"/>
                    <a:pt x="111" y="309"/>
                    <a:pt x="111" y="309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2" y="355"/>
                    <a:pt x="5" y="353"/>
                    <a:pt x="9" y="351"/>
                  </a:cubicBezTo>
                  <a:cubicBezTo>
                    <a:pt x="39" y="339"/>
                    <a:pt x="73" y="310"/>
                    <a:pt x="88" y="259"/>
                  </a:cubicBezTo>
                  <a:cubicBezTo>
                    <a:pt x="100" y="217"/>
                    <a:pt x="84" y="57"/>
                    <a:pt x="79" y="3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100" y="11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iślíďe"/>
            <p:cNvSpPr/>
            <p:nvPr/>
          </p:nvSpPr>
          <p:spPr bwMode="auto">
            <a:xfrm>
              <a:off x="6601416" y="4207805"/>
              <a:ext cx="474144" cy="423702"/>
            </a:xfrm>
            <a:custGeom>
              <a:avLst/>
              <a:gdLst>
                <a:gd name="T0" fmla="*/ 4 w 235"/>
                <a:gd name="T1" fmla="*/ 210 h 210"/>
                <a:gd name="T2" fmla="*/ 31 w 235"/>
                <a:gd name="T3" fmla="*/ 195 h 210"/>
                <a:gd name="T4" fmla="*/ 35 w 235"/>
                <a:gd name="T5" fmla="*/ 124 h 210"/>
                <a:gd name="T6" fmla="*/ 40 w 235"/>
                <a:gd name="T7" fmla="*/ 203 h 210"/>
                <a:gd name="T8" fmla="*/ 75 w 235"/>
                <a:gd name="T9" fmla="*/ 183 h 210"/>
                <a:gd name="T10" fmla="*/ 81 w 235"/>
                <a:gd name="T11" fmla="*/ 89 h 210"/>
                <a:gd name="T12" fmla="*/ 85 w 235"/>
                <a:gd name="T13" fmla="*/ 176 h 210"/>
                <a:gd name="T14" fmla="*/ 110 w 235"/>
                <a:gd name="T15" fmla="*/ 162 h 210"/>
                <a:gd name="T16" fmla="*/ 125 w 235"/>
                <a:gd name="T17" fmla="*/ 62 h 210"/>
                <a:gd name="T18" fmla="*/ 119 w 235"/>
                <a:gd name="T19" fmla="*/ 149 h 210"/>
                <a:gd name="T20" fmla="*/ 150 w 235"/>
                <a:gd name="T21" fmla="*/ 135 h 210"/>
                <a:gd name="T22" fmla="*/ 160 w 235"/>
                <a:gd name="T23" fmla="*/ 52 h 210"/>
                <a:gd name="T24" fmla="*/ 162 w 235"/>
                <a:gd name="T25" fmla="*/ 120 h 210"/>
                <a:gd name="T26" fmla="*/ 189 w 235"/>
                <a:gd name="T27" fmla="*/ 101 h 210"/>
                <a:gd name="T28" fmla="*/ 194 w 235"/>
                <a:gd name="T29" fmla="*/ 25 h 210"/>
                <a:gd name="T30" fmla="*/ 198 w 235"/>
                <a:gd name="T31" fmla="*/ 97 h 210"/>
                <a:gd name="T32" fmla="*/ 214 w 235"/>
                <a:gd name="T33" fmla="*/ 85 h 210"/>
                <a:gd name="T34" fmla="*/ 217 w 235"/>
                <a:gd name="T35" fmla="*/ 23 h 210"/>
                <a:gd name="T36" fmla="*/ 223 w 235"/>
                <a:gd name="T37" fmla="*/ 79 h 210"/>
                <a:gd name="T38" fmla="*/ 235 w 235"/>
                <a:gd name="T39" fmla="*/ 70 h 210"/>
                <a:gd name="T40" fmla="*/ 231 w 235"/>
                <a:gd name="T41" fmla="*/ 0 h 210"/>
                <a:gd name="T42" fmla="*/ 0 w 235"/>
                <a:gd name="T43" fmla="*/ 133 h 210"/>
                <a:gd name="T44" fmla="*/ 4 w 235"/>
                <a:gd name="T4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5" h="210">
                  <a:moveTo>
                    <a:pt x="4" y="210"/>
                  </a:moveTo>
                  <a:lnTo>
                    <a:pt x="31" y="195"/>
                  </a:lnTo>
                  <a:lnTo>
                    <a:pt x="35" y="124"/>
                  </a:lnTo>
                  <a:lnTo>
                    <a:pt x="40" y="203"/>
                  </a:lnTo>
                  <a:lnTo>
                    <a:pt x="75" y="183"/>
                  </a:lnTo>
                  <a:lnTo>
                    <a:pt x="81" y="89"/>
                  </a:lnTo>
                  <a:lnTo>
                    <a:pt x="85" y="176"/>
                  </a:lnTo>
                  <a:lnTo>
                    <a:pt x="110" y="162"/>
                  </a:lnTo>
                  <a:lnTo>
                    <a:pt x="125" y="62"/>
                  </a:lnTo>
                  <a:lnTo>
                    <a:pt x="119" y="149"/>
                  </a:lnTo>
                  <a:lnTo>
                    <a:pt x="150" y="135"/>
                  </a:lnTo>
                  <a:lnTo>
                    <a:pt x="160" y="52"/>
                  </a:lnTo>
                  <a:lnTo>
                    <a:pt x="162" y="120"/>
                  </a:lnTo>
                  <a:lnTo>
                    <a:pt x="189" y="101"/>
                  </a:lnTo>
                  <a:lnTo>
                    <a:pt x="194" y="25"/>
                  </a:lnTo>
                  <a:lnTo>
                    <a:pt x="198" y="97"/>
                  </a:lnTo>
                  <a:lnTo>
                    <a:pt x="214" y="85"/>
                  </a:lnTo>
                  <a:lnTo>
                    <a:pt x="217" y="23"/>
                  </a:lnTo>
                  <a:lnTo>
                    <a:pt x="223" y="79"/>
                  </a:lnTo>
                  <a:lnTo>
                    <a:pt x="235" y="70"/>
                  </a:lnTo>
                  <a:lnTo>
                    <a:pt x="231" y="0"/>
                  </a:lnTo>
                  <a:lnTo>
                    <a:pt x="0" y="133"/>
                  </a:lnTo>
                  <a:lnTo>
                    <a:pt x="4" y="210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ísļïḓe"/>
            <p:cNvSpPr/>
            <p:nvPr/>
          </p:nvSpPr>
          <p:spPr bwMode="auto">
            <a:xfrm>
              <a:off x="5043807" y="2476679"/>
              <a:ext cx="2039824" cy="1152067"/>
            </a:xfrm>
            <a:custGeom>
              <a:avLst/>
              <a:gdLst>
                <a:gd name="T0" fmla="*/ 0 w 486"/>
                <a:gd name="T1" fmla="*/ 184 h 275"/>
                <a:gd name="T2" fmla="*/ 308 w 486"/>
                <a:gd name="T3" fmla="*/ 85 h 275"/>
                <a:gd name="T4" fmla="*/ 451 w 486"/>
                <a:gd name="T5" fmla="*/ 0 h 275"/>
                <a:gd name="T6" fmla="*/ 486 w 486"/>
                <a:gd name="T7" fmla="*/ 106 h 275"/>
                <a:gd name="T8" fmla="*/ 214 w 486"/>
                <a:gd name="T9" fmla="*/ 258 h 275"/>
                <a:gd name="T10" fmla="*/ 22 w 486"/>
                <a:gd name="T11" fmla="*/ 254 h 275"/>
                <a:gd name="T12" fmla="*/ 0 w 486"/>
                <a:gd name="T13" fmla="*/ 18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75">
                  <a:moveTo>
                    <a:pt x="0" y="184"/>
                  </a:moveTo>
                  <a:cubicBezTo>
                    <a:pt x="84" y="197"/>
                    <a:pt x="211" y="161"/>
                    <a:pt x="308" y="85"/>
                  </a:cubicBezTo>
                  <a:cubicBezTo>
                    <a:pt x="390" y="22"/>
                    <a:pt x="451" y="0"/>
                    <a:pt x="451" y="0"/>
                  </a:cubicBezTo>
                  <a:cubicBezTo>
                    <a:pt x="486" y="106"/>
                    <a:pt x="486" y="106"/>
                    <a:pt x="486" y="106"/>
                  </a:cubicBezTo>
                  <a:cubicBezTo>
                    <a:pt x="486" y="106"/>
                    <a:pt x="373" y="228"/>
                    <a:pt x="214" y="258"/>
                  </a:cubicBezTo>
                  <a:cubicBezTo>
                    <a:pt x="127" y="275"/>
                    <a:pt x="22" y="254"/>
                    <a:pt x="22" y="254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îSļîde"/>
            <p:cNvSpPr/>
            <p:nvPr/>
          </p:nvSpPr>
          <p:spPr bwMode="auto">
            <a:xfrm>
              <a:off x="5124512" y="2807570"/>
              <a:ext cx="1959119" cy="821176"/>
            </a:xfrm>
            <a:custGeom>
              <a:avLst/>
              <a:gdLst>
                <a:gd name="T0" fmla="*/ 467 w 467"/>
                <a:gd name="T1" fmla="*/ 27 h 196"/>
                <a:gd name="T2" fmla="*/ 195 w 467"/>
                <a:gd name="T3" fmla="*/ 179 h 196"/>
                <a:gd name="T4" fmla="*/ 3 w 467"/>
                <a:gd name="T5" fmla="*/ 175 h 196"/>
                <a:gd name="T6" fmla="*/ 0 w 467"/>
                <a:gd name="T7" fmla="*/ 164 h 196"/>
                <a:gd name="T8" fmla="*/ 223 w 467"/>
                <a:gd name="T9" fmla="*/ 146 h 196"/>
                <a:gd name="T10" fmla="*/ 445 w 467"/>
                <a:gd name="T11" fmla="*/ 10 h 196"/>
                <a:gd name="T12" fmla="*/ 458 w 467"/>
                <a:gd name="T13" fmla="*/ 0 h 196"/>
                <a:gd name="T14" fmla="*/ 467 w 467"/>
                <a:gd name="T15" fmla="*/ 2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7" h="196">
                  <a:moveTo>
                    <a:pt x="467" y="27"/>
                  </a:moveTo>
                  <a:cubicBezTo>
                    <a:pt x="467" y="27"/>
                    <a:pt x="354" y="149"/>
                    <a:pt x="195" y="179"/>
                  </a:cubicBezTo>
                  <a:cubicBezTo>
                    <a:pt x="108" y="196"/>
                    <a:pt x="3" y="175"/>
                    <a:pt x="3" y="17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45" y="167"/>
                    <a:pt x="169" y="169"/>
                    <a:pt x="223" y="146"/>
                  </a:cubicBezTo>
                  <a:cubicBezTo>
                    <a:pt x="333" y="99"/>
                    <a:pt x="372" y="64"/>
                    <a:pt x="445" y="10"/>
                  </a:cubicBezTo>
                  <a:cubicBezTo>
                    <a:pt x="450" y="6"/>
                    <a:pt x="454" y="3"/>
                    <a:pt x="458" y="0"/>
                  </a:cubicBezTo>
                  <a:lnTo>
                    <a:pt x="467" y="27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îŝḻïďê"/>
            <p:cNvSpPr/>
            <p:nvPr/>
          </p:nvSpPr>
          <p:spPr bwMode="auto">
            <a:xfrm>
              <a:off x="5786294" y="3876914"/>
              <a:ext cx="151323" cy="149305"/>
            </a:xfrm>
            <a:custGeom>
              <a:avLst/>
              <a:gdLst>
                <a:gd name="T0" fmla="*/ 33 w 36"/>
                <a:gd name="T1" fmla="*/ 13 h 36"/>
                <a:gd name="T2" fmla="*/ 22 w 36"/>
                <a:gd name="T3" fmla="*/ 33 h 36"/>
                <a:gd name="T4" fmla="*/ 2 w 36"/>
                <a:gd name="T5" fmla="*/ 22 h 36"/>
                <a:gd name="T6" fmla="*/ 13 w 36"/>
                <a:gd name="T7" fmla="*/ 2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0"/>
                    <a:pt x="22" y="33"/>
                  </a:cubicBezTo>
                  <a:cubicBezTo>
                    <a:pt x="14" y="36"/>
                    <a:pt x="5" y="31"/>
                    <a:pt x="2" y="22"/>
                  </a:cubicBezTo>
                  <a:cubicBezTo>
                    <a:pt x="0" y="14"/>
                    <a:pt x="4" y="5"/>
                    <a:pt x="13" y="2"/>
                  </a:cubicBezTo>
                  <a:cubicBezTo>
                    <a:pt x="21" y="0"/>
                    <a:pt x="30" y="4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îşļíďê"/>
            <p:cNvSpPr/>
            <p:nvPr/>
          </p:nvSpPr>
          <p:spPr bwMode="auto">
            <a:xfrm>
              <a:off x="5828664" y="4236052"/>
              <a:ext cx="151323" cy="151323"/>
            </a:xfrm>
            <a:custGeom>
              <a:avLst/>
              <a:gdLst>
                <a:gd name="T0" fmla="*/ 34 w 36"/>
                <a:gd name="T1" fmla="*/ 13 h 36"/>
                <a:gd name="T2" fmla="*/ 23 w 36"/>
                <a:gd name="T3" fmla="*/ 33 h 36"/>
                <a:gd name="T4" fmla="*/ 3 w 36"/>
                <a:gd name="T5" fmla="*/ 23 h 36"/>
                <a:gd name="T6" fmla="*/ 13 w 36"/>
                <a:gd name="T7" fmla="*/ 3 h 36"/>
                <a:gd name="T8" fmla="*/ 34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4" y="13"/>
                  </a:moveTo>
                  <a:cubicBezTo>
                    <a:pt x="36" y="21"/>
                    <a:pt x="32" y="30"/>
                    <a:pt x="23" y="33"/>
                  </a:cubicBezTo>
                  <a:cubicBezTo>
                    <a:pt x="15" y="36"/>
                    <a:pt x="6" y="31"/>
                    <a:pt x="3" y="23"/>
                  </a:cubicBezTo>
                  <a:cubicBezTo>
                    <a:pt x="0" y="14"/>
                    <a:pt x="5" y="5"/>
                    <a:pt x="13" y="3"/>
                  </a:cubicBezTo>
                  <a:cubicBezTo>
                    <a:pt x="22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ïśļíďê"/>
            <p:cNvSpPr/>
            <p:nvPr/>
          </p:nvSpPr>
          <p:spPr bwMode="auto">
            <a:xfrm>
              <a:off x="6010250" y="4566943"/>
              <a:ext cx="151323" cy="151323"/>
            </a:xfrm>
            <a:custGeom>
              <a:avLst/>
              <a:gdLst>
                <a:gd name="T0" fmla="*/ 33 w 36"/>
                <a:gd name="T1" fmla="*/ 13 h 36"/>
                <a:gd name="T2" fmla="*/ 23 w 36"/>
                <a:gd name="T3" fmla="*/ 33 h 36"/>
                <a:gd name="T4" fmla="*/ 2 w 36"/>
                <a:gd name="T5" fmla="*/ 23 h 36"/>
                <a:gd name="T6" fmla="*/ 13 w 36"/>
                <a:gd name="T7" fmla="*/ 3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1"/>
                    <a:pt x="23" y="33"/>
                  </a:cubicBezTo>
                  <a:cubicBezTo>
                    <a:pt x="14" y="36"/>
                    <a:pt x="5" y="31"/>
                    <a:pt x="2" y="23"/>
                  </a:cubicBezTo>
                  <a:cubicBezTo>
                    <a:pt x="0" y="14"/>
                    <a:pt x="4" y="5"/>
                    <a:pt x="13" y="3"/>
                  </a:cubicBezTo>
                  <a:cubicBezTo>
                    <a:pt x="21" y="0"/>
                    <a:pt x="30" y="5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íṩľïḓè"/>
            <p:cNvSpPr/>
            <p:nvPr/>
          </p:nvSpPr>
          <p:spPr bwMode="auto">
            <a:xfrm>
              <a:off x="5078106" y="2252721"/>
              <a:ext cx="617395" cy="286503"/>
            </a:xfrm>
            <a:custGeom>
              <a:avLst/>
              <a:gdLst>
                <a:gd name="T0" fmla="*/ 6 w 147"/>
                <a:gd name="T1" fmla="*/ 22 h 68"/>
                <a:gd name="T2" fmla="*/ 22 w 147"/>
                <a:gd name="T3" fmla="*/ 5 h 68"/>
                <a:gd name="T4" fmla="*/ 119 w 147"/>
                <a:gd name="T5" fmla="*/ 5 h 68"/>
                <a:gd name="T6" fmla="*/ 106 w 147"/>
                <a:gd name="T7" fmla="*/ 64 h 68"/>
                <a:gd name="T8" fmla="*/ 6 w 147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8">
                  <a:moveTo>
                    <a:pt x="6" y="22"/>
                  </a:move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47" y="11"/>
                    <a:pt x="147" y="68"/>
                    <a:pt x="106" y="64"/>
                  </a:cubicBezTo>
                  <a:cubicBezTo>
                    <a:pt x="56" y="49"/>
                    <a:pt x="13" y="33"/>
                    <a:pt x="6" y="22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îṡḻîḓê"/>
            <p:cNvSpPr/>
            <p:nvPr/>
          </p:nvSpPr>
          <p:spPr bwMode="auto">
            <a:xfrm>
              <a:off x="5078106" y="2252721"/>
              <a:ext cx="579060" cy="256240"/>
            </a:xfrm>
            <a:custGeom>
              <a:avLst/>
              <a:gdLst>
                <a:gd name="T0" fmla="*/ 138 w 138"/>
                <a:gd name="T1" fmla="*/ 27 h 61"/>
                <a:gd name="T2" fmla="*/ 135 w 138"/>
                <a:gd name="T3" fmla="*/ 36 h 61"/>
                <a:gd name="T4" fmla="*/ 121 w 138"/>
                <a:gd name="T5" fmla="*/ 54 h 61"/>
                <a:gd name="T6" fmla="*/ 93 w 138"/>
                <a:gd name="T7" fmla="*/ 52 h 61"/>
                <a:gd name="T8" fmla="*/ 90 w 138"/>
                <a:gd name="T9" fmla="*/ 40 h 61"/>
                <a:gd name="T10" fmla="*/ 85 w 138"/>
                <a:gd name="T11" fmla="*/ 19 h 61"/>
                <a:gd name="T12" fmla="*/ 79 w 138"/>
                <a:gd name="T13" fmla="*/ 46 h 61"/>
                <a:gd name="T14" fmla="*/ 58 w 138"/>
                <a:gd name="T15" fmla="*/ 40 h 61"/>
                <a:gd name="T16" fmla="*/ 59 w 138"/>
                <a:gd name="T17" fmla="*/ 25 h 61"/>
                <a:gd name="T18" fmla="*/ 55 w 138"/>
                <a:gd name="T19" fmla="*/ 14 h 61"/>
                <a:gd name="T20" fmla="*/ 47 w 138"/>
                <a:gd name="T21" fmla="*/ 33 h 61"/>
                <a:gd name="T22" fmla="*/ 6 w 138"/>
                <a:gd name="T23" fmla="*/ 22 h 61"/>
                <a:gd name="T24" fmla="*/ 22 w 138"/>
                <a:gd name="T25" fmla="*/ 5 h 61"/>
                <a:gd name="T26" fmla="*/ 119 w 138"/>
                <a:gd name="T27" fmla="*/ 5 h 61"/>
                <a:gd name="T28" fmla="*/ 138 w 138"/>
                <a:gd name="T29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61">
                  <a:moveTo>
                    <a:pt x="138" y="27"/>
                  </a:moveTo>
                  <a:cubicBezTo>
                    <a:pt x="137" y="29"/>
                    <a:pt x="136" y="33"/>
                    <a:pt x="135" y="36"/>
                  </a:cubicBezTo>
                  <a:cubicBezTo>
                    <a:pt x="133" y="46"/>
                    <a:pt x="133" y="47"/>
                    <a:pt x="121" y="54"/>
                  </a:cubicBezTo>
                  <a:cubicBezTo>
                    <a:pt x="109" y="61"/>
                    <a:pt x="99" y="53"/>
                    <a:pt x="93" y="52"/>
                  </a:cubicBezTo>
                  <a:cubicBezTo>
                    <a:pt x="88" y="52"/>
                    <a:pt x="90" y="47"/>
                    <a:pt x="90" y="40"/>
                  </a:cubicBezTo>
                  <a:cubicBezTo>
                    <a:pt x="91" y="33"/>
                    <a:pt x="87" y="22"/>
                    <a:pt x="85" y="19"/>
                  </a:cubicBezTo>
                  <a:cubicBezTo>
                    <a:pt x="83" y="17"/>
                    <a:pt x="83" y="41"/>
                    <a:pt x="79" y="46"/>
                  </a:cubicBezTo>
                  <a:cubicBezTo>
                    <a:pt x="74" y="51"/>
                    <a:pt x="65" y="41"/>
                    <a:pt x="58" y="40"/>
                  </a:cubicBezTo>
                  <a:cubicBezTo>
                    <a:pt x="52" y="39"/>
                    <a:pt x="59" y="35"/>
                    <a:pt x="59" y="25"/>
                  </a:cubicBezTo>
                  <a:cubicBezTo>
                    <a:pt x="60" y="16"/>
                    <a:pt x="55" y="14"/>
                    <a:pt x="55" y="14"/>
                  </a:cubicBezTo>
                  <a:cubicBezTo>
                    <a:pt x="55" y="14"/>
                    <a:pt x="53" y="29"/>
                    <a:pt x="47" y="33"/>
                  </a:cubicBezTo>
                  <a:cubicBezTo>
                    <a:pt x="41" y="38"/>
                    <a:pt x="23" y="27"/>
                    <a:pt x="6" y="22"/>
                  </a:cubicBez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29" y="7"/>
                    <a:pt x="136" y="16"/>
                    <a:pt x="138" y="27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ïṣḻîḋê"/>
            <p:cNvSpPr/>
            <p:nvPr/>
          </p:nvSpPr>
          <p:spPr bwMode="auto">
            <a:xfrm>
              <a:off x="5102317" y="2313250"/>
              <a:ext cx="566954" cy="234045"/>
            </a:xfrm>
            <a:custGeom>
              <a:avLst/>
              <a:gdLst>
                <a:gd name="T0" fmla="*/ 100 w 135"/>
                <a:gd name="T1" fmla="*/ 50 h 56"/>
                <a:gd name="T2" fmla="*/ 0 w 135"/>
                <a:gd name="T3" fmla="*/ 8 h 56"/>
                <a:gd name="T4" fmla="*/ 41 w 135"/>
                <a:gd name="T5" fmla="*/ 19 h 56"/>
                <a:gd name="T6" fmla="*/ 49 w 135"/>
                <a:gd name="T7" fmla="*/ 0 h 56"/>
                <a:gd name="T8" fmla="*/ 53 w 135"/>
                <a:gd name="T9" fmla="*/ 11 h 56"/>
                <a:gd name="T10" fmla="*/ 52 w 135"/>
                <a:gd name="T11" fmla="*/ 26 h 56"/>
                <a:gd name="T12" fmla="*/ 73 w 135"/>
                <a:gd name="T13" fmla="*/ 32 h 56"/>
                <a:gd name="T14" fmla="*/ 79 w 135"/>
                <a:gd name="T15" fmla="*/ 5 h 56"/>
                <a:gd name="T16" fmla="*/ 84 w 135"/>
                <a:gd name="T17" fmla="*/ 26 h 56"/>
                <a:gd name="T18" fmla="*/ 87 w 135"/>
                <a:gd name="T19" fmla="*/ 38 h 56"/>
                <a:gd name="T20" fmla="*/ 129 w 135"/>
                <a:gd name="T21" fmla="*/ 22 h 56"/>
                <a:gd name="T22" fmla="*/ 132 w 135"/>
                <a:gd name="T23" fmla="*/ 13 h 56"/>
                <a:gd name="T24" fmla="*/ 100 w 135"/>
                <a:gd name="T2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6">
                  <a:moveTo>
                    <a:pt x="100" y="50"/>
                  </a:moveTo>
                  <a:cubicBezTo>
                    <a:pt x="50" y="35"/>
                    <a:pt x="7" y="19"/>
                    <a:pt x="0" y="8"/>
                  </a:cubicBezTo>
                  <a:cubicBezTo>
                    <a:pt x="17" y="13"/>
                    <a:pt x="35" y="24"/>
                    <a:pt x="41" y="19"/>
                  </a:cubicBezTo>
                  <a:cubicBezTo>
                    <a:pt x="47" y="15"/>
                    <a:pt x="49" y="0"/>
                    <a:pt x="49" y="0"/>
                  </a:cubicBezTo>
                  <a:cubicBezTo>
                    <a:pt x="49" y="0"/>
                    <a:pt x="54" y="2"/>
                    <a:pt x="53" y="11"/>
                  </a:cubicBezTo>
                  <a:cubicBezTo>
                    <a:pt x="53" y="21"/>
                    <a:pt x="46" y="25"/>
                    <a:pt x="52" y="26"/>
                  </a:cubicBezTo>
                  <a:cubicBezTo>
                    <a:pt x="59" y="27"/>
                    <a:pt x="68" y="37"/>
                    <a:pt x="73" y="32"/>
                  </a:cubicBezTo>
                  <a:cubicBezTo>
                    <a:pt x="77" y="27"/>
                    <a:pt x="77" y="3"/>
                    <a:pt x="79" y="5"/>
                  </a:cubicBezTo>
                  <a:cubicBezTo>
                    <a:pt x="81" y="8"/>
                    <a:pt x="85" y="19"/>
                    <a:pt x="84" y="26"/>
                  </a:cubicBezTo>
                  <a:cubicBezTo>
                    <a:pt x="84" y="33"/>
                    <a:pt x="82" y="38"/>
                    <a:pt x="87" y="38"/>
                  </a:cubicBezTo>
                  <a:cubicBezTo>
                    <a:pt x="88" y="38"/>
                    <a:pt x="120" y="56"/>
                    <a:pt x="129" y="22"/>
                  </a:cubicBezTo>
                  <a:cubicBezTo>
                    <a:pt x="130" y="19"/>
                    <a:pt x="131" y="15"/>
                    <a:pt x="132" y="13"/>
                  </a:cubicBezTo>
                  <a:cubicBezTo>
                    <a:pt x="135" y="31"/>
                    <a:pt x="126" y="53"/>
                    <a:pt x="100" y="50"/>
                  </a:cubicBezTo>
                  <a:close/>
                </a:path>
              </a:pathLst>
            </a:custGeom>
            <a:solidFill>
              <a:srgbClr val="F49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ïslíḑê"/>
            <p:cNvSpPr/>
            <p:nvPr/>
          </p:nvSpPr>
          <p:spPr bwMode="auto">
            <a:xfrm>
              <a:off x="5191093" y="1411371"/>
              <a:ext cx="1801744" cy="905916"/>
            </a:xfrm>
            <a:custGeom>
              <a:avLst/>
              <a:gdLst>
                <a:gd name="T0" fmla="*/ 0 w 429"/>
                <a:gd name="T1" fmla="*/ 110 h 216"/>
                <a:gd name="T2" fmla="*/ 415 w 429"/>
                <a:gd name="T3" fmla="*/ 216 h 216"/>
                <a:gd name="T4" fmla="*/ 429 w 429"/>
                <a:gd name="T5" fmla="*/ 146 h 216"/>
                <a:gd name="T6" fmla="*/ 36 w 429"/>
                <a:gd name="T7" fmla="*/ 0 h 216"/>
                <a:gd name="T8" fmla="*/ 0 w 429"/>
                <a:gd name="T9" fmla="*/ 1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216">
                  <a:moveTo>
                    <a:pt x="0" y="110"/>
                  </a:moveTo>
                  <a:cubicBezTo>
                    <a:pt x="145" y="172"/>
                    <a:pt x="221" y="198"/>
                    <a:pt x="415" y="216"/>
                  </a:cubicBezTo>
                  <a:cubicBezTo>
                    <a:pt x="429" y="146"/>
                    <a:pt x="429" y="146"/>
                    <a:pt x="429" y="146"/>
                  </a:cubicBezTo>
                  <a:cubicBezTo>
                    <a:pt x="244" y="112"/>
                    <a:pt x="102" y="50"/>
                    <a:pt x="36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íşlîdè"/>
            <p:cNvSpPr/>
            <p:nvPr/>
          </p:nvSpPr>
          <p:spPr bwMode="auto">
            <a:xfrm>
              <a:off x="5191093" y="1843143"/>
              <a:ext cx="1801744" cy="474144"/>
            </a:xfrm>
            <a:custGeom>
              <a:avLst/>
              <a:gdLst>
                <a:gd name="T0" fmla="*/ 429 w 429"/>
                <a:gd name="T1" fmla="*/ 43 h 113"/>
                <a:gd name="T2" fmla="*/ 415 w 429"/>
                <a:gd name="T3" fmla="*/ 113 h 113"/>
                <a:gd name="T4" fmla="*/ 0 w 429"/>
                <a:gd name="T5" fmla="*/ 7 h 113"/>
                <a:gd name="T6" fmla="*/ 2 w 429"/>
                <a:gd name="T7" fmla="*/ 0 h 113"/>
                <a:gd name="T8" fmla="*/ 289 w 429"/>
                <a:gd name="T9" fmla="*/ 78 h 113"/>
                <a:gd name="T10" fmla="*/ 397 w 429"/>
                <a:gd name="T11" fmla="*/ 66 h 113"/>
                <a:gd name="T12" fmla="*/ 419 w 429"/>
                <a:gd name="T13" fmla="*/ 41 h 113"/>
                <a:gd name="T14" fmla="*/ 429 w 429"/>
                <a:gd name="T15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113">
                  <a:moveTo>
                    <a:pt x="429" y="43"/>
                  </a:moveTo>
                  <a:cubicBezTo>
                    <a:pt x="415" y="113"/>
                    <a:pt x="415" y="113"/>
                    <a:pt x="415" y="113"/>
                  </a:cubicBezTo>
                  <a:cubicBezTo>
                    <a:pt x="221" y="95"/>
                    <a:pt x="145" y="69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7" y="19"/>
                    <a:pt x="193" y="72"/>
                    <a:pt x="289" y="78"/>
                  </a:cubicBezTo>
                  <a:cubicBezTo>
                    <a:pt x="324" y="80"/>
                    <a:pt x="376" y="85"/>
                    <a:pt x="397" y="66"/>
                  </a:cubicBezTo>
                  <a:cubicBezTo>
                    <a:pt x="407" y="58"/>
                    <a:pt x="415" y="51"/>
                    <a:pt x="419" y="41"/>
                  </a:cubicBezTo>
                  <a:cubicBezTo>
                    <a:pt x="422" y="42"/>
                    <a:pt x="425" y="43"/>
                    <a:pt x="429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îś1îḍé"/>
            <p:cNvSpPr/>
            <p:nvPr/>
          </p:nvSpPr>
          <p:spPr bwMode="auto">
            <a:xfrm>
              <a:off x="7311622" y="2057012"/>
              <a:ext cx="377297" cy="369227"/>
            </a:xfrm>
            <a:custGeom>
              <a:avLst/>
              <a:gdLst>
                <a:gd name="T0" fmla="*/ 83 w 90"/>
                <a:gd name="T1" fmla="*/ 57 h 88"/>
                <a:gd name="T2" fmla="*/ 33 w 90"/>
                <a:gd name="T3" fmla="*/ 81 h 88"/>
                <a:gd name="T4" fmla="*/ 7 w 90"/>
                <a:gd name="T5" fmla="*/ 32 h 88"/>
                <a:gd name="T6" fmla="*/ 57 w 90"/>
                <a:gd name="T7" fmla="*/ 7 h 88"/>
                <a:gd name="T8" fmla="*/ 83 w 90"/>
                <a:gd name="T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83" y="57"/>
                  </a:moveTo>
                  <a:cubicBezTo>
                    <a:pt x="77" y="77"/>
                    <a:pt x="54" y="88"/>
                    <a:pt x="33" y="81"/>
                  </a:cubicBezTo>
                  <a:cubicBezTo>
                    <a:pt x="12" y="74"/>
                    <a:pt x="0" y="52"/>
                    <a:pt x="7" y="32"/>
                  </a:cubicBezTo>
                  <a:cubicBezTo>
                    <a:pt x="13" y="11"/>
                    <a:pt x="36" y="0"/>
                    <a:pt x="57" y="7"/>
                  </a:cubicBezTo>
                  <a:cubicBezTo>
                    <a:pt x="78" y="14"/>
                    <a:pt x="90" y="36"/>
                    <a:pt x="83" y="57"/>
                  </a:cubicBez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ïšḻîḍé"/>
            <p:cNvSpPr/>
            <p:nvPr/>
          </p:nvSpPr>
          <p:spPr bwMode="auto">
            <a:xfrm>
              <a:off x="7353992" y="2115523"/>
              <a:ext cx="330891" cy="310715"/>
            </a:xfrm>
            <a:custGeom>
              <a:avLst/>
              <a:gdLst>
                <a:gd name="T0" fmla="*/ 73 w 79"/>
                <a:gd name="T1" fmla="*/ 43 h 74"/>
                <a:gd name="T2" fmla="*/ 23 w 79"/>
                <a:gd name="T3" fmla="*/ 67 h 74"/>
                <a:gd name="T4" fmla="*/ 0 w 79"/>
                <a:gd name="T5" fmla="*/ 49 h 74"/>
                <a:gd name="T6" fmla="*/ 50 w 79"/>
                <a:gd name="T7" fmla="*/ 50 h 74"/>
                <a:gd name="T8" fmla="*/ 60 w 79"/>
                <a:gd name="T9" fmla="*/ 0 h 74"/>
                <a:gd name="T10" fmla="*/ 73 w 79"/>
                <a:gd name="T11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73" y="43"/>
                  </a:moveTo>
                  <a:cubicBezTo>
                    <a:pt x="67" y="63"/>
                    <a:pt x="44" y="74"/>
                    <a:pt x="23" y="67"/>
                  </a:cubicBezTo>
                  <a:cubicBezTo>
                    <a:pt x="13" y="64"/>
                    <a:pt x="5" y="57"/>
                    <a:pt x="0" y="49"/>
                  </a:cubicBezTo>
                  <a:cubicBezTo>
                    <a:pt x="3" y="51"/>
                    <a:pt x="31" y="67"/>
                    <a:pt x="50" y="50"/>
                  </a:cubicBezTo>
                  <a:cubicBezTo>
                    <a:pt x="70" y="31"/>
                    <a:pt x="63" y="11"/>
                    <a:pt x="60" y="0"/>
                  </a:cubicBezTo>
                  <a:cubicBezTo>
                    <a:pt x="73" y="10"/>
                    <a:pt x="79" y="27"/>
                    <a:pt x="73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$1îḓe"/>
            <p:cNvSpPr/>
            <p:nvPr/>
          </p:nvSpPr>
          <p:spPr bwMode="auto">
            <a:xfrm>
              <a:off x="5396891" y="2127628"/>
              <a:ext cx="88776" cy="88776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ïs1îḍê"/>
            <p:cNvSpPr/>
            <p:nvPr/>
          </p:nvSpPr>
          <p:spPr bwMode="auto">
            <a:xfrm>
              <a:off x="5451368" y="215789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6 h 6"/>
                <a:gd name="T4" fmla="*/ 0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6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îSḷîḍê"/>
            <p:cNvSpPr/>
            <p:nvPr/>
          </p:nvSpPr>
          <p:spPr bwMode="auto">
            <a:xfrm>
              <a:off x="5677342" y="2169999"/>
              <a:ext cx="88776" cy="92811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išľíďé"/>
            <p:cNvSpPr/>
            <p:nvPr/>
          </p:nvSpPr>
          <p:spPr bwMode="auto">
            <a:xfrm>
              <a:off x="5731818" y="220833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ï$líďè"/>
            <p:cNvSpPr/>
            <p:nvPr/>
          </p:nvSpPr>
          <p:spPr bwMode="auto">
            <a:xfrm>
              <a:off x="5564355" y="2621948"/>
              <a:ext cx="62547" cy="68599"/>
            </a:xfrm>
            <a:custGeom>
              <a:avLst/>
              <a:gdLst>
                <a:gd name="T0" fmla="*/ 15 w 31"/>
                <a:gd name="T1" fmla="*/ 0 h 34"/>
                <a:gd name="T2" fmla="*/ 0 w 31"/>
                <a:gd name="T3" fmla="*/ 11 h 34"/>
                <a:gd name="T4" fmla="*/ 0 w 31"/>
                <a:gd name="T5" fmla="*/ 27 h 34"/>
                <a:gd name="T6" fmla="*/ 23 w 31"/>
                <a:gd name="T7" fmla="*/ 34 h 34"/>
                <a:gd name="T8" fmla="*/ 31 w 31"/>
                <a:gd name="T9" fmla="*/ 11 h 34"/>
                <a:gd name="T10" fmla="*/ 15 w 3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15" y="0"/>
                  </a:moveTo>
                  <a:lnTo>
                    <a:pt x="0" y="11"/>
                  </a:lnTo>
                  <a:lnTo>
                    <a:pt x="0" y="27"/>
                  </a:lnTo>
                  <a:lnTo>
                    <a:pt x="23" y="34"/>
                  </a:lnTo>
                  <a:lnTo>
                    <a:pt x="31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i$ḷîḋè"/>
            <p:cNvSpPr/>
            <p:nvPr/>
          </p:nvSpPr>
          <p:spPr bwMode="auto">
            <a:xfrm>
              <a:off x="5711641" y="2640106"/>
              <a:ext cx="70618" cy="66582"/>
            </a:xfrm>
            <a:custGeom>
              <a:avLst/>
              <a:gdLst>
                <a:gd name="T0" fmla="*/ 25 w 35"/>
                <a:gd name="T1" fmla="*/ 0 h 33"/>
                <a:gd name="T2" fmla="*/ 8 w 35"/>
                <a:gd name="T3" fmla="*/ 0 h 33"/>
                <a:gd name="T4" fmla="*/ 0 w 35"/>
                <a:gd name="T5" fmla="*/ 14 h 33"/>
                <a:gd name="T6" fmla="*/ 15 w 35"/>
                <a:gd name="T7" fmla="*/ 33 h 33"/>
                <a:gd name="T8" fmla="*/ 35 w 35"/>
                <a:gd name="T9" fmla="*/ 18 h 33"/>
                <a:gd name="T10" fmla="*/ 25 w 35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3">
                  <a:moveTo>
                    <a:pt x="25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5" y="33"/>
                  </a:lnTo>
                  <a:lnTo>
                    <a:pt x="35" y="18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îṧliḓê"/>
            <p:cNvSpPr/>
            <p:nvPr/>
          </p:nvSpPr>
          <p:spPr bwMode="auto">
            <a:xfrm>
              <a:off x="5836734" y="2563436"/>
              <a:ext cx="68599" cy="66582"/>
            </a:xfrm>
            <a:custGeom>
              <a:avLst/>
              <a:gdLst>
                <a:gd name="T0" fmla="*/ 5 w 34"/>
                <a:gd name="T1" fmla="*/ 6 h 33"/>
                <a:gd name="T2" fmla="*/ 21 w 34"/>
                <a:gd name="T3" fmla="*/ 0 h 33"/>
                <a:gd name="T4" fmla="*/ 34 w 34"/>
                <a:gd name="T5" fmla="*/ 11 h 33"/>
                <a:gd name="T6" fmla="*/ 25 w 34"/>
                <a:gd name="T7" fmla="*/ 33 h 33"/>
                <a:gd name="T8" fmla="*/ 0 w 34"/>
                <a:gd name="T9" fmla="*/ 27 h 33"/>
                <a:gd name="T10" fmla="*/ 5 w 34"/>
                <a:gd name="T1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3">
                  <a:moveTo>
                    <a:pt x="5" y="6"/>
                  </a:moveTo>
                  <a:lnTo>
                    <a:pt x="21" y="0"/>
                  </a:lnTo>
                  <a:lnTo>
                    <a:pt x="34" y="11"/>
                  </a:lnTo>
                  <a:lnTo>
                    <a:pt x="25" y="33"/>
                  </a:lnTo>
                  <a:lnTo>
                    <a:pt x="0" y="27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íSḷíďè"/>
            <p:cNvSpPr/>
            <p:nvPr/>
          </p:nvSpPr>
          <p:spPr bwMode="auto">
            <a:xfrm>
              <a:off x="5800417" y="2430273"/>
              <a:ext cx="217904" cy="213869"/>
            </a:xfrm>
            <a:custGeom>
              <a:avLst/>
              <a:gdLst>
                <a:gd name="T0" fmla="*/ 9 w 52"/>
                <a:gd name="T1" fmla="*/ 0 h 51"/>
                <a:gd name="T2" fmla="*/ 15 w 52"/>
                <a:gd name="T3" fmla="*/ 34 h 51"/>
                <a:gd name="T4" fmla="*/ 52 w 52"/>
                <a:gd name="T5" fmla="*/ 46 h 51"/>
                <a:gd name="T6" fmla="*/ 9 w 5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9" y="0"/>
                  </a:moveTo>
                  <a:cubicBezTo>
                    <a:pt x="9" y="0"/>
                    <a:pt x="0" y="17"/>
                    <a:pt x="15" y="34"/>
                  </a:cubicBezTo>
                  <a:cubicBezTo>
                    <a:pt x="29" y="51"/>
                    <a:pt x="52" y="46"/>
                    <a:pt x="52" y="46"/>
                  </a:cubicBezTo>
                  <a:cubicBezTo>
                    <a:pt x="25" y="39"/>
                    <a:pt x="11" y="23"/>
                    <a:pt x="9" y="0"/>
                  </a:cubicBezTo>
                  <a:close/>
                </a:path>
              </a:pathLst>
            </a:custGeom>
            <a:solidFill>
              <a:srgbClr val="B3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ïsļiḑè"/>
            <p:cNvSpPr/>
            <p:nvPr/>
          </p:nvSpPr>
          <p:spPr bwMode="auto">
            <a:xfrm>
              <a:off x="7226881" y="2232545"/>
              <a:ext cx="788894" cy="1018903"/>
            </a:xfrm>
            <a:custGeom>
              <a:avLst/>
              <a:gdLst>
                <a:gd name="T0" fmla="*/ 164 w 188"/>
                <a:gd name="T1" fmla="*/ 7 h 243"/>
                <a:gd name="T2" fmla="*/ 149 w 188"/>
                <a:gd name="T3" fmla="*/ 10 h 243"/>
                <a:gd name="T4" fmla="*/ 111 w 188"/>
                <a:gd name="T5" fmla="*/ 66 h 243"/>
                <a:gd name="T6" fmla="*/ 107 w 188"/>
                <a:gd name="T7" fmla="*/ 11 h 243"/>
                <a:gd name="T8" fmla="*/ 95 w 188"/>
                <a:gd name="T9" fmla="*/ 1 h 243"/>
                <a:gd name="T10" fmla="*/ 85 w 188"/>
                <a:gd name="T11" fmla="*/ 12 h 243"/>
                <a:gd name="T12" fmla="*/ 91 w 188"/>
                <a:gd name="T13" fmla="*/ 95 h 243"/>
                <a:gd name="T14" fmla="*/ 4 w 188"/>
                <a:gd name="T15" fmla="*/ 225 h 243"/>
                <a:gd name="T16" fmla="*/ 7 w 188"/>
                <a:gd name="T17" fmla="*/ 240 h 243"/>
                <a:gd name="T18" fmla="*/ 22 w 188"/>
                <a:gd name="T19" fmla="*/ 237 h 243"/>
                <a:gd name="T20" fmla="*/ 94 w 188"/>
                <a:gd name="T21" fmla="*/ 129 h 243"/>
                <a:gd name="T22" fmla="*/ 97 w 188"/>
                <a:gd name="T23" fmla="*/ 129 h 243"/>
                <a:gd name="T24" fmla="*/ 179 w 188"/>
                <a:gd name="T25" fmla="*/ 102 h 243"/>
                <a:gd name="T26" fmla="*/ 182 w 188"/>
                <a:gd name="T27" fmla="*/ 100 h 243"/>
                <a:gd name="T28" fmla="*/ 186 w 188"/>
                <a:gd name="T29" fmla="*/ 88 h 243"/>
                <a:gd name="T30" fmla="*/ 173 w 188"/>
                <a:gd name="T31" fmla="*/ 81 h 243"/>
                <a:gd name="T32" fmla="*/ 114 w 188"/>
                <a:gd name="T33" fmla="*/ 100 h 243"/>
                <a:gd name="T34" fmla="*/ 167 w 188"/>
                <a:gd name="T35" fmla="*/ 22 h 243"/>
                <a:gd name="T36" fmla="*/ 164 w 188"/>
                <a:gd name="T37" fmla="*/ 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43">
                  <a:moveTo>
                    <a:pt x="164" y="7"/>
                  </a:moveTo>
                  <a:cubicBezTo>
                    <a:pt x="159" y="3"/>
                    <a:pt x="152" y="5"/>
                    <a:pt x="149" y="10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6" y="5"/>
                    <a:pt x="101" y="0"/>
                    <a:pt x="95" y="1"/>
                  </a:cubicBezTo>
                  <a:cubicBezTo>
                    <a:pt x="89" y="1"/>
                    <a:pt x="85" y="6"/>
                    <a:pt x="85" y="12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0" y="230"/>
                    <a:pt x="2" y="236"/>
                    <a:pt x="7" y="240"/>
                  </a:cubicBezTo>
                  <a:cubicBezTo>
                    <a:pt x="12" y="243"/>
                    <a:pt x="18" y="242"/>
                    <a:pt x="22" y="237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5" y="129"/>
                    <a:pt x="96" y="129"/>
                    <a:pt x="97" y="129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80" y="101"/>
                    <a:pt x="181" y="101"/>
                    <a:pt x="182" y="100"/>
                  </a:cubicBezTo>
                  <a:cubicBezTo>
                    <a:pt x="186" y="98"/>
                    <a:pt x="188" y="93"/>
                    <a:pt x="186" y="88"/>
                  </a:cubicBezTo>
                  <a:cubicBezTo>
                    <a:pt x="184" y="82"/>
                    <a:pt x="178" y="79"/>
                    <a:pt x="173" y="81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70" y="17"/>
                    <a:pt x="169" y="10"/>
                    <a:pt x="164" y="7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iṥlîḓé"/>
            <p:cNvSpPr/>
            <p:nvPr/>
          </p:nvSpPr>
          <p:spPr bwMode="auto">
            <a:xfrm>
              <a:off x="7289427" y="1990430"/>
              <a:ext cx="899863" cy="996709"/>
            </a:xfrm>
            <a:custGeom>
              <a:avLst/>
              <a:gdLst>
                <a:gd name="T0" fmla="*/ 8 w 214"/>
                <a:gd name="T1" fmla="*/ 192 h 238"/>
                <a:gd name="T2" fmla="*/ 94 w 214"/>
                <a:gd name="T3" fmla="*/ 238 h 238"/>
                <a:gd name="T4" fmla="*/ 112 w 214"/>
                <a:gd name="T5" fmla="*/ 196 h 238"/>
                <a:gd name="T6" fmla="*/ 184 w 214"/>
                <a:gd name="T7" fmla="*/ 146 h 238"/>
                <a:gd name="T8" fmla="*/ 111 w 214"/>
                <a:gd name="T9" fmla="*/ 12 h 238"/>
                <a:gd name="T10" fmla="*/ 47 w 214"/>
                <a:gd name="T11" fmla="*/ 125 h 238"/>
                <a:gd name="T12" fmla="*/ 28 w 214"/>
                <a:gd name="T13" fmla="*/ 79 h 238"/>
                <a:gd name="T14" fmla="*/ 32 w 214"/>
                <a:gd name="T15" fmla="*/ 157 h 238"/>
                <a:gd name="T16" fmla="*/ 8 w 214"/>
                <a:gd name="T17" fmla="*/ 19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38">
                  <a:moveTo>
                    <a:pt x="8" y="192"/>
                  </a:moveTo>
                  <a:cubicBezTo>
                    <a:pt x="94" y="238"/>
                    <a:pt x="94" y="238"/>
                    <a:pt x="94" y="238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2" y="196"/>
                    <a:pt x="169" y="175"/>
                    <a:pt x="184" y="146"/>
                  </a:cubicBezTo>
                  <a:cubicBezTo>
                    <a:pt x="214" y="87"/>
                    <a:pt x="156" y="0"/>
                    <a:pt x="111" y="12"/>
                  </a:cubicBezTo>
                  <a:cubicBezTo>
                    <a:pt x="77" y="21"/>
                    <a:pt x="39" y="97"/>
                    <a:pt x="47" y="125"/>
                  </a:cubicBezTo>
                  <a:cubicBezTo>
                    <a:pt x="47" y="125"/>
                    <a:pt x="40" y="82"/>
                    <a:pt x="28" y="79"/>
                  </a:cubicBezTo>
                  <a:cubicBezTo>
                    <a:pt x="0" y="74"/>
                    <a:pt x="3" y="143"/>
                    <a:pt x="32" y="157"/>
                  </a:cubicBezTo>
                  <a:lnTo>
                    <a:pt x="8" y="192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ïṣlîḑè"/>
            <p:cNvSpPr/>
            <p:nvPr/>
          </p:nvSpPr>
          <p:spPr bwMode="auto">
            <a:xfrm>
              <a:off x="7420574" y="2048942"/>
              <a:ext cx="746523" cy="938198"/>
            </a:xfrm>
            <a:custGeom>
              <a:avLst/>
              <a:gdLst>
                <a:gd name="T0" fmla="*/ 21 w 178"/>
                <a:gd name="T1" fmla="*/ 150 h 224"/>
                <a:gd name="T2" fmla="*/ 0 w 178"/>
                <a:gd name="T3" fmla="*/ 191 h 224"/>
                <a:gd name="T4" fmla="*/ 63 w 178"/>
                <a:gd name="T5" fmla="*/ 224 h 224"/>
                <a:gd name="T6" fmla="*/ 81 w 178"/>
                <a:gd name="T7" fmla="*/ 182 h 224"/>
                <a:gd name="T8" fmla="*/ 153 w 178"/>
                <a:gd name="T9" fmla="*/ 132 h 224"/>
                <a:gd name="T10" fmla="*/ 105 w 178"/>
                <a:gd name="T11" fmla="*/ 0 h 224"/>
                <a:gd name="T12" fmla="*/ 112 w 178"/>
                <a:gd name="T13" fmla="*/ 31 h 224"/>
                <a:gd name="T14" fmla="*/ 21 w 178"/>
                <a:gd name="T15" fmla="*/ 15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24">
                  <a:moveTo>
                    <a:pt x="21" y="150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81" y="182"/>
                    <a:pt x="138" y="161"/>
                    <a:pt x="153" y="132"/>
                  </a:cubicBezTo>
                  <a:cubicBezTo>
                    <a:pt x="178" y="84"/>
                    <a:pt x="143" y="16"/>
                    <a:pt x="105" y="0"/>
                  </a:cubicBezTo>
                  <a:cubicBezTo>
                    <a:pt x="108" y="9"/>
                    <a:pt x="111" y="19"/>
                    <a:pt x="112" y="31"/>
                  </a:cubicBezTo>
                  <a:cubicBezTo>
                    <a:pt x="115" y="93"/>
                    <a:pt x="21" y="150"/>
                    <a:pt x="21" y="150"/>
                  </a:cubicBez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42" name="矩形 41"/>
          <p:cNvSpPr/>
          <p:nvPr/>
        </p:nvSpPr>
        <p:spPr>
          <a:xfrm>
            <a:off x="4657178" y="2010540"/>
            <a:ext cx="3163045" cy="313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66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吹   落</a:t>
            </a:r>
            <a:endParaRPr lang="en-US" altLang="zh-CN" sz="6600" b="1"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  <a:p>
            <a:pPr>
              <a:defRPr/>
            </a:pPr>
            <a:endParaRPr lang="en-US" altLang="zh-CN" sz="6600" b="1"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  <a:p>
            <a:pPr>
              <a:defRPr/>
            </a:pPr>
            <a:r>
              <a:rPr lang="zh-CN" altLang="en-US" sz="66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降</a:t>
            </a:r>
            <a:r>
              <a:rPr lang="en-US" altLang="zh-CN" sz="66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   </a:t>
            </a:r>
            <a:r>
              <a:rPr lang="zh-CN" altLang="en-US" sz="66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飘</a:t>
            </a:r>
            <a:endParaRPr lang="zh-CN" altLang="en-US" sz="6600" b="1"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sp>
        <p:nvSpPr>
          <p:cNvPr id="115" name="矩形 10"/>
          <p:cNvSpPr>
            <a:spLocks noChangeArrowheads="1"/>
          </p:cNvSpPr>
          <p:nvPr/>
        </p:nvSpPr>
        <p:spPr bwMode="auto">
          <a:xfrm>
            <a:off x="3282588" y="4136250"/>
            <a:ext cx="823047" cy="84023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en-US" sz="5400" b="1">
                <a:solidFill>
                  <a:srgbClr val="EE202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阝</a:t>
            </a:r>
            <a:endParaRPr lang="zh-CN" altLang="en-US" sz="5400" b="1">
              <a:solidFill>
                <a:srgbClr val="EE202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10"/>
          <p:cNvSpPr>
            <a:spLocks noChangeArrowheads="1"/>
          </p:cNvSpPr>
          <p:nvPr/>
        </p:nvSpPr>
        <p:spPr bwMode="auto">
          <a:xfrm>
            <a:off x="2521761" y="5297403"/>
            <a:ext cx="3574239" cy="59093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队、陈、阳、阴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îSlíḋê"/>
          <p:cNvSpPr/>
          <p:nvPr/>
        </p:nvSpPr>
        <p:spPr>
          <a:xfrm>
            <a:off x="0" y="-13892"/>
            <a:ext cx="12192000" cy="928292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150" name="0c38131d-66ce-45a0-847b-0a84904de4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3" y="7816"/>
            <a:ext cx="890359" cy="935414"/>
            <a:chOff x="4002710" y="1229784"/>
            <a:chExt cx="4186580" cy="4398432"/>
          </a:xfrm>
        </p:grpSpPr>
        <p:sp>
          <p:nvSpPr>
            <p:cNvPr id="151" name="í$1idé"/>
            <p:cNvSpPr/>
            <p:nvPr/>
          </p:nvSpPr>
          <p:spPr bwMode="auto">
            <a:xfrm>
              <a:off x="4838008" y="1498128"/>
              <a:ext cx="2170969" cy="2049911"/>
            </a:xfrm>
            <a:custGeom>
              <a:avLst/>
              <a:gdLst>
                <a:gd name="T0" fmla="*/ 479 w 517"/>
                <a:gd name="T1" fmla="*/ 189 h 489"/>
                <a:gd name="T2" fmla="*/ 319 w 517"/>
                <a:gd name="T3" fmla="*/ 450 h 489"/>
                <a:gd name="T4" fmla="*/ 38 w 517"/>
                <a:gd name="T5" fmla="*/ 329 h 489"/>
                <a:gd name="T6" fmla="*/ 189 w 517"/>
                <a:gd name="T7" fmla="*/ 39 h 489"/>
                <a:gd name="T8" fmla="*/ 479 w 517"/>
                <a:gd name="T9" fmla="*/ 1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489">
                  <a:moveTo>
                    <a:pt x="479" y="189"/>
                  </a:moveTo>
                  <a:cubicBezTo>
                    <a:pt x="517" y="311"/>
                    <a:pt x="441" y="412"/>
                    <a:pt x="319" y="450"/>
                  </a:cubicBezTo>
                  <a:cubicBezTo>
                    <a:pt x="197" y="489"/>
                    <a:pt x="77" y="451"/>
                    <a:pt x="38" y="329"/>
                  </a:cubicBezTo>
                  <a:cubicBezTo>
                    <a:pt x="0" y="208"/>
                    <a:pt x="67" y="78"/>
                    <a:pt x="189" y="39"/>
                  </a:cubicBezTo>
                  <a:cubicBezTo>
                    <a:pt x="310" y="0"/>
                    <a:pt x="440" y="68"/>
                    <a:pt x="479" y="189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ïṡľîḋè"/>
            <p:cNvSpPr/>
            <p:nvPr/>
          </p:nvSpPr>
          <p:spPr bwMode="auto">
            <a:xfrm>
              <a:off x="5582513" y="1498128"/>
              <a:ext cx="1426464" cy="1967189"/>
            </a:xfrm>
            <a:custGeom>
              <a:avLst/>
              <a:gdLst>
                <a:gd name="T0" fmla="*/ 302 w 340"/>
                <a:gd name="T1" fmla="*/ 189 h 469"/>
                <a:gd name="T2" fmla="*/ 142 w 340"/>
                <a:gd name="T3" fmla="*/ 450 h 469"/>
                <a:gd name="T4" fmla="*/ 0 w 340"/>
                <a:gd name="T5" fmla="*/ 459 h 469"/>
                <a:gd name="T6" fmla="*/ 148 w 340"/>
                <a:gd name="T7" fmla="*/ 349 h 469"/>
                <a:gd name="T8" fmla="*/ 204 w 340"/>
                <a:gd name="T9" fmla="*/ 183 h 469"/>
                <a:gd name="T10" fmla="*/ 85 w 340"/>
                <a:gd name="T11" fmla="*/ 83 h 469"/>
                <a:gd name="T12" fmla="*/ 7 w 340"/>
                <a:gd name="T13" fmla="*/ 41 h 469"/>
                <a:gd name="T14" fmla="*/ 12 w 340"/>
                <a:gd name="T15" fmla="*/ 39 h 469"/>
                <a:gd name="T16" fmla="*/ 302 w 340"/>
                <a:gd name="T17" fmla="*/ 18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469">
                  <a:moveTo>
                    <a:pt x="302" y="189"/>
                  </a:moveTo>
                  <a:cubicBezTo>
                    <a:pt x="340" y="311"/>
                    <a:pt x="264" y="412"/>
                    <a:pt x="142" y="450"/>
                  </a:cubicBezTo>
                  <a:cubicBezTo>
                    <a:pt x="93" y="466"/>
                    <a:pt x="44" y="469"/>
                    <a:pt x="0" y="459"/>
                  </a:cubicBezTo>
                  <a:cubicBezTo>
                    <a:pt x="37" y="433"/>
                    <a:pt x="105" y="384"/>
                    <a:pt x="148" y="349"/>
                  </a:cubicBezTo>
                  <a:cubicBezTo>
                    <a:pt x="210" y="299"/>
                    <a:pt x="224" y="255"/>
                    <a:pt x="204" y="183"/>
                  </a:cubicBezTo>
                  <a:cubicBezTo>
                    <a:pt x="183" y="112"/>
                    <a:pt x="85" y="83"/>
                    <a:pt x="85" y="8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0"/>
                    <a:pt x="10" y="40"/>
                    <a:pt x="12" y="39"/>
                  </a:cubicBezTo>
                  <a:cubicBezTo>
                    <a:pt x="133" y="0"/>
                    <a:pt x="263" y="68"/>
                    <a:pt x="302" y="189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íṣḷiḑe"/>
            <p:cNvSpPr/>
            <p:nvPr/>
          </p:nvSpPr>
          <p:spPr bwMode="auto">
            <a:xfrm>
              <a:off x="4317460" y="3870860"/>
              <a:ext cx="1045132" cy="746523"/>
            </a:xfrm>
            <a:custGeom>
              <a:avLst/>
              <a:gdLst>
                <a:gd name="T0" fmla="*/ 3 w 249"/>
                <a:gd name="T1" fmla="*/ 148 h 178"/>
                <a:gd name="T2" fmla="*/ 7 w 249"/>
                <a:gd name="T3" fmla="*/ 133 h 178"/>
                <a:gd name="T4" fmla="*/ 66 w 249"/>
                <a:gd name="T5" fmla="*/ 99 h 178"/>
                <a:gd name="T6" fmla="*/ 11 w 249"/>
                <a:gd name="T7" fmla="*/ 91 h 178"/>
                <a:gd name="T8" fmla="*/ 2 w 249"/>
                <a:gd name="T9" fmla="*/ 79 h 178"/>
                <a:gd name="T10" fmla="*/ 14 w 249"/>
                <a:gd name="T11" fmla="*/ 69 h 178"/>
                <a:gd name="T12" fmla="*/ 96 w 249"/>
                <a:gd name="T13" fmla="*/ 81 h 178"/>
                <a:gd name="T14" fmla="*/ 232 w 249"/>
                <a:gd name="T15" fmla="*/ 3 h 178"/>
                <a:gd name="T16" fmla="*/ 246 w 249"/>
                <a:gd name="T17" fmla="*/ 7 h 178"/>
                <a:gd name="T18" fmla="*/ 245 w 249"/>
                <a:gd name="T19" fmla="*/ 19 h 178"/>
                <a:gd name="T20" fmla="*/ 242 w 249"/>
                <a:gd name="T21" fmla="*/ 22 h 178"/>
                <a:gd name="T22" fmla="*/ 130 w 249"/>
                <a:gd name="T23" fmla="*/ 87 h 178"/>
                <a:gd name="T24" fmla="*/ 129 w 249"/>
                <a:gd name="T25" fmla="*/ 89 h 178"/>
                <a:gd name="T26" fmla="*/ 97 w 249"/>
                <a:gd name="T27" fmla="*/ 170 h 178"/>
                <a:gd name="T28" fmla="*/ 83 w 249"/>
                <a:gd name="T29" fmla="*/ 176 h 178"/>
                <a:gd name="T30" fmla="*/ 77 w 249"/>
                <a:gd name="T31" fmla="*/ 161 h 178"/>
                <a:gd name="T32" fmla="*/ 100 w 249"/>
                <a:gd name="T33" fmla="*/ 104 h 178"/>
                <a:gd name="T34" fmla="*/ 18 w 249"/>
                <a:gd name="T35" fmla="*/ 152 h 178"/>
                <a:gd name="T36" fmla="*/ 3 w 249"/>
                <a:gd name="T37" fmla="*/ 14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78">
                  <a:moveTo>
                    <a:pt x="3" y="148"/>
                  </a:moveTo>
                  <a:cubicBezTo>
                    <a:pt x="0" y="142"/>
                    <a:pt x="2" y="136"/>
                    <a:pt x="7" y="133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5" y="90"/>
                    <a:pt x="1" y="85"/>
                    <a:pt x="2" y="79"/>
                  </a:cubicBezTo>
                  <a:cubicBezTo>
                    <a:pt x="3" y="73"/>
                    <a:pt x="8" y="69"/>
                    <a:pt x="14" y="69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7" y="0"/>
                    <a:pt x="243" y="2"/>
                    <a:pt x="246" y="7"/>
                  </a:cubicBezTo>
                  <a:cubicBezTo>
                    <a:pt x="249" y="11"/>
                    <a:pt x="248" y="16"/>
                    <a:pt x="245" y="19"/>
                  </a:cubicBezTo>
                  <a:cubicBezTo>
                    <a:pt x="245" y="20"/>
                    <a:pt x="244" y="21"/>
                    <a:pt x="242" y="22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8"/>
                    <a:pt x="130" y="88"/>
                    <a:pt x="129" y="89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95" y="175"/>
                    <a:pt x="88" y="178"/>
                    <a:pt x="83" y="176"/>
                  </a:cubicBezTo>
                  <a:cubicBezTo>
                    <a:pt x="77" y="173"/>
                    <a:pt x="75" y="167"/>
                    <a:pt x="77" y="161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3" y="155"/>
                    <a:pt x="6" y="153"/>
                    <a:pt x="3" y="148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ṩľïḍé"/>
            <p:cNvSpPr/>
            <p:nvPr/>
          </p:nvSpPr>
          <p:spPr bwMode="auto">
            <a:xfrm>
              <a:off x="4002710" y="3943495"/>
              <a:ext cx="990657" cy="895827"/>
            </a:xfrm>
            <a:custGeom>
              <a:avLst/>
              <a:gdLst>
                <a:gd name="T0" fmla="*/ 185 w 236"/>
                <a:gd name="T1" fmla="*/ 3 h 214"/>
                <a:gd name="T2" fmla="*/ 236 w 236"/>
                <a:gd name="T3" fmla="*/ 86 h 214"/>
                <a:gd name="T4" fmla="*/ 194 w 236"/>
                <a:gd name="T5" fmla="*/ 106 h 214"/>
                <a:gd name="T6" fmla="*/ 148 w 236"/>
                <a:gd name="T7" fmla="*/ 181 h 214"/>
                <a:gd name="T8" fmla="*/ 10 w 236"/>
                <a:gd name="T9" fmla="*/ 115 h 214"/>
                <a:gd name="T10" fmla="*/ 120 w 236"/>
                <a:gd name="T11" fmla="*/ 45 h 214"/>
                <a:gd name="T12" fmla="*/ 73 w 236"/>
                <a:gd name="T13" fmla="*/ 29 h 214"/>
                <a:gd name="T14" fmla="*/ 151 w 236"/>
                <a:gd name="T15" fmla="*/ 28 h 214"/>
                <a:gd name="T16" fmla="*/ 185 w 236"/>
                <a:gd name="T1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214">
                  <a:moveTo>
                    <a:pt x="185" y="3"/>
                  </a:moveTo>
                  <a:cubicBezTo>
                    <a:pt x="236" y="86"/>
                    <a:pt x="236" y="86"/>
                    <a:pt x="236" y="86"/>
                  </a:cubicBezTo>
                  <a:cubicBezTo>
                    <a:pt x="194" y="106"/>
                    <a:pt x="194" y="106"/>
                    <a:pt x="194" y="106"/>
                  </a:cubicBezTo>
                  <a:cubicBezTo>
                    <a:pt x="194" y="106"/>
                    <a:pt x="176" y="165"/>
                    <a:pt x="148" y="181"/>
                  </a:cubicBezTo>
                  <a:cubicBezTo>
                    <a:pt x="91" y="214"/>
                    <a:pt x="0" y="160"/>
                    <a:pt x="10" y="115"/>
                  </a:cubicBezTo>
                  <a:cubicBezTo>
                    <a:pt x="18" y="81"/>
                    <a:pt x="91" y="38"/>
                    <a:pt x="120" y="45"/>
                  </a:cubicBezTo>
                  <a:cubicBezTo>
                    <a:pt x="120" y="45"/>
                    <a:pt x="76" y="41"/>
                    <a:pt x="73" y="29"/>
                  </a:cubicBezTo>
                  <a:cubicBezTo>
                    <a:pt x="67" y="1"/>
                    <a:pt x="136" y="0"/>
                    <a:pt x="151" y="28"/>
                  </a:cubicBezTo>
                  <a:lnTo>
                    <a:pt x="185" y="3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iṧlïḑè"/>
            <p:cNvSpPr/>
            <p:nvPr/>
          </p:nvSpPr>
          <p:spPr bwMode="auto">
            <a:xfrm>
              <a:off x="4363865" y="4185610"/>
              <a:ext cx="629500" cy="566954"/>
            </a:xfrm>
            <a:custGeom>
              <a:avLst/>
              <a:gdLst>
                <a:gd name="T0" fmla="*/ 132 w 150"/>
                <a:gd name="T1" fmla="*/ 0 h 135"/>
                <a:gd name="T2" fmla="*/ 84 w 150"/>
                <a:gd name="T3" fmla="*/ 24 h 135"/>
                <a:gd name="T4" fmla="*/ 60 w 150"/>
                <a:gd name="T5" fmla="*/ 85 h 135"/>
                <a:gd name="T6" fmla="*/ 0 w 150"/>
                <a:gd name="T7" fmla="*/ 131 h 135"/>
                <a:gd name="T8" fmla="*/ 62 w 150"/>
                <a:gd name="T9" fmla="*/ 123 h 135"/>
                <a:gd name="T10" fmla="*/ 108 w 150"/>
                <a:gd name="T11" fmla="*/ 48 h 135"/>
                <a:gd name="T12" fmla="*/ 150 w 150"/>
                <a:gd name="T13" fmla="*/ 28 h 135"/>
                <a:gd name="T14" fmla="*/ 132 w 15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35">
                  <a:moveTo>
                    <a:pt x="13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74" y="59"/>
                    <a:pt x="60" y="85"/>
                  </a:cubicBezTo>
                  <a:cubicBezTo>
                    <a:pt x="50" y="104"/>
                    <a:pt x="17" y="122"/>
                    <a:pt x="0" y="131"/>
                  </a:cubicBezTo>
                  <a:cubicBezTo>
                    <a:pt x="21" y="135"/>
                    <a:pt x="43" y="134"/>
                    <a:pt x="62" y="123"/>
                  </a:cubicBezTo>
                  <a:cubicBezTo>
                    <a:pt x="90" y="107"/>
                    <a:pt x="108" y="48"/>
                    <a:pt x="108" y="48"/>
                  </a:cubicBezTo>
                  <a:cubicBezTo>
                    <a:pt x="150" y="28"/>
                    <a:pt x="150" y="28"/>
                    <a:pt x="150" y="28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ïṩliḍè"/>
            <p:cNvSpPr/>
            <p:nvPr/>
          </p:nvSpPr>
          <p:spPr bwMode="auto">
            <a:xfrm>
              <a:off x="5427156" y="1229784"/>
              <a:ext cx="2064035" cy="964427"/>
            </a:xfrm>
            <a:custGeom>
              <a:avLst/>
              <a:gdLst>
                <a:gd name="T0" fmla="*/ 0 w 492"/>
                <a:gd name="T1" fmla="*/ 86 h 230"/>
                <a:gd name="T2" fmla="*/ 152 w 492"/>
                <a:gd name="T3" fmla="*/ 8 h 230"/>
                <a:gd name="T4" fmla="*/ 417 w 492"/>
                <a:gd name="T5" fmla="*/ 108 h 230"/>
                <a:gd name="T6" fmla="*/ 492 w 492"/>
                <a:gd name="T7" fmla="*/ 213 h 230"/>
                <a:gd name="T8" fmla="*/ 468 w 492"/>
                <a:gd name="T9" fmla="*/ 230 h 230"/>
                <a:gd name="T10" fmla="*/ 374 w 492"/>
                <a:gd name="T11" fmla="*/ 172 h 230"/>
                <a:gd name="T12" fmla="*/ 365 w 492"/>
                <a:gd name="T13" fmla="*/ 196 h 230"/>
                <a:gd name="T14" fmla="*/ 0 w 492"/>
                <a:gd name="T15" fmla="*/ 8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230">
                  <a:moveTo>
                    <a:pt x="0" y="86"/>
                  </a:moveTo>
                  <a:cubicBezTo>
                    <a:pt x="0" y="86"/>
                    <a:pt x="70" y="16"/>
                    <a:pt x="152" y="8"/>
                  </a:cubicBezTo>
                  <a:cubicBezTo>
                    <a:pt x="234" y="0"/>
                    <a:pt x="346" y="28"/>
                    <a:pt x="417" y="108"/>
                  </a:cubicBezTo>
                  <a:cubicBezTo>
                    <a:pt x="462" y="159"/>
                    <a:pt x="492" y="213"/>
                    <a:pt x="492" y="213"/>
                  </a:cubicBezTo>
                  <a:cubicBezTo>
                    <a:pt x="468" y="230"/>
                    <a:pt x="468" y="230"/>
                    <a:pt x="468" y="230"/>
                  </a:cubicBezTo>
                  <a:cubicBezTo>
                    <a:pt x="468" y="230"/>
                    <a:pt x="402" y="170"/>
                    <a:pt x="374" y="172"/>
                  </a:cubicBezTo>
                  <a:cubicBezTo>
                    <a:pt x="365" y="172"/>
                    <a:pt x="365" y="196"/>
                    <a:pt x="365" y="19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ḷiďé"/>
            <p:cNvSpPr/>
            <p:nvPr/>
          </p:nvSpPr>
          <p:spPr bwMode="auto">
            <a:xfrm>
              <a:off x="6333071" y="1661557"/>
              <a:ext cx="1099609" cy="532654"/>
            </a:xfrm>
            <a:custGeom>
              <a:avLst/>
              <a:gdLst>
                <a:gd name="T0" fmla="*/ 127 w 262"/>
                <a:gd name="T1" fmla="*/ 7 h 127"/>
                <a:gd name="T2" fmla="*/ 0 w 262"/>
                <a:gd name="T3" fmla="*/ 48 h 127"/>
                <a:gd name="T4" fmla="*/ 149 w 262"/>
                <a:gd name="T5" fmla="*/ 93 h 127"/>
                <a:gd name="T6" fmla="*/ 158 w 262"/>
                <a:gd name="T7" fmla="*/ 69 h 127"/>
                <a:gd name="T8" fmla="*/ 252 w 262"/>
                <a:gd name="T9" fmla="*/ 127 h 127"/>
                <a:gd name="T10" fmla="*/ 262 w 262"/>
                <a:gd name="T11" fmla="*/ 120 h 127"/>
                <a:gd name="T12" fmla="*/ 127 w 262"/>
                <a:gd name="T13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27">
                  <a:moveTo>
                    <a:pt x="127" y="7"/>
                  </a:moveTo>
                  <a:cubicBezTo>
                    <a:pt x="62" y="13"/>
                    <a:pt x="20" y="36"/>
                    <a:pt x="0" y="4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49" y="93"/>
                    <a:pt x="149" y="69"/>
                    <a:pt x="158" y="69"/>
                  </a:cubicBezTo>
                  <a:cubicBezTo>
                    <a:pt x="186" y="67"/>
                    <a:pt x="252" y="127"/>
                    <a:pt x="252" y="127"/>
                  </a:cubicBezTo>
                  <a:cubicBezTo>
                    <a:pt x="262" y="120"/>
                    <a:pt x="262" y="120"/>
                    <a:pt x="262" y="120"/>
                  </a:cubicBezTo>
                  <a:cubicBezTo>
                    <a:pt x="247" y="91"/>
                    <a:pt x="195" y="0"/>
                    <a:pt x="127" y="7"/>
                  </a:cubicBez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iś1iḋé"/>
            <p:cNvSpPr/>
            <p:nvPr/>
          </p:nvSpPr>
          <p:spPr bwMode="auto">
            <a:xfrm>
              <a:off x="4914678" y="2617913"/>
              <a:ext cx="3014338" cy="3010303"/>
            </a:xfrm>
            <a:custGeom>
              <a:avLst/>
              <a:gdLst>
                <a:gd name="T0" fmla="*/ 664 w 718"/>
                <a:gd name="T1" fmla="*/ 261 h 718"/>
                <a:gd name="T2" fmla="*/ 457 w 718"/>
                <a:gd name="T3" fmla="*/ 664 h 718"/>
                <a:gd name="T4" fmla="*/ 55 w 718"/>
                <a:gd name="T5" fmla="*/ 457 h 718"/>
                <a:gd name="T6" fmla="*/ 261 w 718"/>
                <a:gd name="T7" fmla="*/ 55 h 718"/>
                <a:gd name="T8" fmla="*/ 664 w 718"/>
                <a:gd name="T9" fmla="*/ 261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718">
                  <a:moveTo>
                    <a:pt x="664" y="261"/>
                  </a:moveTo>
                  <a:cubicBezTo>
                    <a:pt x="718" y="430"/>
                    <a:pt x="626" y="610"/>
                    <a:pt x="457" y="664"/>
                  </a:cubicBezTo>
                  <a:cubicBezTo>
                    <a:pt x="289" y="718"/>
                    <a:pt x="109" y="626"/>
                    <a:pt x="55" y="457"/>
                  </a:cubicBezTo>
                  <a:cubicBezTo>
                    <a:pt x="0" y="289"/>
                    <a:pt x="93" y="109"/>
                    <a:pt x="261" y="55"/>
                  </a:cubicBezTo>
                  <a:cubicBezTo>
                    <a:pt x="430" y="0"/>
                    <a:pt x="610" y="93"/>
                    <a:pt x="664" y="261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ïśḻiḑe"/>
            <p:cNvSpPr/>
            <p:nvPr/>
          </p:nvSpPr>
          <p:spPr bwMode="auto">
            <a:xfrm>
              <a:off x="5842788" y="2803535"/>
              <a:ext cx="2043859" cy="2423173"/>
            </a:xfrm>
            <a:custGeom>
              <a:avLst/>
              <a:gdLst>
                <a:gd name="T0" fmla="*/ 443 w 487"/>
                <a:gd name="T1" fmla="*/ 217 h 578"/>
                <a:gd name="T2" fmla="*/ 321 w 487"/>
                <a:gd name="T3" fmla="*/ 578 h 578"/>
                <a:gd name="T4" fmla="*/ 387 w 487"/>
                <a:gd name="T5" fmla="*/ 460 h 578"/>
                <a:gd name="T6" fmla="*/ 339 w 487"/>
                <a:gd name="T7" fmla="*/ 390 h 578"/>
                <a:gd name="T8" fmla="*/ 273 w 487"/>
                <a:gd name="T9" fmla="*/ 429 h 578"/>
                <a:gd name="T10" fmla="*/ 264 w 487"/>
                <a:gd name="T11" fmla="*/ 156 h 578"/>
                <a:gd name="T12" fmla="*/ 139 w 487"/>
                <a:gd name="T13" fmla="*/ 197 h 578"/>
                <a:gd name="T14" fmla="*/ 0 w 487"/>
                <a:gd name="T15" fmla="*/ 194 h 578"/>
                <a:gd name="T16" fmla="*/ 193 w 487"/>
                <a:gd name="T17" fmla="*/ 0 h 578"/>
                <a:gd name="T18" fmla="*/ 443 w 487"/>
                <a:gd name="T19" fmla="*/ 21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578">
                  <a:moveTo>
                    <a:pt x="443" y="217"/>
                  </a:moveTo>
                  <a:cubicBezTo>
                    <a:pt x="487" y="355"/>
                    <a:pt x="434" y="500"/>
                    <a:pt x="321" y="578"/>
                  </a:cubicBezTo>
                  <a:cubicBezTo>
                    <a:pt x="362" y="540"/>
                    <a:pt x="373" y="497"/>
                    <a:pt x="387" y="460"/>
                  </a:cubicBezTo>
                  <a:cubicBezTo>
                    <a:pt x="401" y="423"/>
                    <a:pt x="377" y="364"/>
                    <a:pt x="339" y="390"/>
                  </a:cubicBezTo>
                  <a:cubicBezTo>
                    <a:pt x="302" y="417"/>
                    <a:pt x="273" y="429"/>
                    <a:pt x="273" y="429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177" y="190"/>
                    <a:pt x="139" y="197"/>
                  </a:cubicBezTo>
                  <a:cubicBezTo>
                    <a:pt x="100" y="203"/>
                    <a:pt x="66" y="206"/>
                    <a:pt x="0" y="194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307" y="20"/>
                    <a:pt x="405" y="100"/>
                    <a:pt x="443" y="217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iṥḷídè"/>
            <p:cNvSpPr/>
            <p:nvPr/>
          </p:nvSpPr>
          <p:spPr bwMode="auto">
            <a:xfrm>
              <a:off x="6546940" y="2928628"/>
              <a:ext cx="474144" cy="1489010"/>
            </a:xfrm>
            <a:custGeom>
              <a:avLst/>
              <a:gdLst>
                <a:gd name="T0" fmla="*/ 92 w 113"/>
                <a:gd name="T1" fmla="*/ 0 h 355"/>
                <a:gd name="T2" fmla="*/ 101 w 113"/>
                <a:gd name="T3" fmla="*/ 256 h 355"/>
                <a:gd name="T4" fmla="*/ 22 w 113"/>
                <a:gd name="T5" fmla="*/ 348 h 355"/>
                <a:gd name="T6" fmla="*/ 13 w 113"/>
                <a:gd name="T7" fmla="*/ 355 h 355"/>
                <a:gd name="T8" fmla="*/ 0 w 113"/>
                <a:gd name="T9" fmla="*/ 31 h 355"/>
                <a:gd name="T10" fmla="*/ 92 w 113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55">
                  <a:moveTo>
                    <a:pt x="92" y="0"/>
                  </a:moveTo>
                  <a:cubicBezTo>
                    <a:pt x="97" y="54"/>
                    <a:pt x="113" y="214"/>
                    <a:pt x="101" y="256"/>
                  </a:cubicBezTo>
                  <a:cubicBezTo>
                    <a:pt x="86" y="307"/>
                    <a:pt x="52" y="336"/>
                    <a:pt x="22" y="348"/>
                  </a:cubicBezTo>
                  <a:cubicBezTo>
                    <a:pt x="18" y="350"/>
                    <a:pt x="15" y="352"/>
                    <a:pt x="13" y="355"/>
                  </a:cubicBezTo>
                  <a:cubicBezTo>
                    <a:pt x="17" y="212"/>
                    <a:pt x="17" y="85"/>
                    <a:pt x="0" y="31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şḻïḓê"/>
            <p:cNvSpPr/>
            <p:nvPr/>
          </p:nvSpPr>
          <p:spPr bwMode="auto">
            <a:xfrm>
              <a:off x="6601416" y="2916522"/>
              <a:ext cx="466073" cy="1571734"/>
            </a:xfrm>
            <a:custGeom>
              <a:avLst/>
              <a:gdLst>
                <a:gd name="T0" fmla="*/ 100 w 111"/>
                <a:gd name="T1" fmla="*/ 11 h 375"/>
                <a:gd name="T2" fmla="*/ 111 w 111"/>
                <a:gd name="T3" fmla="*/ 309 h 375"/>
                <a:gd name="T4" fmla="*/ 0 w 111"/>
                <a:gd name="T5" fmla="*/ 375 h 375"/>
                <a:gd name="T6" fmla="*/ 0 w 111"/>
                <a:gd name="T7" fmla="*/ 366 h 375"/>
                <a:gd name="T8" fmla="*/ 0 w 111"/>
                <a:gd name="T9" fmla="*/ 358 h 375"/>
                <a:gd name="T10" fmla="*/ 9 w 111"/>
                <a:gd name="T11" fmla="*/ 351 h 375"/>
                <a:gd name="T12" fmla="*/ 88 w 111"/>
                <a:gd name="T13" fmla="*/ 259 h 375"/>
                <a:gd name="T14" fmla="*/ 79 w 111"/>
                <a:gd name="T15" fmla="*/ 3 h 375"/>
                <a:gd name="T16" fmla="*/ 89 w 111"/>
                <a:gd name="T17" fmla="*/ 0 h 375"/>
                <a:gd name="T18" fmla="*/ 100 w 111"/>
                <a:gd name="T19" fmla="*/ 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375">
                  <a:moveTo>
                    <a:pt x="100" y="11"/>
                  </a:moveTo>
                  <a:cubicBezTo>
                    <a:pt x="111" y="309"/>
                    <a:pt x="111" y="309"/>
                    <a:pt x="111" y="309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2" y="355"/>
                    <a:pt x="5" y="353"/>
                    <a:pt x="9" y="351"/>
                  </a:cubicBezTo>
                  <a:cubicBezTo>
                    <a:pt x="39" y="339"/>
                    <a:pt x="73" y="310"/>
                    <a:pt x="88" y="259"/>
                  </a:cubicBezTo>
                  <a:cubicBezTo>
                    <a:pt x="100" y="217"/>
                    <a:pt x="84" y="57"/>
                    <a:pt x="79" y="3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100" y="11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iślíďe"/>
            <p:cNvSpPr/>
            <p:nvPr/>
          </p:nvSpPr>
          <p:spPr bwMode="auto">
            <a:xfrm>
              <a:off x="6601416" y="4207805"/>
              <a:ext cx="474144" cy="423702"/>
            </a:xfrm>
            <a:custGeom>
              <a:avLst/>
              <a:gdLst>
                <a:gd name="T0" fmla="*/ 4 w 235"/>
                <a:gd name="T1" fmla="*/ 210 h 210"/>
                <a:gd name="T2" fmla="*/ 31 w 235"/>
                <a:gd name="T3" fmla="*/ 195 h 210"/>
                <a:gd name="T4" fmla="*/ 35 w 235"/>
                <a:gd name="T5" fmla="*/ 124 h 210"/>
                <a:gd name="T6" fmla="*/ 40 w 235"/>
                <a:gd name="T7" fmla="*/ 203 h 210"/>
                <a:gd name="T8" fmla="*/ 75 w 235"/>
                <a:gd name="T9" fmla="*/ 183 h 210"/>
                <a:gd name="T10" fmla="*/ 81 w 235"/>
                <a:gd name="T11" fmla="*/ 89 h 210"/>
                <a:gd name="T12" fmla="*/ 85 w 235"/>
                <a:gd name="T13" fmla="*/ 176 h 210"/>
                <a:gd name="T14" fmla="*/ 110 w 235"/>
                <a:gd name="T15" fmla="*/ 162 h 210"/>
                <a:gd name="T16" fmla="*/ 125 w 235"/>
                <a:gd name="T17" fmla="*/ 62 h 210"/>
                <a:gd name="T18" fmla="*/ 119 w 235"/>
                <a:gd name="T19" fmla="*/ 149 h 210"/>
                <a:gd name="T20" fmla="*/ 150 w 235"/>
                <a:gd name="T21" fmla="*/ 135 h 210"/>
                <a:gd name="T22" fmla="*/ 160 w 235"/>
                <a:gd name="T23" fmla="*/ 52 h 210"/>
                <a:gd name="T24" fmla="*/ 162 w 235"/>
                <a:gd name="T25" fmla="*/ 120 h 210"/>
                <a:gd name="T26" fmla="*/ 189 w 235"/>
                <a:gd name="T27" fmla="*/ 101 h 210"/>
                <a:gd name="T28" fmla="*/ 194 w 235"/>
                <a:gd name="T29" fmla="*/ 25 h 210"/>
                <a:gd name="T30" fmla="*/ 198 w 235"/>
                <a:gd name="T31" fmla="*/ 97 h 210"/>
                <a:gd name="T32" fmla="*/ 214 w 235"/>
                <a:gd name="T33" fmla="*/ 85 h 210"/>
                <a:gd name="T34" fmla="*/ 217 w 235"/>
                <a:gd name="T35" fmla="*/ 23 h 210"/>
                <a:gd name="T36" fmla="*/ 223 w 235"/>
                <a:gd name="T37" fmla="*/ 79 h 210"/>
                <a:gd name="T38" fmla="*/ 235 w 235"/>
                <a:gd name="T39" fmla="*/ 70 h 210"/>
                <a:gd name="T40" fmla="*/ 231 w 235"/>
                <a:gd name="T41" fmla="*/ 0 h 210"/>
                <a:gd name="T42" fmla="*/ 0 w 235"/>
                <a:gd name="T43" fmla="*/ 133 h 210"/>
                <a:gd name="T44" fmla="*/ 4 w 235"/>
                <a:gd name="T4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5" h="210">
                  <a:moveTo>
                    <a:pt x="4" y="210"/>
                  </a:moveTo>
                  <a:lnTo>
                    <a:pt x="31" y="195"/>
                  </a:lnTo>
                  <a:lnTo>
                    <a:pt x="35" y="124"/>
                  </a:lnTo>
                  <a:lnTo>
                    <a:pt x="40" y="203"/>
                  </a:lnTo>
                  <a:lnTo>
                    <a:pt x="75" y="183"/>
                  </a:lnTo>
                  <a:lnTo>
                    <a:pt x="81" y="89"/>
                  </a:lnTo>
                  <a:lnTo>
                    <a:pt x="85" y="176"/>
                  </a:lnTo>
                  <a:lnTo>
                    <a:pt x="110" y="162"/>
                  </a:lnTo>
                  <a:lnTo>
                    <a:pt x="125" y="62"/>
                  </a:lnTo>
                  <a:lnTo>
                    <a:pt x="119" y="149"/>
                  </a:lnTo>
                  <a:lnTo>
                    <a:pt x="150" y="135"/>
                  </a:lnTo>
                  <a:lnTo>
                    <a:pt x="160" y="52"/>
                  </a:lnTo>
                  <a:lnTo>
                    <a:pt x="162" y="120"/>
                  </a:lnTo>
                  <a:lnTo>
                    <a:pt x="189" y="101"/>
                  </a:lnTo>
                  <a:lnTo>
                    <a:pt x="194" y="25"/>
                  </a:lnTo>
                  <a:lnTo>
                    <a:pt x="198" y="97"/>
                  </a:lnTo>
                  <a:lnTo>
                    <a:pt x="214" y="85"/>
                  </a:lnTo>
                  <a:lnTo>
                    <a:pt x="217" y="23"/>
                  </a:lnTo>
                  <a:lnTo>
                    <a:pt x="223" y="79"/>
                  </a:lnTo>
                  <a:lnTo>
                    <a:pt x="235" y="70"/>
                  </a:lnTo>
                  <a:lnTo>
                    <a:pt x="231" y="0"/>
                  </a:lnTo>
                  <a:lnTo>
                    <a:pt x="0" y="133"/>
                  </a:lnTo>
                  <a:lnTo>
                    <a:pt x="4" y="210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ísļïḓe"/>
            <p:cNvSpPr/>
            <p:nvPr/>
          </p:nvSpPr>
          <p:spPr bwMode="auto">
            <a:xfrm>
              <a:off x="5043807" y="2476679"/>
              <a:ext cx="2039824" cy="1152067"/>
            </a:xfrm>
            <a:custGeom>
              <a:avLst/>
              <a:gdLst>
                <a:gd name="T0" fmla="*/ 0 w 486"/>
                <a:gd name="T1" fmla="*/ 184 h 275"/>
                <a:gd name="T2" fmla="*/ 308 w 486"/>
                <a:gd name="T3" fmla="*/ 85 h 275"/>
                <a:gd name="T4" fmla="*/ 451 w 486"/>
                <a:gd name="T5" fmla="*/ 0 h 275"/>
                <a:gd name="T6" fmla="*/ 486 w 486"/>
                <a:gd name="T7" fmla="*/ 106 h 275"/>
                <a:gd name="T8" fmla="*/ 214 w 486"/>
                <a:gd name="T9" fmla="*/ 258 h 275"/>
                <a:gd name="T10" fmla="*/ 22 w 486"/>
                <a:gd name="T11" fmla="*/ 254 h 275"/>
                <a:gd name="T12" fmla="*/ 0 w 486"/>
                <a:gd name="T13" fmla="*/ 18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75">
                  <a:moveTo>
                    <a:pt x="0" y="184"/>
                  </a:moveTo>
                  <a:cubicBezTo>
                    <a:pt x="84" y="197"/>
                    <a:pt x="211" y="161"/>
                    <a:pt x="308" y="85"/>
                  </a:cubicBezTo>
                  <a:cubicBezTo>
                    <a:pt x="390" y="22"/>
                    <a:pt x="451" y="0"/>
                    <a:pt x="451" y="0"/>
                  </a:cubicBezTo>
                  <a:cubicBezTo>
                    <a:pt x="486" y="106"/>
                    <a:pt x="486" y="106"/>
                    <a:pt x="486" y="106"/>
                  </a:cubicBezTo>
                  <a:cubicBezTo>
                    <a:pt x="486" y="106"/>
                    <a:pt x="373" y="228"/>
                    <a:pt x="214" y="258"/>
                  </a:cubicBezTo>
                  <a:cubicBezTo>
                    <a:pt x="127" y="275"/>
                    <a:pt x="22" y="254"/>
                    <a:pt x="22" y="254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îSļîde"/>
            <p:cNvSpPr/>
            <p:nvPr/>
          </p:nvSpPr>
          <p:spPr bwMode="auto">
            <a:xfrm>
              <a:off x="5124512" y="2807570"/>
              <a:ext cx="1959119" cy="821176"/>
            </a:xfrm>
            <a:custGeom>
              <a:avLst/>
              <a:gdLst>
                <a:gd name="T0" fmla="*/ 467 w 467"/>
                <a:gd name="T1" fmla="*/ 27 h 196"/>
                <a:gd name="T2" fmla="*/ 195 w 467"/>
                <a:gd name="T3" fmla="*/ 179 h 196"/>
                <a:gd name="T4" fmla="*/ 3 w 467"/>
                <a:gd name="T5" fmla="*/ 175 h 196"/>
                <a:gd name="T6" fmla="*/ 0 w 467"/>
                <a:gd name="T7" fmla="*/ 164 h 196"/>
                <a:gd name="T8" fmla="*/ 223 w 467"/>
                <a:gd name="T9" fmla="*/ 146 h 196"/>
                <a:gd name="T10" fmla="*/ 445 w 467"/>
                <a:gd name="T11" fmla="*/ 10 h 196"/>
                <a:gd name="T12" fmla="*/ 458 w 467"/>
                <a:gd name="T13" fmla="*/ 0 h 196"/>
                <a:gd name="T14" fmla="*/ 467 w 467"/>
                <a:gd name="T15" fmla="*/ 2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7" h="196">
                  <a:moveTo>
                    <a:pt x="467" y="27"/>
                  </a:moveTo>
                  <a:cubicBezTo>
                    <a:pt x="467" y="27"/>
                    <a:pt x="354" y="149"/>
                    <a:pt x="195" y="179"/>
                  </a:cubicBezTo>
                  <a:cubicBezTo>
                    <a:pt x="108" y="196"/>
                    <a:pt x="3" y="175"/>
                    <a:pt x="3" y="17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45" y="167"/>
                    <a:pt x="169" y="169"/>
                    <a:pt x="223" y="146"/>
                  </a:cubicBezTo>
                  <a:cubicBezTo>
                    <a:pt x="333" y="99"/>
                    <a:pt x="372" y="64"/>
                    <a:pt x="445" y="10"/>
                  </a:cubicBezTo>
                  <a:cubicBezTo>
                    <a:pt x="450" y="6"/>
                    <a:pt x="454" y="3"/>
                    <a:pt x="458" y="0"/>
                  </a:cubicBezTo>
                  <a:lnTo>
                    <a:pt x="467" y="27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îŝḻïďê"/>
            <p:cNvSpPr/>
            <p:nvPr/>
          </p:nvSpPr>
          <p:spPr bwMode="auto">
            <a:xfrm>
              <a:off x="5786294" y="3876914"/>
              <a:ext cx="151323" cy="149305"/>
            </a:xfrm>
            <a:custGeom>
              <a:avLst/>
              <a:gdLst>
                <a:gd name="T0" fmla="*/ 33 w 36"/>
                <a:gd name="T1" fmla="*/ 13 h 36"/>
                <a:gd name="T2" fmla="*/ 22 w 36"/>
                <a:gd name="T3" fmla="*/ 33 h 36"/>
                <a:gd name="T4" fmla="*/ 2 w 36"/>
                <a:gd name="T5" fmla="*/ 22 h 36"/>
                <a:gd name="T6" fmla="*/ 13 w 36"/>
                <a:gd name="T7" fmla="*/ 2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0"/>
                    <a:pt x="22" y="33"/>
                  </a:cubicBezTo>
                  <a:cubicBezTo>
                    <a:pt x="14" y="36"/>
                    <a:pt x="5" y="31"/>
                    <a:pt x="2" y="22"/>
                  </a:cubicBezTo>
                  <a:cubicBezTo>
                    <a:pt x="0" y="14"/>
                    <a:pt x="4" y="5"/>
                    <a:pt x="13" y="2"/>
                  </a:cubicBezTo>
                  <a:cubicBezTo>
                    <a:pt x="21" y="0"/>
                    <a:pt x="30" y="4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îşļíďê"/>
            <p:cNvSpPr/>
            <p:nvPr/>
          </p:nvSpPr>
          <p:spPr bwMode="auto">
            <a:xfrm>
              <a:off x="5828664" y="4236052"/>
              <a:ext cx="151323" cy="151323"/>
            </a:xfrm>
            <a:custGeom>
              <a:avLst/>
              <a:gdLst>
                <a:gd name="T0" fmla="*/ 34 w 36"/>
                <a:gd name="T1" fmla="*/ 13 h 36"/>
                <a:gd name="T2" fmla="*/ 23 w 36"/>
                <a:gd name="T3" fmla="*/ 33 h 36"/>
                <a:gd name="T4" fmla="*/ 3 w 36"/>
                <a:gd name="T5" fmla="*/ 23 h 36"/>
                <a:gd name="T6" fmla="*/ 13 w 36"/>
                <a:gd name="T7" fmla="*/ 3 h 36"/>
                <a:gd name="T8" fmla="*/ 34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4" y="13"/>
                  </a:moveTo>
                  <a:cubicBezTo>
                    <a:pt x="36" y="21"/>
                    <a:pt x="32" y="30"/>
                    <a:pt x="23" y="33"/>
                  </a:cubicBezTo>
                  <a:cubicBezTo>
                    <a:pt x="15" y="36"/>
                    <a:pt x="6" y="31"/>
                    <a:pt x="3" y="23"/>
                  </a:cubicBezTo>
                  <a:cubicBezTo>
                    <a:pt x="0" y="14"/>
                    <a:pt x="5" y="5"/>
                    <a:pt x="13" y="3"/>
                  </a:cubicBezTo>
                  <a:cubicBezTo>
                    <a:pt x="22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ïśļíďê"/>
            <p:cNvSpPr/>
            <p:nvPr/>
          </p:nvSpPr>
          <p:spPr bwMode="auto">
            <a:xfrm>
              <a:off x="6010250" y="4566943"/>
              <a:ext cx="151323" cy="151323"/>
            </a:xfrm>
            <a:custGeom>
              <a:avLst/>
              <a:gdLst>
                <a:gd name="T0" fmla="*/ 33 w 36"/>
                <a:gd name="T1" fmla="*/ 13 h 36"/>
                <a:gd name="T2" fmla="*/ 23 w 36"/>
                <a:gd name="T3" fmla="*/ 33 h 36"/>
                <a:gd name="T4" fmla="*/ 2 w 36"/>
                <a:gd name="T5" fmla="*/ 23 h 36"/>
                <a:gd name="T6" fmla="*/ 13 w 36"/>
                <a:gd name="T7" fmla="*/ 3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1"/>
                    <a:pt x="23" y="33"/>
                  </a:cubicBezTo>
                  <a:cubicBezTo>
                    <a:pt x="14" y="36"/>
                    <a:pt x="5" y="31"/>
                    <a:pt x="2" y="23"/>
                  </a:cubicBezTo>
                  <a:cubicBezTo>
                    <a:pt x="0" y="14"/>
                    <a:pt x="4" y="5"/>
                    <a:pt x="13" y="3"/>
                  </a:cubicBezTo>
                  <a:cubicBezTo>
                    <a:pt x="21" y="0"/>
                    <a:pt x="30" y="5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íṩľïḓè"/>
            <p:cNvSpPr/>
            <p:nvPr/>
          </p:nvSpPr>
          <p:spPr bwMode="auto">
            <a:xfrm>
              <a:off x="5078106" y="2252721"/>
              <a:ext cx="617395" cy="286503"/>
            </a:xfrm>
            <a:custGeom>
              <a:avLst/>
              <a:gdLst>
                <a:gd name="T0" fmla="*/ 6 w 147"/>
                <a:gd name="T1" fmla="*/ 22 h 68"/>
                <a:gd name="T2" fmla="*/ 22 w 147"/>
                <a:gd name="T3" fmla="*/ 5 h 68"/>
                <a:gd name="T4" fmla="*/ 119 w 147"/>
                <a:gd name="T5" fmla="*/ 5 h 68"/>
                <a:gd name="T6" fmla="*/ 106 w 147"/>
                <a:gd name="T7" fmla="*/ 64 h 68"/>
                <a:gd name="T8" fmla="*/ 6 w 147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8">
                  <a:moveTo>
                    <a:pt x="6" y="22"/>
                  </a:move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47" y="11"/>
                    <a:pt x="147" y="68"/>
                    <a:pt x="106" y="64"/>
                  </a:cubicBezTo>
                  <a:cubicBezTo>
                    <a:pt x="56" y="49"/>
                    <a:pt x="13" y="33"/>
                    <a:pt x="6" y="22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îṡḻîḓê"/>
            <p:cNvSpPr/>
            <p:nvPr/>
          </p:nvSpPr>
          <p:spPr bwMode="auto">
            <a:xfrm>
              <a:off x="5078106" y="2252721"/>
              <a:ext cx="579060" cy="256240"/>
            </a:xfrm>
            <a:custGeom>
              <a:avLst/>
              <a:gdLst>
                <a:gd name="T0" fmla="*/ 138 w 138"/>
                <a:gd name="T1" fmla="*/ 27 h 61"/>
                <a:gd name="T2" fmla="*/ 135 w 138"/>
                <a:gd name="T3" fmla="*/ 36 h 61"/>
                <a:gd name="T4" fmla="*/ 121 w 138"/>
                <a:gd name="T5" fmla="*/ 54 h 61"/>
                <a:gd name="T6" fmla="*/ 93 w 138"/>
                <a:gd name="T7" fmla="*/ 52 h 61"/>
                <a:gd name="T8" fmla="*/ 90 w 138"/>
                <a:gd name="T9" fmla="*/ 40 h 61"/>
                <a:gd name="T10" fmla="*/ 85 w 138"/>
                <a:gd name="T11" fmla="*/ 19 h 61"/>
                <a:gd name="T12" fmla="*/ 79 w 138"/>
                <a:gd name="T13" fmla="*/ 46 h 61"/>
                <a:gd name="T14" fmla="*/ 58 w 138"/>
                <a:gd name="T15" fmla="*/ 40 h 61"/>
                <a:gd name="T16" fmla="*/ 59 w 138"/>
                <a:gd name="T17" fmla="*/ 25 h 61"/>
                <a:gd name="T18" fmla="*/ 55 w 138"/>
                <a:gd name="T19" fmla="*/ 14 h 61"/>
                <a:gd name="T20" fmla="*/ 47 w 138"/>
                <a:gd name="T21" fmla="*/ 33 h 61"/>
                <a:gd name="T22" fmla="*/ 6 w 138"/>
                <a:gd name="T23" fmla="*/ 22 h 61"/>
                <a:gd name="T24" fmla="*/ 22 w 138"/>
                <a:gd name="T25" fmla="*/ 5 h 61"/>
                <a:gd name="T26" fmla="*/ 119 w 138"/>
                <a:gd name="T27" fmla="*/ 5 h 61"/>
                <a:gd name="T28" fmla="*/ 138 w 138"/>
                <a:gd name="T29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61">
                  <a:moveTo>
                    <a:pt x="138" y="27"/>
                  </a:moveTo>
                  <a:cubicBezTo>
                    <a:pt x="137" y="29"/>
                    <a:pt x="136" y="33"/>
                    <a:pt x="135" y="36"/>
                  </a:cubicBezTo>
                  <a:cubicBezTo>
                    <a:pt x="133" y="46"/>
                    <a:pt x="133" y="47"/>
                    <a:pt x="121" y="54"/>
                  </a:cubicBezTo>
                  <a:cubicBezTo>
                    <a:pt x="109" y="61"/>
                    <a:pt x="99" y="53"/>
                    <a:pt x="93" y="52"/>
                  </a:cubicBezTo>
                  <a:cubicBezTo>
                    <a:pt x="88" y="52"/>
                    <a:pt x="90" y="47"/>
                    <a:pt x="90" y="40"/>
                  </a:cubicBezTo>
                  <a:cubicBezTo>
                    <a:pt x="91" y="33"/>
                    <a:pt x="87" y="22"/>
                    <a:pt x="85" y="19"/>
                  </a:cubicBezTo>
                  <a:cubicBezTo>
                    <a:pt x="83" y="17"/>
                    <a:pt x="83" y="41"/>
                    <a:pt x="79" y="46"/>
                  </a:cubicBezTo>
                  <a:cubicBezTo>
                    <a:pt x="74" y="51"/>
                    <a:pt x="65" y="41"/>
                    <a:pt x="58" y="40"/>
                  </a:cubicBezTo>
                  <a:cubicBezTo>
                    <a:pt x="52" y="39"/>
                    <a:pt x="59" y="35"/>
                    <a:pt x="59" y="25"/>
                  </a:cubicBezTo>
                  <a:cubicBezTo>
                    <a:pt x="60" y="16"/>
                    <a:pt x="55" y="14"/>
                    <a:pt x="55" y="14"/>
                  </a:cubicBezTo>
                  <a:cubicBezTo>
                    <a:pt x="55" y="14"/>
                    <a:pt x="53" y="29"/>
                    <a:pt x="47" y="33"/>
                  </a:cubicBezTo>
                  <a:cubicBezTo>
                    <a:pt x="41" y="38"/>
                    <a:pt x="23" y="27"/>
                    <a:pt x="6" y="22"/>
                  </a:cubicBez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29" y="7"/>
                    <a:pt x="136" y="16"/>
                    <a:pt x="138" y="27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ïṣḻîḋê"/>
            <p:cNvSpPr/>
            <p:nvPr/>
          </p:nvSpPr>
          <p:spPr bwMode="auto">
            <a:xfrm>
              <a:off x="5102317" y="2313250"/>
              <a:ext cx="566954" cy="234045"/>
            </a:xfrm>
            <a:custGeom>
              <a:avLst/>
              <a:gdLst>
                <a:gd name="T0" fmla="*/ 100 w 135"/>
                <a:gd name="T1" fmla="*/ 50 h 56"/>
                <a:gd name="T2" fmla="*/ 0 w 135"/>
                <a:gd name="T3" fmla="*/ 8 h 56"/>
                <a:gd name="T4" fmla="*/ 41 w 135"/>
                <a:gd name="T5" fmla="*/ 19 h 56"/>
                <a:gd name="T6" fmla="*/ 49 w 135"/>
                <a:gd name="T7" fmla="*/ 0 h 56"/>
                <a:gd name="T8" fmla="*/ 53 w 135"/>
                <a:gd name="T9" fmla="*/ 11 h 56"/>
                <a:gd name="T10" fmla="*/ 52 w 135"/>
                <a:gd name="T11" fmla="*/ 26 h 56"/>
                <a:gd name="T12" fmla="*/ 73 w 135"/>
                <a:gd name="T13" fmla="*/ 32 h 56"/>
                <a:gd name="T14" fmla="*/ 79 w 135"/>
                <a:gd name="T15" fmla="*/ 5 h 56"/>
                <a:gd name="T16" fmla="*/ 84 w 135"/>
                <a:gd name="T17" fmla="*/ 26 h 56"/>
                <a:gd name="T18" fmla="*/ 87 w 135"/>
                <a:gd name="T19" fmla="*/ 38 h 56"/>
                <a:gd name="T20" fmla="*/ 129 w 135"/>
                <a:gd name="T21" fmla="*/ 22 h 56"/>
                <a:gd name="T22" fmla="*/ 132 w 135"/>
                <a:gd name="T23" fmla="*/ 13 h 56"/>
                <a:gd name="T24" fmla="*/ 100 w 135"/>
                <a:gd name="T2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6">
                  <a:moveTo>
                    <a:pt x="100" y="50"/>
                  </a:moveTo>
                  <a:cubicBezTo>
                    <a:pt x="50" y="35"/>
                    <a:pt x="7" y="19"/>
                    <a:pt x="0" y="8"/>
                  </a:cubicBezTo>
                  <a:cubicBezTo>
                    <a:pt x="17" y="13"/>
                    <a:pt x="35" y="24"/>
                    <a:pt x="41" y="19"/>
                  </a:cubicBezTo>
                  <a:cubicBezTo>
                    <a:pt x="47" y="15"/>
                    <a:pt x="49" y="0"/>
                    <a:pt x="49" y="0"/>
                  </a:cubicBezTo>
                  <a:cubicBezTo>
                    <a:pt x="49" y="0"/>
                    <a:pt x="54" y="2"/>
                    <a:pt x="53" y="11"/>
                  </a:cubicBezTo>
                  <a:cubicBezTo>
                    <a:pt x="53" y="21"/>
                    <a:pt x="46" y="25"/>
                    <a:pt x="52" y="26"/>
                  </a:cubicBezTo>
                  <a:cubicBezTo>
                    <a:pt x="59" y="27"/>
                    <a:pt x="68" y="37"/>
                    <a:pt x="73" y="32"/>
                  </a:cubicBezTo>
                  <a:cubicBezTo>
                    <a:pt x="77" y="27"/>
                    <a:pt x="77" y="3"/>
                    <a:pt x="79" y="5"/>
                  </a:cubicBezTo>
                  <a:cubicBezTo>
                    <a:pt x="81" y="8"/>
                    <a:pt x="85" y="19"/>
                    <a:pt x="84" y="26"/>
                  </a:cubicBezTo>
                  <a:cubicBezTo>
                    <a:pt x="84" y="33"/>
                    <a:pt x="82" y="38"/>
                    <a:pt x="87" y="38"/>
                  </a:cubicBezTo>
                  <a:cubicBezTo>
                    <a:pt x="88" y="38"/>
                    <a:pt x="120" y="56"/>
                    <a:pt x="129" y="22"/>
                  </a:cubicBezTo>
                  <a:cubicBezTo>
                    <a:pt x="130" y="19"/>
                    <a:pt x="131" y="15"/>
                    <a:pt x="132" y="13"/>
                  </a:cubicBezTo>
                  <a:cubicBezTo>
                    <a:pt x="135" y="31"/>
                    <a:pt x="126" y="53"/>
                    <a:pt x="100" y="50"/>
                  </a:cubicBezTo>
                  <a:close/>
                </a:path>
              </a:pathLst>
            </a:custGeom>
            <a:solidFill>
              <a:srgbClr val="F49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ïslíḑê"/>
            <p:cNvSpPr/>
            <p:nvPr/>
          </p:nvSpPr>
          <p:spPr bwMode="auto">
            <a:xfrm>
              <a:off x="5191093" y="1411371"/>
              <a:ext cx="1801744" cy="905916"/>
            </a:xfrm>
            <a:custGeom>
              <a:avLst/>
              <a:gdLst>
                <a:gd name="T0" fmla="*/ 0 w 429"/>
                <a:gd name="T1" fmla="*/ 110 h 216"/>
                <a:gd name="T2" fmla="*/ 415 w 429"/>
                <a:gd name="T3" fmla="*/ 216 h 216"/>
                <a:gd name="T4" fmla="*/ 429 w 429"/>
                <a:gd name="T5" fmla="*/ 146 h 216"/>
                <a:gd name="T6" fmla="*/ 36 w 429"/>
                <a:gd name="T7" fmla="*/ 0 h 216"/>
                <a:gd name="T8" fmla="*/ 0 w 429"/>
                <a:gd name="T9" fmla="*/ 1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216">
                  <a:moveTo>
                    <a:pt x="0" y="110"/>
                  </a:moveTo>
                  <a:cubicBezTo>
                    <a:pt x="145" y="172"/>
                    <a:pt x="221" y="198"/>
                    <a:pt x="415" y="216"/>
                  </a:cubicBezTo>
                  <a:cubicBezTo>
                    <a:pt x="429" y="146"/>
                    <a:pt x="429" y="146"/>
                    <a:pt x="429" y="146"/>
                  </a:cubicBezTo>
                  <a:cubicBezTo>
                    <a:pt x="244" y="112"/>
                    <a:pt x="102" y="50"/>
                    <a:pt x="36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íşlîdè"/>
            <p:cNvSpPr/>
            <p:nvPr/>
          </p:nvSpPr>
          <p:spPr bwMode="auto">
            <a:xfrm>
              <a:off x="5191093" y="1843143"/>
              <a:ext cx="1801744" cy="474144"/>
            </a:xfrm>
            <a:custGeom>
              <a:avLst/>
              <a:gdLst>
                <a:gd name="T0" fmla="*/ 429 w 429"/>
                <a:gd name="T1" fmla="*/ 43 h 113"/>
                <a:gd name="T2" fmla="*/ 415 w 429"/>
                <a:gd name="T3" fmla="*/ 113 h 113"/>
                <a:gd name="T4" fmla="*/ 0 w 429"/>
                <a:gd name="T5" fmla="*/ 7 h 113"/>
                <a:gd name="T6" fmla="*/ 2 w 429"/>
                <a:gd name="T7" fmla="*/ 0 h 113"/>
                <a:gd name="T8" fmla="*/ 289 w 429"/>
                <a:gd name="T9" fmla="*/ 78 h 113"/>
                <a:gd name="T10" fmla="*/ 397 w 429"/>
                <a:gd name="T11" fmla="*/ 66 h 113"/>
                <a:gd name="T12" fmla="*/ 419 w 429"/>
                <a:gd name="T13" fmla="*/ 41 h 113"/>
                <a:gd name="T14" fmla="*/ 429 w 429"/>
                <a:gd name="T15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113">
                  <a:moveTo>
                    <a:pt x="429" y="43"/>
                  </a:moveTo>
                  <a:cubicBezTo>
                    <a:pt x="415" y="113"/>
                    <a:pt x="415" y="113"/>
                    <a:pt x="415" y="113"/>
                  </a:cubicBezTo>
                  <a:cubicBezTo>
                    <a:pt x="221" y="95"/>
                    <a:pt x="145" y="69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7" y="19"/>
                    <a:pt x="193" y="72"/>
                    <a:pt x="289" y="78"/>
                  </a:cubicBezTo>
                  <a:cubicBezTo>
                    <a:pt x="324" y="80"/>
                    <a:pt x="376" y="85"/>
                    <a:pt x="397" y="66"/>
                  </a:cubicBezTo>
                  <a:cubicBezTo>
                    <a:pt x="407" y="58"/>
                    <a:pt x="415" y="51"/>
                    <a:pt x="419" y="41"/>
                  </a:cubicBezTo>
                  <a:cubicBezTo>
                    <a:pt x="422" y="42"/>
                    <a:pt x="425" y="43"/>
                    <a:pt x="429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îś1îḍé"/>
            <p:cNvSpPr/>
            <p:nvPr/>
          </p:nvSpPr>
          <p:spPr bwMode="auto">
            <a:xfrm>
              <a:off x="7311622" y="2057012"/>
              <a:ext cx="377297" cy="369227"/>
            </a:xfrm>
            <a:custGeom>
              <a:avLst/>
              <a:gdLst>
                <a:gd name="T0" fmla="*/ 83 w 90"/>
                <a:gd name="T1" fmla="*/ 57 h 88"/>
                <a:gd name="T2" fmla="*/ 33 w 90"/>
                <a:gd name="T3" fmla="*/ 81 h 88"/>
                <a:gd name="T4" fmla="*/ 7 w 90"/>
                <a:gd name="T5" fmla="*/ 32 h 88"/>
                <a:gd name="T6" fmla="*/ 57 w 90"/>
                <a:gd name="T7" fmla="*/ 7 h 88"/>
                <a:gd name="T8" fmla="*/ 83 w 90"/>
                <a:gd name="T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83" y="57"/>
                  </a:moveTo>
                  <a:cubicBezTo>
                    <a:pt x="77" y="77"/>
                    <a:pt x="54" y="88"/>
                    <a:pt x="33" y="81"/>
                  </a:cubicBezTo>
                  <a:cubicBezTo>
                    <a:pt x="12" y="74"/>
                    <a:pt x="0" y="52"/>
                    <a:pt x="7" y="32"/>
                  </a:cubicBezTo>
                  <a:cubicBezTo>
                    <a:pt x="13" y="11"/>
                    <a:pt x="36" y="0"/>
                    <a:pt x="57" y="7"/>
                  </a:cubicBezTo>
                  <a:cubicBezTo>
                    <a:pt x="78" y="14"/>
                    <a:pt x="90" y="36"/>
                    <a:pt x="83" y="57"/>
                  </a:cubicBez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ïšḻîḍé"/>
            <p:cNvSpPr/>
            <p:nvPr/>
          </p:nvSpPr>
          <p:spPr bwMode="auto">
            <a:xfrm>
              <a:off x="7353992" y="2115523"/>
              <a:ext cx="330891" cy="310715"/>
            </a:xfrm>
            <a:custGeom>
              <a:avLst/>
              <a:gdLst>
                <a:gd name="T0" fmla="*/ 73 w 79"/>
                <a:gd name="T1" fmla="*/ 43 h 74"/>
                <a:gd name="T2" fmla="*/ 23 w 79"/>
                <a:gd name="T3" fmla="*/ 67 h 74"/>
                <a:gd name="T4" fmla="*/ 0 w 79"/>
                <a:gd name="T5" fmla="*/ 49 h 74"/>
                <a:gd name="T6" fmla="*/ 50 w 79"/>
                <a:gd name="T7" fmla="*/ 50 h 74"/>
                <a:gd name="T8" fmla="*/ 60 w 79"/>
                <a:gd name="T9" fmla="*/ 0 h 74"/>
                <a:gd name="T10" fmla="*/ 73 w 79"/>
                <a:gd name="T11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73" y="43"/>
                  </a:moveTo>
                  <a:cubicBezTo>
                    <a:pt x="67" y="63"/>
                    <a:pt x="44" y="74"/>
                    <a:pt x="23" y="67"/>
                  </a:cubicBezTo>
                  <a:cubicBezTo>
                    <a:pt x="13" y="64"/>
                    <a:pt x="5" y="57"/>
                    <a:pt x="0" y="49"/>
                  </a:cubicBezTo>
                  <a:cubicBezTo>
                    <a:pt x="3" y="51"/>
                    <a:pt x="31" y="67"/>
                    <a:pt x="50" y="50"/>
                  </a:cubicBezTo>
                  <a:cubicBezTo>
                    <a:pt x="70" y="31"/>
                    <a:pt x="63" y="11"/>
                    <a:pt x="60" y="0"/>
                  </a:cubicBezTo>
                  <a:cubicBezTo>
                    <a:pt x="73" y="10"/>
                    <a:pt x="79" y="27"/>
                    <a:pt x="73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$1îḓe"/>
            <p:cNvSpPr/>
            <p:nvPr/>
          </p:nvSpPr>
          <p:spPr bwMode="auto">
            <a:xfrm>
              <a:off x="5396891" y="2127628"/>
              <a:ext cx="88776" cy="88776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ïs1îḍê"/>
            <p:cNvSpPr/>
            <p:nvPr/>
          </p:nvSpPr>
          <p:spPr bwMode="auto">
            <a:xfrm>
              <a:off x="5451368" y="215789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6 h 6"/>
                <a:gd name="T4" fmla="*/ 0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6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îSḷîḍê"/>
            <p:cNvSpPr/>
            <p:nvPr/>
          </p:nvSpPr>
          <p:spPr bwMode="auto">
            <a:xfrm>
              <a:off x="5677342" y="2169999"/>
              <a:ext cx="88776" cy="92811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išľíďé"/>
            <p:cNvSpPr/>
            <p:nvPr/>
          </p:nvSpPr>
          <p:spPr bwMode="auto">
            <a:xfrm>
              <a:off x="5731818" y="220833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ï$líďè"/>
            <p:cNvSpPr/>
            <p:nvPr/>
          </p:nvSpPr>
          <p:spPr bwMode="auto">
            <a:xfrm>
              <a:off x="5564355" y="2621948"/>
              <a:ext cx="62547" cy="68599"/>
            </a:xfrm>
            <a:custGeom>
              <a:avLst/>
              <a:gdLst>
                <a:gd name="T0" fmla="*/ 15 w 31"/>
                <a:gd name="T1" fmla="*/ 0 h 34"/>
                <a:gd name="T2" fmla="*/ 0 w 31"/>
                <a:gd name="T3" fmla="*/ 11 h 34"/>
                <a:gd name="T4" fmla="*/ 0 w 31"/>
                <a:gd name="T5" fmla="*/ 27 h 34"/>
                <a:gd name="T6" fmla="*/ 23 w 31"/>
                <a:gd name="T7" fmla="*/ 34 h 34"/>
                <a:gd name="T8" fmla="*/ 31 w 31"/>
                <a:gd name="T9" fmla="*/ 11 h 34"/>
                <a:gd name="T10" fmla="*/ 15 w 3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15" y="0"/>
                  </a:moveTo>
                  <a:lnTo>
                    <a:pt x="0" y="11"/>
                  </a:lnTo>
                  <a:lnTo>
                    <a:pt x="0" y="27"/>
                  </a:lnTo>
                  <a:lnTo>
                    <a:pt x="23" y="34"/>
                  </a:lnTo>
                  <a:lnTo>
                    <a:pt x="31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i$ḷîḋè"/>
            <p:cNvSpPr/>
            <p:nvPr/>
          </p:nvSpPr>
          <p:spPr bwMode="auto">
            <a:xfrm>
              <a:off x="5711641" y="2640106"/>
              <a:ext cx="70618" cy="66582"/>
            </a:xfrm>
            <a:custGeom>
              <a:avLst/>
              <a:gdLst>
                <a:gd name="T0" fmla="*/ 25 w 35"/>
                <a:gd name="T1" fmla="*/ 0 h 33"/>
                <a:gd name="T2" fmla="*/ 8 w 35"/>
                <a:gd name="T3" fmla="*/ 0 h 33"/>
                <a:gd name="T4" fmla="*/ 0 w 35"/>
                <a:gd name="T5" fmla="*/ 14 h 33"/>
                <a:gd name="T6" fmla="*/ 15 w 35"/>
                <a:gd name="T7" fmla="*/ 33 h 33"/>
                <a:gd name="T8" fmla="*/ 35 w 35"/>
                <a:gd name="T9" fmla="*/ 18 h 33"/>
                <a:gd name="T10" fmla="*/ 25 w 35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3">
                  <a:moveTo>
                    <a:pt x="25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5" y="33"/>
                  </a:lnTo>
                  <a:lnTo>
                    <a:pt x="35" y="18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îṧliḓê"/>
            <p:cNvSpPr/>
            <p:nvPr/>
          </p:nvSpPr>
          <p:spPr bwMode="auto">
            <a:xfrm>
              <a:off x="5836734" y="2563436"/>
              <a:ext cx="68599" cy="66582"/>
            </a:xfrm>
            <a:custGeom>
              <a:avLst/>
              <a:gdLst>
                <a:gd name="T0" fmla="*/ 5 w 34"/>
                <a:gd name="T1" fmla="*/ 6 h 33"/>
                <a:gd name="T2" fmla="*/ 21 w 34"/>
                <a:gd name="T3" fmla="*/ 0 h 33"/>
                <a:gd name="T4" fmla="*/ 34 w 34"/>
                <a:gd name="T5" fmla="*/ 11 h 33"/>
                <a:gd name="T6" fmla="*/ 25 w 34"/>
                <a:gd name="T7" fmla="*/ 33 h 33"/>
                <a:gd name="T8" fmla="*/ 0 w 34"/>
                <a:gd name="T9" fmla="*/ 27 h 33"/>
                <a:gd name="T10" fmla="*/ 5 w 34"/>
                <a:gd name="T1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3">
                  <a:moveTo>
                    <a:pt x="5" y="6"/>
                  </a:moveTo>
                  <a:lnTo>
                    <a:pt x="21" y="0"/>
                  </a:lnTo>
                  <a:lnTo>
                    <a:pt x="34" y="11"/>
                  </a:lnTo>
                  <a:lnTo>
                    <a:pt x="25" y="33"/>
                  </a:lnTo>
                  <a:lnTo>
                    <a:pt x="0" y="27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íSḷíďè"/>
            <p:cNvSpPr/>
            <p:nvPr/>
          </p:nvSpPr>
          <p:spPr bwMode="auto">
            <a:xfrm>
              <a:off x="5800417" y="2430273"/>
              <a:ext cx="217904" cy="213869"/>
            </a:xfrm>
            <a:custGeom>
              <a:avLst/>
              <a:gdLst>
                <a:gd name="T0" fmla="*/ 9 w 52"/>
                <a:gd name="T1" fmla="*/ 0 h 51"/>
                <a:gd name="T2" fmla="*/ 15 w 52"/>
                <a:gd name="T3" fmla="*/ 34 h 51"/>
                <a:gd name="T4" fmla="*/ 52 w 52"/>
                <a:gd name="T5" fmla="*/ 46 h 51"/>
                <a:gd name="T6" fmla="*/ 9 w 5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9" y="0"/>
                  </a:moveTo>
                  <a:cubicBezTo>
                    <a:pt x="9" y="0"/>
                    <a:pt x="0" y="17"/>
                    <a:pt x="15" y="34"/>
                  </a:cubicBezTo>
                  <a:cubicBezTo>
                    <a:pt x="29" y="51"/>
                    <a:pt x="52" y="46"/>
                    <a:pt x="52" y="46"/>
                  </a:cubicBezTo>
                  <a:cubicBezTo>
                    <a:pt x="25" y="39"/>
                    <a:pt x="11" y="23"/>
                    <a:pt x="9" y="0"/>
                  </a:cubicBezTo>
                  <a:close/>
                </a:path>
              </a:pathLst>
            </a:custGeom>
            <a:solidFill>
              <a:srgbClr val="B3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ïsļiḑè"/>
            <p:cNvSpPr/>
            <p:nvPr/>
          </p:nvSpPr>
          <p:spPr bwMode="auto">
            <a:xfrm>
              <a:off x="7226881" y="2232545"/>
              <a:ext cx="788894" cy="1018903"/>
            </a:xfrm>
            <a:custGeom>
              <a:avLst/>
              <a:gdLst>
                <a:gd name="T0" fmla="*/ 164 w 188"/>
                <a:gd name="T1" fmla="*/ 7 h 243"/>
                <a:gd name="T2" fmla="*/ 149 w 188"/>
                <a:gd name="T3" fmla="*/ 10 h 243"/>
                <a:gd name="T4" fmla="*/ 111 w 188"/>
                <a:gd name="T5" fmla="*/ 66 h 243"/>
                <a:gd name="T6" fmla="*/ 107 w 188"/>
                <a:gd name="T7" fmla="*/ 11 h 243"/>
                <a:gd name="T8" fmla="*/ 95 w 188"/>
                <a:gd name="T9" fmla="*/ 1 h 243"/>
                <a:gd name="T10" fmla="*/ 85 w 188"/>
                <a:gd name="T11" fmla="*/ 12 h 243"/>
                <a:gd name="T12" fmla="*/ 91 w 188"/>
                <a:gd name="T13" fmla="*/ 95 h 243"/>
                <a:gd name="T14" fmla="*/ 4 w 188"/>
                <a:gd name="T15" fmla="*/ 225 h 243"/>
                <a:gd name="T16" fmla="*/ 7 w 188"/>
                <a:gd name="T17" fmla="*/ 240 h 243"/>
                <a:gd name="T18" fmla="*/ 22 w 188"/>
                <a:gd name="T19" fmla="*/ 237 h 243"/>
                <a:gd name="T20" fmla="*/ 94 w 188"/>
                <a:gd name="T21" fmla="*/ 129 h 243"/>
                <a:gd name="T22" fmla="*/ 97 w 188"/>
                <a:gd name="T23" fmla="*/ 129 h 243"/>
                <a:gd name="T24" fmla="*/ 179 w 188"/>
                <a:gd name="T25" fmla="*/ 102 h 243"/>
                <a:gd name="T26" fmla="*/ 182 w 188"/>
                <a:gd name="T27" fmla="*/ 100 h 243"/>
                <a:gd name="T28" fmla="*/ 186 w 188"/>
                <a:gd name="T29" fmla="*/ 88 h 243"/>
                <a:gd name="T30" fmla="*/ 173 w 188"/>
                <a:gd name="T31" fmla="*/ 81 h 243"/>
                <a:gd name="T32" fmla="*/ 114 w 188"/>
                <a:gd name="T33" fmla="*/ 100 h 243"/>
                <a:gd name="T34" fmla="*/ 167 w 188"/>
                <a:gd name="T35" fmla="*/ 22 h 243"/>
                <a:gd name="T36" fmla="*/ 164 w 188"/>
                <a:gd name="T37" fmla="*/ 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43">
                  <a:moveTo>
                    <a:pt x="164" y="7"/>
                  </a:moveTo>
                  <a:cubicBezTo>
                    <a:pt x="159" y="3"/>
                    <a:pt x="152" y="5"/>
                    <a:pt x="149" y="10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6" y="5"/>
                    <a:pt x="101" y="0"/>
                    <a:pt x="95" y="1"/>
                  </a:cubicBezTo>
                  <a:cubicBezTo>
                    <a:pt x="89" y="1"/>
                    <a:pt x="85" y="6"/>
                    <a:pt x="85" y="12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0" y="230"/>
                    <a:pt x="2" y="236"/>
                    <a:pt x="7" y="240"/>
                  </a:cubicBezTo>
                  <a:cubicBezTo>
                    <a:pt x="12" y="243"/>
                    <a:pt x="18" y="242"/>
                    <a:pt x="22" y="237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5" y="129"/>
                    <a:pt x="96" y="129"/>
                    <a:pt x="97" y="129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80" y="101"/>
                    <a:pt x="181" y="101"/>
                    <a:pt x="182" y="100"/>
                  </a:cubicBezTo>
                  <a:cubicBezTo>
                    <a:pt x="186" y="98"/>
                    <a:pt x="188" y="93"/>
                    <a:pt x="186" y="88"/>
                  </a:cubicBezTo>
                  <a:cubicBezTo>
                    <a:pt x="184" y="82"/>
                    <a:pt x="178" y="79"/>
                    <a:pt x="173" y="81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70" y="17"/>
                    <a:pt x="169" y="10"/>
                    <a:pt x="164" y="7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iṥlîḓé"/>
            <p:cNvSpPr/>
            <p:nvPr/>
          </p:nvSpPr>
          <p:spPr bwMode="auto">
            <a:xfrm>
              <a:off x="7289427" y="1990430"/>
              <a:ext cx="899863" cy="996709"/>
            </a:xfrm>
            <a:custGeom>
              <a:avLst/>
              <a:gdLst>
                <a:gd name="T0" fmla="*/ 8 w 214"/>
                <a:gd name="T1" fmla="*/ 192 h 238"/>
                <a:gd name="T2" fmla="*/ 94 w 214"/>
                <a:gd name="T3" fmla="*/ 238 h 238"/>
                <a:gd name="T4" fmla="*/ 112 w 214"/>
                <a:gd name="T5" fmla="*/ 196 h 238"/>
                <a:gd name="T6" fmla="*/ 184 w 214"/>
                <a:gd name="T7" fmla="*/ 146 h 238"/>
                <a:gd name="T8" fmla="*/ 111 w 214"/>
                <a:gd name="T9" fmla="*/ 12 h 238"/>
                <a:gd name="T10" fmla="*/ 47 w 214"/>
                <a:gd name="T11" fmla="*/ 125 h 238"/>
                <a:gd name="T12" fmla="*/ 28 w 214"/>
                <a:gd name="T13" fmla="*/ 79 h 238"/>
                <a:gd name="T14" fmla="*/ 32 w 214"/>
                <a:gd name="T15" fmla="*/ 157 h 238"/>
                <a:gd name="T16" fmla="*/ 8 w 214"/>
                <a:gd name="T17" fmla="*/ 19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38">
                  <a:moveTo>
                    <a:pt x="8" y="192"/>
                  </a:moveTo>
                  <a:cubicBezTo>
                    <a:pt x="94" y="238"/>
                    <a:pt x="94" y="238"/>
                    <a:pt x="94" y="238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2" y="196"/>
                    <a:pt x="169" y="175"/>
                    <a:pt x="184" y="146"/>
                  </a:cubicBezTo>
                  <a:cubicBezTo>
                    <a:pt x="214" y="87"/>
                    <a:pt x="156" y="0"/>
                    <a:pt x="111" y="12"/>
                  </a:cubicBezTo>
                  <a:cubicBezTo>
                    <a:pt x="77" y="21"/>
                    <a:pt x="39" y="97"/>
                    <a:pt x="47" y="125"/>
                  </a:cubicBezTo>
                  <a:cubicBezTo>
                    <a:pt x="47" y="125"/>
                    <a:pt x="40" y="82"/>
                    <a:pt x="28" y="79"/>
                  </a:cubicBezTo>
                  <a:cubicBezTo>
                    <a:pt x="0" y="74"/>
                    <a:pt x="3" y="143"/>
                    <a:pt x="32" y="157"/>
                  </a:cubicBezTo>
                  <a:lnTo>
                    <a:pt x="8" y="192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ïṣlîḑè"/>
            <p:cNvSpPr/>
            <p:nvPr/>
          </p:nvSpPr>
          <p:spPr bwMode="auto">
            <a:xfrm>
              <a:off x="7420574" y="2048942"/>
              <a:ext cx="746523" cy="938198"/>
            </a:xfrm>
            <a:custGeom>
              <a:avLst/>
              <a:gdLst>
                <a:gd name="T0" fmla="*/ 21 w 178"/>
                <a:gd name="T1" fmla="*/ 150 h 224"/>
                <a:gd name="T2" fmla="*/ 0 w 178"/>
                <a:gd name="T3" fmla="*/ 191 h 224"/>
                <a:gd name="T4" fmla="*/ 63 w 178"/>
                <a:gd name="T5" fmla="*/ 224 h 224"/>
                <a:gd name="T6" fmla="*/ 81 w 178"/>
                <a:gd name="T7" fmla="*/ 182 h 224"/>
                <a:gd name="T8" fmla="*/ 153 w 178"/>
                <a:gd name="T9" fmla="*/ 132 h 224"/>
                <a:gd name="T10" fmla="*/ 105 w 178"/>
                <a:gd name="T11" fmla="*/ 0 h 224"/>
                <a:gd name="T12" fmla="*/ 112 w 178"/>
                <a:gd name="T13" fmla="*/ 31 h 224"/>
                <a:gd name="T14" fmla="*/ 21 w 178"/>
                <a:gd name="T15" fmla="*/ 15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24">
                  <a:moveTo>
                    <a:pt x="21" y="150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81" y="182"/>
                    <a:pt x="138" y="161"/>
                    <a:pt x="153" y="132"/>
                  </a:cubicBezTo>
                  <a:cubicBezTo>
                    <a:pt x="178" y="84"/>
                    <a:pt x="143" y="16"/>
                    <a:pt x="105" y="0"/>
                  </a:cubicBezTo>
                  <a:cubicBezTo>
                    <a:pt x="108" y="9"/>
                    <a:pt x="111" y="19"/>
                    <a:pt x="112" y="31"/>
                  </a:cubicBezTo>
                  <a:cubicBezTo>
                    <a:pt x="115" y="93"/>
                    <a:pt x="21" y="150"/>
                    <a:pt x="21" y="150"/>
                  </a:cubicBez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33684" y="1604964"/>
            <a:ext cx="8046039" cy="3271838"/>
            <a:chOff x="1733684" y="1604964"/>
            <a:chExt cx="8046039" cy="3271838"/>
          </a:xfrm>
        </p:grpSpPr>
        <p:sp>
          <p:nvSpPr>
            <p:cNvPr id="115" name="矩形 10"/>
            <p:cNvSpPr>
              <a:spLocks noChangeArrowheads="1"/>
            </p:cNvSpPr>
            <p:nvPr/>
          </p:nvSpPr>
          <p:spPr bwMode="auto">
            <a:xfrm>
              <a:off x="8956676" y="2907227"/>
              <a:ext cx="823047" cy="142192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90000"/>
                </a:lnSpc>
                <a:spcBef>
                  <a:spcPts val="1000"/>
                </a:spcBef>
              </a:pPr>
              <a:r>
                <a:rPr lang="zh-CN" altLang="en-US" sz="9600" b="1"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降</a:t>
              </a:r>
              <a:endParaRPr lang="zh-CN" altLang="en-US" sz="9600" b="1">
                <a:latin typeface="方正楷体拼音字库01" panose="03000509000000000000" pitchFamily="65" charset="-122"/>
                <a:ea typeface="方正楷体拼音字库01" panose="03000509000000000000" pitchFamily="65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EFE3AF"/>
                </a:clrFrom>
                <a:clrTo>
                  <a:srgbClr val="EFE3A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733684" y="1604964"/>
              <a:ext cx="6267450" cy="3271838"/>
            </a:xfrm>
            <a:prstGeom prst="rect">
              <a:avLst/>
            </a:prstGeom>
          </p:spPr>
        </p:pic>
        <p:sp>
          <p:nvSpPr>
            <p:cNvPr id="43" name="left-black-arrow_45736"/>
            <p:cNvSpPr>
              <a:spLocks noChangeAspect="1"/>
            </p:cNvSpPr>
            <p:nvPr/>
          </p:nvSpPr>
          <p:spPr bwMode="auto">
            <a:xfrm rot="10800000">
              <a:off x="7594677" y="3240883"/>
              <a:ext cx="812913" cy="754617"/>
            </a:xfrm>
            <a:custGeom>
              <a:avLst/>
              <a:gdLst>
                <a:gd name="T0" fmla="*/ 7229 w 7351"/>
                <a:gd name="T1" fmla="*/ 2532 h 6834"/>
                <a:gd name="T2" fmla="*/ 3497 w 7351"/>
                <a:gd name="T3" fmla="*/ 2532 h 6834"/>
                <a:gd name="T4" fmla="*/ 3472 w 7351"/>
                <a:gd name="T5" fmla="*/ 2458 h 6834"/>
                <a:gd name="T6" fmla="*/ 4384 w 7351"/>
                <a:gd name="T7" fmla="*/ 1766 h 6834"/>
                <a:gd name="T8" fmla="*/ 4481 w 7351"/>
                <a:gd name="T9" fmla="*/ 1569 h 6834"/>
                <a:gd name="T10" fmla="*/ 4481 w 7351"/>
                <a:gd name="T11" fmla="*/ 89 h 6834"/>
                <a:gd name="T12" fmla="*/ 4384 w 7351"/>
                <a:gd name="T13" fmla="*/ 41 h 6834"/>
                <a:gd name="T14" fmla="*/ 53 w 7351"/>
                <a:gd name="T15" fmla="*/ 3343 h 6834"/>
                <a:gd name="T16" fmla="*/ 53 w 7351"/>
                <a:gd name="T17" fmla="*/ 3491 h 6834"/>
                <a:gd name="T18" fmla="*/ 4384 w 7351"/>
                <a:gd name="T19" fmla="*/ 6793 h 6834"/>
                <a:gd name="T20" fmla="*/ 4481 w 7351"/>
                <a:gd name="T21" fmla="*/ 6745 h 6834"/>
                <a:gd name="T22" fmla="*/ 4481 w 7351"/>
                <a:gd name="T23" fmla="*/ 5265 h 6834"/>
                <a:gd name="T24" fmla="*/ 4384 w 7351"/>
                <a:gd name="T25" fmla="*/ 5068 h 6834"/>
                <a:gd name="T26" fmla="*/ 3472 w 7351"/>
                <a:gd name="T27" fmla="*/ 4376 h 6834"/>
                <a:gd name="T28" fmla="*/ 3497 w 7351"/>
                <a:gd name="T29" fmla="*/ 4302 h 6834"/>
                <a:gd name="T30" fmla="*/ 7229 w 7351"/>
                <a:gd name="T31" fmla="*/ 4302 h 6834"/>
                <a:gd name="T32" fmla="*/ 7351 w 7351"/>
                <a:gd name="T33" fmla="*/ 4180 h 6834"/>
                <a:gd name="T34" fmla="*/ 7351 w 7351"/>
                <a:gd name="T35" fmla="*/ 2655 h 6834"/>
                <a:gd name="T36" fmla="*/ 7229 w 7351"/>
                <a:gd name="T37" fmla="*/ 2532 h 6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351" h="6834">
                  <a:moveTo>
                    <a:pt x="7229" y="2532"/>
                  </a:moveTo>
                  <a:lnTo>
                    <a:pt x="3497" y="2532"/>
                  </a:lnTo>
                  <a:cubicBezTo>
                    <a:pt x="3429" y="2532"/>
                    <a:pt x="3418" y="2499"/>
                    <a:pt x="3472" y="2458"/>
                  </a:cubicBezTo>
                  <a:lnTo>
                    <a:pt x="4384" y="1766"/>
                  </a:lnTo>
                  <a:cubicBezTo>
                    <a:pt x="4437" y="1725"/>
                    <a:pt x="4481" y="1637"/>
                    <a:pt x="4481" y="1569"/>
                  </a:cubicBezTo>
                  <a:lnTo>
                    <a:pt x="4481" y="89"/>
                  </a:lnTo>
                  <a:cubicBezTo>
                    <a:pt x="4481" y="21"/>
                    <a:pt x="4438" y="0"/>
                    <a:pt x="4384" y="41"/>
                  </a:cubicBezTo>
                  <a:lnTo>
                    <a:pt x="53" y="3343"/>
                  </a:lnTo>
                  <a:cubicBezTo>
                    <a:pt x="0" y="3384"/>
                    <a:pt x="0" y="3450"/>
                    <a:pt x="53" y="3491"/>
                  </a:cubicBezTo>
                  <a:lnTo>
                    <a:pt x="4384" y="6793"/>
                  </a:lnTo>
                  <a:cubicBezTo>
                    <a:pt x="4438" y="6834"/>
                    <a:pt x="4481" y="6813"/>
                    <a:pt x="4481" y="6745"/>
                  </a:cubicBezTo>
                  <a:lnTo>
                    <a:pt x="4481" y="5265"/>
                  </a:lnTo>
                  <a:cubicBezTo>
                    <a:pt x="4481" y="5197"/>
                    <a:pt x="4438" y="5109"/>
                    <a:pt x="4384" y="5068"/>
                  </a:cubicBezTo>
                  <a:lnTo>
                    <a:pt x="3472" y="4376"/>
                  </a:lnTo>
                  <a:cubicBezTo>
                    <a:pt x="3418" y="4335"/>
                    <a:pt x="3429" y="4302"/>
                    <a:pt x="3497" y="4302"/>
                  </a:cubicBezTo>
                  <a:lnTo>
                    <a:pt x="7229" y="4302"/>
                  </a:lnTo>
                  <a:cubicBezTo>
                    <a:pt x="7296" y="4302"/>
                    <a:pt x="7351" y="4247"/>
                    <a:pt x="7351" y="4180"/>
                  </a:cubicBezTo>
                  <a:lnTo>
                    <a:pt x="7351" y="2655"/>
                  </a:lnTo>
                  <a:cubicBezTo>
                    <a:pt x="7351" y="2587"/>
                    <a:pt x="7296" y="2532"/>
                    <a:pt x="7229" y="2532"/>
                  </a:cubicBezTo>
                  <a:close/>
                </a:path>
              </a:pathLst>
            </a:custGeom>
            <a:solidFill>
              <a:srgbClr val="DAA35E"/>
            </a:solidFill>
            <a:ln>
              <a:solidFill>
                <a:srgbClr val="FDCF8C"/>
              </a:solidFill>
            </a:ln>
          </p:spPr>
          <p:txBody>
            <a:bodyPr/>
            <a:lstStyle/>
            <a:p/>
          </p:txBody>
        </p:sp>
      </p:grpSp>
      <p:sp>
        <p:nvSpPr>
          <p:cNvPr id="44" name="矩形 10"/>
          <p:cNvSpPr>
            <a:spLocks noChangeArrowheads="1"/>
          </p:cNvSpPr>
          <p:nvPr/>
        </p:nvSpPr>
        <p:spPr bwMode="auto">
          <a:xfrm>
            <a:off x="3259819" y="5232453"/>
            <a:ext cx="6267450" cy="108952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左边是一座土山，沿着山势向下走，留下一串脚印。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îSlíḋê"/>
          <p:cNvSpPr/>
          <p:nvPr/>
        </p:nvSpPr>
        <p:spPr>
          <a:xfrm>
            <a:off x="0" y="-13892"/>
            <a:ext cx="12192000" cy="928292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150" name="0c38131d-66ce-45a0-847b-0a84904de4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3" y="7816"/>
            <a:ext cx="890359" cy="935414"/>
            <a:chOff x="4002710" y="1229784"/>
            <a:chExt cx="4186580" cy="4398432"/>
          </a:xfrm>
        </p:grpSpPr>
        <p:sp>
          <p:nvSpPr>
            <p:cNvPr id="151" name="í$1idé"/>
            <p:cNvSpPr/>
            <p:nvPr/>
          </p:nvSpPr>
          <p:spPr bwMode="auto">
            <a:xfrm>
              <a:off x="4838008" y="1498128"/>
              <a:ext cx="2170969" cy="2049911"/>
            </a:xfrm>
            <a:custGeom>
              <a:avLst/>
              <a:gdLst>
                <a:gd name="T0" fmla="*/ 479 w 517"/>
                <a:gd name="T1" fmla="*/ 189 h 489"/>
                <a:gd name="T2" fmla="*/ 319 w 517"/>
                <a:gd name="T3" fmla="*/ 450 h 489"/>
                <a:gd name="T4" fmla="*/ 38 w 517"/>
                <a:gd name="T5" fmla="*/ 329 h 489"/>
                <a:gd name="T6" fmla="*/ 189 w 517"/>
                <a:gd name="T7" fmla="*/ 39 h 489"/>
                <a:gd name="T8" fmla="*/ 479 w 517"/>
                <a:gd name="T9" fmla="*/ 1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489">
                  <a:moveTo>
                    <a:pt x="479" y="189"/>
                  </a:moveTo>
                  <a:cubicBezTo>
                    <a:pt x="517" y="311"/>
                    <a:pt x="441" y="412"/>
                    <a:pt x="319" y="450"/>
                  </a:cubicBezTo>
                  <a:cubicBezTo>
                    <a:pt x="197" y="489"/>
                    <a:pt x="77" y="451"/>
                    <a:pt x="38" y="329"/>
                  </a:cubicBezTo>
                  <a:cubicBezTo>
                    <a:pt x="0" y="208"/>
                    <a:pt x="67" y="78"/>
                    <a:pt x="189" y="39"/>
                  </a:cubicBezTo>
                  <a:cubicBezTo>
                    <a:pt x="310" y="0"/>
                    <a:pt x="440" y="68"/>
                    <a:pt x="479" y="189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ïṡľîḋè"/>
            <p:cNvSpPr/>
            <p:nvPr/>
          </p:nvSpPr>
          <p:spPr bwMode="auto">
            <a:xfrm>
              <a:off x="5582513" y="1498128"/>
              <a:ext cx="1426464" cy="1967189"/>
            </a:xfrm>
            <a:custGeom>
              <a:avLst/>
              <a:gdLst>
                <a:gd name="T0" fmla="*/ 302 w 340"/>
                <a:gd name="T1" fmla="*/ 189 h 469"/>
                <a:gd name="T2" fmla="*/ 142 w 340"/>
                <a:gd name="T3" fmla="*/ 450 h 469"/>
                <a:gd name="T4" fmla="*/ 0 w 340"/>
                <a:gd name="T5" fmla="*/ 459 h 469"/>
                <a:gd name="T6" fmla="*/ 148 w 340"/>
                <a:gd name="T7" fmla="*/ 349 h 469"/>
                <a:gd name="T8" fmla="*/ 204 w 340"/>
                <a:gd name="T9" fmla="*/ 183 h 469"/>
                <a:gd name="T10" fmla="*/ 85 w 340"/>
                <a:gd name="T11" fmla="*/ 83 h 469"/>
                <a:gd name="T12" fmla="*/ 7 w 340"/>
                <a:gd name="T13" fmla="*/ 41 h 469"/>
                <a:gd name="T14" fmla="*/ 12 w 340"/>
                <a:gd name="T15" fmla="*/ 39 h 469"/>
                <a:gd name="T16" fmla="*/ 302 w 340"/>
                <a:gd name="T17" fmla="*/ 18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469">
                  <a:moveTo>
                    <a:pt x="302" y="189"/>
                  </a:moveTo>
                  <a:cubicBezTo>
                    <a:pt x="340" y="311"/>
                    <a:pt x="264" y="412"/>
                    <a:pt x="142" y="450"/>
                  </a:cubicBezTo>
                  <a:cubicBezTo>
                    <a:pt x="93" y="466"/>
                    <a:pt x="44" y="469"/>
                    <a:pt x="0" y="459"/>
                  </a:cubicBezTo>
                  <a:cubicBezTo>
                    <a:pt x="37" y="433"/>
                    <a:pt x="105" y="384"/>
                    <a:pt x="148" y="349"/>
                  </a:cubicBezTo>
                  <a:cubicBezTo>
                    <a:pt x="210" y="299"/>
                    <a:pt x="224" y="255"/>
                    <a:pt x="204" y="183"/>
                  </a:cubicBezTo>
                  <a:cubicBezTo>
                    <a:pt x="183" y="112"/>
                    <a:pt x="85" y="83"/>
                    <a:pt x="85" y="8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0"/>
                    <a:pt x="10" y="40"/>
                    <a:pt x="12" y="39"/>
                  </a:cubicBezTo>
                  <a:cubicBezTo>
                    <a:pt x="133" y="0"/>
                    <a:pt x="263" y="68"/>
                    <a:pt x="302" y="189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íṣḷiḑe"/>
            <p:cNvSpPr/>
            <p:nvPr/>
          </p:nvSpPr>
          <p:spPr bwMode="auto">
            <a:xfrm>
              <a:off x="4317460" y="3870860"/>
              <a:ext cx="1045132" cy="746523"/>
            </a:xfrm>
            <a:custGeom>
              <a:avLst/>
              <a:gdLst>
                <a:gd name="T0" fmla="*/ 3 w 249"/>
                <a:gd name="T1" fmla="*/ 148 h 178"/>
                <a:gd name="T2" fmla="*/ 7 w 249"/>
                <a:gd name="T3" fmla="*/ 133 h 178"/>
                <a:gd name="T4" fmla="*/ 66 w 249"/>
                <a:gd name="T5" fmla="*/ 99 h 178"/>
                <a:gd name="T6" fmla="*/ 11 w 249"/>
                <a:gd name="T7" fmla="*/ 91 h 178"/>
                <a:gd name="T8" fmla="*/ 2 w 249"/>
                <a:gd name="T9" fmla="*/ 79 h 178"/>
                <a:gd name="T10" fmla="*/ 14 w 249"/>
                <a:gd name="T11" fmla="*/ 69 h 178"/>
                <a:gd name="T12" fmla="*/ 96 w 249"/>
                <a:gd name="T13" fmla="*/ 81 h 178"/>
                <a:gd name="T14" fmla="*/ 232 w 249"/>
                <a:gd name="T15" fmla="*/ 3 h 178"/>
                <a:gd name="T16" fmla="*/ 246 w 249"/>
                <a:gd name="T17" fmla="*/ 7 h 178"/>
                <a:gd name="T18" fmla="*/ 245 w 249"/>
                <a:gd name="T19" fmla="*/ 19 h 178"/>
                <a:gd name="T20" fmla="*/ 242 w 249"/>
                <a:gd name="T21" fmla="*/ 22 h 178"/>
                <a:gd name="T22" fmla="*/ 130 w 249"/>
                <a:gd name="T23" fmla="*/ 87 h 178"/>
                <a:gd name="T24" fmla="*/ 129 w 249"/>
                <a:gd name="T25" fmla="*/ 89 h 178"/>
                <a:gd name="T26" fmla="*/ 97 w 249"/>
                <a:gd name="T27" fmla="*/ 170 h 178"/>
                <a:gd name="T28" fmla="*/ 83 w 249"/>
                <a:gd name="T29" fmla="*/ 176 h 178"/>
                <a:gd name="T30" fmla="*/ 77 w 249"/>
                <a:gd name="T31" fmla="*/ 161 h 178"/>
                <a:gd name="T32" fmla="*/ 100 w 249"/>
                <a:gd name="T33" fmla="*/ 104 h 178"/>
                <a:gd name="T34" fmla="*/ 18 w 249"/>
                <a:gd name="T35" fmla="*/ 152 h 178"/>
                <a:gd name="T36" fmla="*/ 3 w 249"/>
                <a:gd name="T37" fmla="*/ 14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78">
                  <a:moveTo>
                    <a:pt x="3" y="148"/>
                  </a:moveTo>
                  <a:cubicBezTo>
                    <a:pt x="0" y="142"/>
                    <a:pt x="2" y="136"/>
                    <a:pt x="7" y="133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5" y="90"/>
                    <a:pt x="1" y="85"/>
                    <a:pt x="2" y="79"/>
                  </a:cubicBezTo>
                  <a:cubicBezTo>
                    <a:pt x="3" y="73"/>
                    <a:pt x="8" y="69"/>
                    <a:pt x="14" y="69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7" y="0"/>
                    <a:pt x="243" y="2"/>
                    <a:pt x="246" y="7"/>
                  </a:cubicBezTo>
                  <a:cubicBezTo>
                    <a:pt x="249" y="11"/>
                    <a:pt x="248" y="16"/>
                    <a:pt x="245" y="19"/>
                  </a:cubicBezTo>
                  <a:cubicBezTo>
                    <a:pt x="245" y="20"/>
                    <a:pt x="244" y="21"/>
                    <a:pt x="242" y="22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8"/>
                    <a:pt x="130" y="88"/>
                    <a:pt x="129" y="89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95" y="175"/>
                    <a:pt x="88" y="178"/>
                    <a:pt x="83" y="176"/>
                  </a:cubicBezTo>
                  <a:cubicBezTo>
                    <a:pt x="77" y="173"/>
                    <a:pt x="75" y="167"/>
                    <a:pt x="77" y="161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3" y="155"/>
                    <a:pt x="6" y="153"/>
                    <a:pt x="3" y="148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ṩľïḍé"/>
            <p:cNvSpPr/>
            <p:nvPr/>
          </p:nvSpPr>
          <p:spPr bwMode="auto">
            <a:xfrm>
              <a:off x="4002710" y="3943495"/>
              <a:ext cx="990657" cy="895827"/>
            </a:xfrm>
            <a:custGeom>
              <a:avLst/>
              <a:gdLst>
                <a:gd name="T0" fmla="*/ 185 w 236"/>
                <a:gd name="T1" fmla="*/ 3 h 214"/>
                <a:gd name="T2" fmla="*/ 236 w 236"/>
                <a:gd name="T3" fmla="*/ 86 h 214"/>
                <a:gd name="T4" fmla="*/ 194 w 236"/>
                <a:gd name="T5" fmla="*/ 106 h 214"/>
                <a:gd name="T6" fmla="*/ 148 w 236"/>
                <a:gd name="T7" fmla="*/ 181 h 214"/>
                <a:gd name="T8" fmla="*/ 10 w 236"/>
                <a:gd name="T9" fmla="*/ 115 h 214"/>
                <a:gd name="T10" fmla="*/ 120 w 236"/>
                <a:gd name="T11" fmla="*/ 45 h 214"/>
                <a:gd name="T12" fmla="*/ 73 w 236"/>
                <a:gd name="T13" fmla="*/ 29 h 214"/>
                <a:gd name="T14" fmla="*/ 151 w 236"/>
                <a:gd name="T15" fmla="*/ 28 h 214"/>
                <a:gd name="T16" fmla="*/ 185 w 236"/>
                <a:gd name="T1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214">
                  <a:moveTo>
                    <a:pt x="185" y="3"/>
                  </a:moveTo>
                  <a:cubicBezTo>
                    <a:pt x="236" y="86"/>
                    <a:pt x="236" y="86"/>
                    <a:pt x="236" y="86"/>
                  </a:cubicBezTo>
                  <a:cubicBezTo>
                    <a:pt x="194" y="106"/>
                    <a:pt x="194" y="106"/>
                    <a:pt x="194" y="106"/>
                  </a:cubicBezTo>
                  <a:cubicBezTo>
                    <a:pt x="194" y="106"/>
                    <a:pt x="176" y="165"/>
                    <a:pt x="148" y="181"/>
                  </a:cubicBezTo>
                  <a:cubicBezTo>
                    <a:pt x="91" y="214"/>
                    <a:pt x="0" y="160"/>
                    <a:pt x="10" y="115"/>
                  </a:cubicBezTo>
                  <a:cubicBezTo>
                    <a:pt x="18" y="81"/>
                    <a:pt x="91" y="38"/>
                    <a:pt x="120" y="45"/>
                  </a:cubicBezTo>
                  <a:cubicBezTo>
                    <a:pt x="120" y="45"/>
                    <a:pt x="76" y="41"/>
                    <a:pt x="73" y="29"/>
                  </a:cubicBezTo>
                  <a:cubicBezTo>
                    <a:pt x="67" y="1"/>
                    <a:pt x="136" y="0"/>
                    <a:pt x="151" y="28"/>
                  </a:cubicBezTo>
                  <a:lnTo>
                    <a:pt x="185" y="3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iṧlïḑè"/>
            <p:cNvSpPr/>
            <p:nvPr/>
          </p:nvSpPr>
          <p:spPr bwMode="auto">
            <a:xfrm>
              <a:off x="4363865" y="4185610"/>
              <a:ext cx="629500" cy="566954"/>
            </a:xfrm>
            <a:custGeom>
              <a:avLst/>
              <a:gdLst>
                <a:gd name="T0" fmla="*/ 132 w 150"/>
                <a:gd name="T1" fmla="*/ 0 h 135"/>
                <a:gd name="T2" fmla="*/ 84 w 150"/>
                <a:gd name="T3" fmla="*/ 24 h 135"/>
                <a:gd name="T4" fmla="*/ 60 w 150"/>
                <a:gd name="T5" fmla="*/ 85 h 135"/>
                <a:gd name="T6" fmla="*/ 0 w 150"/>
                <a:gd name="T7" fmla="*/ 131 h 135"/>
                <a:gd name="T8" fmla="*/ 62 w 150"/>
                <a:gd name="T9" fmla="*/ 123 h 135"/>
                <a:gd name="T10" fmla="*/ 108 w 150"/>
                <a:gd name="T11" fmla="*/ 48 h 135"/>
                <a:gd name="T12" fmla="*/ 150 w 150"/>
                <a:gd name="T13" fmla="*/ 28 h 135"/>
                <a:gd name="T14" fmla="*/ 132 w 15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35">
                  <a:moveTo>
                    <a:pt x="13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74" y="59"/>
                    <a:pt x="60" y="85"/>
                  </a:cubicBezTo>
                  <a:cubicBezTo>
                    <a:pt x="50" y="104"/>
                    <a:pt x="17" y="122"/>
                    <a:pt x="0" y="131"/>
                  </a:cubicBezTo>
                  <a:cubicBezTo>
                    <a:pt x="21" y="135"/>
                    <a:pt x="43" y="134"/>
                    <a:pt x="62" y="123"/>
                  </a:cubicBezTo>
                  <a:cubicBezTo>
                    <a:pt x="90" y="107"/>
                    <a:pt x="108" y="48"/>
                    <a:pt x="108" y="48"/>
                  </a:cubicBezTo>
                  <a:cubicBezTo>
                    <a:pt x="150" y="28"/>
                    <a:pt x="150" y="28"/>
                    <a:pt x="150" y="28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ïṩliḍè"/>
            <p:cNvSpPr/>
            <p:nvPr/>
          </p:nvSpPr>
          <p:spPr bwMode="auto">
            <a:xfrm>
              <a:off x="5427156" y="1229784"/>
              <a:ext cx="2064035" cy="964427"/>
            </a:xfrm>
            <a:custGeom>
              <a:avLst/>
              <a:gdLst>
                <a:gd name="T0" fmla="*/ 0 w 492"/>
                <a:gd name="T1" fmla="*/ 86 h 230"/>
                <a:gd name="T2" fmla="*/ 152 w 492"/>
                <a:gd name="T3" fmla="*/ 8 h 230"/>
                <a:gd name="T4" fmla="*/ 417 w 492"/>
                <a:gd name="T5" fmla="*/ 108 h 230"/>
                <a:gd name="T6" fmla="*/ 492 w 492"/>
                <a:gd name="T7" fmla="*/ 213 h 230"/>
                <a:gd name="T8" fmla="*/ 468 w 492"/>
                <a:gd name="T9" fmla="*/ 230 h 230"/>
                <a:gd name="T10" fmla="*/ 374 w 492"/>
                <a:gd name="T11" fmla="*/ 172 h 230"/>
                <a:gd name="T12" fmla="*/ 365 w 492"/>
                <a:gd name="T13" fmla="*/ 196 h 230"/>
                <a:gd name="T14" fmla="*/ 0 w 492"/>
                <a:gd name="T15" fmla="*/ 8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230">
                  <a:moveTo>
                    <a:pt x="0" y="86"/>
                  </a:moveTo>
                  <a:cubicBezTo>
                    <a:pt x="0" y="86"/>
                    <a:pt x="70" y="16"/>
                    <a:pt x="152" y="8"/>
                  </a:cubicBezTo>
                  <a:cubicBezTo>
                    <a:pt x="234" y="0"/>
                    <a:pt x="346" y="28"/>
                    <a:pt x="417" y="108"/>
                  </a:cubicBezTo>
                  <a:cubicBezTo>
                    <a:pt x="462" y="159"/>
                    <a:pt x="492" y="213"/>
                    <a:pt x="492" y="213"/>
                  </a:cubicBezTo>
                  <a:cubicBezTo>
                    <a:pt x="468" y="230"/>
                    <a:pt x="468" y="230"/>
                    <a:pt x="468" y="230"/>
                  </a:cubicBezTo>
                  <a:cubicBezTo>
                    <a:pt x="468" y="230"/>
                    <a:pt x="402" y="170"/>
                    <a:pt x="374" y="172"/>
                  </a:cubicBezTo>
                  <a:cubicBezTo>
                    <a:pt x="365" y="172"/>
                    <a:pt x="365" y="196"/>
                    <a:pt x="365" y="19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ḷiďé"/>
            <p:cNvSpPr/>
            <p:nvPr/>
          </p:nvSpPr>
          <p:spPr bwMode="auto">
            <a:xfrm>
              <a:off x="6333071" y="1661557"/>
              <a:ext cx="1099609" cy="532654"/>
            </a:xfrm>
            <a:custGeom>
              <a:avLst/>
              <a:gdLst>
                <a:gd name="T0" fmla="*/ 127 w 262"/>
                <a:gd name="T1" fmla="*/ 7 h 127"/>
                <a:gd name="T2" fmla="*/ 0 w 262"/>
                <a:gd name="T3" fmla="*/ 48 h 127"/>
                <a:gd name="T4" fmla="*/ 149 w 262"/>
                <a:gd name="T5" fmla="*/ 93 h 127"/>
                <a:gd name="T6" fmla="*/ 158 w 262"/>
                <a:gd name="T7" fmla="*/ 69 h 127"/>
                <a:gd name="T8" fmla="*/ 252 w 262"/>
                <a:gd name="T9" fmla="*/ 127 h 127"/>
                <a:gd name="T10" fmla="*/ 262 w 262"/>
                <a:gd name="T11" fmla="*/ 120 h 127"/>
                <a:gd name="T12" fmla="*/ 127 w 262"/>
                <a:gd name="T13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27">
                  <a:moveTo>
                    <a:pt x="127" y="7"/>
                  </a:moveTo>
                  <a:cubicBezTo>
                    <a:pt x="62" y="13"/>
                    <a:pt x="20" y="36"/>
                    <a:pt x="0" y="4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49" y="93"/>
                    <a:pt x="149" y="69"/>
                    <a:pt x="158" y="69"/>
                  </a:cubicBezTo>
                  <a:cubicBezTo>
                    <a:pt x="186" y="67"/>
                    <a:pt x="252" y="127"/>
                    <a:pt x="252" y="127"/>
                  </a:cubicBezTo>
                  <a:cubicBezTo>
                    <a:pt x="262" y="120"/>
                    <a:pt x="262" y="120"/>
                    <a:pt x="262" y="120"/>
                  </a:cubicBezTo>
                  <a:cubicBezTo>
                    <a:pt x="247" y="91"/>
                    <a:pt x="195" y="0"/>
                    <a:pt x="127" y="7"/>
                  </a:cubicBez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iś1iḋé"/>
            <p:cNvSpPr/>
            <p:nvPr/>
          </p:nvSpPr>
          <p:spPr bwMode="auto">
            <a:xfrm>
              <a:off x="4914678" y="2617913"/>
              <a:ext cx="3014338" cy="3010303"/>
            </a:xfrm>
            <a:custGeom>
              <a:avLst/>
              <a:gdLst>
                <a:gd name="T0" fmla="*/ 664 w 718"/>
                <a:gd name="T1" fmla="*/ 261 h 718"/>
                <a:gd name="T2" fmla="*/ 457 w 718"/>
                <a:gd name="T3" fmla="*/ 664 h 718"/>
                <a:gd name="T4" fmla="*/ 55 w 718"/>
                <a:gd name="T5" fmla="*/ 457 h 718"/>
                <a:gd name="T6" fmla="*/ 261 w 718"/>
                <a:gd name="T7" fmla="*/ 55 h 718"/>
                <a:gd name="T8" fmla="*/ 664 w 718"/>
                <a:gd name="T9" fmla="*/ 261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718">
                  <a:moveTo>
                    <a:pt x="664" y="261"/>
                  </a:moveTo>
                  <a:cubicBezTo>
                    <a:pt x="718" y="430"/>
                    <a:pt x="626" y="610"/>
                    <a:pt x="457" y="664"/>
                  </a:cubicBezTo>
                  <a:cubicBezTo>
                    <a:pt x="289" y="718"/>
                    <a:pt x="109" y="626"/>
                    <a:pt x="55" y="457"/>
                  </a:cubicBezTo>
                  <a:cubicBezTo>
                    <a:pt x="0" y="289"/>
                    <a:pt x="93" y="109"/>
                    <a:pt x="261" y="55"/>
                  </a:cubicBezTo>
                  <a:cubicBezTo>
                    <a:pt x="430" y="0"/>
                    <a:pt x="610" y="93"/>
                    <a:pt x="664" y="261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ïśḻiḑe"/>
            <p:cNvSpPr/>
            <p:nvPr/>
          </p:nvSpPr>
          <p:spPr bwMode="auto">
            <a:xfrm>
              <a:off x="5842788" y="2803535"/>
              <a:ext cx="2043859" cy="2423173"/>
            </a:xfrm>
            <a:custGeom>
              <a:avLst/>
              <a:gdLst>
                <a:gd name="T0" fmla="*/ 443 w 487"/>
                <a:gd name="T1" fmla="*/ 217 h 578"/>
                <a:gd name="T2" fmla="*/ 321 w 487"/>
                <a:gd name="T3" fmla="*/ 578 h 578"/>
                <a:gd name="T4" fmla="*/ 387 w 487"/>
                <a:gd name="T5" fmla="*/ 460 h 578"/>
                <a:gd name="T6" fmla="*/ 339 w 487"/>
                <a:gd name="T7" fmla="*/ 390 h 578"/>
                <a:gd name="T8" fmla="*/ 273 w 487"/>
                <a:gd name="T9" fmla="*/ 429 h 578"/>
                <a:gd name="T10" fmla="*/ 264 w 487"/>
                <a:gd name="T11" fmla="*/ 156 h 578"/>
                <a:gd name="T12" fmla="*/ 139 w 487"/>
                <a:gd name="T13" fmla="*/ 197 h 578"/>
                <a:gd name="T14" fmla="*/ 0 w 487"/>
                <a:gd name="T15" fmla="*/ 194 h 578"/>
                <a:gd name="T16" fmla="*/ 193 w 487"/>
                <a:gd name="T17" fmla="*/ 0 h 578"/>
                <a:gd name="T18" fmla="*/ 443 w 487"/>
                <a:gd name="T19" fmla="*/ 21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578">
                  <a:moveTo>
                    <a:pt x="443" y="217"/>
                  </a:moveTo>
                  <a:cubicBezTo>
                    <a:pt x="487" y="355"/>
                    <a:pt x="434" y="500"/>
                    <a:pt x="321" y="578"/>
                  </a:cubicBezTo>
                  <a:cubicBezTo>
                    <a:pt x="362" y="540"/>
                    <a:pt x="373" y="497"/>
                    <a:pt x="387" y="460"/>
                  </a:cubicBezTo>
                  <a:cubicBezTo>
                    <a:pt x="401" y="423"/>
                    <a:pt x="377" y="364"/>
                    <a:pt x="339" y="390"/>
                  </a:cubicBezTo>
                  <a:cubicBezTo>
                    <a:pt x="302" y="417"/>
                    <a:pt x="273" y="429"/>
                    <a:pt x="273" y="429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177" y="190"/>
                    <a:pt x="139" y="197"/>
                  </a:cubicBezTo>
                  <a:cubicBezTo>
                    <a:pt x="100" y="203"/>
                    <a:pt x="66" y="206"/>
                    <a:pt x="0" y="194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307" y="20"/>
                    <a:pt x="405" y="100"/>
                    <a:pt x="443" y="217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iṥḷídè"/>
            <p:cNvSpPr/>
            <p:nvPr/>
          </p:nvSpPr>
          <p:spPr bwMode="auto">
            <a:xfrm>
              <a:off x="6546940" y="2928628"/>
              <a:ext cx="474144" cy="1489010"/>
            </a:xfrm>
            <a:custGeom>
              <a:avLst/>
              <a:gdLst>
                <a:gd name="T0" fmla="*/ 92 w 113"/>
                <a:gd name="T1" fmla="*/ 0 h 355"/>
                <a:gd name="T2" fmla="*/ 101 w 113"/>
                <a:gd name="T3" fmla="*/ 256 h 355"/>
                <a:gd name="T4" fmla="*/ 22 w 113"/>
                <a:gd name="T5" fmla="*/ 348 h 355"/>
                <a:gd name="T6" fmla="*/ 13 w 113"/>
                <a:gd name="T7" fmla="*/ 355 h 355"/>
                <a:gd name="T8" fmla="*/ 0 w 113"/>
                <a:gd name="T9" fmla="*/ 31 h 355"/>
                <a:gd name="T10" fmla="*/ 92 w 113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55">
                  <a:moveTo>
                    <a:pt x="92" y="0"/>
                  </a:moveTo>
                  <a:cubicBezTo>
                    <a:pt x="97" y="54"/>
                    <a:pt x="113" y="214"/>
                    <a:pt x="101" y="256"/>
                  </a:cubicBezTo>
                  <a:cubicBezTo>
                    <a:pt x="86" y="307"/>
                    <a:pt x="52" y="336"/>
                    <a:pt x="22" y="348"/>
                  </a:cubicBezTo>
                  <a:cubicBezTo>
                    <a:pt x="18" y="350"/>
                    <a:pt x="15" y="352"/>
                    <a:pt x="13" y="355"/>
                  </a:cubicBezTo>
                  <a:cubicBezTo>
                    <a:pt x="17" y="212"/>
                    <a:pt x="17" y="85"/>
                    <a:pt x="0" y="31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şḻïḓê"/>
            <p:cNvSpPr/>
            <p:nvPr/>
          </p:nvSpPr>
          <p:spPr bwMode="auto">
            <a:xfrm>
              <a:off x="6601416" y="2916522"/>
              <a:ext cx="466073" cy="1571734"/>
            </a:xfrm>
            <a:custGeom>
              <a:avLst/>
              <a:gdLst>
                <a:gd name="T0" fmla="*/ 100 w 111"/>
                <a:gd name="T1" fmla="*/ 11 h 375"/>
                <a:gd name="T2" fmla="*/ 111 w 111"/>
                <a:gd name="T3" fmla="*/ 309 h 375"/>
                <a:gd name="T4" fmla="*/ 0 w 111"/>
                <a:gd name="T5" fmla="*/ 375 h 375"/>
                <a:gd name="T6" fmla="*/ 0 w 111"/>
                <a:gd name="T7" fmla="*/ 366 h 375"/>
                <a:gd name="T8" fmla="*/ 0 w 111"/>
                <a:gd name="T9" fmla="*/ 358 h 375"/>
                <a:gd name="T10" fmla="*/ 9 w 111"/>
                <a:gd name="T11" fmla="*/ 351 h 375"/>
                <a:gd name="T12" fmla="*/ 88 w 111"/>
                <a:gd name="T13" fmla="*/ 259 h 375"/>
                <a:gd name="T14" fmla="*/ 79 w 111"/>
                <a:gd name="T15" fmla="*/ 3 h 375"/>
                <a:gd name="T16" fmla="*/ 89 w 111"/>
                <a:gd name="T17" fmla="*/ 0 h 375"/>
                <a:gd name="T18" fmla="*/ 100 w 111"/>
                <a:gd name="T19" fmla="*/ 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375">
                  <a:moveTo>
                    <a:pt x="100" y="11"/>
                  </a:moveTo>
                  <a:cubicBezTo>
                    <a:pt x="111" y="309"/>
                    <a:pt x="111" y="309"/>
                    <a:pt x="111" y="309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2" y="355"/>
                    <a:pt x="5" y="353"/>
                    <a:pt x="9" y="351"/>
                  </a:cubicBezTo>
                  <a:cubicBezTo>
                    <a:pt x="39" y="339"/>
                    <a:pt x="73" y="310"/>
                    <a:pt x="88" y="259"/>
                  </a:cubicBezTo>
                  <a:cubicBezTo>
                    <a:pt x="100" y="217"/>
                    <a:pt x="84" y="57"/>
                    <a:pt x="79" y="3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100" y="11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iślíďe"/>
            <p:cNvSpPr/>
            <p:nvPr/>
          </p:nvSpPr>
          <p:spPr bwMode="auto">
            <a:xfrm>
              <a:off x="6601416" y="4207805"/>
              <a:ext cx="474144" cy="423702"/>
            </a:xfrm>
            <a:custGeom>
              <a:avLst/>
              <a:gdLst>
                <a:gd name="T0" fmla="*/ 4 w 235"/>
                <a:gd name="T1" fmla="*/ 210 h 210"/>
                <a:gd name="T2" fmla="*/ 31 w 235"/>
                <a:gd name="T3" fmla="*/ 195 h 210"/>
                <a:gd name="T4" fmla="*/ 35 w 235"/>
                <a:gd name="T5" fmla="*/ 124 h 210"/>
                <a:gd name="T6" fmla="*/ 40 w 235"/>
                <a:gd name="T7" fmla="*/ 203 h 210"/>
                <a:gd name="T8" fmla="*/ 75 w 235"/>
                <a:gd name="T9" fmla="*/ 183 h 210"/>
                <a:gd name="T10" fmla="*/ 81 w 235"/>
                <a:gd name="T11" fmla="*/ 89 h 210"/>
                <a:gd name="T12" fmla="*/ 85 w 235"/>
                <a:gd name="T13" fmla="*/ 176 h 210"/>
                <a:gd name="T14" fmla="*/ 110 w 235"/>
                <a:gd name="T15" fmla="*/ 162 h 210"/>
                <a:gd name="T16" fmla="*/ 125 w 235"/>
                <a:gd name="T17" fmla="*/ 62 h 210"/>
                <a:gd name="T18" fmla="*/ 119 w 235"/>
                <a:gd name="T19" fmla="*/ 149 h 210"/>
                <a:gd name="T20" fmla="*/ 150 w 235"/>
                <a:gd name="T21" fmla="*/ 135 h 210"/>
                <a:gd name="T22" fmla="*/ 160 w 235"/>
                <a:gd name="T23" fmla="*/ 52 h 210"/>
                <a:gd name="T24" fmla="*/ 162 w 235"/>
                <a:gd name="T25" fmla="*/ 120 h 210"/>
                <a:gd name="T26" fmla="*/ 189 w 235"/>
                <a:gd name="T27" fmla="*/ 101 h 210"/>
                <a:gd name="T28" fmla="*/ 194 w 235"/>
                <a:gd name="T29" fmla="*/ 25 h 210"/>
                <a:gd name="T30" fmla="*/ 198 w 235"/>
                <a:gd name="T31" fmla="*/ 97 h 210"/>
                <a:gd name="T32" fmla="*/ 214 w 235"/>
                <a:gd name="T33" fmla="*/ 85 h 210"/>
                <a:gd name="T34" fmla="*/ 217 w 235"/>
                <a:gd name="T35" fmla="*/ 23 h 210"/>
                <a:gd name="T36" fmla="*/ 223 w 235"/>
                <a:gd name="T37" fmla="*/ 79 h 210"/>
                <a:gd name="T38" fmla="*/ 235 w 235"/>
                <a:gd name="T39" fmla="*/ 70 h 210"/>
                <a:gd name="T40" fmla="*/ 231 w 235"/>
                <a:gd name="T41" fmla="*/ 0 h 210"/>
                <a:gd name="T42" fmla="*/ 0 w 235"/>
                <a:gd name="T43" fmla="*/ 133 h 210"/>
                <a:gd name="T44" fmla="*/ 4 w 235"/>
                <a:gd name="T4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5" h="210">
                  <a:moveTo>
                    <a:pt x="4" y="210"/>
                  </a:moveTo>
                  <a:lnTo>
                    <a:pt x="31" y="195"/>
                  </a:lnTo>
                  <a:lnTo>
                    <a:pt x="35" y="124"/>
                  </a:lnTo>
                  <a:lnTo>
                    <a:pt x="40" y="203"/>
                  </a:lnTo>
                  <a:lnTo>
                    <a:pt x="75" y="183"/>
                  </a:lnTo>
                  <a:lnTo>
                    <a:pt x="81" y="89"/>
                  </a:lnTo>
                  <a:lnTo>
                    <a:pt x="85" y="176"/>
                  </a:lnTo>
                  <a:lnTo>
                    <a:pt x="110" y="162"/>
                  </a:lnTo>
                  <a:lnTo>
                    <a:pt x="125" y="62"/>
                  </a:lnTo>
                  <a:lnTo>
                    <a:pt x="119" y="149"/>
                  </a:lnTo>
                  <a:lnTo>
                    <a:pt x="150" y="135"/>
                  </a:lnTo>
                  <a:lnTo>
                    <a:pt x="160" y="52"/>
                  </a:lnTo>
                  <a:lnTo>
                    <a:pt x="162" y="120"/>
                  </a:lnTo>
                  <a:lnTo>
                    <a:pt x="189" y="101"/>
                  </a:lnTo>
                  <a:lnTo>
                    <a:pt x="194" y="25"/>
                  </a:lnTo>
                  <a:lnTo>
                    <a:pt x="198" y="97"/>
                  </a:lnTo>
                  <a:lnTo>
                    <a:pt x="214" y="85"/>
                  </a:lnTo>
                  <a:lnTo>
                    <a:pt x="217" y="23"/>
                  </a:lnTo>
                  <a:lnTo>
                    <a:pt x="223" y="79"/>
                  </a:lnTo>
                  <a:lnTo>
                    <a:pt x="235" y="70"/>
                  </a:lnTo>
                  <a:lnTo>
                    <a:pt x="231" y="0"/>
                  </a:lnTo>
                  <a:lnTo>
                    <a:pt x="0" y="133"/>
                  </a:lnTo>
                  <a:lnTo>
                    <a:pt x="4" y="210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ísļïḓe"/>
            <p:cNvSpPr/>
            <p:nvPr/>
          </p:nvSpPr>
          <p:spPr bwMode="auto">
            <a:xfrm>
              <a:off x="5043807" y="2476679"/>
              <a:ext cx="2039824" cy="1152067"/>
            </a:xfrm>
            <a:custGeom>
              <a:avLst/>
              <a:gdLst>
                <a:gd name="T0" fmla="*/ 0 w 486"/>
                <a:gd name="T1" fmla="*/ 184 h 275"/>
                <a:gd name="T2" fmla="*/ 308 w 486"/>
                <a:gd name="T3" fmla="*/ 85 h 275"/>
                <a:gd name="T4" fmla="*/ 451 w 486"/>
                <a:gd name="T5" fmla="*/ 0 h 275"/>
                <a:gd name="T6" fmla="*/ 486 w 486"/>
                <a:gd name="T7" fmla="*/ 106 h 275"/>
                <a:gd name="T8" fmla="*/ 214 w 486"/>
                <a:gd name="T9" fmla="*/ 258 h 275"/>
                <a:gd name="T10" fmla="*/ 22 w 486"/>
                <a:gd name="T11" fmla="*/ 254 h 275"/>
                <a:gd name="T12" fmla="*/ 0 w 486"/>
                <a:gd name="T13" fmla="*/ 18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75">
                  <a:moveTo>
                    <a:pt x="0" y="184"/>
                  </a:moveTo>
                  <a:cubicBezTo>
                    <a:pt x="84" y="197"/>
                    <a:pt x="211" y="161"/>
                    <a:pt x="308" y="85"/>
                  </a:cubicBezTo>
                  <a:cubicBezTo>
                    <a:pt x="390" y="22"/>
                    <a:pt x="451" y="0"/>
                    <a:pt x="451" y="0"/>
                  </a:cubicBezTo>
                  <a:cubicBezTo>
                    <a:pt x="486" y="106"/>
                    <a:pt x="486" y="106"/>
                    <a:pt x="486" y="106"/>
                  </a:cubicBezTo>
                  <a:cubicBezTo>
                    <a:pt x="486" y="106"/>
                    <a:pt x="373" y="228"/>
                    <a:pt x="214" y="258"/>
                  </a:cubicBezTo>
                  <a:cubicBezTo>
                    <a:pt x="127" y="275"/>
                    <a:pt x="22" y="254"/>
                    <a:pt x="22" y="254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îSļîde"/>
            <p:cNvSpPr/>
            <p:nvPr/>
          </p:nvSpPr>
          <p:spPr bwMode="auto">
            <a:xfrm>
              <a:off x="5124512" y="2807570"/>
              <a:ext cx="1959119" cy="821176"/>
            </a:xfrm>
            <a:custGeom>
              <a:avLst/>
              <a:gdLst>
                <a:gd name="T0" fmla="*/ 467 w 467"/>
                <a:gd name="T1" fmla="*/ 27 h 196"/>
                <a:gd name="T2" fmla="*/ 195 w 467"/>
                <a:gd name="T3" fmla="*/ 179 h 196"/>
                <a:gd name="T4" fmla="*/ 3 w 467"/>
                <a:gd name="T5" fmla="*/ 175 h 196"/>
                <a:gd name="T6" fmla="*/ 0 w 467"/>
                <a:gd name="T7" fmla="*/ 164 h 196"/>
                <a:gd name="T8" fmla="*/ 223 w 467"/>
                <a:gd name="T9" fmla="*/ 146 h 196"/>
                <a:gd name="T10" fmla="*/ 445 w 467"/>
                <a:gd name="T11" fmla="*/ 10 h 196"/>
                <a:gd name="T12" fmla="*/ 458 w 467"/>
                <a:gd name="T13" fmla="*/ 0 h 196"/>
                <a:gd name="T14" fmla="*/ 467 w 467"/>
                <a:gd name="T15" fmla="*/ 2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7" h="196">
                  <a:moveTo>
                    <a:pt x="467" y="27"/>
                  </a:moveTo>
                  <a:cubicBezTo>
                    <a:pt x="467" y="27"/>
                    <a:pt x="354" y="149"/>
                    <a:pt x="195" y="179"/>
                  </a:cubicBezTo>
                  <a:cubicBezTo>
                    <a:pt x="108" y="196"/>
                    <a:pt x="3" y="175"/>
                    <a:pt x="3" y="17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45" y="167"/>
                    <a:pt x="169" y="169"/>
                    <a:pt x="223" y="146"/>
                  </a:cubicBezTo>
                  <a:cubicBezTo>
                    <a:pt x="333" y="99"/>
                    <a:pt x="372" y="64"/>
                    <a:pt x="445" y="10"/>
                  </a:cubicBezTo>
                  <a:cubicBezTo>
                    <a:pt x="450" y="6"/>
                    <a:pt x="454" y="3"/>
                    <a:pt x="458" y="0"/>
                  </a:cubicBezTo>
                  <a:lnTo>
                    <a:pt x="467" y="27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îŝḻïďê"/>
            <p:cNvSpPr/>
            <p:nvPr/>
          </p:nvSpPr>
          <p:spPr bwMode="auto">
            <a:xfrm>
              <a:off x="5786294" y="3876914"/>
              <a:ext cx="151323" cy="149305"/>
            </a:xfrm>
            <a:custGeom>
              <a:avLst/>
              <a:gdLst>
                <a:gd name="T0" fmla="*/ 33 w 36"/>
                <a:gd name="T1" fmla="*/ 13 h 36"/>
                <a:gd name="T2" fmla="*/ 22 w 36"/>
                <a:gd name="T3" fmla="*/ 33 h 36"/>
                <a:gd name="T4" fmla="*/ 2 w 36"/>
                <a:gd name="T5" fmla="*/ 22 h 36"/>
                <a:gd name="T6" fmla="*/ 13 w 36"/>
                <a:gd name="T7" fmla="*/ 2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0"/>
                    <a:pt x="22" y="33"/>
                  </a:cubicBezTo>
                  <a:cubicBezTo>
                    <a:pt x="14" y="36"/>
                    <a:pt x="5" y="31"/>
                    <a:pt x="2" y="22"/>
                  </a:cubicBezTo>
                  <a:cubicBezTo>
                    <a:pt x="0" y="14"/>
                    <a:pt x="4" y="5"/>
                    <a:pt x="13" y="2"/>
                  </a:cubicBezTo>
                  <a:cubicBezTo>
                    <a:pt x="21" y="0"/>
                    <a:pt x="30" y="4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îşļíďê"/>
            <p:cNvSpPr/>
            <p:nvPr/>
          </p:nvSpPr>
          <p:spPr bwMode="auto">
            <a:xfrm>
              <a:off x="5828664" y="4236052"/>
              <a:ext cx="151323" cy="151323"/>
            </a:xfrm>
            <a:custGeom>
              <a:avLst/>
              <a:gdLst>
                <a:gd name="T0" fmla="*/ 34 w 36"/>
                <a:gd name="T1" fmla="*/ 13 h 36"/>
                <a:gd name="T2" fmla="*/ 23 w 36"/>
                <a:gd name="T3" fmla="*/ 33 h 36"/>
                <a:gd name="T4" fmla="*/ 3 w 36"/>
                <a:gd name="T5" fmla="*/ 23 h 36"/>
                <a:gd name="T6" fmla="*/ 13 w 36"/>
                <a:gd name="T7" fmla="*/ 3 h 36"/>
                <a:gd name="T8" fmla="*/ 34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4" y="13"/>
                  </a:moveTo>
                  <a:cubicBezTo>
                    <a:pt x="36" y="21"/>
                    <a:pt x="32" y="30"/>
                    <a:pt x="23" y="33"/>
                  </a:cubicBezTo>
                  <a:cubicBezTo>
                    <a:pt x="15" y="36"/>
                    <a:pt x="6" y="31"/>
                    <a:pt x="3" y="23"/>
                  </a:cubicBezTo>
                  <a:cubicBezTo>
                    <a:pt x="0" y="14"/>
                    <a:pt x="5" y="5"/>
                    <a:pt x="13" y="3"/>
                  </a:cubicBezTo>
                  <a:cubicBezTo>
                    <a:pt x="22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ïśļíďê"/>
            <p:cNvSpPr/>
            <p:nvPr/>
          </p:nvSpPr>
          <p:spPr bwMode="auto">
            <a:xfrm>
              <a:off x="6010250" y="4566943"/>
              <a:ext cx="151323" cy="151323"/>
            </a:xfrm>
            <a:custGeom>
              <a:avLst/>
              <a:gdLst>
                <a:gd name="T0" fmla="*/ 33 w 36"/>
                <a:gd name="T1" fmla="*/ 13 h 36"/>
                <a:gd name="T2" fmla="*/ 23 w 36"/>
                <a:gd name="T3" fmla="*/ 33 h 36"/>
                <a:gd name="T4" fmla="*/ 2 w 36"/>
                <a:gd name="T5" fmla="*/ 23 h 36"/>
                <a:gd name="T6" fmla="*/ 13 w 36"/>
                <a:gd name="T7" fmla="*/ 3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1"/>
                    <a:pt x="23" y="33"/>
                  </a:cubicBezTo>
                  <a:cubicBezTo>
                    <a:pt x="14" y="36"/>
                    <a:pt x="5" y="31"/>
                    <a:pt x="2" y="23"/>
                  </a:cubicBezTo>
                  <a:cubicBezTo>
                    <a:pt x="0" y="14"/>
                    <a:pt x="4" y="5"/>
                    <a:pt x="13" y="3"/>
                  </a:cubicBezTo>
                  <a:cubicBezTo>
                    <a:pt x="21" y="0"/>
                    <a:pt x="30" y="5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íṩľïḓè"/>
            <p:cNvSpPr/>
            <p:nvPr/>
          </p:nvSpPr>
          <p:spPr bwMode="auto">
            <a:xfrm>
              <a:off x="5078106" y="2252721"/>
              <a:ext cx="617395" cy="286503"/>
            </a:xfrm>
            <a:custGeom>
              <a:avLst/>
              <a:gdLst>
                <a:gd name="T0" fmla="*/ 6 w 147"/>
                <a:gd name="T1" fmla="*/ 22 h 68"/>
                <a:gd name="T2" fmla="*/ 22 w 147"/>
                <a:gd name="T3" fmla="*/ 5 h 68"/>
                <a:gd name="T4" fmla="*/ 119 w 147"/>
                <a:gd name="T5" fmla="*/ 5 h 68"/>
                <a:gd name="T6" fmla="*/ 106 w 147"/>
                <a:gd name="T7" fmla="*/ 64 h 68"/>
                <a:gd name="T8" fmla="*/ 6 w 147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8">
                  <a:moveTo>
                    <a:pt x="6" y="22"/>
                  </a:move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47" y="11"/>
                    <a:pt x="147" y="68"/>
                    <a:pt x="106" y="64"/>
                  </a:cubicBezTo>
                  <a:cubicBezTo>
                    <a:pt x="56" y="49"/>
                    <a:pt x="13" y="33"/>
                    <a:pt x="6" y="22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îṡḻîḓê"/>
            <p:cNvSpPr/>
            <p:nvPr/>
          </p:nvSpPr>
          <p:spPr bwMode="auto">
            <a:xfrm>
              <a:off x="5078106" y="2252721"/>
              <a:ext cx="579060" cy="256240"/>
            </a:xfrm>
            <a:custGeom>
              <a:avLst/>
              <a:gdLst>
                <a:gd name="T0" fmla="*/ 138 w 138"/>
                <a:gd name="T1" fmla="*/ 27 h 61"/>
                <a:gd name="T2" fmla="*/ 135 w 138"/>
                <a:gd name="T3" fmla="*/ 36 h 61"/>
                <a:gd name="T4" fmla="*/ 121 w 138"/>
                <a:gd name="T5" fmla="*/ 54 h 61"/>
                <a:gd name="T6" fmla="*/ 93 w 138"/>
                <a:gd name="T7" fmla="*/ 52 h 61"/>
                <a:gd name="T8" fmla="*/ 90 w 138"/>
                <a:gd name="T9" fmla="*/ 40 h 61"/>
                <a:gd name="T10" fmla="*/ 85 w 138"/>
                <a:gd name="T11" fmla="*/ 19 h 61"/>
                <a:gd name="T12" fmla="*/ 79 w 138"/>
                <a:gd name="T13" fmla="*/ 46 h 61"/>
                <a:gd name="T14" fmla="*/ 58 w 138"/>
                <a:gd name="T15" fmla="*/ 40 h 61"/>
                <a:gd name="T16" fmla="*/ 59 w 138"/>
                <a:gd name="T17" fmla="*/ 25 h 61"/>
                <a:gd name="T18" fmla="*/ 55 w 138"/>
                <a:gd name="T19" fmla="*/ 14 h 61"/>
                <a:gd name="T20" fmla="*/ 47 w 138"/>
                <a:gd name="T21" fmla="*/ 33 h 61"/>
                <a:gd name="T22" fmla="*/ 6 w 138"/>
                <a:gd name="T23" fmla="*/ 22 h 61"/>
                <a:gd name="T24" fmla="*/ 22 w 138"/>
                <a:gd name="T25" fmla="*/ 5 h 61"/>
                <a:gd name="T26" fmla="*/ 119 w 138"/>
                <a:gd name="T27" fmla="*/ 5 h 61"/>
                <a:gd name="T28" fmla="*/ 138 w 138"/>
                <a:gd name="T29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61">
                  <a:moveTo>
                    <a:pt x="138" y="27"/>
                  </a:moveTo>
                  <a:cubicBezTo>
                    <a:pt x="137" y="29"/>
                    <a:pt x="136" y="33"/>
                    <a:pt x="135" y="36"/>
                  </a:cubicBezTo>
                  <a:cubicBezTo>
                    <a:pt x="133" y="46"/>
                    <a:pt x="133" y="47"/>
                    <a:pt x="121" y="54"/>
                  </a:cubicBezTo>
                  <a:cubicBezTo>
                    <a:pt x="109" y="61"/>
                    <a:pt x="99" y="53"/>
                    <a:pt x="93" y="52"/>
                  </a:cubicBezTo>
                  <a:cubicBezTo>
                    <a:pt x="88" y="52"/>
                    <a:pt x="90" y="47"/>
                    <a:pt x="90" y="40"/>
                  </a:cubicBezTo>
                  <a:cubicBezTo>
                    <a:pt x="91" y="33"/>
                    <a:pt x="87" y="22"/>
                    <a:pt x="85" y="19"/>
                  </a:cubicBezTo>
                  <a:cubicBezTo>
                    <a:pt x="83" y="17"/>
                    <a:pt x="83" y="41"/>
                    <a:pt x="79" y="46"/>
                  </a:cubicBezTo>
                  <a:cubicBezTo>
                    <a:pt x="74" y="51"/>
                    <a:pt x="65" y="41"/>
                    <a:pt x="58" y="40"/>
                  </a:cubicBezTo>
                  <a:cubicBezTo>
                    <a:pt x="52" y="39"/>
                    <a:pt x="59" y="35"/>
                    <a:pt x="59" y="25"/>
                  </a:cubicBezTo>
                  <a:cubicBezTo>
                    <a:pt x="60" y="16"/>
                    <a:pt x="55" y="14"/>
                    <a:pt x="55" y="14"/>
                  </a:cubicBezTo>
                  <a:cubicBezTo>
                    <a:pt x="55" y="14"/>
                    <a:pt x="53" y="29"/>
                    <a:pt x="47" y="33"/>
                  </a:cubicBezTo>
                  <a:cubicBezTo>
                    <a:pt x="41" y="38"/>
                    <a:pt x="23" y="27"/>
                    <a:pt x="6" y="22"/>
                  </a:cubicBez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29" y="7"/>
                    <a:pt x="136" y="16"/>
                    <a:pt x="138" y="27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ïṣḻîḋê"/>
            <p:cNvSpPr/>
            <p:nvPr/>
          </p:nvSpPr>
          <p:spPr bwMode="auto">
            <a:xfrm>
              <a:off x="5102317" y="2313250"/>
              <a:ext cx="566954" cy="234045"/>
            </a:xfrm>
            <a:custGeom>
              <a:avLst/>
              <a:gdLst>
                <a:gd name="T0" fmla="*/ 100 w 135"/>
                <a:gd name="T1" fmla="*/ 50 h 56"/>
                <a:gd name="T2" fmla="*/ 0 w 135"/>
                <a:gd name="T3" fmla="*/ 8 h 56"/>
                <a:gd name="T4" fmla="*/ 41 w 135"/>
                <a:gd name="T5" fmla="*/ 19 h 56"/>
                <a:gd name="T6" fmla="*/ 49 w 135"/>
                <a:gd name="T7" fmla="*/ 0 h 56"/>
                <a:gd name="T8" fmla="*/ 53 w 135"/>
                <a:gd name="T9" fmla="*/ 11 h 56"/>
                <a:gd name="T10" fmla="*/ 52 w 135"/>
                <a:gd name="T11" fmla="*/ 26 h 56"/>
                <a:gd name="T12" fmla="*/ 73 w 135"/>
                <a:gd name="T13" fmla="*/ 32 h 56"/>
                <a:gd name="T14" fmla="*/ 79 w 135"/>
                <a:gd name="T15" fmla="*/ 5 h 56"/>
                <a:gd name="T16" fmla="*/ 84 w 135"/>
                <a:gd name="T17" fmla="*/ 26 h 56"/>
                <a:gd name="T18" fmla="*/ 87 w 135"/>
                <a:gd name="T19" fmla="*/ 38 h 56"/>
                <a:gd name="T20" fmla="*/ 129 w 135"/>
                <a:gd name="T21" fmla="*/ 22 h 56"/>
                <a:gd name="T22" fmla="*/ 132 w 135"/>
                <a:gd name="T23" fmla="*/ 13 h 56"/>
                <a:gd name="T24" fmla="*/ 100 w 135"/>
                <a:gd name="T2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6">
                  <a:moveTo>
                    <a:pt x="100" y="50"/>
                  </a:moveTo>
                  <a:cubicBezTo>
                    <a:pt x="50" y="35"/>
                    <a:pt x="7" y="19"/>
                    <a:pt x="0" y="8"/>
                  </a:cubicBezTo>
                  <a:cubicBezTo>
                    <a:pt x="17" y="13"/>
                    <a:pt x="35" y="24"/>
                    <a:pt x="41" y="19"/>
                  </a:cubicBezTo>
                  <a:cubicBezTo>
                    <a:pt x="47" y="15"/>
                    <a:pt x="49" y="0"/>
                    <a:pt x="49" y="0"/>
                  </a:cubicBezTo>
                  <a:cubicBezTo>
                    <a:pt x="49" y="0"/>
                    <a:pt x="54" y="2"/>
                    <a:pt x="53" y="11"/>
                  </a:cubicBezTo>
                  <a:cubicBezTo>
                    <a:pt x="53" y="21"/>
                    <a:pt x="46" y="25"/>
                    <a:pt x="52" y="26"/>
                  </a:cubicBezTo>
                  <a:cubicBezTo>
                    <a:pt x="59" y="27"/>
                    <a:pt x="68" y="37"/>
                    <a:pt x="73" y="32"/>
                  </a:cubicBezTo>
                  <a:cubicBezTo>
                    <a:pt x="77" y="27"/>
                    <a:pt x="77" y="3"/>
                    <a:pt x="79" y="5"/>
                  </a:cubicBezTo>
                  <a:cubicBezTo>
                    <a:pt x="81" y="8"/>
                    <a:pt x="85" y="19"/>
                    <a:pt x="84" y="26"/>
                  </a:cubicBezTo>
                  <a:cubicBezTo>
                    <a:pt x="84" y="33"/>
                    <a:pt x="82" y="38"/>
                    <a:pt x="87" y="38"/>
                  </a:cubicBezTo>
                  <a:cubicBezTo>
                    <a:pt x="88" y="38"/>
                    <a:pt x="120" y="56"/>
                    <a:pt x="129" y="22"/>
                  </a:cubicBezTo>
                  <a:cubicBezTo>
                    <a:pt x="130" y="19"/>
                    <a:pt x="131" y="15"/>
                    <a:pt x="132" y="13"/>
                  </a:cubicBezTo>
                  <a:cubicBezTo>
                    <a:pt x="135" y="31"/>
                    <a:pt x="126" y="53"/>
                    <a:pt x="100" y="50"/>
                  </a:cubicBezTo>
                  <a:close/>
                </a:path>
              </a:pathLst>
            </a:custGeom>
            <a:solidFill>
              <a:srgbClr val="F49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ïslíḑê"/>
            <p:cNvSpPr/>
            <p:nvPr/>
          </p:nvSpPr>
          <p:spPr bwMode="auto">
            <a:xfrm>
              <a:off x="5191093" y="1411371"/>
              <a:ext cx="1801744" cy="905916"/>
            </a:xfrm>
            <a:custGeom>
              <a:avLst/>
              <a:gdLst>
                <a:gd name="T0" fmla="*/ 0 w 429"/>
                <a:gd name="T1" fmla="*/ 110 h 216"/>
                <a:gd name="T2" fmla="*/ 415 w 429"/>
                <a:gd name="T3" fmla="*/ 216 h 216"/>
                <a:gd name="T4" fmla="*/ 429 w 429"/>
                <a:gd name="T5" fmla="*/ 146 h 216"/>
                <a:gd name="T6" fmla="*/ 36 w 429"/>
                <a:gd name="T7" fmla="*/ 0 h 216"/>
                <a:gd name="T8" fmla="*/ 0 w 429"/>
                <a:gd name="T9" fmla="*/ 1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216">
                  <a:moveTo>
                    <a:pt x="0" y="110"/>
                  </a:moveTo>
                  <a:cubicBezTo>
                    <a:pt x="145" y="172"/>
                    <a:pt x="221" y="198"/>
                    <a:pt x="415" y="216"/>
                  </a:cubicBezTo>
                  <a:cubicBezTo>
                    <a:pt x="429" y="146"/>
                    <a:pt x="429" y="146"/>
                    <a:pt x="429" y="146"/>
                  </a:cubicBezTo>
                  <a:cubicBezTo>
                    <a:pt x="244" y="112"/>
                    <a:pt x="102" y="50"/>
                    <a:pt x="36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íşlîdè"/>
            <p:cNvSpPr/>
            <p:nvPr/>
          </p:nvSpPr>
          <p:spPr bwMode="auto">
            <a:xfrm>
              <a:off x="5191093" y="1843143"/>
              <a:ext cx="1801744" cy="474144"/>
            </a:xfrm>
            <a:custGeom>
              <a:avLst/>
              <a:gdLst>
                <a:gd name="T0" fmla="*/ 429 w 429"/>
                <a:gd name="T1" fmla="*/ 43 h 113"/>
                <a:gd name="T2" fmla="*/ 415 w 429"/>
                <a:gd name="T3" fmla="*/ 113 h 113"/>
                <a:gd name="T4" fmla="*/ 0 w 429"/>
                <a:gd name="T5" fmla="*/ 7 h 113"/>
                <a:gd name="T6" fmla="*/ 2 w 429"/>
                <a:gd name="T7" fmla="*/ 0 h 113"/>
                <a:gd name="T8" fmla="*/ 289 w 429"/>
                <a:gd name="T9" fmla="*/ 78 h 113"/>
                <a:gd name="T10" fmla="*/ 397 w 429"/>
                <a:gd name="T11" fmla="*/ 66 h 113"/>
                <a:gd name="T12" fmla="*/ 419 w 429"/>
                <a:gd name="T13" fmla="*/ 41 h 113"/>
                <a:gd name="T14" fmla="*/ 429 w 429"/>
                <a:gd name="T15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113">
                  <a:moveTo>
                    <a:pt x="429" y="43"/>
                  </a:moveTo>
                  <a:cubicBezTo>
                    <a:pt x="415" y="113"/>
                    <a:pt x="415" y="113"/>
                    <a:pt x="415" y="113"/>
                  </a:cubicBezTo>
                  <a:cubicBezTo>
                    <a:pt x="221" y="95"/>
                    <a:pt x="145" y="69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7" y="19"/>
                    <a:pt x="193" y="72"/>
                    <a:pt x="289" y="78"/>
                  </a:cubicBezTo>
                  <a:cubicBezTo>
                    <a:pt x="324" y="80"/>
                    <a:pt x="376" y="85"/>
                    <a:pt x="397" y="66"/>
                  </a:cubicBezTo>
                  <a:cubicBezTo>
                    <a:pt x="407" y="58"/>
                    <a:pt x="415" y="51"/>
                    <a:pt x="419" y="41"/>
                  </a:cubicBezTo>
                  <a:cubicBezTo>
                    <a:pt x="422" y="42"/>
                    <a:pt x="425" y="43"/>
                    <a:pt x="429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îś1îḍé"/>
            <p:cNvSpPr/>
            <p:nvPr/>
          </p:nvSpPr>
          <p:spPr bwMode="auto">
            <a:xfrm>
              <a:off x="7311622" y="2057012"/>
              <a:ext cx="377297" cy="369227"/>
            </a:xfrm>
            <a:custGeom>
              <a:avLst/>
              <a:gdLst>
                <a:gd name="T0" fmla="*/ 83 w 90"/>
                <a:gd name="T1" fmla="*/ 57 h 88"/>
                <a:gd name="T2" fmla="*/ 33 w 90"/>
                <a:gd name="T3" fmla="*/ 81 h 88"/>
                <a:gd name="T4" fmla="*/ 7 w 90"/>
                <a:gd name="T5" fmla="*/ 32 h 88"/>
                <a:gd name="T6" fmla="*/ 57 w 90"/>
                <a:gd name="T7" fmla="*/ 7 h 88"/>
                <a:gd name="T8" fmla="*/ 83 w 90"/>
                <a:gd name="T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83" y="57"/>
                  </a:moveTo>
                  <a:cubicBezTo>
                    <a:pt x="77" y="77"/>
                    <a:pt x="54" y="88"/>
                    <a:pt x="33" y="81"/>
                  </a:cubicBezTo>
                  <a:cubicBezTo>
                    <a:pt x="12" y="74"/>
                    <a:pt x="0" y="52"/>
                    <a:pt x="7" y="32"/>
                  </a:cubicBezTo>
                  <a:cubicBezTo>
                    <a:pt x="13" y="11"/>
                    <a:pt x="36" y="0"/>
                    <a:pt x="57" y="7"/>
                  </a:cubicBezTo>
                  <a:cubicBezTo>
                    <a:pt x="78" y="14"/>
                    <a:pt x="90" y="36"/>
                    <a:pt x="83" y="57"/>
                  </a:cubicBez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ïšḻîḍé"/>
            <p:cNvSpPr/>
            <p:nvPr/>
          </p:nvSpPr>
          <p:spPr bwMode="auto">
            <a:xfrm>
              <a:off x="7353992" y="2115523"/>
              <a:ext cx="330891" cy="310715"/>
            </a:xfrm>
            <a:custGeom>
              <a:avLst/>
              <a:gdLst>
                <a:gd name="T0" fmla="*/ 73 w 79"/>
                <a:gd name="T1" fmla="*/ 43 h 74"/>
                <a:gd name="T2" fmla="*/ 23 w 79"/>
                <a:gd name="T3" fmla="*/ 67 h 74"/>
                <a:gd name="T4" fmla="*/ 0 w 79"/>
                <a:gd name="T5" fmla="*/ 49 h 74"/>
                <a:gd name="T6" fmla="*/ 50 w 79"/>
                <a:gd name="T7" fmla="*/ 50 h 74"/>
                <a:gd name="T8" fmla="*/ 60 w 79"/>
                <a:gd name="T9" fmla="*/ 0 h 74"/>
                <a:gd name="T10" fmla="*/ 73 w 79"/>
                <a:gd name="T11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73" y="43"/>
                  </a:moveTo>
                  <a:cubicBezTo>
                    <a:pt x="67" y="63"/>
                    <a:pt x="44" y="74"/>
                    <a:pt x="23" y="67"/>
                  </a:cubicBezTo>
                  <a:cubicBezTo>
                    <a:pt x="13" y="64"/>
                    <a:pt x="5" y="57"/>
                    <a:pt x="0" y="49"/>
                  </a:cubicBezTo>
                  <a:cubicBezTo>
                    <a:pt x="3" y="51"/>
                    <a:pt x="31" y="67"/>
                    <a:pt x="50" y="50"/>
                  </a:cubicBezTo>
                  <a:cubicBezTo>
                    <a:pt x="70" y="31"/>
                    <a:pt x="63" y="11"/>
                    <a:pt x="60" y="0"/>
                  </a:cubicBezTo>
                  <a:cubicBezTo>
                    <a:pt x="73" y="10"/>
                    <a:pt x="79" y="27"/>
                    <a:pt x="73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$1îḓe"/>
            <p:cNvSpPr/>
            <p:nvPr/>
          </p:nvSpPr>
          <p:spPr bwMode="auto">
            <a:xfrm>
              <a:off x="5396891" y="2127628"/>
              <a:ext cx="88776" cy="88776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ïs1îḍê"/>
            <p:cNvSpPr/>
            <p:nvPr/>
          </p:nvSpPr>
          <p:spPr bwMode="auto">
            <a:xfrm>
              <a:off x="5451368" y="215789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6 h 6"/>
                <a:gd name="T4" fmla="*/ 0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6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îSḷîḍê"/>
            <p:cNvSpPr/>
            <p:nvPr/>
          </p:nvSpPr>
          <p:spPr bwMode="auto">
            <a:xfrm>
              <a:off x="5677342" y="2169999"/>
              <a:ext cx="88776" cy="92811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išľíďé"/>
            <p:cNvSpPr/>
            <p:nvPr/>
          </p:nvSpPr>
          <p:spPr bwMode="auto">
            <a:xfrm>
              <a:off x="5731818" y="220833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ï$líďè"/>
            <p:cNvSpPr/>
            <p:nvPr/>
          </p:nvSpPr>
          <p:spPr bwMode="auto">
            <a:xfrm>
              <a:off x="5564355" y="2621948"/>
              <a:ext cx="62547" cy="68599"/>
            </a:xfrm>
            <a:custGeom>
              <a:avLst/>
              <a:gdLst>
                <a:gd name="T0" fmla="*/ 15 w 31"/>
                <a:gd name="T1" fmla="*/ 0 h 34"/>
                <a:gd name="T2" fmla="*/ 0 w 31"/>
                <a:gd name="T3" fmla="*/ 11 h 34"/>
                <a:gd name="T4" fmla="*/ 0 w 31"/>
                <a:gd name="T5" fmla="*/ 27 h 34"/>
                <a:gd name="T6" fmla="*/ 23 w 31"/>
                <a:gd name="T7" fmla="*/ 34 h 34"/>
                <a:gd name="T8" fmla="*/ 31 w 31"/>
                <a:gd name="T9" fmla="*/ 11 h 34"/>
                <a:gd name="T10" fmla="*/ 15 w 3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15" y="0"/>
                  </a:moveTo>
                  <a:lnTo>
                    <a:pt x="0" y="11"/>
                  </a:lnTo>
                  <a:lnTo>
                    <a:pt x="0" y="27"/>
                  </a:lnTo>
                  <a:lnTo>
                    <a:pt x="23" y="34"/>
                  </a:lnTo>
                  <a:lnTo>
                    <a:pt x="31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i$ḷîḋè"/>
            <p:cNvSpPr/>
            <p:nvPr/>
          </p:nvSpPr>
          <p:spPr bwMode="auto">
            <a:xfrm>
              <a:off x="5711641" y="2640106"/>
              <a:ext cx="70618" cy="66582"/>
            </a:xfrm>
            <a:custGeom>
              <a:avLst/>
              <a:gdLst>
                <a:gd name="T0" fmla="*/ 25 w 35"/>
                <a:gd name="T1" fmla="*/ 0 h 33"/>
                <a:gd name="T2" fmla="*/ 8 w 35"/>
                <a:gd name="T3" fmla="*/ 0 h 33"/>
                <a:gd name="T4" fmla="*/ 0 w 35"/>
                <a:gd name="T5" fmla="*/ 14 h 33"/>
                <a:gd name="T6" fmla="*/ 15 w 35"/>
                <a:gd name="T7" fmla="*/ 33 h 33"/>
                <a:gd name="T8" fmla="*/ 35 w 35"/>
                <a:gd name="T9" fmla="*/ 18 h 33"/>
                <a:gd name="T10" fmla="*/ 25 w 35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3">
                  <a:moveTo>
                    <a:pt x="25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5" y="33"/>
                  </a:lnTo>
                  <a:lnTo>
                    <a:pt x="35" y="18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îṧliḓê"/>
            <p:cNvSpPr/>
            <p:nvPr/>
          </p:nvSpPr>
          <p:spPr bwMode="auto">
            <a:xfrm>
              <a:off x="5836734" y="2563436"/>
              <a:ext cx="68599" cy="66582"/>
            </a:xfrm>
            <a:custGeom>
              <a:avLst/>
              <a:gdLst>
                <a:gd name="T0" fmla="*/ 5 w 34"/>
                <a:gd name="T1" fmla="*/ 6 h 33"/>
                <a:gd name="T2" fmla="*/ 21 w 34"/>
                <a:gd name="T3" fmla="*/ 0 h 33"/>
                <a:gd name="T4" fmla="*/ 34 w 34"/>
                <a:gd name="T5" fmla="*/ 11 h 33"/>
                <a:gd name="T6" fmla="*/ 25 w 34"/>
                <a:gd name="T7" fmla="*/ 33 h 33"/>
                <a:gd name="T8" fmla="*/ 0 w 34"/>
                <a:gd name="T9" fmla="*/ 27 h 33"/>
                <a:gd name="T10" fmla="*/ 5 w 34"/>
                <a:gd name="T1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3">
                  <a:moveTo>
                    <a:pt x="5" y="6"/>
                  </a:moveTo>
                  <a:lnTo>
                    <a:pt x="21" y="0"/>
                  </a:lnTo>
                  <a:lnTo>
                    <a:pt x="34" y="11"/>
                  </a:lnTo>
                  <a:lnTo>
                    <a:pt x="25" y="33"/>
                  </a:lnTo>
                  <a:lnTo>
                    <a:pt x="0" y="27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íSḷíďè"/>
            <p:cNvSpPr/>
            <p:nvPr/>
          </p:nvSpPr>
          <p:spPr bwMode="auto">
            <a:xfrm>
              <a:off x="5800417" y="2430273"/>
              <a:ext cx="217904" cy="213869"/>
            </a:xfrm>
            <a:custGeom>
              <a:avLst/>
              <a:gdLst>
                <a:gd name="T0" fmla="*/ 9 w 52"/>
                <a:gd name="T1" fmla="*/ 0 h 51"/>
                <a:gd name="T2" fmla="*/ 15 w 52"/>
                <a:gd name="T3" fmla="*/ 34 h 51"/>
                <a:gd name="T4" fmla="*/ 52 w 52"/>
                <a:gd name="T5" fmla="*/ 46 h 51"/>
                <a:gd name="T6" fmla="*/ 9 w 5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9" y="0"/>
                  </a:moveTo>
                  <a:cubicBezTo>
                    <a:pt x="9" y="0"/>
                    <a:pt x="0" y="17"/>
                    <a:pt x="15" y="34"/>
                  </a:cubicBezTo>
                  <a:cubicBezTo>
                    <a:pt x="29" y="51"/>
                    <a:pt x="52" y="46"/>
                    <a:pt x="52" y="46"/>
                  </a:cubicBezTo>
                  <a:cubicBezTo>
                    <a:pt x="25" y="39"/>
                    <a:pt x="11" y="23"/>
                    <a:pt x="9" y="0"/>
                  </a:cubicBezTo>
                  <a:close/>
                </a:path>
              </a:pathLst>
            </a:custGeom>
            <a:solidFill>
              <a:srgbClr val="B3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ïsļiḑè"/>
            <p:cNvSpPr/>
            <p:nvPr/>
          </p:nvSpPr>
          <p:spPr bwMode="auto">
            <a:xfrm>
              <a:off x="7226881" y="2232545"/>
              <a:ext cx="788894" cy="1018903"/>
            </a:xfrm>
            <a:custGeom>
              <a:avLst/>
              <a:gdLst>
                <a:gd name="T0" fmla="*/ 164 w 188"/>
                <a:gd name="T1" fmla="*/ 7 h 243"/>
                <a:gd name="T2" fmla="*/ 149 w 188"/>
                <a:gd name="T3" fmla="*/ 10 h 243"/>
                <a:gd name="T4" fmla="*/ 111 w 188"/>
                <a:gd name="T5" fmla="*/ 66 h 243"/>
                <a:gd name="T6" fmla="*/ 107 w 188"/>
                <a:gd name="T7" fmla="*/ 11 h 243"/>
                <a:gd name="T8" fmla="*/ 95 w 188"/>
                <a:gd name="T9" fmla="*/ 1 h 243"/>
                <a:gd name="T10" fmla="*/ 85 w 188"/>
                <a:gd name="T11" fmla="*/ 12 h 243"/>
                <a:gd name="T12" fmla="*/ 91 w 188"/>
                <a:gd name="T13" fmla="*/ 95 h 243"/>
                <a:gd name="T14" fmla="*/ 4 w 188"/>
                <a:gd name="T15" fmla="*/ 225 h 243"/>
                <a:gd name="T16" fmla="*/ 7 w 188"/>
                <a:gd name="T17" fmla="*/ 240 h 243"/>
                <a:gd name="T18" fmla="*/ 22 w 188"/>
                <a:gd name="T19" fmla="*/ 237 h 243"/>
                <a:gd name="T20" fmla="*/ 94 w 188"/>
                <a:gd name="T21" fmla="*/ 129 h 243"/>
                <a:gd name="T22" fmla="*/ 97 w 188"/>
                <a:gd name="T23" fmla="*/ 129 h 243"/>
                <a:gd name="T24" fmla="*/ 179 w 188"/>
                <a:gd name="T25" fmla="*/ 102 h 243"/>
                <a:gd name="T26" fmla="*/ 182 w 188"/>
                <a:gd name="T27" fmla="*/ 100 h 243"/>
                <a:gd name="T28" fmla="*/ 186 w 188"/>
                <a:gd name="T29" fmla="*/ 88 h 243"/>
                <a:gd name="T30" fmla="*/ 173 w 188"/>
                <a:gd name="T31" fmla="*/ 81 h 243"/>
                <a:gd name="T32" fmla="*/ 114 w 188"/>
                <a:gd name="T33" fmla="*/ 100 h 243"/>
                <a:gd name="T34" fmla="*/ 167 w 188"/>
                <a:gd name="T35" fmla="*/ 22 h 243"/>
                <a:gd name="T36" fmla="*/ 164 w 188"/>
                <a:gd name="T37" fmla="*/ 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43">
                  <a:moveTo>
                    <a:pt x="164" y="7"/>
                  </a:moveTo>
                  <a:cubicBezTo>
                    <a:pt x="159" y="3"/>
                    <a:pt x="152" y="5"/>
                    <a:pt x="149" y="10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6" y="5"/>
                    <a:pt x="101" y="0"/>
                    <a:pt x="95" y="1"/>
                  </a:cubicBezTo>
                  <a:cubicBezTo>
                    <a:pt x="89" y="1"/>
                    <a:pt x="85" y="6"/>
                    <a:pt x="85" y="12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0" y="230"/>
                    <a:pt x="2" y="236"/>
                    <a:pt x="7" y="240"/>
                  </a:cubicBezTo>
                  <a:cubicBezTo>
                    <a:pt x="12" y="243"/>
                    <a:pt x="18" y="242"/>
                    <a:pt x="22" y="237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5" y="129"/>
                    <a:pt x="96" y="129"/>
                    <a:pt x="97" y="129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80" y="101"/>
                    <a:pt x="181" y="101"/>
                    <a:pt x="182" y="100"/>
                  </a:cubicBezTo>
                  <a:cubicBezTo>
                    <a:pt x="186" y="98"/>
                    <a:pt x="188" y="93"/>
                    <a:pt x="186" y="88"/>
                  </a:cubicBezTo>
                  <a:cubicBezTo>
                    <a:pt x="184" y="82"/>
                    <a:pt x="178" y="79"/>
                    <a:pt x="173" y="81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70" y="17"/>
                    <a:pt x="169" y="10"/>
                    <a:pt x="164" y="7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iṥlîḓé"/>
            <p:cNvSpPr/>
            <p:nvPr/>
          </p:nvSpPr>
          <p:spPr bwMode="auto">
            <a:xfrm>
              <a:off x="7289427" y="1990430"/>
              <a:ext cx="899863" cy="996709"/>
            </a:xfrm>
            <a:custGeom>
              <a:avLst/>
              <a:gdLst>
                <a:gd name="T0" fmla="*/ 8 w 214"/>
                <a:gd name="T1" fmla="*/ 192 h 238"/>
                <a:gd name="T2" fmla="*/ 94 w 214"/>
                <a:gd name="T3" fmla="*/ 238 h 238"/>
                <a:gd name="T4" fmla="*/ 112 w 214"/>
                <a:gd name="T5" fmla="*/ 196 h 238"/>
                <a:gd name="T6" fmla="*/ 184 w 214"/>
                <a:gd name="T7" fmla="*/ 146 h 238"/>
                <a:gd name="T8" fmla="*/ 111 w 214"/>
                <a:gd name="T9" fmla="*/ 12 h 238"/>
                <a:gd name="T10" fmla="*/ 47 w 214"/>
                <a:gd name="T11" fmla="*/ 125 h 238"/>
                <a:gd name="T12" fmla="*/ 28 w 214"/>
                <a:gd name="T13" fmla="*/ 79 h 238"/>
                <a:gd name="T14" fmla="*/ 32 w 214"/>
                <a:gd name="T15" fmla="*/ 157 h 238"/>
                <a:gd name="T16" fmla="*/ 8 w 214"/>
                <a:gd name="T17" fmla="*/ 19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38">
                  <a:moveTo>
                    <a:pt x="8" y="192"/>
                  </a:moveTo>
                  <a:cubicBezTo>
                    <a:pt x="94" y="238"/>
                    <a:pt x="94" y="238"/>
                    <a:pt x="94" y="238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2" y="196"/>
                    <a:pt x="169" y="175"/>
                    <a:pt x="184" y="146"/>
                  </a:cubicBezTo>
                  <a:cubicBezTo>
                    <a:pt x="214" y="87"/>
                    <a:pt x="156" y="0"/>
                    <a:pt x="111" y="12"/>
                  </a:cubicBezTo>
                  <a:cubicBezTo>
                    <a:pt x="77" y="21"/>
                    <a:pt x="39" y="97"/>
                    <a:pt x="47" y="125"/>
                  </a:cubicBezTo>
                  <a:cubicBezTo>
                    <a:pt x="47" y="125"/>
                    <a:pt x="40" y="82"/>
                    <a:pt x="28" y="79"/>
                  </a:cubicBezTo>
                  <a:cubicBezTo>
                    <a:pt x="0" y="74"/>
                    <a:pt x="3" y="143"/>
                    <a:pt x="32" y="157"/>
                  </a:cubicBezTo>
                  <a:lnTo>
                    <a:pt x="8" y="192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ïṣlîḑè"/>
            <p:cNvSpPr/>
            <p:nvPr/>
          </p:nvSpPr>
          <p:spPr bwMode="auto">
            <a:xfrm>
              <a:off x="7420574" y="2048942"/>
              <a:ext cx="746523" cy="938198"/>
            </a:xfrm>
            <a:custGeom>
              <a:avLst/>
              <a:gdLst>
                <a:gd name="T0" fmla="*/ 21 w 178"/>
                <a:gd name="T1" fmla="*/ 150 h 224"/>
                <a:gd name="T2" fmla="*/ 0 w 178"/>
                <a:gd name="T3" fmla="*/ 191 h 224"/>
                <a:gd name="T4" fmla="*/ 63 w 178"/>
                <a:gd name="T5" fmla="*/ 224 h 224"/>
                <a:gd name="T6" fmla="*/ 81 w 178"/>
                <a:gd name="T7" fmla="*/ 182 h 224"/>
                <a:gd name="T8" fmla="*/ 153 w 178"/>
                <a:gd name="T9" fmla="*/ 132 h 224"/>
                <a:gd name="T10" fmla="*/ 105 w 178"/>
                <a:gd name="T11" fmla="*/ 0 h 224"/>
                <a:gd name="T12" fmla="*/ 112 w 178"/>
                <a:gd name="T13" fmla="*/ 31 h 224"/>
                <a:gd name="T14" fmla="*/ 21 w 178"/>
                <a:gd name="T15" fmla="*/ 15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24">
                  <a:moveTo>
                    <a:pt x="21" y="150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81" y="182"/>
                    <a:pt x="138" y="161"/>
                    <a:pt x="153" y="132"/>
                  </a:cubicBezTo>
                  <a:cubicBezTo>
                    <a:pt x="178" y="84"/>
                    <a:pt x="143" y="16"/>
                    <a:pt x="105" y="0"/>
                  </a:cubicBezTo>
                  <a:cubicBezTo>
                    <a:pt x="108" y="9"/>
                    <a:pt x="111" y="19"/>
                    <a:pt x="112" y="31"/>
                  </a:cubicBezTo>
                  <a:cubicBezTo>
                    <a:pt x="115" y="93"/>
                    <a:pt x="21" y="150"/>
                    <a:pt x="21" y="150"/>
                  </a:cubicBez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42" name="矩形 41"/>
          <p:cNvSpPr/>
          <p:nvPr/>
        </p:nvSpPr>
        <p:spPr>
          <a:xfrm>
            <a:off x="3126875" y="1722767"/>
            <a:ext cx="59382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落   吹  飘   降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278742" y="3719180"/>
            <a:ext cx="23803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40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</a:t>
            </a:r>
            <a:r>
              <a:rPr lang="zh-CN" altLang="en-US" sz="4000" b="1">
                <a:solidFill>
                  <a:srgbClr val="006C31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（  ）</a:t>
            </a:r>
            <a:endParaRPr lang="zh-CN" altLang="en-US" sz="4000" b="1">
              <a:solidFill>
                <a:srgbClr val="006C31"/>
              </a:solidFill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336708" y="3706801"/>
            <a:ext cx="23803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夏雨</a:t>
            </a:r>
            <a:r>
              <a:rPr lang="zh-CN" altLang="en-US" sz="4000" b="1">
                <a:solidFill>
                  <a:srgbClr val="006C31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（  ）</a:t>
            </a:r>
            <a:endParaRPr lang="zh-CN" altLang="en-US" sz="4000" b="1">
              <a:solidFill>
                <a:srgbClr val="006C31"/>
              </a:solidFill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278742" y="5181119"/>
            <a:ext cx="48042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秋霜</a:t>
            </a:r>
            <a:r>
              <a:rPr lang="zh-CN" altLang="en-US" sz="4000" b="1">
                <a:solidFill>
                  <a:srgbClr val="006C31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（  ）</a:t>
            </a:r>
            <a:endParaRPr lang="zh-CN" altLang="en-US" sz="4000" b="1">
              <a:solidFill>
                <a:srgbClr val="006C31"/>
              </a:solidFill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314938" y="5181119"/>
            <a:ext cx="2801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冬雪</a:t>
            </a:r>
            <a:r>
              <a:rPr lang="zh-CN" altLang="en-US" sz="4000" b="1">
                <a:solidFill>
                  <a:srgbClr val="006C31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（  ）</a:t>
            </a:r>
            <a:endParaRPr lang="zh-CN" altLang="en-US" sz="4000" b="1">
              <a:solidFill>
                <a:srgbClr val="006C31"/>
              </a:solidFill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700189" y="3611458"/>
            <a:ext cx="7992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吹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715698" y="3611458"/>
            <a:ext cx="7992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落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700189" y="5073397"/>
            <a:ext cx="7992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降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692908" y="5013726"/>
            <a:ext cx="7992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飘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îSlíḋê"/>
          <p:cNvSpPr/>
          <p:nvPr/>
        </p:nvSpPr>
        <p:spPr>
          <a:xfrm>
            <a:off x="0" y="-13892"/>
            <a:ext cx="12192000" cy="928292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150" name="0c38131d-66ce-45a0-847b-0a84904de4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3" y="7816"/>
            <a:ext cx="890359" cy="935414"/>
            <a:chOff x="4002710" y="1229784"/>
            <a:chExt cx="4186580" cy="4398432"/>
          </a:xfrm>
        </p:grpSpPr>
        <p:sp>
          <p:nvSpPr>
            <p:cNvPr id="151" name="í$1idé"/>
            <p:cNvSpPr/>
            <p:nvPr/>
          </p:nvSpPr>
          <p:spPr bwMode="auto">
            <a:xfrm>
              <a:off x="4838008" y="1498128"/>
              <a:ext cx="2170969" cy="2049911"/>
            </a:xfrm>
            <a:custGeom>
              <a:avLst/>
              <a:gdLst>
                <a:gd name="T0" fmla="*/ 479 w 517"/>
                <a:gd name="T1" fmla="*/ 189 h 489"/>
                <a:gd name="T2" fmla="*/ 319 w 517"/>
                <a:gd name="T3" fmla="*/ 450 h 489"/>
                <a:gd name="T4" fmla="*/ 38 w 517"/>
                <a:gd name="T5" fmla="*/ 329 h 489"/>
                <a:gd name="T6" fmla="*/ 189 w 517"/>
                <a:gd name="T7" fmla="*/ 39 h 489"/>
                <a:gd name="T8" fmla="*/ 479 w 517"/>
                <a:gd name="T9" fmla="*/ 1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489">
                  <a:moveTo>
                    <a:pt x="479" y="189"/>
                  </a:moveTo>
                  <a:cubicBezTo>
                    <a:pt x="517" y="311"/>
                    <a:pt x="441" y="412"/>
                    <a:pt x="319" y="450"/>
                  </a:cubicBezTo>
                  <a:cubicBezTo>
                    <a:pt x="197" y="489"/>
                    <a:pt x="77" y="451"/>
                    <a:pt x="38" y="329"/>
                  </a:cubicBezTo>
                  <a:cubicBezTo>
                    <a:pt x="0" y="208"/>
                    <a:pt x="67" y="78"/>
                    <a:pt x="189" y="39"/>
                  </a:cubicBezTo>
                  <a:cubicBezTo>
                    <a:pt x="310" y="0"/>
                    <a:pt x="440" y="68"/>
                    <a:pt x="479" y="189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ïṡľîḋè"/>
            <p:cNvSpPr/>
            <p:nvPr/>
          </p:nvSpPr>
          <p:spPr bwMode="auto">
            <a:xfrm>
              <a:off x="5582513" y="1498128"/>
              <a:ext cx="1426464" cy="1967189"/>
            </a:xfrm>
            <a:custGeom>
              <a:avLst/>
              <a:gdLst>
                <a:gd name="T0" fmla="*/ 302 w 340"/>
                <a:gd name="T1" fmla="*/ 189 h 469"/>
                <a:gd name="T2" fmla="*/ 142 w 340"/>
                <a:gd name="T3" fmla="*/ 450 h 469"/>
                <a:gd name="T4" fmla="*/ 0 w 340"/>
                <a:gd name="T5" fmla="*/ 459 h 469"/>
                <a:gd name="T6" fmla="*/ 148 w 340"/>
                <a:gd name="T7" fmla="*/ 349 h 469"/>
                <a:gd name="T8" fmla="*/ 204 w 340"/>
                <a:gd name="T9" fmla="*/ 183 h 469"/>
                <a:gd name="T10" fmla="*/ 85 w 340"/>
                <a:gd name="T11" fmla="*/ 83 h 469"/>
                <a:gd name="T12" fmla="*/ 7 w 340"/>
                <a:gd name="T13" fmla="*/ 41 h 469"/>
                <a:gd name="T14" fmla="*/ 12 w 340"/>
                <a:gd name="T15" fmla="*/ 39 h 469"/>
                <a:gd name="T16" fmla="*/ 302 w 340"/>
                <a:gd name="T17" fmla="*/ 18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469">
                  <a:moveTo>
                    <a:pt x="302" y="189"/>
                  </a:moveTo>
                  <a:cubicBezTo>
                    <a:pt x="340" y="311"/>
                    <a:pt x="264" y="412"/>
                    <a:pt x="142" y="450"/>
                  </a:cubicBezTo>
                  <a:cubicBezTo>
                    <a:pt x="93" y="466"/>
                    <a:pt x="44" y="469"/>
                    <a:pt x="0" y="459"/>
                  </a:cubicBezTo>
                  <a:cubicBezTo>
                    <a:pt x="37" y="433"/>
                    <a:pt x="105" y="384"/>
                    <a:pt x="148" y="349"/>
                  </a:cubicBezTo>
                  <a:cubicBezTo>
                    <a:pt x="210" y="299"/>
                    <a:pt x="224" y="255"/>
                    <a:pt x="204" y="183"/>
                  </a:cubicBezTo>
                  <a:cubicBezTo>
                    <a:pt x="183" y="112"/>
                    <a:pt x="85" y="83"/>
                    <a:pt x="85" y="8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0"/>
                    <a:pt x="10" y="40"/>
                    <a:pt x="12" y="39"/>
                  </a:cubicBezTo>
                  <a:cubicBezTo>
                    <a:pt x="133" y="0"/>
                    <a:pt x="263" y="68"/>
                    <a:pt x="302" y="189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íṣḷiḑe"/>
            <p:cNvSpPr/>
            <p:nvPr/>
          </p:nvSpPr>
          <p:spPr bwMode="auto">
            <a:xfrm>
              <a:off x="4317460" y="3870860"/>
              <a:ext cx="1045132" cy="746523"/>
            </a:xfrm>
            <a:custGeom>
              <a:avLst/>
              <a:gdLst>
                <a:gd name="T0" fmla="*/ 3 w 249"/>
                <a:gd name="T1" fmla="*/ 148 h 178"/>
                <a:gd name="T2" fmla="*/ 7 w 249"/>
                <a:gd name="T3" fmla="*/ 133 h 178"/>
                <a:gd name="T4" fmla="*/ 66 w 249"/>
                <a:gd name="T5" fmla="*/ 99 h 178"/>
                <a:gd name="T6" fmla="*/ 11 w 249"/>
                <a:gd name="T7" fmla="*/ 91 h 178"/>
                <a:gd name="T8" fmla="*/ 2 w 249"/>
                <a:gd name="T9" fmla="*/ 79 h 178"/>
                <a:gd name="T10" fmla="*/ 14 w 249"/>
                <a:gd name="T11" fmla="*/ 69 h 178"/>
                <a:gd name="T12" fmla="*/ 96 w 249"/>
                <a:gd name="T13" fmla="*/ 81 h 178"/>
                <a:gd name="T14" fmla="*/ 232 w 249"/>
                <a:gd name="T15" fmla="*/ 3 h 178"/>
                <a:gd name="T16" fmla="*/ 246 w 249"/>
                <a:gd name="T17" fmla="*/ 7 h 178"/>
                <a:gd name="T18" fmla="*/ 245 w 249"/>
                <a:gd name="T19" fmla="*/ 19 h 178"/>
                <a:gd name="T20" fmla="*/ 242 w 249"/>
                <a:gd name="T21" fmla="*/ 22 h 178"/>
                <a:gd name="T22" fmla="*/ 130 w 249"/>
                <a:gd name="T23" fmla="*/ 87 h 178"/>
                <a:gd name="T24" fmla="*/ 129 w 249"/>
                <a:gd name="T25" fmla="*/ 89 h 178"/>
                <a:gd name="T26" fmla="*/ 97 w 249"/>
                <a:gd name="T27" fmla="*/ 170 h 178"/>
                <a:gd name="T28" fmla="*/ 83 w 249"/>
                <a:gd name="T29" fmla="*/ 176 h 178"/>
                <a:gd name="T30" fmla="*/ 77 w 249"/>
                <a:gd name="T31" fmla="*/ 161 h 178"/>
                <a:gd name="T32" fmla="*/ 100 w 249"/>
                <a:gd name="T33" fmla="*/ 104 h 178"/>
                <a:gd name="T34" fmla="*/ 18 w 249"/>
                <a:gd name="T35" fmla="*/ 152 h 178"/>
                <a:gd name="T36" fmla="*/ 3 w 249"/>
                <a:gd name="T37" fmla="*/ 14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78">
                  <a:moveTo>
                    <a:pt x="3" y="148"/>
                  </a:moveTo>
                  <a:cubicBezTo>
                    <a:pt x="0" y="142"/>
                    <a:pt x="2" y="136"/>
                    <a:pt x="7" y="133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5" y="90"/>
                    <a:pt x="1" y="85"/>
                    <a:pt x="2" y="79"/>
                  </a:cubicBezTo>
                  <a:cubicBezTo>
                    <a:pt x="3" y="73"/>
                    <a:pt x="8" y="69"/>
                    <a:pt x="14" y="69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7" y="0"/>
                    <a:pt x="243" y="2"/>
                    <a:pt x="246" y="7"/>
                  </a:cubicBezTo>
                  <a:cubicBezTo>
                    <a:pt x="249" y="11"/>
                    <a:pt x="248" y="16"/>
                    <a:pt x="245" y="19"/>
                  </a:cubicBezTo>
                  <a:cubicBezTo>
                    <a:pt x="245" y="20"/>
                    <a:pt x="244" y="21"/>
                    <a:pt x="242" y="22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8"/>
                    <a:pt x="130" y="88"/>
                    <a:pt x="129" y="89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95" y="175"/>
                    <a:pt x="88" y="178"/>
                    <a:pt x="83" y="176"/>
                  </a:cubicBezTo>
                  <a:cubicBezTo>
                    <a:pt x="77" y="173"/>
                    <a:pt x="75" y="167"/>
                    <a:pt x="77" y="161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3" y="155"/>
                    <a:pt x="6" y="153"/>
                    <a:pt x="3" y="148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ṩľïḍé"/>
            <p:cNvSpPr/>
            <p:nvPr/>
          </p:nvSpPr>
          <p:spPr bwMode="auto">
            <a:xfrm>
              <a:off x="4002710" y="3943495"/>
              <a:ext cx="990657" cy="895827"/>
            </a:xfrm>
            <a:custGeom>
              <a:avLst/>
              <a:gdLst>
                <a:gd name="T0" fmla="*/ 185 w 236"/>
                <a:gd name="T1" fmla="*/ 3 h 214"/>
                <a:gd name="T2" fmla="*/ 236 w 236"/>
                <a:gd name="T3" fmla="*/ 86 h 214"/>
                <a:gd name="T4" fmla="*/ 194 w 236"/>
                <a:gd name="T5" fmla="*/ 106 h 214"/>
                <a:gd name="T6" fmla="*/ 148 w 236"/>
                <a:gd name="T7" fmla="*/ 181 h 214"/>
                <a:gd name="T8" fmla="*/ 10 w 236"/>
                <a:gd name="T9" fmla="*/ 115 h 214"/>
                <a:gd name="T10" fmla="*/ 120 w 236"/>
                <a:gd name="T11" fmla="*/ 45 h 214"/>
                <a:gd name="T12" fmla="*/ 73 w 236"/>
                <a:gd name="T13" fmla="*/ 29 h 214"/>
                <a:gd name="T14" fmla="*/ 151 w 236"/>
                <a:gd name="T15" fmla="*/ 28 h 214"/>
                <a:gd name="T16" fmla="*/ 185 w 236"/>
                <a:gd name="T1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214">
                  <a:moveTo>
                    <a:pt x="185" y="3"/>
                  </a:moveTo>
                  <a:cubicBezTo>
                    <a:pt x="236" y="86"/>
                    <a:pt x="236" y="86"/>
                    <a:pt x="236" y="86"/>
                  </a:cubicBezTo>
                  <a:cubicBezTo>
                    <a:pt x="194" y="106"/>
                    <a:pt x="194" y="106"/>
                    <a:pt x="194" y="106"/>
                  </a:cubicBezTo>
                  <a:cubicBezTo>
                    <a:pt x="194" y="106"/>
                    <a:pt x="176" y="165"/>
                    <a:pt x="148" y="181"/>
                  </a:cubicBezTo>
                  <a:cubicBezTo>
                    <a:pt x="91" y="214"/>
                    <a:pt x="0" y="160"/>
                    <a:pt x="10" y="115"/>
                  </a:cubicBezTo>
                  <a:cubicBezTo>
                    <a:pt x="18" y="81"/>
                    <a:pt x="91" y="38"/>
                    <a:pt x="120" y="45"/>
                  </a:cubicBezTo>
                  <a:cubicBezTo>
                    <a:pt x="120" y="45"/>
                    <a:pt x="76" y="41"/>
                    <a:pt x="73" y="29"/>
                  </a:cubicBezTo>
                  <a:cubicBezTo>
                    <a:pt x="67" y="1"/>
                    <a:pt x="136" y="0"/>
                    <a:pt x="151" y="28"/>
                  </a:cubicBezTo>
                  <a:lnTo>
                    <a:pt x="185" y="3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iṧlïḑè"/>
            <p:cNvSpPr/>
            <p:nvPr/>
          </p:nvSpPr>
          <p:spPr bwMode="auto">
            <a:xfrm>
              <a:off x="4363865" y="4185610"/>
              <a:ext cx="629500" cy="566954"/>
            </a:xfrm>
            <a:custGeom>
              <a:avLst/>
              <a:gdLst>
                <a:gd name="T0" fmla="*/ 132 w 150"/>
                <a:gd name="T1" fmla="*/ 0 h 135"/>
                <a:gd name="T2" fmla="*/ 84 w 150"/>
                <a:gd name="T3" fmla="*/ 24 h 135"/>
                <a:gd name="T4" fmla="*/ 60 w 150"/>
                <a:gd name="T5" fmla="*/ 85 h 135"/>
                <a:gd name="T6" fmla="*/ 0 w 150"/>
                <a:gd name="T7" fmla="*/ 131 h 135"/>
                <a:gd name="T8" fmla="*/ 62 w 150"/>
                <a:gd name="T9" fmla="*/ 123 h 135"/>
                <a:gd name="T10" fmla="*/ 108 w 150"/>
                <a:gd name="T11" fmla="*/ 48 h 135"/>
                <a:gd name="T12" fmla="*/ 150 w 150"/>
                <a:gd name="T13" fmla="*/ 28 h 135"/>
                <a:gd name="T14" fmla="*/ 132 w 15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35">
                  <a:moveTo>
                    <a:pt x="13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74" y="59"/>
                    <a:pt x="60" y="85"/>
                  </a:cubicBezTo>
                  <a:cubicBezTo>
                    <a:pt x="50" y="104"/>
                    <a:pt x="17" y="122"/>
                    <a:pt x="0" y="131"/>
                  </a:cubicBezTo>
                  <a:cubicBezTo>
                    <a:pt x="21" y="135"/>
                    <a:pt x="43" y="134"/>
                    <a:pt x="62" y="123"/>
                  </a:cubicBezTo>
                  <a:cubicBezTo>
                    <a:pt x="90" y="107"/>
                    <a:pt x="108" y="48"/>
                    <a:pt x="108" y="48"/>
                  </a:cubicBezTo>
                  <a:cubicBezTo>
                    <a:pt x="150" y="28"/>
                    <a:pt x="150" y="28"/>
                    <a:pt x="150" y="28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ïṩliḍè"/>
            <p:cNvSpPr/>
            <p:nvPr/>
          </p:nvSpPr>
          <p:spPr bwMode="auto">
            <a:xfrm>
              <a:off x="5427156" y="1229784"/>
              <a:ext cx="2064035" cy="964427"/>
            </a:xfrm>
            <a:custGeom>
              <a:avLst/>
              <a:gdLst>
                <a:gd name="T0" fmla="*/ 0 w 492"/>
                <a:gd name="T1" fmla="*/ 86 h 230"/>
                <a:gd name="T2" fmla="*/ 152 w 492"/>
                <a:gd name="T3" fmla="*/ 8 h 230"/>
                <a:gd name="T4" fmla="*/ 417 w 492"/>
                <a:gd name="T5" fmla="*/ 108 h 230"/>
                <a:gd name="T6" fmla="*/ 492 w 492"/>
                <a:gd name="T7" fmla="*/ 213 h 230"/>
                <a:gd name="T8" fmla="*/ 468 w 492"/>
                <a:gd name="T9" fmla="*/ 230 h 230"/>
                <a:gd name="T10" fmla="*/ 374 w 492"/>
                <a:gd name="T11" fmla="*/ 172 h 230"/>
                <a:gd name="T12" fmla="*/ 365 w 492"/>
                <a:gd name="T13" fmla="*/ 196 h 230"/>
                <a:gd name="T14" fmla="*/ 0 w 492"/>
                <a:gd name="T15" fmla="*/ 8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230">
                  <a:moveTo>
                    <a:pt x="0" y="86"/>
                  </a:moveTo>
                  <a:cubicBezTo>
                    <a:pt x="0" y="86"/>
                    <a:pt x="70" y="16"/>
                    <a:pt x="152" y="8"/>
                  </a:cubicBezTo>
                  <a:cubicBezTo>
                    <a:pt x="234" y="0"/>
                    <a:pt x="346" y="28"/>
                    <a:pt x="417" y="108"/>
                  </a:cubicBezTo>
                  <a:cubicBezTo>
                    <a:pt x="462" y="159"/>
                    <a:pt x="492" y="213"/>
                    <a:pt x="492" y="213"/>
                  </a:cubicBezTo>
                  <a:cubicBezTo>
                    <a:pt x="468" y="230"/>
                    <a:pt x="468" y="230"/>
                    <a:pt x="468" y="230"/>
                  </a:cubicBezTo>
                  <a:cubicBezTo>
                    <a:pt x="468" y="230"/>
                    <a:pt x="402" y="170"/>
                    <a:pt x="374" y="172"/>
                  </a:cubicBezTo>
                  <a:cubicBezTo>
                    <a:pt x="365" y="172"/>
                    <a:pt x="365" y="196"/>
                    <a:pt x="365" y="19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ḷiďé"/>
            <p:cNvSpPr/>
            <p:nvPr/>
          </p:nvSpPr>
          <p:spPr bwMode="auto">
            <a:xfrm>
              <a:off x="6333071" y="1661557"/>
              <a:ext cx="1099609" cy="532654"/>
            </a:xfrm>
            <a:custGeom>
              <a:avLst/>
              <a:gdLst>
                <a:gd name="T0" fmla="*/ 127 w 262"/>
                <a:gd name="T1" fmla="*/ 7 h 127"/>
                <a:gd name="T2" fmla="*/ 0 w 262"/>
                <a:gd name="T3" fmla="*/ 48 h 127"/>
                <a:gd name="T4" fmla="*/ 149 w 262"/>
                <a:gd name="T5" fmla="*/ 93 h 127"/>
                <a:gd name="T6" fmla="*/ 158 w 262"/>
                <a:gd name="T7" fmla="*/ 69 h 127"/>
                <a:gd name="T8" fmla="*/ 252 w 262"/>
                <a:gd name="T9" fmla="*/ 127 h 127"/>
                <a:gd name="T10" fmla="*/ 262 w 262"/>
                <a:gd name="T11" fmla="*/ 120 h 127"/>
                <a:gd name="T12" fmla="*/ 127 w 262"/>
                <a:gd name="T13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27">
                  <a:moveTo>
                    <a:pt x="127" y="7"/>
                  </a:moveTo>
                  <a:cubicBezTo>
                    <a:pt x="62" y="13"/>
                    <a:pt x="20" y="36"/>
                    <a:pt x="0" y="4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49" y="93"/>
                    <a:pt x="149" y="69"/>
                    <a:pt x="158" y="69"/>
                  </a:cubicBezTo>
                  <a:cubicBezTo>
                    <a:pt x="186" y="67"/>
                    <a:pt x="252" y="127"/>
                    <a:pt x="252" y="127"/>
                  </a:cubicBezTo>
                  <a:cubicBezTo>
                    <a:pt x="262" y="120"/>
                    <a:pt x="262" y="120"/>
                    <a:pt x="262" y="120"/>
                  </a:cubicBezTo>
                  <a:cubicBezTo>
                    <a:pt x="247" y="91"/>
                    <a:pt x="195" y="0"/>
                    <a:pt x="127" y="7"/>
                  </a:cubicBez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iś1iḋé"/>
            <p:cNvSpPr/>
            <p:nvPr/>
          </p:nvSpPr>
          <p:spPr bwMode="auto">
            <a:xfrm>
              <a:off x="4914678" y="2617913"/>
              <a:ext cx="3014338" cy="3010303"/>
            </a:xfrm>
            <a:custGeom>
              <a:avLst/>
              <a:gdLst>
                <a:gd name="T0" fmla="*/ 664 w 718"/>
                <a:gd name="T1" fmla="*/ 261 h 718"/>
                <a:gd name="T2" fmla="*/ 457 w 718"/>
                <a:gd name="T3" fmla="*/ 664 h 718"/>
                <a:gd name="T4" fmla="*/ 55 w 718"/>
                <a:gd name="T5" fmla="*/ 457 h 718"/>
                <a:gd name="T6" fmla="*/ 261 w 718"/>
                <a:gd name="T7" fmla="*/ 55 h 718"/>
                <a:gd name="T8" fmla="*/ 664 w 718"/>
                <a:gd name="T9" fmla="*/ 261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718">
                  <a:moveTo>
                    <a:pt x="664" y="261"/>
                  </a:moveTo>
                  <a:cubicBezTo>
                    <a:pt x="718" y="430"/>
                    <a:pt x="626" y="610"/>
                    <a:pt x="457" y="664"/>
                  </a:cubicBezTo>
                  <a:cubicBezTo>
                    <a:pt x="289" y="718"/>
                    <a:pt x="109" y="626"/>
                    <a:pt x="55" y="457"/>
                  </a:cubicBezTo>
                  <a:cubicBezTo>
                    <a:pt x="0" y="289"/>
                    <a:pt x="93" y="109"/>
                    <a:pt x="261" y="55"/>
                  </a:cubicBezTo>
                  <a:cubicBezTo>
                    <a:pt x="430" y="0"/>
                    <a:pt x="610" y="93"/>
                    <a:pt x="664" y="261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ïśḻiḑe"/>
            <p:cNvSpPr/>
            <p:nvPr/>
          </p:nvSpPr>
          <p:spPr bwMode="auto">
            <a:xfrm>
              <a:off x="5842788" y="2803535"/>
              <a:ext cx="2043859" cy="2423173"/>
            </a:xfrm>
            <a:custGeom>
              <a:avLst/>
              <a:gdLst>
                <a:gd name="T0" fmla="*/ 443 w 487"/>
                <a:gd name="T1" fmla="*/ 217 h 578"/>
                <a:gd name="T2" fmla="*/ 321 w 487"/>
                <a:gd name="T3" fmla="*/ 578 h 578"/>
                <a:gd name="T4" fmla="*/ 387 w 487"/>
                <a:gd name="T5" fmla="*/ 460 h 578"/>
                <a:gd name="T6" fmla="*/ 339 w 487"/>
                <a:gd name="T7" fmla="*/ 390 h 578"/>
                <a:gd name="T8" fmla="*/ 273 w 487"/>
                <a:gd name="T9" fmla="*/ 429 h 578"/>
                <a:gd name="T10" fmla="*/ 264 w 487"/>
                <a:gd name="T11" fmla="*/ 156 h 578"/>
                <a:gd name="T12" fmla="*/ 139 w 487"/>
                <a:gd name="T13" fmla="*/ 197 h 578"/>
                <a:gd name="T14" fmla="*/ 0 w 487"/>
                <a:gd name="T15" fmla="*/ 194 h 578"/>
                <a:gd name="T16" fmla="*/ 193 w 487"/>
                <a:gd name="T17" fmla="*/ 0 h 578"/>
                <a:gd name="T18" fmla="*/ 443 w 487"/>
                <a:gd name="T19" fmla="*/ 21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578">
                  <a:moveTo>
                    <a:pt x="443" y="217"/>
                  </a:moveTo>
                  <a:cubicBezTo>
                    <a:pt x="487" y="355"/>
                    <a:pt x="434" y="500"/>
                    <a:pt x="321" y="578"/>
                  </a:cubicBezTo>
                  <a:cubicBezTo>
                    <a:pt x="362" y="540"/>
                    <a:pt x="373" y="497"/>
                    <a:pt x="387" y="460"/>
                  </a:cubicBezTo>
                  <a:cubicBezTo>
                    <a:pt x="401" y="423"/>
                    <a:pt x="377" y="364"/>
                    <a:pt x="339" y="390"/>
                  </a:cubicBezTo>
                  <a:cubicBezTo>
                    <a:pt x="302" y="417"/>
                    <a:pt x="273" y="429"/>
                    <a:pt x="273" y="429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177" y="190"/>
                    <a:pt x="139" y="197"/>
                  </a:cubicBezTo>
                  <a:cubicBezTo>
                    <a:pt x="100" y="203"/>
                    <a:pt x="66" y="206"/>
                    <a:pt x="0" y="194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307" y="20"/>
                    <a:pt x="405" y="100"/>
                    <a:pt x="443" y="217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iṥḷídè"/>
            <p:cNvSpPr/>
            <p:nvPr/>
          </p:nvSpPr>
          <p:spPr bwMode="auto">
            <a:xfrm>
              <a:off x="6546940" y="2928628"/>
              <a:ext cx="474144" cy="1489010"/>
            </a:xfrm>
            <a:custGeom>
              <a:avLst/>
              <a:gdLst>
                <a:gd name="T0" fmla="*/ 92 w 113"/>
                <a:gd name="T1" fmla="*/ 0 h 355"/>
                <a:gd name="T2" fmla="*/ 101 w 113"/>
                <a:gd name="T3" fmla="*/ 256 h 355"/>
                <a:gd name="T4" fmla="*/ 22 w 113"/>
                <a:gd name="T5" fmla="*/ 348 h 355"/>
                <a:gd name="T6" fmla="*/ 13 w 113"/>
                <a:gd name="T7" fmla="*/ 355 h 355"/>
                <a:gd name="T8" fmla="*/ 0 w 113"/>
                <a:gd name="T9" fmla="*/ 31 h 355"/>
                <a:gd name="T10" fmla="*/ 92 w 113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55">
                  <a:moveTo>
                    <a:pt x="92" y="0"/>
                  </a:moveTo>
                  <a:cubicBezTo>
                    <a:pt x="97" y="54"/>
                    <a:pt x="113" y="214"/>
                    <a:pt x="101" y="256"/>
                  </a:cubicBezTo>
                  <a:cubicBezTo>
                    <a:pt x="86" y="307"/>
                    <a:pt x="52" y="336"/>
                    <a:pt x="22" y="348"/>
                  </a:cubicBezTo>
                  <a:cubicBezTo>
                    <a:pt x="18" y="350"/>
                    <a:pt x="15" y="352"/>
                    <a:pt x="13" y="355"/>
                  </a:cubicBezTo>
                  <a:cubicBezTo>
                    <a:pt x="17" y="212"/>
                    <a:pt x="17" y="85"/>
                    <a:pt x="0" y="31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şḻïḓê"/>
            <p:cNvSpPr/>
            <p:nvPr/>
          </p:nvSpPr>
          <p:spPr bwMode="auto">
            <a:xfrm>
              <a:off x="6601416" y="2916522"/>
              <a:ext cx="466073" cy="1571734"/>
            </a:xfrm>
            <a:custGeom>
              <a:avLst/>
              <a:gdLst>
                <a:gd name="T0" fmla="*/ 100 w 111"/>
                <a:gd name="T1" fmla="*/ 11 h 375"/>
                <a:gd name="T2" fmla="*/ 111 w 111"/>
                <a:gd name="T3" fmla="*/ 309 h 375"/>
                <a:gd name="T4" fmla="*/ 0 w 111"/>
                <a:gd name="T5" fmla="*/ 375 h 375"/>
                <a:gd name="T6" fmla="*/ 0 w 111"/>
                <a:gd name="T7" fmla="*/ 366 h 375"/>
                <a:gd name="T8" fmla="*/ 0 w 111"/>
                <a:gd name="T9" fmla="*/ 358 h 375"/>
                <a:gd name="T10" fmla="*/ 9 w 111"/>
                <a:gd name="T11" fmla="*/ 351 h 375"/>
                <a:gd name="T12" fmla="*/ 88 w 111"/>
                <a:gd name="T13" fmla="*/ 259 h 375"/>
                <a:gd name="T14" fmla="*/ 79 w 111"/>
                <a:gd name="T15" fmla="*/ 3 h 375"/>
                <a:gd name="T16" fmla="*/ 89 w 111"/>
                <a:gd name="T17" fmla="*/ 0 h 375"/>
                <a:gd name="T18" fmla="*/ 100 w 111"/>
                <a:gd name="T19" fmla="*/ 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375">
                  <a:moveTo>
                    <a:pt x="100" y="11"/>
                  </a:moveTo>
                  <a:cubicBezTo>
                    <a:pt x="111" y="309"/>
                    <a:pt x="111" y="309"/>
                    <a:pt x="111" y="309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2" y="355"/>
                    <a:pt x="5" y="353"/>
                    <a:pt x="9" y="351"/>
                  </a:cubicBezTo>
                  <a:cubicBezTo>
                    <a:pt x="39" y="339"/>
                    <a:pt x="73" y="310"/>
                    <a:pt x="88" y="259"/>
                  </a:cubicBezTo>
                  <a:cubicBezTo>
                    <a:pt x="100" y="217"/>
                    <a:pt x="84" y="57"/>
                    <a:pt x="79" y="3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100" y="11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iślíďe"/>
            <p:cNvSpPr/>
            <p:nvPr/>
          </p:nvSpPr>
          <p:spPr bwMode="auto">
            <a:xfrm>
              <a:off x="6601416" y="4207805"/>
              <a:ext cx="474144" cy="423702"/>
            </a:xfrm>
            <a:custGeom>
              <a:avLst/>
              <a:gdLst>
                <a:gd name="T0" fmla="*/ 4 w 235"/>
                <a:gd name="T1" fmla="*/ 210 h 210"/>
                <a:gd name="T2" fmla="*/ 31 w 235"/>
                <a:gd name="T3" fmla="*/ 195 h 210"/>
                <a:gd name="T4" fmla="*/ 35 w 235"/>
                <a:gd name="T5" fmla="*/ 124 h 210"/>
                <a:gd name="T6" fmla="*/ 40 w 235"/>
                <a:gd name="T7" fmla="*/ 203 h 210"/>
                <a:gd name="T8" fmla="*/ 75 w 235"/>
                <a:gd name="T9" fmla="*/ 183 h 210"/>
                <a:gd name="T10" fmla="*/ 81 w 235"/>
                <a:gd name="T11" fmla="*/ 89 h 210"/>
                <a:gd name="T12" fmla="*/ 85 w 235"/>
                <a:gd name="T13" fmla="*/ 176 h 210"/>
                <a:gd name="T14" fmla="*/ 110 w 235"/>
                <a:gd name="T15" fmla="*/ 162 h 210"/>
                <a:gd name="T16" fmla="*/ 125 w 235"/>
                <a:gd name="T17" fmla="*/ 62 h 210"/>
                <a:gd name="T18" fmla="*/ 119 w 235"/>
                <a:gd name="T19" fmla="*/ 149 h 210"/>
                <a:gd name="T20" fmla="*/ 150 w 235"/>
                <a:gd name="T21" fmla="*/ 135 h 210"/>
                <a:gd name="T22" fmla="*/ 160 w 235"/>
                <a:gd name="T23" fmla="*/ 52 h 210"/>
                <a:gd name="T24" fmla="*/ 162 w 235"/>
                <a:gd name="T25" fmla="*/ 120 h 210"/>
                <a:gd name="T26" fmla="*/ 189 w 235"/>
                <a:gd name="T27" fmla="*/ 101 h 210"/>
                <a:gd name="T28" fmla="*/ 194 w 235"/>
                <a:gd name="T29" fmla="*/ 25 h 210"/>
                <a:gd name="T30" fmla="*/ 198 w 235"/>
                <a:gd name="T31" fmla="*/ 97 h 210"/>
                <a:gd name="T32" fmla="*/ 214 w 235"/>
                <a:gd name="T33" fmla="*/ 85 h 210"/>
                <a:gd name="T34" fmla="*/ 217 w 235"/>
                <a:gd name="T35" fmla="*/ 23 h 210"/>
                <a:gd name="T36" fmla="*/ 223 w 235"/>
                <a:gd name="T37" fmla="*/ 79 h 210"/>
                <a:gd name="T38" fmla="*/ 235 w 235"/>
                <a:gd name="T39" fmla="*/ 70 h 210"/>
                <a:gd name="T40" fmla="*/ 231 w 235"/>
                <a:gd name="T41" fmla="*/ 0 h 210"/>
                <a:gd name="T42" fmla="*/ 0 w 235"/>
                <a:gd name="T43" fmla="*/ 133 h 210"/>
                <a:gd name="T44" fmla="*/ 4 w 235"/>
                <a:gd name="T4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5" h="210">
                  <a:moveTo>
                    <a:pt x="4" y="210"/>
                  </a:moveTo>
                  <a:lnTo>
                    <a:pt x="31" y="195"/>
                  </a:lnTo>
                  <a:lnTo>
                    <a:pt x="35" y="124"/>
                  </a:lnTo>
                  <a:lnTo>
                    <a:pt x="40" y="203"/>
                  </a:lnTo>
                  <a:lnTo>
                    <a:pt x="75" y="183"/>
                  </a:lnTo>
                  <a:lnTo>
                    <a:pt x="81" y="89"/>
                  </a:lnTo>
                  <a:lnTo>
                    <a:pt x="85" y="176"/>
                  </a:lnTo>
                  <a:lnTo>
                    <a:pt x="110" y="162"/>
                  </a:lnTo>
                  <a:lnTo>
                    <a:pt x="125" y="62"/>
                  </a:lnTo>
                  <a:lnTo>
                    <a:pt x="119" y="149"/>
                  </a:lnTo>
                  <a:lnTo>
                    <a:pt x="150" y="135"/>
                  </a:lnTo>
                  <a:lnTo>
                    <a:pt x="160" y="52"/>
                  </a:lnTo>
                  <a:lnTo>
                    <a:pt x="162" y="120"/>
                  </a:lnTo>
                  <a:lnTo>
                    <a:pt x="189" y="101"/>
                  </a:lnTo>
                  <a:lnTo>
                    <a:pt x="194" y="25"/>
                  </a:lnTo>
                  <a:lnTo>
                    <a:pt x="198" y="97"/>
                  </a:lnTo>
                  <a:lnTo>
                    <a:pt x="214" y="85"/>
                  </a:lnTo>
                  <a:lnTo>
                    <a:pt x="217" y="23"/>
                  </a:lnTo>
                  <a:lnTo>
                    <a:pt x="223" y="79"/>
                  </a:lnTo>
                  <a:lnTo>
                    <a:pt x="235" y="70"/>
                  </a:lnTo>
                  <a:lnTo>
                    <a:pt x="231" y="0"/>
                  </a:lnTo>
                  <a:lnTo>
                    <a:pt x="0" y="133"/>
                  </a:lnTo>
                  <a:lnTo>
                    <a:pt x="4" y="210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ísļïḓe"/>
            <p:cNvSpPr/>
            <p:nvPr/>
          </p:nvSpPr>
          <p:spPr bwMode="auto">
            <a:xfrm>
              <a:off x="5043807" y="2476679"/>
              <a:ext cx="2039824" cy="1152067"/>
            </a:xfrm>
            <a:custGeom>
              <a:avLst/>
              <a:gdLst>
                <a:gd name="T0" fmla="*/ 0 w 486"/>
                <a:gd name="T1" fmla="*/ 184 h 275"/>
                <a:gd name="T2" fmla="*/ 308 w 486"/>
                <a:gd name="T3" fmla="*/ 85 h 275"/>
                <a:gd name="T4" fmla="*/ 451 w 486"/>
                <a:gd name="T5" fmla="*/ 0 h 275"/>
                <a:gd name="T6" fmla="*/ 486 w 486"/>
                <a:gd name="T7" fmla="*/ 106 h 275"/>
                <a:gd name="T8" fmla="*/ 214 w 486"/>
                <a:gd name="T9" fmla="*/ 258 h 275"/>
                <a:gd name="T10" fmla="*/ 22 w 486"/>
                <a:gd name="T11" fmla="*/ 254 h 275"/>
                <a:gd name="T12" fmla="*/ 0 w 486"/>
                <a:gd name="T13" fmla="*/ 18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75">
                  <a:moveTo>
                    <a:pt x="0" y="184"/>
                  </a:moveTo>
                  <a:cubicBezTo>
                    <a:pt x="84" y="197"/>
                    <a:pt x="211" y="161"/>
                    <a:pt x="308" y="85"/>
                  </a:cubicBezTo>
                  <a:cubicBezTo>
                    <a:pt x="390" y="22"/>
                    <a:pt x="451" y="0"/>
                    <a:pt x="451" y="0"/>
                  </a:cubicBezTo>
                  <a:cubicBezTo>
                    <a:pt x="486" y="106"/>
                    <a:pt x="486" y="106"/>
                    <a:pt x="486" y="106"/>
                  </a:cubicBezTo>
                  <a:cubicBezTo>
                    <a:pt x="486" y="106"/>
                    <a:pt x="373" y="228"/>
                    <a:pt x="214" y="258"/>
                  </a:cubicBezTo>
                  <a:cubicBezTo>
                    <a:pt x="127" y="275"/>
                    <a:pt x="22" y="254"/>
                    <a:pt x="22" y="254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îSļîde"/>
            <p:cNvSpPr/>
            <p:nvPr/>
          </p:nvSpPr>
          <p:spPr bwMode="auto">
            <a:xfrm>
              <a:off x="5124512" y="2807570"/>
              <a:ext cx="1959119" cy="821176"/>
            </a:xfrm>
            <a:custGeom>
              <a:avLst/>
              <a:gdLst>
                <a:gd name="T0" fmla="*/ 467 w 467"/>
                <a:gd name="T1" fmla="*/ 27 h 196"/>
                <a:gd name="T2" fmla="*/ 195 w 467"/>
                <a:gd name="T3" fmla="*/ 179 h 196"/>
                <a:gd name="T4" fmla="*/ 3 w 467"/>
                <a:gd name="T5" fmla="*/ 175 h 196"/>
                <a:gd name="T6" fmla="*/ 0 w 467"/>
                <a:gd name="T7" fmla="*/ 164 h 196"/>
                <a:gd name="T8" fmla="*/ 223 w 467"/>
                <a:gd name="T9" fmla="*/ 146 h 196"/>
                <a:gd name="T10" fmla="*/ 445 w 467"/>
                <a:gd name="T11" fmla="*/ 10 h 196"/>
                <a:gd name="T12" fmla="*/ 458 w 467"/>
                <a:gd name="T13" fmla="*/ 0 h 196"/>
                <a:gd name="T14" fmla="*/ 467 w 467"/>
                <a:gd name="T15" fmla="*/ 2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7" h="196">
                  <a:moveTo>
                    <a:pt x="467" y="27"/>
                  </a:moveTo>
                  <a:cubicBezTo>
                    <a:pt x="467" y="27"/>
                    <a:pt x="354" y="149"/>
                    <a:pt x="195" y="179"/>
                  </a:cubicBezTo>
                  <a:cubicBezTo>
                    <a:pt x="108" y="196"/>
                    <a:pt x="3" y="175"/>
                    <a:pt x="3" y="17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45" y="167"/>
                    <a:pt x="169" y="169"/>
                    <a:pt x="223" y="146"/>
                  </a:cubicBezTo>
                  <a:cubicBezTo>
                    <a:pt x="333" y="99"/>
                    <a:pt x="372" y="64"/>
                    <a:pt x="445" y="10"/>
                  </a:cubicBezTo>
                  <a:cubicBezTo>
                    <a:pt x="450" y="6"/>
                    <a:pt x="454" y="3"/>
                    <a:pt x="458" y="0"/>
                  </a:cubicBezTo>
                  <a:lnTo>
                    <a:pt x="467" y="27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îŝḻïďê"/>
            <p:cNvSpPr/>
            <p:nvPr/>
          </p:nvSpPr>
          <p:spPr bwMode="auto">
            <a:xfrm>
              <a:off x="5786294" y="3876914"/>
              <a:ext cx="151323" cy="149305"/>
            </a:xfrm>
            <a:custGeom>
              <a:avLst/>
              <a:gdLst>
                <a:gd name="T0" fmla="*/ 33 w 36"/>
                <a:gd name="T1" fmla="*/ 13 h 36"/>
                <a:gd name="T2" fmla="*/ 22 w 36"/>
                <a:gd name="T3" fmla="*/ 33 h 36"/>
                <a:gd name="T4" fmla="*/ 2 w 36"/>
                <a:gd name="T5" fmla="*/ 22 h 36"/>
                <a:gd name="T6" fmla="*/ 13 w 36"/>
                <a:gd name="T7" fmla="*/ 2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0"/>
                    <a:pt x="22" y="33"/>
                  </a:cubicBezTo>
                  <a:cubicBezTo>
                    <a:pt x="14" y="36"/>
                    <a:pt x="5" y="31"/>
                    <a:pt x="2" y="22"/>
                  </a:cubicBezTo>
                  <a:cubicBezTo>
                    <a:pt x="0" y="14"/>
                    <a:pt x="4" y="5"/>
                    <a:pt x="13" y="2"/>
                  </a:cubicBezTo>
                  <a:cubicBezTo>
                    <a:pt x="21" y="0"/>
                    <a:pt x="30" y="4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îşļíďê"/>
            <p:cNvSpPr/>
            <p:nvPr/>
          </p:nvSpPr>
          <p:spPr bwMode="auto">
            <a:xfrm>
              <a:off x="5828664" y="4236052"/>
              <a:ext cx="151323" cy="151323"/>
            </a:xfrm>
            <a:custGeom>
              <a:avLst/>
              <a:gdLst>
                <a:gd name="T0" fmla="*/ 34 w 36"/>
                <a:gd name="T1" fmla="*/ 13 h 36"/>
                <a:gd name="T2" fmla="*/ 23 w 36"/>
                <a:gd name="T3" fmla="*/ 33 h 36"/>
                <a:gd name="T4" fmla="*/ 3 w 36"/>
                <a:gd name="T5" fmla="*/ 23 h 36"/>
                <a:gd name="T6" fmla="*/ 13 w 36"/>
                <a:gd name="T7" fmla="*/ 3 h 36"/>
                <a:gd name="T8" fmla="*/ 34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4" y="13"/>
                  </a:moveTo>
                  <a:cubicBezTo>
                    <a:pt x="36" y="21"/>
                    <a:pt x="32" y="30"/>
                    <a:pt x="23" y="33"/>
                  </a:cubicBezTo>
                  <a:cubicBezTo>
                    <a:pt x="15" y="36"/>
                    <a:pt x="6" y="31"/>
                    <a:pt x="3" y="23"/>
                  </a:cubicBezTo>
                  <a:cubicBezTo>
                    <a:pt x="0" y="14"/>
                    <a:pt x="5" y="5"/>
                    <a:pt x="13" y="3"/>
                  </a:cubicBezTo>
                  <a:cubicBezTo>
                    <a:pt x="22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ïśļíďê"/>
            <p:cNvSpPr/>
            <p:nvPr/>
          </p:nvSpPr>
          <p:spPr bwMode="auto">
            <a:xfrm>
              <a:off x="6010250" y="4566943"/>
              <a:ext cx="151323" cy="151323"/>
            </a:xfrm>
            <a:custGeom>
              <a:avLst/>
              <a:gdLst>
                <a:gd name="T0" fmla="*/ 33 w 36"/>
                <a:gd name="T1" fmla="*/ 13 h 36"/>
                <a:gd name="T2" fmla="*/ 23 w 36"/>
                <a:gd name="T3" fmla="*/ 33 h 36"/>
                <a:gd name="T4" fmla="*/ 2 w 36"/>
                <a:gd name="T5" fmla="*/ 23 h 36"/>
                <a:gd name="T6" fmla="*/ 13 w 36"/>
                <a:gd name="T7" fmla="*/ 3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1"/>
                    <a:pt x="23" y="33"/>
                  </a:cubicBezTo>
                  <a:cubicBezTo>
                    <a:pt x="14" y="36"/>
                    <a:pt x="5" y="31"/>
                    <a:pt x="2" y="23"/>
                  </a:cubicBezTo>
                  <a:cubicBezTo>
                    <a:pt x="0" y="14"/>
                    <a:pt x="4" y="5"/>
                    <a:pt x="13" y="3"/>
                  </a:cubicBezTo>
                  <a:cubicBezTo>
                    <a:pt x="21" y="0"/>
                    <a:pt x="30" y="5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íṩľïḓè"/>
            <p:cNvSpPr/>
            <p:nvPr/>
          </p:nvSpPr>
          <p:spPr bwMode="auto">
            <a:xfrm>
              <a:off x="5078106" y="2252721"/>
              <a:ext cx="617395" cy="286503"/>
            </a:xfrm>
            <a:custGeom>
              <a:avLst/>
              <a:gdLst>
                <a:gd name="T0" fmla="*/ 6 w 147"/>
                <a:gd name="T1" fmla="*/ 22 h 68"/>
                <a:gd name="T2" fmla="*/ 22 w 147"/>
                <a:gd name="T3" fmla="*/ 5 h 68"/>
                <a:gd name="T4" fmla="*/ 119 w 147"/>
                <a:gd name="T5" fmla="*/ 5 h 68"/>
                <a:gd name="T6" fmla="*/ 106 w 147"/>
                <a:gd name="T7" fmla="*/ 64 h 68"/>
                <a:gd name="T8" fmla="*/ 6 w 147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8">
                  <a:moveTo>
                    <a:pt x="6" y="22"/>
                  </a:move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47" y="11"/>
                    <a:pt x="147" y="68"/>
                    <a:pt x="106" y="64"/>
                  </a:cubicBezTo>
                  <a:cubicBezTo>
                    <a:pt x="56" y="49"/>
                    <a:pt x="13" y="33"/>
                    <a:pt x="6" y="22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îṡḻîḓê"/>
            <p:cNvSpPr/>
            <p:nvPr/>
          </p:nvSpPr>
          <p:spPr bwMode="auto">
            <a:xfrm>
              <a:off x="5078106" y="2252721"/>
              <a:ext cx="579060" cy="256240"/>
            </a:xfrm>
            <a:custGeom>
              <a:avLst/>
              <a:gdLst>
                <a:gd name="T0" fmla="*/ 138 w 138"/>
                <a:gd name="T1" fmla="*/ 27 h 61"/>
                <a:gd name="T2" fmla="*/ 135 w 138"/>
                <a:gd name="T3" fmla="*/ 36 h 61"/>
                <a:gd name="T4" fmla="*/ 121 w 138"/>
                <a:gd name="T5" fmla="*/ 54 h 61"/>
                <a:gd name="T6" fmla="*/ 93 w 138"/>
                <a:gd name="T7" fmla="*/ 52 h 61"/>
                <a:gd name="T8" fmla="*/ 90 w 138"/>
                <a:gd name="T9" fmla="*/ 40 h 61"/>
                <a:gd name="T10" fmla="*/ 85 w 138"/>
                <a:gd name="T11" fmla="*/ 19 h 61"/>
                <a:gd name="T12" fmla="*/ 79 w 138"/>
                <a:gd name="T13" fmla="*/ 46 h 61"/>
                <a:gd name="T14" fmla="*/ 58 w 138"/>
                <a:gd name="T15" fmla="*/ 40 h 61"/>
                <a:gd name="T16" fmla="*/ 59 w 138"/>
                <a:gd name="T17" fmla="*/ 25 h 61"/>
                <a:gd name="T18" fmla="*/ 55 w 138"/>
                <a:gd name="T19" fmla="*/ 14 h 61"/>
                <a:gd name="T20" fmla="*/ 47 w 138"/>
                <a:gd name="T21" fmla="*/ 33 h 61"/>
                <a:gd name="T22" fmla="*/ 6 w 138"/>
                <a:gd name="T23" fmla="*/ 22 h 61"/>
                <a:gd name="T24" fmla="*/ 22 w 138"/>
                <a:gd name="T25" fmla="*/ 5 h 61"/>
                <a:gd name="T26" fmla="*/ 119 w 138"/>
                <a:gd name="T27" fmla="*/ 5 h 61"/>
                <a:gd name="T28" fmla="*/ 138 w 138"/>
                <a:gd name="T29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61">
                  <a:moveTo>
                    <a:pt x="138" y="27"/>
                  </a:moveTo>
                  <a:cubicBezTo>
                    <a:pt x="137" y="29"/>
                    <a:pt x="136" y="33"/>
                    <a:pt x="135" y="36"/>
                  </a:cubicBezTo>
                  <a:cubicBezTo>
                    <a:pt x="133" y="46"/>
                    <a:pt x="133" y="47"/>
                    <a:pt x="121" y="54"/>
                  </a:cubicBezTo>
                  <a:cubicBezTo>
                    <a:pt x="109" y="61"/>
                    <a:pt x="99" y="53"/>
                    <a:pt x="93" y="52"/>
                  </a:cubicBezTo>
                  <a:cubicBezTo>
                    <a:pt x="88" y="52"/>
                    <a:pt x="90" y="47"/>
                    <a:pt x="90" y="40"/>
                  </a:cubicBezTo>
                  <a:cubicBezTo>
                    <a:pt x="91" y="33"/>
                    <a:pt x="87" y="22"/>
                    <a:pt x="85" y="19"/>
                  </a:cubicBezTo>
                  <a:cubicBezTo>
                    <a:pt x="83" y="17"/>
                    <a:pt x="83" y="41"/>
                    <a:pt x="79" y="46"/>
                  </a:cubicBezTo>
                  <a:cubicBezTo>
                    <a:pt x="74" y="51"/>
                    <a:pt x="65" y="41"/>
                    <a:pt x="58" y="40"/>
                  </a:cubicBezTo>
                  <a:cubicBezTo>
                    <a:pt x="52" y="39"/>
                    <a:pt x="59" y="35"/>
                    <a:pt x="59" y="25"/>
                  </a:cubicBezTo>
                  <a:cubicBezTo>
                    <a:pt x="60" y="16"/>
                    <a:pt x="55" y="14"/>
                    <a:pt x="55" y="14"/>
                  </a:cubicBezTo>
                  <a:cubicBezTo>
                    <a:pt x="55" y="14"/>
                    <a:pt x="53" y="29"/>
                    <a:pt x="47" y="33"/>
                  </a:cubicBezTo>
                  <a:cubicBezTo>
                    <a:pt x="41" y="38"/>
                    <a:pt x="23" y="27"/>
                    <a:pt x="6" y="22"/>
                  </a:cubicBez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29" y="7"/>
                    <a:pt x="136" y="16"/>
                    <a:pt x="138" y="27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ïṣḻîḋê"/>
            <p:cNvSpPr/>
            <p:nvPr/>
          </p:nvSpPr>
          <p:spPr bwMode="auto">
            <a:xfrm>
              <a:off x="5102317" y="2313250"/>
              <a:ext cx="566954" cy="234045"/>
            </a:xfrm>
            <a:custGeom>
              <a:avLst/>
              <a:gdLst>
                <a:gd name="T0" fmla="*/ 100 w 135"/>
                <a:gd name="T1" fmla="*/ 50 h 56"/>
                <a:gd name="T2" fmla="*/ 0 w 135"/>
                <a:gd name="T3" fmla="*/ 8 h 56"/>
                <a:gd name="T4" fmla="*/ 41 w 135"/>
                <a:gd name="T5" fmla="*/ 19 h 56"/>
                <a:gd name="T6" fmla="*/ 49 w 135"/>
                <a:gd name="T7" fmla="*/ 0 h 56"/>
                <a:gd name="T8" fmla="*/ 53 w 135"/>
                <a:gd name="T9" fmla="*/ 11 h 56"/>
                <a:gd name="T10" fmla="*/ 52 w 135"/>
                <a:gd name="T11" fmla="*/ 26 h 56"/>
                <a:gd name="T12" fmla="*/ 73 w 135"/>
                <a:gd name="T13" fmla="*/ 32 h 56"/>
                <a:gd name="T14" fmla="*/ 79 w 135"/>
                <a:gd name="T15" fmla="*/ 5 h 56"/>
                <a:gd name="T16" fmla="*/ 84 w 135"/>
                <a:gd name="T17" fmla="*/ 26 h 56"/>
                <a:gd name="T18" fmla="*/ 87 w 135"/>
                <a:gd name="T19" fmla="*/ 38 h 56"/>
                <a:gd name="T20" fmla="*/ 129 w 135"/>
                <a:gd name="T21" fmla="*/ 22 h 56"/>
                <a:gd name="T22" fmla="*/ 132 w 135"/>
                <a:gd name="T23" fmla="*/ 13 h 56"/>
                <a:gd name="T24" fmla="*/ 100 w 135"/>
                <a:gd name="T2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6">
                  <a:moveTo>
                    <a:pt x="100" y="50"/>
                  </a:moveTo>
                  <a:cubicBezTo>
                    <a:pt x="50" y="35"/>
                    <a:pt x="7" y="19"/>
                    <a:pt x="0" y="8"/>
                  </a:cubicBezTo>
                  <a:cubicBezTo>
                    <a:pt x="17" y="13"/>
                    <a:pt x="35" y="24"/>
                    <a:pt x="41" y="19"/>
                  </a:cubicBezTo>
                  <a:cubicBezTo>
                    <a:pt x="47" y="15"/>
                    <a:pt x="49" y="0"/>
                    <a:pt x="49" y="0"/>
                  </a:cubicBezTo>
                  <a:cubicBezTo>
                    <a:pt x="49" y="0"/>
                    <a:pt x="54" y="2"/>
                    <a:pt x="53" y="11"/>
                  </a:cubicBezTo>
                  <a:cubicBezTo>
                    <a:pt x="53" y="21"/>
                    <a:pt x="46" y="25"/>
                    <a:pt x="52" y="26"/>
                  </a:cubicBezTo>
                  <a:cubicBezTo>
                    <a:pt x="59" y="27"/>
                    <a:pt x="68" y="37"/>
                    <a:pt x="73" y="32"/>
                  </a:cubicBezTo>
                  <a:cubicBezTo>
                    <a:pt x="77" y="27"/>
                    <a:pt x="77" y="3"/>
                    <a:pt x="79" y="5"/>
                  </a:cubicBezTo>
                  <a:cubicBezTo>
                    <a:pt x="81" y="8"/>
                    <a:pt x="85" y="19"/>
                    <a:pt x="84" y="26"/>
                  </a:cubicBezTo>
                  <a:cubicBezTo>
                    <a:pt x="84" y="33"/>
                    <a:pt x="82" y="38"/>
                    <a:pt x="87" y="38"/>
                  </a:cubicBezTo>
                  <a:cubicBezTo>
                    <a:pt x="88" y="38"/>
                    <a:pt x="120" y="56"/>
                    <a:pt x="129" y="22"/>
                  </a:cubicBezTo>
                  <a:cubicBezTo>
                    <a:pt x="130" y="19"/>
                    <a:pt x="131" y="15"/>
                    <a:pt x="132" y="13"/>
                  </a:cubicBezTo>
                  <a:cubicBezTo>
                    <a:pt x="135" y="31"/>
                    <a:pt x="126" y="53"/>
                    <a:pt x="100" y="50"/>
                  </a:cubicBezTo>
                  <a:close/>
                </a:path>
              </a:pathLst>
            </a:custGeom>
            <a:solidFill>
              <a:srgbClr val="F49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ïslíḑê"/>
            <p:cNvSpPr/>
            <p:nvPr/>
          </p:nvSpPr>
          <p:spPr bwMode="auto">
            <a:xfrm>
              <a:off x="5191093" y="1411371"/>
              <a:ext cx="1801744" cy="905916"/>
            </a:xfrm>
            <a:custGeom>
              <a:avLst/>
              <a:gdLst>
                <a:gd name="T0" fmla="*/ 0 w 429"/>
                <a:gd name="T1" fmla="*/ 110 h 216"/>
                <a:gd name="T2" fmla="*/ 415 w 429"/>
                <a:gd name="T3" fmla="*/ 216 h 216"/>
                <a:gd name="T4" fmla="*/ 429 w 429"/>
                <a:gd name="T5" fmla="*/ 146 h 216"/>
                <a:gd name="T6" fmla="*/ 36 w 429"/>
                <a:gd name="T7" fmla="*/ 0 h 216"/>
                <a:gd name="T8" fmla="*/ 0 w 429"/>
                <a:gd name="T9" fmla="*/ 1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216">
                  <a:moveTo>
                    <a:pt x="0" y="110"/>
                  </a:moveTo>
                  <a:cubicBezTo>
                    <a:pt x="145" y="172"/>
                    <a:pt x="221" y="198"/>
                    <a:pt x="415" y="216"/>
                  </a:cubicBezTo>
                  <a:cubicBezTo>
                    <a:pt x="429" y="146"/>
                    <a:pt x="429" y="146"/>
                    <a:pt x="429" y="146"/>
                  </a:cubicBezTo>
                  <a:cubicBezTo>
                    <a:pt x="244" y="112"/>
                    <a:pt x="102" y="50"/>
                    <a:pt x="36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íşlîdè"/>
            <p:cNvSpPr/>
            <p:nvPr/>
          </p:nvSpPr>
          <p:spPr bwMode="auto">
            <a:xfrm>
              <a:off x="5191093" y="1843143"/>
              <a:ext cx="1801744" cy="474144"/>
            </a:xfrm>
            <a:custGeom>
              <a:avLst/>
              <a:gdLst>
                <a:gd name="T0" fmla="*/ 429 w 429"/>
                <a:gd name="T1" fmla="*/ 43 h 113"/>
                <a:gd name="T2" fmla="*/ 415 w 429"/>
                <a:gd name="T3" fmla="*/ 113 h 113"/>
                <a:gd name="T4" fmla="*/ 0 w 429"/>
                <a:gd name="T5" fmla="*/ 7 h 113"/>
                <a:gd name="T6" fmla="*/ 2 w 429"/>
                <a:gd name="T7" fmla="*/ 0 h 113"/>
                <a:gd name="T8" fmla="*/ 289 w 429"/>
                <a:gd name="T9" fmla="*/ 78 h 113"/>
                <a:gd name="T10" fmla="*/ 397 w 429"/>
                <a:gd name="T11" fmla="*/ 66 h 113"/>
                <a:gd name="T12" fmla="*/ 419 w 429"/>
                <a:gd name="T13" fmla="*/ 41 h 113"/>
                <a:gd name="T14" fmla="*/ 429 w 429"/>
                <a:gd name="T15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113">
                  <a:moveTo>
                    <a:pt x="429" y="43"/>
                  </a:moveTo>
                  <a:cubicBezTo>
                    <a:pt x="415" y="113"/>
                    <a:pt x="415" y="113"/>
                    <a:pt x="415" y="113"/>
                  </a:cubicBezTo>
                  <a:cubicBezTo>
                    <a:pt x="221" y="95"/>
                    <a:pt x="145" y="69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7" y="19"/>
                    <a:pt x="193" y="72"/>
                    <a:pt x="289" y="78"/>
                  </a:cubicBezTo>
                  <a:cubicBezTo>
                    <a:pt x="324" y="80"/>
                    <a:pt x="376" y="85"/>
                    <a:pt x="397" y="66"/>
                  </a:cubicBezTo>
                  <a:cubicBezTo>
                    <a:pt x="407" y="58"/>
                    <a:pt x="415" y="51"/>
                    <a:pt x="419" y="41"/>
                  </a:cubicBezTo>
                  <a:cubicBezTo>
                    <a:pt x="422" y="42"/>
                    <a:pt x="425" y="43"/>
                    <a:pt x="429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îś1îḍé"/>
            <p:cNvSpPr/>
            <p:nvPr/>
          </p:nvSpPr>
          <p:spPr bwMode="auto">
            <a:xfrm>
              <a:off x="7311622" y="2057012"/>
              <a:ext cx="377297" cy="369227"/>
            </a:xfrm>
            <a:custGeom>
              <a:avLst/>
              <a:gdLst>
                <a:gd name="T0" fmla="*/ 83 w 90"/>
                <a:gd name="T1" fmla="*/ 57 h 88"/>
                <a:gd name="T2" fmla="*/ 33 w 90"/>
                <a:gd name="T3" fmla="*/ 81 h 88"/>
                <a:gd name="T4" fmla="*/ 7 w 90"/>
                <a:gd name="T5" fmla="*/ 32 h 88"/>
                <a:gd name="T6" fmla="*/ 57 w 90"/>
                <a:gd name="T7" fmla="*/ 7 h 88"/>
                <a:gd name="T8" fmla="*/ 83 w 90"/>
                <a:gd name="T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83" y="57"/>
                  </a:moveTo>
                  <a:cubicBezTo>
                    <a:pt x="77" y="77"/>
                    <a:pt x="54" y="88"/>
                    <a:pt x="33" y="81"/>
                  </a:cubicBezTo>
                  <a:cubicBezTo>
                    <a:pt x="12" y="74"/>
                    <a:pt x="0" y="52"/>
                    <a:pt x="7" y="32"/>
                  </a:cubicBezTo>
                  <a:cubicBezTo>
                    <a:pt x="13" y="11"/>
                    <a:pt x="36" y="0"/>
                    <a:pt x="57" y="7"/>
                  </a:cubicBezTo>
                  <a:cubicBezTo>
                    <a:pt x="78" y="14"/>
                    <a:pt x="90" y="36"/>
                    <a:pt x="83" y="57"/>
                  </a:cubicBez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ïšḻîḍé"/>
            <p:cNvSpPr/>
            <p:nvPr/>
          </p:nvSpPr>
          <p:spPr bwMode="auto">
            <a:xfrm>
              <a:off x="7353992" y="2115523"/>
              <a:ext cx="330891" cy="310715"/>
            </a:xfrm>
            <a:custGeom>
              <a:avLst/>
              <a:gdLst>
                <a:gd name="T0" fmla="*/ 73 w 79"/>
                <a:gd name="T1" fmla="*/ 43 h 74"/>
                <a:gd name="T2" fmla="*/ 23 w 79"/>
                <a:gd name="T3" fmla="*/ 67 h 74"/>
                <a:gd name="T4" fmla="*/ 0 w 79"/>
                <a:gd name="T5" fmla="*/ 49 h 74"/>
                <a:gd name="T6" fmla="*/ 50 w 79"/>
                <a:gd name="T7" fmla="*/ 50 h 74"/>
                <a:gd name="T8" fmla="*/ 60 w 79"/>
                <a:gd name="T9" fmla="*/ 0 h 74"/>
                <a:gd name="T10" fmla="*/ 73 w 79"/>
                <a:gd name="T11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73" y="43"/>
                  </a:moveTo>
                  <a:cubicBezTo>
                    <a:pt x="67" y="63"/>
                    <a:pt x="44" y="74"/>
                    <a:pt x="23" y="67"/>
                  </a:cubicBezTo>
                  <a:cubicBezTo>
                    <a:pt x="13" y="64"/>
                    <a:pt x="5" y="57"/>
                    <a:pt x="0" y="49"/>
                  </a:cubicBezTo>
                  <a:cubicBezTo>
                    <a:pt x="3" y="51"/>
                    <a:pt x="31" y="67"/>
                    <a:pt x="50" y="50"/>
                  </a:cubicBezTo>
                  <a:cubicBezTo>
                    <a:pt x="70" y="31"/>
                    <a:pt x="63" y="11"/>
                    <a:pt x="60" y="0"/>
                  </a:cubicBezTo>
                  <a:cubicBezTo>
                    <a:pt x="73" y="10"/>
                    <a:pt x="79" y="27"/>
                    <a:pt x="73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$1îḓe"/>
            <p:cNvSpPr/>
            <p:nvPr/>
          </p:nvSpPr>
          <p:spPr bwMode="auto">
            <a:xfrm>
              <a:off x="5396891" y="2127628"/>
              <a:ext cx="88776" cy="88776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ïs1îḍê"/>
            <p:cNvSpPr/>
            <p:nvPr/>
          </p:nvSpPr>
          <p:spPr bwMode="auto">
            <a:xfrm>
              <a:off x="5451368" y="215789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6 h 6"/>
                <a:gd name="T4" fmla="*/ 0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6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îSḷîḍê"/>
            <p:cNvSpPr/>
            <p:nvPr/>
          </p:nvSpPr>
          <p:spPr bwMode="auto">
            <a:xfrm>
              <a:off x="5677342" y="2169999"/>
              <a:ext cx="88776" cy="92811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išľíďé"/>
            <p:cNvSpPr/>
            <p:nvPr/>
          </p:nvSpPr>
          <p:spPr bwMode="auto">
            <a:xfrm>
              <a:off x="5731818" y="220833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ï$líďè"/>
            <p:cNvSpPr/>
            <p:nvPr/>
          </p:nvSpPr>
          <p:spPr bwMode="auto">
            <a:xfrm>
              <a:off x="5564355" y="2621948"/>
              <a:ext cx="62547" cy="68599"/>
            </a:xfrm>
            <a:custGeom>
              <a:avLst/>
              <a:gdLst>
                <a:gd name="T0" fmla="*/ 15 w 31"/>
                <a:gd name="T1" fmla="*/ 0 h 34"/>
                <a:gd name="T2" fmla="*/ 0 w 31"/>
                <a:gd name="T3" fmla="*/ 11 h 34"/>
                <a:gd name="T4" fmla="*/ 0 w 31"/>
                <a:gd name="T5" fmla="*/ 27 h 34"/>
                <a:gd name="T6" fmla="*/ 23 w 31"/>
                <a:gd name="T7" fmla="*/ 34 h 34"/>
                <a:gd name="T8" fmla="*/ 31 w 31"/>
                <a:gd name="T9" fmla="*/ 11 h 34"/>
                <a:gd name="T10" fmla="*/ 15 w 3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15" y="0"/>
                  </a:moveTo>
                  <a:lnTo>
                    <a:pt x="0" y="11"/>
                  </a:lnTo>
                  <a:lnTo>
                    <a:pt x="0" y="27"/>
                  </a:lnTo>
                  <a:lnTo>
                    <a:pt x="23" y="34"/>
                  </a:lnTo>
                  <a:lnTo>
                    <a:pt x="31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i$ḷîḋè"/>
            <p:cNvSpPr/>
            <p:nvPr/>
          </p:nvSpPr>
          <p:spPr bwMode="auto">
            <a:xfrm>
              <a:off x="5711641" y="2640106"/>
              <a:ext cx="70618" cy="66582"/>
            </a:xfrm>
            <a:custGeom>
              <a:avLst/>
              <a:gdLst>
                <a:gd name="T0" fmla="*/ 25 w 35"/>
                <a:gd name="T1" fmla="*/ 0 h 33"/>
                <a:gd name="T2" fmla="*/ 8 w 35"/>
                <a:gd name="T3" fmla="*/ 0 h 33"/>
                <a:gd name="T4" fmla="*/ 0 w 35"/>
                <a:gd name="T5" fmla="*/ 14 h 33"/>
                <a:gd name="T6" fmla="*/ 15 w 35"/>
                <a:gd name="T7" fmla="*/ 33 h 33"/>
                <a:gd name="T8" fmla="*/ 35 w 35"/>
                <a:gd name="T9" fmla="*/ 18 h 33"/>
                <a:gd name="T10" fmla="*/ 25 w 35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3">
                  <a:moveTo>
                    <a:pt x="25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5" y="33"/>
                  </a:lnTo>
                  <a:lnTo>
                    <a:pt x="35" y="18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îṧliḓê"/>
            <p:cNvSpPr/>
            <p:nvPr/>
          </p:nvSpPr>
          <p:spPr bwMode="auto">
            <a:xfrm>
              <a:off x="5836734" y="2563436"/>
              <a:ext cx="68599" cy="66582"/>
            </a:xfrm>
            <a:custGeom>
              <a:avLst/>
              <a:gdLst>
                <a:gd name="T0" fmla="*/ 5 w 34"/>
                <a:gd name="T1" fmla="*/ 6 h 33"/>
                <a:gd name="T2" fmla="*/ 21 w 34"/>
                <a:gd name="T3" fmla="*/ 0 h 33"/>
                <a:gd name="T4" fmla="*/ 34 w 34"/>
                <a:gd name="T5" fmla="*/ 11 h 33"/>
                <a:gd name="T6" fmla="*/ 25 w 34"/>
                <a:gd name="T7" fmla="*/ 33 h 33"/>
                <a:gd name="T8" fmla="*/ 0 w 34"/>
                <a:gd name="T9" fmla="*/ 27 h 33"/>
                <a:gd name="T10" fmla="*/ 5 w 34"/>
                <a:gd name="T1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3">
                  <a:moveTo>
                    <a:pt x="5" y="6"/>
                  </a:moveTo>
                  <a:lnTo>
                    <a:pt x="21" y="0"/>
                  </a:lnTo>
                  <a:lnTo>
                    <a:pt x="34" y="11"/>
                  </a:lnTo>
                  <a:lnTo>
                    <a:pt x="25" y="33"/>
                  </a:lnTo>
                  <a:lnTo>
                    <a:pt x="0" y="27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íSḷíďè"/>
            <p:cNvSpPr/>
            <p:nvPr/>
          </p:nvSpPr>
          <p:spPr bwMode="auto">
            <a:xfrm>
              <a:off x="5800417" y="2430273"/>
              <a:ext cx="217904" cy="213869"/>
            </a:xfrm>
            <a:custGeom>
              <a:avLst/>
              <a:gdLst>
                <a:gd name="T0" fmla="*/ 9 w 52"/>
                <a:gd name="T1" fmla="*/ 0 h 51"/>
                <a:gd name="T2" fmla="*/ 15 w 52"/>
                <a:gd name="T3" fmla="*/ 34 h 51"/>
                <a:gd name="T4" fmla="*/ 52 w 52"/>
                <a:gd name="T5" fmla="*/ 46 h 51"/>
                <a:gd name="T6" fmla="*/ 9 w 5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9" y="0"/>
                  </a:moveTo>
                  <a:cubicBezTo>
                    <a:pt x="9" y="0"/>
                    <a:pt x="0" y="17"/>
                    <a:pt x="15" y="34"/>
                  </a:cubicBezTo>
                  <a:cubicBezTo>
                    <a:pt x="29" y="51"/>
                    <a:pt x="52" y="46"/>
                    <a:pt x="52" y="46"/>
                  </a:cubicBezTo>
                  <a:cubicBezTo>
                    <a:pt x="25" y="39"/>
                    <a:pt x="11" y="23"/>
                    <a:pt x="9" y="0"/>
                  </a:cubicBezTo>
                  <a:close/>
                </a:path>
              </a:pathLst>
            </a:custGeom>
            <a:solidFill>
              <a:srgbClr val="B3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ïsļiḑè"/>
            <p:cNvSpPr/>
            <p:nvPr/>
          </p:nvSpPr>
          <p:spPr bwMode="auto">
            <a:xfrm>
              <a:off x="7226881" y="2232545"/>
              <a:ext cx="788894" cy="1018903"/>
            </a:xfrm>
            <a:custGeom>
              <a:avLst/>
              <a:gdLst>
                <a:gd name="T0" fmla="*/ 164 w 188"/>
                <a:gd name="T1" fmla="*/ 7 h 243"/>
                <a:gd name="T2" fmla="*/ 149 w 188"/>
                <a:gd name="T3" fmla="*/ 10 h 243"/>
                <a:gd name="T4" fmla="*/ 111 w 188"/>
                <a:gd name="T5" fmla="*/ 66 h 243"/>
                <a:gd name="T6" fmla="*/ 107 w 188"/>
                <a:gd name="T7" fmla="*/ 11 h 243"/>
                <a:gd name="T8" fmla="*/ 95 w 188"/>
                <a:gd name="T9" fmla="*/ 1 h 243"/>
                <a:gd name="T10" fmla="*/ 85 w 188"/>
                <a:gd name="T11" fmla="*/ 12 h 243"/>
                <a:gd name="T12" fmla="*/ 91 w 188"/>
                <a:gd name="T13" fmla="*/ 95 h 243"/>
                <a:gd name="T14" fmla="*/ 4 w 188"/>
                <a:gd name="T15" fmla="*/ 225 h 243"/>
                <a:gd name="T16" fmla="*/ 7 w 188"/>
                <a:gd name="T17" fmla="*/ 240 h 243"/>
                <a:gd name="T18" fmla="*/ 22 w 188"/>
                <a:gd name="T19" fmla="*/ 237 h 243"/>
                <a:gd name="T20" fmla="*/ 94 w 188"/>
                <a:gd name="T21" fmla="*/ 129 h 243"/>
                <a:gd name="T22" fmla="*/ 97 w 188"/>
                <a:gd name="T23" fmla="*/ 129 h 243"/>
                <a:gd name="T24" fmla="*/ 179 w 188"/>
                <a:gd name="T25" fmla="*/ 102 h 243"/>
                <a:gd name="T26" fmla="*/ 182 w 188"/>
                <a:gd name="T27" fmla="*/ 100 h 243"/>
                <a:gd name="T28" fmla="*/ 186 w 188"/>
                <a:gd name="T29" fmla="*/ 88 h 243"/>
                <a:gd name="T30" fmla="*/ 173 w 188"/>
                <a:gd name="T31" fmla="*/ 81 h 243"/>
                <a:gd name="T32" fmla="*/ 114 w 188"/>
                <a:gd name="T33" fmla="*/ 100 h 243"/>
                <a:gd name="T34" fmla="*/ 167 w 188"/>
                <a:gd name="T35" fmla="*/ 22 h 243"/>
                <a:gd name="T36" fmla="*/ 164 w 188"/>
                <a:gd name="T37" fmla="*/ 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43">
                  <a:moveTo>
                    <a:pt x="164" y="7"/>
                  </a:moveTo>
                  <a:cubicBezTo>
                    <a:pt x="159" y="3"/>
                    <a:pt x="152" y="5"/>
                    <a:pt x="149" y="10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6" y="5"/>
                    <a:pt x="101" y="0"/>
                    <a:pt x="95" y="1"/>
                  </a:cubicBezTo>
                  <a:cubicBezTo>
                    <a:pt x="89" y="1"/>
                    <a:pt x="85" y="6"/>
                    <a:pt x="85" y="12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0" y="230"/>
                    <a:pt x="2" y="236"/>
                    <a:pt x="7" y="240"/>
                  </a:cubicBezTo>
                  <a:cubicBezTo>
                    <a:pt x="12" y="243"/>
                    <a:pt x="18" y="242"/>
                    <a:pt x="22" y="237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5" y="129"/>
                    <a:pt x="96" y="129"/>
                    <a:pt x="97" y="129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80" y="101"/>
                    <a:pt x="181" y="101"/>
                    <a:pt x="182" y="100"/>
                  </a:cubicBezTo>
                  <a:cubicBezTo>
                    <a:pt x="186" y="98"/>
                    <a:pt x="188" y="93"/>
                    <a:pt x="186" y="88"/>
                  </a:cubicBezTo>
                  <a:cubicBezTo>
                    <a:pt x="184" y="82"/>
                    <a:pt x="178" y="79"/>
                    <a:pt x="173" y="81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70" y="17"/>
                    <a:pt x="169" y="10"/>
                    <a:pt x="164" y="7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iṥlîḓé"/>
            <p:cNvSpPr/>
            <p:nvPr/>
          </p:nvSpPr>
          <p:spPr bwMode="auto">
            <a:xfrm>
              <a:off x="7289427" y="1990430"/>
              <a:ext cx="899863" cy="996709"/>
            </a:xfrm>
            <a:custGeom>
              <a:avLst/>
              <a:gdLst>
                <a:gd name="T0" fmla="*/ 8 w 214"/>
                <a:gd name="T1" fmla="*/ 192 h 238"/>
                <a:gd name="T2" fmla="*/ 94 w 214"/>
                <a:gd name="T3" fmla="*/ 238 h 238"/>
                <a:gd name="T4" fmla="*/ 112 w 214"/>
                <a:gd name="T5" fmla="*/ 196 h 238"/>
                <a:gd name="T6" fmla="*/ 184 w 214"/>
                <a:gd name="T7" fmla="*/ 146 h 238"/>
                <a:gd name="T8" fmla="*/ 111 w 214"/>
                <a:gd name="T9" fmla="*/ 12 h 238"/>
                <a:gd name="T10" fmla="*/ 47 w 214"/>
                <a:gd name="T11" fmla="*/ 125 h 238"/>
                <a:gd name="T12" fmla="*/ 28 w 214"/>
                <a:gd name="T13" fmla="*/ 79 h 238"/>
                <a:gd name="T14" fmla="*/ 32 w 214"/>
                <a:gd name="T15" fmla="*/ 157 h 238"/>
                <a:gd name="T16" fmla="*/ 8 w 214"/>
                <a:gd name="T17" fmla="*/ 19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38">
                  <a:moveTo>
                    <a:pt x="8" y="192"/>
                  </a:moveTo>
                  <a:cubicBezTo>
                    <a:pt x="94" y="238"/>
                    <a:pt x="94" y="238"/>
                    <a:pt x="94" y="238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2" y="196"/>
                    <a:pt x="169" y="175"/>
                    <a:pt x="184" y="146"/>
                  </a:cubicBezTo>
                  <a:cubicBezTo>
                    <a:pt x="214" y="87"/>
                    <a:pt x="156" y="0"/>
                    <a:pt x="111" y="12"/>
                  </a:cubicBezTo>
                  <a:cubicBezTo>
                    <a:pt x="77" y="21"/>
                    <a:pt x="39" y="97"/>
                    <a:pt x="47" y="125"/>
                  </a:cubicBezTo>
                  <a:cubicBezTo>
                    <a:pt x="47" y="125"/>
                    <a:pt x="40" y="82"/>
                    <a:pt x="28" y="79"/>
                  </a:cubicBezTo>
                  <a:cubicBezTo>
                    <a:pt x="0" y="74"/>
                    <a:pt x="3" y="143"/>
                    <a:pt x="32" y="157"/>
                  </a:cubicBezTo>
                  <a:lnTo>
                    <a:pt x="8" y="192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ïṣlîḑè"/>
            <p:cNvSpPr/>
            <p:nvPr/>
          </p:nvSpPr>
          <p:spPr bwMode="auto">
            <a:xfrm>
              <a:off x="7420574" y="2048942"/>
              <a:ext cx="746523" cy="938198"/>
            </a:xfrm>
            <a:custGeom>
              <a:avLst/>
              <a:gdLst>
                <a:gd name="T0" fmla="*/ 21 w 178"/>
                <a:gd name="T1" fmla="*/ 150 h 224"/>
                <a:gd name="T2" fmla="*/ 0 w 178"/>
                <a:gd name="T3" fmla="*/ 191 h 224"/>
                <a:gd name="T4" fmla="*/ 63 w 178"/>
                <a:gd name="T5" fmla="*/ 224 h 224"/>
                <a:gd name="T6" fmla="*/ 81 w 178"/>
                <a:gd name="T7" fmla="*/ 182 h 224"/>
                <a:gd name="T8" fmla="*/ 153 w 178"/>
                <a:gd name="T9" fmla="*/ 132 h 224"/>
                <a:gd name="T10" fmla="*/ 105 w 178"/>
                <a:gd name="T11" fmla="*/ 0 h 224"/>
                <a:gd name="T12" fmla="*/ 112 w 178"/>
                <a:gd name="T13" fmla="*/ 31 h 224"/>
                <a:gd name="T14" fmla="*/ 21 w 178"/>
                <a:gd name="T15" fmla="*/ 15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24">
                  <a:moveTo>
                    <a:pt x="21" y="150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81" y="182"/>
                    <a:pt x="138" y="161"/>
                    <a:pt x="153" y="132"/>
                  </a:cubicBezTo>
                  <a:cubicBezTo>
                    <a:pt x="178" y="84"/>
                    <a:pt x="143" y="16"/>
                    <a:pt x="105" y="0"/>
                  </a:cubicBezTo>
                  <a:cubicBezTo>
                    <a:pt x="108" y="9"/>
                    <a:pt x="111" y="19"/>
                    <a:pt x="112" y="31"/>
                  </a:cubicBezTo>
                  <a:cubicBezTo>
                    <a:pt x="115" y="93"/>
                    <a:pt x="21" y="150"/>
                    <a:pt x="21" y="150"/>
                  </a:cubicBez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496362" y="943230"/>
            <a:ext cx="4062609" cy="3135876"/>
            <a:chOff x="3178834" y="914400"/>
            <a:chExt cx="5849258" cy="5311920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3178834" y="914400"/>
              <a:ext cx="5849258" cy="3512457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5016775" y="4662274"/>
              <a:ext cx="3270855" cy="15640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5400" b="1">
                  <a:solidFill>
                    <a:srgbClr val="A2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春风吹</a:t>
              </a:r>
              <a:endParaRPr lang="zh-CN" altLang="en-US" sz="54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905560" y="1306653"/>
            <a:ext cx="3323772" cy="2801630"/>
            <a:chOff x="3676408" y="1266667"/>
            <a:chExt cx="5138057" cy="4666305"/>
          </a:xfrm>
        </p:grpSpPr>
        <p:sp>
          <p:nvSpPr>
            <p:cNvPr id="51" name="矩形 50"/>
            <p:cNvSpPr/>
            <p:nvPr/>
          </p:nvSpPr>
          <p:spPr>
            <a:xfrm>
              <a:off x="4978713" y="4395103"/>
              <a:ext cx="3511828" cy="15378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5400" b="1">
                  <a:solidFill>
                    <a:srgbClr val="A2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夏雨落</a:t>
              </a:r>
              <a:endParaRPr lang="zh-CN" altLang="en-US" sz="54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3676408" y="1266667"/>
              <a:ext cx="5138057" cy="3018972"/>
            </a:xfrm>
            <a:prstGeom prst="rect">
              <a:avLst/>
            </a:prstGeom>
          </p:spPr>
        </p:pic>
      </p:grpSp>
      <p:grpSp>
        <p:nvGrpSpPr>
          <p:cNvPr id="56" name="组合 55"/>
          <p:cNvGrpSpPr/>
          <p:nvPr/>
        </p:nvGrpSpPr>
        <p:grpSpPr>
          <a:xfrm>
            <a:off x="2220686" y="4084068"/>
            <a:ext cx="3236685" cy="2598546"/>
            <a:chOff x="3701144" y="1459223"/>
            <a:chExt cx="5457372" cy="4769551"/>
          </a:xfrm>
        </p:grpSpPr>
        <p:sp>
          <p:nvSpPr>
            <p:cNvPr id="57" name="矩形 56"/>
            <p:cNvSpPr/>
            <p:nvPr/>
          </p:nvSpPr>
          <p:spPr>
            <a:xfrm>
              <a:off x="4632242" y="4534030"/>
              <a:ext cx="3830440" cy="16947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5400" b="1">
                  <a:solidFill>
                    <a:srgbClr val="A2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秋霜降</a:t>
              </a:r>
              <a:endParaRPr lang="zh-CN" altLang="en-US" sz="54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3701144" y="1459223"/>
              <a:ext cx="5457372" cy="2859314"/>
            </a:xfrm>
            <a:prstGeom prst="rect">
              <a:avLst/>
            </a:prstGeom>
          </p:spPr>
        </p:pic>
      </p:grpSp>
      <p:grpSp>
        <p:nvGrpSpPr>
          <p:cNvPr id="59" name="组合 58"/>
          <p:cNvGrpSpPr/>
          <p:nvPr/>
        </p:nvGrpSpPr>
        <p:grpSpPr>
          <a:xfrm>
            <a:off x="6734631" y="4084068"/>
            <a:ext cx="3665630" cy="2664140"/>
            <a:chOff x="3069001" y="1193799"/>
            <a:chExt cx="6053997" cy="5392072"/>
          </a:xfrm>
        </p:grpSpPr>
        <p:sp>
          <p:nvSpPr>
            <p:cNvPr id="60" name="矩形 59"/>
            <p:cNvSpPr/>
            <p:nvPr/>
          </p:nvSpPr>
          <p:spPr>
            <a:xfrm>
              <a:off x="4407061" y="4717102"/>
              <a:ext cx="3751968" cy="18687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5400" b="1">
                  <a:solidFill>
                    <a:srgbClr val="A2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冬雪飘</a:t>
              </a:r>
              <a:endParaRPr lang="zh-CN" altLang="en-US" sz="5400" b="1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6" cstate="email">
              <a:clrChange>
                <a:clrFrom>
                  <a:srgbClr val="F9F9F9"/>
                </a:clrFrom>
                <a:clrTo>
                  <a:srgbClr val="F9F9F9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3069001" y="1193799"/>
              <a:ext cx="6053997" cy="3368390"/>
            </a:xfrm>
            <a:prstGeom prst="rect">
              <a:avLst/>
            </a:prstGeom>
          </p:spPr>
        </p:pic>
      </p:grpSp>
    </p:spTree>
    <p:custDataLst>
      <p:tags r:id="rId7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îSlíḋê"/>
          <p:cNvSpPr/>
          <p:nvPr/>
        </p:nvSpPr>
        <p:spPr>
          <a:xfrm>
            <a:off x="0" y="-13892"/>
            <a:ext cx="12192000" cy="928292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150" name="0c38131d-66ce-45a0-847b-0a84904de4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3" y="7816"/>
            <a:ext cx="890359" cy="935414"/>
            <a:chOff x="4002710" y="1229784"/>
            <a:chExt cx="4186580" cy="4398432"/>
          </a:xfrm>
        </p:grpSpPr>
        <p:sp>
          <p:nvSpPr>
            <p:cNvPr id="151" name="í$1idé"/>
            <p:cNvSpPr/>
            <p:nvPr/>
          </p:nvSpPr>
          <p:spPr bwMode="auto">
            <a:xfrm>
              <a:off x="4838008" y="1498128"/>
              <a:ext cx="2170969" cy="2049911"/>
            </a:xfrm>
            <a:custGeom>
              <a:avLst/>
              <a:gdLst>
                <a:gd name="T0" fmla="*/ 479 w 517"/>
                <a:gd name="T1" fmla="*/ 189 h 489"/>
                <a:gd name="T2" fmla="*/ 319 w 517"/>
                <a:gd name="T3" fmla="*/ 450 h 489"/>
                <a:gd name="T4" fmla="*/ 38 w 517"/>
                <a:gd name="T5" fmla="*/ 329 h 489"/>
                <a:gd name="T6" fmla="*/ 189 w 517"/>
                <a:gd name="T7" fmla="*/ 39 h 489"/>
                <a:gd name="T8" fmla="*/ 479 w 517"/>
                <a:gd name="T9" fmla="*/ 1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489">
                  <a:moveTo>
                    <a:pt x="479" y="189"/>
                  </a:moveTo>
                  <a:cubicBezTo>
                    <a:pt x="517" y="311"/>
                    <a:pt x="441" y="412"/>
                    <a:pt x="319" y="450"/>
                  </a:cubicBezTo>
                  <a:cubicBezTo>
                    <a:pt x="197" y="489"/>
                    <a:pt x="77" y="451"/>
                    <a:pt x="38" y="329"/>
                  </a:cubicBezTo>
                  <a:cubicBezTo>
                    <a:pt x="0" y="208"/>
                    <a:pt x="67" y="78"/>
                    <a:pt x="189" y="39"/>
                  </a:cubicBezTo>
                  <a:cubicBezTo>
                    <a:pt x="310" y="0"/>
                    <a:pt x="440" y="68"/>
                    <a:pt x="479" y="189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ïṡľîḋè"/>
            <p:cNvSpPr/>
            <p:nvPr/>
          </p:nvSpPr>
          <p:spPr bwMode="auto">
            <a:xfrm>
              <a:off x="5582513" y="1498128"/>
              <a:ext cx="1426464" cy="1967189"/>
            </a:xfrm>
            <a:custGeom>
              <a:avLst/>
              <a:gdLst>
                <a:gd name="T0" fmla="*/ 302 w 340"/>
                <a:gd name="T1" fmla="*/ 189 h 469"/>
                <a:gd name="T2" fmla="*/ 142 w 340"/>
                <a:gd name="T3" fmla="*/ 450 h 469"/>
                <a:gd name="T4" fmla="*/ 0 w 340"/>
                <a:gd name="T5" fmla="*/ 459 h 469"/>
                <a:gd name="T6" fmla="*/ 148 w 340"/>
                <a:gd name="T7" fmla="*/ 349 h 469"/>
                <a:gd name="T8" fmla="*/ 204 w 340"/>
                <a:gd name="T9" fmla="*/ 183 h 469"/>
                <a:gd name="T10" fmla="*/ 85 w 340"/>
                <a:gd name="T11" fmla="*/ 83 h 469"/>
                <a:gd name="T12" fmla="*/ 7 w 340"/>
                <a:gd name="T13" fmla="*/ 41 h 469"/>
                <a:gd name="T14" fmla="*/ 12 w 340"/>
                <a:gd name="T15" fmla="*/ 39 h 469"/>
                <a:gd name="T16" fmla="*/ 302 w 340"/>
                <a:gd name="T17" fmla="*/ 18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469">
                  <a:moveTo>
                    <a:pt x="302" y="189"/>
                  </a:moveTo>
                  <a:cubicBezTo>
                    <a:pt x="340" y="311"/>
                    <a:pt x="264" y="412"/>
                    <a:pt x="142" y="450"/>
                  </a:cubicBezTo>
                  <a:cubicBezTo>
                    <a:pt x="93" y="466"/>
                    <a:pt x="44" y="469"/>
                    <a:pt x="0" y="459"/>
                  </a:cubicBezTo>
                  <a:cubicBezTo>
                    <a:pt x="37" y="433"/>
                    <a:pt x="105" y="384"/>
                    <a:pt x="148" y="349"/>
                  </a:cubicBezTo>
                  <a:cubicBezTo>
                    <a:pt x="210" y="299"/>
                    <a:pt x="224" y="255"/>
                    <a:pt x="204" y="183"/>
                  </a:cubicBezTo>
                  <a:cubicBezTo>
                    <a:pt x="183" y="112"/>
                    <a:pt x="85" y="83"/>
                    <a:pt x="85" y="8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0"/>
                    <a:pt x="10" y="40"/>
                    <a:pt x="12" y="39"/>
                  </a:cubicBezTo>
                  <a:cubicBezTo>
                    <a:pt x="133" y="0"/>
                    <a:pt x="263" y="68"/>
                    <a:pt x="302" y="189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íṣḷiḑe"/>
            <p:cNvSpPr/>
            <p:nvPr/>
          </p:nvSpPr>
          <p:spPr bwMode="auto">
            <a:xfrm>
              <a:off x="4317460" y="3870860"/>
              <a:ext cx="1045132" cy="746523"/>
            </a:xfrm>
            <a:custGeom>
              <a:avLst/>
              <a:gdLst>
                <a:gd name="T0" fmla="*/ 3 w 249"/>
                <a:gd name="T1" fmla="*/ 148 h 178"/>
                <a:gd name="T2" fmla="*/ 7 w 249"/>
                <a:gd name="T3" fmla="*/ 133 h 178"/>
                <a:gd name="T4" fmla="*/ 66 w 249"/>
                <a:gd name="T5" fmla="*/ 99 h 178"/>
                <a:gd name="T6" fmla="*/ 11 w 249"/>
                <a:gd name="T7" fmla="*/ 91 h 178"/>
                <a:gd name="T8" fmla="*/ 2 w 249"/>
                <a:gd name="T9" fmla="*/ 79 h 178"/>
                <a:gd name="T10" fmla="*/ 14 w 249"/>
                <a:gd name="T11" fmla="*/ 69 h 178"/>
                <a:gd name="T12" fmla="*/ 96 w 249"/>
                <a:gd name="T13" fmla="*/ 81 h 178"/>
                <a:gd name="T14" fmla="*/ 232 w 249"/>
                <a:gd name="T15" fmla="*/ 3 h 178"/>
                <a:gd name="T16" fmla="*/ 246 w 249"/>
                <a:gd name="T17" fmla="*/ 7 h 178"/>
                <a:gd name="T18" fmla="*/ 245 w 249"/>
                <a:gd name="T19" fmla="*/ 19 h 178"/>
                <a:gd name="T20" fmla="*/ 242 w 249"/>
                <a:gd name="T21" fmla="*/ 22 h 178"/>
                <a:gd name="T22" fmla="*/ 130 w 249"/>
                <a:gd name="T23" fmla="*/ 87 h 178"/>
                <a:gd name="T24" fmla="*/ 129 w 249"/>
                <a:gd name="T25" fmla="*/ 89 h 178"/>
                <a:gd name="T26" fmla="*/ 97 w 249"/>
                <a:gd name="T27" fmla="*/ 170 h 178"/>
                <a:gd name="T28" fmla="*/ 83 w 249"/>
                <a:gd name="T29" fmla="*/ 176 h 178"/>
                <a:gd name="T30" fmla="*/ 77 w 249"/>
                <a:gd name="T31" fmla="*/ 161 h 178"/>
                <a:gd name="T32" fmla="*/ 100 w 249"/>
                <a:gd name="T33" fmla="*/ 104 h 178"/>
                <a:gd name="T34" fmla="*/ 18 w 249"/>
                <a:gd name="T35" fmla="*/ 152 h 178"/>
                <a:gd name="T36" fmla="*/ 3 w 249"/>
                <a:gd name="T37" fmla="*/ 14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78">
                  <a:moveTo>
                    <a:pt x="3" y="148"/>
                  </a:moveTo>
                  <a:cubicBezTo>
                    <a:pt x="0" y="142"/>
                    <a:pt x="2" y="136"/>
                    <a:pt x="7" y="133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5" y="90"/>
                    <a:pt x="1" y="85"/>
                    <a:pt x="2" y="79"/>
                  </a:cubicBezTo>
                  <a:cubicBezTo>
                    <a:pt x="3" y="73"/>
                    <a:pt x="8" y="69"/>
                    <a:pt x="14" y="69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7" y="0"/>
                    <a:pt x="243" y="2"/>
                    <a:pt x="246" y="7"/>
                  </a:cubicBezTo>
                  <a:cubicBezTo>
                    <a:pt x="249" y="11"/>
                    <a:pt x="248" y="16"/>
                    <a:pt x="245" y="19"/>
                  </a:cubicBezTo>
                  <a:cubicBezTo>
                    <a:pt x="245" y="20"/>
                    <a:pt x="244" y="21"/>
                    <a:pt x="242" y="22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8"/>
                    <a:pt x="130" y="88"/>
                    <a:pt x="129" y="89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95" y="175"/>
                    <a:pt x="88" y="178"/>
                    <a:pt x="83" y="176"/>
                  </a:cubicBezTo>
                  <a:cubicBezTo>
                    <a:pt x="77" y="173"/>
                    <a:pt x="75" y="167"/>
                    <a:pt x="77" y="161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3" y="155"/>
                    <a:pt x="6" y="153"/>
                    <a:pt x="3" y="148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ṩľïḍé"/>
            <p:cNvSpPr/>
            <p:nvPr/>
          </p:nvSpPr>
          <p:spPr bwMode="auto">
            <a:xfrm>
              <a:off x="4002710" y="3943495"/>
              <a:ext cx="990657" cy="895827"/>
            </a:xfrm>
            <a:custGeom>
              <a:avLst/>
              <a:gdLst>
                <a:gd name="T0" fmla="*/ 185 w 236"/>
                <a:gd name="T1" fmla="*/ 3 h 214"/>
                <a:gd name="T2" fmla="*/ 236 w 236"/>
                <a:gd name="T3" fmla="*/ 86 h 214"/>
                <a:gd name="T4" fmla="*/ 194 w 236"/>
                <a:gd name="T5" fmla="*/ 106 h 214"/>
                <a:gd name="T6" fmla="*/ 148 w 236"/>
                <a:gd name="T7" fmla="*/ 181 h 214"/>
                <a:gd name="T8" fmla="*/ 10 w 236"/>
                <a:gd name="T9" fmla="*/ 115 h 214"/>
                <a:gd name="T10" fmla="*/ 120 w 236"/>
                <a:gd name="T11" fmla="*/ 45 h 214"/>
                <a:gd name="T12" fmla="*/ 73 w 236"/>
                <a:gd name="T13" fmla="*/ 29 h 214"/>
                <a:gd name="T14" fmla="*/ 151 w 236"/>
                <a:gd name="T15" fmla="*/ 28 h 214"/>
                <a:gd name="T16" fmla="*/ 185 w 236"/>
                <a:gd name="T1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214">
                  <a:moveTo>
                    <a:pt x="185" y="3"/>
                  </a:moveTo>
                  <a:cubicBezTo>
                    <a:pt x="236" y="86"/>
                    <a:pt x="236" y="86"/>
                    <a:pt x="236" y="86"/>
                  </a:cubicBezTo>
                  <a:cubicBezTo>
                    <a:pt x="194" y="106"/>
                    <a:pt x="194" y="106"/>
                    <a:pt x="194" y="106"/>
                  </a:cubicBezTo>
                  <a:cubicBezTo>
                    <a:pt x="194" y="106"/>
                    <a:pt x="176" y="165"/>
                    <a:pt x="148" y="181"/>
                  </a:cubicBezTo>
                  <a:cubicBezTo>
                    <a:pt x="91" y="214"/>
                    <a:pt x="0" y="160"/>
                    <a:pt x="10" y="115"/>
                  </a:cubicBezTo>
                  <a:cubicBezTo>
                    <a:pt x="18" y="81"/>
                    <a:pt x="91" y="38"/>
                    <a:pt x="120" y="45"/>
                  </a:cubicBezTo>
                  <a:cubicBezTo>
                    <a:pt x="120" y="45"/>
                    <a:pt x="76" y="41"/>
                    <a:pt x="73" y="29"/>
                  </a:cubicBezTo>
                  <a:cubicBezTo>
                    <a:pt x="67" y="1"/>
                    <a:pt x="136" y="0"/>
                    <a:pt x="151" y="28"/>
                  </a:cubicBezTo>
                  <a:lnTo>
                    <a:pt x="185" y="3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iṧlïḑè"/>
            <p:cNvSpPr/>
            <p:nvPr/>
          </p:nvSpPr>
          <p:spPr bwMode="auto">
            <a:xfrm>
              <a:off x="4363865" y="4185610"/>
              <a:ext cx="629500" cy="566954"/>
            </a:xfrm>
            <a:custGeom>
              <a:avLst/>
              <a:gdLst>
                <a:gd name="T0" fmla="*/ 132 w 150"/>
                <a:gd name="T1" fmla="*/ 0 h 135"/>
                <a:gd name="T2" fmla="*/ 84 w 150"/>
                <a:gd name="T3" fmla="*/ 24 h 135"/>
                <a:gd name="T4" fmla="*/ 60 w 150"/>
                <a:gd name="T5" fmla="*/ 85 h 135"/>
                <a:gd name="T6" fmla="*/ 0 w 150"/>
                <a:gd name="T7" fmla="*/ 131 h 135"/>
                <a:gd name="T8" fmla="*/ 62 w 150"/>
                <a:gd name="T9" fmla="*/ 123 h 135"/>
                <a:gd name="T10" fmla="*/ 108 w 150"/>
                <a:gd name="T11" fmla="*/ 48 h 135"/>
                <a:gd name="T12" fmla="*/ 150 w 150"/>
                <a:gd name="T13" fmla="*/ 28 h 135"/>
                <a:gd name="T14" fmla="*/ 132 w 15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35">
                  <a:moveTo>
                    <a:pt x="13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74" y="59"/>
                    <a:pt x="60" y="85"/>
                  </a:cubicBezTo>
                  <a:cubicBezTo>
                    <a:pt x="50" y="104"/>
                    <a:pt x="17" y="122"/>
                    <a:pt x="0" y="131"/>
                  </a:cubicBezTo>
                  <a:cubicBezTo>
                    <a:pt x="21" y="135"/>
                    <a:pt x="43" y="134"/>
                    <a:pt x="62" y="123"/>
                  </a:cubicBezTo>
                  <a:cubicBezTo>
                    <a:pt x="90" y="107"/>
                    <a:pt x="108" y="48"/>
                    <a:pt x="108" y="48"/>
                  </a:cubicBezTo>
                  <a:cubicBezTo>
                    <a:pt x="150" y="28"/>
                    <a:pt x="150" y="28"/>
                    <a:pt x="150" y="28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ïṩliḍè"/>
            <p:cNvSpPr/>
            <p:nvPr/>
          </p:nvSpPr>
          <p:spPr bwMode="auto">
            <a:xfrm>
              <a:off x="5427156" y="1229784"/>
              <a:ext cx="2064035" cy="964427"/>
            </a:xfrm>
            <a:custGeom>
              <a:avLst/>
              <a:gdLst>
                <a:gd name="T0" fmla="*/ 0 w 492"/>
                <a:gd name="T1" fmla="*/ 86 h 230"/>
                <a:gd name="T2" fmla="*/ 152 w 492"/>
                <a:gd name="T3" fmla="*/ 8 h 230"/>
                <a:gd name="T4" fmla="*/ 417 w 492"/>
                <a:gd name="T5" fmla="*/ 108 h 230"/>
                <a:gd name="T6" fmla="*/ 492 w 492"/>
                <a:gd name="T7" fmla="*/ 213 h 230"/>
                <a:gd name="T8" fmla="*/ 468 w 492"/>
                <a:gd name="T9" fmla="*/ 230 h 230"/>
                <a:gd name="T10" fmla="*/ 374 w 492"/>
                <a:gd name="T11" fmla="*/ 172 h 230"/>
                <a:gd name="T12" fmla="*/ 365 w 492"/>
                <a:gd name="T13" fmla="*/ 196 h 230"/>
                <a:gd name="T14" fmla="*/ 0 w 492"/>
                <a:gd name="T15" fmla="*/ 8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230">
                  <a:moveTo>
                    <a:pt x="0" y="86"/>
                  </a:moveTo>
                  <a:cubicBezTo>
                    <a:pt x="0" y="86"/>
                    <a:pt x="70" y="16"/>
                    <a:pt x="152" y="8"/>
                  </a:cubicBezTo>
                  <a:cubicBezTo>
                    <a:pt x="234" y="0"/>
                    <a:pt x="346" y="28"/>
                    <a:pt x="417" y="108"/>
                  </a:cubicBezTo>
                  <a:cubicBezTo>
                    <a:pt x="462" y="159"/>
                    <a:pt x="492" y="213"/>
                    <a:pt x="492" y="213"/>
                  </a:cubicBezTo>
                  <a:cubicBezTo>
                    <a:pt x="468" y="230"/>
                    <a:pt x="468" y="230"/>
                    <a:pt x="468" y="230"/>
                  </a:cubicBezTo>
                  <a:cubicBezTo>
                    <a:pt x="468" y="230"/>
                    <a:pt x="402" y="170"/>
                    <a:pt x="374" y="172"/>
                  </a:cubicBezTo>
                  <a:cubicBezTo>
                    <a:pt x="365" y="172"/>
                    <a:pt x="365" y="196"/>
                    <a:pt x="365" y="19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ḷiďé"/>
            <p:cNvSpPr/>
            <p:nvPr/>
          </p:nvSpPr>
          <p:spPr bwMode="auto">
            <a:xfrm>
              <a:off x="6333071" y="1661557"/>
              <a:ext cx="1099609" cy="532654"/>
            </a:xfrm>
            <a:custGeom>
              <a:avLst/>
              <a:gdLst>
                <a:gd name="T0" fmla="*/ 127 w 262"/>
                <a:gd name="T1" fmla="*/ 7 h 127"/>
                <a:gd name="T2" fmla="*/ 0 w 262"/>
                <a:gd name="T3" fmla="*/ 48 h 127"/>
                <a:gd name="T4" fmla="*/ 149 w 262"/>
                <a:gd name="T5" fmla="*/ 93 h 127"/>
                <a:gd name="T6" fmla="*/ 158 w 262"/>
                <a:gd name="T7" fmla="*/ 69 h 127"/>
                <a:gd name="T8" fmla="*/ 252 w 262"/>
                <a:gd name="T9" fmla="*/ 127 h 127"/>
                <a:gd name="T10" fmla="*/ 262 w 262"/>
                <a:gd name="T11" fmla="*/ 120 h 127"/>
                <a:gd name="T12" fmla="*/ 127 w 262"/>
                <a:gd name="T13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27">
                  <a:moveTo>
                    <a:pt x="127" y="7"/>
                  </a:moveTo>
                  <a:cubicBezTo>
                    <a:pt x="62" y="13"/>
                    <a:pt x="20" y="36"/>
                    <a:pt x="0" y="4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49" y="93"/>
                    <a:pt x="149" y="69"/>
                    <a:pt x="158" y="69"/>
                  </a:cubicBezTo>
                  <a:cubicBezTo>
                    <a:pt x="186" y="67"/>
                    <a:pt x="252" y="127"/>
                    <a:pt x="252" y="127"/>
                  </a:cubicBezTo>
                  <a:cubicBezTo>
                    <a:pt x="262" y="120"/>
                    <a:pt x="262" y="120"/>
                    <a:pt x="262" y="120"/>
                  </a:cubicBezTo>
                  <a:cubicBezTo>
                    <a:pt x="247" y="91"/>
                    <a:pt x="195" y="0"/>
                    <a:pt x="127" y="7"/>
                  </a:cubicBez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iś1iḋé"/>
            <p:cNvSpPr/>
            <p:nvPr/>
          </p:nvSpPr>
          <p:spPr bwMode="auto">
            <a:xfrm>
              <a:off x="4914678" y="2617913"/>
              <a:ext cx="3014338" cy="3010303"/>
            </a:xfrm>
            <a:custGeom>
              <a:avLst/>
              <a:gdLst>
                <a:gd name="T0" fmla="*/ 664 w 718"/>
                <a:gd name="T1" fmla="*/ 261 h 718"/>
                <a:gd name="T2" fmla="*/ 457 w 718"/>
                <a:gd name="T3" fmla="*/ 664 h 718"/>
                <a:gd name="T4" fmla="*/ 55 w 718"/>
                <a:gd name="T5" fmla="*/ 457 h 718"/>
                <a:gd name="T6" fmla="*/ 261 w 718"/>
                <a:gd name="T7" fmla="*/ 55 h 718"/>
                <a:gd name="T8" fmla="*/ 664 w 718"/>
                <a:gd name="T9" fmla="*/ 261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718">
                  <a:moveTo>
                    <a:pt x="664" y="261"/>
                  </a:moveTo>
                  <a:cubicBezTo>
                    <a:pt x="718" y="430"/>
                    <a:pt x="626" y="610"/>
                    <a:pt x="457" y="664"/>
                  </a:cubicBezTo>
                  <a:cubicBezTo>
                    <a:pt x="289" y="718"/>
                    <a:pt x="109" y="626"/>
                    <a:pt x="55" y="457"/>
                  </a:cubicBezTo>
                  <a:cubicBezTo>
                    <a:pt x="0" y="289"/>
                    <a:pt x="93" y="109"/>
                    <a:pt x="261" y="55"/>
                  </a:cubicBezTo>
                  <a:cubicBezTo>
                    <a:pt x="430" y="0"/>
                    <a:pt x="610" y="93"/>
                    <a:pt x="664" y="261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ïśḻiḑe"/>
            <p:cNvSpPr/>
            <p:nvPr/>
          </p:nvSpPr>
          <p:spPr bwMode="auto">
            <a:xfrm>
              <a:off x="5842788" y="2803535"/>
              <a:ext cx="2043859" cy="2423173"/>
            </a:xfrm>
            <a:custGeom>
              <a:avLst/>
              <a:gdLst>
                <a:gd name="T0" fmla="*/ 443 w 487"/>
                <a:gd name="T1" fmla="*/ 217 h 578"/>
                <a:gd name="T2" fmla="*/ 321 w 487"/>
                <a:gd name="T3" fmla="*/ 578 h 578"/>
                <a:gd name="T4" fmla="*/ 387 w 487"/>
                <a:gd name="T5" fmla="*/ 460 h 578"/>
                <a:gd name="T6" fmla="*/ 339 w 487"/>
                <a:gd name="T7" fmla="*/ 390 h 578"/>
                <a:gd name="T8" fmla="*/ 273 w 487"/>
                <a:gd name="T9" fmla="*/ 429 h 578"/>
                <a:gd name="T10" fmla="*/ 264 w 487"/>
                <a:gd name="T11" fmla="*/ 156 h 578"/>
                <a:gd name="T12" fmla="*/ 139 w 487"/>
                <a:gd name="T13" fmla="*/ 197 h 578"/>
                <a:gd name="T14" fmla="*/ 0 w 487"/>
                <a:gd name="T15" fmla="*/ 194 h 578"/>
                <a:gd name="T16" fmla="*/ 193 w 487"/>
                <a:gd name="T17" fmla="*/ 0 h 578"/>
                <a:gd name="T18" fmla="*/ 443 w 487"/>
                <a:gd name="T19" fmla="*/ 21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578">
                  <a:moveTo>
                    <a:pt x="443" y="217"/>
                  </a:moveTo>
                  <a:cubicBezTo>
                    <a:pt x="487" y="355"/>
                    <a:pt x="434" y="500"/>
                    <a:pt x="321" y="578"/>
                  </a:cubicBezTo>
                  <a:cubicBezTo>
                    <a:pt x="362" y="540"/>
                    <a:pt x="373" y="497"/>
                    <a:pt x="387" y="460"/>
                  </a:cubicBezTo>
                  <a:cubicBezTo>
                    <a:pt x="401" y="423"/>
                    <a:pt x="377" y="364"/>
                    <a:pt x="339" y="390"/>
                  </a:cubicBezTo>
                  <a:cubicBezTo>
                    <a:pt x="302" y="417"/>
                    <a:pt x="273" y="429"/>
                    <a:pt x="273" y="429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177" y="190"/>
                    <a:pt x="139" y="197"/>
                  </a:cubicBezTo>
                  <a:cubicBezTo>
                    <a:pt x="100" y="203"/>
                    <a:pt x="66" y="206"/>
                    <a:pt x="0" y="194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307" y="20"/>
                    <a:pt x="405" y="100"/>
                    <a:pt x="443" y="217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iṥḷídè"/>
            <p:cNvSpPr/>
            <p:nvPr/>
          </p:nvSpPr>
          <p:spPr bwMode="auto">
            <a:xfrm>
              <a:off x="6546940" y="2928628"/>
              <a:ext cx="474144" cy="1489010"/>
            </a:xfrm>
            <a:custGeom>
              <a:avLst/>
              <a:gdLst>
                <a:gd name="T0" fmla="*/ 92 w 113"/>
                <a:gd name="T1" fmla="*/ 0 h 355"/>
                <a:gd name="T2" fmla="*/ 101 w 113"/>
                <a:gd name="T3" fmla="*/ 256 h 355"/>
                <a:gd name="T4" fmla="*/ 22 w 113"/>
                <a:gd name="T5" fmla="*/ 348 h 355"/>
                <a:gd name="T6" fmla="*/ 13 w 113"/>
                <a:gd name="T7" fmla="*/ 355 h 355"/>
                <a:gd name="T8" fmla="*/ 0 w 113"/>
                <a:gd name="T9" fmla="*/ 31 h 355"/>
                <a:gd name="T10" fmla="*/ 92 w 113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55">
                  <a:moveTo>
                    <a:pt x="92" y="0"/>
                  </a:moveTo>
                  <a:cubicBezTo>
                    <a:pt x="97" y="54"/>
                    <a:pt x="113" y="214"/>
                    <a:pt x="101" y="256"/>
                  </a:cubicBezTo>
                  <a:cubicBezTo>
                    <a:pt x="86" y="307"/>
                    <a:pt x="52" y="336"/>
                    <a:pt x="22" y="348"/>
                  </a:cubicBezTo>
                  <a:cubicBezTo>
                    <a:pt x="18" y="350"/>
                    <a:pt x="15" y="352"/>
                    <a:pt x="13" y="355"/>
                  </a:cubicBezTo>
                  <a:cubicBezTo>
                    <a:pt x="17" y="212"/>
                    <a:pt x="17" y="85"/>
                    <a:pt x="0" y="31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şḻïḓê"/>
            <p:cNvSpPr/>
            <p:nvPr/>
          </p:nvSpPr>
          <p:spPr bwMode="auto">
            <a:xfrm>
              <a:off x="6601416" y="2916522"/>
              <a:ext cx="466073" cy="1571734"/>
            </a:xfrm>
            <a:custGeom>
              <a:avLst/>
              <a:gdLst>
                <a:gd name="T0" fmla="*/ 100 w 111"/>
                <a:gd name="T1" fmla="*/ 11 h 375"/>
                <a:gd name="T2" fmla="*/ 111 w 111"/>
                <a:gd name="T3" fmla="*/ 309 h 375"/>
                <a:gd name="T4" fmla="*/ 0 w 111"/>
                <a:gd name="T5" fmla="*/ 375 h 375"/>
                <a:gd name="T6" fmla="*/ 0 w 111"/>
                <a:gd name="T7" fmla="*/ 366 h 375"/>
                <a:gd name="T8" fmla="*/ 0 w 111"/>
                <a:gd name="T9" fmla="*/ 358 h 375"/>
                <a:gd name="T10" fmla="*/ 9 w 111"/>
                <a:gd name="T11" fmla="*/ 351 h 375"/>
                <a:gd name="T12" fmla="*/ 88 w 111"/>
                <a:gd name="T13" fmla="*/ 259 h 375"/>
                <a:gd name="T14" fmla="*/ 79 w 111"/>
                <a:gd name="T15" fmla="*/ 3 h 375"/>
                <a:gd name="T16" fmla="*/ 89 w 111"/>
                <a:gd name="T17" fmla="*/ 0 h 375"/>
                <a:gd name="T18" fmla="*/ 100 w 111"/>
                <a:gd name="T19" fmla="*/ 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375">
                  <a:moveTo>
                    <a:pt x="100" y="11"/>
                  </a:moveTo>
                  <a:cubicBezTo>
                    <a:pt x="111" y="309"/>
                    <a:pt x="111" y="309"/>
                    <a:pt x="111" y="309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2" y="355"/>
                    <a:pt x="5" y="353"/>
                    <a:pt x="9" y="351"/>
                  </a:cubicBezTo>
                  <a:cubicBezTo>
                    <a:pt x="39" y="339"/>
                    <a:pt x="73" y="310"/>
                    <a:pt x="88" y="259"/>
                  </a:cubicBezTo>
                  <a:cubicBezTo>
                    <a:pt x="100" y="217"/>
                    <a:pt x="84" y="57"/>
                    <a:pt x="79" y="3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100" y="11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iślíďe"/>
            <p:cNvSpPr/>
            <p:nvPr/>
          </p:nvSpPr>
          <p:spPr bwMode="auto">
            <a:xfrm>
              <a:off x="6601416" y="4207805"/>
              <a:ext cx="474144" cy="423702"/>
            </a:xfrm>
            <a:custGeom>
              <a:avLst/>
              <a:gdLst>
                <a:gd name="T0" fmla="*/ 4 w 235"/>
                <a:gd name="T1" fmla="*/ 210 h 210"/>
                <a:gd name="T2" fmla="*/ 31 w 235"/>
                <a:gd name="T3" fmla="*/ 195 h 210"/>
                <a:gd name="T4" fmla="*/ 35 w 235"/>
                <a:gd name="T5" fmla="*/ 124 h 210"/>
                <a:gd name="T6" fmla="*/ 40 w 235"/>
                <a:gd name="T7" fmla="*/ 203 h 210"/>
                <a:gd name="T8" fmla="*/ 75 w 235"/>
                <a:gd name="T9" fmla="*/ 183 h 210"/>
                <a:gd name="T10" fmla="*/ 81 w 235"/>
                <a:gd name="T11" fmla="*/ 89 h 210"/>
                <a:gd name="T12" fmla="*/ 85 w 235"/>
                <a:gd name="T13" fmla="*/ 176 h 210"/>
                <a:gd name="T14" fmla="*/ 110 w 235"/>
                <a:gd name="T15" fmla="*/ 162 h 210"/>
                <a:gd name="T16" fmla="*/ 125 w 235"/>
                <a:gd name="T17" fmla="*/ 62 h 210"/>
                <a:gd name="T18" fmla="*/ 119 w 235"/>
                <a:gd name="T19" fmla="*/ 149 h 210"/>
                <a:gd name="T20" fmla="*/ 150 w 235"/>
                <a:gd name="T21" fmla="*/ 135 h 210"/>
                <a:gd name="T22" fmla="*/ 160 w 235"/>
                <a:gd name="T23" fmla="*/ 52 h 210"/>
                <a:gd name="T24" fmla="*/ 162 w 235"/>
                <a:gd name="T25" fmla="*/ 120 h 210"/>
                <a:gd name="T26" fmla="*/ 189 w 235"/>
                <a:gd name="T27" fmla="*/ 101 h 210"/>
                <a:gd name="T28" fmla="*/ 194 w 235"/>
                <a:gd name="T29" fmla="*/ 25 h 210"/>
                <a:gd name="T30" fmla="*/ 198 w 235"/>
                <a:gd name="T31" fmla="*/ 97 h 210"/>
                <a:gd name="T32" fmla="*/ 214 w 235"/>
                <a:gd name="T33" fmla="*/ 85 h 210"/>
                <a:gd name="T34" fmla="*/ 217 w 235"/>
                <a:gd name="T35" fmla="*/ 23 h 210"/>
                <a:gd name="T36" fmla="*/ 223 w 235"/>
                <a:gd name="T37" fmla="*/ 79 h 210"/>
                <a:gd name="T38" fmla="*/ 235 w 235"/>
                <a:gd name="T39" fmla="*/ 70 h 210"/>
                <a:gd name="T40" fmla="*/ 231 w 235"/>
                <a:gd name="T41" fmla="*/ 0 h 210"/>
                <a:gd name="T42" fmla="*/ 0 w 235"/>
                <a:gd name="T43" fmla="*/ 133 h 210"/>
                <a:gd name="T44" fmla="*/ 4 w 235"/>
                <a:gd name="T4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5" h="210">
                  <a:moveTo>
                    <a:pt x="4" y="210"/>
                  </a:moveTo>
                  <a:lnTo>
                    <a:pt x="31" y="195"/>
                  </a:lnTo>
                  <a:lnTo>
                    <a:pt x="35" y="124"/>
                  </a:lnTo>
                  <a:lnTo>
                    <a:pt x="40" y="203"/>
                  </a:lnTo>
                  <a:lnTo>
                    <a:pt x="75" y="183"/>
                  </a:lnTo>
                  <a:lnTo>
                    <a:pt x="81" y="89"/>
                  </a:lnTo>
                  <a:lnTo>
                    <a:pt x="85" y="176"/>
                  </a:lnTo>
                  <a:lnTo>
                    <a:pt x="110" y="162"/>
                  </a:lnTo>
                  <a:lnTo>
                    <a:pt x="125" y="62"/>
                  </a:lnTo>
                  <a:lnTo>
                    <a:pt x="119" y="149"/>
                  </a:lnTo>
                  <a:lnTo>
                    <a:pt x="150" y="135"/>
                  </a:lnTo>
                  <a:lnTo>
                    <a:pt x="160" y="52"/>
                  </a:lnTo>
                  <a:lnTo>
                    <a:pt x="162" y="120"/>
                  </a:lnTo>
                  <a:lnTo>
                    <a:pt x="189" y="101"/>
                  </a:lnTo>
                  <a:lnTo>
                    <a:pt x="194" y="25"/>
                  </a:lnTo>
                  <a:lnTo>
                    <a:pt x="198" y="97"/>
                  </a:lnTo>
                  <a:lnTo>
                    <a:pt x="214" y="85"/>
                  </a:lnTo>
                  <a:lnTo>
                    <a:pt x="217" y="23"/>
                  </a:lnTo>
                  <a:lnTo>
                    <a:pt x="223" y="79"/>
                  </a:lnTo>
                  <a:lnTo>
                    <a:pt x="235" y="70"/>
                  </a:lnTo>
                  <a:lnTo>
                    <a:pt x="231" y="0"/>
                  </a:lnTo>
                  <a:lnTo>
                    <a:pt x="0" y="133"/>
                  </a:lnTo>
                  <a:lnTo>
                    <a:pt x="4" y="210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ísļïḓe"/>
            <p:cNvSpPr/>
            <p:nvPr/>
          </p:nvSpPr>
          <p:spPr bwMode="auto">
            <a:xfrm>
              <a:off x="5043807" y="2476679"/>
              <a:ext cx="2039824" cy="1152067"/>
            </a:xfrm>
            <a:custGeom>
              <a:avLst/>
              <a:gdLst>
                <a:gd name="T0" fmla="*/ 0 w 486"/>
                <a:gd name="T1" fmla="*/ 184 h 275"/>
                <a:gd name="T2" fmla="*/ 308 w 486"/>
                <a:gd name="T3" fmla="*/ 85 h 275"/>
                <a:gd name="T4" fmla="*/ 451 w 486"/>
                <a:gd name="T5" fmla="*/ 0 h 275"/>
                <a:gd name="T6" fmla="*/ 486 w 486"/>
                <a:gd name="T7" fmla="*/ 106 h 275"/>
                <a:gd name="T8" fmla="*/ 214 w 486"/>
                <a:gd name="T9" fmla="*/ 258 h 275"/>
                <a:gd name="T10" fmla="*/ 22 w 486"/>
                <a:gd name="T11" fmla="*/ 254 h 275"/>
                <a:gd name="T12" fmla="*/ 0 w 486"/>
                <a:gd name="T13" fmla="*/ 18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75">
                  <a:moveTo>
                    <a:pt x="0" y="184"/>
                  </a:moveTo>
                  <a:cubicBezTo>
                    <a:pt x="84" y="197"/>
                    <a:pt x="211" y="161"/>
                    <a:pt x="308" y="85"/>
                  </a:cubicBezTo>
                  <a:cubicBezTo>
                    <a:pt x="390" y="22"/>
                    <a:pt x="451" y="0"/>
                    <a:pt x="451" y="0"/>
                  </a:cubicBezTo>
                  <a:cubicBezTo>
                    <a:pt x="486" y="106"/>
                    <a:pt x="486" y="106"/>
                    <a:pt x="486" y="106"/>
                  </a:cubicBezTo>
                  <a:cubicBezTo>
                    <a:pt x="486" y="106"/>
                    <a:pt x="373" y="228"/>
                    <a:pt x="214" y="258"/>
                  </a:cubicBezTo>
                  <a:cubicBezTo>
                    <a:pt x="127" y="275"/>
                    <a:pt x="22" y="254"/>
                    <a:pt x="22" y="254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îSļîde"/>
            <p:cNvSpPr/>
            <p:nvPr/>
          </p:nvSpPr>
          <p:spPr bwMode="auto">
            <a:xfrm>
              <a:off x="5124512" y="2807570"/>
              <a:ext cx="1959119" cy="821176"/>
            </a:xfrm>
            <a:custGeom>
              <a:avLst/>
              <a:gdLst>
                <a:gd name="T0" fmla="*/ 467 w 467"/>
                <a:gd name="T1" fmla="*/ 27 h 196"/>
                <a:gd name="T2" fmla="*/ 195 w 467"/>
                <a:gd name="T3" fmla="*/ 179 h 196"/>
                <a:gd name="T4" fmla="*/ 3 w 467"/>
                <a:gd name="T5" fmla="*/ 175 h 196"/>
                <a:gd name="T6" fmla="*/ 0 w 467"/>
                <a:gd name="T7" fmla="*/ 164 h 196"/>
                <a:gd name="T8" fmla="*/ 223 w 467"/>
                <a:gd name="T9" fmla="*/ 146 h 196"/>
                <a:gd name="T10" fmla="*/ 445 w 467"/>
                <a:gd name="T11" fmla="*/ 10 h 196"/>
                <a:gd name="T12" fmla="*/ 458 w 467"/>
                <a:gd name="T13" fmla="*/ 0 h 196"/>
                <a:gd name="T14" fmla="*/ 467 w 467"/>
                <a:gd name="T15" fmla="*/ 2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7" h="196">
                  <a:moveTo>
                    <a:pt x="467" y="27"/>
                  </a:moveTo>
                  <a:cubicBezTo>
                    <a:pt x="467" y="27"/>
                    <a:pt x="354" y="149"/>
                    <a:pt x="195" y="179"/>
                  </a:cubicBezTo>
                  <a:cubicBezTo>
                    <a:pt x="108" y="196"/>
                    <a:pt x="3" y="175"/>
                    <a:pt x="3" y="17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45" y="167"/>
                    <a:pt x="169" y="169"/>
                    <a:pt x="223" y="146"/>
                  </a:cubicBezTo>
                  <a:cubicBezTo>
                    <a:pt x="333" y="99"/>
                    <a:pt x="372" y="64"/>
                    <a:pt x="445" y="10"/>
                  </a:cubicBezTo>
                  <a:cubicBezTo>
                    <a:pt x="450" y="6"/>
                    <a:pt x="454" y="3"/>
                    <a:pt x="458" y="0"/>
                  </a:cubicBezTo>
                  <a:lnTo>
                    <a:pt x="467" y="27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îŝḻïďê"/>
            <p:cNvSpPr/>
            <p:nvPr/>
          </p:nvSpPr>
          <p:spPr bwMode="auto">
            <a:xfrm>
              <a:off x="5786294" y="3876914"/>
              <a:ext cx="151323" cy="149305"/>
            </a:xfrm>
            <a:custGeom>
              <a:avLst/>
              <a:gdLst>
                <a:gd name="T0" fmla="*/ 33 w 36"/>
                <a:gd name="T1" fmla="*/ 13 h 36"/>
                <a:gd name="T2" fmla="*/ 22 w 36"/>
                <a:gd name="T3" fmla="*/ 33 h 36"/>
                <a:gd name="T4" fmla="*/ 2 w 36"/>
                <a:gd name="T5" fmla="*/ 22 h 36"/>
                <a:gd name="T6" fmla="*/ 13 w 36"/>
                <a:gd name="T7" fmla="*/ 2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0"/>
                    <a:pt x="22" y="33"/>
                  </a:cubicBezTo>
                  <a:cubicBezTo>
                    <a:pt x="14" y="36"/>
                    <a:pt x="5" y="31"/>
                    <a:pt x="2" y="22"/>
                  </a:cubicBezTo>
                  <a:cubicBezTo>
                    <a:pt x="0" y="14"/>
                    <a:pt x="4" y="5"/>
                    <a:pt x="13" y="2"/>
                  </a:cubicBezTo>
                  <a:cubicBezTo>
                    <a:pt x="21" y="0"/>
                    <a:pt x="30" y="4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îşļíďê"/>
            <p:cNvSpPr/>
            <p:nvPr/>
          </p:nvSpPr>
          <p:spPr bwMode="auto">
            <a:xfrm>
              <a:off x="5828664" y="4236052"/>
              <a:ext cx="151323" cy="151323"/>
            </a:xfrm>
            <a:custGeom>
              <a:avLst/>
              <a:gdLst>
                <a:gd name="T0" fmla="*/ 34 w 36"/>
                <a:gd name="T1" fmla="*/ 13 h 36"/>
                <a:gd name="T2" fmla="*/ 23 w 36"/>
                <a:gd name="T3" fmla="*/ 33 h 36"/>
                <a:gd name="T4" fmla="*/ 3 w 36"/>
                <a:gd name="T5" fmla="*/ 23 h 36"/>
                <a:gd name="T6" fmla="*/ 13 w 36"/>
                <a:gd name="T7" fmla="*/ 3 h 36"/>
                <a:gd name="T8" fmla="*/ 34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4" y="13"/>
                  </a:moveTo>
                  <a:cubicBezTo>
                    <a:pt x="36" y="21"/>
                    <a:pt x="32" y="30"/>
                    <a:pt x="23" y="33"/>
                  </a:cubicBezTo>
                  <a:cubicBezTo>
                    <a:pt x="15" y="36"/>
                    <a:pt x="6" y="31"/>
                    <a:pt x="3" y="23"/>
                  </a:cubicBezTo>
                  <a:cubicBezTo>
                    <a:pt x="0" y="14"/>
                    <a:pt x="5" y="5"/>
                    <a:pt x="13" y="3"/>
                  </a:cubicBezTo>
                  <a:cubicBezTo>
                    <a:pt x="22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ïśļíďê"/>
            <p:cNvSpPr/>
            <p:nvPr/>
          </p:nvSpPr>
          <p:spPr bwMode="auto">
            <a:xfrm>
              <a:off x="6010250" y="4566943"/>
              <a:ext cx="151323" cy="151323"/>
            </a:xfrm>
            <a:custGeom>
              <a:avLst/>
              <a:gdLst>
                <a:gd name="T0" fmla="*/ 33 w 36"/>
                <a:gd name="T1" fmla="*/ 13 h 36"/>
                <a:gd name="T2" fmla="*/ 23 w 36"/>
                <a:gd name="T3" fmla="*/ 33 h 36"/>
                <a:gd name="T4" fmla="*/ 2 w 36"/>
                <a:gd name="T5" fmla="*/ 23 h 36"/>
                <a:gd name="T6" fmla="*/ 13 w 36"/>
                <a:gd name="T7" fmla="*/ 3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1"/>
                    <a:pt x="23" y="33"/>
                  </a:cubicBezTo>
                  <a:cubicBezTo>
                    <a:pt x="14" y="36"/>
                    <a:pt x="5" y="31"/>
                    <a:pt x="2" y="23"/>
                  </a:cubicBezTo>
                  <a:cubicBezTo>
                    <a:pt x="0" y="14"/>
                    <a:pt x="4" y="5"/>
                    <a:pt x="13" y="3"/>
                  </a:cubicBezTo>
                  <a:cubicBezTo>
                    <a:pt x="21" y="0"/>
                    <a:pt x="30" y="5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íṩľïḓè"/>
            <p:cNvSpPr/>
            <p:nvPr/>
          </p:nvSpPr>
          <p:spPr bwMode="auto">
            <a:xfrm>
              <a:off x="5078106" y="2252721"/>
              <a:ext cx="617395" cy="286503"/>
            </a:xfrm>
            <a:custGeom>
              <a:avLst/>
              <a:gdLst>
                <a:gd name="T0" fmla="*/ 6 w 147"/>
                <a:gd name="T1" fmla="*/ 22 h 68"/>
                <a:gd name="T2" fmla="*/ 22 w 147"/>
                <a:gd name="T3" fmla="*/ 5 h 68"/>
                <a:gd name="T4" fmla="*/ 119 w 147"/>
                <a:gd name="T5" fmla="*/ 5 h 68"/>
                <a:gd name="T6" fmla="*/ 106 w 147"/>
                <a:gd name="T7" fmla="*/ 64 h 68"/>
                <a:gd name="T8" fmla="*/ 6 w 147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8">
                  <a:moveTo>
                    <a:pt x="6" y="22"/>
                  </a:move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47" y="11"/>
                    <a:pt x="147" y="68"/>
                    <a:pt x="106" y="64"/>
                  </a:cubicBezTo>
                  <a:cubicBezTo>
                    <a:pt x="56" y="49"/>
                    <a:pt x="13" y="33"/>
                    <a:pt x="6" y="22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îṡḻîḓê"/>
            <p:cNvSpPr/>
            <p:nvPr/>
          </p:nvSpPr>
          <p:spPr bwMode="auto">
            <a:xfrm>
              <a:off x="5078106" y="2252721"/>
              <a:ext cx="579060" cy="256240"/>
            </a:xfrm>
            <a:custGeom>
              <a:avLst/>
              <a:gdLst>
                <a:gd name="T0" fmla="*/ 138 w 138"/>
                <a:gd name="T1" fmla="*/ 27 h 61"/>
                <a:gd name="T2" fmla="*/ 135 w 138"/>
                <a:gd name="T3" fmla="*/ 36 h 61"/>
                <a:gd name="T4" fmla="*/ 121 w 138"/>
                <a:gd name="T5" fmla="*/ 54 h 61"/>
                <a:gd name="T6" fmla="*/ 93 w 138"/>
                <a:gd name="T7" fmla="*/ 52 h 61"/>
                <a:gd name="T8" fmla="*/ 90 w 138"/>
                <a:gd name="T9" fmla="*/ 40 h 61"/>
                <a:gd name="T10" fmla="*/ 85 w 138"/>
                <a:gd name="T11" fmla="*/ 19 h 61"/>
                <a:gd name="T12" fmla="*/ 79 w 138"/>
                <a:gd name="T13" fmla="*/ 46 h 61"/>
                <a:gd name="T14" fmla="*/ 58 w 138"/>
                <a:gd name="T15" fmla="*/ 40 h 61"/>
                <a:gd name="T16" fmla="*/ 59 w 138"/>
                <a:gd name="T17" fmla="*/ 25 h 61"/>
                <a:gd name="T18" fmla="*/ 55 w 138"/>
                <a:gd name="T19" fmla="*/ 14 h 61"/>
                <a:gd name="T20" fmla="*/ 47 w 138"/>
                <a:gd name="T21" fmla="*/ 33 h 61"/>
                <a:gd name="T22" fmla="*/ 6 w 138"/>
                <a:gd name="T23" fmla="*/ 22 h 61"/>
                <a:gd name="T24" fmla="*/ 22 w 138"/>
                <a:gd name="T25" fmla="*/ 5 h 61"/>
                <a:gd name="T26" fmla="*/ 119 w 138"/>
                <a:gd name="T27" fmla="*/ 5 h 61"/>
                <a:gd name="T28" fmla="*/ 138 w 138"/>
                <a:gd name="T29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61">
                  <a:moveTo>
                    <a:pt x="138" y="27"/>
                  </a:moveTo>
                  <a:cubicBezTo>
                    <a:pt x="137" y="29"/>
                    <a:pt x="136" y="33"/>
                    <a:pt x="135" y="36"/>
                  </a:cubicBezTo>
                  <a:cubicBezTo>
                    <a:pt x="133" y="46"/>
                    <a:pt x="133" y="47"/>
                    <a:pt x="121" y="54"/>
                  </a:cubicBezTo>
                  <a:cubicBezTo>
                    <a:pt x="109" y="61"/>
                    <a:pt x="99" y="53"/>
                    <a:pt x="93" y="52"/>
                  </a:cubicBezTo>
                  <a:cubicBezTo>
                    <a:pt x="88" y="52"/>
                    <a:pt x="90" y="47"/>
                    <a:pt x="90" y="40"/>
                  </a:cubicBezTo>
                  <a:cubicBezTo>
                    <a:pt x="91" y="33"/>
                    <a:pt x="87" y="22"/>
                    <a:pt x="85" y="19"/>
                  </a:cubicBezTo>
                  <a:cubicBezTo>
                    <a:pt x="83" y="17"/>
                    <a:pt x="83" y="41"/>
                    <a:pt x="79" y="46"/>
                  </a:cubicBezTo>
                  <a:cubicBezTo>
                    <a:pt x="74" y="51"/>
                    <a:pt x="65" y="41"/>
                    <a:pt x="58" y="40"/>
                  </a:cubicBezTo>
                  <a:cubicBezTo>
                    <a:pt x="52" y="39"/>
                    <a:pt x="59" y="35"/>
                    <a:pt x="59" y="25"/>
                  </a:cubicBezTo>
                  <a:cubicBezTo>
                    <a:pt x="60" y="16"/>
                    <a:pt x="55" y="14"/>
                    <a:pt x="55" y="14"/>
                  </a:cubicBezTo>
                  <a:cubicBezTo>
                    <a:pt x="55" y="14"/>
                    <a:pt x="53" y="29"/>
                    <a:pt x="47" y="33"/>
                  </a:cubicBezTo>
                  <a:cubicBezTo>
                    <a:pt x="41" y="38"/>
                    <a:pt x="23" y="27"/>
                    <a:pt x="6" y="22"/>
                  </a:cubicBez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29" y="7"/>
                    <a:pt x="136" y="16"/>
                    <a:pt x="138" y="27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ïṣḻîḋê"/>
            <p:cNvSpPr/>
            <p:nvPr/>
          </p:nvSpPr>
          <p:spPr bwMode="auto">
            <a:xfrm>
              <a:off x="5102317" y="2313250"/>
              <a:ext cx="566954" cy="234045"/>
            </a:xfrm>
            <a:custGeom>
              <a:avLst/>
              <a:gdLst>
                <a:gd name="T0" fmla="*/ 100 w 135"/>
                <a:gd name="T1" fmla="*/ 50 h 56"/>
                <a:gd name="T2" fmla="*/ 0 w 135"/>
                <a:gd name="T3" fmla="*/ 8 h 56"/>
                <a:gd name="T4" fmla="*/ 41 w 135"/>
                <a:gd name="T5" fmla="*/ 19 h 56"/>
                <a:gd name="T6" fmla="*/ 49 w 135"/>
                <a:gd name="T7" fmla="*/ 0 h 56"/>
                <a:gd name="T8" fmla="*/ 53 w 135"/>
                <a:gd name="T9" fmla="*/ 11 h 56"/>
                <a:gd name="T10" fmla="*/ 52 w 135"/>
                <a:gd name="T11" fmla="*/ 26 h 56"/>
                <a:gd name="T12" fmla="*/ 73 w 135"/>
                <a:gd name="T13" fmla="*/ 32 h 56"/>
                <a:gd name="T14" fmla="*/ 79 w 135"/>
                <a:gd name="T15" fmla="*/ 5 h 56"/>
                <a:gd name="T16" fmla="*/ 84 w 135"/>
                <a:gd name="T17" fmla="*/ 26 h 56"/>
                <a:gd name="T18" fmla="*/ 87 w 135"/>
                <a:gd name="T19" fmla="*/ 38 h 56"/>
                <a:gd name="T20" fmla="*/ 129 w 135"/>
                <a:gd name="T21" fmla="*/ 22 h 56"/>
                <a:gd name="T22" fmla="*/ 132 w 135"/>
                <a:gd name="T23" fmla="*/ 13 h 56"/>
                <a:gd name="T24" fmla="*/ 100 w 135"/>
                <a:gd name="T2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6">
                  <a:moveTo>
                    <a:pt x="100" y="50"/>
                  </a:moveTo>
                  <a:cubicBezTo>
                    <a:pt x="50" y="35"/>
                    <a:pt x="7" y="19"/>
                    <a:pt x="0" y="8"/>
                  </a:cubicBezTo>
                  <a:cubicBezTo>
                    <a:pt x="17" y="13"/>
                    <a:pt x="35" y="24"/>
                    <a:pt x="41" y="19"/>
                  </a:cubicBezTo>
                  <a:cubicBezTo>
                    <a:pt x="47" y="15"/>
                    <a:pt x="49" y="0"/>
                    <a:pt x="49" y="0"/>
                  </a:cubicBezTo>
                  <a:cubicBezTo>
                    <a:pt x="49" y="0"/>
                    <a:pt x="54" y="2"/>
                    <a:pt x="53" y="11"/>
                  </a:cubicBezTo>
                  <a:cubicBezTo>
                    <a:pt x="53" y="21"/>
                    <a:pt x="46" y="25"/>
                    <a:pt x="52" y="26"/>
                  </a:cubicBezTo>
                  <a:cubicBezTo>
                    <a:pt x="59" y="27"/>
                    <a:pt x="68" y="37"/>
                    <a:pt x="73" y="32"/>
                  </a:cubicBezTo>
                  <a:cubicBezTo>
                    <a:pt x="77" y="27"/>
                    <a:pt x="77" y="3"/>
                    <a:pt x="79" y="5"/>
                  </a:cubicBezTo>
                  <a:cubicBezTo>
                    <a:pt x="81" y="8"/>
                    <a:pt x="85" y="19"/>
                    <a:pt x="84" y="26"/>
                  </a:cubicBezTo>
                  <a:cubicBezTo>
                    <a:pt x="84" y="33"/>
                    <a:pt x="82" y="38"/>
                    <a:pt x="87" y="38"/>
                  </a:cubicBezTo>
                  <a:cubicBezTo>
                    <a:pt x="88" y="38"/>
                    <a:pt x="120" y="56"/>
                    <a:pt x="129" y="22"/>
                  </a:cubicBezTo>
                  <a:cubicBezTo>
                    <a:pt x="130" y="19"/>
                    <a:pt x="131" y="15"/>
                    <a:pt x="132" y="13"/>
                  </a:cubicBezTo>
                  <a:cubicBezTo>
                    <a:pt x="135" y="31"/>
                    <a:pt x="126" y="53"/>
                    <a:pt x="100" y="50"/>
                  </a:cubicBezTo>
                  <a:close/>
                </a:path>
              </a:pathLst>
            </a:custGeom>
            <a:solidFill>
              <a:srgbClr val="F49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ïslíḑê"/>
            <p:cNvSpPr/>
            <p:nvPr/>
          </p:nvSpPr>
          <p:spPr bwMode="auto">
            <a:xfrm>
              <a:off x="5191093" y="1411371"/>
              <a:ext cx="1801744" cy="905916"/>
            </a:xfrm>
            <a:custGeom>
              <a:avLst/>
              <a:gdLst>
                <a:gd name="T0" fmla="*/ 0 w 429"/>
                <a:gd name="T1" fmla="*/ 110 h 216"/>
                <a:gd name="T2" fmla="*/ 415 w 429"/>
                <a:gd name="T3" fmla="*/ 216 h 216"/>
                <a:gd name="T4" fmla="*/ 429 w 429"/>
                <a:gd name="T5" fmla="*/ 146 h 216"/>
                <a:gd name="T6" fmla="*/ 36 w 429"/>
                <a:gd name="T7" fmla="*/ 0 h 216"/>
                <a:gd name="T8" fmla="*/ 0 w 429"/>
                <a:gd name="T9" fmla="*/ 1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216">
                  <a:moveTo>
                    <a:pt x="0" y="110"/>
                  </a:moveTo>
                  <a:cubicBezTo>
                    <a:pt x="145" y="172"/>
                    <a:pt x="221" y="198"/>
                    <a:pt x="415" y="216"/>
                  </a:cubicBezTo>
                  <a:cubicBezTo>
                    <a:pt x="429" y="146"/>
                    <a:pt x="429" y="146"/>
                    <a:pt x="429" y="146"/>
                  </a:cubicBezTo>
                  <a:cubicBezTo>
                    <a:pt x="244" y="112"/>
                    <a:pt x="102" y="50"/>
                    <a:pt x="36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íşlîdè"/>
            <p:cNvSpPr/>
            <p:nvPr/>
          </p:nvSpPr>
          <p:spPr bwMode="auto">
            <a:xfrm>
              <a:off x="5191093" y="1843143"/>
              <a:ext cx="1801744" cy="474144"/>
            </a:xfrm>
            <a:custGeom>
              <a:avLst/>
              <a:gdLst>
                <a:gd name="T0" fmla="*/ 429 w 429"/>
                <a:gd name="T1" fmla="*/ 43 h 113"/>
                <a:gd name="T2" fmla="*/ 415 w 429"/>
                <a:gd name="T3" fmla="*/ 113 h 113"/>
                <a:gd name="T4" fmla="*/ 0 w 429"/>
                <a:gd name="T5" fmla="*/ 7 h 113"/>
                <a:gd name="T6" fmla="*/ 2 w 429"/>
                <a:gd name="T7" fmla="*/ 0 h 113"/>
                <a:gd name="T8" fmla="*/ 289 w 429"/>
                <a:gd name="T9" fmla="*/ 78 h 113"/>
                <a:gd name="T10" fmla="*/ 397 w 429"/>
                <a:gd name="T11" fmla="*/ 66 h 113"/>
                <a:gd name="T12" fmla="*/ 419 w 429"/>
                <a:gd name="T13" fmla="*/ 41 h 113"/>
                <a:gd name="T14" fmla="*/ 429 w 429"/>
                <a:gd name="T15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113">
                  <a:moveTo>
                    <a:pt x="429" y="43"/>
                  </a:moveTo>
                  <a:cubicBezTo>
                    <a:pt x="415" y="113"/>
                    <a:pt x="415" y="113"/>
                    <a:pt x="415" y="113"/>
                  </a:cubicBezTo>
                  <a:cubicBezTo>
                    <a:pt x="221" y="95"/>
                    <a:pt x="145" y="69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7" y="19"/>
                    <a:pt x="193" y="72"/>
                    <a:pt x="289" y="78"/>
                  </a:cubicBezTo>
                  <a:cubicBezTo>
                    <a:pt x="324" y="80"/>
                    <a:pt x="376" y="85"/>
                    <a:pt x="397" y="66"/>
                  </a:cubicBezTo>
                  <a:cubicBezTo>
                    <a:pt x="407" y="58"/>
                    <a:pt x="415" y="51"/>
                    <a:pt x="419" y="41"/>
                  </a:cubicBezTo>
                  <a:cubicBezTo>
                    <a:pt x="422" y="42"/>
                    <a:pt x="425" y="43"/>
                    <a:pt x="429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îś1îḍé"/>
            <p:cNvSpPr/>
            <p:nvPr/>
          </p:nvSpPr>
          <p:spPr bwMode="auto">
            <a:xfrm>
              <a:off x="7311622" y="2057012"/>
              <a:ext cx="377297" cy="369227"/>
            </a:xfrm>
            <a:custGeom>
              <a:avLst/>
              <a:gdLst>
                <a:gd name="T0" fmla="*/ 83 w 90"/>
                <a:gd name="T1" fmla="*/ 57 h 88"/>
                <a:gd name="T2" fmla="*/ 33 w 90"/>
                <a:gd name="T3" fmla="*/ 81 h 88"/>
                <a:gd name="T4" fmla="*/ 7 w 90"/>
                <a:gd name="T5" fmla="*/ 32 h 88"/>
                <a:gd name="T6" fmla="*/ 57 w 90"/>
                <a:gd name="T7" fmla="*/ 7 h 88"/>
                <a:gd name="T8" fmla="*/ 83 w 90"/>
                <a:gd name="T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83" y="57"/>
                  </a:moveTo>
                  <a:cubicBezTo>
                    <a:pt x="77" y="77"/>
                    <a:pt x="54" y="88"/>
                    <a:pt x="33" y="81"/>
                  </a:cubicBezTo>
                  <a:cubicBezTo>
                    <a:pt x="12" y="74"/>
                    <a:pt x="0" y="52"/>
                    <a:pt x="7" y="32"/>
                  </a:cubicBezTo>
                  <a:cubicBezTo>
                    <a:pt x="13" y="11"/>
                    <a:pt x="36" y="0"/>
                    <a:pt x="57" y="7"/>
                  </a:cubicBezTo>
                  <a:cubicBezTo>
                    <a:pt x="78" y="14"/>
                    <a:pt x="90" y="36"/>
                    <a:pt x="83" y="57"/>
                  </a:cubicBez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ïšḻîḍé"/>
            <p:cNvSpPr/>
            <p:nvPr/>
          </p:nvSpPr>
          <p:spPr bwMode="auto">
            <a:xfrm>
              <a:off x="7353992" y="2115523"/>
              <a:ext cx="330891" cy="310715"/>
            </a:xfrm>
            <a:custGeom>
              <a:avLst/>
              <a:gdLst>
                <a:gd name="T0" fmla="*/ 73 w 79"/>
                <a:gd name="T1" fmla="*/ 43 h 74"/>
                <a:gd name="T2" fmla="*/ 23 w 79"/>
                <a:gd name="T3" fmla="*/ 67 h 74"/>
                <a:gd name="T4" fmla="*/ 0 w 79"/>
                <a:gd name="T5" fmla="*/ 49 h 74"/>
                <a:gd name="T6" fmla="*/ 50 w 79"/>
                <a:gd name="T7" fmla="*/ 50 h 74"/>
                <a:gd name="T8" fmla="*/ 60 w 79"/>
                <a:gd name="T9" fmla="*/ 0 h 74"/>
                <a:gd name="T10" fmla="*/ 73 w 79"/>
                <a:gd name="T11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73" y="43"/>
                  </a:moveTo>
                  <a:cubicBezTo>
                    <a:pt x="67" y="63"/>
                    <a:pt x="44" y="74"/>
                    <a:pt x="23" y="67"/>
                  </a:cubicBezTo>
                  <a:cubicBezTo>
                    <a:pt x="13" y="64"/>
                    <a:pt x="5" y="57"/>
                    <a:pt x="0" y="49"/>
                  </a:cubicBezTo>
                  <a:cubicBezTo>
                    <a:pt x="3" y="51"/>
                    <a:pt x="31" y="67"/>
                    <a:pt x="50" y="50"/>
                  </a:cubicBezTo>
                  <a:cubicBezTo>
                    <a:pt x="70" y="31"/>
                    <a:pt x="63" y="11"/>
                    <a:pt x="60" y="0"/>
                  </a:cubicBezTo>
                  <a:cubicBezTo>
                    <a:pt x="73" y="10"/>
                    <a:pt x="79" y="27"/>
                    <a:pt x="73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$1îḓe"/>
            <p:cNvSpPr/>
            <p:nvPr/>
          </p:nvSpPr>
          <p:spPr bwMode="auto">
            <a:xfrm>
              <a:off x="5396891" y="2127628"/>
              <a:ext cx="88776" cy="88776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ïs1îḍê"/>
            <p:cNvSpPr/>
            <p:nvPr/>
          </p:nvSpPr>
          <p:spPr bwMode="auto">
            <a:xfrm>
              <a:off x="5451368" y="215789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6 h 6"/>
                <a:gd name="T4" fmla="*/ 0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6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îSḷîḍê"/>
            <p:cNvSpPr/>
            <p:nvPr/>
          </p:nvSpPr>
          <p:spPr bwMode="auto">
            <a:xfrm>
              <a:off x="5677342" y="2169999"/>
              <a:ext cx="88776" cy="92811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išľíďé"/>
            <p:cNvSpPr/>
            <p:nvPr/>
          </p:nvSpPr>
          <p:spPr bwMode="auto">
            <a:xfrm>
              <a:off x="5731818" y="220833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ï$líďè"/>
            <p:cNvSpPr/>
            <p:nvPr/>
          </p:nvSpPr>
          <p:spPr bwMode="auto">
            <a:xfrm>
              <a:off x="5564355" y="2621948"/>
              <a:ext cx="62547" cy="68599"/>
            </a:xfrm>
            <a:custGeom>
              <a:avLst/>
              <a:gdLst>
                <a:gd name="T0" fmla="*/ 15 w 31"/>
                <a:gd name="T1" fmla="*/ 0 h 34"/>
                <a:gd name="T2" fmla="*/ 0 w 31"/>
                <a:gd name="T3" fmla="*/ 11 h 34"/>
                <a:gd name="T4" fmla="*/ 0 w 31"/>
                <a:gd name="T5" fmla="*/ 27 h 34"/>
                <a:gd name="T6" fmla="*/ 23 w 31"/>
                <a:gd name="T7" fmla="*/ 34 h 34"/>
                <a:gd name="T8" fmla="*/ 31 w 31"/>
                <a:gd name="T9" fmla="*/ 11 h 34"/>
                <a:gd name="T10" fmla="*/ 15 w 3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15" y="0"/>
                  </a:moveTo>
                  <a:lnTo>
                    <a:pt x="0" y="11"/>
                  </a:lnTo>
                  <a:lnTo>
                    <a:pt x="0" y="27"/>
                  </a:lnTo>
                  <a:lnTo>
                    <a:pt x="23" y="34"/>
                  </a:lnTo>
                  <a:lnTo>
                    <a:pt x="31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i$ḷîḋè"/>
            <p:cNvSpPr/>
            <p:nvPr/>
          </p:nvSpPr>
          <p:spPr bwMode="auto">
            <a:xfrm>
              <a:off x="5711641" y="2640106"/>
              <a:ext cx="70618" cy="66582"/>
            </a:xfrm>
            <a:custGeom>
              <a:avLst/>
              <a:gdLst>
                <a:gd name="T0" fmla="*/ 25 w 35"/>
                <a:gd name="T1" fmla="*/ 0 h 33"/>
                <a:gd name="T2" fmla="*/ 8 w 35"/>
                <a:gd name="T3" fmla="*/ 0 h 33"/>
                <a:gd name="T4" fmla="*/ 0 w 35"/>
                <a:gd name="T5" fmla="*/ 14 h 33"/>
                <a:gd name="T6" fmla="*/ 15 w 35"/>
                <a:gd name="T7" fmla="*/ 33 h 33"/>
                <a:gd name="T8" fmla="*/ 35 w 35"/>
                <a:gd name="T9" fmla="*/ 18 h 33"/>
                <a:gd name="T10" fmla="*/ 25 w 35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3">
                  <a:moveTo>
                    <a:pt x="25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5" y="33"/>
                  </a:lnTo>
                  <a:lnTo>
                    <a:pt x="35" y="18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îṧliḓê"/>
            <p:cNvSpPr/>
            <p:nvPr/>
          </p:nvSpPr>
          <p:spPr bwMode="auto">
            <a:xfrm>
              <a:off x="5836734" y="2563436"/>
              <a:ext cx="68599" cy="66582"/>
            </a:xfrm>
            <a:custGeom>
              <a:avLst/>
              <a:gdLst>
                <a:gd name="T0" fmla="*/ 5 w 34"/>
                <a:gd name="T1" fmla="*/ 6 h 33"/>
                <a:gd name="T2" fmla="*/ 21 w 34"/>
                <a:gd name="T3" fmla="*/ 0 h 33"/>
                <a:gd name="T4" fmla="*/ 34 w 34"/>
                <a:gd name="T5" fmla="*/ 11 h 33"/>
                <a:gd name="T6" fmla="*/ 25 w 34"/>
                <a:gd name="T7" fmla="*/ 33 h 33"/>
                <a:gd name="T8" fmla="*/ 0 w 34"/>
                <a:gd name="T9" fmla="*/ 27 h 33"/>
                <a:gd name="T10" fmla="*/ 5 w 34"/>
                <a:gd name="T1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3">
                  <a:moveTo>
                    <a:pt x="5" y="6"/>
                  </a:moveTo>
                  <a:lnTo>
                    <a:pt x="21" y="0"/>
                  </a:lnTo>
                  <a:lnTo>
                    <a:pt x="34" y="11"/>
                  </a:lnTo>
                  <a:lnTo>
                    <a:pt x="25" y="33"/>
                  </a:lnTo>
                  <a:lnTo>
                    <a:pt x="0" y="27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íSḷíďè"/>
            <p:cNvSpPr/>
            <p:nvPr/>
          </p:nvSpPr>
          <p:spPr bwMode="auto">
            <a:xfrm>
              <a:off x="5800417" y="2430273"/>
              <a:ext cx="217904" cy="213869"/>
            </a:xfrm>
            <a:custGeom>
              <a:avLst/>
              <a:gdLst>
                <a:gd name="T0" fmla="*/ 9 w 52"/>
                <a:gd name="T1" fmla="*/ 0 h 51"/>
                <a:gd name="T2" fmla="*/ 15 w 52"/>
                <a:gd name="T3" fmla="*/ 34 h 51"/>
                <a:gd name="T4" fmla="*/ 52 w 52"/>
                <a:gd name="T5" fmla="*/ 46 h 51"/>
                <a:gd name="T6" fmla="*/ 9 w 5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9" y="0"/>
                  </a:moveTo>
                  <a:cubicBezTo>
                    <a:pt x="9" y="0"/>
                    <a:pt x="0" y="17"/>
                    <a:pt x="15" y="34"/>
                  </a:cubicBezTo>
                  <a:cubicBezTo>
                    <a:pt x="29" y="51"/>
                    <a:pt x="52" y="46"/>
                    <a:pt x="52" y="46"/>
                  </a:cubicBezTo>
                  <a:cubicBezTo>
                    <a:pt x="25" y="39"/>
                    <a:pt x="11" y="23"/>
                    <a:pt x="9" y="0"/>
                  </a:cubicBezTo>
                  <a:close/>
                </a:path>
              </a:pathLst>
            </a:custGeom>
            <a:solidFill>
              <a:srgbClr val="B3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ïsļiḑè"/>
            <p:cNvSpPr/>
            <p:nvPr/>
          </p:nvSpPr>
          <p:spPr bwMode="auto">
            <a:xfrm>
              <a:off x="7226881" y="2232545"/>
              <a:ext cx="788894" cy="1018903"/>
            </a:xfrm>
            <a:custGeom>
              <a:avLst/>
              <a:gdLst>
                <a:gd name="T0" fmla="*/ 164 w 188"/>
                <a:gd name="T1" fmla="*/ 7 h 243"/>
                <a:gd name="T2" fmla="*/ 149 w 188"/>
                <a:gd name="T3" fmla="*/ 10 h 243"/>
                <a:gd name="T4" fmla="*/ 111 w 188"/>
                <a:gd name="T5" fmla="*/ 66 h 243"/>
                <a:gd name="T6" fmla="*/ 107 w 188"/>
                <a:gd name="T7" fmla="*/ 11 h 243"/>
                <a:gd name="T8" fmla="*/ 95 w 188"/>
                <a:gd name="T9" fmla="*/ 1 h 243"/>
                <a:gd name="T10" fmla="*/ 85 w 188"/>
                <a:gd name="T11" fmla="*/ 12 h 243"/>
                <a:gd name="T12" fmla="*/ 91 w 188"/>
                <a:gd name="T13" fmla="*/ 95 h 243"/>
                <a:gd name="T14" fmla="*/ 4 w 188"/>
                <a:gd name="T15" fmla="*/ 225 h 243"/>
                <a:gd name="T16" fmla="*/ 7 w 188"/>
                <a:gd name="T17" fmla="*/ 240 h 243"/>
                <a:gd name="T18" fmla="*/ 22 w 188"/>
                <a:gd name="T19" fmla="*/ 237 h 243"/>
                <a:gd name="T20" fmla="*/ 94 w 188"/>
                <a:gd name="T21" fmla="*/ 129 h 243"/>
                <a:gd name="T22" fmla="*/ 97 w 188"/>
                <a:gd name="T23" fmla="*/ 129 h 243"/>
                <a:gd name="T24" fmla="*/ 179 w 188"/>
                <a:gd name="T25" fmla="*/ 102 h 243"/>
                <a:gd name="T26" fmla="*/ 182 w 188"/>
                <a:gd name="T27" fmla="*/ 100 h 243"/>
                <a:gd name="T28" fmla="*/ 186 w 188"/>
                <a:gd name="T29" fmla="*/ 88 h 243"/>
                <a:gd name="T30" fmla="*/ 173 w 188"/>
                <a:gd name="T31" fmla="*/ 81 h 243"/>
                <a:gd name="T32" fmla="*/ 114 w 188"/>
                <a:gd name="T33" fmla="*/ 100 h 243"/>
                <a:gd name="T34" fmla="*/ 167 w 188"/>
                <a:gd name="T35" fmla="*/ 22 h 243"/>
                <a:gd name="T36" fmla="*/ 164 w 188"/>
                <a:gd name="T37" fmla="*/ 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43">
                  <a:moveTo>
                    <a:pt x="164" y="7"/>
                  </a:moveTo>
                  <a:cubicBezTo>
                    <a:pt x="159" y="3"/>
                    <a:pt x="152" y="5"/>
                    <a:pt x="149" y="10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6" y="5"/>
                    <a:pt x="101" y="0"/>
                    <a:pt x="95" y="1"/>
                  </a:cubicBezTo>
                  <a:cubicBezTo>
                    <a:pt x="89" y="1"/>
                    <a:pt x="85" y="6"/>
                    <a:pt x="85" y="12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0" y="230"/>
                    <a:pt x="2" y="236"/>
                    <a:pt x="7" y="240"/>
                  </a:cubicBezTo>
                  <a:cubicBezTo>
                    <a:pt x="12" y="243"/>
                    <a:pt x="18" y="242"/>
                    <a:pt x="22" y="237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5" y="129"/>
                    <a:pt x="96" y="129"/>
                    <a:pt x="97" y="129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80" y="101"/>
                    <a:pt x="181" y="101"/>
                    <a:pt x="182" y="100"/>
                  </a:cubicBezTo>
                  <a:cubicBezTo>
                    <a:pt x="186" y="98"/>
                    <a:pt x="188" y="93"/>
                    <a:pt x="186" y="88"/>
                  </a:cubicBezTo>
                  <a:cubicBezTo>
                    <a:pt x="184" y="82"/>
                    <a:pt x="178" y="79"/>
                    <a:pt x="173" y="81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70" y="17"/>
                    <a:pt x="169" y="10"/>
                    <a:pt x="164" y="7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iṥlîḓé"/>
            <p:cNvSpPr/>
            <p:nvPr/>
          </p:nvSpPr>
          <p:spPr bwMode="auto">
            <a:xfrm>
              <a:off x="7289427" y="1990430"/>
              <a:ext cx="899863" cy="996709"/>
            </a:xfrm>
            <a:custGeom>
              <a:avLst/>
              <a:gdLst>
                <a:gd name="T0" fmla="*/ 8 w 214"/>
                <a:gd name="T1" fmla="*/ 192 h 238"/>
                <a:gd name="T2" fmla="*/ 94 w 214"/>
                <a:gd name="T3" fmla="*/ 238 h 238"/>
                <a:gd name="T4" fmla="*/ 112 w 214"/>
                <a:gd name="T5" fmla="*/ 196 h 238"/>
                <a:gd name="T6" fmla="*/ 184 w 214"/>
                <a:gd name="T7" fmla="*/ 146 h 238"/>
                <a:gd name="T8" fmla="*/ 111 w 214"/>
                <a:gd name="T9" fmla="*/ 12 h 238"/>
                <a:gd name="T10" fmla="*/ 47 w 214"/>
                <a:gd name="T11" fmla="*/ 125 h 238"/>
                <a:gd name="T12" fmla="*/ 28 w 214"/>
                <a:gd name="T13" fmla="*/ 79 h 238"/>
                <a:gd name="T14" fmla="*/ 32 w 214"/>
                <a:gd name="T15" fmla="*/ 157 h 238"/>
                <a:gd name="T16" fmla="*/ 8 w 214"/>
                <a:gd name="T17" fmla="*/ 19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38">
                  <a:moveTo>
                    <a:pt x="8" y="192"/>
                  </a:moveTo>
                  <a:cubicBezTo>
                    <a:pt x="94" y="238"/>
                    <a:pt x="94" y="238"/>
                    <a:pt x="94" y="238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2" y="196"/>
                    <a:pt x="169" y="175"/>
                    <a:pt x="184" y="146"/>
                  </a:cubicBezTo>
                  <a:cubicBezTo>
                    <a:pt x="214" y="87"/>
                    <a:pt x="156" y="0"/>
                    <a:pt x="111" y="12"/>
                  </a:cubicBezTo>
                  <a:cubicBezTo>
                    <a:pt x="77" y="21"/>
                    <a:pt x="39" y="97"/>
                    <a:pt x="47" y="125"/>
                  </a:cubicBezTo>
                  <a:cubicBezTo>
                    <a:pt x="47" y="125"/>
                    <a:pt x="40" y="82"/>
                    <a:pt x="28" y="79"/>
                  </a:cubicBezTo>
                  <a:cubicBezTo>
                    <a:pt x="0" y="74"/>
                    <a:pt x="3" y="143"/>
                    <a:pt x="32" y="157"/>
                  </a:cubicBezTo>
                  <a:lnTo>
                    <a:pt x="8" y="192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ïṣlîḑè"/>
            <p:cNvSpPr/>
            <p:nvPr/>
          </p:nvSpPr>
          <p:spPr bwMode="auto">
            <a:xfrm>
              <a:off x="7420574" y="2048942"/>
              <a:ext cx="746523" cy="938198"/>
            </a:xfrm>
            <a:custGeom>
              <a:avLst/>
              <a:gdLst>
                <a:gd name="T0" fmla="*/ 21 w 178"/>
                <a:gd name="T1" fmla="*/ 150 h 224"/>
                <a:gd name="T2" fmla="*/ 0 w 178"/>
                <a:gd name="T3" fmla="*/ 191 h 224"/>
                <a:gd name="T4" fmla="*/ 63 w 178"/>
                <a:gd name="T5" fmla="*/ 224 h 224"/>
                <a:gd name="T6" fmla="*/ 81 w 178"/>
                <a:gd name="T7" fmla="*/ 182 h 224"/>
                <a:gd name="T8" fmla="*/ 153 w 178"/>
                <a:gd name="T9" fmla="*/ 132 h 224"/>
                <a:gd name="T10" fmla="*/ 105 w 178"/>
                <a:gd name="T11" fmla="*/ 0 h 224"/>
                <a:gd name="T12" fmla="*/ 112 w 178"/>
                <a:gd name="T13" fmla="*/ 31 h 224"/>
                <a:gd name="T14" fmla="*/ 21 w 178"/>
                <a:gd name="T15" fmla="*/ 15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24">
                  <a:moveTo>
                    <a:pt x="21" y="150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81" y="182"/>
                    <a:pt x="138" y="161"/>
                    <a:pt x="153" y="132"/>
                  </a:cubicBezTo>
                  <a:cubicBezTo>
                    <a:pt x="178" y="84"/>
                    <a:pt x="143" y="16"/>
                    <a:pt x="105" y="0"/>
                  </a:cubicBezTo>
                  <a:cubicBezTo>
                    <a:pt x="108" y="9"/>
                    <a:pt x="111" y="19"/>
                    <a:pt x="112" y="31"/>
                  </a:cubicBezTo>
                  <a:cubicBezTo>
                    <a:pt x="115" y="93"/>
                    <a:pt x="21" y="150"/>
                    <a:pt x="21" y="150"/>
                  </a:cubicBez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061028" y="2177143"/>
            <a:ext cx="80699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你最喜欢那个季节呢？为什么？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33238" y="3599543"/>
            <a:ext cx="6277752" cy="2955427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465206" y="3802743"/>
            <a:ext cx="5393556" cy="2752227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îSlíḋê"/>
          <p:cNvSpPr/>
          <p:nvPr/>
        </p:nvSpPr>
        <p:spPr>
          <a:xfrm>
            <a:off x="0" y="-13892"/>
            <a:ext cx="12192000" cy="928292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150" name="0c38131d-66ce-45a0-847b-0a84904de4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3" y="7816"/>
            <a:ext cx="890359" cy="935414"/>
            <a:chOff x="4002710" y="1229784"/>
            <a:chExt cx="4186580" cy="4398432"/>
          </a:xfrm>
        </p:grpSpPr>
        <p:sp>
          <p:nvSpPr>
            <p:cNvPr id="151" name="í$1idé"/>
            <p:cNvSpPr/>
            <p:nvPr/>
          </p:nvSpPr>
          <p:spPr bwMode="auto">
            <a:xfrm>
              <a:off x="4838008" y="1498128"/>
              <a:ext cx="2170969" cy="2049911"/>
            </a:xfrm>
            <a:custGeom>
              <a:avLst/>
              <a:gdLst>
                <a:gd name="T0" fmla="*/ 479 w 517"/>
                <a:gd name="T1" fmla="*/ 189 h 489"/>
                <a:gd name="T2" fmla="*/ 319 w 517"/>
                <a:gd name="T3" fmla="*/ 450 h 489"/>
                <a:gd name="T4" fmla="*/ 38 w 517"/>
                <a:gd name="T5" fmla="*/ 329 h 489"/>
                <a:gd name="T6" fmla="*/ 189 w 517"/>
                <a:gd name="T7" fmla="*/ 39 h 489"/>
                <a:gd name="T8" fmla="*/ 479 w 517"/>
                <a:gd name="T9" fmla="*/ 1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489">
                  <a:moveTo>
                    <a:pt x="479" y="189"/>
                  </a:moveTo>
                  <a:cubicBezTo>
                    <a:pt x="517" y="311"/>
                    <a:pt x="441" y="412"/>
                    <a:pt x="319" y="450"/>
                  </a:cubicBezTo>
                  <a:cubicBezTo>
                    <a:pt x="197" y="489"/>
                    <a:pt x="77" y="451"/>
                    <a:pt x="38" y="329"/>
                  </a:cubicBezTo>
                  <a:cubicBezTo>
                    <a:pt x="0" y="208"/>
                    <a:pt x="67" y="78"/>
                    <a:pt x="189" y="39"/>
                  </a:cubicBezTo>
                  <a:cubicBezTo>
                    <a:pt x="310" y="0"/>
                    <a:pt x="440" y="68"/>
                    <a:pt x="479" y="189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ïṡľîḋè"/>
            <p:cNvSpPr/>
            <p:nvPr/>
          </p:nvSpPr>
          <p:spPr bwMode="auto">
            <a:xfrm>
              <a:off x="5582513" y="1498128"/>
              <a:ext cx="1426464" cy="1967189"/>
            </a:xfrm>
            <a:custGeom>
              <a:avLst/>
              <a:gdLst>
                <a:gd name="T0" fmla="*/ 302 w 340"/>
                <a:gd name="T1" fmla="*/ 189 h 469"/>
                <a:gd name="T2" fmla="*/ 142 w 340"/>
                <a:gd name="T3" fmla="*/ 450 h 469"/>
                <a:gd name="T4" fmla="*/ 0 w 340"/>
                <a:gd name="T5" fmla="*/ 459 h 469"/>
                <a:gd name="T6" fmla="*/ 148 w 340"/>
                <a:gd name="T7" fmla="*/ 349 h 469"/>
                <a:gd name="T8" fmla="*/ 204 w 340"/>
                <a:gd name="T9" fmla="*/ 183 h 469"/>
                <a:gd name="T10" fmla="*/ 85 w 340"/>
                <a:gd name="T11" fmla="*/ 83 h 469"/>
                <a:gd name="T12" fmla="*/ 7 w 340"/>
                <a:gd name="T13" fmla="*/ 41 h 469"/>
                <a:gd name="T14" fmla="*/ 12 w 340"/>
                <a:gd name="T15" fmla="*/ 39 h 469"/>
                <a:gd name="T16" fmla="*/ 302 w 340"/>
                <a:gd name="T17" fmla="*/ 18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469">
                  <a:moveTo>
                    <a:pt x="302" y="189"/>
                  </a:moveTo>
                  <a:cubicBezTo>
                    <a:pt x="340" y="311"/>
                    <a:pt x="264" y="412"/>
                    <a:pt x="142" y="450"/>
                  </a:cubicBezTo>
                  <a:cubicBezTo>
                    <a:pt x="93" y="466"/>
                    <a:pt x="44" y="469"/>
                    <a:pt x="0" y="459"/>
                  </a:cubicBezTo>
                  <a:cubicBezTo>
                    <a:pt x="37" y="433"/>
                    <a:pt x="105" y="384"/>
                    <a:pt x="148" y="349"/>
                  </a:cubicBezTo>
                  <a:cubicBezTo>
                    <a:pt x="210" y="299"/>
                    <a:pt x="224" y="255"/>
                    <a:pt x="204" y="183"/>
                  </a:cubicBezTo>
                  <a:cubicBezTo>
                    <a:pt x="183" y="112"/>
                    <a:pt x="85" y="83"/>
                    <a:pt x="85" y="8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0"/>
                    <a:pt x="10" y="40"/>
                    <a:pt x="12" y="39"/>
                  </a:cubicBezTo>
                  <a:cubicBezTo>
                    <a:pt x="133" y="0"/>
                    <a:pt x="263" y="68"/>
                    <a:pt x="302" y="189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íṣḷiḑe"/>
            <p:cNvSpPr/>
            <p:nvPr/>
          </p:nvSpPr>
          <p:spPr bwMode="auto">
            <a:xfrm>
              <a:off x="4317460" y="3870860"/>
              <a:ext cx="1045132" cy="746523"/>
            </a:xfrm>
            <a:custGeom>
              <a:avLst/>
              <a:gdLst>
                <a:gd name="T0" fmla="*/ 3 w 249"/>
                <a:gd name="T1" fmla="*/ 148 h 178"/>
                <a:gd name="T2" fmla="*/ 7 w 249"/>
                <a:gd name="T3" fmla="*/ 133 h 178"/>
                <a:gd name="T4" fmla="*/ 66 w 249"/>
                <a:gd name="T5" fmla="*/ 99 h 178"/>
                <a:gd name="T6" fmla="*/ 11 w 249"/>
                <a:gd name="T7" fmla="*/ 91 h 178"/>
                <a:gd name="T8" fmla="*/ 2 w 249"/>
                <a:gd name="T9" fmla="*/ 79 h 178"/>
                <a:gd name="T10" fmla="*/ 14 w 249"/>
                <a:gd name="T11" fmla="*/ 69 h 178"/>
                <a:gd name="T12" fmla="*/ 96 w 249"/>
                <a:gd name="T13" fmla="*/ 81 h 178"/>
                <a:gd name="T14" fmla="*/ 232 w 249"/>
                <a:gd name="T15" fmla="*/ 3 h 178"/>
                <a:gd name="T16" fmla="*/ 246 w 249"/>
                <a:gd name="T17" fmla="*/ 7 h 178"/>
                <a:gd name="T18" fmla="*/ 245 w 249"/>
                <a:gd name="T19" fmla="*/ 19 h 178"/>
                <a:gd name="T20" fmla="*/ 242 w 249"/>
                <a:gd name="T21" fmla="*/ 22 h 178"/>
                <a:gd name="T22" fmla="*/ 130 w 249"/>
                <a:gd name="T23" fmla="*/ 87 h 178"/>
                <a:gd name="T24" fmla="*/ 129 w 249"/>
                <a:gd name="T25" fmla="*/ 89 h 178"/>
                <a:gd name="T26" fmla="*/ 97 w 249"/>
                <a:gd name="T27" fmla="*/ 170 h 178"/>
                <a:gd name="T28" fmla="*/ 83 w 249"/>
                <a:gd name="T29" fmla="*/ 176 h 178"/>
                <a:gd name="T30" fmla="*/ 77 w 249"/>
                <a:gd name="T31" fmla="*/ 161 h 178"/>
                <a:gd name="T32" fmla="*/ 100 w 249"/>
                <a:gd name="T33" fmla="*/ 104 h 178"/>
                <a:gd name="T34" fmla="*/ 18 w 249"/>
                <a:gd name="T35" fmla="*/ 152 h 178"/>
                <a:gd name="T36" fmla="*/ 3 w 249"/>
                <a:gd name="T37" fmla="*/ 14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78">
                  <a:moveTo>
                    <a:pt x="3" y="148"/>
                  </a:moveTo>
                  <a:cubicBezTo>
                    <a:pt x="0" y="142"/>
                    <a:pt x="2" y="136"/>
                    <a:pt x="7" y="133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5" y="90"/>
                    <a:pt x="1" y="85"/>
                    <a:pt x="2" y="79"/>
                  </a:cubicBezTo>
                  <a:cubicBezTo>
                    <a:pt x="3" y="73"/>
                    <a:pt x="8" y="69"/>
                    <a:pt x="14" y="69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7" y="0"/>
                    <a:pt x="243" y="2"/>
                    <a:pt x="246" y="7"/>
                  </a:cubicBezTo>
                  <a:cubicBezTo>
                    <a:pt x="249" y="11"/>
                    <a:pt x="248" y="16"/>
                    <a:pt x="245" y="19"/>
                  </a:cubicBezTo>
                  <a:cubicBezTo>
                    <a:pt x="245" y="20"/>
                    <a:pt x="244" y="21"/>
                    <a:pt x="242" y="22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8"/>
                    <a:pt x="130" y="88"/>
                    <a:pt x="129" y="89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95" y="175"/>
                    <a:pt x="88" y="178"/>
                    <a:pt x="83" y="176"/>
                  </a:cubicBezTo>
                  <a:cubicBezTo>
                    <a:pt x="77" y="173"/>
                    <a:pt x="75" y="167"/>
                    <a:pt x="77" y="161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3" y="155"/>
                    <a:pt x="6" y="153"/>
                    <a:pt x="3" y="148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ṩľïḍé"/>
            <p:cNvSpPr/>
            <p:nvPr/>
          </p:nvSpPr>
          <p:spPr bwMode="auto">
            <a:xfrm>
              <a:off x="4002710" y="3943495"/>
              <a:ext cx="990657" cy="895827"/>
            </a:xfrm>
            <a:custGeom>
              <a:avLst/>
              <a:gdLst>
                <a:gd name="T0" fmla="*/ 185 w 236"/>
                <a:gd name="T1" fmla="*/ 3 h 214"/>
                <a:gd name="T2" fmla="*/ 236 w 236"/>
                <a:gd name="T3" fmla="*/ 86 h 214"/>
                <a:gd name="T4" fmla="*/ 194 w 236"/>
                <a:gd name="T5" fmla="*/ 106 h 214"/>
                <a:gd name="T6" fmla="*/ 148 w 236"/>
                <a:gd name="T7" fmla="*/ 181 h 214"/>
                <a:gd name="T8" fmla="*/ 10 w 236"/>
                <a:gd name="T9" fmla="*/ 115 h 214"/>
                <a:gd name="T10" fmla="*/ 120 w 236"/>
                <a:gd name="T11" fmla="*/ 45 h 214"/>
                <a:gd name="T12" fmla="*/ 73 w 236"/>
                <a:gd name="T13" fmla="*/ 29 h 214"/>
                <a:gd name="T14" fmla="*/ 151 w 236"/>
                <a:gd name="T15" fmla="*/ 28 h 214"/>
                <a:gd name="T16" fmla="*/ 185 w 236"/>
                <a:gd name="T1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214">
                  <a:moveTo>
                    <a:pt x="185" y="3"/>
                  </a:moveTo>
                  <a:cubicBezTo>
                    <a:pt x="236" y="86"/>
                    <a:pt x="236" y="86"/>
                    <a:pt x="236" y="86"/>
                  </a:cubicBezTo>
                  <a:cubicBezTo>
                    <a:pt x="194" y="106"/>
                    <a:pt x="194" y="106"/>
                    <a:pt x="194" y="106"/>
                  </a:cubicBezTo>
                  <a:cubicBezTo>
                    <a:pt x="194" y="106"/>
                    <a:pt x="176" y="165"/>
                    <a:pt x="148" y="181"/>
                  </a:cubicBezTo>
                  <a:cubicBezTo>
                    <a:pt x="91" y="214"/>
                    <a:pt x="0" y="160"/>
                    <a:pt x="10" y="115"/>
                  </a:cubicBezTo>
                  <a:cubicBezTo>
                    <a:pt x="18" y="81"/>
                    <a:pt x="91" y="38"/>
                    <a:pt x="120" y="45"/>
                  </a:cubicBezTo>
                  <a:cubicBezTo>
                    <a:pt x="120" y="45"/>
                    <a:pt x="76" y="41"/>
                    <a:pt x="73" y="29"/>
                  </a:cubicBezTo>
                  <a:cubicBezTo>
                    <a:pt x="67" y="1"/>
                    <a:pt x="136" y="0"/>
                    <a:pt x="151" y="28"/>
                  </a:cubicBezTo>
                  <a:lnTo>
                    <a:pt x="185" y="3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iṧlïḑè"/>
            <p:cNvSpPr/>
            <p:nvPr/>
          </p:nvSpPr>
          <p:spPr bwMode="auto">
            <a:xfrm>
              <a:off x="4363865" y="4185610"/>
              <a:ext cx="629500" cy="566954"/>
            </a:xfrm>
            <a:custGeom>
              <a:avLst/>
              <a:gdLst>
                <a:gd name="T0" fmla="*/ 132 w 150"/>
                <a:gd name="T1" fmla="*/ 0 h 135"/>
                <a:gd name="T2" fmla="*/ 84 w 150"/>
                <a:gd name="T3" fmla="*/ 24 h 135"/>
                <a:gd name="T4" fmla="*/ 60 w 150"/>
                <a:gd name="T5" fmla="*/ 85 h 135"/>
                <a:gd name="T6" fmla="*/ 0 w 150"/>
                <a:gd name="T7" fmla="*/ 131 h 135"/>
                <a:gd name="T8" fmla="*/ 62 w 150"/>
                <a:gd name="T9" fmla="*/ 123 h 135"/>
                <a:gd name="T10" fmla="*/ 108 w 150"/>
                <a:gd name="T11" fmla="*/ 48 h 135"/>
                <a:gd name="T12" fmla="*/ 150 w 150"/>
                <a:gd name="T13" fmla="*/ 28 h 135"/>
                <a:gd name="T14" fmla="*/ 132 w 15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35">
                  <a:moveTo>
                    <a:pt x="13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74" y="59"/>
                    <a:pt x="60" y="85"/>
                  </a:cubicBezTo>
                  <a:cubicBezTo>
                    <a:pt x="50" y="104"/>
                    <a:pt x="17" y="122"/>
                    <a:pt x="0" y="131"/>
                  </a:cubicBezTo>
                  <a:cubicBezTo>
                    <a:pt x="21" y="135"/>
                    <a:pt x="43" y="134"/>
                    <a:pt x="62" y="123"/>
                  </a:cubicBezTo>
                  <a:cubicBezTo>
                    <a:pt x="90" y="107"/>
                    <a:pt x="108" y="48"/>
                    <a:pt x="108" y="48"/>
                  </a:cubicBezTo>
                  <a:cubicBezTo>
                    <a:pt x="150" y="28"/>
                    <a:pt x="150" y="28"/>
                    <a:pt x="150" y="28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ïṩliḍè"/>
            <p:cNvSpPr/>
            <p:nvPr/>
          </p:nvSpPr>
          <p:spPr bwMode="auto">
            <a:xfrm>
              <a:off x="5427156" y="1229784"/>
              <a:ext cx="2064035" cy="964427"/>
            </a:xfrm>
            <a:custGeom>
              <a:avLst/>
              <a:gdLst>
                <a:gd name="T0" fmla="*/ 0 w 492"/>
                <a:gd name="T1" fmla="*/ 86 h 230"/>
                <a:gd name="T2" fmla="*/ 152 w 492"/>
                <a:gd name="T3" fmla="*/ 8 h 230"/>
                <a:gd name="T4" fmla="*/ 417 w 492"/>
                <a:gd name="T5" fmla="*/ 108 h 230"/>
                <a:gd name="T6" fmla="*/ 492 w 492"/>
                <a:gd name="T7" fmla="*/ 213 h 230"/>
                <a:gd name="T8" fmla="*/ 468 w 492"/>
                <a:gd name="T9" fmla="*/ 230 h 230"/>
                <a:gd name="T10" fmla="*/ 374 w 492"/>
                <a:gd name="T11" fmla="*/ 172 h 230"/>
                <a:gd name="T12" fmla="*/ 365 w 492"/>
                <a:gd name="T13" fmla="*/ 196 h 230"/>
                <a:gd name="T14" fmla="*/ 0 w 492"/>
                <a:gd name="T15" fmla="*/ 8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230">
                  <a:moveTo>
                    <a:pt x="0" y="86"/>
                  </a:moveTo>
                  <a:cubicBezTo>
                    <a:pt x="0" y="86"/>
                    <a:pt x="70" y="16"/>
                    <a:pt x="152" y="8"/>
                  </a:cubicBezTo>
                  <a:cubicBezTo>
                    <a:pt x="234" y="0"/>
                    <a:pt x="346" y="28"/>
                    <a:pt x="417" y="108"/>
                  </a:cubicBezTo>
                  <a:cubicBezTo>
                    <a:pt x="462" y="159"/>
                    <a:pt x="492" y="213"/>
                    <a:pt x="492" y="213"/>
                  </a:cubicBezTo>
                  <a:cubicBezTo>
                    <a:pt x="468" y="230"/>
                    <a:pt x="468" y="230"/>
                    <a:pt x="468" y="230"/>
                  </a:cubicBezTo>
                  <a:cubicBezTo>
                    <a:pt x="468" y="230"/>
                    <a:pt x="402" y="170"/>
                    <a:pt x="374" y="172"/>
                  </a:cubicBezTo>
                  <a:cubicBezTo>
                    <a:pt x="365" y="172"/>
                    <a:pt x="365" y="196"/>
                    <a:pt x="365" y="19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ḷiďé"/>
            <p:cNvSpPr/>
            <p:nvPr/>
          </p:nvSpPr>
          <p:spPr bwMode="auto">
            <a:xfrm>
              <a:off x="6333071" y="1661557"/>
              <a:ext cx="1099609" cy="532654"/>
            </a:xfrm>
            <a:custGeom>
              <a:avLst/>
              <a:gdLst>
                <a:gd name="T0" fmla="*/ 127 w 262"/>
                <a:gd name="T1" fmla="*/ 7 h 127"/>
                <a:gd name="T2" fmla="*/ 0 w 262"/>
                <a:gd name="T3" fmla="*/ 48 h 127"/>
                <a:gd name="T4" fmla="*/ 149 w 262"/>
                <a:gd name="T5" fmla="*/ 93 h 127"/>
                <a:gd name="T6" fmla="*/ 158 w 262"/>
                <a:gd name="T7" fmla="*/ 69 h 127"/>
                <a:gd name="T8" fmla="*/ 252 w 262"/>
                <a:gd name="T9" fmla="*/ 127 h 127"/>
                <a:gd name="T10" fmla="*/ 262 w 262"/>
                <a:gd name="T11" fmla="*/ 120 h 127"/>
                <a:gd name="T12" fmla="*/ 127 w 262"/>
                <a:gd name="T13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27">
                  <a:moveTo>
                    <a:pt x="127" y="7"/>
                  </a:moveTo>
                  <a:cubicBezTo>
                    <a:pt x="62" y="13"/>
                    <a:pt x="20" y="36"/>
                    <a:pt x="0" y="4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49" y="93"/>
                    <a:pt x="149" y="69"/>
                    <a:pt x="158" y="69"/>
                  </a:cubicBezTo>
                  <a:cubicBezTo>
                    <a:pt x="186" y="67"/>
                    <a:pt x="252" y="127"/>
                    <a:pt x="252" y="127"/>
                  </a:cubicBezTo>
                  <a:cubicBezTo>
                    <a:pt x="262" y="120"/>
                    <a:pt x="262" y="120"/>
                    <a:pt x="262" y="120"/>
                  </a:cubicBezTo>
                  <a:cubicBezTo>
                    <a:pt x="247" y="91"/>
                    <a:pt x="195" y="0"/>
                    <a:pt x="127" y="7"/>
                  </a:cubicBez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iś1iḋé"/>
            <p:cNvSpPr/>
            <p:nvPr/>
          </p:nvSpPr>
          <p:spPr bwMode="auto">
            <a:xfrm>
              <a:off x="4914678" y="2617913"/>
              <a:ext cx="3014338" cy="3010303"/>
            </a:xfrm>
            <a:custGeom>
              <a:avLst/>
              <a:gdLst>
                <a:gd name="T0" fmla="*/ 664 w 718"/>
                <a:gd name="T1" fmla="*/ 261 h 718"/>
                <a:gd name="T2" fmla="*/ 457 w 718"/>
                <a:gd name="T3" fmla="*/ 664 h 718"/>
                <a:gd name="T4" fmla="*/ 55 w 718"/>
                <a:gd name="T5" fmla="*/ 457 h 718"/>
                <a:gd name="T6" fmla="*/ 261 w 718"/>
                <a:gd name="T7" fmla="*/ 55 h 718"/>
                <a:gd name="T8" fmla="*/ 664 w 718"/>
                <a:gd name="T9" fmla="*/ 261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718">
                  <a:moveTo>
                    <a:pt x="664" y="261"/>
                  </a:moveTo>
                  <a:cubicBezTo>
                    <a:pt x="718" y="430"/>
                    <a:pt x="626" y="610"/>
                    <a:pt x="457" y="664"/>
                  </a:cubicBezTo>
                  <a:cubicBezTo>
                    <a:pt x="289" y="718"/>
                    <a:pt x="109" y="626"/>
                    <a:pt x="55" y="457"/>
                  </a:cubicBezTo>
                  <a:cubicBezTo>
                    <a:pt x="0" y="289"/>
                    <a:pt x="93" y="109"/>
                    <a:pt x="261" y="55"/>
                  </a:cubicBezTo>
                  <a:cubicBezTo>
                    <a:pt x="430" y="0"/>
                    <a:pt x="610" y="93"/>
                    <a:pt x="664" y="261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ïśḻiḑe"/>
            <p:cNvSpPr/>
            <p:nvPr/>
          </p:nvSpPr>
          <p:spPr bwMode="auto">
            <a:xfrm>
              <a:off x="5842788" y="2803535"/>
              <a:ext cx="2043859" cy="2423173"/>
            </a:xfrm>
            <a:custGeom>
              <a:avLst/>
              <a:gdLst>
                <a:gd name="T0" fmla="*/ 443 w 487"/>
                <a:gd name="T1" fmla="*/ 217 h 578"/>
                <a:gd name="T2" fmla="*/ 321 w 487"/>
                <a:gd name="T3" fmla="*/ 578 h 578"/>
                <a:gd name="T4" fmla="*/ 387 w 487"/>
                <a:gd name="T5" fmla="*/ 460 h 578"/>
                <a:gd name="T6" fmla="*/ 339 w 487"/>
                <a:gd name="T7" fmla="*/ 390 h 578"/>
                <a:gd name="T8" fmla="*/ 273 w 487"/>
                <a:gd name="T9" fmla="*/ 429 h 578"/>
                <a:gd name="T10" fmla="*/ 264 w 487"/>
                <a:gd name="T11" fmla="*/ 156 h 578"/>
                <a:gd name="T12" fmla="*/ 139 w 487"/>
                <a:gd name="T13" fmla="*/ 197 h 578"/>
                <a:gd name="T14" fmla="*/ 0 w 487"/>
                <a:gd name="T15" fmla="*/ 194 h 578"/>
                <a:gd name="T16" fmla="*/ 193 w 487"/>
                <a:gd name="T17" fmla="*/ 0 h 578"/>
                <a:gd name="T18" fmla="*/ 443 w 487"/>
                <a:gd name="T19" fmla="*/ 21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578">
                  <a:moveTo>
                    <a:pt x="443" y="217"/>
                  </a:moveTo>
                  <a:cubicBezTo>
                    <a:pt x="487" y="355"/>
                    <a:pt x="434" y="500"/>
                    <a:pt x="321" y="578"/>
                  </a:cubicBezTo>
                  <a:cubicBezTo>
                    <a:pt x="362" y="540"/>
                    <a:pt x="373" y="497"/>
                    <a:pt x="387" y="460"/>
                  </a:cubicBezTo>
                  <a:cubicBezTo>
                    <a:pt x="401" y="423"/>
                    <a:pt x="377" y="364"/>
                    <a:pt x="339" y="390"/>
                  </a:cubicBezTo>
                  <a:cubicBezTo>
                    <a:pt x="302" y="417"/>
                    <a:pt x="273" y="429"/>
                    <a:pt x="273" y="429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177" y="190"/>
                    <a:pt x="139" y="197"/>
                  </a:cubicBezTo>
                  <a:cubicBezTo>
                    <a:pt x="100" y="203"/>
                    <a:pt x="66" y="206"/>
                    <a:pt x="0" y="194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307" y="20"/>
                    <a:pt x="405" y="100"/>
                    <a:pt x="443" y="217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iṥḷídè"/>
            <p:cNvSpPr/>
            <p:nvPr/>
          </p:nvSpPr>
          <p:spPr bwMode="auto">
            <a:xfrm>
              <a:off x="6546940" y="2928628"/>
              <a:ext cx="474144" cy="1489010"/>
            </a:xfrm>
            <a:custGeom>
              <a:avLst/>
              <a:gdLst>
                <a:gd name="T0" fmla="*/ 92 w 113"/>
                <a:gd name="T1" fmla="*/ 0 h 355"/>
                <a:gd name="T2" fmla="*/ 101 w 113"/>
                <a:gd name="T3" fmla="*/ 256 h 355"/>
                <a:gd name="T4" fmla="*/ 22 w 113"/>
                <a:gd name="T5" fmla="*/ 348 h 355"/>
                <a:gd name="T6" fmla="*/ 13 w 113"/>
                <a:gd name="T7" fmla="*/ 355 h 355"/>
                <a:gd name="T8" fmla="*/ 0 w 113"/>
                <a:gd name="T9" fmla="*/ 31 h 355"/>
                <a:gd name="T10" fmla="*/ 92 w 113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55">
                  <a:moveTo>
                    <a:pt x="92" y="0"/>
                  </a:moveTo>
                  <a:cubicBezTo>
                    <a:pt x="97" y="54"/>
                    <a:pt x="113" y="214"/>
                    <a:pt x="101" y="256"/>
                  </a:cubicBezTo>
                  <a:cubicBezTo>
                    <a:pt x="86" y="307"/>
                    <a:pt x="52" y="336"/>
                    <a:pt x="22" y="348"/>
                  </a:cubicBezTo>
                  <a:cubicBezTo>
                    <a:pt x="18" y="350"/>
                    <a:pt x="15" y="352"/>
                    <a:pt x="13" y="355"/>
                  </a:cubicBezTo>
                  <a:cubicBezTo>
                    <a:pt x="17" y="212"/>
                    <a:pt x="17" y="85"/>
                    <a:pt x="0" y="31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şḻïḓê"/>
            <p:cNvSpPr/>
            <p:nvPr/>
          </p:nvSpPr>
          <p:spPr bwMode="auto">
            <a:xfrm>
              <a:off x="6601416" y="2916522"/>
              <a:ext cx="466073" cy="1571734"/>
            </a:xfrm>
            <a:custGeom>
              <a:avLst/>
              <a:gdLst>
                <a:gd name="T0" fmla="*/ 100 w 111"/>
                <a:gd name="T1" fmla="*/ 11 h 375"/>
                <a:gd name="T2" fmla="*/ 111 w 111"/>
                <a:gd name="T3" fmla="*/ 309 h 375"/>
                <a:gd name="T4" fmla="*/ 0 w 111"/>
                <a:gd name="T5" fmla="*/ 375 h 375"/>
                <a:gd name="T6" fmla="*/ 0 w 111"/>
                <a:gd name="T7" fmla="*/ 366 h 375"/>
                <a:gd name="T8" fmla="*/ 0 w 111"/>
                <a:gd name="T9" fmla="*/ 358 h 375"/>
                <a:gd name="T10" fmla="*/ 9 w 111"/>
                <a:gd name="T11" fmla="*/ 351 h 375"/>
                <a:gd name="T12" fmla="*/ 88 w 111"/>
                <a:gd name="T13" fmla="*/ 259 h 375"/>
                <a:gd name="T14" fmla="*/ 79 w 111"/>
                <a:gd name="T15" fmla="*/ 3 h 375"/>
                <a:gd name="T16" fmla="*/ 89 w 111"/>
                <a:gd name="T17" fmla="*/ 0 h 375"/>
                <a:gd name="T18" fmla="*/ 100 w 111"/>
                <a:gd name="T19" fmla="*/ 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375">
                  <a:moveTo>
                    <a:pt x="100" y="11"/>
                  </a:moveTo>
                  <a:cubicBezTo>
                    <a:pt x="111" y="309"/>
                    <a:pt x="111" y="309"/>
                    <a:pt x="111" y="309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2" y="355"/>
                    <a:pt x="5" y="353"/>
                    <a:pt x="9" y="351"/>
                  </a:cubicBezTo>
                  <a:cubicBezTo>
                    <a:pt x="39" y="339"/>
                    <a:pt x="73" y="310"/>
                    <a:pt x="88" y="259"/>
                  </a:cubicBezTo>
                  <a:cubicBezTo>
                    <a:pt x="100" y="217"/>
                    <a:pt x="84" y="57"/>
                    <a:pt x="79" y="3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100" y="11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iślíďe"/>
            <p:cNvSpPr/>
            <p:nvPr/>
          </p:nvSpPr>
          <p:spPr bwMode="auto">
            <a:xfrm>
              <a:off x="6601416" y="4207805"/>
              <a:ext cx="474144" cy="423702"/>
            </a:xfrm>
            <a:custGeom>
              <a:avLst/>
              <a:gdLst>
                <a:gd name="T0" fmla="*/ 4 w 235"/>
                <a:gd name="T1" fmla="*/ 210 h 210"/>
                <a:gd name="T2" fmla="*/ 31 w 235"/>
                <a:gd name="T3" fmla="*/ 195 h 210"/>
                <a:gd name="T4" fmla="*/ 35 w 235"/>
                <a:gd name="T5" fmla="*/ 124 h 210"/>
                <a:gd name="T6" fmla="*/ 40 w 235"/>
                <a:gd name="T7" fmla="*/ 203 h 210"/>
                <a:gd name="T8" fmla="*/ 75 w 235"/>
                <a:gd name="T9" fmla="*/ 183 h 210"/>
                <a:gd name="T10" fmla="*/ 81 w 235"/>
                <a:gd name="T11" fmla="*/ 89 h 210"/>
                <a:gd name="T12" fmla="*/ 85 w 235"/>
                <a:gd name="T13" fmla="*/ 176 h 210"/>
                <a:gd name="T14" fmla="*/ 110 w 235"/>
                <a:gd name="T15" fmla="*/ 162 h 210"/>
                <a:gd name="T16" fmla="*/ 125 w 235"/>
                <a:gd name="T17" fmla="*/ 62 h 210"/>
                <a:gd name="T18" fmla="*/ 119 w 235"/>
                <a:gd name="T19" fmla="*/ 149 h 210"/>
                <a:gd name="T20" fmla="*/ 150 w 235"/>
                <a:gd name="T21" fmla="*/ 135 h 210"/>
                <a:gd name="T22" fmla="*/ 160 w 235"/>
                <a:gd name="T23" fmla="*/ 52 h 210"/>
                <a:gd name="T24" fmla="*/ 162 w 235"/>
                <a:gd name="T25" fmla="*/ 120 h 210"/>
                <a:gd name="T26" fmla="*/ 189 w 235"/>
                <a:gd name="T27" fmla="*/ 101 h 210"/>
                <a:gd name="T28" fmla="*/ 194 w 235"/>
                <a:gd name="T29" fmla="*/ 25 h 210"/>
                <a:gd name="T30" fmla="*/ 198 w 235"/>
                <a:gd name="T31" fmla="*/ 97 h 210"/>
                <a:gd name="T32" fmla="*/ 214 w 235"/>
                <a:gd name="T33" fmla="*/ 85 h 210"/>
                <a:gd name="T34" fmla="*/ 217 w 235"/>
                <a:gd name="T35" fmla="*/ 23 h 210"/>
                <a:gd name="T36" fmla="*/ 223 w 235"/>
                <a:gd name="T37" fmla="*/ 79 h 210"/>
                <a:gd name="T38" fmla="*/ 235 w 235"/>
                <a:gd name="T39" fmla="*/ 70 h 210"/>
                <a:gd name="T40" fmla="*/ 231 w 235"/>
                <a:gd name="T41" fmla="*/ 0 h 210"/>
                <a:gd name="T42" fmla="*/ 0 w 235"/>
                <a:gd name="T43" fmla="*/ 133 h 210"/>
                <a:gd name="T44" fmla="*/ 4 w 235"/>
                <a:gd name="T4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5" h="210">
                  <a:moveTo>
                    <a:pt x="4" y="210"/>
                  </a:moveTo>
                  <a:lnTo>
                    <a:pt x="31" y="195"/>
                  </a:lnTo>
                  <a:lnTo>
                    <a:pt x="35" y="124"/>
                  </a:lnTo>
                  <a:lnTo>
                    <a:pt x="40" y="203"/>
                  </a:lnTo>
                  <a:lnTo>
                    <a:pt x="75" y="183"/>
                  </a:lnTo>
                  <a:lnTo>
                    <a:pt x="81" y="89"/>
                  </a:lnTo>
                  <a:lnTo>
                    <a:pt x="85" y="176"/>
                  </a:lnTo>
                  <a:lnTo>
                    <a:pt x="110" y="162"/>
                  </a:lnTo>
                  <a:lnTo>
                    <a:pt x="125" y="62"/>
                  </a:lnTo>
                  <a:lnTo>
                    <a:pt x="119" y="149"/>
                  </a:lnTo>
                  <a:lnTo>
                    <a:pt x="150" y="135"/>
                  </a:lnTo>
                  <a:lnTo>
                    <a:pt x="160" y="52"/>
                  </a:lnTo>
                  <a:lnTo>
                    <a:pt x="162" y="120"/>
                  </a:lnTo>
                  <a:lnTo>
                    <a:pt x="189" y="101"/>
                  </a:lnTo>
                  <a:lnTo>
                    <a:pt x="194" y="25"/>
                  </a:lnTo>
                  <a:lnTo>
                    <a:pt x="198" y="97"/>
                  </a:lnTo>
                  <a:lnTo>
                    <a:pt x="214" y="85"/>
                  </a:lnTo>
                  <a:lnTo>
                    <a:pt x="217" y="23"/>
                  </a:lnTo>
                  <a:lnTo>
                    <a:pt x="223" y="79"/>
                  </a:lnTo>
                  <a:lnTo>
                    <a:pt x="235" y="70"/>
                  </a:lnTo>
                  <a:lnTo>
                    <a:pt x="231" y="0"/>
                  </a:lnTo>
                  <a:lnTo>
                    <a:pt x="0" y="133"/>
                  </a:lnTo>
                  <a:lnTo>
                    <a:pt x="4" y="210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ísļïḓe"/>
            <p:cNvSpPr/>
            <p:nvPr/>
          </p:nvSpPr>
          <p:spPr bwMode="auto">
            <a:xfrm>
              <a:off x="5043807" y="2476679"/>
              <a:ext cx="2039824" cy="1152067"/>
            </a:xfrm>
            <a:custGeom>
              <a:avLst/>
              <a:gdLst>
                <a:gd name="T0" fmla="*/ 0 w 486"/>
                <a:gd name="T1" fmla="*/ 184 h 275"/>
                <a:gd name="T2" fmla="*/ 308 w 486"/>
                <a:gd name="T3" fmla="*/ 85 h 275"/>
                <a:gd name="T4" fmla="*/ 451 w 486"/>
                <a:gd name="T5" fmla="*/ 0 h 275"/>
                <a:gd name="T6" fmla="*/ 486 w 486"/>
                <a:gd name="T7" fmla="*/ 106 h 275"/>
                <a:gd name="T8" fmla="*/ 214 w 486"/>
                <a:gd name="T9" fmla="*/ 258 h 275"/>
                <a:gd name="T10" fmla="*/ 22 w 486"/>
                <a:gd name="T11" fmla="*/ 254 h 275"/>
                <a:gd name="T12" fmla="*/ 0 w 486"/>
                <a:gd name="T13" fmla="*/ 18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75">
                  <a:moveTo>
                    <a:pt x="0" y="184"/>
                  </a:moveTo>
                  <a:cubicBezTo>
                    <a:pt x="84" y="197"/>
                    <a:pt x="211" y="161"/>
                    <a:pt x="308" y="85"/>
                  </a:cubicBezTo>
                  <a:cubicBezTo>
                    <a:pt x="390" y="22"/>
                    <a:pt x="451" y="0"/>
                    <a:pt x="451" y="0"/>
                  </a:cubicBezTo>
                  <a:cubicBezTo>
                    <a:pt x="486" y="106"/>
                    <a:pt x="486" y="106"/>
                    <a:pt x="486" y="106"/>
                  </a:cubicBezTo>
                  <a:cubicBezTo>
                    <a:pt x="486" y="106"/>
                    <a:pt x="373" y="228"/>
                    <a:pt x="214" y="258"/>
                  </a:cubicBezTo>
                  <a:cubicBezTo>
                    <a:pt x="127" y="275"/>
                    <a:pt x="22" y="254"/>
                    <a:pt x="22" y="254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îSļîde"/>
            <p:cNvSpPr/>
            <p:nvPr/>
          </p:nvSpPr>
          <p:spPr bwMode="auto">
            <a:xfrm>
              <a:off x="5124512" y="2807570"/>
              <a:ext cx="1959119" cy="821176"/>
            </a:xfrm>
            <a:custGeom>
              <a:avLst/>
              <a:gdLst>
                <a:gd name="T0" fmla="*/ 467 w 467"/>
                <a:gd name="T1" fmla="*/ 27 h 196"/>
                <a:gd name="T2" fmla="*/ 195 w 467"/>
                <a:gd name="T3" fmla="*/ 179 h 196"/>
                <a:gd name="T4" fmla="*/ 3 w 467"/>
                <a:gd name="T5" fmla="*/ 175 h 196"/>
                <a:gd name="T6" fmla="*/ 0 w 467"/>
                <a:gd name="T7" fmla="*/ 164 h 196"/>
                <a:gd name="T8" fmla="*/ 223 w 467"/>
                <a:gd name="T9" fmla="*/ 146 h 196"/>
                <a:gd name="T10" fmla="*/ 445 w 467"/>
                <a:gd name="T11" fmla="*/ 10 h 196"/>
                <a:gd name="T12" fmla="*/ 458 w 467"/>
                <a:gd name="T13" fmla="*/ 0 h 196"/>
                <a:gd name="T14" fmla="*/ 467 w 467"/>
                <a:gd name="T15" fmla="*/ 2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7" h="196">
                  <a:moveTo>
                    <a:pt x="467" y="27"/>
                  </a:moveTo>
                  <a:cubicBezTo>
                    <a:pt x="467" y="27"/>
                    <a:pt x="354" y="149"/>
                    <a:pt x="195" y="179"/>
                  </a:cubicBezTo>
                  <a:cubicBezTo>
                    <a:pt x="108" y="196"/>
                    <a:pt x="3" y="175"/>
                    <a:pt x="3" y="17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45" y="167"/>
                    <a:pt x="169" y="169"/>
                    <a:pt x="223" y="146"/>
                  </a:cubicBezTo>
                  <a:cubicBezTo>
                    <a:pt x="333" y="99"/>
                    <a:pt x="372" y="64"/>
                    <a:pt x="445" y="10"/>
                  </a:cubicBezTo>
                  <a:cubicBezTo>
                    <a:pt x="450" y="6"/>
                    <a:pt x="454" y="3"/>
                    <a:pt x="458" y="0"/>
                  </a:cubicBezTo>
                  <a:lnTo>
                    <a:pt x="467" y="27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îŝḻïďê"/>
            <p:cNvSpPr/>
            <p:nvPr/>
          </p:nvSpPr>
          <p:spPr bwMode="auto">
            <a:xfrm>
              <a:off x="5786294" y="3876914"/>
              <a:ext cx="151323" cy="149305"/>
            </a:xfrm>
            <a:custGeom>
              <a:avLst/>
              <a:gdLst>
                <a:gd name="T0" fmla="*/ 33 w 36"/>
                <a:gd name="T1" fmla="*/ 13 h 36"/>
                <a:gd name="T2" fmla="*/ 22 w 36"/>
                <a:gd name="T3" fmla="*/ 33 h 36"/>
                <a:gd name="T4" fmla="*/ 2 w 36"/>
                <a:gd name="T5" fmla="*/ 22 h 36"/>
                <a:gd name="T6" fmla="*/ 13 w 36"/>
                <a:gd name="T7" fmla="*/ 2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0"/>
                    <a:pt x="22" y="33"/>
                  </a:cubicBezTo>
                  <a:cubicBezTo>
                    <a:pt x="14" y="36"/>
                    <a:pt x="5" y="31"/>
                    <a:pt x="2" y="22"/>
                  </a:cubicBezTo>
                  <a:cubicBezTo>
                    <a:pt x="0" y="14"/>
                    <a:pt x="4" y="5"/>
                    <a:pt x="13" y="2"/>
                  </a:cubicBezTo>
                  <a:cubicBezTo>
                    <a:pt x="21" y="0"/>
                    <a:pt x="30" y="4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îşļíďê"/>
            <p:cNvSpPr/>
            <p:nvPr/>
          </p:nvSpPr>
          <p:spPr bwMode="auto">
            <a:xfrm>
              <a:off x="5828664" y="4236052"/>
              <a:ext cx="151323" cy="151323"/>
            </a:xfrm>
            <a:custGeom>
              <a:avLst/>
              <a:gdLst>
                <a:gd name="T0" fmla="*/ 34 w 36"/>
                <a:gd name="T1" fmla="*/ 13 h 36"/>
                <a:gd name="T2" fmla="*/ 23 w 36"/>
                <a:gd name="T3" fmla="*/ 33 h 36"/>
                <a:gd name="T4" fmla="*/ 3 w 36"/>
                <a:gd name="T5" fmla="*/ 23 h 36"/>
                <a:gd name="T6" fmla="*/ 13 w 36"/>
                <a:gd name="T7" fmla="*/ 3 h 36"/>
                <a:gd name="T8" fmla="*/ 34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4" y="13"/>
                  </a:moveTo>
                  <a:cubicBezTo>
                    <a:pt x="36" y="21"/>
                    <a:pt x="32" y="30"/>
                    <a:pt x="23" y="33"/>
                  </a:cubicBezTo>
                  <a:cubicBezTo>
                    <a:pt x="15" y="36"/>
                    <a:pt x="6" y="31"/>
                    <a:pt x="3" y="23"/>
                  </a:cubicBezTo>
                  <a:cubicBezTo>
                    <a:pt x="0" y="14"/>
                    <a:pt x="5" y="5"/>
                    <a:pt x="13" y="3"/>
                  </a:cubicBezTo>
                  <a:cubicBezTo>
                    <a:pt x="22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ïśļíďê"/>
            <p:cNvSpPr/>
            <p:nvPr/>
          </p:nvSpPr>
          <p:spPr bwMode="auto">
            <a:xfrm>
              <a:off x="6010250" y="4566943"/>
              <a:ext cx="151323" cy="151323"/>
            </a:xfrm>
            <a:custGeom>
              <a:avLst/>
              <a:gdLst>
                <a:gd name="T0" fmla="*/ 33 w 36"/>
                <a:gd name="T1" fmla="*/ 13 h 36"/>
                <a:gd name="T2" fmla="*/ 23 w 36"/>
                <a:gd name="T3" fmla="*/ 33 h 36"/>
                <a:gd name="T4" fmla="*/ 2 w 36"/>
                <a:gd name="T5" fmla="*/ 23 h 36"/>
                <a:gd name="T6" fmla="*/ 13 w 36"/>
                <a:gd name="T7" fmla="*/ 3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1"/>
                    <a:pt x="23" y="33"/>
                  </a:cubicBezTo>
                  <a:cubicBezTo>
                    <a:pt x="14" y="36"/>
                    <a:pt x="5" y="31"/>
                    <a:pt x="2" y="23"/>
                  </a:cubicBezTo>
                  <a:cubicBezTo>
                    <a:pt x="0" y="14"/>
                    <a:pt x="4" y="5"/>
                    <a:pt x="13" y="3"/>
                  </a:cubicBezTo>
                  <a:cubicBezTo>
                    <a:pt x="21" y="0"/>
                    <a:pt x="30" y="5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íṩľïḓè"/>
            <p:cNvSpPr/>
            <p:nvPr/>
          </p:nvSpPr>
          <p:spPr bwMode="auto">
            <a:xfrm>
              <a:off x="5078106" y="2252721"/>
              <a:ext cx="617395" cy="286503"/>
            </a:xfrm>
            <a:custGeom>
              <a:avLst/>
              <a:gdLst>
                <a:gd name="T0" fmla="*/ 6 w 147"/>
                <a:gd name="T1" fmla="*/ 22 h 68"/>
                <a:gd name="T2" fmla="*/ 22 w 147"/>
                <a:gd name="T3" fmla="*/ 5 h 68"/>
                <a:gd name="T4" fmla="*/ 119 w 147"/>
                <a:gd name="T5" fmla="*/ 5 h 68"/>
                <a:gd name="T6" fmla="*/ 106 w 147"/>
                <a:gd name="T7" fmla="*/ 64 h 68"/>
                <a:gd name="T8" fmla="*/ 6 w 147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8">
                  <a:moveTo>
                    <a:pt x="6" y="22"/>
                  </a:move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47" y="11"/>
                    <a:pt x="147" y="68"/>
                    <a:pt x="106" y="64"/>
                  </a:cubicBezTo>
                  <a:cubicBezTo>
                    <a:pt x="56" y="49"/>
                    <a:pt x="13" y="33"/>
                    <a:pt x="6" y="22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îṡḻîḓê"/>
            <p:cNvSpPr/>
            <p:nvPr/>
          </p:nvSpPr>
          <p:spPr bwMode="auto">
            <a:xfrm>
              <a:off x="5078106" y="2252721"/>
              <a:ext cx="579060" cy="256240"/>
            </a:xfrm>
            <a:custGeom>
              <a:avLst/>
              <a:gdLst>
                <a:gd name="T0" fmla="*/ 138 w 138"/>
                <a:gd name="T1" fmla="*/ 27 h 61"/>
                <a:gd name="T2" fmla="*/ 135 w 138"/>
                <a:gd name="T3" fmla="*/ 36 h 61"/>
                <a:gd name="T4" fmla="*/ 121 w 138"/>
                <a:gd name="T5" fmla="*/ 54 h 61"/>
                <a:gd name="T6" fmla="*/ 93 w 138"/>
                <a:gd name="T7" fmla="*/ 52 h 61"/>
                <a:gd name="T8" fmla="*/ 90 w 138"/>
                <a:gd name="T9" fmla="*/ 40 h 61"/>
                <a:gd name="T10" fmla="*/ 85 w 138"/>
                <a:gd name="T11" fmla="*/ 19 h 61"/>
                <a:gd name="T12" fmla="*/ 79 w 138"/>
                <a:gd name="T13" fmla="*/ 46 h 61"/>
                <a:gd name="T14" fmla="*/ 58 w 138"/>
                <a:gd name="T15" fmla="*/ 40 h 61"/>
                <a:gd name="T16" fmla="*/ 59 w 138"/>
                <a:gd name="T17" fmla="*/ 25 h 61"/>
                <a:gd name="T18" fmla="*/ 55 w 138"/>
                <a:gd name="T19" fmla="*/ 14 h 61"/>
                <a:gd name="T20" fmla="*/ 47 w 138"/>
                <a:gd name="T21" fmla="*/ 33 h 61"/>
                <a:gd name="T22" fmla="*/ 6 w 138"/>
                <a:gd name="T23" fmla="*/ 22 h 61"/>
                <a:gd name="T24" fmla="*/ 22 w 138"/>
                <a:gd name="T25" fmla="*/ 5 h 61"/>
                <a:gd name="T26" fmla="*/ 119 w 138"/>
                <a:gd name="T27" fmla="*/ 5 h 61"/>
                <a:gd name="T28" fmla="*/ 138 w 138"/>
                <a:gd name="T29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61">
                  <a:moveTo>
                    <a:pt x="138" y="27"/>
                  </a:moveTo>
                  <a:cubicBezTo>
                    <a:pt x="137" y="29"/>
                    <a:pt x="136" y="33"/>
                    <a:pt x="135" y="36"/>
                  </a:cubicBezTo>
                  <a:cubicBezTo>
                    <a:pt x="133" y="46"/>
                    <a:pt x="133" y="47"/>
                    <a:pt x="121" y="54"/>
                  </a:cubicBezTo>
                  <a:cubicBezTo>
                    <a:pt x="109" y="61"/>
                    <a:pt x="99" y="53"/>
                    <a:pt x="93" y="52"/>
                  </a:cubicBezTo>
                  <a:cubicBezTo>
                    <a:pt x="88" y="52"/>
                    <a:pt x="90" y="47"/>
                    <a:pt x="90" y="40"/>
                  </a:cubicBezTo>
                  <a:cubicBezTo>
                    <a:pt x="91" y="33"/>
                    <a:pt x="87" y="22"/>
                    <a:pt x="85" y="19"/>
                  </a:cubicBezTo>
                  <a:cubicBezTo>
                    <a:pt x="83" y="17"/>
                    <a:pt x="83" y="41"/>
                    <a:pt x="79" y="46"/>
                  </a:cubicBezTo>
                  <a:cubicBezTo>
                    <a:pt x="74" y="51"/>
                    <a:pt x="65" y="41"/>
                    <a:pt x="58" y="40"/>
                  </a:cubicBezTo>
                  <a:cubicBezTo>
                    <a:pt x="52" y="39"/>
                    <a:pt x="59" y="35"/>
                    <a:pt x="59" y="25"/>
                  </a:cubicBezTo>
                  <a:cubicBezTo>
                    <a:pt x="60" y="16"/>
                    <a:pt x="55" y="14"/>
                    <a:pt x="55" y="14"/>
                  </a:cubicBezTo>
                  <a:cubicBezTo>
                    <a:pt x="55" y="14"/>
                    <a:pt x="53" y="29"/>
                    <a:pt x="47" y="33"/>
                  </a:cubicBezTo>
                  <a:cubicBezTo>
                    <a:pt x="41" y="38"/>
                    <a:pt x="23" y="27"/>
                    <a:pt x="6" y="22"/>
                  </a:cubicBez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29" y="7"/>
                    <a:pt x="136" y="16"/>
                    <a:pt x="138" y="27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ïṣḻîḋê"/>
            <p:cNvSpPr/>
            <p:nvPr/>
          </p:nvSpPr>
          <p:spPr bwMode="auto">
            <a:xfrm>
              <a:off x="5102317" y="2313250"/>
              <a:ext cx="566954" cy="234045"/>
            </a:xfrm>
            <a:custGeom>
              <a:avLst/>
              <a:gdLst>
                <a:gd name="T0" fmla="*/ 100 w 135"/>
                <a:gd name="T1" fmla="*/ 50 h 56"/>
                <a:gd name="T2" fmla="*/ 0 w 135"/>
                <a:gd name="T3" fmla="*/ 8 h 56"/>
                <a:gd name="T4" fmla="*/ 41 w 135"/>
                <a:gd name="T5" fmla="*/ 19 h 56"/>
                <a:gd name="T6" fmla="*/ 49 w 135"/>
                <a:gd name="T7" fmla="*/ 0 h 56"/>
                <a:gd name="T8" fmla="*/ 53 w 135"/>
                <a:gd name="T9" fmla="*/ 11 h 56"/>
                <a:gd name="T10" fmla="*/ 52 w 135"/>
                <a:gd name="T11" fmla="*/ 26 h 56"/>
                <a:gd name="T12" fmla="*/ 73 w 135"/>
                <a:gd name="T13" fmla="*/ 32 h 56"/>
                <a:gd name="T14" fmla="*/ 79 w 135"/>
                <a:gd name="T15" fmla="*/ 5 h 56"/>
                <a:gd name="T16" fmla="*/ 84 w 135"/>
                <a:gd name="T17" fmla="*/ 26 h 56"/>
                <a:gd name="T18" fmla="*/ 87 w 135"/>
                <a:gd name="T19" fmla="*/ 38 h 56"/>
                <a:gd name="T20" fmla="*/ 129 w 135"/>
                <a:gd name="T21" fmla="*/ 22 h 56"/>
                <a:gd name="T22" fmla="*/ 132 w 135"/>
                <a:gd name="T23" fmla="*/ 13 h 56"/>
                <a:gd name="T24" fmla="*/ 100 w 135"/>
                <a:gd name="T2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6">
                  <a:moveTo>
                    <a:pt x="100" y="50"/>
                  </a:moveTo>
                  <a:cubicBezTo>
                    <a:pt x="50" y="35"/>
                    <a:pt x="7" y="19"/>
                    <a:pt x="0" y="8"/>
                  </a:cubicBezTo>
                  <a:cubicBezTo>
                    <a:pt x="17" y="13"/>
                    <a:pt x="35" y="24"/>
                    <a:pt x="41" y="19"/>
                  </a:cubicBezTo>
                  <a:cubicBezTo>
                    <a:pt x="47" y="15"/>
                    <a:pt x="49" y="0"/>
                    <a:pt x="49" y="0"/>
                  </a:cubicBezTo>
                  <a:cubicBezTo>
                    <a:pt x="49" y="0"/>
                    <a:pt x="54" y="2"/>
                    <a:pt x="53" y="11"/>
                  </a:cubicBezTo>
                  <a:cubicBezTo>
                    <a:pt x="53" y="21"/>
                    <a:pt x="46" y="25"/>
                    <a:pt x="52" y="26"/>
                  </a:cubicBezTo>
                  <a:cubicBezTo>
                    <a:pt x="59" y="27"/>
                    <a:pt x="68" y="37"/>
                    <a:pt x="73" y="32"/>
                  </a:cubicBezTo>
                  <a:cubicBezTo>
                    <a:pt x="77" y="27"/>
                    <a:pt x="77" y="3"/>
                    <a:pt x="79" y="5"/>
                  </a:cubicBezTo>
                  <a:cubicBezTo>
                    <a:pt x="81" y="8"/>
                    <a:pt x="85" y="19"/>
                    <a:pt x="84" y="26"/>
                  </a:cubicBezTo>
                  <a:cubicBezTo>
                    <a:pt x="84" y="33"/>
                    <a:pt x="82" y="38"/>
                    <a:pt x="87" y="38"/>
                  </a:cubicBezTo>
                  <a:cubicBezTo>
                    <a:pt x="88" y="38"/>
                    <a:pt x="120" y="56"/>
                    <a:pt x="129" y="22"/>
                  </a:cubicBezTo>
                  <a:cubicBezTo>
                    <a:pt x="130" y="19"/>
                    <a:pt x="131" y="15"/>
                    <a:pt x="132" y="13"/>
                  </a:cubicBezTo>
                  <a:cubicBezTo>
                    <a:pt x="135" y="31"/>
                    <a:pt x="126" y="53"/>
                    <a:pt x="100" y="50"/>
                  </a:cubicBezTo>
                  <a:close/>
                </a:path>
              </a:pathLst>
            </a:custGeom>
            <a:solidFill>
              <a:srgbClr val="F49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ïslíḑê"/>
            <p:cNvSpPr/>
            <p:nvPr/>
          </p:nvSpPr>
          <p:spPr bwMode="auto">
            <a:xfrm>
              <a:off x="5191093" y="1411371"/>
              <a:ext cx="1801744" cy="905916"/>
            </a:xfrm>
            <a:custGeom>
              <a:avLst/>
              <a:gdLst>
                <a:gd name="T0" fmla="*/ 0 w 429"/>
                <a:gd name="T1" fmla="*/ 110 h 216"/>
                <a:gd name="T2" fmla="*/ 415 w 429"/>
                <a:gd name="T3" fmla="*/ 216 h 216"/>
                <a:gd name="T4" fmla="*/ 429 w 429"/>
                <a:gd name="T5" fmla="*/ 146 h 216"/>
                <a:gd name="T6" fmla="*/ 36 w 429"/>
                <a:gd name="T7" fmla="*/ 0 h 216"/>
                <a:gd name="T8" fmla="*/ 0 w 429"/>
                <a:gd name="T9" fmla="*/ 1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216">
                  <a:moveTo>
                    <a:pt x="0" y="110"/>
                  </a:moveTo>
                  <a:cubicBezTo>
                    <a:pt x="145" y="172"/>
                    <a:pt x="221" y="198"/>
                    <a:pt x="415" y="216"/>
                  </a:cubicBezTo>
                  <a:cubicBezTo>
                    <a:pt x="429" y="146"/>
                    <a:pt x="429" y="146"/>
                    <a:pt x="429" y="146"/>
                  </a:cubicBezTo>
                  <a:cubicBezTo>
                    <a:pt x="244" y="112"/>
                    <a:pt x="102" y="50"/>
                    <a:pt x="36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íşlîdè"/>
            <p:cNvSpPr/>
            <p:nvPr/>
          </p:nvSpPr>
          <p:spPr bwMode="auto">
            <a:xfrm>
              <a:off x="5191093" y="1843143"/>
              <a:ext cx="1801744" cy="474144"/>
            </a:xfrm>
            <a:custGeom>
              <a:avLst/>
              <a:gdLst>
                <a:gd name="T0" fmla="*/ 429 w 429"/>
                <a:gd name="T1" fmla="*/ 43 h 113"/>
                <a:gd name="T2" fmla="*/ 415 w 429"/>
                <a:gd name="T3" fmla="*/ 113 h 113"/>
                <a:gd name="T4" fmla="*/ 0 w 429"/>
                <a:gd name="T5" fmla="*/ 7 h 113"/>
                <a:gd name="T6" fmla="*/ 2 w 429"/>
                <a:gd name="T7" fmla="*/ 0 h 113"/>
                <a:gd name="T8" fmla="*/ 289 w 429"/>
                <a:gd name="T9" fmla="*/ 78 h 113"/>
                <a:gd name="T10" fmla="*/ 397 w 429"/>
                <a:gd name="T11" fmla="*/ 66 h 113"/>
                <a:gd name="T12" fmla="*/ 419 w 429"/>
                <a:gd name="T13" fmla="*/ 41 h 113"/>
                <a:gd name="T14" fmla="*/ 429 w 429"/>
                <a:gd name="T15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113">
                  <a:moveTo>
                    <a:pt x="429" y="43"/>
                  </a:moveTo>
                  <a:cubicBezTo>
                    <a:pt x="415" y="113"/>
                    <a:pt x="415" y="113"/>
                    <a:pt x="415" y="113"/>
                  </a:cubicBezTo>
                  <a:cubicBezTo>
                    <a:pt x="221" y="95"/>
                    <a:pt x="145" y="69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7" y="19"/>
                    <a:pt x="193" y="72"/>
                    <a:pt x="289" y="78"/>
                  </a:cubicBezTo>
                  <a:cubicBezTo>
                    <a:pt x="324" y="80"/>
                    <a:pt x="376" y="85"/>
                    <a:pt x="397" y="66"/>
                  </a:cubicBezTo>
                  <a:cubicBezTo>
                    <a:pt x="407" y="58"/>
                    <a:pt x="415" y="51"/>
                    <a:pt x="419" y="41"/>
                  </a:cubicBezTo>
                  <a:cubicBezTo>
                    <a:pt x="422" y="42"/>
                    <a:pt x="425" y="43"/>
                    <a:pt x="429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îś1îḍé"/>
            <p:cNvSpPr/>
            <p:nvPr/>
          </p:nvSpPr>
          <p:spPr bwMode="auto">
            <a:xfrm>
              <a:off x="7311622" y="2057012"/>
              <a:ext cx="377297" cy="369227"/>
            </a:xfrm>
            <a:custGeom>
              <a:avLst/>
              <a:gdLst>
                <a:gd name="T0" fmla="*/ 83 w 90"/>
                <a:gd name="T1" fmla="*/ 57 h 88"/>
                <a:gd name="T2" fmla="*/ 33 w 90"/>
                <a:gd name="T3" fmla="*/ 81 h 88"/>
                <a:gd name="T4" fmla="*/ 7 w 90"/>
                <a:gd name="T5" fmla="*/ 32 h 88"/>
                <a:gd name="T6" fmla="*/ 57 w 90"/>
                <a:gd name="T7" fmla="*/ 7 h 88"/>
                <a:gd name="T8" fmla="*/ 83 w 90"/>
                <a:gd name="T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83" y="57"/>
                  </a:moveTo>
                  <a:cubicBezTo>
                    <a:pt x="77" y="77"/>
                    <a:pt x="54" y="88"/>
                    <a:pt x="33" y="81"/>
                  </a:cubicBezTo>
                  <a:cubicBezTo>
                    <a:pt x="12" y="74"/>
                    <a:pt x="0" y="52"/>
                    <a:pt x="7" y="32"/>
                  </a:cubicBezTo>
                  <a:cubicBezTo>
                    <a:pt x="13" y="11"/>
                    <a:pt x="36" y="0"/>
                    <a:pt x="57" y="7"/>
                  </a:cubicBezTo>
                  <a:cubicBezTo>
                    <a:pt x="78" y="14"/>
                    <a:pt x="90" y="36"/>
                    <a:pt x="83" y="57"/>
                  </a:cubicBez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ïšḻîḍé"/>
            <p:cNvSpPr/>
            <p:nvPr/>
          </p:nvSpPr>
          <p:spPr bwMode="auto">
            <a:xfrm>
              <a:off x="7353992" y="2115523"/>
              <a:ext cx="330891" cy="310715"/>
            </a:xfrm>
            <a:custGeom>
              <a:avLst/>
              <a:gdLst>
                <a:gd name="T0" fmla="*/ 73 w 79"/>
                <a:gd name="T1" fmla="*/ 43 h 74"/>
                <a:gd name="T2" fmla="*/ 23 w 79"/>
                <a:gd name="T3" fmla="*/ 67 h 74"/>
                <a:gd name="T4" fmla="*/ 0 w 79"/>
                <a:gd name="T5" fmla="*/ 49 h 74"/>
                <a:gd name="T6" fmla="*/ 50 w 79"/>
                <a:gd name="T7" fmla="*/ 50 h 74"/>
                <a:gd name="T8" fmla="*/ 60 w 79"/>
                <a:gd name="T9" fmla="*/ 0 h 74"/>
                <a:gd name="T10" fmla="*/ 73 w 79"/>
                <a:gd name="T11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73" y="43"/>
                  </a:moveTo>
                  <a:cubicBezTo>
                    <a:pt x="67" y="63"/>
                    <a:pt x="44" y="74"/>
                    <a:pt x="23" y="67"/>
                  </a:cubicBezTo>
                  <a:cubicBezTo>
                    <a:pt x="13" y="64"/>
                    <a:pt x="5" y="57"/>
                    <a:pt x="0" y="49"/>
                  </a:cubicBezTo>
                  <a:cubicBezTo>
                    <a:pt x="3" y="51"/>
                    <a:pt x="31" y="67"/>
                    <a:pt x="50" y="50"/>
                  </a:cubicBezTo>
                  <a:cubicBezTo>
                    <a:pt x="70" y="31"/>
                    <a:pt x="63" y="11"/>
                    <a:pt x="60" y="0"/>
                  </a:cubicBezTo>
                  <a:cubicBezTo>
                    <a:pt x="73" y="10"/>
                    <a:pt x="79" y="27"/>
                    <a:pt x="73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$1îḓe"/>
            <p:cNvSpPr/>
            <p:nvPr/>
          </p:nvSpPr>
          <p:spPr bwMode="auto">
            <a:xfrm>
              <a:off x="5396891" y="2127628"/>
              <a:ext cx="88776" cy="88776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ïs1îḍê"/>
            <p:cNvSpPr/>
            <p:nvPr/>
          </p:nvSpPr>
          <p:spPr bwMode="auto">
            <a:xfrm>
              <a:off x="5451368" y="215789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6 h 6"/>
                <a:gd name="T4" fmla="*/ 0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6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îSḷîḍê"/>
            <p:cNvSpPr/>
            <p:nvPr/>
          </p:nvSpPr>
          <p:spPr bwMode="auto">
            <a:xfrm>
              <a:off x="5677342" y="2169999"/>
              <a:ext cx="88776" cy="92811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išľíďé"/>
            <p:cNvSpPr/>
            <p:nvPr/>
          </p:nvSpPr>
          <p:spPr bwMode="auto">
            <a:xfrm>
              <a:off x="5731818" y="220833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ï$líďè"/>
            <p:cNvSpPr/>
            <p:nvPr/>
          </p:nvSpPr>
          <p:spPr bwMode="auto">
            <a:xfrm>
              <a:off x="5564355" y="2621948"/>
              <a:ext cx="62547" cy="68599"/>
            </a:xfrm>
            <a:custGeom>
              <a:avLst/>
              <a:gdLst>
                <a:gd name="T0" fmla="*/ 15 w 31"/>
                <a:gd name="T1" fmla="*/ 0 h 34"/>
                <a:gd name="T2" fmla="*/ 0 w 31"/>
                <a:gd name="T3" fmla="*/ 11 h 34"/>
                <a:gd name="T4" fmla="*/ 0 w 31"/>
                <a:gd name="T5" fmla="*/ 27 h 34"/>
                <a:gd name="T6" fmla="*/ 23 w 31"/>
                <a:gd name="T7" fmla="*/ 34 h 34"/>
                <a:gd name="T8" fmla="*/ 31 w 31"/>
                <a:gd name="T9" fmla="*/ 11 h 34"/>
                <a:gd name="T10" fmla="*/ 15 w 3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15" y="0"/>
                  </a:moveTo>
                  <a:lnTo>
                    <a:pt x="0" y="11"/>
                  </a:lnTo>
                  <a:lnTo>
                    <a:pt x="0" y="27"/>
                  </a:lnTo>
                  <a:lnTo>
                    <a:pt x="23" y="34"/>
                  </a:lnTo>
                  <a:lnTo>
                    <a:pt x="31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i$ḷîḋè"/>
            <p:cNvSpPr/>
            <p:nvPr/>
          </p:nvSpPr>
          <p:spPr bwMode="auto">
            <a:xfrm>
              <a:off x="5711641" y="2640106"/>
              <a:ext cx="70618" cy="66582"/>
            </a:xfrm>
            <a:custGeom>
              <a:avLst/>
              <a:gdLst>
                <a:gd name="T0" fmla="*/ 25 w 35"/>
                <a:gd name="T1" fmla="*/ 0 h 33"/>
                <a:gd name="T2" fmla="*/ 8 w 35"/>
                <a:gd name="T3" fmla="*/ 0 h 33"/>
                <a:gd name="T4" fmla="*/ 0 w 35"/>
                <a:gd name="T5" fmla="*/ 14 h 33"/>
                <a:gd name="T6" fmla="*/ 15 w 35"/>
                <a:gd name="T7" fmla="*/ 33 h 33"/>
                <a:gd name="T8" fmla="*/ 35 w 35"/>
                <a:gd name="T9" fmla="*/ 18 h 33"/>
                <a:gd name="T10" fmla="*/ 25 w 35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3">
                  <a:moveTo>
                    <a:pt x="25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5" y="33"/>
                  </a:lnTo>
                  <a:lnTo>
                    <a:pt x="35" y="18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îṧliḓê"/>
            <p:cNvSpPr/>
            <p:nvPr/>
          </p:nvSpPr>
          <p:spPr bwMode="auto">
            <a:xfrm>
              <a:off x="5836734" y="2563436"/>
              <a:ext cx="68599" cy="66582"/>
            </a:xfrm>
            <a:custGeom>
              <a:avLst/>
              <a:gdLst>
                <a:gd name="T0" fmla="*/ 5 w 34"/>
                <a:gd name="T1" fmla="*/ 6 h 33"/>
                <a:gd name="T2" fmla="*/ 21 w 34"/>
                <a:gd name="T3" fmla="*/ 0 h 33"/>
                <a:gd name="T4" fmla="*/ 34 w 34"/>
                <a:gd name="T5" fmla="*/ 11 h 33"/>
                <a:gd name="T6" fmla="*/ 25 w 34"/>
                <a:gd name="T7" fmla="*/ 33 h 33"/>
                <a:gd name="T8" fmla="*/ 0 w 34"/>
                <a:gd name="T9" fmla="*/ 27 h 33"/>
                <a:gd name="T10" fmla="*/ 5 w 34"/>
                <a:gd name="T1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3">
                  <a:moveTo>
                    <a:pt x="5" y="6"/>
                  </a:moveTo>
                  <a:lnTo>
                    <a:pt x="21" y="0"/>
                  </a:lnTo>
                  <a:lnTo>
                    <a:pt x="34" y="11"/>
                  </a:lnTo>
                  <a:lnTo>
                    <a:pt x="25" y="33"/>
                  </a:lnTo>
                  <a:lnTo>
                    <a:pt x="0" y="27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íSḷíďè"/>
            <p:cNvSpPr/>
            <p:nvPr/>
          </p:nvSpPr>
          <p:spPr bwMode="auto">
            <a:xfrm>
              <a:off x="5800417" y="2430273"/>
              <a:ext cx="217904" cy="213869"/>
            </a:xfrm>
            <a:custGeom>
              <a:avLst/>
              <a:gdLst>
                <a:gd name="T0" fmla="*/ 9 w 52"/>
                <a:gd name="T1" fmla="*/ 0 h 51"/>
                <a:gd name="T2" fmla="*/ 15 w 52"/>
                <a:gd name="T3" fmla="*/ 34 h 51"/>
                <a:gd name="T4" fmla="*/ 52 w 52"/>
                <a:gd name="T5" fmla="*/ 46 h 51"/>
                <a:gd name="T6" fmla="*/ 9 w 5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9" y="0"/>
                  </a:moveTo>
                  <a:cubicBezTo>
                    <a:pt x="9" y="0"/>
                    <a:pt x="0" y="17"/>
                    <a:pt x="15" y="34"/>
                  </a:cubicBezTo>
                  <a:cubicBezTo>
                    <a:pt x="29" y="51"/>
                    <a:pt x="52" y="46"/>
                    <a:pt x="52" y="46"/>
                  </a:cubicBezTo>
                  <a:cubicBezTo>
                    <a:pt x="25" y="39"/>
                    <a:pt x="11" y="23"/>
                    <a:pt x="9" y="0"/>
                  </a:cubicBezTo>
                  <a:close/>
                </a:path>
              </a:pathLst>
            </a:custGeom>
            <a:solidFill>
              <a:srgbClr val="B3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ïsļiḑè"/>
            <p:cNvSpPr/>
            <p:nvPr/>
          </p:nvSpPr>
          <p:spPr bwMode="auto">
            <a:xfrm>
              <a:off x="7226881" y="2232545"/>
              <a:ext cx="788894" cy="1018903"/>
            </a:xfrm>
            <a:custGeom>
              <a:avLst/>
              <a:gdLst>
                <a:gd name="T0" fmla="*/ 164 w 188"/>
                <a:gd name="T1" fmla="*/ 7 h 243"/>
                <a:gd name="T2" fmla="*/ 149 w 188"/>
                <a:gd name="T3" fmla="*/ 10 h 243"/>
                <a:gd name="T4" fmla="*/ 111 w 188"/>
                <a:gd name="T5" fmla="*/ 66 h 243"/>
                <a:gd name="T6" fmla="*/ 107 w 188"/>
                <a:gd name="T7" fmla="*/ 11 h 243"/>
                <a:gd name="T8" fmla="*/ 95 w 188"/>
                <a:gd name="T9" fmla="*/ 1 h 243"/>
                <a:gd name="T10" fmla="*/ 85 w 188"/>
                <a:gd name="T11" fmla="*/ 12 h 243"/>
                <a:gd name="T12" fmla="*/ 91 w 188"/>
                <a:gd name="T13" fmla="*/ 95 h 243"/>
                <a:gd name="T14" fmla="*/ 4 w 188"/>
                <a:gd name="T15" fmla="*/ 225 h 243"/>
                <a:gd name="T16" fmla="*/ 7 w 188"/>
                <a:gd name="T17" fmla="*/ 240 h 243"/>
                <a:gd name="T18" fmla="*/ 22 w 188"/>
                <a:gd name="T19" fmla="*/ 237 h 243"/>
                <a:gd name="T20" fmla="*/ 94 w 188"/>
                <a:gd name="T21" fmla="*/ 129 h 243"/>
                <a:gd name="T22" fmla="*/ 97 w 188"/>
                <a:gd name="T23" fmla="*/ 129 h 243"/>
                <a:gd name="T24" fmla="*/ 179 w 188"/>
                <a:gd name="T25" fmla="*/ 102 h 243"/>
                <a:gd name="T26" fmla="*/ 182 w 188"/>
                <a:gd name="T27" fmla="*/ 100 h 243"/>
                <a:gd name="T28" fmla="*/ 186 w 188"/>
                <a:gd name="T29" fmla="*/ 88 h 243"/>
                <a:gd name="T30" fmla="*/ 173 w 188"/>
                <a:gd name="T31" fmla="*/ 81 h 243"/>
                <a:gd name="T32" fmla="*/ 114 w 188"/>
                <a:gd name="T33" fmla="*/ 100 h 243"/>
                <a:gd name="T34" fmla="*/ 167 w 188"/>
                <a:gd name="T35" fmla="*/ 22 h 243"/>
                <a:gd name="T36" fmla="*/ 164 w 188"/>
                <a:gd name="T37" fmla="*/ 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43">
                  <a:moveTo>
                    <a:pt x="164" y="7"/>
                  </a:moveTo>
                  <a:cubicBezTo>
                    <a:pt x="159" y="3"/>
                    <a:pt x="152" y="5"/>
                    <a:pt x="149" y="10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6" y="5"/>
                    <a:pt x="101" y="0"/>
                    <a:pt x="95" y="1"/>
                  </a:cubicBezTo>
                  <a:cubicBezTo>
                    <a:pt x="89" y="1"/>
                    <a:pt x="85" y="6"/>
                    <a:pt x="85" y="12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0" y="230"/>
                    <a:pt x="2" y="236"/>
                    <a:pt x="7" y="240"/>
                  </a:cubicBezTo>
                  <a:cubicBezTo>
                    <a:pt x="12" y="243"/>
                    <a:pt x="18" y="242"/>
                    <a:pt x="22" y="237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5" y="129"/>
                    <a:pt x="96" y="129"/>
                    <a:pt x="97" y="129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80" y="101"/>
                    <a:pt x="181" y="101"/>
                    <a:pt x="182" y="100"/>
                  </a:cubicBezTo>
                  <a:cubicBezTo>
                    <a:pt x="186" y="98"/>
                    <a:pt x="188" y="93"/>
                    <a:pt x="186" y="88"/>
                  </a:cubicBezTo>
                  <a:cubicBezTo>
                    <a:pt x="184" y="82"/>
                    <a:pt x="178" y="79"/>
                    <a:pt x="173" y="81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70" y="17"/>
                    <a:pt x="169" y="10"/>
                    <a:pt x="164" y="7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iṥlîḓé"/>
            <p:cNvSpPr/>
            <p:nvPr/>
          </p:nvSpPr>
          <p:spPr bwMode="auto">
            <a:xfrm>
              <a:off x="7289427" y="1990430"/>
              <a:ext cx="899863" cy="996709"/>
            </a:xfrm>
            <a:custGeom>
              <a:avLst/>
              <a:gdLst>
                <a:gd name="T0" fmla="*/ 8 w 214"/>
                <a:gd name="T1" fmla="*/ 192 h 238"/>
                <a:gd name="T2" fmla="*/ 94 w 214"/>
                <a:gd name="T3" fmla="*/ 238 h 238"/>
                <a:gd name="T4" fmla="*/ 112 w 214"/>
                <a:gd name="T5" fmla="*/ 196 h 238"/>
                <a:gd name="T6" fmla="*/ 184 w 214"/>
                <a:gd name="T7" fmla="*/ 146 h 238"/>
                <a:gd name="T8" fmla="*/ 111 w 214"/>
                <a:gd name="T9" fmla="*/ 12 h 238"/>
                <a:gd name="T10" fmla="*/ 47 w 214"/>
                <a:gd name="T11" fmla="*/ 125 h 238"/>
                <a:gd name="T12" fmla="*/ 28 w 214"/>
                <a:gd name="T13" fmla="*/ 79 h 238"/>
                <a:gd name="T14" fmla="*/ 32 w 214"/>
                <a:gd name="T15" fmla="*/ 157 h 238"/>
                <a:gd name="T16" fmla="*/ 8 w 214"/>
                <a:gd name="T17" fmla="*/ 19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38">
                  <a:moveTo>
                    <a:pt x="8" y="192"/>
                  </a:moveTo>
                  <a:cubicBezTo>
                    <a:pt x="94" y="238"/>
                    <a:pt x="94" y="238"/>
                    <a:pt x="94" y="238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2" y="196"/>
                    <a:pt x="169" y="175"/>
                    <a:pt x="184" y="146"/>
                  </a:cubicBezTo>
                  <a:cubicBezTo>
                    <a:pt x="214" y="87"/>
                    <a:pt x="156" y="0"/>
                    <a:pt x="111" y="12"/>
                  </a:cubicBezTo>
                  <a:cubicBezTo>
                    <a:pt x="77" y="21"/>
                    <a:pt x="39" y="97"/>
                    <a:pt x="47" y="125"/>
                  </a:cubicBezTo>
                  <a:cubicBezTo>
                    <a:pt x="47" y="125"/>
                    <a:pt x="40" y="82"/>
                    <a:pt x="28" y="79"/>
                  </a:cubicBezTo>
                  <a:cubicBezTo>
                    <a:pt x="0" y="74"/>
                    <a:pt x="3" y="143"/>
                    <a:pt x="32" y="157"/>
                  </a:cubicBezTo>
                  <a:lnTo>
                    <a:pt x="8" y="192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ïṣlîḑè"/>
            <p:cNvSpPr/>
            <p:nvPr/>
          </p:nvSpPr>
          <p:spPr bwMode="auto">
            <a:xfrm>
              <a:off x="7420574" y="2048942"/>
              <a:ext cx="746523" cy="938198"/>
            </a:xfrm>
            <a:custGeom>
              <a:avLst/>
              <a:gdLst>
                <a:gd name="T0" fmla="*/ 21 w 178"/>
                <a:gd name="T1" fmla="*/ 150 h 224"/>
                <a:gd name="T2" fmla="*/ 0 w 178"/>
                <a:gd name="T3" fmla="*/ 191 h 224"/>
                <a:gd name="T4" fmla="*/ 63 w 178"/>
                <a:gd name="T5" fmla="*/ 224 h 224"/>
                <a:gd name="T6" fmla="*/ 81 w 178"/>
                <a:gd name="T7" fmla="*/ 182 h 224"/>
                <a:gd name="T8" fmla="*/ 153 w 178"/>
                <a:gd name="T9" fmla="*/ 132 h 224"/>
                <a:gd name="T10" fmla="*/ 105 w 178"/>
                <a:gd name="T11" fmla="*/ 0 h 224"/>
                <a:gd name="T12" fmla="*/ 112 w 178"/>
                <a:gd name="T13" fmla="*/ 31 h 224"/>
                <a:gd name="T14" fmla="*/ 21 w 178"/>
                <a:gd name="T15" fmla="*/ 15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24">
                  <a:moveTo>
                    <a:pt x="21" y="150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81" y="182"/>
                    <a:pt x="138" y="161"/>
                    <a:pt x="153" y="132"/>
                  </a:cubicBezTo>
                  <a:cubicBezTo>
                    <a:pt x="178" y="84"/>
                    <a:pt x="143" y="16"/>
                    <a:pt x="105" y="0"/>
                  </a:cubicBezTo>
                  <a:cubicBezTo>
                    <a:pt x="108" y="9"/>
                    <a:pt x="111" y="19"/>
                    <a:pt x="112" y="31"/>
                  </a:cubicBezTo>
                  <a:cubicBezTo>
                    <a:pt x="115" y="93"/>
                    <a:pt x="21" y="150"/>
                    <a:pt x="21" y="150"/>
                  </a:cubicBez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86762" y="2877457"/>
            <a:ext cx="10865051" cy="1103085"/>
            <a:chOff x="610114" y="2313609"/>
            <a:chExt cx="12157754" cy="1312607"/>
          </a:xfrm>
        </p:grpSpPr>
        <p:sp>
          <p:nvSpPr>
            <p:cNvPr id="42" name="内容占位符 5"/>
            <p:cNvSpPr txBox="1"/>
            <p:nvPr/>
          </p:nvSpPr>
          <p:spPr>
            <a:xfrm>
              <a:off x="1559451" y="2470001"/>
              <a:ext cx="10259080" cy="999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风 春 雪 冬 霜 吹 落 降 飘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719938" y="2313609"/>
              <a:ext cx="11940496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610114" y="3626216"/>
              <a:ext cx="12157754" cy="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" y="0"/>
            <a:ext cx="12192000" cy="7907988"/>
          </a:xfrm>
          <a:prstGeom prst="rect">
            <a:avLst/>
          </a:prstGeom>
        </p:spPr>
      </p:pic>
      <p:sp>
        <p:nvSpPr>
          <p:cNvPr id="45" name="内容占位符 5"/>
          <p:cNvSpPr txBox="1"/>
          <p:nvPr/>
        </p:nvSpPr>
        <p:spPr>
          <a:xfrm>
            <a:off x="4217101" y="5695631"/>
            <a:ext cx="7974899" cy="11623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碧玉妆成一树高，万条垂下绿丝绦</a:t>
            </a:r>
            <a:endParaRPr lang="en-US" altLang="zh-CN" sz="4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rgbClr val="0B38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——</a:t>
            </a:r>
            <a:r>
              <a:rPr lang="zh-CN" altLang="en-US" b="1" dirty="0">
                <a:solidFill>
                  <a:srgbClr val="0B38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（唐）贺知章</a:t>
            </a:r>
            <a:r>
              <a:rPr lang="en-US" altLang="zh-CN" b="1" dirty="0">
                <a:solidFill>
                  <a:srgbClr val="0B38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0B38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咏柳</a:t>
            </a:r>
            <a:r>
              <a:rPr lang="en-US" altLang="zh-CN" b="1" dirty="0">
                <a:solidFill>
                  <a:srgbClr val="0B38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b="1" dirty="0">
              <a:solidFill>
                <a:srgbClr val="0B38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 b="18274"/>
          <a:stretch>
            <a:fillRect/>
          </a:stretch>
        </p:blipFill>
        <p:spPr>
          <a:xfrm>
            <a:off x="-166915" y="0"/>
            <a:ext cx="12525829" cy="6858000"/>
          </a:xfrm>
          <a:prstGeom prst="rect">
            <a:avLst/>
          </a:prstGeom>
        </p:spPr>
      </p:pic>
      <p:sp>
        <p:nvSpPr>
          <p:cNvPr id="45" name="内容占位符 5"/>
          <p:cNvSpPr txBox="1"/>
          <p:nvPr/>
        </p:nvSpPr>
        <p:spPr>
          <a:xfrm>
            <a:off x="3672815" y="5657671"/>
            <a:ext cx="8519185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小荷才露尖尖角，早有蜻立上头。</a:t>
            </a:r>
            <a:r>
              <a: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蜓头</a:t>
            </a: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b="1">
                <a:solidFill>
                  <a:srgbClr val="0B38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——</a:t>
            </a:r>
            <a:r>
              <a:rPr lang="zh-CN" altLang="en-US" b="1">
                <a:solidFill>
                  <a:srgbClr val="0B38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（宋）杨万里</a:t>
            </a:r>
            <a:r>
              <a:rPr lang="en-US" altLang="zh-CN" b="1">
                <a:solidFill>
                  <a:srgbClr val="0B38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>
                <a:solidFill>
                  <a:srgbClr val="0B38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小池</a:t>
            </a:r>
            <a:r>
              <a:rPr lang="en-US" altLang="zh-CN" b="1">
                <a:solidFill>
                  <a:srgbClr val="0B38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b="1">
              <a:solidFill>
                <a:srgbClr val="0B38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0" y="-1266826"/>
            <a:ext cx="12192000" cy="8124826"/>
          </a:xfrm>
          <a:prstGeom prst="rect">
            <a:avLst/>
          </a:prstGeom>
          <a:blipFill dpi="0" rotWithShape="1">
            <a:blip r:embed="rId1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内容占位符 5"/>
          <p:cNvSpPr txBox="1"/>
          <p:nvPr/>
        </p:nvSpPr>
        <p:spPr>
          <a:xfrm>
            <a:off x="3825214" y="5695631"/>
            <a:ext cx="8366786" cy="11623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停车坐爱枫林晚，霜叶红于二月花。</a:t>
            </a:r>
            <a:r>
              <a:rPr lang="en-US" altLang="zh-CN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40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b="1">
                <a:solidFill>
                  <a:srgbClr val="0B38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—</a:t>
            </a:r>
            <a:r>
              <a:rPr lang="zh-CN" altLang="en-US" b="1">
                <a:solidFill>
                  <a:srgbClr val="0B38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（唐）杜牧</a:t>
            </a:r>
            <a:r>
              <a:rPr lang="en-US" altLang="zh-CN" b="1">
                <a:solidFill>
                  <a:srgbClr val="0B38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>
                <a:solidFill>
                  <a:srgbClr val="0B38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山行</a:t>
            </a:r>
            <a:r>
              <a:rPr lang="en-US" altLang="zh-CN" b="1">
                <a:solidFill>
                  <a:srgbClr val="0B38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b="1">
              <a:solidFill>
                <a:srgbClr val="0B38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5" name="内容占位符 5"/>
          <p:cNvSpPr txBox="1"/>
          <p:nvPr/>
        </p:nvSpPr>
        <p:spPr>
          <a:xfrm>
            <a:off x="5334700" y="5695631"/>
            <a:ext cx="6857300" cy="11623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遥知不是雪，为有暗香来。</a:t>
            </a:r>
            <a:endParaRPr lang="en-US" altLang="zh-CN" sz="40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b="1">
                <a:solidFill>
                  <a:srgbClr val="0B38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—</a:t>
            </a:r>
            <a:r>
              <a:rPr lang="zh-CN" altLang="en-US" b="1">
                <a:solidFill>
                  <a:srgbClr val="0B38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（宋）王安石</a:t>
            </a:r>
            <a:r>
              <a:rPr lang="en-US" altLang="zh-CN" b="1">
                <a:solidFill>
                  <a:srgbClr val="0B38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>
                <a:solidFill>
                  <a:srgbClr val="0B38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梅花</a:t>
            </a:r>
            <a:r>
              <a:rPr lang="en-US" altLang="zh-CN" b="1">
                <a:solidFill>
                  <a:srgbClr val="0B38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b="1">
              <a:solidFill>
                <a:srgbClr val="0B38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îSlíḋê"/>
          <p:cNvSpPr/>
          <p:nvPr/>
        </p:nvSpPr>
        <p:spPr>
          <a:xfrm>
            <a:off x="0" y="-13892"/>
            <a:ext cx="12192000" cy="928292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150" name="0c38131d-66ce-45a0-847b-0a84904de4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3" y="7816"/>
            <a:ext cx="890359" cy="935414"/>
            <a:chOff x="4002710" y="1229784"/>
            <a:chExt cx="4186580" cy="4398432"/>
          </a:xfrm>
        </p:grpSpPr>
        <p:sp>
          <p:nvSpPr>
            <p:cNvPr id="151" name="í$1idé"/>
            <p:cNvSpPr/>
            <p:nvPr/>
          </p:nvSpPr>
          <p:spPr bwMode="auto">
            <a:xfrm>
              <a:off x="4838008" y="1498128"/>
              <a:ext cx="2170969" cy="2049911"/>
            </a:xfrm>
            <a:custGeom>
              <a:avLst/>
              <a:gdLst>
                <a:gd name="T0" fmla="*/ 479 w 517"/>
                <a:gd name="T1" fmla="*/ 189 h 489"/>
                <a:gd name="T2" fmla="*/ 319 w 517"/>
                <a:gd name="T3" fmla="*/ 450 h 489"/>
                <a:gd name="T4" fmla="*/ 38 w 517"/>
                <a:gd name="T5" fmla="*/ 329 h 489"/>
                <a:gd name="T6" fmla="*/ 189 w 517"/>
                <a:gd name="T7" fmla="*/ 39 h 489"/>
                <a:gd name="T8" fmla="*/ 479 w 517"/>
                <a:gd name="T9" fmla="*/ 1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489">
                  <a:moveTo>
                    <a:pt x="479" y="189"/>
                  </a:moveTo>
                  <a:cubicBezTo>
                    <a:pt x="517" y="311"/>
                    <a:pt x="441" y="412"/>
                    <a:pt x="319" y="450"/>
                  </a:cubicBezTo>
                  <a:cubicBezTo>
                    <a:pt x="197" y="489"/>
                    <a:pt x="77" y="451"/>
                    <a:pt x="38" y="329"/>
                  </a:cubicBezTo>
                  <a:cubicBezTo>
                    <a:pt x="0" y="208"/>
                    <a:pt x="67" y="78"/>
                    <a:pt x="189" y="39"/>
                  </a:cubicBezTo>
                  <a:cubicBezTo>
                    <a:pt x="310" y="0"/>
                    <a:pt x="440" y="68"/>
                    <a:pt x="479" y="189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ïṡľîḋè"/>
            <p:cNvSpPr/>
            <p:nvPr/>
          </p:nvSpPr>
          <p:spPr bwMode="auto">
            <a:xfrm>
              <a:off x="5582513" y="1498128"/>
              <a:ext cx="1426464" cy="1967189"/>
            </a:xfrm>
            <a:custGeom>
              <a:avLst/>
              <a:gdLst>
                <a:gd name="T0" fmla="*/ 302 w 340"/>
                <a:gd name="T1" fmla="*/ 189 h 469"/>
                <a:gd name="T2" fmla="*/ 142 w 340"/>
                <a:gd name="T3" fmla="*/ 450 h 469"/>
                <a:gd name="T4" fmla="*/ 0 w 340"/>
                <a:gd name="T5" fmla="*/ 459 h 469"/>
                <a:gd name="T6" fmla="*/ 148 w 340"/>
                <a:gd name="T7" fmla="*/ 349 h 469"/>
                <a:gd name="T8" fmla="*/ 204 w 340"/>
                <a:gd name="T9" fmla="*/ 183 h 469"/>
                <a:gd name="T10" fmla="*/ 85 w 340"/>
                <a:gd name="T11" fmla="*/ 83 h 469"/>
                <a:gd name="T12" fmla="*/ 7 w 340"/>
                <a:gd name="T13" fmla="*/ 41 h 469"/>
                <a:gd name="T14" fmla="*/ 12 w 340"/>
                <a:gd name="T15" fmla="*/ 39 h 469"/>
                <a:gd name="T16" fmla="*/ 302 w 340"/>
                <a:gd name="T17" fmla="*/ 18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469">
                  <a:moveTo>
                    <a:pt x="302" y="189"/>
                  </a:moveTo>
                  <a:cubicBezTo>
                    <a:pt x="340" y="311"/>
                    <a:pt x="264" y="412"/>
                    <a:pt x="142" y="450"/>
                  </a:cubicBezTo>
                  <a:cubicBezTo>
                    <a:pt x="93" y="466"/>
                    <a:pt x="44" y="469"/>
                    <a:pt x="0" y="459"/>
                  </a:cubicBezTo>
                  <a:cubicBezTo>
                    <a:pt x="37" y="433"/>
                    <a:pt x="105" y="384"/>
                    <a:pt x="148" y="349"/>
                  </a:cubicBezTo>
                  <a:cubicBezTo>
                    <a:pt x="210" y="299"/>
                    <a:pt x="224" y="255"/>
                    <a:pt x="204" y="183"/>
                  </a:cubicBezTo>
                  <a:cubicBezTo>
                    <a:pt x="183" y="112"/>
                    <a:pt x="85" y="83"/>
                    <a:pt x="85" y="8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0"/>
                    <a:pt x="10" y="40"/>
                    <a:pt x="12" y="39"/>
                  </a:cubicBezTo>
                  <a:cubicBezTo>
                    <a:pt x="133" y="0"/>
                    <a:pt x="263" y="68"/>
                    <a:pt x="302" y="189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íṣḷiḑe"/>
            <p:cNvSpPr/>
            <p:nvPr/>
          </p:nvSpPr>
          <p:spPr bwMode="auto">
            <a:xfrm>
              <a:off x="4317460" y="3870860"/>
              <a:ext cx="1045132" cy="746523"/>
            </a:xfrm>
            <a:custGeom>
              <a:avLst/>
              <a:gdLst>
                <a:gd name="T0" fmla="*/ 3 w 249"/>
                <a:gd name="T1" fmla="*/ 148 h 178"/>
                <a:gd name="T2" fmla="*/ 7 w 249"/>
                <a:gd name="T3" fmla="*/ 133 h 178"/>
                <a:gd name="T4" fmla="*/ 66 w 249"/>
                <a:gd name="T5" fmla="*/ 99 h 178"/>
                <a:gd name="T6" fmla="*/ 11 w 249"/>
                <a:gd name="T7" fmla="*/ 91 h 178"/>
                <a:gd name="T8" fmla="*/ 2 w 249"/>
                <a:gd name="T9" fmla="*/ 79 h 178"/>
                <a:gd name="T10" fmla="*/ 14 w 249"/>
                <a:gd name="T11" fmla="*/ 69 h 178"/>
                <a:gd name="T12" fmla="*/ 96 w 249"/>
                <a:gd name="T13" fmla="*/ 81 h 178"/>
                <a:gd name="T14" fmla="*/ 232 w 249"/>
                <a:gd name="T15" fmla="*/ 3 h 178"/>
                <a:gd name="T16" fmla="*/ 246 w 249"/>
                <a:gd name="T17" fmla="*/ 7 h 178"/>
                <a:gd name="T18" fmla="*/ 245 w 249"/>
                <a:gd name="T19" fmla="*/ 19 h 178"/>
                <a:gd name="T20" fmla="*/ 242 w 249"/>
                <a:gd name="T21" fmla="*/ 22 h 178"/>
                <a:gd name="T22" fmla="*/ 130 w 249"/>
                <a:gd name="T23" fmla="*/ 87 h 178"/>
                <a:gd name="T24" fmla="*/ 129 w 249"/>
                <a:gd name="T25" fmla="*/ 89 h 178"/>
                <a:gd name="T26" fmla="*/ 97 w 249"/>
                <a:gd name="T27" fmla="*/ 170 h 178"/>
                <a:gd name="T28" fmla="*/ 83 w 249"/>
                <a:gd name="T29" fmla="*/ 176 h 178"/>
                <a:gd name="T30" fmla="*/ 77 w 249"/>
                <a:gd name="T31" fmla="*/ 161 h 178"/>
                <a:gd name="T32" fmla="*/ 100 w 249"/>
                <a:gd name="T33" fmla="*/ 104 h 178"/>
                <a:gd name="T34" fmla="*/ 18 w 249"/>
                <a:gd name="T35" fmla="*/ 152 h 178"/>
                <a:gd name="T36" fmla="*/ 3 w 249"/>
                <a:gd name="T37" fmla="*/ 14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78">
                  <a:moveTo>
                    <a:pt x="3" y="148"/>
                  </a:moveTo>
                  <a:cubicBezTo>
                    <a:pt x="0" y="142"/>
                    <a:pt x="2" y="136"/>
                    <a:pt x="7" y="133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5" y="90"/>
                    <a:pt x="1" y="85"/>
                    <a:pt x="2" y="79"/>
                  </a:cubicBezTo>
                  <a:cubicBezTo>
                    <a:pt x="3" y="73"/>
                    <a:pt x="8" y="69"/>
                    <a:pt x="14" y="69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7" y="0"/>
                    <a:pt x="243" y="2"/>
                    <a:pt x="246" y="7"/>
                  </a:cubicBezTo>
                  <a:cubicBezTo>
                    <a:pt x="249" y="11"/>
                    <a:pt x="248" y="16"/>
                    <a:pt x="245" y="19"/>
                  </a:cubicBezTo>
                  <a:cubicBezTo>
                    <a:pt x="245" y="20"/>
                    <a:pt x="244" y="21"/>
                    <a:pt x="242" y="22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8"/>
                    <a:pt x="130" y="88"/>
                    <a:pt x="129" y="89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95" y="175"/>
                    <a:pt x="88" y="178"/>
                    <a:pt x="83" y="176"/>
                  </a:cubicBezTo>
                  <a:cubicBezTo>
                    <a:pt x="77" y="173"/>
                    <a:pt x="75" y="167"/>
                    <a:pt x="77" y="161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3" y="155"/>
                    <a:pt x="6" y="153"/>
                    <a:pt x="3" y="148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ṩľïḍé"/>
            <p:cNvSpPr/>
            <p:nvPr/>
          </p:nvSpPr>
          <p:spPr bwMode="auto">
            <a:xfrm>
              <a:off x="4002710" y="3943495"/>
              <a:ext cx="990657" cy="895827"/>
            </a:xfrm>
            <a:custGeom>
              <a:avLst/>
              <a:gdLst>
                <a:gd name="T0" fmla="*/ 185 w 236"/>
                <a:gd name="T1" fmla="*/ 3 h 214"/>
                <a:gd name="T2" fmla="*/ 236 w 236"/>
                <a:gd name="T3" fmla="*/ 86 h 214"/>
                <a:gd name="T4" fmla="*/ 194 w 236"/>
                <a:gd name="T5" fmla="*/ 106 h 214"/>
                <a:gd name="T6" fmla="*/ 148 w 236"/>
                <a:gd name="T7" fmla="*/ 181 h 214"/>
                <a:gd name="T8" fmla="*/ 10 w 236"/>
                <a:gd name="T9" fmla="*/ 115 h 214"/>
                <a:gd name="T10" fmla="*/ 120 w 236"/>
                <a:gd name="T11" fmla="*/ 45 h 214"/>
                <a:gd name="T12" fmla="*/ 73 w 236"/>
                <a:gd name="T13" fmla="*/ 29 h 214"/>
                <a:gd name="T14" fmla="*/ 151 w 236"/>
                <a:gd name="T15" fmla="*/ 28 h 214"/>
                <a:gd name="T16" fmla="*/ 185 w 236"/>
                <a:gd name="T1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214">
                  <a:moveTo>
                    <a:pt x="185" y="3"/>
                  </a:moveTo>
                  <a:cubicBezTo>
                    <a:pt x="236" y="86"/>
                    <a:pt x="236" y="86"/>
                    <a:pt x="236" y="86"/>
                  </a:cubicBezTo>
                  <a:cubicBezTo>
                    <a:pt x="194" y="106"/>
                    <a:pt x="194" y="106"/>
                    <a:pt x="194" y="106"/>
                  </a:cubicBezTo>
                  <a:cubicBezTo>
                    <a:pt x="194" y="106"/>
                    <a:pt x="176" y="165"/>
                    <a:pt x="148" y="181"/>
                  </a:cubicBezTo>
                  <a:cubicBezTo>
                    <a:pt x="91" y="214"/>
                    <a:pt x="0" y="160"/>
                    <a:pt x="10" y="115"/>
                  </a:cubicBezTo>
                  <a:cubicBezTo>
                    <a:pt x="18" y="81"/>
                    <a:pt x="91" y="38"/>
                    <a:pt x="120" y="45"/>
                  </a:cubicBezTo>
                  <a:cubicBezTo>
                    <a:pt x="120" y="45"/>
                    <a:pt x="76" y="41"/>
                    <a:pt x="73" y="29"/>
                  </a:cubicBezTo>
                  <a:cubicBezTo>
                    <a:pt x="67" y="1"/>
                    <a:pt x="136" y="0"/>
                    <a:pt x="151" y="28"/>
                  </a:cubicBezTo>
                  <a:lnTo>
                    <a:pt x="185" y="3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iṧlïḑè"/>
            <p:cNvSpPr/>
            <p:nvPr/>
          </p:nvSpPr>
          <p:spPr bwMode="auto">
            <a:xfrm>
              <a:off x="4363865" y="4185610"/>
              <a:ext cx="629500" cy="566954"/>
            </a:xfrm>
            <a:custGeom>
              <a:avLst/>
              <a:gdLst>
                <a:gd name="T0" fmla="*/ 132 w 150"/>
                <a:gd name="T1" fmla="*/ 0 h 135"/>
                <a:gd name="T2" fmla="*/ 84 w 150"/>
                <a:gd name="T3" fmla="*/ 24 h 135"/>
                <a:gd name="T4" fmla="*/ 60 w 150"/>
                <a:gd name="T5" fmla="*/ 85 h 135"/>
                <a:gd name="T6" fmla="*/ 0 w 150"/>
                <a:gd name="T7" fmla="*/ 131 h 135"/>
                <a:gd name="T8" fmla="*/ 62 w 150"/>
                <a:gd name="T9" fmla="*/ 123 h 135"/>
                <a:gd name="T10" fmla="*/ 108 w 150"/>
                <a:gd name="T11" fmla="*/ 48 h 135"/>
                <a:gd name="T12" fmla="*/ 150 w 150"/>
                <a:gd name="T13" fmla="*/ 28 h 135"/>
                <a:gd name="T14" fmla="*/ 132 w 15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35">
                  <a:moveTo>
                    <a:pt x="13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74" y="59"/>
                    <a:pt x="60" y="85"/>
                  </a:cubicBezTo>
                  <a:cubicBezTo>
                    <a:pt x="50" y="104"/>
                    <a:pt x="17" y="122"/>
                    <a:pt x="0" y="131"/>
                  </a:cubicBezTo>
                  <a:cubicBezTo>
                    <a:pt x="21" y="135"/>
                    <a:pt x="43" y="134"/>
                    <a:pt x="62" y="123"/>
                  </a:cubicBezTo>
                  <a:cubicBezTo>
                    <a:pt x="90" y="107"/>
                    <a:pt x="108" y="48"/>
                    <a:pt x="108" y="48"/>
                  </a:cubicBezTo>
                  <a:cubicBezTo>
                    <a:pt x="150" y="28"/>
                    <a:pt x="150" y="28"/>
                    <a:pt x="150" y="28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ïṩliḍè"/>
            <p:cNvSpPr/>
            <p:nvPr/>
          </p:nvSpPr>
          <p:spPr bwMode="auto">
            <a:xfrm>
              <a:off x="5427156" y="1229784"/>
              <a:ext cx="2064035" cy="964427"/>
            </a:xfrm>
            <a:custGeom>
              <a:avLst/>
              <a:gdLst>
                <a:gd name="T0" fmla="*/ 0 w 492"/>
                <a:gd name="T1" fmla="*/ 86 h 230"/>
                <a:gd name="T2" fmla="*/ 152 w 492"/>
                <a:gd name="T3" fmla="*/ 8 h 230"/>
                <a:gd name="T4" fmla="*/ 417 w 492"/>
                <a:gd name="T5" fmla="*/ 108 h 230"/>
                <a:gd name="T6" fmla="*/ 492 w 492"/>
                <a:gd name="T7" fmla="*/ 213 h 230"/>
                <a:gd name="T8" fmla="*/ 468 w 492"/>
                <a:gd name="T9" fmla="*/ 230 h 230"/>
                <a:gd name="T10" fmla="*/ 374 w 492"/>
                <a:gd name="T11" fmla="*/ 172 h 230"/>
                <a:gd name="T12" fmla="*/ 365 w 492"/>
                <a:gd name="T13" fmla="*/ 196 h 230"/>
                <a:gd name="T14" fmla="*/ 0 w 492"/>
                <a:gd name="T15" fmla="*/ 8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230">
                  <a:moveTo>
                    <a:pt x="0" y="86"/>
                  </a:moveTo>
                  <a:cubicBezTo>
                    <a:pt x="0" y="86"/>
                    <a:pt x="70" y="16"/>
                    <a:pt x="152" y="8"/>
                  </a:cubicBezTo>
                  <a:cubicBezTo>
                    <a:pt x="234" y="0"/>
                    <a:pt x="346" y="28"/>
                    <a:pt x="417" y="108"/>
                  </a:cubicBezTo>
                  <a:cubicBezTo>
                    <a:pt x="462" y="159"/>
                    <a:pt x="492" y="213"/>
                    <a:pt x="492" y="213"/>
                  </a:cubicBezTo>
                  <a:cubicBezTo>
                    <a:pt x="468" y="230"/>
                    <a:pt x="468" y="230"/>
                    <a:pt x="468" y="230"/>
                  </a:cubicBezTo>
                  <a:cubicBezTo>
                    <a:pt x="468" y="230"/>
                    <a:pt x="402" y="170"/>
                    <a:pt x="374" y="172"/>
                  </a:cubicBezTo>
                  <a:cubicBezTo>
                    <a:pt x="365" y="172"/>
                    <a:pt x="365" y="196"/>
                    <a:pt x="365" y="19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ḷiďé"/>
            <p:cNvSpPr/>
            <p:nvPr/>
          </p:nvSpPr>
          <p:spPr bwMode="auto">
            <a:xfrm>
              <a:off x="6333071" y="1661557"/>
              <a:ext cx="1099609" cy="532654"/>
            </a:xfrm>
            <a:custGeom>
              <a:avLst/>
              <a:gdLst>
                <a:gd name="T0" fmla="*/ 127 w 262"/>
                <a:gd name="T1" fmla="*/ 7 h 127"/>
                <a:gd name="T2" fmla="*/ 0 w 262"/>
                <a:gd name="T3" fmla="*/ 48 h 127"/>
                <a:gd name="T4" fmla="*/ 149 w 262"/>
                <a:gd name="T5" fmla="*/ 93 h 127"/>
                <a:gd name="T6" fmla="*/ 158 w 262"/>
                <a:gd name="T7" fmla="*/ 69 h 127"/>
                <a:gd name="T8" fmla="*/ 252 w 262"/>
                <a:gd name="T9" fmla="*/ 127 h 127"/>
                <a:gd name="T10" fmla="*/ 262 w 262"/>
                <a:gd name="T11" fmla="*/ 120 h 127"/>
                <a:gd name="T12" fmla="*/ 127 w 262"/>
                <a:gd name="T13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27">
                  <a:moveTo>
                    <a:pt x="127" y="7"/>
                  </a:moveTo>
                  <a:cubicBezTo>
                    <a:pt x="62" y="13"/>
                    <a:pt x="20" y="36"/>
                    <a:pt x="0" y="4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49" y="93"/>
                    <a:pt x="149" y="69"/>
                    <a:pt x="158" y="69"/>
                  </a:cubicBezTo>
                  <a:cubicBezTo>
                    <a:pt x="186" y="67"/>
                    <a:pt x="252" y="127"/>
                    <a:pt x="252" y="127"/>
                  </a:cubicBezTo>
                  <a:cubicBezTo>
                    <a:pt x="262" y="120"/>
                    <a:pt x="262" y="120"/>
                    <a:pt x="262" y="120"/>
                  </a:cubicBezTo>
                  <a:cubicBezTo>
                    <a:pt x="247" y="91"/>
                    <a:pt x="195" y="0"/>
                    <a:pt x="127" y="7"/>
                  </a:cubicBez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iś1iḋé"/>
            <p:cNvSpPr/>
            <p:nvPr/>
          </p:nvSpPr>
          <p:spPr bwMode="auto">
            <a:xfrm>
              <a:off x="4914678" y="2617913"/>
              <a:ext cx="3014338" cy="3010303"/>
            </a:xfrm>
            <a:custGeom>
              <a:avLst/>
              <a:gdLst>
                <a:gd name="T0" fmla="*/ 664 w 718"/>
                <a:gd name="T1" fmla="*/ 261 h 718"/>
                <a:gd name="T2" fmla="*/ 457 w 718"/>
                <a:gd name="T3" fmla="*/ 664 h 718"/>
                <a:gd name="T4" fmla="*/ 55 w 718"/>
                <a:gd name="T5" fmla="*/ 457 h 718"/>
                <a:gd name="T6" fmla="*/ 261 w 718"/>
                <a:gd name="T7" fmla="*/ 55 h 718"/>
                <a:gd name="T8" fmla="*/ 664 w 718"/>
                <a:gd name="T9" fmla="*/ 261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718">
                  <a:moveTo>
                    <a:pt x="664" y="261"/>
                  </a:moveTo>
                  <a:cubicBezTo>
                    <a:pt x="718" y="430"/>
                    <a:pt x="626" y="610"/>
                    <a:pt x="457" y="664"/>
                  </a:cubicBezTo>
                  <a:cubicBezTo>
                    <a:pt x="289" y="718"/>
                    <a:pt x="109" y="626"/>
                    <a:pt x="55" y="457"/>
                  </a:cubicBezTo>
                  <a:cubicBezTo>
                    <a:pt x="0" y="289"/>
                    <a:pt x="93" y="109"/>
                    <a:pt x="261" y="55"/>
                  </a:cubicBezTo>
                  <a:cubicBezTo>
                    <a:pt x="430" y="0"/>
                    <a:pt x="610" y="93"/>
                    <a:pt x="664" y="261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ïśḻiḑe"/>
            <p:cNvSpPr/>
            <p:nvPr/>
          </p:nvSpPr>
          <p:spPr bwMode="auto">
            <a:xfrm>
              <a:off x="5842788" y="2803535"/>
              <a:ext cx="2043859" cy="2423173"/>
            </a:xfrm>
            <a:custGeom>
              <a:avLst/>
              <a:gdLst>
                <a:gd name="T0" fmla="*/ 443 w 487"/>
                <a:gd name="T1" fmla="*/ 217 h 578"/>
                <a:gd name="T2" fmla="*/ 321 w 487"/>
                <a:gd name="T3" fmla="*/ 578 h 578"/>
                <a:gd name="T4" fmla="*/ 387 w 487"/>
                <a:gd name="T5" fmla="*/ 460 h 578"/>
                <a:gd name="T6" fmla="*/ 339 w 487"/>
                <a:gd name="T7" fmla="*/ 390 h 578"/>
                <a:gd name="T8" fmla="*/ 273 w 487"/>
                <a:gd name="T9" fmla="*/ 429 h 578"/>
                <a:gd name="T10" fmla="*/ 264 w 487"/>
                <a:gd name="T11" fmla="*/ 156 h 578"/>
                <a:gd name="T12" fmla="*/ 139 w 487"/>
                <a:gd name="T13" fmla="*/ 197 h 578"/>
                <a:gd name="T14" fmla="*/ 0 w 487"/>
                <a:gd name="T15" fmla="*/ 194 h 578"/>
                <a:gd name="T16" fmla="*/ 193 w 487"/>
                <a:gd name="T17" fmla="*/ 0 h 578"/>
                <a:gd name="T18" fmla="*/ 443 w 487"/>
                <a:gd name="T19" fmla="*/ 21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578">
                  <a:moveTo>
                    <a:pt x="443" y="217"/>
                  </a:moveTo>
                  <a:cubicBezTo>
                    <a:pt x="487" y="355"/>
                    <a:pt x="434" y="500"/>
                    <a:pt x="321" y="578"/>
                  </a:cubicBezTo>
                  <a:cubicBezTo>
                    <a:pt x="362" y="540"/>
                    <a:pt x="373" y="497"/>
                    <a:pt x="387" y="460"/>
                  </a:cubicBezTo>
                  <a:cubicBezTo>
                    <a:pt x="401" y="423"/>
                    <a:pt x="377" y="364"/>
                    <a:pt x="339" y="390"/>
                  </a:cubicBezTo>
                  <a:cubicBezTo>
                    <a:pt x="302" y="417"/>
                    <a:pt x="273" y="429"/>
                    <a:pt x="273" y="429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177" y="190"/>
                    <a:pt x="139" y="197"/>
                  </a:cubicBezTo>
                  <a:cubicBezTo>
                    <a:pt x="100" y="203"/>
                    <a:pt x="66" y="206"/>
                    <a:pt x="0" y="194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307" y="20"/>
                    <a:pt x="405" y="100"/>
                    <a:pt x="443" y="217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iṥḷídè"/>
            <p:cNvSpPr/>
            <p:nvPr/>
          </p:nvSpPr>
          <p:spPr bwMode="auto">
            <a:xfrm>
              <a:off x="6546940" y="2928628"/>
              <a:ext cx="474144" cy="1489010"/>
            </a:xfrm>
            <a:custGeom>
              <a:avLst/>
              <a:gdLst>
                <a:gd name="T0" fmla="*/ 92 w 113"/>
                <a:gd name="T1" fmla="*/ 0 h 355"/>
                <a:gd name="T2" fmla="*/ 101 w 113"/>
                <a:gd name="T3" fmla="*/ 256 h 355"/>
                <a:gd name="T4" fmla="*/ 22 w 113"/>
                <a:gd name="T5" fmla="*/ 348 h 355"/>
                <a:gd name="T6" fmla="*/ 13 w 113"/>
                <a:gd name="T7" fmla="*/ 355 h 355"/>
                <a:gd name="T8" fmla="*/ 0 w 113"/>
                <a:gd name="T9" fmla="*/ 31 h 355"/>
                <a:gd name="T10" fmla="*/ 92 w 113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55">
                  <a:moveTo>
                    <a:pt x="92" y="0"/>
                  </a:moveTo>
                  <a:cubicBezTo>
                    <a:pt x="97" y="54"/>
                    <a:pt x="113" y="214"/>
                    <a:pt x="101" y="256"/>
                  </a:cubicBezTo>
                  <a:cubicBezTo>
                    <a:pt x="86" y="307"/>
                    <a:pt x="52" y="336"/>
                    <a:pt x="22" y="348"/>
                  </a:cubicBezTo>
                  <a:cubicBezTo>
                    <a:pt x="18" y="350"/>
                    <a:pt x="15" y="352"/>
                    <a:pt x="13" y="355"/>
                  </a:cubicBezTo>
                  <a:cubicBezTo>
                    <a:pt x="17" y="212"/>
                    <a:pt x="17" y="85"/>
                    <a:pt x="0" y="31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şḻïḓê"/>
            <p:cNvSpPr/>
            <p:nvPr/>
          </p:nvSpPr>
          <p:spPr bwMode="auto">
            <a:xfrm>
              <a:off x="6601416" y="2916522"/>
              <a:ext cx="466073" cy="1571734"/>
            </a:xfrm>
            <a:custGeom>
              <a:avLst/>
              <a:gdLst>
                <a:gd name="T0" fmla="*/ 100 w 111"/>
                <a:gd name="T1" fmla="*/ 11 h 375"/>
                <a:gd name="T2" fmla="*/ 111 w 111"/>
                <a:gd name="T3" fmla="*/ 309 h 375"/>
                <a:gd name="T4" fmla="*/ 0 w 111"/>
                <a:gd name="T5" fmla="*/ 375 h 375"/>
                <a:gd name="T6" fmla="*/ 0 w 111"/>
                <a:gd name="T7" fmla="*/ 366 h 375"/>
                <a:gd name="T8" fmla="*/ 0 w 111"/>
                <a:gd name="T9" fmla="*/ 358 h 375"/>
                <a:gd name="T10" fmla="*/ 9 w 111"/>
                <a:gd name="T11" fmla="*/ 351 h 375"/>
                <a:gd name="T12" fmla="*/ 88 w 111"/>
                <a:gd name="T13" fmla="*/ 259 h 375"/>
                <a:gd name="T14" fmla="*/ 79 w 111"/>
                <a:gd name="T15" fmla="*/ 3 h 375"/>
                <a:gd name="T16" fmla="*/ 89 w 111"/>
                <a:gd name="T17" fmla="*/ 0 h 375"/>
                <a:gd name="T18" fmla="*/ 100 w 111"/>
                <a:gd name="T19" fmla="*/ 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375">
                  <a:moveTo>
                    <a:pt x="100" y="11"/>
                  </a:moveTo>
                  <a:cubicBezTo>
                    <a:pt x="111" y="309"/>
                    <a:pt x="111" y="309"/>
                    <a:pt x="111" y="309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2" y="355"/>
                    <a:pt x="5" y="353"/>
                    <a:pt x="9" y="351"/>
                  </a:cubicBezTo>
                  <a:cubicBezTo>
                    <a:pt x="39" y="339"/>
                    <a:pt x="73" y="310"/>
                    <a:pt x="88" y="259"/>
                  </a:cubicBezTo>
                  <a:cubicBezTo>
                    <a:pt x="100" y="217"/>
                    <a:pt x="84" y="57"/>
                    <a:pt x="79" y="3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100" y="11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iślíďe"/>
            <p:cNvSpPr/>
            <p:nvPr/>
          </p:nvSpPr>
          <p:spPr bwMode="auto">
            <a:xfrm>
              <a:off x="6601416" y="4207805"/>
              <a:ext cx="474144" cy="423702"/>
            </a:xfrm>
            <a:custGeom>
              <a:avLst/>
              <a:gdLst>
                <a:gd name="T0" fmla="*/ 4 w 235"/>
                <a:gd name="T1" fmla="*/ 210 h 210"/>
                <a:gd name="T2" fmla="*/ 31 w 235"/>
                <a:gd name="T3" fmla="*/ 195 h 210"/>
                <a:gd name="T4" fmla="*/ 35 w 235"/>
                <a:gd name="T5" fmla="*/ 124 h 210"/>
                <a:gd name="T6" fmla="*/ 40 w 235"/>
                <a:gd name="T7" fmla="*/ 203 h 210"/>
                <a:gd name="T8" fmla="*/ 75 w 235"/>
                <a:gd name="T9" fmla="*/ 183 h 210"/>
                <a:gd name="T10" fmla="*/ 81 w 235"/>
                <a:gd name="T11" fmla="*/ 89 h 210"/>
                <a:gd name="T12" fmla="*/ 85 w 235"/>
                <a:gd name="T13" fmla="*/ 176 h 210"/>
                <a:gd name="T14" fmla="*/ 110 w 235"/>
                <a:gd name="T15" fmla="*/ 162 h 210"/>
                <a:gd name="T16" fmla="*/ 125 w 235"/>
                <a:gd name="T17" fmla="*/ 62 h 210"/>
                <a:gd name="T18" fmla="*/ 119 w 235"/>
                <a:gd name="T19" fmla="*/ 149 h 210"/>
                <a:gd name="T20" fmla="*/ 150 w 235"/>
                <a:gd name="T21" fmla="*/ 135 h 210"/>
                <a:gd name="T22" fmla="*/ 160 w 235"/>
                <a:gd name="T23" fmla="*/ 52 h 210"/>
                <a:gd name="T24" fmla="*/ 162 w 235"/>
                <a:gd name="T25" fmla="*/ 120 h 210"/>
                <a:gd name="T26" fmla="*/ 189 w 235"/>
                <a:gd name="T27" fmla="*/ 101 h 210"/>
                <a:gd name="T28" fmla="*/ 194 w 235"/>
                <a:gd name="T29" fmla="*/ 25 h 210"/>
                <a:gd name="T30" fmla="*/ 198 w 235"/>
                <a:gd name="T31" fmla="*/ 97 h 210"/>
                <a:gd name="T32" fmla="*/ 214 w 235"/>
                <a:gd name="T33" fmla="*/ 85 h 210"/>
                <a:gd name="T34" fmla="*/ 217 w 235"/>
                <a:gd name="T35" fmla="*/ 23 h 210"/>
                <a:gd name="T36" fmla="*/ 223 w 235"/>
                <a:gd name="T37" fmla="*/ 79 h 210"/>
                <a:gd name="T38" fmla="*/ 235 w 235"/>
                <a:gd name="T39" fmla="*/ 70 h 210"/>
                <a:gd name="T40" fmla="*/ 231 w 235"/>
                <a:gd name="T41" fmla="*/ 0 h 210"/>
                <a:gd name="T42" fmla="*/ 0 w 235"/>
                <a:gd name="T43" fmla="*/ 133 h 210"/>
                <a:gd name="T44" fmla="*/ 4 w 235"/>
                <a:gd name="T4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5" h="210">
                  <a:moveTo>
                    <a:pt x="4" y="210"/>
                  </a:moveTo>
                  <a:lnTo>
                    <a:pt x="31" y="195"/>
                  </a:lnTo>
                  <a:lnTo>
                    <a:pt x="35" y="124"/>
                  </a:lnTo>
                  <a:lnTo>
                    <a:pt x="40" y="203"/>
                  </a:lnTo>
                  <a:lnTo>
                    <a:pt x="75" y="183"/>
                  </a:lnTo>
                  <a:lnTo>
                    <a:pt x="81" y="89"/>
                  </a:lnTo>
                  <a:lnTo>
                    <a:pt x="85" y="176"/>
                  </a:lnTo>
                  <a:lnTo>
                    <a:pt x="110" y="162"/>
                  </a:lnTo>
                  <a:lnTo>
                    <a:pt x="125" y="62"/>
                  </a:lnTo>
                  <a:lnTo>
                    <a:pt x="119" y="149"/>
                  </a:lnTo>
                  <a:lnTo>
                    <a:pt x="150" y="135"/>
                  </a:lnTo>
                  <a:lnTo>
                    <a:pt x="160" y="52"/>
                  </a:lnTo>
                  <a:lnTo>
                    <a:pt x="162" y="120"/>
                  </a:lnTo>
                  <a:lnTo>
                    <a:pt x="189" y="101"/>
                  </a:lnTo>
                  <a:lnTo>
                    <a:pt x="194" y="25"/>
                  </a:lnTo>
                  <a:lnTo>
                    <a:pt x="198" y="97"/>
                  </a:lnTo>
                  <a:lnTo>
                    <a:pt x="214" y="85"/>
                  </a:lnTo>
                  <a:lnTo>
                    <a:pt x="217" y="23"/>
                  </a:lnTo>
                  <a:lnTo>
                    <a:pt x="223" y="79"/>
                  </a:lnTo>
                  <a:lnTo>
                    <a:pt x="235" y="70"/>
                  </a:lnTo>
                  <a:lnTo>
                    <a:pt x="231" y="0"/>
                  </a:lnTo>
                  <a:lnTo>
                    <a:pt x="0" y="133"/>
                  </a:lnTo>
                  <a:lnTo>
                    <a:pt x="4" y="210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ísļïḓe"/>
            <p:cNvSpPr/>
            <p:nvPr/>
          </p:nvSpPr>
          <p:spPr bwMode="auto">
            <a:xfrm>
              <a:off x="5043807" y="2476679"/>
              <a:ext cx="2039824" cy="1152067"/>
            </a:xfrm>
            <a:custGeom>
              <a:avLst/>
              <a:gdLst>
                <a:gd name="T0" fmla="*/ 0 w 486"/>
                <a:gd name="T1" fmla="*/ 184 h 275"/>
                <a:gd name="T2" fmla="*/ 308 w 486"/>
                <a:gd name="T3" fmla="*/ 85 h 275"/>
                <a:gd name="T4" fmla="*/ 451 w 486"/>
                <a:gd name="T5" fmla="*/ 0 h 275"/>
                <a:gd name="T6" fmla="*/ 486 w 486"/>
                <a:gd name="T7" fmla="*/ 106 h 275"/>
                <a:gd name="T8" fmla="*/ 214 w 486"/>
                <a:gd name="T9" fmla="*/ 258 h 275"/>
                <a:gd name="T10" fmla="*/ 22 w 486"/>
                <a:gd name="T11" fmla="*/ 254 h 275"/>
                <a:gd name="T12" fmla="*/ 0 w 486"/>
                <a:gd name="T13" fmla="*/ 18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75">
                  <a:moveTo>
                    <a:pt x="0" y="184"/>
                  </a:moveTo>
                  <a:cubicBezTo>
                    <a:pt x="84" y="197"/>
                    <a:pt x="211" y="161"/>
                    <a:pt x="308" y="85"/>
                  </a:cubicBezTo>
                  <a:cubicBezTo>
                    <a:pt x="390" y="22"/>
                    <a:pt x="451" y="0"/>
                    <a:pt x="451" y="0"/>
                  </a:cubicBezTo>
                  <a:cubicBezTo>
                    <a:pt x="486" y="106"/>
                    <a:pt x="486" y="106"/>
                    <a:pt x="486" y="106"/>
                  </a:cubicBezTo>
                  <a:cubicBezTo>
                    <a:pt x="486" y="106"/>
                    <a:pt x="373" y="228"/>
                    <a:pt x="214" y="258"/>
                  </a:cubicBezTo>
                  <a:cubicBezTo>
                    <a:pt x="127" y="275"/>
                    <a:pt x="22" y="254"/>
                    <a:pt x="22" y="254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îSļîde"/>
            <p:cNvSpPr/>
            <p:nvPr/>
          </p:nvSpPr>
          <p:spPr bwMode="auto">
            <a:xfrm>
              <a:off x="5124512" y="2807570"/>
              <a:ext cx="1959119" cy="821176"/>
            </a:xfrm>
            <a:custGeom>
              <a:avLst/>
              <a:gdLst>
                <a:gd name="T0" fmla="*/ 467 w 467"/>
                <a:gd name="T1" fmla="*/ 27 h 196"/>
                <a:gd name="T2" fmla="*/ 195 w 467"/>
                <a:gd name="T3" fmla="*/ 179 h 196"/>
                <a:gd name="T4" fmla="*/ 3 w 467"/>
                <a:gd name="T5" fmla="*/ 175 h 196"/>
                <a:gd name="T6" fmla="*/ 0 w 467"/>
                <a:gd name="T7" fmla="*/ 164 h 196"/>
                <a:gd name="T8" fmla="*/ 223 w 467"/>
                <a:gd name="T9" fmla="*/ 146 h 196"/>
                <a:gd name="T10" fmla="*/ 445 w 467"/>
                <a:gd name="T11" fmla="*/ 10 h 196"/>
                <a:gd name="T12" fmla="*/ 458 w 467"/>
                <a:gd name="T13" fmla="*/ 0 h 196"/>
                <a:gd name="T14" fmla="*/ 467 w 467"/>
                <a:gd name="T15" fmla="*/ 2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7" h="196">
                  <a:moveTo>
                    <a:pt x="467" y="27"/>
                  </a:moveTo>
                  <a:cubicBezTo>
                    <a:pt x="467" y="27"/>
                    <a:pt x="354" y="149"/>
                    <a:pt x="195" y="179"/>
                  </a:cubicBezTo>
                  <a:cubicBezTo>
                    <a:pt x="108" y="196"/>
                    <a:pt x="3" y="175"/>
                    <a:pt x="3" y="17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45" y="167"/>
                    <a:pt x="169" y="169"/>
                    <a:pt x="223" y="146"/>
                  </a:cubicBezTo>
                  <a:cubicBezTo>
                    <a:pt x="333" y="99"/>
                    <a:pt x="372" y="64"/>
                    <a:pt x="445" y="10"/>
                  </a:cubicBezTo>
                  <a:cubicBezTo>
                    <a:pt x="450" y="6"/>
                    <a:pt x="454" y="3"/>
                    <a:pt x="458" y="0"/>
                  </a:cubicBezTo>
                  <a:lnTo>
                    <a:pt x="467" y="27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îŝḻïďê"/>
            <p:cNvSpPr/>
            <p:nvPr/>
          </p:nvSpPr>
          <p:spPr bwMode="auto">
            <a:xfrm>
              <a:off x="5786294" y="3876914"/>
              <a:ext cx="151323" cy="149305"/>
            </a:xfrm>
            <a:custGeom>
              <a:avLst/>
              <a:gdLst>
                <a:gd name="T0" fmla="*/ 33 w 36"/>
                <a:gd name="T1" fmla="*/ 13 h 36"/>
                <a:gd name="T2" fmla="*/ 22 w 36"/>
                <a:gd name="T3" fmla="*/ 33 h 36"/>
                <a:gd name="T4" fmla="*/ 2 w 36"/>
                <a:gd name="T5" fmla="*/ 22 h 36"/>
                <a:gd name="T6" fmla="*/ 13 w 36"/>
                <a:gd name="T7" fmla="*/ 2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0"/>
                    <a:pt x="22" y="33"/>
                  </a:cubicBezTo>
                  <a:cubicBezTo>
                    <a:pt x="14" y="36"/>
                    <a:pt x="5" y="31"/>
                    <a:pt x="2" y="22"/>
                  </a:cubicBezTo>
                  <a:cubicBezTo>
                    <a:pt x="0" y="14"/>
                    <a:pt x="4" y="5"/>
                    <a:pt x="13" y="2"/>
                  </a:cubicBezTo>
                  <a:cubicBezTo>
                    <a:pt x="21" y="0"/>
                    <a:pt x="30" y="4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îşļíďê"/>
            <p:cNvSpPr/>
            <p:nvPr/>
          </p:nvSpPr>
          <p:spPr bwMode="auto">
            <a:xfrm>
              <a:off x="5828664" y="4236052"/>
              <a:ext cx="151323" cy="151323"/>
            </a:xfrm>
            <a:custGeom>
              <a:avLst/>
              <a:gdLst>
                <a:gd name="T0" fmla="*/ 34 w 36"/>
                <a:gd name="T1" fmla="*/ 13 h 36"/>
                <a:gd name="T2" fmla="*/ 23 w 36"/>
                <a:gd name="T3" fmla="*/ 33 h 36"/>
                <a:gd name="T4" fmla="*/ 3 w 36"/>
                <a:gd name="T5" fmla="*/ 23 h 36"/>
                <a:gd name="T6" fmla="*/ 13 w 36"/>
                <a:gd name="T7" fmla="*/ 3 h 36"/>
                <a:gd name="T8" fmla="*/ 34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4" y="13"/>
                  </a:moveTo>
                  <a:cubicBezTo>
                    <a:pt x="36" y="21"/>
                    <a:pt x="32" y="30"/>
                    <a:pt x="23" y="33"/>
                  </a:cubicBezTo>
                  <a:cubicBezTo>
                    <a:pt x="15" y="36"/>
                    <a:pt x="6" y="31"/>
                    <a:pt x="3" y="23"/>
                  </a:cubicBezTo>
                  <a:cubicBezTo>
                    <a:pt x="0" y="14"/>
                    <a:pt x="5" y="5"/>
                    <a:pt x="13" y="3"/>
                  </a:cubicBezTo>
                  <a:cubicBezTo>
                    <a:pt x="22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ïśļíďê"/>
            <p:cNvSpPr/>
            <p:nvPr/>
          </p:nvSpPr>
          <p:spPr bwMode="auto">
            <a:xfrm>
              <a:off x="6010250" y="4566943"/>
              <a:ext cx="151323" cy="151323"/>
            </a:xfrm>
            <a:custGeom>
              <a:avLst/>
              <a:gdLst>
                <a:gd name="T0" fmla="*/ 33 w 36"/>
                <a:gd name="T1" fmla="*/ 13 h 36"/>
                <a:gd name="T2" fmla="*/ 23 w 36"/>
                <a:gd name="T3" fmla="*/ 33 h 36"/>
                <a:gd name="T4" fmla="*/ 2 w 36"/>
                <a:gd name="T5" fmla="*/ 23 h 36"/>
                <a:gd name="T6" fmla="*/ 13 w 36"/>
                <a:gd name="T7" fmla="*/ 3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1"/>
                    <a:pt x="23" y="33"/>
                  </a:cubicBezTo>
                  <a:cubicBezTo>
                    <a:pt x="14" y="36"/>
                    <a:pt x="5" y="31"/>
                    <a:pt x="2" y="23"/>
                  </a:cubicBezTo>
                  <a:cubicBezTo>
                    <a:pt x="0" y="14"/>
                    <a:pt x="4" y="5"/>
                    <a:pt x="13" y="3"/>
                  </a:cubicBezTo>
                  <a:cubicBezTo>
                    <a:pt x="21" y="0"/>
                    <a:pt x="30" y="5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íṩľïḓè"/>
            <p:cNvSpPr/>
            <p:nvPr/>
          </p:nvSpPr>
          <p:spPr bwMode="auto">
            <a:xfrm>
              <a:off x="5078106" y="2252721"/>
              <a:ext cx="617395" cy="286503"/>
            </a:xfrm>
            <a:custGeom>
              <a:avLst/>
              <a:gdLst>
                <a:gd name="T0" fmla="*/ 6 w 147"/>
                <a:gd name="T1" fmla="*/ 22 h 68"/>
                <a:gd name="T2" fmla="*/ 22 w 147"/>
                <a:gd name="T3" fmla="*/ 5 h 68"/>
                <a:gd name="T4" fmla="*/ 119 w 147"/>
                <a:gd name="T5" fmla="*/ 5 h 68"/>
                <a:gd name="T6" fmla="*/ 106 w 147"/>
                <a:gd name="T7" fmla="*/ 64 h 68"/>
                <a:gd name="T8" fmla="*/ 6 w 147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8">
                  <a:moveTo>
                    <a:pt x="6" y="22"/>
                  </a:move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47" y="11"/>
                    <a:pt x="147" y="68"/>
                    <a:pt x="106" y="64"/>
                  </a:cubicBezTo>
                  <a:cubicBezTo>
                    <a:pt x="56" y="49"/>
                    <a:pt x="13" y="33"/>
                    <a:pt x="6" y="22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îṡḻîḓê"/>
            <p:cNvSpPr/>
            <p:nvPr/>
          </p:nvSpPr>
          <p:spPr bwMode="auto">
            <a:xfrm>
              <a:off x="5078106" y="2252721"/>
              <a:ext cx="579060" cy="256240"/>
            </a:xfrm>
            <a:custGeom>
              <a:avLst/>
              <a:gdLst>
                <a:gd name="T0" fmla="*/ 138 w 138"/>
                <a:gd name="T1" fmla="*/ 27 h 61"/>
                <a:gd name="T2" fmla="*/ 135 w 138"/>
                <a:gd name="T3" fmla="*/ 36 h 61"/>
                <a:gd name="T4" fmla="*/ 121 w 138"/>
                <a:gd name="T5" fmla="*/ 54 h 61"/>
                <a:gd name="T6" fmla="*/ 93 w 138"/>
                <a:gd name="T7" fmla="*/ 52 h 61"/>
                <a:gd name="T8" fmla="*/ 90 w 138"/>
                <a:gd name="T9" fmla="*/ 40 h 61"/>
                <a:gd name="T10" fmla="*/ 85 w 138"/>
                <a:gd name="T11" fmla="*/ 19 h 61"/>
                <a:gd name="T12" fmla="*/ 79 w 138"/>
                <a:gd name="T13" fmla="*/ 46 h 61"/>
                <a:gd name="T14" fmla="*/ 58 w 138"/>
                <a:gd name="T15" fmla="*/ 40 h 61"/>
                <a:gd name="T16" fmla="*/ 59 w 138"/>
                <a:gd name="T17" fmla="*/ 25 h 61"/>
                <a:gd name="T18" fmla="*/ 55 w 138"/>
                <a:gd name="T19" fmla="*/ 14 h 61"/>
                <a:gd name="T20" fmla="*/ 47 w 138"/>
                <a:gd name="T21" fmla="*/ 33 h 61"/>
                <a:gd name="T22" fmla="*/ 6 w 138"/>
                <a:gd name="T23" fmla="*/ 22 h 61"/>
                <a:gd name="T24" fmla="*/ 22 w 138"/>
                <a:gd name="T25" fmla="*/ 5 h 61"/>
                <a:gd name="T26" fmla="*/ 119 w 138"/>
                <a:gd name="T27" fmla="*/ 5 h 61"/>
                <a:gd name="T28" fmla="*/ 138 w 138"/>
                <a:gd name="T29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61">
                  <a:moveTo>
                    <a:pt x="138" y="27"/>
                  </a:moveTo>
                  <a:cubicBezTo>
                    <a:pt x="137" y="29"/>
                    <a:pt x="136" y="33"/>
                    <a:pt x="135" y="36"/>
                  </a:cubicBezTo>
                  <a:cubicBezTo>
                    <a:pt x="133" y="46"/>
                    <a:pt x="133" y="47"/>
                    <a:pt x="121" y="54"/>
                  </a:cubicBezTo>
                  <a:cubicBezTo>
                    <a:pt x="109" y="61"/>
                    <a:pt x="99" y="53"/>
                    <a:pt x="93" y="52"/>
                  </a:cubicBezTo>
                  <a:cubicBezTo>
                    <a:pt x="88" y="52"/>
                    <a:pt x="90" y="47"/>
                    <a:pt x="90" y="40"/>
                  </a:cubicBezTo>
                  <a:cubicBezTo>
                    <a:pt x="91" y="33"/>
                    <a:pt x="87" y="22"/>
                    <a:pt x="85" y="19"/>
                  </a:cubicBezTo>
                  <a:cubicBezTo>
                    <a:pt x="83" y="17"/>
                    <a:pt x="83" y="41"/>
                    <a:pt x="79" y="46"/>
                  </a:cubicBezTo>
                  <a:cubicBezTo>
                    <a:pt x="74" y="51"/>
                    <a:pt x="65" y="41"/>
                    <a:pt x="58" y="40"/>
                  </a:cubicBezTo>
                  <a:cubicBezTo>
                    <a:pt x="52" y="39"/>
                    <a:pt x="59" y="35"/>
                    <a:pt x="59" y="25"/>
                  </a:cubicBezTo>
                  <a:cubicBezTo>
                    <a:pt x="60" y="16"/>
                    <a:pt x="55" y="14"/>
                    <a:pt x="55" y="14"/>
                  </a:cubicBezTo>
                  <a:cubicBezTo>
                    <a:pt x="55" y="14"/>
                    <a:pt x="53" y="29"/>
                    <a:pt x="47" y="33"/>
                  </a:cubicBezTo>
                  <a:cubicBezTo>
                    <a:pt x="41" y="38"/>
                    <a:pt x="23" y="27"/>
                    <a:pt x="6" y="22"/>
                  </a:cubicBez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29" y="7"/>
                    <a:pt x="136" y="16"/>
                    <a:pt x="138" y="27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ïṣḻîḋê"/>
            <p:cNvSpPr/>
            <p:nvPr/>
          </p:nvSpPr>
          <p:spPr bwMode="auto">
            <a:xfrm>
              <a:off x="5102317" y="2313250"/>
              <a:ext cx="566954" cy="234045"/>
            </a:xfrm>
            <a:custGeom>
              <a:avLst/>
              <a:gdLst>
                <a:gd name="T0" fmla="*/ 100 w 135"/>
                <a:gd name="T1" fmla="*/ 50 h 56"/>
                <a:gd name="T2" fmla="*/ 0 w 135"/>
                <a:gd name="T3" fmla="*/ 8 h 56"/>
                <a:gd name="T4" fmla="*/ 41 w 135"/>
                <a:gd name="T5" fmla="*/ 19 h 56"/>
                <a:gd name="T6" fmla="*/ 49 w 135"/>
                <a:gd name="T7" fmla="*/ 0 h 56"/>
                <a:gd name="T8" fmla="*/ 53 w 135"/>
                <a:gd name="T9" fmla="*/ 11 h 56"/>
                <a:gd name="T10" fmla="*/ 52 w 135"/>
                <a:gd name="T11" fmla="*/ 26 h 56"/>
                <a:gd name="T12" fmla="*/ 73 w 135"/>
                <a:gd name="T13" fmla="*/ 32 h 56"/>
                <a:gd name="T14" fmla="*/ 79 w 135"/>
                <a:gd name="T15" fmla="*/ 5 h 56"/>
                <a:gd name="T16" fmla="*/ 84 w 135"/>
                <a:gd name="T17" fmla="*/ 26 h 56"/>
                <a:gd name="T18" fmla="*/ 87 w 135"/>
                <a:gd name="T19" fmla="*/ 38 h 56"/>
                <a:gd name="T20" fmla="*/ 129 w 135"/>
                <a:gd name="T21" fmla="*/ 22 h 56"/>
                <a:gd name="T22" fmla="*/ 132 w 135"/>
                <a:gd name="T23" fmla="*/ 13 h 56"/>
                <a:gd name="T24" fmla="*/ 100 w 135"/>
                <a:gd name="T2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6">
                  <a:moveTo>
                    <a:pt x="100" y="50"/>
                  </a:moveTo>
                  <a:cubicBezTo>
                    <a:pt x="50" y="35"/>
                    <a:pt x="7" y="19"/>
                    <a:pt x="0" y="8"/>
                  </a:cubicBezTo>
                  <a:cubicBezTo>
                    <a:pt x="17" y="13"/>
                    <a:pt x="35" y="24"/>
                    <a:pt x="41" y="19"/>
                  </a:cubicBezTo>
                  <a:cubicBezTo>
                    <a:pt x="47" y="15"/>
                    <a:pt x="49" y="0"/>
                    <a:pt x="49" y="0"/>
                  </a:cubicBezTo>
                  <a:cubicBezTo>
                    <a:pt x="49" y="0"/>
                    <a:pt x="54" y="2"/>
                    <a:pt x="53" y="11"/>
                  </a:cubicBezTo>
                  <a:cubicBezTo>
                    <a:pt x="53" y="21"/>
                    <a:pt x="46" y="25"/>
                    <a:pt x="52" y="26"/>
                  </a:cubicBezTo>
                  <a:cubicBezTo>
                    <a:pt x="59" y="27"/>
                    <a:pt x="68" y="37"/>
                    <a:pt x="73" y="32"/>
                  </a:cubicBezTo>
                  <a:cubicBezTo>
                    <a:pt x="77" y="27"/>
                    <a:pt x="77" y="3"/>
                    <a:pt x="79" y="5"/>
                  </a:cubicBezTo>
                  <a:cubicBezTo>
                    <a:pt x="81" y="8"/>
                    <a:pt x="85" y="19"/>
                    <a:pt x="84" y="26"/>
                  </a:cubicBezTo>
                  <a:cubicBezTo>
                    <a:pt x="84" y="33"/>
                    <a:pt x="82" y="38"/>
                    <a:pt x="87" y="38"/>
                  </a:cubicBezTo>
                  <a:cubicBezTo>
                    <a:pt x="88" y="38"/>
                    <a:pt x="120" y="56"/>
                    <a:pt x="129" y="22"/>
                  </a:cubicBezTo>
                  <a:cubicBezTo>
                    <a:pt x="130" y="19"/>
                    <a:pt x="131" y="15"/>
                    <a:pt x="132" y="13"/>
                  </a:cubicBezTo>
                  <a:cubicBezTo>
                    <a:pt x="135" y="31"/>
                    <a:pt x="126" y="53"/>
                    <a:pt x="100" y="50"/>
                  </a:cubicBezTo>
                  <a:close/>
                </a:path>
              </a:pathLst>
            </a:custGeom>
            <a:solidFill>
              <a:srgbClr val="F49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ïslíḑê"/>
            <p:cNvSpPr/>
            <p:nvPr/>
          </p:nvSpPr>
          <p:spPr bwMode="auto">
            <a:xfrm>
              <a:off x="5191093" y="1411371"/>
              <a:ext cx="1801744" cy="905916"/>
            </a:xfrm>
            <a:custGeom>
              <a:avLst/>
              <a:gdLst>
                <a:gd name="T0" fmla="*/ 0 w 429"/>
                <a:gd name="T1" fmla="*/ 110 h 216"/>
                <a:gd name="T2" fmla="*/ 415 w 429"/>
                <a:gd name="T3" fmla="*/ 216 h 216"/>
                <a:gd name="T4" fmla="*/ 429 w 429"/>
                <a:gd name="T5" fmla="*/ 146 h 216"/>
                <a:gd name="T6" fmla="*/ 36 w 429"/>
                <a:gd name="T7" fmla="*/ 0 h 216"/>
                <a:gd name="T8" fmla="*/ 0 w 429"/>
                <a:gd name="T9" fmla="*/ 1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216">
                  <a:moveTo>
                    <a:pt x="0" y="110"/>
                  </a:moveTo>
                  <a:cubicBezTo>
                    <a:pt x="145" y="172"/>
                    <a:pt x="221" y="198"/>
                    <a:pt x="415" y="216"/>
                  </a:cubicBezTo>
                  <a:cubicBezTo>
                    <a:pt x="429" y="146"/>
                    <a:pt x="429" y="146"/>
                    <a:pt x="429" y="146"/>
                  </a:cubicBezTo>
                  <a:cubicBezTo>
                    <a:pt x="244" y="112"/>
                    <a:pt x="102" y="50"/>
                    <a:pt x="36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íşlîdè"/>
            <p:cNvSpPr/>
            <p:nvPr/>
          </p:nvSpPr>
          <p:spPr bwMode="auto">
            <a:xfrm>
              <a:off x="5191093" y="1843143"/>
              <a:ext cx="1801744" cy="474144"/>
            </a:xfrm>
            <a:custGeom>
              <a:avLst/>
              <a:gdLst>
                <a:gd name="T0" fmla="*/ 429 w 429"/>
                <a:gd name="T1" fmla="*/ 43 h 113"/>
                <a:gd name="T2" fmla="*/ 415 w 429"/>
                <a:gd name="T3" fmla="*/ 113 h 113"/>
                <a:gd name="T4" fmla="*/ 0 w 429"/>
                <a:gd name="T5" fmla="*/ 7 h 113"/>
                <a:gd name="T6" fmla="*/ 2 w 429"/>
                <a:gd name="T7" fmla="*/ 0 h 113"/>
                <a:gd name="T8" fmla="*/ 289 w 429"/>
                <a:gd name="T9" fmla="*/ 78 h 113"/>
                <a:gd name="T10" fmla="*/ 397 w 429"/>
                <a:gd name="T11" fmla="*/ 66 h 113"/>
                <a:gd name="T12" fmla="*/ 419 w 429"/>
                <a:gd name="T13" fmla="*/ 41 h 113"/>
                <a:gd name="T14" fmla="*/ 429 w 429"/>
                <a:gd name="T15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113">
                  <a:moveTo>
                    <a:pt x="429" y="43"/>
                  </a:moveTo>
                  <a:cubicBezTo>
                    <a:pt x="415" y="113"/>
                    <a:pt x="415" y="113"/>
                    <a:pt x="415" y="113"/>
                  </a:cubicBezTo>
                  <a:cubicBezTo>
                    <a:pt x="221" y="95"/>
                    <a:pt x="145" y="69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7" y="19"/>
                    <a:pt x="193" y="72"/>
                    <a:pt x="289" y="78"/>
                  </a:cubicBezTo>
                  <a:cubicBezTo>
                    <a:pt x="324" y="80"/>
                    <a:pt x="376" y="85"/>
                    <a:pt x="397" y="66"/>
                  </a:cubicBezTo>
                  <a:cubicBezTo>
                    <a:pt x="407" y="58"/>
                    <a:pt x="415" y="51"/>
                    <a:pt x="419" y="41"/>
                  </a:cubicBezTo>
                  <a:cubicBezTo>
                    <a:pt x="422" y="42"/>
                    <a:pt x="425" y="43"/>
                    <a:pt x="429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îś1îḍé"/>
            <p:cNvSpPr/>
            <p:nvPr/>
          </p:nvSpPr>
          <p:spPr bwMode="auto">
            <a:xfrm>
              <a:off x="7311622" y="2057012"/>
              <a:ext cx="377297" cy="369227"/>
            </a:xfrm>
            <a:custGeom>
              <a:avLst/>
              <a:gdLst>
                <a:gd name="T0" fmla="*/ 83 w 90"/>
                <a:gd name="T1" fmla="*/ 57 h 88"/>
                <a:gd name="T2" fmla="*/ 33 w 90"/>
                <a:gd name="T3" fmla="*/ 81 h 88"/>
                <a:gd name="T4" fmla="*/ 7 w 90"/>
                <a:gd name="T5" fmla="*/ 32 h 88"/>
                <a:gd name="T6" fmla="*/ 57 w 90"/>
                <a:gd name="T7" fmla="*/ 7 h 88"/>
                <a:gd name="T8" fmla="*/ 83 w 90"/>
                <a:gd name="T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83" y="57"/>
                  </a:moveTo>
                  <a:cubicBezTo>
                    <a:pt x="77" y="77"/>
                    <a:pt x="54" y="88"/>
                    <a:pt x="33" y="81"/>
                  </a:cubicBezTo>
                  <a:cubicBezTo>
                    <a:pt x="12" y="74"/>
                    <a:pt x="0" y="52"/>
                    <a:pt x="7" y="32"/>
                  </a:cubicBezTo>
                  <a:cubicBezTo>
                    <a:pt x="13" y="11"/>
                    <a:pt x="36" y="0"/>
                    <a:pt x="57" y="7"/>
                  </a:cubicBezTo>
                  <a:cubicBezTo>
                    <a:pt x="78" y="14"/>
                    <a:pt x="90" y="36"/>
                    <a:pt x="83" y="57"/>
                  </a:cubicBez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ïšḻîḍé"/>
            <p:cNvSpPr/>
            <p:nvPr/>
          </p:nvSpPr>
          <p:spPr bwMode="auto">
            <a:xfrm>
              <a:off x="7353992" y="2115523"/>
              <a:ext cx="330891" cy="310715"/>
            </a:xfrm>
            <a:custGeom>
              <a:avLst/>
              <a:gdLst>
                <a:gd name="T0" fmla="*/ 73 w 79"/>
                <a:gd name="T1" fmla="*/ 43 h 74"/>
                <a:gd name="T2" fmla="*/ 23 w 79"/>
                <a:gd name="T3" fmla="*/ 67 h 74"/>
                <a:gd name="T4" fmla="*/ 0 w 79"/>
                <a:gd name="T5" fmla="*/ 49 h 74"/>
                <a:gd name="T6" fmla="*/ 50 w 79"/>
                <a:gd name="T7" fmla="*/ 50 h 74"/>
                <a:gd name="T8" fmla="*/ 60 w 79"/>
                <a:gd name="T9" fmla="*/ 0 h 74"/>
                <a:gd name="T10" fmla="*/ 73 w 79"/>
                <a:gd name="T11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73" y="43"/>
                  </a:moveTo>
                  <a:cubicBezTo>
                    <a:pt x="67" y="63"/>
                    <a:pt x="44" y="74"/>
                    <a:pt x="23" y="67"/>
                  </a:cubicBezTo>
                  <a:cubicBezTo>
                    <a:pt x="13" y="64"/>
                    <a:pt x="5" y="57"/>
                    <a:pt x="0" y="49"/>
                  </a:cubicBezTo>
                  <a:cubicBezTo>
                    <a:pt x="3" y="51"/>
                    <a:pt x="31" y="67"/>
                    <a:pt x="50" y="50"/>
                  </a:cubicBezTo>
                  <a:cubicBezTo>
                    <a:pt x="70" y="31"/>
                    <a:pt x="63" y="11"/>
                    <a:pt x="60" y="0"/>
                  </a:cubicBezTo>
                  <a:cubicBezTo>
                    <a:pt x="73" y="10"/>
                    <a:pt x="79" y="27"/>
                    <a:pt x="73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$1îḓe"/>
            <p:cNvSpPr/>
            <p:nvPr/>
          </p:nvSpPr>
          <p:spPr bwMode="auto">
            <a:xfrm>
              <a:off x="5396891" y="2127628"/>
              <a:ext cx="88776" cy="88776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ïs1îḍê"/>
            <p:cNvSpPr/>
            <p:nvPr/>
          </p:nvSpPr>
          <p:spPr bwMode="auto">
            <a:xfrm>
              <a:off x="5451368" y="215789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6 h 6"/>
                <a:gd name="T4" fmla="*/ 0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6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îSḷîḍê"/>
            <p:cNvSpPr/>
            <p:nvPr/>
          </p:nvSpPr>
          <p:spPr bwMode="auto">
            <a:xfrm>
              <a:off x="5677342" y="2169999"/>
              <a:ext cx="88776" cy="92811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išľíďé"/>
            <p:cNvSpPr/>
            <p:nvPr/>
          </p:nvSpPr>
          <p:spPr bwMode="auto">
            <a:xfrm>
              <a:off x="5731818" y="220833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ï$líďè"/>
            <p:cNvSpPr/>
            <p:nvPr/>
          </p:nvSpPr>
          <p:spPr bwMode="auto">
            <a:xfrm>
              <a:off x="5564355" y="2621948"/>
              <a:ext cx="62547" cy="68599"/>
            </a:xfrm>
            <a:custGeom>
              <a:avLst/>
              <a:gdLst>
                <a:gd name="T0" fmla="*/ 15 w 31"/>
                <a:gd name="T1" fmla="*/ 0 h 34"/>
                <a:gd name="T2" fmla="*/ 0 w 31"/>
                <a:gd name="T3" fmla="*/ 11 h 34"/>
                <a:gd name="T4" fmla="*/ 0 w 31"/>
                <a:gd name="T5" fmla="*/ 27 h 34"/>
                <a:gd name="T6" fmla="*/ 23 w 31"/>
                <a:gd name="T7" fmla="*/ 34 h 34"/>
                <a:gd name="T8" fmla="*/ 31 w 31"/>
                <a:gd name="T9" fmla="*/ 11 h 34"/>
                <a:gd name="T10" fmla="*/ 15 w 3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15" y="0"/>
                  </a:moveTo>
                  <a:lnTo>
                    <a:pt x="0" y="11"/>
                  </a:lnTo>
                  <a:lnTo>
                    <a:pt x="0" y="27"/>
                  </a:lnTo>
                  <a:lnTo>
                    <a:pt x="23" y="34"/>
                  </a:lnTo>
                  <a:lnTo>
                    <a:pt x="31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i$ḷîḋè"/>
            <p:cNvSpPr/>
            <p:nvPr/>
          </p:nvSpPr>
          <p:spPr bwMode="auto">
            <a:xfrm>
              <a:off x="5711641" y="2640106"/>
              <a:ext cx="70618" cy="66582"/>
            </a:xfrm>
            <a:custGeom>
              <a:avLst/>
              <a:gdLst>
                <a:gd name="T0" fmla="*/ 25 w 35"/>
                <a:gd name="T1" fmla="*/ 0 h 33"/>
                <a:gd name="T2" fmla="*/ 8 w 35"/>
                <a:gd name="T3" fmla="*/ 0 h 33"/>
                <a:gd name="T4" fmla="*/ 0 w 35"/>
                <a:gd name="T5" fmla="*/ 14 h 33"/>
                <a:gd name="T6" fmla="*/ 15 w 35"/>
                <a:gd name="T7" fmla="*/ 33 h 33"/>
                <a:gd name="T8" fmla="*/ 35 w 35"/>
                <a:gd name="T9" fmla="*/ 18 h 33"/>
                <a:gd name="T10" fmla="*/ 25 w 35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3">
                  <a:moveTo>
                    <a:pt x="25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5" y="33"/>
                  </a:lnTo>
                  <a:lnTo>
                    <a:pt x="35" y="18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îṧliḓê"/>
            <p:cNvSpPr/>
            <p:nvPr/>
          </p:nvSpPr>
          <p:spPr bwMode="auto">
            <a:xfrm>
              <a:off x="5836734" y="2563436"/>
              <a:ext cx="68599" cy="66582"/>
            </a:xfrm>
            <a:custGeom>
              <a:avLst/>
              <a:gdLst>
                <a:gd name="T0" fmla="*/ 5 w 34"/>
                <a:gd name="T1" fmla="*/ 6 h 33"/>
                <a:gd name="T2" fmla="*/ 21 w 34"/>
                <a:gd name="T3" fmla="*/ 0 h 33"/>
                <a:gd name="T4" fmla="*/ 34 w 34"/>
                <a:gd name="T5" fmla="*/ 11 h 33"/>
                <a:gd name="T6" fmla="*/ 25 w 34"/>
                <a:gd name="T7" fmla="*/ 33 h 33"/>
                <a:gd name="T8" fmla="*/ 0 w 34"/>
                <a:gd name="T9" fmla="*/ 27 h 33"/>
                <a:gd name="T10" fmla="*/ 5 w 34"/>
                <a:gd name="T1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3">
                  <a:moveTo>
                    <a:pt x="5" y="6"/>
                  </a:moveTo>
                  <a:lnTo>
                    <a:pt x="21" y="0"/>
                  </a:lnTo>
                  <a:lnTo>
                    <a:pt x="34" y="11"/>
                  </a:lnTo>
                  <a:lnTo>
                    <a:pt x="25" y="33"/>
                  </a:lnTo>
                  <a:lnTo>
                    <a:pt x="0" y="27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íSḷíďè"/>
            <p:cNvSpPr/>
            <p:nvPr/>
          </p:nvSpPr>
          <p:spPr bwMode="auto">
            <a:xfrm>
              <a:off x="5800417" y="2430273"/>
              <a:ext cx="217904" cy="213869"/>
            </a:xfrm>
            <a:custGeom>
              <a:avLst/>
              <a:gdLst>
                <a:gd name="T0" fmla="*/ 9 w 52"/>
                <a:gd name="T1" fmla="*/ 0 h 51"/>
                <a:gd name="T2" fmla="*/ 15 w 52"/>
                <a:gd name="T3" fmla="*/ 34 h 51"/>
                <a:gd name="T4" fmla="*/ 52 w 52"/>
                <a:gd name="T5" fmla="*/ 46 h 51"/>
                <a:gd name="T6" fmla="*/ 9 w 5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9" y="0"/>
                  </a:moveTo>
                  <a:cubicBezTo>
                    <a:pt x="9" y="0"/>
                    <a:pt x="0" y="17"/>
                    <a:pt x="15" y="34"/>
                  </a:cubicBezTo>
                  <a:cubicBezTo>
                    <a:pt x="29" y="51"/>
                    <a:pt x="52" y="46"/>
                    <a:pt x="52" y="46"/>
                  </a:cubicBezTo>
                  <a:cubicBezTo>
                    <a:pt x="25" y="39"/>
                    <a:pt x="11" y="23"/>
                    <a:pt x="9" y="0"/>
                  </a:cubicBezTo>
                  <a:close/>
                </a:path>
              </a:pathLst>
            </a:custGeom>
            <a:solidFill>
              <a:srgbClr val="B3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ïsļiḑè"/>
            <p:cNvSpPr/>
            <p:nvPr/>
          </p:nvSpPr>
          <p:spPr bwMode="auto">
            <a:xfrm>
              <a:off x="7226881" y="2232545"/>
              <a:ext cx="788894" cy="1018903"/>
            </a:xfrm>
            <a:custGeom>
              <a:avLst/>
              <a:gdLst>
                <a:gd name="T0" fmla="*/ 164 w 188"/>
                <a:gd name="T1" fmla="*/ 7 h 243"/>
                <a:gd name="T2" fmla="*/ 149 w 188"/>
                <a:gd name="T3" fmla="*/ 10 h 243"/>
                <a:gd name="T4" fmla="*/ 111 w 188"/>
                <a:gd name="T5" fmla="*/ 66 h 243"/>
                <a:gd name="T6" fmla="*/ 107 w 188"/>
                <a:gd name="T7" fmla="*/ 11 h 243"/>
                <a:gd name="T8" fmla="*/ 95 w 188"/>
                <a:gd name="T9" fmla="*/ 1 h 243"/>
                <a:gd name="T10" fmla="*/ 85 w 188"/>
                <a:gd name="T11" fmla="*/ 12 h 243"/>
                <a:gd name="T12" fmla="*/ 91 w 188"/>
                <a:gd name="T13" fmla="*/ 95 h 243"/>
                <a:gd name="T14" fmla="*/ 4 w 188"/>
                <a:gd name="T15" fmla="*/ 225 h 243"/>
                <a:gd name="T16" fmla="*/ 7 w 188"/>
                <a:gd name="T17" fmla="*/ 240 h 243"/>
                <a:gd name="T18" fmla="*/ 22 w 188"/>
                <a:gd name="T19" fmla="*/ 237 h 243"/>
                <a:gd name="T20" fmla="*/ 94 w 188"/>
                <a:gd name="T21" fmla="*/ 129 h 243"/>
                <a:gd name="T22" fmla="*/ 97 w 188"/>
                <a:gd name="T23" fmla="*/ 129 h 243"/>
                <a:gd name="T24" fmla="*/ 179 w 188"/>
                <a:gd name="T25" fmla="*/ 102 h 243"/>
                <a:gd name="T26" fmla="*/ 182 w 188"/>
                <a:gd name="T27" fmla="*/ 100 h 243"/>
                <a:gd name="T28" fmla="*/ 186 w 188"/>
                <a:gd name="T29" fmla="*/ 88 h 243"/>
                <a:gd name="T30" fmla="*/ 173 w 188"/>
                <a:gd name="T31" fmla="*/ 81 h 243"/>
                <a:gd name="T32" fmla="*/ 114 w 188"/>
                <a:gd name="T33" fmla="*/ 100 h 243"/>
                <a:gd name="T34" fmla="*/ 167 w 188"/>
                <a:gd name="T35" fmla="*/ 22 h 243"/>
                <a:gd name="T36" fmla="*/ 164 w 188"/>
                <a:gd name="T37" fmla="*/ 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43">
                  <a:moveTo>
                    <a:pt x="164" y="7"/>
                  </a:moveTo>
                  <a:cubicBezTo>
                    <a:pt x="159" y="3"/>
                    <a:pt x="152" y="5"/>
                    <a:pt x="149" y="10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6" y="5"/>
                    <a:pt x="101" y="0"/>
                    <a:pt x="95" y="1"/>
                  </a:cubicBezTo>
                  <a:cubicBezTo>
                    <a:pt x="89" y="1"/>
                    <a:pt x="85" y="6"/>
                    <a:pt x="85" y="12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0" y="230"/>
                    <a:pt x="2" y="236"/>
                    <a:pt x="7" y="240"/>
                  </a:cubicBezTo>
                  <a:cubicBezTo>
                    <a:pt x="12" y="243"/>
                    <a:pt x="18" y="242"/>
                    <a:pt x="22" y="237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5" y="129"/>
                    <a:pt x="96" y="129"/>
                    <a:pt x="97" y="129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80" y="101"/>
                    <a:pt x="181" y="101"/>
                    <a:pt x="182" y="100"/>
                  </a:cubicBezTo>
                  <a:cubicBezTo>
                    <a:pt x="186" y="98"/>
                    <a:pt x="188" y="93"/>
                    <a:pt x="186" y="88"/>
                  </a:cubicBezTo>
                  <a:cubicBezTo>
                    <a:pt x="184" y="82"/>
                    <a:pt x="178" y="79"/>
                    <a:pt x="173" y="81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70" y="17"/>
                    <a:pt x="169" y="10"/>
                    <a:pt x="164" y="7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iṥlîḓé"/>
            <p:cNvSpPr/>
            <p:nvPr/>
          </p:nvSpPr>
          <p:spPr bwMode="auto">
            <a:xfrm>
              <a:off x="7289427" y="1990430"/>
              <a:ext cx="899863" cy="996709"/>
            </a:xfrm>
            <a:custGeom>
              <a:avLst/>
              <a:gdLst>
                <a:gd name="T0" fmla="*/ 8 w 214"/>
                <a:gd name="T1" fmla="*/ 192 h 238"/>
                <a:gd name="T2" fmla="*/ 94 w 214"/>
                <a:gd name="T3" fmla="*/ 238 h 238"/>
                <a:gd name="T4" fmla="*/ 112 w 214"/>
                <a:gd name="T5" fmla="*/ 196 h 238"/>
                <a:gd name="T6" fmla="*/ 184 w 214"/>
                <a:gd name="T7" fmla="*/ 146 h 238"/>
                <a:gd name="T8" fmla="*/ 111 w 214"/>
                <a:gd name="T9" fmla="*/ 12 h 238"/>
                <a:gd name="T10" fmla="*/ 47 w 214"/>
                <a:gd name="T11" fmla="*/ 125 h 238"/>
                <a:gd name="T12" fmla="*/ 28 w 214"/>
                <a:gd name="T13" fmla="*/ 79 h 238"/>
                <a:gd name="T14" fmla="*/ 32 w 214"/>
                <a:gd name="T15" fmla="*/ 157 h 238"/>
                <a:gd name="T16" fmla="*/ 8 w 214"/>
                <a:gd name="T17" fmla="*/ 19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38">
                  <a:moveTo>
                    <a:pt x="8" y="192"/>
                  </a:moveTo>
                  <a:cubicBezTo>
                    <a:pt x="94" y="238"/>
                    <a:pt x="94" y="238"/>
                    <a:pt x="94" y="238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2" y="196"/>
                    <a:pt x="169" y="175"/>
                    <a:pt x="184" y="146"/>
                  </a:cubicBezTo>
                  <a:cubicBezTo>
                    <a:pt x="214" y="87"/>
                    <a:pt x="156" y="0"/>
                    <a:pt x="111" y="12"/>
                  </a:cubicBezTo>
                  <a:cubicBezTo>
                    <a:pt x="77" y="21"/>
                    <a:pt x="39" y="97"/>
                    <a:pt x="47" y="125"/>
                  </a:cubicBezTo>
                  <a:cubicBezTo>
                    <a:pt x="47" y="125"/>
                    <a:pt x="40" y="82"/>
                    <a:pt x="28" y="79"/>
                  </a:cubicBezTo>
                  <a:cubicBezTo>
                    <a:pt x="0" y="74"/>
                    <a:pt x="3" y="143"/>
                    <a:pt x="32" y="157"/>
                  </a:cubicBezTo>
                  <a:lnTo>
                    <a:pt x="8" y="192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ïṣlîḑè"/>
            <p:cNvSpPr/>
            <p:nvPr/>
          </p:nvSpPr>
          <p:spPr bwMode="auto">
            <a:xfrm>
              <a:off x="7420574" y="2048942"/>
              <a:ext cx="746523" cy="938198"/>
            </a:xfrm>
            <a:custGeom>
              <a:avLst/>
              <a:gdLst>
                <a:gd name="T0" fmla="*/ 21 w 178"/>
                <a:gd name="T1" fmla="*/ 150 h 224"/>
                <a:gd name="T2" fmla="*/ 0 w 178"/>
                <a:gd name="T3" fmla="*/ 191 h 224"/>
                <a:gd name="T4" fmla="*/ 63 w 178"/>
                <a:gd name="T5" fmla="*/ 224 h 224"/>
                <a:gd name="T6" fmla="*/ 81 w 178"/>
                <a:gd name="T7" fmla="*/ 182 h 224"/>
                <a:gd name="T8" fmla="*/ 153 w 178"/>
                <a:gd name="T9" fmla="*/ 132 h 224"/>
                <a:gd name="T10" fmla="*/ 105 w 178"/>
                <a:gd name="T11" fmla="*/ 0 h 224"/>
                <a:gd name="T12" fmla="*/ 112 w 178"/>
                <a:gd name="T13" fmla="*/ 31 h 224"/>
                <a:gd name="T14" fmla="*/ 21 w 178"/>
                <a:gd name="T15" fmla="*/ 15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24">
                  <a:moveTo>
                    <a:pt x="21" y="150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81" y="182"/>
                    <a:pt x="138" y="161"/>
                    <a:pt x="153" y="132"/>
                  </a:cubicBezTo>
                  <a:cubicBezTo>
                    <a:pt x="178" y="84"/>
                    <a:pt x="143" y="16"/>
                    <a:pt x="105" y="0"/>
                  </a:cubicBezTo>
                  <a:cubicBezTo>
                    <a:pt x="108" y="9"/>
                    <a:pt x="111" y="19"/>
                    <a:pt x="112" y="31"/>
                  </a:cubicBezTo>
                  <a:cubicBezTo>
                    <a:pt x="115" y="93"/>
                    <a:pt x="21" y="150"/>
                    <a:pt x="21" y="150"/>
                  </a:cubicBez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466471" y="943230"/>
            <a:ext cx="4904772" cy="59147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rcRect r="-1283"/>
          <a:stretch>
            <a:fillRect/>
          </a:stretch>
        </p:blipFill>
        <p:spPr>
          <a:xfrm>
            <a:off x="6371243" y="943230"/>
            <a:ext cx="4904772" cy="591477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ŝ1îḑ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îṩḻïḋê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think-cell Slide" r:id="rId2" imgW="9525" imgH="9525" progId="TCLayout.ActiveDocument.1">
                  <p:embed/>
                </p:oleObj>
              </mc:Choice>
              <mc:Fallback>
                <p:oleObj name="think-cell Slide" r:id="rId2" imgW="9525" imgH="9525" progId="TCLayout.ActiveDocument.1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ïŝḻïḍe" hidden="1"/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latin typeface="Arial" panose="020B0604020202020204" pitchFamily="34" charset="0"/>
              <a:ea typeface="微软雅黑" panose="020B050302020402020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ïŝ1iḓè"/>
          <p:cNvSpPr>
            <a:spLocks noGrp="1"/>
          </p:cNvSpPr>
          <p:nvPr>
            <p:ph type="ctrTitle"/>
          </p:nvPr>
        </p:nvSpPr>
        <p:spPr>
          <a:xfrm>
            <a:off x="2269672" y="1997982"/>
            <a:ext cx="4469795" cy="1621509"/>
          </a:xfrm>
        </p:spPr>
        <p:txBody>
          <a:bodyPr/>
          <a:lstStyle/>
          <a:p>
            <a:r>
              <a:rPr lang="zh-CN" altLang="en-US" sz="5400">
                <a:solidFill>
                  <a:schemeClr val="accent1"/>
                </a:solidFill>
              </a:rPr>
              <a:t>谢谢</a:t>
            </a:r>
            <a:endParaRPr lang="zh-CN" altLang="en-US" sz="5400">
              <a:solidFill>
                <a:schemeClr val="accent1"/>
              </a:solidFill>
            </a:endParaRPr>
          </a:p>
        </p:txBody>
      </p:sp>
      <p:sp>
        <p:nvSpPr>
          <p:cNvPr id="4" name="isḷíḑê"/>
          <p:cNvSpPr/>
          <p:nvPr/>
        </p:nvSpPr>
        <p:spPr>
          <a:xfrm>
            <a:off x="2370666" y="3721092"/>
            <a:ext cx="462845" cy="55007"/>
          </a:xfrm>
          <a:prstGeom prst="rect">
            <a:avLst/>
          </a:prstGeom>
          <a:solidFill>
            <a:schemeClr val="accent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îSlíḋê"/>
          <p:cNvSpPr/>
          <p:nvPr/>
        </p:nvSpPr>
        <p:spPr>
          <a:xfrm>
            <a:off x="0" y="-13892"/>
            <a:ext cx="12192000" cy="928292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150" name="0c38131d-66ce-45a0-847b-0a84904de4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3" y="7816"/>
            <a:ext cx="890359" cy="935414"/>
            <a:chOff x="4002710" y="1229784"/>
            <a:chExt cx="4186580" cy="4398432"/>
          </a:xfrm>
        </p:grpSpPr>
        <p:sp>
          <p:nvSpPr>
            <p:cNvPr id="151" name="í$1idé"/>
            <p:cNvSpPr/>
            <p:nvPr/>
          </p:nvSpPr>
          <p:spPr bwMode="auto">
            <a:xfrm>
              <a:off x="4838008" y="1498128"/>
              <a:ext cx="2170969" cy="2049911"/>
            </a:xfrm>
            <a:custGeom>
              <a:avLst/>
              <a:gdLst>
                <a:gd name="T0" fmla="*/ 479 w 517"/>
                <a:gd name="T1" fmla="*/ 189 h 489"/>
                <a:gd name="T2" fmla="*/ 319 w 517"/>
                <a:gd name="T3" fmla="*/ 450 h 489"/>
                <a:gd name="T4" fmla="*/ 38 w 517"/>
                <a:gd name="T5" fmla="*/ 329 h 489"/>
                <a:gd name="T6" fmla="*/ 189 w 517"/>
                <a:gd name="T7" fmla="*/ 39 h 489"/>
                <a:gd name="T8" fmla="*/ 479 w 517"/>
                <a:gd name="T9" fmla="*/ 1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489">
                  <a:moveTo>
                    <a:pt x="479" y="189"/>
                  </a:moveTo>
                  <a:cubicBezTo>
                    <a:pt x="517" y="311"/>
                    <a:pt x="441" y="412"/>
                    <a:pt x="319" y="450"/>
                  </a:cubicBezTo>
                  <a:cubicBezTo>
                    <a:pt x="197" y="489"/>
                    <a:pt x="77" y="451"/>
                    <a:pt x="38" y="329"/>
                  </a:cubicBezTo>
                  <a:cubicBezTo>
                    <a:pt x="0" y="208"/>
                    <a:pt x="67" y="78"/>
                    <a:pt x="189" y="39"/>
                  </a:cubicBezTo>
                  <a:cubicBezTo>
                    <a:pt x="310" y="0"/>
                    <a:pt x="440" y="68"/>
                    <a:pt x="479" y="189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ïṡľîḋè"/>
            <p:cNvSpPr/>
            <p:nvPr/>
          </p:nvSpPr>
          <p:spPr bwMode="auto">
            <a:xfrm>
              <a:off x="5582513" y="1498128"/>
              <a:ext cx="1426464" cy="1967189"/>
            </a:xfrm>
            <a:custGeom>
              <a:avLst/>
              <a:gdLst>
                <a:gd name="T0" fmla="*/ 302 w 340"/>
                <a:gd name="T1" fmla="*/ 189 h 469"/>
                <a:gd name="T2" fmla="*/ 142 w 340"/>
                <a:gd name="T3" fmla="*/ 450 h 469"/>
                <a:gd name="T4" fmla="*/ 0 w 340"/>
                <a:gd name="T5" fmla="*/ 459 h 469"/>
                <a:gd name="T6" fmla="*/ 148 w 340"/>
                <a:gd name="T7" fmla="*/ 349 h 469"/>
                <a:gd name="T8" fmla="*/ 204 w 340"/>
                <a:gd name="T9" fmla="*/ 183 h 469"/>
                <a:gd name="T10" fmla="*/ 85 w 340"/>
                <a:gd name="T11" fmla="*/ 83 h 469"/>
                <a:gd name="T12" fmla="*/ 7 w 340"/>
                <a:gd name="T13" fmla="*/ 41 h 469"/>
                <a:gd name="T14" fmla="*/ 12 w 340"/>
                <a:gd name="T15" fmla="*/ 39 h 469"/>
                <a:gd name="T16" fmla="*/ 302 w 340"/>
                <a:gd name="T17" fmla="*/ 18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469">
                  <a:moveTo>
                    <a:pt x="302" y="189"/>
                  </a:moveTo>
                  <a:cubicBezTo>
                    <a:pt x="340" y="311"/>
                    <a:pt x="264" y="412"/>
                    <a:pt x="142" y="450"/>
                  </a:cubicBezTo>
                  <a:cubicBezTo>
                    <a:pt x="93" y="466"/>
                    <a:pt x="44" y="469"/>
                    <a:pt x="0" y="459"/>
                  </a:cubicBezTo>
                  <a:cubicBezTo>
                    <a:pt x="37" y="433"/>
                    <a:pt x="105" y="384"/>
                    <a:pt x="148" y="349"/>
                  </a:cubicBezTo>
                  <a:cubicBezTo>
                    <a:pt x="210" y="299"/>
                    <a:pt x="224" y="255"/>
                    <a:pt x="204" y="183"/>
                  </a:cubicBezTo>
                  <a:cubicBezTo>
                    <a:pt x="183" y="112"/>
                    <a:pt x="85" y="83"/>
                    <a:pt x="85" y="8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0"/>
                    <a:pt x="10" y="40"/>
                    <a:pt x="12" y="39"/>
                  </a:cubicBezTo>
                  <a:cubicBezTo>
                    <a:pt x="133" y="0"/>
                    <a:pt x="263" y="68"/>
                    <a:pt x="302" y="189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íṣḷiḑe"/>
            <p:cNvSpPr/>
            <p:nvPr/>
          </p:nvSpPr>
          <p:spPr bwMode="auto">
            <a:xfrm>
              <a:off x="4317460" y="3870860"/>
              <a:ext cx="1045132" cy="746523"/>
            </a:xfrm>
            <a:custGeom>
              <a:avLst/>
              <a:gdLst>
                <a:gd name="T0" fmla="*/ 3 w 249"/>
                <a:gd name="T1" fmla="*/ 148 h 178"/>
                <a:gd name="T2" fmla="*/ 7 w 249"/>
                <a:gd name="T3" fmla="*/ 133 h 178"/>
                <a:gd name="T4" fmla="*/ 66 w 249"/>
                <a:gd name="T5" fmla="*/ 99 h 178"/>
                <a:gd name="T6" fmla="*/ 11 w 249"/>
                <a:gd name="T7" fmla="*/ 91 h 178"/>
                <a:gd name="T8" fmla="*/ 2 w 249"/>
                <a:gd name="T9" fmla="*/ 79 h 178"/>
                <a:gd name="T10" fmla="*/ 14 w 249"/>
                <a:gd name="T11" fmla="*/ 69 h 178"/>
                <a:gd name="T12" fmla="*/ 96 w 249"/>
                <a:gd name="T13" fmla="*/ 81 h 178"/>
                <a:gd name="T14" fmla="*/ 232 w 249"/>
                <a:gd name="T15" fmla="*/ 3 h 178"/>
                <a:gd name="T16" fmla="*/ 246 w 249"/>
                <a:gd name="T17" fmla="*/ 7 h 178"/>
                <a:gd name="T18" fmla="*/ 245 w 249"/>
                <a:gd name="T19" fmla="*/ 19 h 178"/>
                <a:gd name="T20" fmla="*/ 242 w 249"/>
                <a:gd name="T21" fmla="*/ 22 h 178"/>
                <a:gd name="T22" fmla="*/ 130 w 249"/>
                <a:gd name="T23" fmla="*/ 87 h 178"/>
                <a:gd name="T24" fmla="*/ 129 w 249"/>
                <a:gd name="T25" fmla="*/ 89 h 178"/>
                <a:gd name="T26" fmla="*/ 97 w 249"/>
                <a:gd name="T27" fmla="*/ 170 h 178"/>
                <a:gd name="T28" fmla="*/ 83 w 249"/>
                <a:gd name="T29" fmla="*/ 176 h 178"/>
                <a:gd name="T30" fmla="*/ 77 w 249"/>
                <a:gd name="T31" fmla="*/ 161 h 178"/>
                <a:gd name="T32" fmla="*/ 100 w 249"/>
                <a:gd name="T33" fmla="*/ 104 h 178"/>
                <a:gd name="T34" fmla="*/ 18 w 249"/>
                <a:gd name="T35" fmla="*/ 152 h 178"/>
                <a:gd name="T36" fmla="*/ 3 w 249"/>
                <a:gd name="T37" fmla="*/ 14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78">
                  <a:moveTo>
                    <a:pt x="3" y="148"/>
                  </a:moveTo>
                  <a:cubicBezTo>
                    <a:pt x="0" y="142"/>
                    <a:pt x="2" y="136"/>
                    <a:pt x="7" y="133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5" y="90"/>
                    <a:pt x="1" y="85"/>
                    <a:pt x="2" y="79"/>
                  </a:cubicBezTo>
                  <a:cubicBezTo>
                    <a:pt x="3" y="73"/>
                    <a:pt x="8" y="69"/>
                    <a:pt x="14" y="69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7" y="0"/>
                    <a:pt x="243" y="2"/>
                    <a:pt x="246" y="7"/>
                  </a:cubicBezTo>
                  <a:cubicBezTo>
                    <a:pt x="249" y="11"/>
                    <a:pt x="248" y="16"/>
                    <a:pt x="245" y="19"/>
                  </a:cubicBezTo>
                  <a:cubicBezTo>
                    <a:pt x="245" y="20"/>
                    <a:pt x="244" y="21"/>
                    <a:pt x="242" y="22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8"/>
                    <a:pt x="130" y="88"/>
                    <a:pt x="129" y="89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95" y="175"/>
                    <a:pt x="88" y="178"/>
                    <a:pt x="83" y="176"/>
                  </a:cubicBezTo>
                  <a:cubicBezTo>
                    <a:pt x="77" y="173"/>
                    <a:pt x="75" y="167"/>
                    <a:pt x="77" y="161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3" y="155"/>
                    <a:pt x="6" y="153"/>
                    <a:pt x="3" y="148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ṩľïḍé"/>
            <p:cNvSpPr/>
            <p:nvPr/>
          </p:nvSpPr>
          <p:spPr bwMode="auto">
            <a:xfrm>
              <a:off x="4002710" y="3943495"/>
              <a:ext cx="990657" cy="895827"/>
            </a:xfrm>
            <a:custGeom>
              <a:avLst/>
              <a:gdLst>
                <a:gd name="T0" fmla="*/ 185 w 236"/>
                <a:gd name="T1" fmla="*/ 3 h 214"/>
                <a:gd name="T2" fmla="*/ 236 w 236"/>
                <a:gd name="T3" fmla="*/ 86 h 214"/>
                <a:gd name="T4" fmla="*/ 194 w 236"/>
                <a:gd name="T5" fmla="*/ 106 h 214"/>
                <a:gd name="T6" fmla="*/ 148 w 236"/>
                <a:gd name="T7" fmla="*/ 181 h 214"/>
                <a:gd name="T8" fmla="*/ 10 w 236"/>
                <a:gd name="T9" fmla="*/ 115 h 214"/>
                <a:gd name="T10" fmla="*/ 120 w 236"/>
                <a:gd name="T11" fmla="*/ 45 h 214"/>
                <a:gd name="T12" fmla="*/ 73 w 236"/>
                <a:gd name="T13" fmla="*/ 29 h 214"/>
                <a:gd name="T14" fmla="*/ 151 w 236"/>
                <a:gd name="T15" fmla="*/ 28 h 214"/>
                <a:gd name="T16" fmla="*/ 185 w 236"/>
                <a:gd name="T1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214">
                  <a:moveTo>
                    <a:pt x="185" y="3"/>
                  </a:moveTo>
                  <a:cubicBezTo>
                    <a:pt x="236" y="86"/>
                    <a:pt x="236" y="86"/>
                    <a:pt x="236" y="86"/>
                  </a:cubicBezTo>
                  <a:cubicBezTo>
                    <a:pt x="194" y="106"/>
                    <a:pt x="194" y="106"/>
                    <a:pt x="194" y="106"/>
                  </a:cubicBezTo>
                  <a:cubicBezTo>
                    <a:pt x="194" y="106"/>
                    <a:pt x="176" y="165"/>
                    <a:pt x="148" y="181"/>
                  </a:cubicBezTo>
                  <a:cubicBezTo>
                    <a:pt x="91" y="214"/>
                    <a:pt x="0" y="160"/>
                    <a:pt x="10" y="115"/>
                  </a:cubicBezTo>
                  <a:cubicBezTo>
                    <a:pt x="18" y="81"/>
                    <a:pt x="91" y="38"/>
                    <a:pt x="120" y="45"/>
                  </a:cubicBezTo>
                  <a:cubicBezTo>
                    <a:pt x="120" y="45"/>
                    <a:pt x="76" y="41"/>
                    <a:pt x="73" y="29"/>
                  </a:cubicBezTo>
                  <a:cubicBezTo>
                    <a:pt x="67" y="1"/>
                    <a:pt x="136" y="0"/>
                    <a:pt x="151" y="28"/>
                  </a:cubicBezTo>
                  <a:lnTo>
                    <a:pt x="185" y="3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iṧlïḑè"/>
            <p:cNvSpPr/>
            <p:nvPr/>
          </p:nvSpPr>
          <p:spPr bwMode="auto">
            <a:xfrm>
              <a:off x="4363865" y="4185610"/>
              <a:ext cx="629500" cy="566954"/>
            </a:xfrm>
            <a:custGeom>
              <a:avLst/>
              <a:gdLst>
                <a:gd name="T0" fmla="*/ 132 w 150"/>
                <a:gd name="T1" fmla="*/ 0 h 135"/>
                <a:gd name="T2" fmla="*/ 84 w 150"/>
                <a:gd name="T3" fmla="*/ 24 h 135"/>
                <a:gd name="T4" fmla="*/ 60 w 150"/>
                <a:gd name="T5" fmla="*/ 85 h 135"/>
                <a:gd name="T6" fmla="*/ 0 w 150"/>
                <a:gd name="T7" fmla="*/ 131 h 135"/>
                <a:gd name="T8" fmla="*/ 62 w 150"/>
                <a:gd name="T9" fmla="*/ 123 h 135"/>
                <a:gd name="T10" fmla="*/ 108 w 150"/>
                <a:gd name="T11" fmla="*/ 48 h 135"/>
                <a:gd name="T12" fmla="*/ 150 w 150"/>
                <a:gd name="T13" fmla="*/ 28 h 135"/>
                <a:gd name="T14" fmla="*/ 132 w 15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35">
                  <a:moveTo>
                    <a:pt x="13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74" y="59"/>
                    <a:pt x="60" y="85"/>
                  </a:cubicBezTo>
                  <a:cubicBezTo>
                    <a:pt x="50" y="104"/>
                    <a:pt x="17" y="122"/>
                    <a:pt x="0" y="131"/>
                  </a:cubicBezTo>
                  <a:cubicBezTo>
                    <a:pt x="21" y="135"/>
                    <a:pt x="43" y="134"/>
                    <a:pt x="62" y="123"/>
                  </a:cubicBezTo>
                  <a:cubicBezTo>
                    <a:pt x="90" y="107"/>
                    <a:pt x="108" y="48"/>
                    <a:pt x="108" y="48"/>
                  </a:cubicBezTo>
                  <a:cubicBezTo>
                    <a:pt x="150" y="28"/>
                    <a:pt x="150" y="28"/>
                    <a:pt x="150" y="28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ïṩliḍè"/>
            <p:cNvSpPr/>
            <p:nvPr/>
          </p:nvSpPr>
          <p:spPr bwMode="auto">
            <a:xfrm>
              <a:off x="5427156" y="1229784"/>
              <a:ext cx="2064035" cy="964427"/>
            </a:xfrm>
            <a:custGeom>
              <a:avLst/>
              <a:gdLst>
                <a:gd name="T0" fmla="*/ 0 w 492"/>
                <a:gd name="T1" fmla="*/ 86 h 230"/>
                <a:gd name="T2" fmla="*/ 152 w 492"/>
                <a:gd name="T3" fmla="*/ 8 h 230"/>
                <a:gd name="T4" fmla="*/ 417 w 492"/>
                <a:gd name="T5" fmla="*/ 108 h 230"/>
                <a:gd name="T6" fmla="*/ 492 w 492"/>
                <a:gd name="T7" fmla="*/ 213 h 230"/>
                <a:gd name="T8" fmla="*/ 468 w 492"/>
                <a:gd name="T9" fmla="*/ 230 h 230"/>
                <a:gd name="T10" fmla="*/ 374 w 492"/>
                <a:gd name="T11" fmla="*/ 172 h 230"/>
                <a:gd name="T12" fmla="*/ 365 w 492"/>
                <a:gd name="T13" fmla="*/ 196 h 230"/>
                <a:gd name="T14" fmla="*/ 0 w 492"/>
                <a:gd name="T15" fmla="*/ 8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230">
                  <a:moveTo>
                    <a:pt x="0" y="86"/>
                  </a:moveTo>
                  <a:cubicBezTo>
                    <a:pt x="0" y="86"/>
                    <a:pt x="70" y="16"/>
                    <a:pt x="152" y="8"/>
                  </a:cubicBezTo>
                  <a:cubicBezTo>
                    <a:pt x="234" y="0"/>
                    <a:pt x="346" y="28"/>
                    <a:pt x="417" y="108"/>
                  </a:cubicBezTo>
                  <a:cubicBezTo>
                    <a:pt x="462" y="159"/>
                    <a:pt x="492" y="213"/>
                    <a:pt x="492" y="213"/>
                  </a:cubicBezTo>
                  <a:cubicBezTo>
                    <a:pt x="468" y="230"/>
                    <a:pt x="468" y="230"/>
                    <a:pt x="468" y="230"/>
                  </a:cubicBezTo>
                  <a:cubicBezTo>
                    <a:pt x="468" y="230"/>
                    <a:pt x="402" y="170"/>
                    <a:pt x="374" y="172"/>
                  </a:cubicBezTo>
                  <a:cubicBezTo>
                    <a:pt x="365" y="172"/>
                    <a:pt x="365" y="196"/>
                    <a:pt x="365" y="19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ḷiďé"/>
            <p:cNvSpPr/>
            <p:nvPr/>
          </p:nvSpPr>
          <p:spPr bwMode="auto">
            <a:xfrm>
              <a:off x="6333071" y="1661557"/>
              <a:ext cx="1099609" cy="532654"/>
            </a:xfrm>
            <a:custGeom>
              <a:avLst/>
              <a:gdLst>
                <a:gd name="T0" fmla="*/ 127 w 262"/>
                <a:gd name="T1" fmla="*/ 7 h 127"/>
                <a:gd name="T2" fmla="*/ 0 w 262"/>
                <a:gd name="T3" fmla="*/ 48 h 127"/>
                <a:gd name="T4" fmla="*/ 149 w 262"/>
                <a:gd name="T5" fmla="*/ 93 h 127"/>
                <a:gd name="T6" fmla="*/ 158 w 262"/>
                <a:gd name="T7" fmla="*/ 69 h 127"/>
                <a:gd name="T8" fmla="*/ 252 w 262"/>
                <a:gd name="T9" fmla="*/ 127 h 127"/>
                <a:gd name="T10" fmla="*/ 262 w 262"/>
                <a:gd name="T11" fmla="*/ 120 h 127"/>
                <a:gd name="T12" fmla="*/ 127 w 262"/>
                <a:gd name="T13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27">
                  <a:moveTo>
                    <a:pt x="127" y="7"/>
                  </a:moveTo>
                  <a:cubicBezTo>
                    <a:pt x="62" y="13"/>
                    <a:pt x="20" y="36"/>
                    <a:pt x="0" y="4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49" y="93"/>
                    <a:pt x="149" y="69"/>
                    <a:pt x="158" y="69"/>
                  </a:cubicBezTo>
                  <a:cubicBezTo>
                    <a:pt x="186" y="67"/>
                    <a:pt x="252" y="127"/>
                    <a:pt x="252" y="127"/>
                  </a:cubicBezTo>
                  <a:cubicBezTo>
                    <a:pt x="262" y="120"/>
                    <a:pt x="262" y="120"/>
                    <a:pt x="262" y="120"/>
                  </a:cubicBezTo>
                  <a:cubicBezTo>
                    <a:pt x="247" y="91"/>
                    <a:pt x="195" y="0"/>
                    <a:pt x="127" y="7"/>
                  </a:cubicBez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iś1iḋé"/>
            <p:cNvSpPr/>
            <p:nvPr/>
          </p:nvSpPr>
          <p:spPr bwMode="auto">
            <a:xfrm>
              <a:off x="4914678" y="2617913"/>
              <a:ext cx="3014338" cy="3010303"/>
            </a:xfrm>
            <a:custGeom>
              <a:avLst/>
              <a:gdLst>
                <a:gd name="T0" fmla="*/ 664 w 718"/>
                <a:gd name="T1" fmla="*/ 261 h 718"/>
                <a:gd name="T2" fmla="*/ 457 w 718"/>
                <a:gd name="T3" fmla="*/ 664 h 718"/>
                <a:gd name="T4" fmla="*/ 55 w 718"/>
                <a:gd name="T5" fmla="*/ 457 h 718"/>
                <a:gd name="T6" fmla="*/ 261 w 718"/>
                <a:gd name="T7" fmla="*/ 55 h 718"/>
                <a:gd name="T8" fmla="*/ 664 w 718"/>
                <a:gd name="T9" fmla="*/ 261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718">
                  <a:moveTo>
                    <a:pt x="664" y="261"/>
                  </a:moveTo>
                  <a:cubicBezTo>
                    <a:pt x="718" y="430"/>
                    <a:pt x="626" y="610"/>
                    <a:pt x="457" y="664"/>
                  </a:cubicBezTo>
                  <a:cubicBezTo>
                    <a:pt x="289" y="718"/>
                    <a:pt x="109" y="626"/>
                    <a:pt x="55" y="457"/>
                  </a:cubicBezTo>
                  <a:cubicBezTo>
                    <a:pt x="0" y="289"/>
                    <a:pt x="93" y="109"/>
                    <a:pt x="261" y="55"/>
                  </a:cubicBezTo>
                  <a:cubicBezTo>
                    <a:pt x="430" y="0"/>
                    <a:pt x="610" y="93"/>
                    <a:pt x="664" y="261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ïśḻiḑe"/>
            <p:cNvSpPr/>
            <p:nvPr/>
          </p:nvSpPr>
          <p:spPr bwMode="auto">
            <a:xfrm>
              <a:off x="5842788" y="2803535"/>
              <a:ext cx="2043859" cy="2423173"/>
            </a:xfrm>
            <a:custGeom>
              <a:avLst/>
              <a:gdLst>
                <a:gd name="T0" fmla="*/ 443 w 487"/>
                <a:gd name="T1" fmla="*/ 217 h 578"/>
                <a:gd name="T2" fmla="*/ 321 w 487"/>
                <a:gd name="T3" fmla="*/ 578 h 578"/>
                <a:gd name="T4" fmla="*/ 387 w 487"/>
                <a:gd name="T5" fmla="*/ 460 h 578"/>
                <a:gd name="T6" fmla="*/ 339 w 487"/>
                <a:gd name="T7" fmla="*/ 390 h 578"/>
                <a:gd name="T8" fmla="*/ 273 w 487"/>
                <a:gd name="T9" fmla="*/ 429 h 578"/>
                <a:gd name="T10" fmla="*/ 264 w 487"/>
                <a:gd name="T11" fmla="*/ 156 h 578"/>
                <a:gd name="T12" fmla="*/ 139 w 487"/>
                <a:gd name="T13" fmla="*/ 197 h 578"/>
                <a:gd name="T14" fmla="*/ 0 w 487"/>
                <a:gd name="T15" fmla="*/ 194 h 578"/>
                <a:gd name="T16" fmla="*/ 193 w 487"/>
                <a:gd name="T17" fmla="*/ 0 h 578"/>
                <a:gd name="T18" fmla="*/ 443 w 487"/>
                <a:gd name="T19" fmla="*/ 21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578">
                  <a:moveTo>
                    <a:pt x="443" y="217"/>
                  </a:moveTo>
                  <a:cubicBezTo>
                    <a:pt x="487" y="355"/>
                    <a:pt x="434" y="500"/>
                    <a:pt x="321" y="578"/>
                  </a:cubicBezTo>
                  <a:cubicBezTo>
                    <a:pt x="362" y="540"/>
                    <a:pt x="373" y="497"/>
                    <a:pt x="387" y="460"/>
                  </a:cubicBezTo>
                  <a:cubicBezTo>
                    <a:pt x="401" y="423"/>
                    <a:pt x="377" y="364"/>
                    <a:pt x="339" y="390"/>
                  </a:cubicBezTo>
                  <a:cubicBezTo>
                    <a:pt x="302" y="417"/>
                    <a:pt x="273" y="429"/>
                    <a:pt x="273" y="429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177" y="190"/>
                    <a:pt x="139" y="197"/>
                  </a:cubicBezTo>
                  <a:cubicBezTo>
                    <a:pt x="100" y="203"/>
                    <a:pt x="66" y="206"/>
                    <a:pt x="0" y="194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307" y="20"/>
                    <a:pt x="405" y="100"/>
                    <a:pt x="443" y="217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iṥḷídè"/>
            <p:cNvSpPr/>
            <p:nvPr/>
          </p:nvSpPr>
          <p:spPr bwMode="auto">
            <a:xfrm>
              <a:off x="6546940" y="2928628"/>
              <a:ext cx="474144" cy="1489010"/>
            </a:xfrm>
            <a:custGeom>
              <a:avLst/>
              <a:gdLst>
                <a:gd name="T0" fmla="*/ 92 w 113"/>
                <a:gd name="T1" fmla="*/ 0 h 355"/>
                <a:gd name="T2" fmla="*/ 101 w 113"/>
                <a:gd name="T3" fmla="*/ 256 h 355"/>
                <a:gd name="T4" fmla="*/ 22 w 113"/>
                <a:gd name="T5" fmla="*/ 348 h 355"/>
                <a:gd name="T6" fmla="*/ 13 w 113"/>
                <a:gd name="T7" fmla="*/ 355 h 355"/>
                <a:gd name="T8" fmla="*/ 0 w 113"/>
                <a:gd name="T9" fmla="*/ 31 h 355"/>
                <a:gd name="T10" fmla="*/ 92 w 113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55">
                  <a:moveTo>
                    <a:pt x="92" y="0"/>
                  </a:moveTo>
                  <a:cubicBezTo>
                    <a:pt x="97" y="54"/>
                    <a:pt x="113" y="214"/>
                    <a:pt x="101" y="256"/>
                  </a:cubicBezTo>
                  <a:cubicBezTo>
                    <a:pt x="86" y="307"/>
                    <a:pt x="52" y="336"/>
                    <a:pt x="22" y="348"/>
                  </a:cubicBezTo>
                  <a:cubicBezTo>
                    <a:pt x="18" y="350"/>
                    <a:pt x="15" y="352"/>
                    <a:pt x="13" y="355"/>
                  </a:cubicBezTo>
                  <a:cubicBezTo>
                    <a:pt x="17" y="212"/>
                    <a:pt x="17" y="85"/>
                    <a:pt x="0" y="31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şḻïḓê"/>
            <p:cNvSpPr/>
            <p:nvPr/>
          </p:nvSpPr>
          <p:spPr bwMode="auto">
            <a:xfrm>
              <a:off x="6601416" y="2916522"/>
              <a:ext cx="466073" cy="1571734"/>
            </a:xfrm>
            <a:custGeom>
              <a:avLst/>
              <a:gdLst>
                <a:gd name="T0" fmla="*/ 100 w 111"/>
                <a:gd name="T1" fmla="*/ 11 h 375"/>
                <a:gd name="T2" fmla="*/ 111 w 111"/>
                <a:gd name="T3" fmla="*/ 309 h 375"/>
                <a:gd name="T4" fmla="*/ 0 w 111"/>
                <a:gd name="T5" fmla="*/ 375 h 375"/>
                <a:gd name="T6" fmla="*/ 0 w 111"/>
                <a:gd name="T7" fmla="*/ 366 h 375"/>
                <a:gd name="T8" fmla="*/ 0 w 111"/>
                <a:gd name="T9" fmla="*/ 358 h 375"/>
                <a:gd name="T10" fmla="*/ 9 w 111"/>
                <a:gd name="T11" fmla="*/ 351 h 375"/>
                <a:gd name="T12" fmla="*/ 88 w 111"/>
                <a:gd name="T13" fmla="*/ 259 h 375"/>
                <a:gd name="T14" fmla="*/ 79 w 111"/>
                <a:gd name="T15" fmla="*/ 3 h 375"/>
                <a:gd name="T16" fmla="*/ 89 w 111"/>
                <a:gd name="T17" fmla="*/ 0 h 375"/>
                <a:gd name="T18" fmla="*/ 100 w 111"/>
                <a:gd name="T19" fmla="*/ 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375">
                  <a:moveTo>
                    <a:pt x="100" y="11"/>
                  </a:moveTo>
                  <a:cubicBezTo>
                    <a:pt x="111" y="309"/>
                    <a:pt x="111" y="309"/>
                    <a:pt x="111" y="309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2" y="355"/>
                    <a:pt x="5" y="353"/>
                    <a:pt x="9" y="351"/>
                  </a:cubicBezTo>
                  <a:cubicBezTo>
                    <a:pt x="39" y="339"/>
                    <a:pt x="73" y="310"/>
                    <a:pt x="88" y="259"/>
                  </a:cubicBezTo>
                  <a:cubicBezTo>
                    <a:pt x="100" y="217"/>
                    <a:pt x="84" y="57"/>
                    <a:pt x="79" y="3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100" y="11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iślíďe"/>
            <p:cNvSpPr/>
            <p:nvPr/>
          </p:nvSpPr>
          <p:spPr bwMode="auto">
            <a:xfrm>
              <a:off x="6601416" y="4207805"/>
              <a:ext cx="474144" cy="423702"/>
            </a:xfrm>
            <a:custGeom>
              <a:avLst/>
              <a:gdLst>
                <a:gd name="T0" fmla="*/ 4 w 235"/>
                <a:gd name="T1" fmla="*/ 210 h 210"/>
                <a:gd name="T2" fmla="*/ 31 w 235"/>
                <a:gd name="T3" fmla="*/ 195 h 210"/>
                <a:gd name="T4" fmla="*/ 35 w 235"/>
                <a:gd name="T5" fmla="*/ 124 h 210"/>
                <a:gd name="T6" fmla="*/ 40 w 235"/>
                <a:gd name="T7" fmla="*/ 203 h 210"/>
                <a:gd name="T8" fmla="*/ 75 w 235"/>
                <a:gd name="T9" fmla="*/ 183 h 210"/>
                <a:gd name="T10" fmla="*/ 81 w 235"/>
                <a:gd name="T11" fmla="*/ 89 h 210"/>
                <a:gd name="T12" fmla="*/ 85 w 235"/>
                <a:gd name="T13" fmla="*/ 176 h 210"/>
                <a:gd name="T14" fmla="*/ 110 w 235"/>
                <a:gd name="T15" fmla="*/ 162 h 210"/>
                <a:gd name="T16" fmla="*/ 125 w 235"/>
                <a:gd name="T17" fmla="*/ 62 h 210"/>
                <a:gd name="T18" fmla="*/ 119 w 235"/>
                <a:gd name="T19" fmla="*/ 149 h 210"/>
                <a:gd name="T20" fmla="*/ 150 w 235"/>
                <a:gd name="T21" fmla="*/ 135 h 210"/>
                <a:gd name="T22" fmla="*/ 160 w 235"/>
                <a:gd name="T23" fmla="*/ 52 h 210"/>
                <a:gd name="T24" fmla="*/ 162 w 235"/>
                <a:gd name="T25" fmla="*/ 120 h 210"/>
                <a:gd name="T26" fmla="*/ 189 w 235"/>
                <a:gd name="T27" fmla="*/ 101 h 210"/>
                <a:gd name="T28" fmla="*/ 194 w 235"/>
                <a:gd name="T29" fmla="*/ 25 h 210"/>
                <a:gd name="T30" fmla="*/ 198 w 235"/>
                <a:gd name="T31" fmla="*/ 97 h 210"/>
                <a:gd name="T32" fmla="*/ 214 w 235"/>
                <a:gd name="T33" fmla="*/ 85 h 210"/>
                <a:gd name="T34" fmla="*/ 217 w 235"/>
                <a:gd name="T35" fmla="*/ 23 h 210"/>
                <a:gd name="T36" fmla="*/ 223 w 235"/>
                <a:gd name="T37" fmla="*/ 79 h 210"/>
                <a:gd name="T38" fmla="*/ 235 w 235"/>
                <a:gd name="T39" fmla="*/ 70 h 210"/>
                <a:gd name="T40" fmla="*/ 231 w 235"/>
                <a:gd name="T41" fmla="*/ 0 h 210"/>
                <a:gd name="T42" fmla="*/ 0 w 235"/>
                <a:gd name="T43" fmla="*/ 133 h 210"/>
                <a:gd name="T44" fmla="*/ 4 w 235"/>
                <a:gd name="T4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5" h="210">
                  <a:moveTo>
                    <a:pt x="4" y="210"/>
                  </a:moveTo>
                  <a:lnTo>
                    <a:pt x="31" y="195"/>
                  </a:lnTo>
                  <a:lnTo>
                    <a:pt x="35" y="124"/>
                  </a:lnTo>
                  <a:lnTo>
                    <a:pt x="40" y="203"/>
                  </a:lnTo>
                  <a:lnTo>
                    <a:pt x="75" y="183"/>
                  </a:lnTo>
                  <a:lnTo>
                    <a:pt x="81" y="89"/>
                  </a:lnTo>
                  <a:lnTo>
                    <a:pt x="85" y="176"/>
                  </a:lnTo>
                  <a:lnTo>
                    <a:pt x="110" y="162"/>
                  </a:lnTo>
                  <a:lnTo>
                    <a:pt x="125" y="62"/>
                  </a:lnTo>
                  <a:lnTo>
                    <a:pt x="119" y="149"/>
                  </a:lnTo>
                  <a:lnTo>
                    <a:pt x="150" y="135"/>
                  </a:lnTo>
                  <a:lnTo>
                    <a:pt x="160" y="52"/>
                  </a:lnTo>
                  <a:lnTo>
                    <a:pt x="162" y="120"/>
                  </a:lnTo>
                  <a:lnTo>
                    <a:pt x="189" y="101"/>
                  </a:lnTo>
                  <a:lnTo>
                    <a:pt x="194" y="25"/>
                  </a:lnTo>
                  <a:lnTo>
                    <a:pt x="198" y="97"/>
                  </a:lnTo>
                  <a:lnTo>
                    <a:pt x="214" y="85"/>
                  </a:lnTo>
                  <a:lnTo>
                    <a:pt x="217" y="23"/>
                  </a:lnTo>
                  <a:lnTo>
                    <a:pt x="223" y="79"/>
                  </a:lnTo>
                  <a:lnTo>
                    <a:pt x="235" y="70"/>
                  </a:lnTo>
                  <a:lnTo>
                    <a:pt x="231" y="0"/>
                  </a:lnTo>
                  <a:lnTo>
                    <a:pt x="0" y="133"/>
                  </a:lnTo>
                  <a:lnTo>
                    <a:pt x="4" y="210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ísļïḓe"/>
            <p:cNvSpPr/>
            <p:nvPr/>
          </p:nvSpPr>
          <p:spPr bwMode="auto">
            <a:xfrm>
              <a:off x="5043807" y="2476679"/>
              <a:ext cx="2039824" cy="1152067"/>
            </a:xfrm>
            <a:custGeom>
              <a:avLst/>
              <a:gdLst>
                <a:gd name="T0" fmla="*/ 0 w 486"/>
                <a:gd name="T1" fmla="*/ 184 h 275"/>
                <a:gd name="T2" fmla="*/ 308 w 486"/>
                <a:gd name="T3" fmla="*/ 85 h 275"/>
                <a:gd name="T4" fmla="*/ 451 w 486"/>
                <a:gd name="T5" fmla="*/ 0 h 275"/>
                <a:gd name="T6" fmla="*/ 486 w 486"/>
                <a:gd name="T7" fmla="*/ 106 h 275"/>
                <a:gd name="T8" fmla="*/ 214 w 486"/>
                <a:gd name="T9" fmla="*/ 258 h 275"/>
                <a:gd name="T10" fmla="*/ 22 w 486"/>
                <a:gd name="T11" fmla="*/ 254 h 275"/>
                <a:gd name="T12" fmla="*/ 0 w 486"/>
                <a:gd name="T13" fmla="*/ 18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75">
                  <a:moveTo>
                    <a:pt x="0" y="184"/>
                  </a:moveTo>
                  <a:cubicBezTo>
                    <a:pt x="84" y="197"/>
                    <a:pt x="211" y="161"/>
                    <a:pt x="308" y="85"/>
                  </a:cubicBezTo>
                  <a:cubicBezTo>
                    <a:pt x="390" y="22"/>
                    <a:pt x="451" y="0"/>
                    <a:pt x="451" y="0"/>
                  </a:cubicBezTo>
                  <a:cubicBezTo>
                    <a:pt x="486" y="106"/>
                    <a:pt x="486" y="106"/>
                    <a:pt x="486" y="106"/>
                  </a:cubicBezTo>
                  <a:cubicBezTo>
                    <a:pt x="486" y="106"/>
                    <a:pt x="373" y="228"/>
                    <a:pt x="214" y="258"/>
                  </a:cubicBezTo>
                  <a:cubicBezTo>
                    <a:pt x="127" y="275"/>
                    <a:pt x="22" y="254"/>
                    <a:pt x="22" y="254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îSļîde"/>
            <p:cNvSpPr/>
            <p:nvPr/>
          </p:nvSpPr>
          <p:spPr bwMode="auto">
            <a:xfrm>
              <a:off x="5124512" y="2807570"/>
              <a:ext cx="1959119" cy="821176"/>
            </a:xfrm>
            <a:custGeom>
              <a:avLst/>
              <a:gdLst>
                <a:gd name="T0" fmla="*/ 467 w 467"/>
                <a:gd name="T1" fmla="*/ 27 h 196"/>
                <a:gd name="T2" fmla="*/ 195 w 467"/>
                <a:gd name="T3" fmla="*/ 179 h 196"/>
                <a:gd name="T4" fmla="*/ 3 w 467"/>
                <a:gd name="T5" fmla="*/ 175 h 196"/>
                <a:gd name="T6" fmla="*/ 0 w 467"/>
                <a:gd name="T7" fmla="*/ 164 h 196"/>
                <a:gd name="T8" fmla="*/ 223 w 467"/>
                <a:gd name="T9" fmla="*/ 146 h 196"/>
                <a:gd name="T10" fmla="*/ 445 w 467"/>
                <a:gd name="T11" fmla="*/ 10 h 196"/>
                <a:gd name="T12" fmla="*/ 458 w 467"/>
                <a:gd name="T13" fmla="*/ 0 h 196"/>
                <a:gd name="T14" fmla="*/ 467 w 467"/>
                <a:gd name="T15" fmla="*/ 2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7" h="196">
                  <a:moveTo>
                    <a:pt x="467" y="27"/>
                  </a:moveTo>
                  <a:cubicBezTo>
                    <a:pt x="467" y="27"/>
                    <a:pt x="354" y="149"/>
                    <a:pt x="195" y="179"/>
                  </a:cubicBezTo>
                  <a:cubicBezTo>
                    <a:pt x="108" y="196"/>
                    <a:pt x="3" y="175"/>
                    <a:pt x="3" y="17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45" y="167"/>
                    <a:pt x="169" y="169"/>
                    <a:pt x="223" y="146"/>
                  </a:cubicBezTo>
                  <a:cubicBezTo>
                    <a:pt x="333" y="99"/>
                    <a:pt x="372" y="64"/>
                    <a:pt x="445" y="10"/>
                  </a:cubicBezTo>
                  <a:cubicBezTo>
                    <a:pt x="450" y="6"/>
                    <a:pt x="454" y="3"/>
                    <a:pt x="458" y="0"/>
                  </a:cubicBezTo>
                  <a:lnTo>
                    <a:pt x="467" y="27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îŝḻïďê"/>
            <p:cNvSpPr/>
            <p:nvPr/>
          </p:nvSpPr>
          <p:spPr bwMode="auto">
            <a:xfrm>
              <a:off x="5786294" y="3876914"/>
              <a:ext cx="151323" cy="149305"/>
            </a:xfrm>
            <a:custGeom>
              <a:avLst/>
              <a:gdLst>
                <a:gd name="T0" fmla="*/ 33 w 36"/>
                <a:gd name="T1" fmla="*/ 13 h 36"/>
                <a:gd name="T2" fmla="*/ 22 w 36"/>
                <a:gd name="T3" fmla="*/ 33 h 36"/>
                <a:gd name="T4" fmla="*/ 2 w 36"/>
                <a:gd name="T5" fmla="*/ 22 h 36"/>
                <a:gd name="T6" fmla="*/ 13 w 36"/>
                <a:gd name="T7" fmla="*/ 2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0"/>
                    <a:pt x="22" y="33"/>
                  </a:cubicBezTo>
                  <a:cubicBezTo>
                    <a:pt x="14" y="36"/>
                    <a:pt x="5" y="31"/>
                    <a:pt x="2" y="22"/>
                  </a:cubicBezTo>
                  <a:cubicBezTo>
                    <a:pt x="0" y="14"/>
                    <a:pt x="4" y="5"/>
                    <a:pt x="13" y="2"/>
                  </a:cubicBezTo>
                  <a:cubicBezTo>
                    <a:pt x="21" y="0"/>
                    <a:pt x="30" y="4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îşļíďê"/>
            <p:cNvSpPr/>
            <p:nvPr/>
          </p:nvSpPr>
          <p:spPr bwMode="auto">
            <a:xfrm>
              <a:off x="5828664" y="4236052"/>
              <a:ext cx="151323" cy="151323"/>
            </a:xfrm>
            <a:custGeom>
              <a:avLst/>
              <a:gdLst>
                <a:gd name="T0" fmla="*/ 34 w 36"/>
                <a:gd name="T1" fmla="*/ 13 h 36"/>
                <a:gd name="T2" fmla="*/ 23 w 36"/>
                <a:gd name="T3" fmla="*/ 33 h 36"/>
                <a:gd name="T4" fmla="*/ 3 w 36"/>
                <a:gd name="T5" fmla="*/ 23 h 36"/>
                <a:gd name="T6" fmla="*/ 13 w 36"/>
                <a:gd name="T7" fmla="*/ 3 h 36"/>
                <a:gd name="T8" fmla="*/ 34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4" y="13"/>
                  </a:moveTo>
                  <a:cubicBezTo>
                    <a:pt x="36" y="21"/>
                    <a:pt x="32" y="30"/>
                    <a:pt x="23" y="33"/>
                  </a:cubicBezTo>
                  <a:cubicBezTo>
                    <a:pt x="15" y="36"/>
                    <a:pt x="6" y="31"/>
                    <a:pt x="3" y="23"/>
                  </a:cubicBezTo>
                  <a:cubicBezTo>
                    <a:pt x="0" y="14"/>
                    <a:pt x="5" y="5"/>
                    <a:pt x="13" y="3"/>
                  </a:cubicBezTo>
                  <a:cubicBezTo>
                    <a:pt x="22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ïśļíďê"/>
            <p:cNvSpPr/>
            <p:nvPr/>
          </p:nvSpPr>
          <p:spPr bwMode="auto">
            <a:xfrm>
              <a:off x="6010250" y="4566943"/>
              <a:ext cx="151323" cy="151323"/>
            </a:xfrm>
            <a:custGeom>
              <a:avLst/>
              <a:gdLst>
                <a:gd name="T0" fmla="*/ 33 w 36"/>
                <a:gd name="T1" fmla="*/ 13 h 36"/>
                <a:gd name="T2" fmla="*/ 23 w 36"/>
                <a:gd name="T3" fmla="*/ 33 h 36"/>
                <a:gd name="T4" fmla="*/ 2 w 36"/>
                <a:gd name="T5" fmla="*/ 23 h 36"/>
                <a:gd name="T6" fmla="*/ 13 w 36"/>
                <a:gd name="T7" fmla="*/ 3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1"/>
                    <a:pt x="23" y="33"/>
                  </a:cubicBezTo>
                  <a:cubicBezTo>
                    <a:pt x="14" y="36"/>
                    <a:pt x="5" y="31"/>
                    <a:pt x="2" y="23"/>
                  </a:cubicBezTo>
                  <a:cubicBezTo>
                    <a:pt x="0" y="14"/>
                    <a:pt x="4" y="5"/>
                    <a:pt x="13" y="3"/>
                  </a:cubicBezTo>
                  <a:cubicBezTo>
                    <a:pt x="21" y="0"/>
                    <a:pt x="30" y="5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íṩľïḓè"/>
            <p:cNvSpPr/>
            <p:nvPr/>
          </p:nvSpPr>
          <p:spPr bwMode="auto">
            <a:xfrm>
              <a:off x="5078106" y="2252721"/>
              <a:ext cx="617395" cy="286503"/>
            </a:xfrm>
            <a:custGeom>
              <a:avLst/>
              <a:gdLst>
                <a:gd name="T0" fmla="*/ 6 w 147"/>
                <a:gd name="T1" fmla="*/ 22 h 68"/>
                <a:gd name="T2" fmla="*/ 22 w 147"/>
                <a:gd name="T3" fmla="*/ 5 h 68"/>
                <a:gd name="T4" fmla="*/ 119 w 147"/>
                <a:gd name="T5" fmla="*/ 5 h 68"/>
                <a:gd name="T6" fmla="*/ 106 w 147"/>
                <a:gd name="T7" fmla="*/ 64 h 68"/>
                <a:gd name="T8" fmla="*/ 6 w 147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8">
                  <a:moveTo>
                    <a:pt x="6" y="22"/>
                  </a:move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47" y="11"/>
                    <a:pt x="147" y="68"/>
                    <a:pt x="106" y="64"/>
                  </a:cubicBezTo>
                  <a:cubicBezTo>
                    <a:pt x="56" y="49"/>
                    <a:pt x="13" y="33"/>
                    <a:pt x="6" y="22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îṡḻîḓê"/>
            <p:cNvSpPr/>
            <p:nvPr/>
          </p:nvSpPr>
          <p:spPr bwMode="auto">
            <a:xfrm>
              <a:off x="5078106" y="2252721"/>
              <a:ext cx="579060" cy="256240"/>
            </a:xfrm>
            <a:custGeom>
              <a:avLst/>
              <a:gdLst>
                <a:gd name="T0" fmla="*/ 138 w 138"/>
                <a:gd name="T1" fmla="*/ 27 h 61"/>
                <a:gd name="T2" fmla="*/ 135 w 138"/>
                <a:gd name="T3" fmla="*/ 36 h 61"/>
                <a:gd name="T4" fmla="*/ 121 w 138"/>
                <a:gd name="T5" fmla="*/ 54 h 61"/>
                <a:gd name="T6" fmla="*/ 93 w 138"/>
                <a:gd name="T7" fmla="*/ 52 h 61"/>
                <a:gd name="T8" fmla="*/ 90 w 138"/>
                <a:gd name="T9" fmla="*/ 40 h 61"/>
                <a:gd name="T10" fmla="*/ 85 w 138"/>
                <a:gd name="T11" fmla="*/ 19 h 61"/>
                <a:gd name="T12" fmla="*/ 79 w 138"/>
                <a:gd name="T13" fmla="*/ 46 h 61"/>
                <a:gd name="T14" fmla="*/ 58 w 138"/>
                <a:gd name="T15" fmla="*/ 40 h 61"/>
                <a:gd name="T16" fmla="*/ 59 w 138"/>
                <a:gd name="T17" fmla="*/ 25 h 61"/>
                <a:gd name="T18" fmla="*/ 55 w 138"/>
                <a:gd name="T19" fmla="*/ 14 h 61"/>
                <a:gd name="T20" fmla="*/ 47 w 138"/>
                <a:gd name="T21" fmla="*/ 33 h 61"/>
                <a:gd name="T22" fmla="*/ 6 w 138"/>
                <a:gd name="T23" fmla="*/ 22 h 61"/>
                <a:gd name="T24" fmla="*/ 22 w 138"/>
                <a:gd name="T25" fmla="*/ 5 h 61"/>
                <a:gd name="T26" fmla="*/ 119 w 138"/>
                <a:gd name="T27" fmla="*/ 5 h 61"/>
                <a:gd name="T28" fmla="*/ 138 w 138"/>
                <a:gd name="T29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61">
                  <a:moveTo>
                    <a:pt x="138" y="27"/>
                  </a:moveTo>
                  <a:cubicBezTo>
                    <a:pt x="137" y="29"/>
                    <a:pt x="136" y="33"/>
                    <a:pt x="135" y="36"/>
                  </a:cubicBezTo>
                  <a:cubicBezTo>
                    <a:pt x="133" y="46"/>
                    <a:pt x="133" y="47"/>
                    <a:pt x="121" y="54"/>
                  </a:cubicBezTo>
                  <a:cubicBezTo>
                    <a:pt x="109" y="61"/>
                    <a:pt x="99" y="53"/>
                    <a:pt x="93" y="52"/>
                  </a:cubicBezTo>
                  <a:cubicBezTo>
                    <a:pt x="88" y="52"/>
                    <a:pt x="90" y="47"/>
                    <a:pt x="90" y="40"/>
                  </a:cubicBezTo>
                  <a:cubicBezTo>
                    <a:pt x="91" y="33"/>
                    <a:pt x="87" y="22"/>
                    <a:pt x="85" y="19"/>
                  </a:cubicBezTo>
                  <a:cubicBezTo>
                    <a:pt x="83" y="17"/>
                    <a:pt x="83" y="41"/>
                    <a:pt x="79" y="46"/>
                  </a:cubicBezTo>
                  <a:cubicBezTo>
                    <a:pt x="74" y="51"/>
                    <a:pt x="65" y="41"/>
                    <a:pt x="58" y="40"/>
                  </a:cubicBezTo>
                  <a:cubicBezTo>
                    <a:pt x="52" y="39"/>
                    <a:pt x="59" y="35"/>
                    <a:pt x="59" y="25"/>
                  </a:cubicBezTo>
                  <a:cubicBezTo>
                    <a:pt x="60" y="16"/>
                    <a:pt x="55" y="14"/>
                    <a:pt x="55" y="14"/>
                  </a:cubicBezTo>
                  <a:cubicBezTo>
                    <a:pt x="55" y="14"/>
                    <a:pt x="53" y="29"/>
                    <a:pt x="47" y="33"/>
                  </a:cubicBezTo>
                  <a:cubicBezTo>
                    <a:pt x="41" y="38"/>
                    <a:pt x="23" y="27"/>
                    <a:pt x="6" y="22"/>
                  </a:cubicBez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29" y="7"/>
                    <a:pt x="136" y="16"/>
                    <a:pt x="138" y="27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ïṣḻîḋê"/>
            <p:cNvSpPr/>
            <p:nvPr/>
          </p:nvSpPr>
          <p:spPr bwMode="auto">
            <a:xfrm>
              <a:off x="5102317" y="2313250"/>
              <a:ext cx="566954" cy="234045"/>
            </a:xfrm>
            <a:custGeom>
              <a:avLst/>
              <a:gdLst>
                <a:gd name="T0" fmla="*/ 100 w 135"/>
                <a:gd name="T1" fmla="*/ 50 h 56"/>
                <a:gd name="T2" fmla="*/ 0 w 135"/>
                <a:gd name="T3" fmla="*/ 8 h 56"/>
                <a:gd name="T4" fmla="*/ 41 w 135"/>
                <a:gd name="T5" fmla="*/ 19 h 56"/>
                <a:gd name="T6" fmla="*/ 49 w 135"/>
                <a:gd name="T7" fmla="*/ 0 h 56"/>
                <a:gd name="T8" fmla="*/ 53 w 135"/>
                <a:gd name="T9" fmla="*/ 11 h 56"/>
                <a:gd name="T10" fmla="*/ 52 w 135"/>
                <a:gd name="T11" fmla="*/ 26 h 56"/>
                <a:gd name="T12" fmla="*/ 73 w 135"/>
                <a:gd name="T13" fmla="*/ 32 h 56"/>
                <a:gd name="T14" fmla="*/ 79 w 135"/>
                <a:gd name="T15" fmla="*/ 5 h 56"/>
                <a:gd name="T16" fmla="*/ 84 w 135"/>
                <a:gd name="T17" fmla="*/ 26 h 56"/>
                <a:gd name="T18" fmla="*/ 87 w 135"/>
                <a:gd name="T19" fmla="*/ 38 h 56"/>
                <a:gd name="T20" fmla="*/ 129 w 135"/>
                <a:gd name="T21" fmla="*/ 22 h 56"/>
                <a:gd name="T22" fmla="*/ 132 w 135"/>
                <a:gd name="T23" fmla="*/ 13 h 56"/>
                <a:gd name="T24" fmla="*/ 100 w 135"/>
                <a:gd name="T2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6">
                  <a:moveTo>
                    <a:pt x="100" y="50"/>
                  </a:moveTo>
                  <a:cubicBezTo>
                    <a:pt x="50" y="35"/>
                    <a:pt x="7" y="19"/>
                    <a:pt x="0" y="8"/>
                  </a:cubicBezTo>
                  <a:cubicBezTo>
                    <a:pt x="17" y="13"/>
                    <a:pt x="35" y="24"/>
                    <a:pt x="41" y="19"/>
                  </a:cubicBezTo>
                  <a:cubicBezTo>
                    <a:pt x="47" y="15"/>
                    <a:pt x="49" y="0"/>
                    <a:pt x="49" y="0"/>
                  </a:cubicBezTo>
                  <a:cubicBezTo>
                    <a:pt x="49" y="0"/>
                    <a:pt x="54" y="2"/>
                    <a:pt x="53" y="11"/>
                  </a:cubicBezTo>
                  <a:cubicBezTo>
                    <a:pt x="53" y="21"/>
                    <a:pt x="46" y="25"/>
                    <a:pt x="52" y="26"/>
                  </a:cubicBezTo>
                  <a:cubicBezTo>
                    <a:pt x="59" y="27"/>
                    <a:pt x="68" y="37"/>
                    <a:pt x="73" y="32"/>
                  </a:cubicBezTo>
                  <a:cubicBezTo>
                    <a:pt x="77" y="27"/>
                    <a:pt x="77" y="3"/>
                    <a:pt x="79" y="5"/>
                  </a:cubicBezTo>
                  <a:cubicBezTo>
                    <a:pt x="81" y="8"/>
                    <a:pt x="85" y="19"/>
                    <a:pt x="84" y="26"/>
                  </a:cubicBezTo>
                  <a:cubicBezTo>
                    <a:pt x="84" y="33"/>
                    <a:pt x="82" y="38"/>
                    <a:pt x="87" y="38"/>
                  </a:cubicBezTo>
                  <a:cubicBezTo>
                    <a:pt x="88" y="38"/>
                    <a:pt x="120" y="56"/>
                    <a:pt x="129" y="22"/>
                  </a:cubicBezTo>
                  <a:cubicBezTo>
                    <a:pt x="130" y="19"/>
                    <a:pt x="131" y="15"/>
                    <a:pt x="132" y="13"/>
                  </a:cubicBezTo>
                  <a:cubicBezTo>
                    <a:pt x="135" y="31"/>
                    <a:pt x="126" y="53"/>
                    <a:pt x="100" y="50"/>
                  </a:cubicBezTo>
                  <a:close/>
                </a:path>
              </a:pathLst>
            </a:custGeom>
            <a:solidFill>
              <a:srgbClr val="F49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ïslíḑê"/>
            <p:cNvSpPr/>
            <p:nvPr/>
          </p:nvSpPr>
          <p:spPr bwMode="auto">
            <a:xfrm>
              <a:off x="5191093" y="1411371"/>
              <a:ext cx="1801744" cy="905916"/>
            </a:xfrm>
            <a:custGeom>
              <a:avLst/>
              <a:gdLst>
                <a:gd name="T0" fmla="*/ 0 w 429"/>
                <a:gd name="T1" fmla="*/ 110 h 216"/>
                <a:gd name="T2" fmla="*/ 415 w 429"/>
                <a:gd name="T3" fmla="*/ 216 h 216"/>
                <a:gd name="T4" fmla="*/ 429 w 429"/>
                <a:gd name="T5" fmla="*/ 146 h 216"/>
                <a:gd name="T6" fmla="*/ 36 w 429"/>
                <a:gd name="T7" fmla="*/ 0 h 216"/>
                <a:gd name="T8" fmla="*/ 0 w 429"/>
                <a:gd name="T9" fmla="*/ 1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216">
                  <a:moveTo>
                    <a:pt x="0" y="110"/>
                  </a:moveTo>
                  <a:cubicBezTo>
                    <a:pt x="145" y="172"/>
                    <a:pt x="221" y="198"/>
                    <a:pt x="415" y="216"/>
                  </a:cubicBezTo>
                  <a:cubicBezTo>
                    <a:pt x="429" y="146"/>
                    <a:pt x="429" y="146"/>
                    <a:pt x="429" y="146"/>
                  </a:cubicBezTo>
                  <a:cubicBezTo>
                    <a:pt x="244" y="112"/>
                    <a:pt x="102" y="50"/>
                    <a:pt x="36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íşlîdè"/>
            <p:cNvSpPr/>
            <p:nvPr/>
          </p:nvSpPr>
          <p:spPr bwMode="auto">
            <a:xfrm>
              <a:off x="5191093" y="1843143"/>
              <a:ext cx="1801744" cy="474144"/>
            </a:xfrm>
            <a:custGeom>
              <a:avLst/>
              <a:gdLst>
                <a:gd name="T0" fmla="*/ 429 w 429"/>
                <a:gd name="T1" fmla="*/ 43 h 113"/>
                <a:gd name="T2" fmla="*/ 415 w 429"/>
                <a:gd name="T3" fmla="*/ 113 h 113"/>
                <a:gd name="T4" fmla="*/ 0 w 429"/>
                <a:gd name="T5" fmla="*/ 7 h 113"/>
                <a:gd name="T6" fmla="*/ 2 w 429"/>
                <a:gd name="T7" fmla="*/ 0 h 113"/>
                <a:gd name="T8" fmla="*/ 289 w 429"/>
                <a:gd name="T9" fmla="*/ 78 h 113"/>
                <a:gd name="T10" fmla="*/ 397 w 429"/>
                <a:gd name="T11" fmla="*/ 66 h 113"/>
                <a:gd name="T12" fmla="*/ 419 w 429"/>
                <a:gd name="T13" fmla="*/ 41 h 113"/>
                <a:gd name="T14" fmla="*/ 429 w 429"/>
                <a:gd name="T15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113">
                  <a:moveTo>
                    <a:pt x="429" y="43"/>
                  </a:moveTo>
                  <a:cubicBezTo>
                    <a:pt x="415" y="113"/>
                    <a:pt x="415" y="113"/>
                    <a:pt x="415" y="113"/>
                  </a:cubicBezTo>
                  <a:cubicBezTo>
                    <a:pt x="221" y="95"/>
                    <a:pt x="145" y="69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7" y="19"/>
                    <a:pt x="193" y="72"/>
                    <a:pt x="289" y="78"/>
                  </a:cubicBezTo>
                  <a:cubicBezTo>
                    <a:pt x="324" y="80"/>
                    <a:pt x="376" y="85"/>
                    <a:pt x="397" y="66"/>
                  </a:cubicBezTo>
                  <a:cubicBezTo>
                    <a:pt x="407" y="58"/>
                    <a:pt x="415" y="51"/>
                    <a:pt x="419" y="41"/>
                  </a:cubicBezTo>
                  <a:cubicBezTo>
                    <a:pt x="422" y="42"/>
                    <a:pt x="425" y="43"/>
                    <a:pt x="429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îś1îḍé"/>
            <p:cNvSpPr/>
            <p:nvPr/>
          </p:nvSpPr>
          <p:spPr bwMode="auto">
            <a:xfrm>
              <a:off x="7311622" y="2057012"/>
              <a:ext cx="377297" cy="369227"/>
            </a:xfrm>
            <a:custGeom>
              <a:avLst/>
              <a:gdLst>
                <a:gd name="T0" fmla="*/ 83 w 90"/>
                <a:gd name="T1" fmla="*/ 57 h 88"/>
                <a:gd name="T2" fmla="*/ 33 w 90"/>
                <a:gd name="T3" fmla="*/ 81 h 88"/>
                <a:gd name="T4" fmla="*/ 7 w 90"/>
                <a:gd name="T5" fmla="*/ 32 h 88"/>
                <a:gd name="T6" fmla="*/ 57 w 90"/>
                <a:gd name="T7" fmla="*/ 7 h 88"/>
                <a:gd name="T8" fmla="*/ 83 w 90"/>
                <a:gd name="T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83" y="57"/>
                  </a:moveTo>
                  <a:cubicBezTo>
                    <a:pt x="77" y="77"/>
                    <a:pt x="54" y="88"/>
                    <a:pt x="33" y="81"/>
                  </a:cubicBezTo>
                  <a:cubicBezTo>
                    <a:pt x="12" y="74"/>
                    <a:pt x="0" y="52"/>
                    <a:pt x="7" y="32"/>
                  </a:cubicBezTo>
                  <a:cubicBezTo>
                    <a:pt x="13" y="11"/>
                    <a:pt x="36" y="0"/>
                    <a:pt x="57" y="7"/>
                  </a:cubicBezTo>
                  <a:cubicBezTo>
                    <a:pt x="78" y="14"/>
                    <a:pt x="90" y="36"/>
                    <a:pt x="83" y="57"/>
                  </a:cubicBez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ïšḻîḍé"/>
            <p:cNvSpPr/>
            <p:nvPr/>
          </p:nvSpPr>
          <p:spPr bwMode="auto">
            <a:xfrm>
              <a:off x="7353992" y="2115523"/>
              <a:ext cx="330891" cy="310715"/>
            </a:xfrm>
            <a:custGeom>
              <a:avLst/>
              <a:gdLst>
                <a:gd name="T0" fmla="*/ 73 w 79"/>
                <a:gd name="T1" fmla="*/ 43 h 74"/>
                <a:gd name="T2" fmla="*/ 23 w 79"/>
                <a:gd name="T3" fmla="*/ 67 h 74"/>
                <a:gd name="T4" fmla="*/ 0 w 79"/>
                <a:gd name="T5" fmla="*/ 49 h 74"/>
                <a:gd name="T6" fmla="*/ 50 w 79"/>
                <a:gd name="T7" fmla="*/ 50 h 74"/>
                <a:gd name="T8" fmla="*/ 60 w 79"/>
                <a:gd name="T9" fmla="*/ 0 h 74"/>
                <a:gd name="T10" fmla="*/ 73 w 79"/>
                <a:gd name="T11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73" y="43"/>
                  </a:moveTo>
                  <a:cubicBezTo>
                    <a:pt x="67" y="63"/>
                    <a:pt x="44" y="74"/>
                    <a:pt x="23" y="67"/>
                  </a:cubicBezTo>
                  <a:cubicBezTo>
                    <a:pt x="13" y="64"/>
                    <a:pt x="5" y="57"/>
                    <a:pt x="0" y="49"/>
                  </a:cubicBezTo>
                  <a:cubicBezTo>
                    <a:pt x="3" y="51"/>
                    <a:pt x="31" y="67"/>
                    <a:pt x="50" y="50"/>
                  </a:cubicBezTo>
                  <a:cubicBezTo>
                    <a:pt x="70" y="31"/>
                    <a:pt x="63" y="11"/>
                    <a:pt x="60" y="0"/>
                  </a:cubicBezTo>
                  <a:cubicBezTo>
                    <a:pt x="73" y="10"/>
                    <a:pt x="79" y="27"/>
                    <a:pt x="73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$1îḓe"/>
            <p:cNvSpPr/>
            <p:nvPr/>
          </p:nvSpPr>
          <p:spPr bwMode="auto">
            <a:xfrm>
              <a:off x="5396891" y="2127628"/>
              <a:ext cx="88776" cy="88776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ïs1îḍê"/>
            <p:cNvSpPr/>
            <p:nvPr/>
          </p:nvSpPr>
          <p:spPr bwMode="auto">
            <a:xfrm>
              <a:off x="5451368" y="215789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6 h 6"/>
                <a:gd name="T4" fmla="*/ 0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6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îSḷîḍê"/>
            <p:cNvSpPr/>
            <p:nvPr/>
          </p:nvSpPr>
          <p:spPr bwMode="auto">
            <a:xfrm>
              <a:off x="5677342" y="2169999"/>
              <a:ext cx="88776" cy="92811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išľíďé"/>
            <p:cNvSpPr/>
            <p:nvPr/>
          </p:nvSpPr>
          <p:spPr bwMode="auto">
            <a:xfrm>
              <a:off x="5731818" y="220833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ï$líďè"/>
            <p:cNvSpPr/>
            <p:nvPr/>
          </p:nvSpPr>
          <p:spPr bwMode="auto">
            <a:xfrm>
              <a:off x="5564355" y="2621948"/>
              <a:ext cx="62547" cy="68599"/>
            </a:xfrm>
            <a:custGeom>
              <a:avLst/>
              <a:gdLst>
                <a:gd name="T0" fmla="*/ 15 w 31"/>
                <a:gd name="T1" fmla="*/ 0 h 34"/>
                <a:gd name="T2" fmla="*/ 0 w 31"/>
                <a:gd name="T3" fmla="*/ 11 h 34"/>
                <a:gd name="T4" fmla="*/ 0 w 31"/>
                <a:gd name="T5" fmla="*/ 27 h 34"/>
                <a:gd name="T6" fmla="*/ 23 w 31"/>
                <a:gd name="T7" fmla="*/ 34 h 34"/>
                <a:gd name="T8" fmla="*/ 31 w 31"/>
                <a:gd name="T9" fmla="*/ 11 h 34"/>
                <a:gd name="T10" fmla="*/ 15 w 3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15" y="0"/>
                  </a:moveTo>
                  <a:lnTo>
                    <a:pt x="0" y="11"/>
                  </a:lnTo>
                  <a:lnTo>
                    <a:pt x="0" y="27"/>
                  </a:lnTo>
                  <a:lnTo>
                    <a:pt x="23" y="34"/>
                  </a:lnTo>
                  <a:lnTo>
                    <a:pt x="31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i$ḷîḋè"/>
            <p:cNvSpPr/>
            <p:nvPr/>
          </p:nvSpPr>
          <p:spPr bwMode="auto">
            <a:xfrm>
              <a:off x="5711641" y="2640106"/>
              <a:ext cx="70618" cy="66582"/>
            </a:xfrm>
            <a:custGeom>
              <a:avLst/>
              <a:gdLst>
                <a:gd name="T0" fmla="*/ 25 w 35"/>
                <a:gd name="T1" fmla="*/ 0 h 33"/>
                <a:gd name="T2" fmla="*/ 8 w 35"/>
                <a:gd name="T3" fmla="*/ 0 h 33"/>
                <a:gd name="T4" fmla="*/ 0 w 35"/>
                <a:gd name="T5" fmla="*/ 14 h 33"/>
                <a:gd name="T6" fmla="*/ 15 w 35"/>
                <a:gd name="T7" fmla="*/ 33 h 33"/>
                <a:gd name="T8" fmla="*/ 35 w 35"/>
                <a:gd name="T9" fmla="*/ 18 h 33"/>
                <a:gd name="T10" fmla="*/ 25 w 35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3">
                  <a:moveTo>
                    <a:pt x="25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5" y="33"/>
                  </a:lnTo>
                  <a:lnTo>
                    <a:pt x="35" y="18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îṧliḓê"/>
            <p:cNvSpPr/>
            <p:nvPr/>
          </p:nvSpPr>
          <p:spPr bwMode="auto">
            <a:xfrm>
              <a:off x="5836734" y="2563436"/>
              <a:ext cx="68599" cy="66582"/>
            </a:xfrm>
            <a:custGeom>
              <a:avLst/>
              <a:gdLst>
                <a:gd name="T0" fmla="*/ 5 w 34"/>
                <a:gd name="T1" fmla="*/ 6 h 33"/>
                <a:gd name="T2" fmla="*/ 21 w 34"/>
                <a:gd name="T3" fmla="*/ 0 h 33"/>
                <a:gd name="T4" fmla="*/ 34 w 34"/>
                <a:gd name="T5" fmla="*/ 11 h 33"/>
                <a:gd name="T6" fmla="*/ 25 w 34"/>
                <a:gd name="T7" fmla="*/ 33 h 33"/>
                <a:gd name="T8" fmla="*/ 0 w 34"/>
                <a:gd name="T9" fmla="*/ 27 h 33"/>
                <a:gd name="T10" fmla="*/ 5 w 34"/>
                <a:gd name="T1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3">
                  <a:moveTo>
                    <a:pt x="5" y="6"/>
                  </a:moveTo>
                  <a:lnTo>
                    <a:pt x="21" y="0"/>
                  </a:lnTo>
                  <a:lnTo>
                    <a:pt x="34" y="11"/>
                  </a:lnTo>
                  <a:lnTo>
                    <a:pt x="25" y="33"/>
                  </a:lnTo>
                  <a:lnTo>
                    <a:pt x="0" y="27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íSḷíďè"/>
            <p:cNvSpPr/>
            <p:nvPr/>
          </p:nvSpPr>
          <p:spPr bwMode="auto">
            <a:xfrm>
              <a:off x="5800417" y="2430273"/>
              <a:ext cx="217904" cy="213869"/>
            </a:xfrm>
            <a:custGeom>
              <a:avLst/>
              <a:gdLst>
                <a:gd name="T0" fmla="*/ 9 w 52"/>
                <a:gd name="T1" fmla="*/ 0 h 51"/>
                <a:gd name="T2" fmla="*/ 15 w 52"/>
                <a:gd name="T3" fmla="*/ 34 h 51"/>
                <a:gd name="T4" fmla="*/ 52 w 52"/>
                <a:gd name="T5" fmla="*/ 46 h 51"/>
                <a:gd name="T6" fmla="*/ 9 w 5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9" y="0"/>
                  </a:moveTo>
                  <a:cubicBezTo>
                    <a:pt x="9" y="0"/>
                    <a:pt x="0" y="17"/>
                    <a:pt x="15" y="34"/>
                  </a:cubicBezTo>
                  <a:cubicBezTo>
                    <a:pt x="29" y="51"/>
                    <a:pt x="52" y="46"/>
                    <a:pt x="52" y="46"/>
                  </a:cubicBezTo>
                  <a:cubicBezTo>
                    <a:pt x="25" y="39"/>
                    <a:pt x="11" y="23"/>
                    <a:pt x="9" y="0"/>
                  </a:cubicBezTo>
                  <a:close/>
                </a:path>
              </a:pathLst>
            </a:custGeom>
            <a:solidFill>
              <a:srgbClr val="B3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ïsļiḑè"/>
            <p:cNvSpPr/>
            <p:nvPr/>
          </p:nvSpPr>
          <p:spPr bwMode="auto">
            <a:xfrm>
              <a:off x="7226881" y="2232545"/>
              <a:ext cx="788894" cy="1018903"/>
            </a:xfrm>
            <a:custGeom>
              <a:avLst/>
              <a:gdLst>
                <a:gd name="T0" fmla="*/ 164 w 188"/>
                <a:gd name="T1" fmla="*/ 7 h 243"/>
                <a:gd name="T2" fmla="*/ 149 w 188"/>
                <a:gd name="T3" fmla="*/ 10 h 243"/>
                <a:gd name="T4" fmla="*/ 111 w 188"/>
                <a:gd name="T5" fmla="*/ 66 h 243"/>
                <a:gd name="T6" fmla="*/ 107 w 188"/>
                <a:gd name="T7" fmla="*/ 11 h 243"/>
                <a:gd name="T8" fmla="*/ 95 w 188"/>
                <a:gd name="T9" fmla="*/ 1 h 243"/>
                <a:gd name="T10" fmla="*/ 85 w 188"/>
                <a:gd name="T11" fmla="*/ 12 h 243"/>
                <a:gd name="T12" fmla="*/ 91 w 188"/>
                <a:gd name="T13" fmla="*/ 95 h 243"/>
                <a:gd name="T14" fmla="*/ 4 w 188"/>
                <a:gd name="T15" fmla="*/ 225 h 243"/>
                <a:gd name="T16" fmla="*/ 7 w 188"/>
                <a:gd name="T17" fmla="*/ 240 h 243"/>
                <a:gd name="T18" fmla="*/ 22 w 188"/>
                <a:gd name="T19" fmla="*/ 237 h 243"/>
                <a:gd name="T20" fmla="*/ 94 w 188"/>
                <a:gd name="T21" fmla="*/ 129 h 243"/>
                <a:gd name="T22" fmla="*/ 97 w 188"/>
                <a:gd name="T23" fmla="*/ 129 h 243"/>
                <a:gd name="T24" fmla="*/ 179 w 188"/>
                <a:gd name="T25" fmla="*/ 102 h 243"/>
                <a:gd name="T26" fmla="*/ 182 w 188"/>
                <a:gd name="T27" fmla="*/ 100 h 243"/>
                <a:gd name="T28" fmla="*/ 186 w 188"/>
                <a:gd name="T29" fmla="*/ 88 h 243"/>
                <a:gd name="T30" fmla="*/ 173 w 188"/>
                <a:gd name="T31" fmla="*/ 81 h 243"/>
                <a:gd name="T32" fmla="*/ 114 w 188"/>
                <a:gd name="T33" fmla="*/ 100 h 243"/>
                <a:gd name="T34" fmla="*/ 167 w 188"/>
                <a:gd name="T35" fmla="*/ 22 h 243"/>
                <a:gd name="T36" fmla="*/ 164 w 188"/>
                <a:gd name="T37" fmla="*/ 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43">
                  <a:moveTo>
                    <a:pt x="164" y="7"/>
                  </a:moveTo>
                  <a:cubicBezTo>
                    <a:pt x="159" y="3"/>
                    <a:pt x="152" y="5"/>
                    <a:pt x="149" y="10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6" y="5"/>
                    <a:pt x="101" y="0"/>
                    <a:pt x="95" y="1"/>
                  </a:cubicBezTo>
                  <a:cubicBezTo>
                    <a:pt x="89" y="1"/>
                    <a:pt x="85" y="6"/>
                    <a:pt x="85" y="12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0" y="230"/>
                    <a:pt x="2" y="236"/>
                    <a:pt x="7" y="240"/>
                  </a:cubicBezTo>
                  <a:cubicBezTo>
                    <a:pt x="12" y="243"/>
                    <a:pt x="18" y="242"/>
                    <a:pt x="22" y="237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5" y="129"/>
                    <a:pt x="96" y="129"/>
                    <a:pt x="97" y="129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80" y="101"/>
                    <a:pt x="181" y="101"/>
                    <a:pt x="182" y="100"/>
                  </a:cubicBezTo>
                  <a:cubicBezTo>
                    <a:pt x="186" y="98"/>
                    <a:pt x="188" y="93"/>
                    <a:pt x="186" y="88"/>
                  </a:cubicBezTo>
                  <a:cubicBezTo>
                    <a:pt x="184" y="82"/>
                    <a:pt x="178" y="79"/>
                    <a:pt x="173" y="81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70" y="17"/>
                    <a:pt x="169" y="10"/>
                    <a:pt x="164" y="7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iṥlîḓé"/>
            <p:cNvSpPr/>
            <p:nvPr/>
          </p:nvSpPr>
          <p:spPr bwMode="auto">
            <a:xfrm>
              <a:off x="7289427" y="1990430"/>
              <a:ext cx="899863" cy="996709"/>
            </a:xfrm>
            <a:custGeom>
              <a:avLst/>
              <a:gdLst>
                <a:gd name="T0" fmla="*/ 8 w 214"/>
                <a:gd name="T1" fmla="*/ 192 h 238"/>
                <a:gd name="T2" fmla="*/ 94 w 214"/>
                <a:gd name="T3" fmla="*/ 238 h 238"/>
                <a:gd name="T4" fmla="*/ 112 w 214"/>
                <a:gd name="T5" fmla="*/ 196 h 238"/>
                <a:gd name="T6" fmla="*/ 184 w 214"/>
                <a:gd name="T7" fmla="*/ 146 h 238"/>
                <a:gd name="T8" fmla="*/ 111 w 214"/>
                <a:gd name="T9" fmla="*/ 12 h 238"/>
                <a:gd name="T10" fmla="*/ 47 w 214"/>
                <a:gd name="T11" fmla="*/ 125 h 238"/>
                <a:gd name="T12" fmla="*/ 28 w 214"/>
                <a:gd name="T13" fmla="*/ 79 h 238"/>
                <a:gd name="T14" fmla="*/ 32 w 214"/>
                <a:gd name="T15" fmla="*/ 157 h 238"/>
                <a:gd name="T16" fmla="*/ 8 w 214"/>
                <a:gd name="T17" fmla="*/ 19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38">
                  <a:moveTo>
                    <a:pt x="8" y="192"/>
                  </a:moveTo>
                  <a:cubicBezTo>
                    <a:pt x="94" y="238"/>
                    <a:pt x="94" y="238"/>
                    <a:pt x="94" y="238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2" y="196"/>
                    <a:pt x="169" y="175"/>
                    <a:pt x="184" y="146"/>
                  </a:cubicBezTo>
                  <a:cubicBezTo>
                    <a:pt x="214" y="87"/>
                    <a:pt x="156" y="0"/>
                    <a:pt x="111" y="12"/>
                  </a:cubicBezTo>
                  <a:cubicBezTo>
                    <a:pt x="77" y="21"/>
                    <a:pt x="39" y="97"/>
                    <a:pt x="47" y="125"/>
                  </a:cubicBezTo>
                  <a:cubicBezTo>
                    <a:pt x="47" y="125"/>
                    <a:pt x="40" y="82"/>
                    <a:pt x="28" y="79"/>
                  </a:cubicBezTo>
                  <a:cubicBezTo>
                    <a:pt x="0" y="74"/>
                    <a:pt x="3" y="143"/>
                    <a:pt x="32" y="157"/>
                  </a:cubicBezTo>
                  <a:lnTo>
                    <a:pt x="8" y="192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ïṣlîḑè"/>
            <p:cNvSpPr/>
            <p:nvPr/>
          </p:nvSpPr>
          <p:spPr bwMode="auto">
            <a:xfrm>
              <a:off x="7420574" y="2048942"/>
              <a:ext cx="746523" cy="938198"/>
            </a:xfrm>
            <a:custGeom>
              <a:avLst/>
              <a:gdLst>
                <a:gd name="T0" fmla="*/ 21 w 178"/>
                <a:gd name="T1" fmla="*/ 150 h 224"/>
                <a:gd name="T2" fmla="*/ 0 w 178"/>
                <a:gd name="T3" fmla="*/ 191 h 224"/>
                <a:gd name="T4" fmla="*/ 63 w 178"/>
                <a:gd name="T5" fmla="*/ 224 h 224"/>
                <a:gd name="T6" fmla="*/ 81 w 178"/>
                <a:gd name="T7" fmla="*/ 182 h 224"/>
                <a:gd name="T8" fmla="*/ 153 w 178"/>
                <a:gd name="T9" fmla="*/ 132 h 224"/>
                <a:gd name="T10" fmla="*/ 105 w 178"/>
                <a:gd name="T11" fmla="*/ 0 h 224"/>
                <a:gd name="T12" fmla="*/ 112 w 178"/>
                <a:gd name="T13" fmla="*/ 31 h 224"/>
                <a:gd name="T14" fmla="*/ 21 w 178"/>
                <a:gd name="T15" fmla="*/ 15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24">
                  <a:moveTo>
                    <a:pt x="21" y="150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81" y="182"/>
                    <a:pt x="138" y="161"/>
                    <a:pt x="153" y="132"/>
                  </a:cubicBezTo>
                  <a:cubicBezTo>
                    <a:pt x="178" y="84"/>
                    <a:pt x="143" y="16"/>
                    <a:pt x="105" y="0"/>
                  </a:cubicBezTo>
                  <a:cubicBezTo>
                    <a:pt x="108" y="9"/>
                    <a:pt x="111" y="19"/>
                    <a:pt x="112" y="31"/>
                  </a:cubicBezTo>
                  <a:cubicBezTo>
                    <a:pt x="115" y="93"/>
                    <a:pt x="21" y="150"/>
                    <a:pt x="21" y="150"/>
                  </a:cubicBez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762" y="1811564"/>
            <a:ext cx="2857500" cy="2857500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6468566" y="2105647"/>
            <a:ext cx="2970685" cy="2154350"/>
            <a:chOff x="6468571" y="2105647"/>
            <a:chExt cx="2970687" cy="2154350"/>
          </a:xfrm>
        </p:grpSpPr>
        <p:sp>
          <p:nvSpPr>
            <p:cNvPr id="41" name="矩形 40"/>
            <p:cNvSpPr/>
            <p:nvPr/>
          </p:nvSpPr>
          <p:spPr>
            <a:xfrm>
              <a:off x="6468571" y="2105647"/>
              <a:ext cx="1422184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4800" b="1" dirty="0"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春天</a:t>
              </a:r>
              <a:endParaRPr lang="zh-CN" altLang="en-US" sz="4800" b="1" dirty="0">
                <a:latin typeface="方正楷体拼音字库01" panose="03000509000000000000" pitchFamily="65" charset="-122"/>
                <a:ea typeface="方正楷体拼音字库01" panose="03000509000000000000" pitchFamily="65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468571" y="3429000"/>
              <a:ext cx="2970687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4800" b="1" dirty="0"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春季 春风</a:t>
              </a:r>
              <a:endParaRPr lang="zh-CN" altLang="en-US" sz="4800" b="1" dirty="0">
                <a:latin typeface="方正楷体拼音字库01" panose="03000509000000000000" pitchFamily="65" charset="-122"/>
                <a:ea typeface="方正楷体拼音字库01" panose="03000509000000000000" pitchFamily="65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100139" y="4468586"/>
            <a:ext cx="3830607" cy="1857102"/>
            <a:chOff x="6924140" y="3742364"/>
            <a:chExt cx="2037698" cy="1392827"/>
          </a:xfrm>
        </p:grpSpPr>
        <p:grpSp>
          <p:nvGrpSpPr>
            <p:cNvPr id="44" name="0cc8be5e-2c5b-4892-8a38-7d936ac066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>
            <a:xfrm>
              <a:off x="8054970" y="4140201"/>
              <a:ext cx="906868" cy="994990"/>
              <a:chOff x="3659926" y="959408"/>
              <a:chExt cx="4872148" cy="5345584"/>
            </a:xfrm>
          </p:grpSpPr>
          <p:sp>
            <p:nvSpPr>
              <p:cNvPr id="48" name="îšļiḓe"/>
              <p:cNvSpPr/>
              <p:nvPr/>
            </p:nvSpPr>
            <p:spPr>
              <a:xfrm>
                <a:off x="3659926" y="4627895"/>
                <a:ext cx="553995" cy="553265"/>
              </a:xfrm>
              <a:custGeom>
                <a:avLst/>
                <a:gdLst>
                  <a:gd name="connsiteX0" fmla="*/ 702613 w 711229"/>
                  <a:gd name="connsiteY0" fmla="*/ 690159 h 710292"/>
                  <a:gd name="connsiteX1" fmla="*/ 691820 w 711229"/>
                  <a:gd name="connsiteY1" fmla="*/ 700952 h 710292"/>
                  <a:gd name="connsiteX2" fmla="*/ 647815 w 711229"/>
                  <a:gd name="connsiteY2" fmla="*/ 700952 h 710292"/>
                  <a:gd name="connsiteX3" fmla="*/ 9340 w 711229"/>
                  <a:gd name="connsiteY3" fmla="*/ 64138 h 710292"/>
                  <a:gd name="connsiteX4" fmla="*/ 9340 w 711229"/>
                  <a:gd name="connsiteY4" fmla="*/ 20134 h 710292"/>
                  <a:gd name="connsiteX5" fmla="*/ 20134 w 711229"/>
                  <a:gd name="connsiteY5" fmla="*/ 9340 h 710292"/>
                  <a:gd name="connsiteX6" fmla="*/ 64138 w 711229"/>
                  <a:gd name="connsiteY6" fmla="*/ 9340 h 710292"/>
                  <a:gd name="connsiteX7" fmla="*/ 701783 w 711229"/>
                  <a:gd name="connsiteY7" fmla="*/ 646985 h 710292"/>
                  <a:gd name="connsiteX8" fmla="*/ 702613 w 711229"/>
                  <a:gd name="connsiteY8" fmla="*/ 690159 h 710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1229" h="710292">
                    <a:moveTo>
                      <a:pt x="702613" y="690159"/>
                    </a:moveTo>
                    <a:lnTo>
                      <a:pt x="691820" y="700952"/>
                    </a:lnTo>
                    <a:cubicBezTo>
                      <a:pt x="679366" y="713406"/>
                      <a:pt x="659439" y="713406"/>
                      <a:pt x="647815" y="700952"/>
                    </a:cubicBezTo>
                    <a:lnTo>
                      <a:pt x="9340" y="64138"/>
                    </a:lnTo>
                    <a:cubicBezTo>
                      <a:pt x="-3113" y="51684"/>
                      <a:pt x="-3113" y="31758"/>
                      <a:pt x="9340" y="20134"/>
                    </a:cubicBezTo>
                    <a:lnTo>
                      <a:pt x="20134" y="9340"/>
                    </a:lnTo>
                    <a:cubicBezTo>
                      <a:pt x="32588" y="-3113"/>
                      <a:pt x="52514" y="-3113"/>
                      <a:pt x="64138" y="9340"/>
                    </a:cubicBezTo>
                    <a:lnTo>
                      <a:pt x="701783" y="646985"/>
                    </a:lnTo>
                    <a:cubicBezTo>
                      <a:pt x="714237" y="657779"/>
                      <a:pt x="714237" y="677705"/>
                      <a:pt x="702613" y="690159"/>
                    </a:cubicBezTo>
                    <a:close/>
                  </a:path>
                </a:pathLst>
              </a:custGeom>
              <a:solidFill>
                <a:srgbClr val="032066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îṣļîďé"/>
              <p:cNvSpPr/>
              <p:nvPr/>
            </p:nvSpPr>
            <p:spPr>
              <a:xfrm>
                <a:off x="3727185" y="4693860"/>
                <a:ext cx="105091" cy="105091"/>
              </a:xfrm>
              <a:custGeom>
                <a:avLst/>
                <a:gdLst>
                  <a:gd name="connsiteX0" fmla="*/ 1868 w 134918"/>
                  <a:gd name="connsiteY0" fmla="*/ 4359 h 134918"/>
                  <a:gd name="connsiteX1" fmla="*/ 4359 w 134918"/>
                  <a:gd name="connsiteY1" fmla="*/ 1868 h 134918"/>
                  <a:gd name="connsiteX2" fmla="*/ 12662 w 134918"/>
                  <a:gd name="connsiteY2" fmla="*/ 1868 h 134918"/>
                  <a:gd name="connsiteX3" fmla="*/ 133050 w 134918"/>
                  <a:gd name="connsiteY3" fmla="*/ 122257 h 134918"/>
                  <a:gd name="connsiteX4" fmla="*/ 133050 w 134918"/>
                  <a:gd name="connsiteY4" fmla="*/ 130559 h 134918"/>
                  <a:gd name="connsiteX5" fmla="*/ 130559 w 134918"/>
                  <a:gd name="connsiteY5" fmla="*/ 133051 h 134918"/>
                  <a:gd name="connsiteX6" fmla="*/ 122257 w 134918"/>
                  <a:gd name="connsiteY6" fmla="*/ 133051 h 134918"/>
                  <a:gd name="connsiteX7" fmla="*/ 1868 w 134918"/>
                  <a:gd name="connsiteY7" fmla="*/ 12662 h 134918"/>
                  <a:gd name="connsiteX8" fmla="*/ 1868 w 134918"/>
                  <a:gd name="connsiteY8" fmla="*/ 4359 h 134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918" h="134918">
                    <a:moveTo>
                      <a:pt x="1868" y="4359"/>
                    </a:moveTo>
                    <a:lnTo>
                      <a:pt x="4359" y="1868"/>
                    </a:lnTo>
                    <a:cubicBezTo>
                      <a:pt x="6850" y="-623"/>
                      <a:pt x="10171" y="-623"/>
                      <a:pt x="12662" y="1868"/>
                    </a:cubicBezTo>
                    <a:lnTo>
                      <a:pt x="133050" y="122257"/>
                    </a:lnTo>
                    <a:cubicBezTo>
                      <a:pt x="135541" y="124748"/>
                      <a:pt x="135541" y="128069"/>
                      <a:pt x="133050" y="130559"/>
                    </a:cubicBezTo>
                    <a:lnTo>
                      <a:pt x="130559" y="133051"/>
                    </a:lnTo>
                    <a:cubicBezTo>
                      <a:pt x="128069" y="135541"/>
                      <a:pt x="124748" y="135541"/>
                      <a:pt x="122257" y="133051"/>
                    </a:cubicBezTo>
                    <a:lnTo>
                      <a:pt x="1868" y="12662"/>
                    </a:lnTo>
                    <a:cubicBezTo>
                      <a:pt x="-623" y="10171"/>
                      <a:pt x="-623" y="6850"/>
                      <a:pt x="1868" y="4359"/>
                    </a:cubicBez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ïsľîde"/>
              <p:cNvSpPr/>
              <p:nvPr/>
            </p:nvSpPr>
            <p:spPr>
              <a:xfrm>
                <a:off x="3859115" y="4825790"/>
                <a:ext cx="47533" cy="47533"/>
              </a:xfrm>
              <a:custGeom>
                <a:avLst/>
                <a:gdLst>
                  <a:gd name="connsiteX0" fmla="*/ 1868 w 61024"/>
                  <a:gd name="connsiteY0" fmla="*/ 4359 h 61024"/>
                  <a:gd name="connsiteX1" fmla="*/ 4359 w 61024"/>
                  <a:gd name="connsiteY1" fmla="*/ 1868 h 61024"/>
                  <a:gd name="connsiteX2" fmla="*/ 12662 w 61024"/>
                  <a:gd name="connsiteY2" fmla="*/ 1868 h 61024"/>
                  <a:gd name="connsiteX3" fmla="*/ 59156 w 61024"/>
                  <a:gd name="connsiteY3" fmla="*/ 48363 h 61024"/>
                  <a:gd name="connsiteX4" fmla="*/ 59156 w 61024"/>
                  <a:gd name="connsiteY4" fmla="*/ 56665 h 61024"/>
                  <a:gd name="connsiteX5" fmla="*/ 56666 w 61024"/>
                  <a:gd name="connsiteY5" fmla="*/ 59157 h 61024"/>
                  <a:gd name="connsiteX6" fmla="*/ 48363 w 61024"/>
                  <a:gd name="connsiteY6" fmla="*/ 59157 h 61024"/>
                  <a:gd name="connsiteX7" fmla="*/ 1868 w 61024"/>
                  <a:gd name="connsiteY7" fmla="*/ 12661 h 61024"/>
                  <a:gd name="connsiteX8" fmla="*/ 1868 w 61024"/>
                  <a:gd name="connsiteY8" fmla="*/ 4359 h 61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024" h="61024">
                    <a:moveTo>
                      <a:pt x="1868" y="4359"/>
                    </a:moveTo>
                    <a:lnTo>
                      <a:pt x="4359" y="1868"/>
                    </a:lnTo>
                    <a:cubicBezTo>
                      <a:pt x="6850" y="-623"/>
                      <a:pt x="10171" y="-623"/>
                      <a:pt x="12662" y="1868"/>
                    </a:cubicBezTo>
                    <a:lnTo>
                      <a:pt x="59156" y="48363"/>
                    </a:lnTo>
                    <a:cubicBezTo>
                      <a:pt x="61647" y="50854"/>
                      <a:pt x="61647" y="54175"/>
                      <a:pt x="59156" y="56665"/>
                    </a:cubicBezTo>
                    <a:lnTo>
                      <a:pt x="56666" y="59157"/>
                    </a:lnTo>
                    <a:cubicBezTo>
                      <a:pt x="54175" y="61647"/>
                      <a:pt x="50854" y="61647"/>
                      <a:pt x="48363" y="59157"/>
                    </a:cubicBezTo>
                    <a:lnTo>
                      <a:pt x="1868" y="12661"/>
                    </a:lnTo>
                    <a:cubicBezTo>
                      <a:pt x="-623" y="10171"/>
                      <a:pt x="-623" y="6849"/>
                      <a:pt x="1868" y="4359"/>
                    </a:cubicBez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îšḻiďè"/>
              <p:cNvSpPr/>
              <p:nvPr/>
            </p:nvSpPr>
            <p:spPr>
              <a:xfrm>
                <a:off x="5397168" y="2542396"/>
                <a:ext cx="878621" cy="899447"/>
              </a:xfrm>
              <a:custGeom>
                <a:avLst/>
                <a:gdLst>
                  <a:gd name="connsiteX0" fmla="*/ 1115048 w 1127989"/>
                  <a:gd name="connsiteY0" fmla="*/ 298896 h 1154726"/>
                  <a:gd name="connsiteX1" fmla="*/ 308859 w 1127989"/>
                  <a:gd name="connsiteY1" fmla="*/ 0 h 1154726"/>
                  <a:gd name="connsiteX2" fmla="*/ 0 w 1127989"/>
                  <a:gd name="connsiteY2" fmla="*/ 542164 h 1154726"/>
                  <a:gd name="connsiteX3" fmla="*/ 141976 w 1127989"/>
                  <a:gd name="connsiteY3" fmla="*/ 694103 h 1154726"/>
                  <a:gd name="connsiteX4" fmla="*/ 50646 w 1127989"/>
                  <a:gd name="connsiteY4" fmla="*/ 1048626 h 1154726"/>
                  <a:gd name="connsiteX5" fmla="*/ 993829 w 1127989"/>
                  <a:gd name="connsiteY5" fmla="*/ 865968 h 1154726"/>
                  <a:gd name="connsiteX6" fmla="*/ 1115048 w 1127989"/>
                  <a:gd name="connsiteY6" fmla="*/ 298896 h 1154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7989" h="1154726">
                    <a:moveTo>
                      <a:pt x="1115048" y="298896"/>
                    </a:moveTo>
                    <a:cubicBezTo>
                      <a:pt x="1089309" y="192622"/>
                      <a:pt x="390225" y="324634"/>
                      <a:pt x="308859" y="0"/>
                    </a:cubicBezTo>
                    <a:cubicBezTo>
                      <a:pt x="308859" y="0"/>
                      <a:pt x="192622" y="187640"/>
                      <a:pt x="0" y="542164"/>
                    </a:cubicBezTo>
                    <a:cubicBezTo>
                      <a:pt x="0" y="542164"/>
                      <a:pt x="126200" y="599452"/>
                      <a:pt x="141976" y="694103"/>
                    </a:cubicBezTo>
                    <a:cubicBezTo>
                      <a:pt x="182659" y="937371"/>
                      <a:pt x="50646" y="1048626"/>
                      <a:pt x="50646" y="1048626"/>
                    </a:cubicBezTo>
                    <a:cubicBezTo>
                      <a:pt x="50646" y="1048626"/>
                      <a:pt x="616058" y="1382394"/>
                      <a:pt x="993829" y="865968"/>
                    </a:cubicBezTo>
                    <a:cubicBezTo>
                      <a:pt x="1186451" y="602773"/>
                      <a:pt x="1115048" y="298896"/>
                      <a:pt x="1115048" y="29889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BBBB"/>
                  </a:gs>
                  <a:gs pos="85000">
                    <a:srgbClr val="FF8989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isḷîďe"/>
              <p:cNvSpPr/>
              <p:nvPr/>
            </p:nvSpPr>
            <p:spPr>
              <a:xfrm>
                <a:off x="5000084" y="959408"/>
                <a:ext cx="1351637" cy="1560033"/>
              </a:xfrm>
              <a:custGeom>
                <a:avLst/>
                <a:gdLst>
                  <a:gd name="connsiteX0" fmla="*/ 0 w 1735256"/>
                  <a:gd name="connsiteY0" fmla="*/ 832535 h 2002799"/>
                  <a:gd name="connsiteX1" fmla="*/ 58119 w 1735256"/>
                  <a:gd name="connsiteY1" fmla="*/ 683087 h 2002799"/>
                  <a:gd name="connsiteX2" fmla="*/ 744749 w 1735256"/>
                  <a:gd name="connsiteY2" fmla="*/ 10571 h 2002799"/>
                  <a:gd name="connsiteX3" fmla="*/ 1654721 w 1735256"/>
                  <a:gd name="connsiteY3" fmla="*/ 683917 h 2002799"/>
                  <a:gd name="connsiteX4" fmla="*/ 1502782 w 1735256"/>
                  <a:gd name="connsiteY4" fmla="*/ 1724241 h 2002799"/>
                  <a:gd name="connsiteX5" fmla="*/ 1735257 w 1735256"/>
                  <a:gd name="connsiteY5" fmla="*/ 1951734 h 2002799"/>
                  <a:gd name="connsiteX6" fmla="*/ 1213019 w 1735256"/>
                  <a:gd name="connsiteY6" fmla="*/ 1779038 h 2002799"/>
                  <a:gd name="connsiteX7" fmla="*/ 893367 w 1735256"/>
                  <a:gd name="connsiteY7" fmla="*/ 720449 h 2002799"/>
                  <a:gd name="connsiteX8" fmla="*/ 368638 w 1735256"/>
                  <a:gd name="connsiteY8" fmla="*/ 879030 h 2002799"/>
                  <a:gd name="connsiteX9" fmla="*/ 0 w 1735256"/>
                  <a:gd name="connsiteY9" fmla="*/ 832535 h 2002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35256" h="2002797">
                    <a:moveTo>
                      <a:pt x="0" y="832535"/>
                    </a:moveTo>
                    <a:cubicBezTo>
                      <a:pt x="0" y="832535"/>
                      <a:pt x="54798" y="769434"/>
                      <a:pt x="58119" y="683087"/>
                    </a:cubicBezTo>
                    <a:cubicBezTo>
                      <a:pt x="68082" y="439819"/>
                      <a:pt x="298066" y="74501"/>
                      <a:pt x="744749" y="10571"/>
                    </a:cubicBezTo>
                    <a:cubicBezTo>
                      <a:pt x="1360807" y="-77437"/>
                      <a:pt x="1609056" y="404947"/>
                      <a:pt x="1654721" y="683917"/>
                    </a:cubicBezTo>
                    <a:cubicBezTo>
                      <a:pt x="1732766" y="1161320"/>
                      <a:pt x="1517727" y="1603022"/>
                      <a:pt x="1502782" y="1724241"/>
                    </a:cubicBezTo>
                    <a:cubicBezTo>
                      <a:pt x="1485347" y="1867877"/>
                      <a:pt x="1577506" y="1945922"/>
                      <a:pt x="1735257" y="1951734"/>
                    </a:cubicBezTo>
                    <a:cubicBezTo>
                      <a:pt x="1735257" y="1951734"/>
                      <a:pt x="1356655" y="2145186"/>
                      <a:pt x="1213019" y="1779038"/>
                    </a:cubicBezTo>
                    <a:cubicBezTo>
                      <a:pt x="1037003" y="1329034"/>
                      <a:pt x="1183130" y="835856"/>
                      <a:pt x="893367" y="720449"/>
                    </a:cubicBezTo>
                    <a:cubicBezTo>
                      <a:pt x="670855" y="631610"/>
                      <a:pt x="368638" y="879030"/>
                      <a:pt x="368638" y="879030"/>
                    </a:cubicBezTo>
                    <a:lnTo>
                      <a:pt x="0" y="832535"/>
                    </a:lnTo>
                    <a:close/>
                  </a:path>
                </a:pathLst>
              </a:custGeom>
              <a:gradFill>
                <a:gsLst>
                  <a:gs pos="22000">
                    <a:srgbClr val="022A63"/>
                  </a:gs>
                  <a:gs pos="77000">
                    <a:srgbClr val="011431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íşľïḑê"/>
              <p:cNvSpPr/>
              <p:nvPr/>
            </p:nvSpPr>
            <p:spPr>
              <a:xfrm>
                <a:off x="5397168" y="2629056"/>
                <a:ext cx="220530" cy="410018"/>
              </a:xfrm>
              <a:custGeom>
                <a:avLst/>
                <a:gdLst>
                  <a:gd name="connsiteX0" fmla="*/ 283121 w 283120"/>
                  <a:gd name="connsiteY0" fmla="*/ 0 h 526388"/>
                  <a:gd name="connsiteX1" fmla="*/ 218360 w 283120"/>
                  <a:gd name="connsiteY1" fmla="*/ 29059 h 526388"/>
                  <a:gd name="connsiteX2" fmla="*/ 0 w 283120"/>
                  <a:gd name="connsiteY2" fmla="*/ 430908 h 526388"/>
                  <a:gd name="connsiteX3" fmla="*/ 117898 w 283120"/>
                  <a:gd name="connsiteY3" fmla="*/ 526389 h 526388"/>
                  <a:gd name="connsiteX4" fmla="*/ 117898 w 283120"/>
                  <a:gd name="connsiteY4" fmla="*/ 526389 h 526388"/>
                  <a:gd name="connsiteX5" fmla="*/ 283121 w 283120"/>
                  <a:gd name="connsiteY5" fmla="*/ 0 h 526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120" h="526388">
                    <a:moveTo>
                      <a:pt x="283121" y="0"/>
                    </a:moveTo>
                    <a:lnTo>
                      <a:pt x="218360" y="29059"/>
                    </a:lnTo>
                    <a:cubicBezTo>
                      <a:pt x="162732" y="132012"/>
                      <a:pt x="88008" y="269837"/>
                      <a:pt x="0" y="430908"/>
                    </a:cubicBezTo>
                    <a:cubicBezTo>
                      <a:pt x="0" y="430908"/>
                      <a:pt x="77215" y="465779"/>
                      <a:pt x="117898" y="526389"/>
                    </a:cubicBezTo>
                    <a:lnTo>
                      <a:pt x="117898" y="526389"/>
                    </a:lnTo>
                    <a:lnTo>
                      <a:pt x="283121" y="0"/>
                    </a:lnTo>
                    <a:close/>
                  </a:path>
                </a:pathLst>
              </a:custGeom>
              <a:solidFill>
                <a:srgbClr val="022A63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îṥḷíde"/>
              <p:cNvSpPr/>
              <p:nvPr/>
            </p:nvSpPr>
            <p:spPr>
              <a:xfrm>
                <a:off x="3704519" y="5712601"/>
                <a:ext cx="681832" cy="317949"/>
              </a:xfrm>
              <a:custGeom>
                <a:avLst/>
                <a:gdLst>
                  <a:gd name="connsiteX0" fmla="*/ 875348 w 875348"/>
                  <a:gd name="connsiteY0" fmla="*/ 303877 h 408188"/>
                  <a:gd name="connsiteX1" fmla="*/ 530788 w 875348"/>
                  <a:gd name="connsiteY1" fmla="*/ 354523 h 408188"/>
                  <a:gd name="connsiteX2" fmla="*/ 192869 w 875348"/>
                  <a:gd name="connsiteY2" fmla="*/ 398528 h 408188"/>
                  <a:gd name="connsiteX3" fmla="*/ 128939 w 875348"/>
                  <a:gd name="connsiteY3" fmla="*/ 348712 h 408188"/>
                  <a:gd name="connsiteX4" fmla="*/ 273405 w 875348"/>
                  <a:gd name="connsiteY4" fmla="*/ 282291 h 408188"/>
                  <a:gd name="connsiteX5" fmla="*/ 129769 w 875348"/>
                  <a:gd name="connsiteY5" fmla="*/ 291423 h 408188"/>
                  <a:gd name="connsiteX6" fmla="*/ 52554 w 875348"/>
                  <a:gd name="connsiteY6" fmla="*/ 407661 h 408188"/>
                  <a:gd name="connsiteX7" fmla="*/ 14362 w 875348"/>
                  <a:gd name="connsiteY7" fmla="*/ 214209 h 408188"/>
                  <a:gd name="connsiteX8" fmla="*/ 413720 w 875348"/>
                  <a:gd name="connsiteY8" fmla="*/ 116237 h 408188"/>
                  <a:gd name="connsiteX9" fmla="*/ 804776 w 875348"/>
                  <a:gd name="connsiteY9" fmla="*/ 0 h 408188"/>
                  <a:gd name="connsiteX10" fmla="*/ 875348 w 875348"/>
                  <a:gd name="connsiteY10" fmla="*/ 303877 h 408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75348" h="408188">
                    <a:moveTo>
                      <a:pt x="875348" y="303877"/>
                    </a:moveTo>
                    <a:cubicBezTo>
                      <a:pt x="837156" y="293084"/>
                      <a:pt x="576452" y="308859"/>
                      <a:pt x="530788" y="354523"/>
                    </a:cubicBezTo>
                    <a:cubicBezTo>
                      <a:pt x="460215" y="425096"/>
                      <a:pt x="281708" y="387734"/>
                      <a:pt x="192869" y="398528"/>
                    </a:cubicBezTo>
                    <a:cubicBezTo>
                      <a:pt x="84104" y="411812"/>
                      <a:pt x="85765" y="352863"/>
                      <a:pt x="128939" y="348712"/>
                    </a:cubicBezTo>
                    <a:cubicBezTo>
                      <a:pt x="267593" y="334597"/>
                      <a:pt x="272575" y="312180"/>
                      <a:pt x="273405" y="282291"/>
                    </a:cubicBezTo>
                    <a:cubicBezTo>
                      <a:pt x="273405" y="253231"/>
                      <a:pt x="206153" y="253231"/>
                      <a:pt x="129769" y="291423"/>
                    </a:cubicBezTo>
                    <a:cubicBezTo>
                      <a:pt x="64178" y="323804"/>
                      <a:pt x="80783" y="400188"/>
                      <a:pt x="52554" y="407661"/>
                    </a:cubicBezTo>
                    <a:cubicBezTo>
                      <a:pt x="14362" y="416793"/>
                      <a:pt x="-20509" y="305538"/>
                      <a:pt x="14362" y="214209"/>
                    </a:cubicBezTo>
                    <a:cubicBezTo>
                      <a:pt x="91577" y="13284"/>
                      <a:pt x="301634" y="103783"/>
                      <a:pt x="413720" y="116237"/>
                    </a:cubicBezTo>
                    <a:cubicBezTo>
                      <a:pt x="512522" y="127031"/>
                      <a:pt x="703483" y="40683"/>
                      <a:pt x="804776" y="0"/>
                    </a:cubicBezTo>
                    <a:lnTo>
                      <a:pt x="875348" y="303877"/>
                    </a:lnTo>
                    <a:close/>
                  </a:path>
                </a:pathLst>
              </a:custGeom>
              <a:gradFill>
                <a:gsLst>
                  <a:gs pos="23000">
                    <a:srgbClr val="FFBBBB"/>
                  </a:gs>
                  <a:gs pos="84000">
                    <a:srgbClr val="FF8989"/>
                  </a:gs>
                </a:gsLst>
                <a:lin ang="27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ï$ḻïďê"/>
              <p:cNvSpPr/>
              <p:nvPr/>
            </p:nvSpPr>
            <p:spPr>
              <a:xfrm>
                <a:off x="4141245" y="5004445"/>
                <a:ext cx="2726557" cy="1003436"/>
              </a:xfrm>
              <a:custGeom>
                <a:avLst/>
                <a:gdLst>
                  <a:gd name="connsiteX0" fmla="*/ 3500403 w 3500403"/>
                  <a:gd name="connsiteY0" fmla="*/ 843550 h 1288229"/>
                  <a:gd name="connsiteX1" fmla="*/ 2167826 w 3500403"/>
                  <a:gd name="connsiteY1" fmla="*/ 0 h 1288229"/>
                  <a:gd name="connsiteX2" fmla="*/ 2020038 w 3500403"/>
                  <a:gd name="connsiteY2" fmla="*/ 79705 h 1288229"/>
                  <a:gd name="connsiteX3" fmla="*/ 1849003 w 3500403"/>
                  <a:gd name="connsiteY3" fmla="*/ 160241 h 1288229"/>
                  <a:gd name="connsiteX4" fmla="*/ 0 w 3500403"/>
                  <a:gd name="connsiteY4" fmla="*/ 919104 h 1288229"/>
                  <a:gd name="connsiteX5" fmla="*/ 91329 w 3500403"/>
                  <a:gd name="connsiteY5" fmla="*/ 1282762 h 1288229"/>
                  <a:gd name="connsiteX6" fmla="*/ 1568373 w 3500403"/>
                  <a:gd name="connsiteY6" fmla="*/ 1272798 h 1288229"/>
                  <a:gd name="connsiteX7" fmla="*/ 2807131 w 3500403"/>
                  <a:gd name="connsiteY7" fmla="*/ 1061080 h 1288229"/>
                  <a:gd name="connsiteX8" fmla="*/ 3500403 w 3500403"/>
                  <a:gd name="connsiteY8" fmla="*/ 843550 h 1288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00403" h="1288229">
                    <a:moveTo>
                      <a:pt x="3500403" y="843550"/>
                    </a:moveTo>
                    <a:lnTo>
                      <a:pt x="2167826" y="0"/>
                    </a:lnTo>
                    <a:cubicBezTo>
                      <a:pt x="2121331" y="26568"/>
                      <a:pt x="2072345" y="53137"/>
                      <a:pt x="2020038" y="79705"/>
                    </a:cubicBezTo>
                    <a:cubicBezTo>
                      <a:pt x="1966901" y="106274"/>
                      <a:pt x="1908782" y="133673"/>
                      <a:pt x="1849003" y="160241"/>
                    </a:cubicBezTo>
                    <a:cubicBezTo>
                      <a:pt x="1606565" y="266515"/>
                      <a:pt x="0" y="919104"/>
                      <a:pt x="0" y="919104"/>
                    </a:cubicBezTo>
                    <a:lnTo>
                      <a:pt x="91329" y="1282762"/>
                    </a:lnTo>
                    <a:cubicBezTo>
                      <a:pt x="91329" y="1282762"/>
                      <a:pt x="1296876" y="1300197"/>
                      <a:pt x="1568373" y="1272798"/>
                    </a:cubicBezTo>
                    <a:cubicBezTo>
                      <a:pt x="2006754" y="1228794"/>
                      <a:pt x="2423548" y="1158222"/>
                      <a:pt x="2807131" y="1061080"/>
                    </a:cubicBezTo>
                    <a:cubicBezTo>
                      <a:pt x="3057871" y="997980"/>
                      <a:pt x="3289516" y="925747"/>
                      <a:pt x="3500403" y="843550"/>
                    </a:cubicBezTo>
                    <a:close/>
                  </a:path>
                </a:pathLst>
              </a:custGeom>
              <a:gradFill flip="none" rotWithShape="1">
                <a:gsLst>
                  <a:gs pos="14000">
                    <a:srgbClr val="FF9C0D"/>
                  </a:gs>
                  <a:gs pos="30000">
                    <a:srgbClr val="FF630D"/>
                  </a:gs>
                </a:gsLst>
                <a:lin ang="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iṡlïḍê"/>
              <p:cNvSpPr/>
              <p:nvPr/>
            </p:nvSpPr>
            <p:spPr>
              <a:xfrm>
                <a:off x="4143832" y="5691905"/>
                <a:ext cx="167499" cy="314304"/>
              </a:xfrm>
              <a:custGeom>
                <a:avLst/>
                <a:gdLst>
                  <a:gd name="connsiteX0" fmla="*/ 0 w 215038"/>
                  <a:gd name="connsiteY0" fmla="*/ 35701 h 403509"/>
                  <a:gd name="connsiteX1" fmla="*/ 80536 w 215038"/>
                  <a:gd name="connsiteY1" fmla="*/ 353693 h 403509"/>
                  <a:gd name="connsiteX2" fmla="*/ 92990 w 215038"/>
                  <a:gd name="connsiteY2" fmla="*/ 403509 h 403509"/>
                  <a:gd name="connsiteX3" fmla="*/ 215039 w 215038"/>
                  <a:gd name="connsiteY3" fmla="*/ 395207 h 403509"/>
                  <a:gd name="connsiteX4" fmla="*/ 104614 w 215038"/>
                  <a:gd name="connsiteY4" fmla="*/ 0 h 403509"/>
                  <a:gd name="connsiteX5" fmla="*/ 0 w 215038"/>
                  <a:gd name="connsiteY5" fmla="*/ 35701 h 403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5038" h="403509">
                    <a:moveTo>
                      <a:pt x="0" y="35701"/>
                    </a:moveTo>
                    <a:lnTo>
                      <a:pt x="80536" y="353693"/>
                    </a:lnTo>
                    <a:lnTo>
                      <a:pt x="92990" y="403509"/>
                    </a:lnTo>
                    <a:cubicBezTo>
                      <a:pt x="92990" y="403509"/>
                      <a:pt x="190961" y="396037"/>
                      <a:pt x="215039" y="395207"/>
                    </a:cubicBezTo>
                    <a:lnTo>
                      <a:pt x="104614" y="0"/>
                    </a:lnTo>
                    <a:lnTo>
                      <a:pt x="0" y="35701"/>
                    </a:lnTo>
                    <a:close/>
                  </a:path>
                </a:pathLst>
              </a:custGeom>
              <a:solidFill>
                <a:srgbClr val="FF9C0D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ïṡ1iďé"/>
              <p:cNvSpPr/>
              <p:nvPr/>
            </p:nvSpPr>
            <p:spPr>
              <a:xfrm>
                <a:off x="4209802" y="5976346"/>
                <a:ext cx="92481" cy="1293"/>
              </a:xfrm>
              <a:custGeom>
                <a:avLst/>
                <a:gdLst>
                  <a:gd name="connsiteX0" fmla="*/ 0 w 118728"/>
                  <a:gd name="connsiteY0" fmla="*/ 0 h 1660"/>
                  <a:gd name="connsiteX1" fmla="*/ 118728 w 118728"/>
                  <a:gd name="connsiteY1" fmla="*/ 1661 h 1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726" h="1660">
                    <a:moveTo>
                      <a:pt x="0" y="0"/>
                    </a:moveTo>
                    <a:lnTo>
                      <a:pt x="118728" y="1661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íšḷídê"/>
              <p:cNvSpPr/>
              <p:nvPr/>
            </p:nvSpPr>
            <p:spPr>
              <a:xfrm>
                <a:off x="4203335" y="5945304"/>
                <a:ext cx="91187" cy="1939"/>
              </a:xfrm>
              <a:custGeom>
                <a:avLst/>
                <a:gdLst>
                  <a:gd name="connsiteX0" fmla="*/ 0 w 117067"/>
                  <a:gd name="connsiteY0" fmla="*/ 2491 h 2490"/>
                  <a:gd name="connsiteX1" fmla="*/ 117068 w 117067"/>
                  <a:gd name="connsiteY1" fmla="*/ 0 h 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067" h="2490">
                    <a:moveTo>
                      <a:pt x="0" y="2491"/>
                    </a:moveTo>
                    <a:lnTo>
                      <a:pt x="117068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íSľîdé"/>
              <p:cNvSpPr/>
              <p:nvPr/>
            </p:nvSpPr>
            <p:spPr>
              <a:xfrm>
                <a:off x="4196868" y="5912322"/>
                <a:ext cx="89894" cy="5174"/>
              </a:xfrm>
              <a:custGeom>
                <a:avLst/>
                <a:gdLst>
                  <a:gd name="connsiteX0" fmla="*/ 0 w 115407"/>
                  <a:gd name="connsiteY0" fmla="*/ 6642 h 6642"/>
                  <a:gd name="connsiteX1" fmla="*/ 115407 w 115407"/>
                  <a:gd name="connsiteY1" fmla="*/ 0 h 6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5407" h="6640">
                    <a:moveTo>
                      <a:pt x="0" y="6642"/>
                    </a:moveTo>
                    <a:lnTo>
                      <a:pt x="115407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ísḷïḋé"/>
              <p:cNvSpPr/>
              <p:nvPr/>
            </p:nvSpPr>
            <p:spPr>
              <a:xfrm>
                <a:off x="4190401" y="5879987"/>
                <a:ext cx="88600" cy="8407"/>
              </a:xfrm>
              <a:custGeom>
                <a:avLst/>
                <a:gdLst>
                  <a:gd name="connsiteX0" fmla="*/ 0 w 113746"/>
                  <a:gd name="connsiteY0" fmla="*/ 10793 h 10793"/>
                  <a:gd name="connsiteX1" fmla="*/ 113746 w 113746"/>
                  <a:gd name="connsiteY1" fmla="*/ 0 h 10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3746" h="10793">
                    <a:moveTo>
                      <a:pt x="0" y="10793"/>
                    </a:moveTo>
                    <a:lnTo>
                      <a:pt x="113746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í$lïḑé"/>
              <p:cNvSpPr/>
              <p:nvPr/>
            </p:nvSpPr>
            <p:spPr>
              <a:xfrm>
                <a:off x="4183933" y="5848299"/>
                <a:ext cx="87954" cy="10994"/>
              </a:xfrm>
              <a:custGeom>
                <a:avLst/>
                <a:gdLst>
                  <a:gd name="connsiteX0" fmla="*/ 0 w 112916"/>
                  <a:gd name="connsiteY0" fmla="*/ 14114 h 14114"/>
                  <a:gd name="connsiteX1" fmla="*/ 112916 w 112916"/>
                  <a:gd name="connsiteY1" fmla="*/ 0 h 14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2916" h="14114">
                    <a:moveTo>
                      <a:pt x="0" y="14114"/>
                    </a:moveTo>
                    <a:lnTo>
                      <a:pt x="112916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ïŝľíďe"/>
              <p:cNvSpPr/>
              <p:nvPr/>
            </p:nvSpPr>
            <p:spPr>
              <a:xfrm>
                <a:off x="4177467" y="5816611"/>
                <a:ext cx="86660" cy="14227"/>
              </a:xfrm>
              <a:custGeom>
                <a:avLst/>
                <a:gdLst>
                  <a:gd name="connsiteX0" fmla="*/ 0 w 111255"/>
                  <a:gd name="connsiteY0" fmla="*/ 18266 h 18265"/>
                  <a:gd name="connsiteX1" fmla="*/ 111256 w 111255"/>
                  <a:gd name="connsiteY1" fmla="*/ 0 h 18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1255" h="18265">
                    <a:moveTo>
                      <a:pt x="0" y="18266"/>
                    </a:moveTo>
                    <a:lnTo>
                      <a:pt x="111256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ïśļiďè"/>
              <p:cNvSpPr/>
              <p:nvPr/>
            </p:nvSpPr>
            <p:spPr>
              <a:xfrm>
                <a:off x="4171646" y="5785569"/>
                <a:ext cx="85367" cy="16814"/>
              </a:xfrm>
              <a:custGeom>
                <a:avLst/>
                <a:gdLst>
                  <a:gd name="connsiteX0" fmla="*/ 0 w 109595"/>
                  <a:gd name="connsiteY0" fmla="*/ 21587 h 21586"/>
                  <a:gd name="connsiteX1" fmla="*/ 109595 w 109595"/>
                  <a:gd name="connsiteY1" fmla="*/ 0 h 21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595" h="21586">
                    <a:moveTo>
                      <a:pt x="0" y="21587"/>
                    </a:moveTo>
                    <a:lnTo>
                      <a:pt x="109595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íṩ1ïḑê"/>
              <p:cNvSpPr/>
              <p:nvPr/>
            </p:nvSpPr>
            <p:spPr>
              <a:xfrm>
                <a:off x="4165179" y="5754527"/>
                <a:ext cx="84719" cy="19400"/>
              </a:xfrm>
              <a:custGeom>
                <a:avLst/>
                <a:gdLst>
                  <a:gd name="connsiteX0" fmla="*/ 0 w 108764"/>
                  <a:gd name="connsiteY0" fmla="*/ 24908 h 24907"/>
                  <a:gd name="connsiteX1" fmla="*/ 108765 w 108764"/>
                  <a:gd name="connsiteY1" fmla="*/ 0 h 24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8764" h="24907">
                    <a:moveTo>
                      <a:pt x="0" y="24908"/>
                    </a:moveTo>
                    <a:lnTo>
                      <a:pt x="108765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íṥlîḍè"/>
              <p:cNvSpPr/>
              <p:nvPr/>
            </p:nvSpPr>
            <p:spPr>
              <a:xfrm>
                <a:off x="4159358" y="5723485"/>
                <a:ext cx="82780" cy="22634"/>
              </a:xfrm>
              <a:custGeom>
                <a:avLst/>
                <a:gdLst>
                  <a:gd name="connsiteX0" fmla="*/ 0 w 106274"/>
                  <a:gd name="connsiteY0" fmla="*/ 29059 h 29059"/>
                  <a:gd name="connsiteX1" fmla="*/ 106274 w 106274"/>
                  <a:gd name="connsiteY1" fmla="*/ 0 h 2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274" h="29059">
                    <a:moveTo>
                      <a:pt x="0" y="29059"/>
                    </a:moveTo>
                    <a:lnTo>
                      <a:pt x="106274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iş1íḓé"/>
              <p:cNvSpPr/>
              <p:nvPr/>
            </p:nvSpPr>
            <p:spPr>
              <a:xfrm>
                <a:off x="4968930" y="2698669"/>
                <a:ext cx="3288515" cy="3302366"/>
              </a:xfrm>
              <a:custGeom>
                <a:avLst/>
                <a:gdLst>
                  <a:gd name="connsiteX0" fmla="*/ 1122664 w 4221854"/>
                  <a:gd name="connsiteY0" fmla="*/ 1959 h 4239637"/>
                  <a:gd name="connsiteX1" fmla="*/ 1102738 w 4221854"/>
                  <a:gd name="connsiteY1" fmla="*/ 417922 h 4239637"/>
                  <a:gd name="connsiteX2" fmla="*/ 666848 w 4221854"/>
                  <a:gd name="connsiteY2" fmla="*/ 752519 h 4239637"/>
                  <a:gd name="connsiteX3" fmla="*/ 7616 w 4221854"/>
                  <a:gd name="connsiteY3" fmla="*/ 2794975 h 4239637"/>
                  <a:gd name="connsiteX4" fmla="*/ 155404 w 4221854"/>
                  <a:gd name="connsiteY4" fmla="*/ 4239638 h 4239637"/>
                  <a:gd name="connsiteX5" fmla="*/ 4165590 w 4221854"/>
                  <a:gd name="connsiteY5" fmla="*/ 4239638 h 4239637"/>
                  <a:gd name="connsiteX6" fmla="*/ 1122664 w 4221854"/>
                  <a:gd name="connsiteY6" fmla="*/ 1959 h 4239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21854" h="4239637">
                    <a:moveTo>
                      <a:pt x="1122664" y="1959"/>
                    </a:moveTo>
                    <a:cubicBezTo>
                      <a:pt x="1122664" y="1959"/>
                      <a:pt x="1244713" y="133971"/>
                      <a:pt x="1102738" y="417922"/>
                    </a:cubicBezTo>
                    <a:cubicBezTo>
                      <a:pt x="1013069" y="596429"/>
                      <a:pt x="818787" y="732593"/>
                      <a:pt x="666848" y="752519"/>
                    </a:cubicBezTo>
                    <a:cubicBezTo>
                      <a:pt x="423580" y="1046434"/>
                      <a:pt x="79850" y="1694872"/>
                      <a:pt x="7616" y="2794975"/>
                    </a:cubicBezTo>
                    <a:cubicBezTo>
                      <a:pt x="-40539" y="3528930"/>
                      <a:pt x="155404" y="4239638"/>
                      <a:pt x="155404" y="4239638"/>
                    </a:cubicBezTo>
                    <a:lnTo>
                      <a:pt x="4165590" y="4239638"/>
                    </a:lnTo>
                    <a:cubicBezTo>
                      <a:pt x="4573252" y="527517"/>
                      <a:pt x="2684395" y="-38724"/>
                      <a:pt x="1122664" y="19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C0D"/>
                  </a:gs>
                  <a:gs pos="68000">
                    <a:srgbClr val="FF9C0D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íṣliḍè"/>
              <p:cNvSpPr/>
              <p:nvPr/>
            </p:nvSpPr>
            <p:spPr>
              <a:xfrm>
                <a:off x="4968930" y="3271892"/>
                <a:ext cx="573750" cy="2729143"/>
              </a:xfrm>
              <a:custGeom>
                <a:avLst/>
                <a:gdLst>
                  <a:gd name="connsiteX0" fmla="*/ 139629 w 736590"/>
                  <a:gd name="connsiteY0" fmla="*/ 2018377 h 3503723"/>
                  <a:gd name="connsiteX1" fmla="*/ 736590 w 736590"/>
                  <a:gd name="connsiteY1" fmla="*/ 0 h 3503723"/>
                  <a:gd name="connsiteX2" fmla="*/ 666848 w 736590"/>
                  <a:gd name="connsiteY2" fmla="*/ 16605 h 3503723"/>
                  <a:gd name="connsiteX3" fmla="*/ 7616 w 736590"/>
                  <a:gd name="connsiteY3" fmla="*/ 2059061 h 3503723"/>
                  <a:gd name="connsiteX4" fmla="*/ 155404 w 736590"/>
                  <a:gd name="connsiteY4" fmla="*/ 3503724 h 3503723"/>
                  <a:gd name="connsiteX5" fmla="*/ 287416 w 736590"/>
                  <a:gd name="connsiteY5" fmla="*/ 3503724 h 3503723"/>
                  <a:gd name="connsiteX6" fmla="*/ 139629 w 736590"/>
                  <a:gd name="connsiteY6" fmla="*/ 2018377 h 3503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6590" h="3503722">
                    <a:moveTo>
                      <a:pt x="139629" y="2018377"/>
                    </a:moveTo>
                    <a:cubicBezTo>
                      <a:pt x="205220" y="979714"/>
                      <a:pt x="500795" y="332937"/>
                      <a:pt x="736590" y="0"/>
                    </a:cubicBezTo>
                    <a:cubicBezTo>
                      <a:pt x="712513" y="7472"/>
                      <a:pt x="689265" y="13284"/>
                      <a:pt x="666848" y="16605"/>
                    </a:cubicBezTo>
                    <a:cubicBezTo>
                      <a:pt x="423580" y="310520"/>
                      <a:pt x="79850" y="958958"/>
                      <a:pt x="7616" y="2059061"/>
                    </a:cubicBezTo>
                    <a:cubicBezTo>
                      <a:pt x="-40539" y="2793016"/>
                      <a:pt x="155404" y="3503724"/>
                      <a:pt x="155404" y="3503724"/>
                    </a:cubicBezTo>
                    <a:lnTo>
                      <a:pt x="287416" y="3503724"/>
                    </a:lnTo>
                    <a:cubicBezTo>
                      <a:pt x="287416" y="3503724"/>
                      <a:pt x="91473" y="2772260"/>
                      <a:pt x="139629" y="2018377"/>
                    </a:cubicBezTo>
                    <a:close/>
                  </a:path>
                </a:pathLst>
              </a:custGeom>
              <a:gradFill>
                <a:gsLst>
                  <a:gs pos="8000">
                    <a:srgbClr val="FFBE0D"/>
                  </a:gs>
                  <a:gs pos="54000">
                    <a:srgbClr val="FF9C0D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íṧ1íďê"/>
              <p:cNvSpPr/>
              <p:nvPr/>
            </p:nvSpPr>
            <p:spPr>
              <a:xfrm>
                <a:off x="4419267" y="1836007"/>
                <a:ext cx="1222904" cy="1388187"/>
              </a:xfrm>
              <a:custGeom>
                <a:avLst/>
                <a:gdLst>
                  <a:gd name="connsiteX0" fmla="*/ 1569289 w 1569986"/>
                  <a:gd name="connsiteY0" fmla="*/ 940916 h 1782179"/>
                  <a:gd name="connsiteX1" fmla="*/ 1066978 w 1569986"/>
                  <a:gd name="connsiteY1" fmla="*/ 1743784 h 1782179"/>
                  <a:gd name="connsiteX2" fmla="*/ 715775 w 1569986"/>
                  <a:gd name="connsiteY2" fmla="*/ 1600148 h 1782179"/>
                  <a:gd name="connsiteX3" fmla="*/ 621955 w 1569986"/>
                  <a:gd name="connsiteY3" fmla="*/ 1576900 h 1782179"/>
                  <a:gd name="connsiteX4" fmla="*/ 470016 w 1569986"/>
                  <a:gd name="connsiteY4" fmla="*/ 1596826 h 1782179"/>
                  <a:gd name="connsiteX5" fmla="*/ 200180 w 1569986"/>
                  <a:gd name="connsiteY5" fmla="*/ 1038057 h 1782179"/>
                  <a:gd name="connsiteX6" fmla="*/ 296491 w 1569986"/>
                  <a:gd name="connsiteY6" fmla="*/ 163787 h 1782179"/>
                  <a:gd name="connsiteX7" fmla="*/ 1569289 w 1569986"/>
                  <a:gd name="connsiteY7" fmla="*/ 940916 h 178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69986" h="1782179">
                    <a:moveTo>
                      <a:pt x="1569289" y="940916"/>
                    </a:moveTo>
                    <a:cubicBezTo>
                      <a:pt x="1569289" y="940916"/>
                      <a:pt x="1350099" y="1543689"/>
                      <a:pt x="1066978" y="1743784"/>
                    </a:cubicBezTo>
                    <a:cubicBezTo>
                      <a:pt x="910057" y="1854209"/>
                      <a:pt x="780536" y="1701440"/>
                      <a:pt x="715775" y="1600148"/>
                    </a:cubicBezTo>
                    <a:cubicBezTo>
                      <a:pt x="690867" y="1560295"/>
                      <a:pt x="660978" y="1551162"/>
                      <a:pt x="621955" y="1576900"/>
                    </a:cubicBezTo>
                    <a:cubicBezTo>
                      <a:pt x="582102" y="1602638"/>
                      <a:pt x="499076" y="1626716"/>
                      <a:pt x="470016" y="1596826"/>
                    </a:cubicBezTo>
                    <a:cubicBezTo>
                      <a:pt x="450090" y="1576900"/>
                      <a:pt x="275734" y="1134368"/>
                      <a:pt x="200180" y="1038057"/>
                    </a:cubicBezTo>
                    <a:cubicBezTo>
                      <a:pt x="-4066" y="776523"/>
                      <a:pt x="-160156" y="461022"/>
                      <a:pt x="296491" y="163787"/>
                    </a:cubicBezTo>
                    <a:cubicBezTo>
                      <a:pt x="857751" y="-203191"/>
                      <a:pt x="1595858" y="42568"/>
                      <a:pt x="1569289" y="940916"/>
                    </a:cubicBezTo>
                    <a:close/>
                  </a:path>
                </a:pathLst>
              </a:custGeom>
              <a:gradFill>
                <a:gsLst>
                  <a:gs pos="51000">
                    <a:srgbClr val="FFBBBB"/>
                  </a:gs>
                  <a:gs pos="85000">
                    <a:srgbClr val="FF8989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iSlíḋê"/>
              <p:cNvSpPr/>
              <p:nvPr/>
            </p:nvSpPr>
            <p:spPr>
              <a:xfrm>
                <a:off x="4643097" y="2583238"/>
                <a:ext cx="418973" cy="420077"/>
              </a:xfrm>
              <a:custGeom>
                <a:avLst/>
                <a:gdLst>
                  <a:gd name="connsiteX0" fmla="*/ 377771 w 537885"/>
                  <a:gd name="connsiteY0" fmla="*/ 479767 h 539303"/>
                  <a:gd name="connsiteX1" fmla="*/ 78045 w 537885"/>
                  <a:gd name="connsiteY1" fmla="*/ 410024 h 539303"/>
                  <a:gd name="connsiteX2" fmla="*/ 112916 w 537885"/>
                  <a:gd name="connsiteY2" fmla="*/ 489730 h 539303"/>
                  <a:gd name="connsiteX3" fmla="*/ 392716 w 537885"/>
                  <a:gd name="connsiteY3" fmla="*/ 508826 h 539303"/>
                  <a:gd name="connsiteX4" fmla="*/ 507293 w 537885"/>
                  <a:gd name="connsiteY4" fmla="*/ 145169 h 539303"/>
                  <a:gd name="connsiteX5" fmla="*/ 143636 w 537885"/>
                  <a:gd name="connsiteY5" fmla="*/ 30592 h 539303"/>
                  <a:gd name="connsiteX6" fmla="*/ 0 w 537885"/>
                  <a:gd name="connsiteY6" fmla="*/ 238989 h 539303"/>
                  <a:gd name="connsiteX7" fmla="*/ 36532 w 537885"/>
                  <a:gd name="connsiteY7" fmla="*/ 317035 h 539303"/>
                  <a:gd name="connsiteX8" fmla="*/ 159411 w 537885"/>
                  <a:gd name="connsiteY8" fmla="*/ 59652 h 539303"/>
                  <a:gd name="connsiteX9" fmla="*/ 478234 w 537885"/>
                  <a:gd name="connsiteY9" fmla="*/ 160114 h 539303"/>
                  <a:gd name="connsiteX10" fmla="*/ 377771 w 537885"/>
                  <a:gd name="connsiteY10" fmla="*/ 479767 h 53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7885" h="539303">
                    <a:moveTo>
                      <a:pt x="377771" y="479767"/>
                    </a:moveTo>
                    <a:cubicBezTo>
                      <a:pt x="273158" y="534564"/>
                      <a:pt x="146127" y="502184"/>
                      <a:pt x="78045" y="410024"/>
                    </a:cubicBezTo>
                    <a:cubicBezTo>
                      <a:pt x="89669" y="437423"/>
                      <a:pt x="101292" y="463991"/>
                      <a:pt x="112916" y="489730"/>
                    </a:cubicBezTo>
                    <a:cubicBezTo>
                      <a:pt x="192622" y="546188"/>
                      <a:pt x="300556" y="556981"/>
                      <a:pt x="392716" y="508826"/>
                    </a:cubicBezTo>
                    <a:cubicBezTo>
                      <a:pt x="524728" y="439914"/>
                      <a:pt x="576205" y="277182"/>
                      <a:pt x="507293" y="145169"/>
                    </a:cubicBezTo>
                    <a:cubicBezTo>
                      <a:pt x="438381" y="13157"/>
                      <a:pt x="275648" y="-38320"/>
                      <a:pt x="143636" y="30592"/>
                    </a:cubicBezTo>
                    <a:cubicBezTo>
                      <a:pt x="61440" y="73766"/>
                      <a:pt x="9963" y="153472"/>
                      <a:pt x="0" y="238989"/>
                    </a:cubicBezTo>
                    <a:cubicBezTo>
                      <a:pt x="11624" y="263897"/>
                      <a:pt x="24078" y="290466"/>
                      <a:pt x="36532" y="317035"/>
                    </a:cubicBezTo>
                    <a:cubicBezTo>
                      <a:pt x="15775" y="215742"/>
                      <a:pt x="63100" y="109468"/>
                      <a:pt x="159411" y="59652"/>
                    </a:cubicBezTo>
                    <a:cubicBezTo>
                      <a:pt x="275648" y="-958"/>
                      <a:pt x="417624" y="44707"/>
                      <a:pt x="478234" y="160114"/>
                    </a:cubicBezTo>
                    <a:cubicBezTo>
                      <a:pt x="538843" y="277182"/>
                      <a:pt x="494009" y="419987"/>
                      <a:pt x="377771" y="47976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BBBB"/>
                  </a:gs>
                  <a:gs pos="85000">
                    <a:srgbClr val="FF8989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îṩļíḑe"/>
              <p:cNvSpPr/>
              <p:nvPr/>
            </p:nvSpPr>
            <p:spPr>
              <a:xfrm>
                <a:off x="4500819" y="2614181"/>
                <a:ext cx="55617" cy="280675"/>
              </a:xfrm>
              <a:custGeom>
                <a:avLst/>
                <a:gdLst>
                  <a:gd name="connsiteX0" fmla="*/ 71403 w 71402"/>
                  <a:gd name="connsiteY0" fmla="*/ 0 h 360335"/>
                  <a:gd name="connsiteX1" fmla="*/ 48155 w 71402"/>
                  <a:gd name="connsiteY1" fmla="*/ 12454 h 360335"/>
                  <a:gd name="connsiteX2" fmla="*/ 39022 w 71402"/>
                  <a:gd name="connsiteY2" fmla="*/ 20757 h 360335"/>
                  <a:gd name="connsiteX3" fmla="*/ 32380 w 71402"/>
                  <a:gd name="connsiteY3" fmla="*/ 30720 h 360335"/>
                  <a:gd name="connsiteX4" fmla="*/ 23247 w 71402"/>
                  <a:gd name="connsiteY4" fmla="*/ 74724 h 360335"/>
                  <a:gd name="connsiteX5" fmla="*/ 26569 w 71402"/>
                  <a:gd name="connsiteY5" fmla="*/ 97971 h 360335"/>
                  <a:gd name="connsiteX6" fmla="*/ 29059 w 71402"/>
                  <a:gd name="connsiteY6" fmla="*/ 109595 h 360335"/>
                  <a:gd name="connsiteX7" fmla="*/ 32380 w 71402"/>
                  <a:gd name="connsiteY7" fmla="*/ 121219 h 360335"/>
                  <a:gd name="connsiteX8" fmla="*/ 40683 w 71402"/>
                  <a:gd name="connsiteY8" fmla="*/ 144466 h 360335"/>
                  <a:gd name="connsiteX9" fmla="*/ 49816 w 71402"/>
                  <a:gd name="connsiteY9" fmla="*/ 168544 h 360335"/>
                  <a:gd name="connsiteX10" fmla="*/ 58119 w 71402"/>
                  <a:gd name="connsiteY10" fmla="*/ 273158 h 360335"/>
                  <a:gd name="connsiteX11" fmla="*/ 0 w 71402"/>
                  <a:gd name="connsiteY11" fmla="*/ 360336 h 360335"/>
                  <a:gd name="connsiteX12" fmla="*/ 24908 w 71402"/>
                  <a:gd name="connsiteY12" fmla="*/ 316331 h 360335"/>
                  <a:gd name="connsiteX13" fmla="*/ 36532 w 71402"/>
                  <a:gd name="connsiteY13" fmla="*/ 269836 h 360335"/>
                  <a:gd name="connsiteX14" fmla="*/ 37362 w 71402"/>
                  <a:gd name="connsiteY14" fmla="*/ 246589 h 360335"/>
                  <a:gd name="connsiteX15" fmla="*/ 36532 w 71402"/>
                  <a:gd name="connsiteY15" fmla="*/ 234965 h 360335"/>
                  <a:gd name="connsiteX16" fmla="*/ 34871 w 71402"/>
                  <a:gd name="connsiteY16" fmla="*/ 223342 h 360335"/>
                  <a:gd name="connsiteX17" fmla="*/ 29890 w 71402"/>
                  <a:gd name="connsiteY17" fmla="*/ 200094 h 360335"/>
                  <a:gd name="connsiteX18" fmla="*/ 26569 w 71402"/>
                  <a:gd name="connsiteY18" fmla="*/ 188470 h 360335"/>
                  <a:gd name="connsiteX19" fmla="*/ 22417 w 71402"/>
                  <a:gd name="connsiteY19" fmla="*/ 176847 h 360335"/>
                  <a:gd name="connsiteX20" fmla="*/ 14115 w 71402"/>
                  <a:gd name="connsiteY20" fmla="*/ 152769 h 360335"/>
                  <a:gd name="connsiteX21" fmla="*/ 6642 w 71402"/>
                  <a:gd name="connsiteY21" fmla="*/ 127861 h 360335"/>
                  <a:gd name="connsiteX22" fmla="*/ 3321 w 71402"/>
                  <a:gd name="connsiteY22" fmla="*/ 114577 h 360335"/>
                  <a:gd name="connsiteX23" fmla="*/ 1661 w 71402"/>
                  <a:gd name="connsiteY23" fmla="*/ 101292 h 360335"/>
                  <a:gd name="connsiteX24" fmla="*/ 830 w 71402"/>
                  <a:gd name="connsiteY24" fmla="*/ 88008 h 360335"/>
                  <a:gd name="connsiteX25" fmla="*/ 830 w 71402"/>
                  <a:gd name="connsiteY25" fmla="*/ 74724 h 360335"/>
                  <a:gd name="connsiteX26" fmla="*/ 20757 w 71402"/>
                  <a:gd name="connsiteY26" fmla="*/ 23247 h 360335"/>
                  <a:gd name="connsiteX27" fmla="*/ 31550 w 71402"/>
                  <a:gd name="connsiteY27" fmla="*/ 13284 h 360335"/>
                  <a:gd name="connsiteX28" fmla="*/ 44004 w 71402"/>
                  <a:gd name="connsiteY28" fmla="*/ 5812 h 360335"/>
                  <a:gd name="connsiteX29" fmla="*/ 71403 w 71402"/>
                  <a:gd name="connsiteY29" fmla="*/ 0 h 360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1402" h="360335">
                    <a:moveTo>
                      <a:pt x="71403" y="0"/>
                    </a:moveTo>
                    <a:cubicBezTo>
                      <a:pt x="63100" y="2491"/>
                      <a:pt x="54798" y="7472"/>
                      <a:pt x="48155" y="12454"/>
                    </a:cubicBezTo>
                    <a:cubicBezTo>
                      <a:pt x="44834" y="14945"/>
                      <a:pt x="42344" y="18266"/>
                      <a:pt x="39022" y="20757"/>
                    </a:cubicBezTo>
                    <a:cubicBezTo>
                      <a:pt x="36532" y="24078"/>
                      <a:pt x="34041" y="26568"/>
                      <a:pt x="32380" y="30720"/>
                    </a:cubicBezTo>
                    <a:cubicBezTo>
                      <a:pt x="24908" y="44004"/>
                      <a:pt x="23247" y="59779"/>
                      <a:pt x="23247" y="74724"/>
                    </a:cubicBezTo>
                    <a:cubicBezTo>
                      <a:pt x="24078" y="82196"/>
                      <a:pt x="24908" y="90499"/>
                      <a:pt x="26569" y="97971"/>
                    </a:cubicBezTo>
                    <a:cubicBezTo>
                      <a:pt x="27399" y="102123"/>
                      <a:pt x="28229" y="105444"/>
                      <a:pt x="29059" y="109595"/>
                    </a:cubicBezTo>
                    <a:lnTo>
                      <a:pt x="32380" y="121219"/>
                    </a:lnTo>
                    <a:cubicBezTo>
                      <a:pt x="34871" y="128691"/>
                      <a:pt x="37362" y="136164"/>
                      <a:pt x="40683" y="144466"/>
                    </a:cubicBezTo>
                    <a:lnTo>
                      <a:pt x="49816" y="168544"/>
                    </a:lnTo>
                    <a:cubicBezTo>
                      <a:pt x="61440" y="201755"/>
                      <a:pt x="66421" y="238286"/>
                      <a:pt x="58119" y="273158"/>
                    </a:cubicBezTo>
                    <a:cubicBezTo>
                      <a:pt x="50646" y="308029"/>
                      <a:pt x="29890" y="340409"/>
                      <a:pt x="0" y="360336"/>
                    </a:cubicBezTo>
                    <a:cubicBezTo>
                      <a:pt x="10793" y="346221"/>
                      <a:pt x="19096" y="332106"/>
                      <a:pt x="24908" y="316331"/>
                    </a:cubicBezTo>
                    <a:cubicBezTo>
                      <a:pt x="30720" y="301387"/>
                      <a:pt x="34871" y="285612"/>
                      <a:pt x="36532" y="269836"/>
                    </a:cubicBezTo>
                    <a:cubicBezTo>
                      <a:pt x="37362" y="262364"/>
                      <a:pt x="37362" y="254061"/>
                      <a:pt x="37362" y="246589"/>
                    </a:cubicBezTo>
                    <a:lnTo>
                      <a:pt x="36532" y="234965"/>
                    </a:lnTo>
                    <a:cubicBezTo>
                      <a:pt x="36532" y="230814"/>
                      <a:pt x="35701" y="227493"/>
                      <a:pt x="34871" y="223342"/>
                    </a:cubicBezTo>
                    <a:cubicBezTo>
                      <a:pt x="33211" y="215869"/>
                      <a:pt x="32380" y="207566"/>
                      <a:pt x="29890" y="200094"/>
                    </a:cubicBezTo>
                    <a:lnTo>
                      <a:pt x="26569" y="188470"/>
                    </a:lnTo>
                    <a:lnTo>
                      <a:pt x="22417" y="176847"/>
                    </a:lnTo>
                    <a:lnTo>
                      <a:pt x="14115" y="152769"/>
                    </a:lnTo>
                    <a:cubicBezTo>
                      <a:pt x="10793" y="144466"/>
                      <a:pt x="8303" y="136164"/>
                      <a:pt x="6642" y="127861"/>
                    </a:cubicBezTo>
                    <a:lnTo>
                      <a:pt x="3321" y="114577"/>
                    </a:lnTo>
                    <a:cubicBezTo>
                      <a:pt x="2491" y="110425"/>
                      <a:pt x="2491" y="105444"/>
                      <a:pt x="1661" y="101292"/>
                    </a:cubicBezTo>
                    <a:cubicBezTo>
                      <a:pt x="1661" y="97141"/>
                      <a:pt x="0" y="92159"/>
                      <a:pt x="830" y="88008"/>
                    </a:cubicBezTo>
                    <a:lnTo>
                      <a:pt x="830" y="74724"/>
                    </a:lnTo>
                    <a:cubicBezTo>
                      <a:pt x="2491" y="56458"/>
                      <a:pt x="7472" y="38192"/>
                      <a:pt x="20757" y="23247"/>
                    </a:cubicBezTo>
                    <a:cubicBezTo>
                      <a:pt x="23247" y="19096"/>
                      <a:pt x="28229" y="16605"/>
                      <a:pt x="31550" y="13284"/>
                    </a:cubicBezTo>
                    <a:cubicBezTo>
                      <a:pt x="35701" y="10793"/>
                      <a:pt x="39853" y="7472"/>
                      <a:pt x="44004" y="5812"/>
                    </a:cubicBezTo>
                    <a:cubicBezTo>
                      <a:pt x="52307" y="2491"/>
                      <a:pt x="62270" y="0"/>
                      <a:pt x="71403" y="0"/>
                    </a:cubicBezTo>
                    <a:close/>
                  </a:path>
                </a:pathLst>
              </a:custGeom>
              <a:solidFill>
                <a:srgbClr val="022A63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íṩliḍê"/>
              <p:cNvSpPr/>
              <p:nvPr/>
            </p:nvSpPr>
            <p:spPr>
              <a:xfrm>
                <a:off x="5617699" y="2509414"/>
                <a:ext cx="234111" cy="118349"/>
              </a:xfrm>
              <a:custGeom>
                <a:avLst/>
                <a:gdLst>
                  <a:gd name="connsiteX0" fmla="*/ 0 w 300556"/>
                  <a:gd name="connsiteY0" fmla="*/ 0 h 151938"/>
                  <a:gd name="connsiteX1" fmla="*/ 73894 w 300556"/>
                  <a:gd name="connsiteY1" fmla="*/ 44004 h 151938"/>
                  <a:gd name="connsiteX2" fmla="*/ 113746 w 300556"/>
                  <a:gd name="connsiteY2" fmla="*/ 51476 h 151938"/>
                  <a:gd name="connsiteX3" fmla="*/ 134503 w 300556"/>
                  <a:gd name="connsiteY3" fmla="*/ 51476 h 151938"/>
                  <a:gd name="connsiteX4" fmla="*/ 144466 w 300556"/>
                  <a:gd name="connsiteY4" fmla="*/ 50646 h 151938"/>
                  <a:gd name="connsiteX5" fmla="*/ 155260 w 300556"/>
                  <a:gd name="connsiteY5" fmla="*/ 48986 h 151938"/>
                  <a:gd name="connsiteX6" fmla="*/ 249080 w 300556"/>
                  <a:gd name="connsiteY6" fmla="*/ 74724 h 151938"/>
                  <a:gd name="connsiteX7" fmla="*/ 300556 w 300556"/>
                  <a:gd name="connsiteY7" fmla="*/ 151939 h 151938"/>
                  <a:gd name="connsiteX8" fmla="*/ 235796 w 300556"/>
                  <a:gd name="connsiteY8" fmla="*/ 94650 h 151938"/>
                  <a:gd name="connsiteX9" fmla="*/ 158581 w 300556"/>
                  <a:gd name="connsiteY9" fmla="*/ 79705 h 151938"/>
                  <a:gd name="connsiteX10" fmla="*/ 146957 w 300556"/>
                  <a:gd name="connsiteY10" fmla="*/ 81366 h 151938"/>
                  <a:gd name="connsiteX11" fmla="*/ 134503 w 300556"/>
                  <a:gd name="connsiteY11" fmla="*/ 82196 h 151938"/>
                  <a:gd name="connsiteX12" fmla="*/ 109595 w 300556"/>
                  <a:gd name="connsiteY12" fmla="*/ 81366 h 151938"/>
                  <a:gd name="connsiteX13" fmla="*/ 63100 w 300556"/>
                  <a:gd name="connsiteY13" fmla="*/ 67252 h 151938"/>
                  <a:gd name="connsiteX14" fmla="*/ 0 w 300556"/>
                  <a:gd name="connsiteY14" fmla="*/ 0 h 151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00556" h="151938">
                    <a:moveTo>
                      <a:pt x="0" y="0"/>
                    </a:moveTo>
                    <a:cubicBezTo>
                      <a:pt x="22417" y="20757"/>
                      <a:pt x="47325" y="35701"/>
                      <a:pt x="73894" y="44004"/>
                    </a:cubicBezTo>
                    <a:cubicBezTo>
                      <a:pt x="87178" y="48155"/>
                      <a:pt x="100462" y="50646"/>
                      <a:pt x="113746" y="51476"/>
                    </a:cubicBezTo>
                    <a:cubicBezTo>
                      <a:pt x="120389" y="52307"/>
                      <a:pt x="127031" y="51476"/>
                      <a:pt x="134503" y="51476"/>
                    </a:cubicBezTo>
                    <a:cubicBezTo>
                      <a:pt x="137824" y="50646"/>
                      <a:pt x="141145" y="50646"/>
                      <a:pt x="144466" y="50646"/>
                    </a:cubicBezTo>
                    <a:lnTo>
                      <a:pt x="155260" y="48986"/>
                    </a:lnTo>
                    <a:cubicBezTo>
                      <a:pt x="188470" y="44004"/>
                      <a:pt x="224172" y="53967"/>
                      <a:pt x="249080" y="74724"/>
                    </a:cubicBezTo>
                    <a:cubicBezTo>
                      <a:pt x="274818" y="94650"/>
                      <a:pt x="293084" y="122049"/>
                      <a:pt x="300556" y="151939"/>
                    </a:cubicBezTo>
                    <a:cubicBezTo>
                      <a:pt x="281460" y="128691"/>
                      <a:pt x="259873" y="107935"/>
                      <a:pt x="235796" y="94650"/>
                    </a:cubicBezTo>
                    <a:cubicBezTo>
                      <a:pt x="211718" y="81366"/>
                      <a:pt x="185149" y="75554"/>
                      <a:pt x="158581" y="79705"/>
                    </a:cubicBezTo>
                    <a:lnTo>
                      <a:pt x="146957" y="81366"/>
                    </a:lnTo>
                    <a:cubicBezTo>
                      <a:pt x="142806" y="82196"/>
                      <a:pt x="138654" y="82196"/>
                      <a:pt x="134503" y="82196"/>
                    </a:cubicBezTo>
                    <a:cubicBezTo>
                      <a:pt x="126200" y="82196"/>
                      <a:pt x="117898" y="82196"/>
                      <a:pt x="109595" y="81366"/>
                    </a:cubicBezTo>
                    <a:cubicBezTo>
                      <a:pt x="92990" y="79705"/>
                      <a:pt x="77215" y="74724"/>
                      <a:pt x="63100" y="67252"/>
                    </a:cubicBezTo>
                    <a:cubicBezTo>
                      <a:pt x="35701" y="52307"/>
                      <a:pt x="12454" y="28229"/>
                      <a:pt x="0" y="0"/>
                    </a:cubicBezTo>
                    <a:close/>
                  </a:path>
                </a:pathLst>
              </a:custGeom>
              <a:solidFill>
                <a:srgbClr val="011431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iṡļïďè"/>
              <p:cNvSpPr/>
              <p:nvPr/>
            </p:nvSpPr>
            <p:spPr>
              <a:xfrm>
                <a:off x="4935806" y="2306991"/>
                <a:ext cx="223370" cy="316244"/>
              </a:xfrm>
              <a:custGeom>
                <a:avLst/>
                <a:gdLst>
                  <a:gd name="connsiteX0" fmla="*/ 276804 w 286767"/>
                  <a:gd name="connsiteY0" fmla="*/ 0 h 406000"/>
                  <a:gd name="connsiteX1" fmla="*/ 1986 w 286767"/>
                  <a:gd name="connsiteY1" fmla="*/ 382753 h 406000"/>
                  <a:gd name="connsiteX2" fmla="*/ 326 w 286767"/>
                  <a:gd name="connsiteY2" fmla="*/ 390225 h 406000"/>
                  <a:gd name="connsiteX3" fmla="*/ 4477 w 286767"/>
                  <a:gd name="connsiteY3" fmla="*/ 396867 h 406000"/>
                  <a:gd name="connsiteX4" fmla="*/ 14440 w 286767"/>
                  <a:gd name="connsiteY4" fmla="*/ 404340 h 406000"/>
                  <a:gd name="connsiteX5" fmla="*/ 20252 w 286767"/>
                  <a:gd name="connsiteY5" fmla="*/ 406000 h 406000"/>
                  <a:gd name="connsiteX6" fmla="*/ 28555 w 286767"/>
                  <a:gd name="connsiteY6" fmla="*/ 401849 h 406000"/>
                  <a:gd name="connsiteX7" fmla="*/ 286768 w 286767"/>
                  <a:gd name="connsiteY7" fmla="*/ 42344 h 406000"/>
                  <a:gd name="connsiteX8" fmla="*/ 276804 w 286767"/>
                  <a:gd name="connsiteY8" fmla="*/ 0 h 40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6767" h="406000">
                    <a:moveTo>
                      <a:pt x="276804" y="0"/>
                    </a:moveTo>
                    <a:lnTo>
                      <a:pt x="1986" y="382753"/>
                    </a:lnTo>
                    <a:cubicBezTo>
                      <a:pt x="326" y="385244"/>
                      <a:pt x="-505" y="387734"/>
                      <a:pt x="326" y="390225"/>
                    </a:cubicBezTo>
                    <a:cubicBezTo>
                      <a:pt x="1156" y="392716"/>
                      <a:pt x="1986" y="395207"/>
                      <a:pt x="4477" y="396867"/>
                    </a:cubicBezTo>
                    <a:lnTo>
                      <a:pt x="14440" y="404340"/>
                    </a:lnTo>
                    <a:cubicBezTo>
                      <a:pt x="16101" y="406000"/>
                      <a:pt x="18592" y="406000"/>
                      <a:pt x="20252" y="406000"/>
                    </a:cubicBezTo>
                    <a:cubicBezTo>
                      <a:pt x="23573" y="406000"/>
                      <a:pt x="26894" y="404340"/>
                      <a:pt x="28555" y="401849"/>
                    </a:cubicBezTo>
                    <a:lnTo>
                      <a:pt x="286768" y="42344"/>
                    </a:lnTo>
                    <a:cubicBezTo>
                      <a:pt x="281786" y="27399"/>
                      <a:pt x="278465" y="13284"/>
                      <a:pt x="276804" y="0"/>
                    </a:cubicBezTo>
                    <a:close/>
                  </a:path>
                </a:pathLst>
              </a:custGeom>
              <a:solidFill>
                <a:srgbClr val="022A63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ïṩḻîḑê"/>
              <p:cNvSpPr/>
              <p:nvPr/>
            </p:nvSpPr>
            <p:spPr>
              <a:xfrm>
                <a:off x="4618621" y="2559957"/>
                <a:ext cx="420167" cy="420167"/>
              </a:xfrm>
              <a:custGeom>
                <a:avLst/>
                <a:gdLst>
                  <a:gd name="connsiteX0" fmla="*/ 508826 w 539418"/>
                  <a:gd name="connsiteY0" fmla="*/ 145169 h 539418"/>
                  <a:gd name="connsiteX1" fmla="*/ 145169 w 539418"/>
                  <a:gd name="connsiteY1" fmla="*/ 30593 h 539418"/>
                  <a:gd name="connsiteX2" fmla="*/ 30592 w 539418"/>
                  <a:gd name="connsiteY2" fmla="*/ 394249 h 539418"/>
                  <a:gd name="connsiteX3" fmla="*/ 394249 w 539418"/>
                  <a:gd name="connsiteY3" fmla="*/ 508826 h 539418"/>
                  <a:gd name="connsiteX4" fmla="*/ 508826 w 539418"/>
                  <a:gd name="connsiteY4" fmla="*/ 145169 h 539418"/>
                  <a:gd name="connsiteX5" fmla="*/ 379304 w 539418"/>
                  <a:gd name="connsiteY5" fmla="*/ 479767 h 539418"/>
                  <a:gd name="connsiteX6" fmla="*/ 60482 w 539418"/>
                  <a:gd name="connsiteY6" fmla="*/ 379304 h 539418"/>
                  <a:gd name="connsiteX7" fmla="*/ 160944 w 539418"/>
                  <a:gd name="connsiteY7" fmla="*/ 60482 h 539418"/>
                  <a:gd name="connsiteX8" fmla="*/ 479767 w 539418"/>
                  <a:gd name="connsiteY8" fmla="*/ 160944 h 539418"/>
                  <a:gd name="connsiteX9" fmla="*/ 379304 w 539418"/>
                  <a:gd name="connsiteY9" fmla="*/ 479767 h 539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9418" h="539418">
                    <a:moveTo>
                      <a:pt x="508826" y="145169"/>
                    </a:moveTo>
                    <a:cubicBezTo>
                      <a:pt x="439914" y="13157"/>
                      <a:pt x="277182" y="-38320"/>
                      <a:pt x="145169" y="30593"/>
                    </a:cubicBezTo>
                    <a:cubicBezTo>
                      <a:pt x="13157" y="99505"/>
                      <a:pt x="-38320" y="262237"/>
                      <a:pt x="30592" y="394249"/>
                    </a:cubicBezTo>
                    <a:cubicBezTo>
                      <a:pt x="99505" y="526261"/>
                      <a:pt x="262237" y="577738"/>
                      <a:pt x="394249" y="508826"/>
                    </a:cubicBezTo>
                    <a:cubicBezTo>
                      <a:pt x="526262" y="439914"/>
                      <a:pt x="577738" y="277181"/>
                      <a:pt x="508826" y="145169"/>
                    </a:cubicBezTo>
                    <a:close/>
                    <a:moveTo>
                      <a:pt x="379304" y="479767"/>
                    </a:moveTo>
                    <a:cubicBezTo>
                      <a:pt x="263067" y="540376"/>
                      <a:pt x="121092" y="494711"/>
                      <a:pt x="60482" y="379304"/>
                    </a:cubicBezTo>
                    <a:cubicBezTo>
                      <a:pt x="-127" y="263067"/>
                      <a:pt x="45537" y="121091"/>
                      <a:pt x="160944" y="60482"/>
                    </a:cubicBezTo>
                    <a:cubicBezTo>
                      <a:pt x="277182" y="-127"/>
                      <a:pt x="419157" y="45537"/>
                      <a:pt x="479767" y="160944"/>
                    </a:cubicBezTo>
                    <a:cubicBezTo>
                      <a:pt x="539546" y="276351"/>
                      <a:pt x="494711" y="419157"/>
                      <a:pt x="379304" y="479767"/>
                    </a:cubicBezTo>
                    <a:close/>
                  </a:path>
                </a:pathLst>
              </a:custGeom>
              <a:solidFill>
                <a:srgbClr val="022A63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ïSļîḑè"/>
              <p:cNvSpPr/>
              <p:nvPr/>
            </p:nvSpPr>
            <p:spPr>
              <a:xfrm>
                <a:off x="3912712" y="2772627"/>
                <a:ext cx="4570732" cy="3484068"/>
              </a:xfrm>
              <a:custGeom>
                <a:avLst/>
                <a:gdLst>
                  <a:gd name="connsiteX0" fmla="*/ 5855349 w 5867988"/>
                  <a:gd name="connsiteY0" fmla="*/ 3343483 h 4472909"/>
                  <a:gd name="connsiteX1" fmla="*/ 3064824 w 5867988"/>
                  <a:gd name="connsiteY1" fmla="*/ 0 h 4472909"/>
                  <a:gd name="connsiteX2" fmla="*/ 3475806 w 5867988"/>
                  <a:gd name="connsiteY2" fmla="*/ 1944484 h 4472909"/>
                  <a:gd name="connsiteX3" fmla="*/ 2706149 w 5867988"/>
                  <a:gd name="connsiteY3" fmla="*/ 3222264 h 4472909"/>
                  <a:gd name="connsiteX4" fmla="*/ 693583 w 5867988"/>
                  <a:gd name="connsiteY4" fmla="*/ 3044587 h 4472909"/>
                  <a:gd name="connsiteX5" fmla="*/ 349022 w 5867988"/>
                  <a:gd name="connsiteY5" fmla="*/ 2882685 h 4472909"/>
                  <a:gd name="connsiteX6" fmla="*/ 247730 w 5867988"/>
                  <a:gd name="connsiteY6" fmla="*/ 2882685 h 4472909"/>
                  <a:gd name="connsiteX7" fmla="*/ 379742 w 5867988"/>
                  <a:gd name="connsiteY7" fmla="*/ 3075307 h 4472909"/>
                  <a:gd name="connsiteX8" fmla="*/ 156401 w 5867988"/>
                  <a:gd name="connsiteY8" fmla="*/ 2964051 h 4472909"/>
                  <a:gd name="connsiteX9" fmla="*/ 24388 w 5867988"/>
                  <a:gd name="connsiteY9" fmla="*/ 2730746 h 4472909"/>
                  <a:gd name="connsiteX10" fmla="*/ 44315 w 5867988"/>
                  <a:gd name="connsiteY10" fmla="*/ 2974014 h 4472909"/>
                  <a:gd name="connsiteX11" fmla="*/ 449485 w 5867988"/>
                  <a:gd name="connsiteY11" fmla="*/ 3248002 h 4472909"/>
                  <a:gd name="connsiteX12" fmla="*/ 1979666 w 5867988"/>
                  <a:gd name="connsiteY12" fmla="*/ 3972825 h 4472909"/>
                  <a:gd name="connsiteX13" fmla="*/ 5855349 w 5867988"/>
                  <a:gd name="connsiteY13" fmla="*/ 3343483 h 4472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867988" h="4472909">
                    <a:moveTo>
                      <a:pt x="5855349" y="3343483"/>
                    </a:moveTo>
                    <a:cubicBezTo>
                      <a:pt x="6004797" y="1462929"/>
                      <a:pt x="4814196" y="62270"/>
                      <a:pt x="3064824" y="0"/>
                    </a:cubicBezTo>
                    <a:lnTo>
                      <a:pt x="3475806" y="1944484"/>
                    </a:lnTo>
                    <a:cubicBezTo>
                      <a:pt x="3726546" y="2180280"/>
                      <a:pt x="4460502" y="3312763"/>
                      <a:pt x="2706149" y="3222264"/>
                    </a:cubicBezTo>
                    <a:cubicBezTo>
                      <a:pt x="2417216" y="3207319"/>
                      <a:pt x="1200046" y="3114329"/>
                      <a:pt x="693583" y="3044587"/>
                    </a:cubicBezTo>
                    <a:cubicBezTo>
                      <a:pt x="604744" y="3032133"/>
                      <a:pt x="509264" y="2963221"/>
                      <a:pt x="349022" y="2882685"/>
                    </a:cubicBezTo>
                    <a:cubicBezTo>
                      <a:pt x="246069" y="2830378"/>
                      <a:pt x="215350" y="2850304"/>
                      <a:pt x="247730" y="2882685"/>
                    </a:cubicBezTo>
                    <a:cubicBezTo>
                      <a:pt x="349022" y="2983978"/>
                      <a:pt x="419595" y="3055380"/>
                      <a:pt x="379742" y="3075307"/>
                    </a:cubicBezTo>
                    <a:cubicBezTo>
                      <a:pt x="319133" y="3106027"/>
                      <a:pt x="227804" y="3055380"/>
                      <a:pt x="156401" y="2964051"/>
                    </a:cubicBezTo>
                    <a:cubicBezTo>
                      <a:pt x="60090" y="2839511"/>
                      <a:pt x="55108" y="2730746"/>
                      <a:pt x="24388" y="2730746"/>
                    </a:cubicBezTo>
                    <a:cubicBezTo>
                      <a:pt x="-6332" y="2730746"/>
                      <a:pt x="-16295" y="2832039"/>
                      <a:pt x="44315" y="2974014"/>
                    </a:cubicBezTo>
                    <a:cubicBezTo>
                      <a:pt x="158891" y="3240530"/>
                      <a:pt x="335738" y="3214792"/>
                      <a:pt x="449485" y="3248002"/>
                    </a:cubicBezTo>
                    <a:cubicBezTo>
                      <a:pt x="990818" y="3405753"/>
                      <a:pt x="1420896" y="3758616"/>
                      <a:pt x="1979666" y="3972825"/>
                    </a:cubicBezTo>
                    <a:cubicBezTo>
                      <a:pt x="3801270" y="4671079"/>
                      <a:pt x="5740773" y="4786486"/>
                      <a:pt x="5855349" y="3343483"/>
                    </a:cubicBezTo>
                    <a:close/>
                  </a:path>
                </a:pathLst>
              </a:custGeom>
              <a:gradFill>
                <a:gsLst>
                  <a:gs pos="23000">
                    <a:srgbClr val="FFBBBB"/>
                  </a:gs>
                  <a:gs pos="84000">
                    <a:srgbClr val="FF8989"/>
                  </a:gs>
                </a:gsLst>
                <a:lin ang="27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iŝḷiďe"/>
              <p:cNvSpPr/>
              <p:nvPr/>
            </p:nvSpPr>
            <p:spPr>
              <a:xfrm>
                <a:off x="5399755" y="2698254"/>
                <a:ext cx="594501" cy="706861"/>
              </a:xfrm>
              <a:custGeom>
                <a:avLst/>
                <a:gdLst>
                  <a:gd name="connsiteX0" fmla="*/ 752221 w 763231"/>
                  <a:gd name="connsiteY0" fmla="*/ 0 h 907481"/>
                  <a:gd name="connsiteX1" fmla="*/ 569563 w 763231"/>
                  <a:gd name="connsiteY1" fmla="*/ 1661 h 907481"/>
                  <a:gd name="connsiteX2" fmla="*/ 549636 w 763231"/>
                  <a:gd name="connsiteY2" fmla="*/ 417624 h 907481"/>
                  <a:gd name="connsiteX3" fmla="*/ 113747 w 763231"/>
                  <a:gd name="connsiteY3" fmla="*/ 752221 h 907481"/>
                  <a:gd name="connsiteX4" fmla="*/ 0 w 763231"/>
                  <a:gd name="connsiteY4" fmla="*/ 907481 h 907481"/>
                  <a:gd name="connsiteX5" fmla="*/ 752221 w 763231"/>
                  <a:gd name="connsiteY5" fmla="*/ 0 h 907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3231" h="907481">
                    <a:moveTo>
                      <a:pt x="752221" y="0"/>
                    </a:moveTo>
                    <a:cubicBezTo>
                      <a:pt x="690782" y="0"/>
                      <a:pt x="630172" y="0"/>
                      <a:pt x="569563" y="1661"/>
                    </a:cubicBezTo>
                    <a:cubicBezTo>
                      <a:pt x="569563" y="1661"/>
                      <a:pt x="691612" y="133673"/>
                      <a:pt x="549636" y="417624"/>
                    </a:cubicBezTo>
                    <a:cubicBezTo>
                      <a:pt x="459968" y="596131"/>
                      <a:pt x="265685" y="732295"/>
                      <a:pt x="113747" y="752221"/>
                    </a:cubicBezTo>
                    <a:cubicBezTo>
                      <a:pt x="77215" y="796226"/>
                      <a:pt x="39023" y="847702"/>
                      <a:pt x="0" y="907481"/>
                    </a:cubicBezTo>
                    <a:cubicBezTo>
                      <a:pt x="797886" y="778790"/>
                      <a:pt x="784602" y="206737"/>
                      <a:pt x="752221" y="0"/>
                    </a:cubicBezTo>
                    <a:close/>
                  </a:path>
                </a:pathLst>
              </a:custGeom>
              <a:gradFill flip="none" rotWithShape="1">
                <a:gsLst>
                  <a:gs pos="32000">
                    <a:srgbClr val="FFBE0D"/>
                  </a:gs>
                  <a:gs pos="98000">
                    <a:srgbClr val="FF860D"/>
                  </a:gs>
                </a:gsLst>
                <a:lin ang="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iş1íḓe"/>
              <p:cNvSpPr/>
              <p:nvPr/>
            </p:nvSpPr>
            <p:spPr>
              <a:xfrm>
                <a:off x="4355531" y="1580563"/>
                <a:ext cx="1433024" cy="1040085"/>
              </a:xfrm>
              <a:custGeom>
                <a:avLst/>
                <a:gdLst>
                  <a:gd name="connsiteX0" fmla="*/ 3865 w 1839742"/>
                  <a:gd name="connsiteY0" fmla="*/ 798098 h 1335280"/>
                  <a:gd name="connsiteX1" fmla="*/ 257096 w 1839742"/>
                  <a:gd name="connsiteY1" fmla="*/ 1335281 h 1335280"/>
                  <a:gd name="connsiteX2" fmla="*/ 1037547 w 1839742"/>
                  <a:gd name="connsiteY2" fmla="*/ 990720 h 1335280"/>
                  <a:gd name="connsiteX3" fmla="*/ 1362181 w 1839742"/>
                  <a:gd name="connsiteY3" fmla="*/ 706769 h 1335280"/>
                  <a:gd name="connsiteX4" fmla="*/ 1343915 w 1839742"/>
                  <a:gd name="connsiteY4" fmla="*/ 1139338 h 1335280"/>
                  <a:gd name="connsiteX5" fmla="*/ 1652774 w 1839742"/>
                  <a:gd name="connsiteY5" fmla="*/ 1236479 h 1335280"/>
                  <a:gd name="connsiteX6" fmla="*/ 1230999 w 1839742"/>
                  <a:gd name="connsiteY6" fmla="*/ 27611 h 1335280"/>
                  <a:gd name="connsiteX7" fmla="*/ 3865 w 1839742"/>
                  <a:gd name="connsiteY7" fmla="*/ 798098 h 1335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39742" h="1335280">
                    <a:moveTo>
                      <a:pt x="3865" y="798098"/>
                    </a:moveTo>
                    <a:cubicBezTo>
                      <a:pt x="-36818" y="1264708"/>
                      <a:pt x="257096" y="1335281"/>
                      <a:pt x="257096" y="1335281"/>
                    </a:cubicBezTo>
                    <a:cubicBezTo>
                      <a:pt x="287816" y="879464"/>
                      <a:pt x="875645" y="1092013"/>
                      <a:pt x="1037547" y="990720"/>
                    </a:cubicBezTo>
                    <a:cubicBezTo>
                      <a:pt x="946217" y="778172"/>
                      <a:pt x="1199449" y="585550"/>
                      <a:pt x="1362181" y="706769"/>
                    </a:cubicBezTo>
                    <a:cubicBezTo>
                      <a:pt x="1609600" y="891918"/>
                      <a:pt x="1343915" y="1139338"/>
                      <a:pt x="1343915" y="1139338"/>
                    </a:cubicBezTo>
                    <a:cubicBezTo>
                      <a:pt x="1434414" y="1283804"/>
                      <a:pt x="1606279" y="1266369"/>
                      <a:pt x="1652774" y="1236479"/>
                    </a:cubicBezTo>
                    <a:cubicBezTo>
                      <a:pt x="2055453" y="973284"/>
                      <a:pt x="1758218" y="179550"/>
                      <a:pt x="1230999" y="27611"/>
                    </a:cubicBezTo>
                    <a:cubicBezTo>
                      <a:pt x="766880" y="-106062"/>
                      <a:pt x="51190" y="260916"/>
                      <a:pt x="3865" y="798098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022A63"/>
                  </a:gs>
                  <a:gs pos="74000">
                    <a:srgbClr val="011431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í$ľidé"/>
              <p:cNvSpPr/>
              <p:nvPr/>
            </p:nvSpPr>
            <p:spPr>
              <a:xfrm>
                <a:off x="4761446" y="2771334"/>
                <a:ext cx="71139" cy="71139"/>
              </a:xfrm>
              <a:custGeom>
                <a:avLst/>
                <a:gdLst>
                  <a:gd name="connsiteX0" fmla="*/ 91329 w 91329"/>
                  <a:gd name="connsiteY0" fmla="*/ 45665 h 91329"/>
                  <a:gd name="connsiteX1" fmla="*/ 45665 w 91329"/>
                  <a:gd name="connsiteY1" fmla="*/ 91329 h 91329"/>
                  <a:gd name="connsiteX2" fmla="*/ 0 w 91329"/>
                  <a:gd name="connsiteY2" fmla="*/ 45665 h 91329"/>
                  <a:gd name="connsiteX3" fmla="*/ 45665 w 91329"/>
                  <a:gd name="connsiteY3" fmla="*/ 0 h 91329"/>
                  <a:gd name="connsiteX4" fmla="*/ 91329 w 91329"/>
                  <a:gd name="connsiteY4" fmla="*/ 45665 h 91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329" h="91329">
                    <a:moveTo>
                      <a:pt x="91329" y="45665"/>
                    </a:moveTo>
                    <a:cubicBezTo>
                      <a:pt x="91329" y="70885"/>
                      <a:pt x="70885" y="91329"/>
                      <a:pt x="45665" y="91329"/>
                    </a:cubicBezTo>
                    <a:cubicBezTo>
                      <a:pt x="20445" y="91329"/>
                      <a:pt x="0" y="70885"/>
                      <a:pt x="0" y="45665"/>
                    </a:cubicBezTo>
                    <a:cubicBezTo>
                      <a:pt x="0" y="20445"/>
                      <a:pt x="20445" y="0"/>
                      <a:pt x="45665" y="0"/>
                    </a:cubicBezTo>
                    <a:cubicBezTo>
                      <a:pt x="70885" y="0"/>
                      <a:pt x="91329" y="20445"/>
                      <a:pt x="91329" y="45665"/>
                    </a:cubicBezTo>
                    <a:close/>
                  </a:path>
                </a:pathLst>
              </a:custGeom>
              <a:solidFill>
                <a:srgbClr val="022A63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iS1ïḍê"/>
              <p:cNvSpPr/>
              <p:nvPr/>
            </p:nvSpPr>
            <p:spPr>
              <a:xfrm>
                <a:off x="4418040" y="2289530"/>
                <a:ext cx="138397" cy="323358"/>
              </a:xfrm>
              <a:custGeom>
                <a:avLst/>
                <a:gdLst>
                  <a:gd name="connsiteX0" fmla="*/ 177677 w 177677"/>
                  <a:gd name="connsiteY0" fmla="*/ 415133 h 415133"/>
                  <a:gd name="connsiteX1" fmla="*/ 90499 w 177677"/>
                  <a:gd name="connsiteY1" fmla="*/ 336258 h 415133"/>
                  <a:gd name="connsiteX2" fmla="*/ 30720 w 177677"/>
                  <a:gd name="connsiteY2" fmla="*/ 233305 h 415133"/>
                  <a:gd name="connsiteX3" fmla="*/ 2491 w 177677"/>
                  <a:gd name="connsiteY3" fmla="*/ 117898 h 415133"/>
                  <a:gd name="connsiteX4" fmla="*/ 0 w 177677"/>
                  <a:gd name="connsiteY4" fmla="*/ 58949 h 415133"/>
                  <a:gd name="connsiteX5" fmla="*/ 830 w 177677"/>
                  <a:gd name="connsiteY5" fmla="*/ 44004 h 415133"/>
                  <a:gd name="connsiteX6" fmla="*/ 2491 w 177677"/>
                  <a:gd name="connsiteY6" fmla="*/ 29059 h 415133"/>
                  <a:gd name="connsiteX7" fmla="*/ 5812 w 177677"/>
                  <a:gd name="connsiteY7" fmla="*/ 0 h 415133"/>
                  <a:gd name="connsiteX8" fmla="*/ 7472 w 177677"/>
                  <a:gd name="connsiteY8" fmla="*/ 29059 h 415133"/>
                  <a:gd name="connsiteX9" fmla="*/ 9133 w 177677"/>
                  <a:gd name="connsiteY9" fmla="*/ 58119 h 415133"/>
                  <a:gd name="connsiteX10" fmla="*/ 12454 w 177677"/>
                  <a:gd name="connsiteY10" fmla="*/ 87178 h 415133"/>
                  <a:gd name="connsiteX11" fmla="*/ 17436 w 177677"/>
                  <a:gd name="connsiteY11" fmla="*/ 115407 h 415133"/>
                  <a:gd name="connsiteX12" fmla="*/ 23247 w 177677"/>
                  <a:gd name="connsiteY12" fmla="*/ 143636 h 415133"/>
                  <a:gd name="connsiteX13" fmla="*/ 30720 w 177677"/>
                  <a:gd name="connsiteY13" fmla="*/ 171035 h 415133"/>
                  <a:gd name="connsiteX14" fmla="*/ 39023 w 177677"/>
                  <a:gd name="connsiteY14" fmla="*/ 198434 h 415133"/>
                  <a:gd name="connsiteX15" fmla="*/ 48986 w 177677"/>
                  <a:gd name="connsiteY15" fmla="*/ 225002 h 415133"/>
                  <a:gd name="connsiteX16" fmla="*/ 59779 w 177677"/>
                  <a:gd name="connsiteY16" fmla="*/ 251571 h 415133"/>
                  <a:gd name="connsiteX17" fmla="*/ 73063 w 177677"/>
                  <a:gd name="connsiteY17" fmla="*/ 277309 h 415133"/>
                  <a:gd name="connsiteX18" fmla="*/ 102953 w 177677"/>
                  <a:gd name="connsiteY18" fmla="*/ 326295 h 415133"/>
                  <a:gd name="connsiteX19" fmla="*/ 177677 w 177677"/>
                  <a:gd name="connsiteY19" fmla="*/ 415133 h 415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77677" h="415133">
                    <a:moveTo>
                      <a:pt x="177677" y="415133"/>
                    </a:moveTo>
                    <a:cubicBezTo>
                      <a:pt x="143636" y="395207"/>
                      <a:pt x="114577" y="366978"/>
                      <a:pt x="90499" y="336258"/>
                    </a:cubicBezTo>
                    <a:cubicBezTo>
                      <a:pt x="65591" y="304708"/>
                      <a:pt x="44834" y="270667"/>
                      <a:pt x="30720" y="233305"/>
                    </a:cubicBezTo>
                    <a:cubicBezTo>
                      <a:pt x="16605" y="195943"/>
                      <a:pt x="4982" y="157751"/>
                      <a:pt x="2491" y="117898"/>
                    </a:cubicBezTo>
                    <a:cubicBezTo>
                      <a:pt x="-830" y="97971"/>
                      <a:pt x="830" y="78045"/>
                      <a:pt x="0" y="58949"/>
                    </a:cubicBezTo>
                    <a:cubicBezTo>
                      <a:pt x="0" y="53967"/>
                      <a:pt x="0" y="48986"/>
                      <a:pt x="830" y="44004"/>
                    </a:cubicBezTo>
                    <a:lnTo>
                      <a:pt x="2491" y="29059"/>
                    </a:lnTo>
                    <a:cubicBezTo>
                      <a:pt x="3321" y="19096"/>
                      <a:pt x="4982" y="9133"/>
                      <a:pt x="5812" y="0"/>
                    </a:cubicBezTo>
                    <a:cubicBezTo>
                      <a:pt x="6642" y="9963"/>
                      <a:pt x="7472" y="19926"/>
                      <a:pt x="7472" y="29059"/>
                    </a:cubicBezTo>
                    <a:cubicBezTo>
                      <a:pt x="8303" y="39022"/>
                      <a:pt x="7472" y="48155"/>
                      <a:pt x="9133" y="58119"/>
                    </a:cubicBezTo>
                    <a:lnTo>
                      <a:pt x="12454" y="87178"/>
                    </a:lnTo>
                    <a:cubicBezTo>
                      <a:pt x="13284" y="97141"/>
                      <a:pt x="14945" y="106274"/>
                      <a:pt x="17436" y="115407"/>
                    </a:cubicBezTo>
                    <a:lnTo>
                      <a:pt x="23247" y="143636"/>
                    </a:lnTo>
                    <a:lnTo>
                      <a:pt x="30720" y="171035"/>
                    </a:lnTo>
                    <a:cubicBezTo>
                      <a:pt x="33211" y="180168"/>
                      <a:pt x="36532" y="189301"/>
                      <a:pt x="39023" y="198434"/>
                    </a:cubicBezTo>
                    <a:cubicBezTo>
                      <a:pt x="42344" y="207567"/>
                      <a:pt x="44834" y="216699"/>
                      <a:pt x="48986" y="225002"/>
                    </a:cubicBezTo>
                    <a:lnTo>
                      <a:pt x="59779" y="251571"/>
                    </a:lnTo>
                    <a:lnTo>
                      <a:pt x="73063" y="277309"/>
                    </a:lnTo>
                    <a:cubicBezTo>
                      <a:pt x="82196" y="293914"/>
                      <a:pt x="92160" y="310520"/>
                      <a:pt x="102953" y="326295"/>
                    </a:cubicBezTo>
                    <a:cubicBezTo>
                      <a:pt x="123710" y="358675"/>
                      <a:pt x="148618" y="388565"/>
                      <a:pt x="177677" y="415133"/>
                    </a:cubicBez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ïşḻîḑè"/>
              <p:cNvSpPr/>
              <p:nvPr/>
            </p:nvSpPr>
            <p:spPr>
              <a:xfrm>
                <a:off x="4477250" y="2305698"/>
                <a:ext cx="67545" cy="291669"/>
              </a:xfrm>
              <a:custGeom>
                <a:avLst/>
                <a:gdLst>
                  <a:gd name="connsiteX0" fmla="*/ 86717 w 86716"/>
                  <a:gd name="connsiteY0" fmla="*/ 374450 h 374450"/>
                  <a:gd name="connsiteX1" fmla="*/ 30259 w 86716"/>
                  <a:gd name="connsiteY1" fmla="*/ 292254 h 374450"/>
                  <a:gd name="connsiteX2" fmla="*/ 2030 w 86716"/>
                  <a:gd name="connsiteY2" fmla="*/ 195113 h 374450"/>
                  <a:gd name="connsiteX3" fmla="*/ 369 w 86716"/>
                  <a:gd name="connsiteY3" fmla="*/ 169374 h 374450"/>
                  <a:gd name="connsiteX4" fmla="*/ 369 w 86716"/>
                  <a:gd name="connsiteY4" fmla="*/ 143636 h 374450"/>
                  <a:gd name="connsiteX5" fmla="*/ 7841 w 86716"/>
                  <a:gd name="connsiteY5" fmla="*/ 92990 h 374450"/>
                  <a:gd name="connsiteX6" fmla="*/ 10332 w 86716"/>
                  <a:gd name="connsiteY6" fmla="*/ 80536 h 374450"/>
                  <a:gd name="connsiteX7" fmla="*/ 13653 w 86716"/>
                  <a:gd name="connsiteY7" fmla="*/ 68082 h 374450"/>
                  <a:gd name="connsiteX8" fmla="*/ 22786 w 86716"/>
                  <a:gd name="connsiteY8" fmla="*/ 44004 h 374450"/>
                  <a:gd name="connsiteX9" fmla="*/ 33580 w 86716"/>
                  <a:gd name="connsiteY9" fmla="*/ 21587 h 374450"/>
                  <a:gd name="connsiteX10" fmla="*/ 46034 w 86716"/>
                  <a:gd name="connsiteY10" fmla="*/ 0 h 374450"/>
                  <a:gd name="connsiteX11" fmla="*/ 39392 w 86716"/>
                  <a:gd name="connsiteY11" fmla="*/ 24078 h 374450"/>
                  <a:gd name="connsiteX12" fmla="*/ 32749 w 86716"/>
                  <a:gd name="connsiteY12" fmla="*/ 48155 h 374450"/>
                  <a:gd name="connsiteX13" fmla="*/ 27768 w 86716"/>
                  <a:gd name="connsiteY13" fmla="*/ 72233 h 374450"/>
                  <a:gd name="connsiteX14" fmla="*/ 24447 w 86716"/>
                  <a:gd name="connsiteY14" fmla="*/ 96311 h 374450"/>
                  <a:gd name="connsiteX15" fmla="*/ 21126 w 86716"/>
                  <a:gd name="connsiteY15" fmla="*/ 144466 h 374450"/>
                  <a:gd name="connsiteX16" fmla="*/ 21956 w 86716"/>
                  <a:gd name="connsiteY16" fmla="*/ 168544 h 374450"/>
                  <a:gd name="connsiteX17" fmla="*/ 24447 w 86716"/>
                  <a:gd name="connsiteY17" fmla="*/ 192622 h 374450"/>
                  <a:gd name="connsiteX18" fmla="*/ 46864 w 86716"/>
                  <a:gd name="connsiteY18" fmla="*/ 286442 h 374450"/>
                  <a:gd name="connsiteX19" fmla="*/ 86717 w 86716"/>
                  <a:gd name="connsiteY19" fmla="*/ 374450 h 37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6716" h="374450">
                    <a:moveTo>
                      <a:pt x="86717" y="374450"/>
                    </a:moveTo>
                    <a:cubicBezTo>
                      <a:pt x="62639" y="351203"/>
                      <a:pt x="44373" y="322143"/>
                      <a:pt x="30259" y="292254"/>
                    </a:cubicBezTo>
                    <a:cubicBezTo>
                      <a:pt x="16144" y="261534"/>
                      <a:pt x="6181" y="228323"/>
                      <a:pt x="2030" y="195113"/>
                    </a:cubicBezTo>
                    <a:cubicBezTo>
                      <a:pt x="1199" y="186810"/>
                      <a:pt x="-461" y="178507"/>
                      <a:pt x="369" y="169374"/>
                    </a:cubicBezTo>
                    <a:cubicBezTo>
                      <a:pt x="369" y="161072"/>
                      <a:pt x="-461" y="151939"/>
                      <a:pt x="369" y="143636"/>
                    </a:cubicBezTo>
                    <a:cubicBezTo>
                      <a:pt x="2030" y="127031"/>
                      <a:pt x="2860" y="109595"/>
                      <a:pt x="7841" y="92990"/>
                    </a:cubicBezTo>
                    <a:lnTo>
                      <a:pt x="10332" y="80536"/>
                    </a:lnTo>
                    <a:cubicBezTo>
                      <a:pt x="11162" y="76384"/>
                      <a:pt x="11993" y="72233"/>
                      <a:pt x="13653" y="68082"/>
                    </a:cubicBezTo>
                    <a:lnTo>
                      <a:pt x="22786" y="44004"/>
                    </a:lnTo>
                    <a:cubicBezTo>
                      <a:pt x="25277" y="35701"/>
                      <a:pt x="29428" y="29059"/>
                      <a:pt x="33580" y="21587"/>
                    </a:cubicBezTo>
                    <a:cubicBezTo>
                      <a:pt x="37731" y="14115"/>
                      <a:pt x="41882" y="6642"/>
                      <a:pt x="46034" y="0"/>
                    </a:cubicBezTo>
                    <a:cubicBezTo>
                      <a:pt x="43543" y="8303"/>
                      <a:pt x="41882" y="15775"/>
                      <a:pt x="39392" y="24078"/>
                    </a:cubicBezTo>
                    <a:cubicBezTo>
                      <a:pt x="36901" y="32380"/>
                      <a:pt x="33580" y="39853"/>
                      <a:pt x="32749" y="48155"/>
                    </a:cubicBezTo>
                    <a:lnTo>
                      <a:pt x="27768" y="72233"/>
                    </a:lnTo>
                    <a:cubicBezTo>
                      <a:pt x="25277" y="79705"/>
                      <a:pt x="25277" y="88008"/>
                      <a:pt x="24447" y="96311"/>
                    </a:cubicBezTo>
                    <a:cubicBezTo>
                      <a:pt x="21956" y="112086"/>
                      <a:pt x="21956" y="128691"/>
                      <a:pt x="21126" y="144466"/>
                    </a:cubicBezTo>
                    <a:cubicBezTo>
                      <a:pt x="21126" y="152769"/>
                      <a:pt x="21956" y="160241"/>
                      <a:pt x="21956" y="168544"/>
                    </a:cubicBezTo>
                    <a:cubicBezTo>
                      <a:pt x="21956" y="176847"/>
                      <a:pt x="22786" y="184319"/>
                      <a:pt x="24447" y="192622"/>
                    </a:cubicBezTo>
                    <a:cubicBezTo>
                      <a:pt x="27768" y="224172"/>
                      <a:pt x="36070" y="255722"/>
                      <a:pt x="46864" y="286442"/>
                    </a:cubicBezTo>
                    <a:cubicBezTo>
                      <a:pt x="55997" y="315501"/>
                      <a:pt x="70111" y="345391"/>
                      <a:pt x="86717" y="374450"/>
                    </a:cubicBez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íṧḻîdé"/>
              <p:cNvSpPr/>
              <p:nvPr/>
            </p:nvSpPr>
            <p:spPr>
              <a:xfrm>
                <a:off x="5690131" y="1556153"/>
                <a:ext cx="167499" cy="543889"/>
              </a:xfrm>
              <a:custGeom>
                <a:avLst/>
                <a:gdLst>
                  <a:gd name="connsiteX0" fmla="*/ 0 w 215038"/>
                  <a:gd name="connsiteY0" fmla="*/ 0 h 698254"/>
                  <a:gd name="connsiteX1" fmla="*/ 40683 w 215038"/>
                  <a:gd name="connsiteY1" fmla="*/ 24908 h 698254"/>
                  <a:gd name="connsiteX2" fmla="*/ 58119 w 215038"/>
                  <a:gd name="connsiteY2" fmla="*/ 41513 h 698254"/>
                  <a:gd name="connsiteX3" fmla="*/ 73894 w 215038"/>
                  <a:gd name="connsiteY3" fmla="*/ 59779 h 698254"/>
                  <a:gd name="connsiteX4" fmla="*/ 119558 w 215038"/>
                  <a:gd name="connsiteY4" fmla="*/ 144466 h 698254"/>
                  <a:gd name="connsiteX5" fmla="*/ 127861 w 215038"/>
                  <a:gd name="connsiteY5" fmla="*/ 166884 h 698254"/>
                  <a:gd name="connsiteX6" fmla="*/ 134503 w 215038"/>
                  <a:gd name="connsiteY6" fmla="*/ 190131 h 698254"/>
                  <a:gd name="connsiteX7" fmla="*/ 146127 w 215038"/>
                  <a:gd name="connsiteY7" fmla="*/ 236626 h 698254"/>
                  <a:gd name="connsiteX8" fmla="*/ 158581 w 215038"/>
                  <a:gd name="connsiteY8" fmla="*/ 331276 h 698254"/>
                  <a:gd name="connsiteX9" fmla="*/ 172696 w 215038"/>
                  <a:gd name="connsiteY9" fmla="*/ 518086 h 698254"/>
                  <a:gd name="connsiteX10" fmla="*/ 185980 w 215038"/>
                  <a:gd name="connsiteY10" fmla="*/ 610246 h 698254"/>
                  <a:gd name="connsiteX11" fmla="*/ 196773 w 215038"/>
                  <a:gd name="connsiteY11" fmla="*/ 655080 h 698254"/>
                  <a:gd name="connsiteX12" fmla="*/ 204246 w 215038"/>
                  <a:gd name="connsiteY12" fmla="*/ 677497 h 698254"/>
                  <a:gd name="connsiteX13" fmla="*/ 215039 w 215038"/>
                  <a:gd name="connsiteY13" fmla="*/ 698254 h 698254"/>
                  <a:gd name="connsiteX14" fmla="*/ 189301 w 215038"/>
                  <a:gd name="connsiteY14" fmla="*/ 658401 h 698254"/>
                  <a:gd name="connsiteX15" fmla="*/ 171865 w 215038"/>
                  <a:gd name="connsiteY15" fmla="*/ 613567 h 698254"/>
                  <a:gd name="connsiteX16" fmla="*/ 149448 w 215038"/>
                  <a:gd name="connsiteY16" fmla="*/ 521407 h 698254"/>
                  <a:gd name="connsiteX17" fmla="*/ 145297 w 215038"/>
                  <a:gd name="connsiteY17" fmla="*/ 498160 h 698254"/>
                  <a:gd name="connsiteX18" fmla="*/ 141976 w 215038"/>
                  <a:gd name="connsiteY18" fmla="*/ 474912 h 698254"/>
                  <a:gd name="connsiteX19" fmla="*/ 136164 w 215038"/>
                  <a:gd name="connsiteY19" fmla="*/ 427587 h 698254"/>
                  <a:gd name="connsiteX20" fmla="*/ 128691 w 215038"/>
                  <a:gd name="connsiteY20" fmla="*/ 333767 h 698254"/>
                  <a:gd name="connsiteX21" fmla="*/ 118728 w 215038"/>
                  <a:gd name="connsiteY21" fmla="*/ 241608 h 698254"/>
                  <a:gd name="connsiteX22" fmla="*/ 109595 w 215038"/>
                  <a:gd name="connsiteY22" fmla="*/ 196773 h 698254"/>
                  <a:gd name="connsiteX23" fmla="*/ 104614 w 215038"/>
                  <a:gd name="connsiteY23" fmla="*/ 174356 h 698254"/>
                  <a:gd name="connsiteX24" fmla="*/ 97972 w 215038"/>
                  <a:gd name="connsiteY24" fmla="*/ 151939 h 698254"/>
                  <a:gd name="connsiteX25" fmla="*/ 62270 w 215038"/>
                  <a:gd name="connsiteY25" fmla="*/ 68082 h 698254"/>
                  <a:gd name="connsiteX26" fmla="*/ 49816 w 215038"/>
                  <a:gd name="connsiteY26" fmla="*/ 48986 h 698254"/>
                  <a:gd name="connsiteX27" fmla="*/ 35702 w 215038"/>
                  <a:gd name="connsiteY27" fmla="*/ 30720 h 698254"/>
                  <a:gd name="connsiteX28" fmla="*/ 0 w 215038"/>
                  <a:gd name="connsiteY28" fmla="*/ 0 h 698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15038" h="698254">
                    <a:moveTo>
                      <a:pt x="0" y="0"/>
                    </a:moveTo>
                    <a:cubicBezTo>
                      <a:pt x="14945" y="4982"/>
                      <a:pt x="28229" y="14115"/>
                      <a:pt x="40683" y="24908"/>
                    </a:cubicBezTo>
                    <a:cubicBezTo>
                      <a:pt x="47325" y="29890"/>
                      <a:pt x="52307" y="35701"/>
                      <a:pt x="58119" y="41513"/>
                    </a:cubicBezTo>
                    <a:cubicBezTo>
                      <a:pt x="63100" y="47325"/>
                      <a:pt x="68912" y="53967"/>
                      <a:pt x="73894" y="59779"/>
                    </a:cubicBezTo>
                    <a:cubicBezTo>
                      <a:pt x="93820" y="85517"/>
                      <a:pt x="107935" y="114577"/>
                      <a:pt x="119558" y="144466"/>
                    </a:cubicBezTo>
                    <a:cubicBezTo>
                      <a:pt x="122049" y="151939"/>
                      <a:pt x="125370" y="159411"/>
                      <a:pt x="127861" y="166884"/>
                    </a:cubicBezTo>
                    <a:lnTo>
                      <a:pt x="134503" y="190131"/>
                    </a:lnTo>
                    <a:cubicBezTo>
                      <a:pt x="139485" y="205076"/>
                      <a:pt x="141976" y="220851"/>
                      <a:pt x="146127" y="236626"/>
                    </a:cubicBezTo>
                    <a:cubicBezTo>
                      <a:pt x="151939" y="268176"/>
                      <a:pt x="156090" y="299726"/>
                      <a:pt x="158581" y="331276"/>
                    </a:cubicBezTo>
                    <a:cubicBezTo>
                      <a:pt x="162732" y="394377"/>
                      <a:pt x="166053" y="455816"/>
                      <a:pt x="172696" y="518086"/>
                    </a:cubicBezTo>
                    <a:cubicBezTo>
                      <a:pt x="176017" y="548806"/>
                      <a:pt x="180168" y="579526"/>
                      <a:pt x="185980" y="610246"/>
                    </a:cubicBezTo>
                    <a:cubicBezTo>
                      <a:pt x="188471" y="625191"/>
                      <a:pt x="192622" y="640966"/>
                      <a:pt x="196773" y="655080"/>
                    </a:cubicBezTo>
                    <a:cubicBezTo>
                      <a:pt x="199264" y="662553"/>
                      <a:pt x="201755" y="670025"/>
                      <a:pt x="204246" y="677497"/>
                    </a:cubicBezTo>
                    <a:cubicBezTo>
                      <a:pt x="207567" y="684970"/>
                      <a:pt x="210058" y="691612"/>
                      <a:pt x="215039" y="698254"/>
                    </a:cubicBezTo>
                    <a:cubicBezTo>
                      <a:pt x="203415" y="687461"/>
                      <a:pt x="195943" y="672516"/>
                      <a:pt x="189301" y="658401"/>
                    </a:cubicBezTo>
                    <a:cubicBezTo>
                      <a:pt x="182659" y="644287"/>
                      <a:pt x="176847" y="629342"/>
                      <a:pt x="171865" y="613567"/>
                    </a:cubicBezTo>
                    <a:cubicBezTo>
                      <a:pt x="161902" y="583677"/>
                      <a:pt x="155260" y="552127"/>
                      <a:pt x="149448" y="521407"/>
                    </a:cubicBezTo>
                    <a:lnTo>
                      <a:pt x="145297" y="498160"/>
                    </a:lnTo>
                    <a:cubicBezTo>
                      <a:pt x="143636" y="490687"/>
                      <a:pt x="142806" y="482385"/>
                      <a:pt x="141976" y="474912"/>
                    </a:cubicBezTo>
                    <a:cubicBezTo>
                      <a:pt x="139485" y="459137"/>
                      <a:pt x="137824" y="443362"/>
                      <a:pt x="136164" y="427587"/>
                    </a:cubicBezTo>
                    <a:cubicBezTo>
                      <a:pt x="132843" y="396037"/>
                      <a:pt x="131182" y="364487"/>
                      <a:pt x="128691" y="333767"/>
                    </a:cubicBezTo>
                    <a:cubicBezTo>
                      <a:pt x="127031" y="303047"/>
                      <a:pt x="123710" y="272327"/>
                      <a:pt x="118728" y="241608"/>
                    </a:cubicBezTo>
                    <a:cubicBezTo>
                      <a:pt x="116237" y="226663"/>
                      <a:pt x="113747" y="210888"/>
                      <a:pt x="109595" y="196773"/>
                    </a:cubicBezTo>
                    <a:lnTo>
                      <a:pt x="104614" y="174356"/>
                    </a:lnTo>
                    <a:cubicBezTo>
                      <a:pt x="102953" y="166884"/>
                      <a:pt x="100462" y="159411"/>
                      <a:pt x="97972" y="151939"/>
                    </a:cubicBezTo>
                    <a:cubicBezTo>
                      <a:pt x="88839" y="122879"/>
                      <a:pt x="78045" y="93820"/>
                      <a:pt x="62270" y="68082"/>
                    </a:cubicBezTo>
                    <a:cubicBezTo>
                      <a:pt x="58119" y="61440"/>
                      <a:pt x="53967" y="54798"/>
                      <a:pt x="49816" y="48986"/>
                    </a:cubicBezTo>
                    <a:cubicBezTo>
                      <a:pt x="44834" y="43174"/>
                      <a:pt x="40683" y="36532"/>
                      <a:pt x="35702" y="30720"/>
                    </a:cubicBezTo>
                    <a:cubicBezTo>
                      <a:pt x="24908" y="19096"/>
                      <a:pt x="13284" y="7472"/>
                      <a:pt x="0" y="0"/>
                    </a:cubicBezTo>
                    <a:close/>
                  </a:path>
                </a:pathLst>
              </a:custGeom>
              <a:solidFill>
                <a:srgbClr val="011431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íšľíďê"/>
              <p:cNvSpPr/>
              <p:nvPr/>
            </p:nvSpPr>
            <p:spPr>
              <a:xfrm>
                <a:off x="5455373" y="1010119"/>
                <a:ext cx="554882" cy="163177"/>
              </a:xfrm>
              <a:custGeom>
                <a:avLst/>
                <a:gdLst>
                  <a:gd name="connsiteX0" fmla="*/ 0 w 712368"/>
                  <a:gd name="connsiteY0" fmla="*/ 50909 h 209490"/>
                  <a:gd name="connsiteX1" fmla="*/ 188470 w 712368"/>
                  <a:gd name="connsiteY1" fmla="*/ 3584 h 209490"/>
                  <a:gd name="connsiteX2" fmla="*/ 383583 w 712368"/>
                  <a:gd name="connsiteY2" fmla="*/ 11887 h 209490"/>
                  <a:gd name="connsiteX3" fmla="*/ 478234 w 712368"/>
                  <a:gd name="connsiteY3" fmla="*/ 38455 h 209490"/>
                  <a:gd name="connsiteX4" fmla="*/ 500651 w 712368"/>
                  <a:gd name="connsiteY4" fmla="*/ 47588 h 209490"/>
                  <a:gd name="connsiteX5" fmla="*/ 523068 w 712368"/>
                  <a:gd name="connsiteY5" fmla="*/ 57551 h 209490"/>
                  <a:gd name="connsiteX6" fmla="*/ 545485 w 712368"/>
                  <a:gd name="connsiteY6" fmla="*/ 68345 h 209490"/>
                  <a:gd name="connsiteX7" fmla="*/ 567072 w 712368"/>
                  <a:gd name="connsiteY7" fmla="*/ 80799 h 209490"/>
                  <a:gd name="connsiteX8" fmla="*/ 712369 w 712368"/>
                  <a:gd name="connsiteY8" fmla="*/ 209490 h 209490"/>
                  <a:gd name="connsiteX9" fmla="*/ 555448 w 712368"/>
                  <a:gd name="connsiteY9" fmla="*/ 101555 h 209490"/>
                  <a:gd name="connsiteX10" fmla="*/ 377771 w 712368"/>
                  <a:gd name="connsiteY10" fmla="*/ 40946 h 209490"/>
                  <a:gd name="connsiteX11" fmla="*/ 283951 w 712368"/>
                  <a:gd name="connsiteY11" fmla="*/ 28492 h 209490"/>
                  <a:gd name="connsiteX12" fmla="*/ 189301 w 712368"/>
                  <a:gd name="connsiteY12" fmla="*/ 26831 h 209490"/>
                  <a:gd name="connsiteX13" fmla="*/ 0 w 712368"/>
                  <a:gd name="connsiteY13" fmla="*/ 50909 h 209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2368" h="209490">
                    <a:moveTo>
                      <a:pt x="0" y="50909"/>
                    </a:moveTo>
                    <a:cubicBezTo>
                      <a:pt x="58949" y="25171"/>
                      <a:pt x="123710" y="10226"/>
                      <a:pt x="188470" y="3584"/>
                    </a:cubicBezTo>
                    <a:cubicBezTo>
                      <a:pt x="253231" y="-3058"/>
                      <a:pt x="319653" y="-567"/>
                      <a:pt x="383583" y="11887"/>
                    </a:cubicBezTo>
                    <a:cubicBezTo>
                      <a:pt x="415964" y="18529"/>
                      <a:pt x="447514" y="26831"/>
                      <a:pt x="478234" y="38455"/>
                    </a:cubicBezTo>
                    <a:cubicBezTo>
                      <a:pt x="485706" y="40946"/>
                      <a:pt x="493178" y="45097"/>
                      <a:pt x="500651" y="47588"/>
                    </a:cubicBezTo>
                    <a:cubicBezTo>
                      <a:pt x="508123" y="50909"/>
                      <a:pt x="515596" y="54230"/>
                      <a:pt x="523068" y="57551"/>
                    </a:cubicBezTo>
                    <a:cubicBezTo>
                      <a:pt x="530540" y="60872"/>
                      <a:pt x="538013" y="65024"/>
                      <a:pt x="545485" y="68345"/>
                    </a:cubicBezTo>
                    <a:lnTo>
                      <a:pt x="567072" y="80799"/>
                    </a:lnTo>
                    <a:cubicBezTo>
                      <a:pt x="623530" y="114009"/>
                      <a:pt x="673346" y="158844"/>
                      <a:pt x="712369" y="209490"/>
                    </a:cubicBezTo>
                    <a:cubicBezTo>
                      <a:pt x="663383" y="167146"/>
                      <a:pt x="611906" y="129785"/>
                      <a:pt x="555448" y="101555"/>
                    </a:cubicBezTo>
                    <a:cubicBezTo>
                      <a:pt x="498990" y="73326"/>
                      <a:pt x="439211" y="52570"/>
                      <a:pt x="377771" y="40946"/>
                    </a:cubicBezTo>
                    <a:cubicBezTo>
                      <a:pt x="347051" y="34304"/>
                      <a:pt x="315501" y="30983"/>
                      <a:pt x="283951" y="28492"/>
                    </a:cubicBezTo>
                    <a:cubicBezTo>
                      <a:pt x="252401" y="26001"/>
                      <a:pt x="220851" y="26001"/>
                      <a:pt x="189301" y="26831"/>
                    </a:cubicBezTo>
                    <a:cubicBezTo>
                      <a:pt x="126200" y="30153"/>
                      <a:pt x="63100" y="37625"/>
                      <a:pt x="0" y="50909"/>
                    </a:cubicBez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iŝḷïḋè"/>
              <p:cNvSpPr/>
              <p:nvPr/>
            </p:nvSpPr>
            <p:spPr>
              <a:xfrm>
                <a:off x="5032420" y="1550333"/>
                <a:ext cx="309777" cy="85507"/>
              </a:xfrm>
              <a:custGeom>
                <a:avLst/>
                <a:gdLst>
                  <a:gd name="connsiteX0" fmla="*/ 3321 w 397697"/>
                  <a:gd name="connsiteY0" fmla="*/ 0 h 109775"/>
                  <a:gd name="connsiteX1" fmla="*/ 88838 w 397697"/>
                  <a:gd name="connsiteY1" fmla="*/ 56458 h 109775"/>
                  <a:gd name="connsiteX2" fmla="*/ 189301 w 397697"/>
                  <a:gd name="connsiteY2" fmla="*/ 78045 h 109775"/>
                  <a:gd name="connsiteX3" fmla="*/ 215039 w 397697"/>
                  <a:gd name="connsiteY3" fmla="*/ 78875 h 109775"/>
                  <a:gd name="connsiteX4" fmla="*/ 240777 w 397697"/>
                  <a:gd name="connsiteY4" fmla="*/ 78045 h 109775"/>
                  <a:gd name="connsiteX5" fmla="*/ 266516 w 397697"/>
                  <a:gd name="connsiteY5" fmla="*/ 76384 h 109775"/>
                  <a:gd name="connsiteX6" fmla="*/ 292254 w 397697"/>
                  <a:gd name="connsiteY6" fmla="*/ 75554 h 109775"/>
                  <a:gd name="connsiteX7" fmla="*/ 317992 w 397697"/>
                  <a:gd name="connsiteY7" fmla="*/ 73894 h 109775"/>
                  <a:gd name="connsiteX8" fmla="*/ 343730 w 397697"/>
                  <a:gd name="connsiteY8" fmla="*/ 73063 h 109775"/>
                  <a:gd name="connsiteX9" fmla="*/ 396867 w 397697"/>
                  <a:gd name="connsiteY9" fmla="*/ 70573 h 109775"/>
                  <a:gd name="connsiteX10" fmla="*/ 397698 w 397697"/>
                  <a:gd name="connsiteY10" fmla="*/ 73894 h 109775"/>
                  <a:gd name="connsiteX11" fmla="*/ 347882 w 397697"/>
                  <a:gd name="connsiteY11" fmla="*/ 94650 h 109775"/>
                  <a:gd name="connsiteX12" fmla="*/ 294745 w 397697"/>
                  <a:gd name="connsiteY12" fmla="*/ 107104 h 109775"/>
                  <a:gd name="connsiteX13" fmla="*/ 185980 w 397697"/>
                  <a:gd name="connsiteY13" fmla="*/ 103783 h 109775"/>
                  <a:gd name="connsiteX14" fmla="*/ 82196 w 397697"/>
                  <a:gd name="connsiteY14" fmla="*/ 71403 h 109775"/>
                  <a:gd name="connsiteX15" fmla="*/ 36532 w 397697"/>
                  <a:gd name="connsiteY15" fmla="*/ 41513 h 109775"/>
                  <a:gd name="connsiteX16" fmla="*/ 0 w 397697"/>
                  <a:gd name="connsiteY16" fmla="*/ 2491 h 109775"/>
                  <a:gd name="connsiteX17" fmla="*/ 3321 w 397697"/>
                  <a:gd name="connsiteY17" fmla="*/ 0 h 10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7697" h="109773">
                    <a:moveTo>
                      <a:pt x="3321" y="0"/>
                    </a:moveTo>
                    <a:cubicBezTo>
                      <a:pt x="26569" y="25738"/>
                      <a:pt x="57288" y="44004"/>
                      <a:pt x="88838" y="56458"/>
                    </a:cubicBezTo>
                    <a:cubicBezTo>
                      <a:pt x="120389" y="69742"/>
                      <a:pt x="154430" y="75554"/>
                      <a:pt x="189301" y="78045"/>
                    </a:cubicBezTo>
                    <a:cubicBezTo>
                      <a:pt x="197603" y="78045"/>
                      <a:pt x="206736" y="78875"/>
                      <a:pt x="215039" y="78875"/>
                    </a:cubicBezTo>
                    <a:lnTo>
                      <a:pt x="240777" y="78045"/>
                    </a:lnTo>
                    <a:cubicBezTo>
                      <a:pt x="249080" y="78045"/>
                      <a:pt x="258213" y="77215"/>
                      <a:pt x="266516" y="76384"/>
                    </a:cubicBezTo>
                    <a:cubicBezTo>
                      <a:pt x="274818" y="75554"/>
                      <a:pt x="283951" y="75554"/>
                      <a:pt x="292254" y="75554"/>
                    </a:cubicBezTo>
                    <a:cubicBezTo>
                      <a:pt x="300556" y="75554"/>
                      <a:pt x="309689" y="73894"/>
                      <a:pt x="317992" y="73894"/>
                    </a:cubicBezTo>
                    <a:lnTo>
                      <a:pt x="343730" y="73063"/>
                    </a:lnTo>
                    <a:cubicBezTo>
                      <a:pt x="361166" y="71403"/>
                      <a:pt x="378601" y="70573"/>
                      <a:pt x="396867" y="70573"/>
                    </a:cubicBezTo>
                    <a:lnTo>
                      <a:pt x="397698" y="73894"/>
                    </a:lnTo>
                    <a:cubicBezTo>
                      <a:pt x="381923" y="82196"/>
                      <a:pt x="364487" y="88838"/>
                      <a:pt x="347882" y="94650"/>
                    </a:cubicBezTo>
                    <a:cubicBezTo>
                      <a:pt x="330446" y="99632"/>
                      <a:pt x="313010" y="103783"/>
                      <a:pt x="294745" y="107104"/>
                    </a:cubicBezTo>
                    <a:cubicBezTo>
                      <a:pt x="259043" y="112086"/>
                      <a:pt x="221681" y="109595"/>
                      <a:pt x="185980" y="103783"/>
                    </a:cubicBezTo>
                    <a:cubicBezTo>
                      <a:pt x="150278" y="97971"/>
                      <a:pt x="114577" y="88008"/>
                      <a:pt x="82196" y="71403"/>
                    </a:cubicBezTo>
                    <a:cubicBezTo>
                      <a:pt x="66421" y="63100"/>
                      <a:pt x="50646" y="53137"/>
                      <a:pt x="36532" y="41513"/>
                    </a:cubicBezTo>
                    <a:cubicBezTo>
                      <a:pt x="22417" y="29890"/>
                      <a:pt x="9963" y="17436"/>
                      <a:pt x="0" y="2491"/>
                    </a:cubicBezTo>
                    <a:lnTo>
                      <a:pt x="3321" y="0"/>
                    </a:ln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íṧḻiḋè"/>
              <p:cNvSpPr/>
              <p:nvPr/>
            </p:nvSpPr>
            <p:spPr>
              <a:xfrm>
                <a:off x="5047941" y="1440391"/>
                <a:ext cx="333705" cy="144217"/>
              </a:xfrm>
              <a:custGeom>
                <a:avLst/>
                <a:gdLst>
                  <a:gd name="connsiteX0" fmla="*/ 4151 w 428417"/>
                  <a:gd name="connsiteY0" fmla="*/ 0 h 185149"/>
                  <a:gd name="connsiteX1" fmla="*/ 9133 w 428417"/>
                  <a:gd name="connsiteY1" fmla="*/ 14115 h 185149"/>
                  <a:gd name="connsiteX2" fmla="*/ 12454 w 428417"/>
                  <a:gd name="connsiteY2" fmla="*/ 20757 h 185149"/>
                  <a:gd name="connsiteX3" fmla="*/ 16605 w 428417"/>
                  <a:gd name="connsiteY3" fmla="*/ 26568 h 185149"/>
                  <a:gd name="connsiteX4" fmla="*/ 36532 w 428417"/>
                  <a:gd name="connsiteY4" fmla="*/ 46495 h 185149"/>
                  <a:gd name="connsiteX5" fmla="*/ 41513 w 428417"/>
                  <a:gd name="connsiteY5" fmla="*/ 50646 h 185149"/>
                  <a:gd name="connsiteX6" fmla="*/ 47325 w 428417"/>
                  <a:gd name="connsiteY6" fmla="*/ 54798 h 185149"/>
                  <a:gd name="connsiteX7" fmla="*/ 58949 w 428417"/>
                  <a:gd name="connsiteY7" fmla="*/ 62270 h 185149"/>
                  <a:gd name="connsiteX8" fmla="*/ 83857 w 428417"/>
                  <a:gd name="connsiteY8" fmla="*/ 75554 h 185149"/>
                  <a:gd name="connsiteX9" fmla="*/ 193452 w 428417"/>
                  <a:gd name="connsiteY9" fmla="*/ 114577 h 185149"/>
                  <a:gd name="connsiteX10" fmla="*/ 221681 w 428417"/>
                  <a:gd name="connsiteY10" fmla="*/ 122879 h 185149"/>
                  <a:gd name="connsiteX11" fmla="*/ 250740 w 428417"/>
                  <a:gd name="connsiteY11" fmla="*/ 130352 h 185149"/>
                  <a:gd name="connsiteX12" fmla="*/ 279800 w 428417"/>
                  <a:gd name="connsiteY12" fmla="*/ 138654 h 185149"/>
                  <a:gd name="connsiteX13" fmla="*/ 294745 w 428417"/>
                  <a:gd name="connsiteY13" fmla="*/ 141976 h 185149"/>
                  <a:gd name="connsiteX14" fmla="*/ 309689 w 428417"/>
                  <a:gd name="connsiteY14" fmla="*/ 146127 h 185149"/>
                  <a:gd name="connsiteX15" fmla="*/ 428418 w 428417"/>
                  <a:gd name="connsiteY15" fmla="*/ 181828 h 185149"/>
                  <a:gd name="connsiteX16" fmla="*/ 428418 w 428417"/>
                  <a:gd name="connsiteY16" fmla="*/ 185149 h 185149"/>
                  <a:gd name="connsiteX17" fmla="*/ 306368 w 428417"/>
                  <a:gd name="connsiteY17" fmla="*/ 170205 h 185149"/>
                  <a:gd name="connsiteX18" fmla="*/ 275648 w 428417"/>
                  <a:gd name="connsiteY18" fmla="*/ 165223 h 185149"/>
                  <a:gd name="connsiteX19" fmla="*/ 245759 w 428417"/>
                  <a:gd name="connsiteY19" fmla="*/ 159411 h 185149"/>
                  <a:gd name="connsiteX20" fmla="*/ 185980 w 428417"/>
                  <a:gd name="connsiteY20" fmla="*/ 144466 h 185149"/>
                  <a:gd name="connsiteX21" fmla="*/ 171035 w 428417"/>
                  <a:gd name="connsiteY21" fmla="*/ 140315 h 185149"/>
                  <a:gd name="connsiteX22" fmla="*/ 156920 w 428417"/>
                  <a:gd name="connsiteY22" fmla="*/ 135333 h 185149"/>
                  <a:gd name="connsiteX23" fmla="*/ 127861 w 428417"/>
                  <a:gd name="connsiteY23" fmla="*/ 124540 h 185149"/>
                  <a:gd name="connsiteX24" fmla="*/ 99632 w 428417"/>
                  <a:gd name="connsiteY24" fmla="*/ 112086 h 185149"/>
                  <a:gd name="connsiteX25" fmla="*/ 72233 w 428417"/>
                  <a:gd name="connsiteY25" fmla="*/ 97141 h 185149"/>
                  <a:gd name="connsiteX26" fmla="*/ 46495 w 428417"/>
                  <a:gd name="connsiteY26" fmla="*/ 79706 h 185149"/>
                  <a:gd name="connsiteX27" fmla="*/ 34871 w 428417"/>
                  <a:gd name="connsiteY27" fmla="*/ 68912 h 185149"/>
                  <a:gd name="connsiteX28" fmla="*/ 29059 w 428417"/>
                  <a:gd name="connsiteY28" fmla="*/ 63930 h 185149"/>
                  <a:gd name="connsiteX29" fmla="*/ 24078 w 428417"/>
                  <a:gd name="connsiteY29" fmla="*/ 58119 h 185149"/>
                  <a:gd name="connsiteX30" fmla="*/ 14945 w 428417"/>
                  <a:gd name="connsiteY30" fmla="*/ 45665 h 185149"/>
                  <a:gd name="connsiteX31" fmla="*/ 7472 w 428417"/>
                  <a:gd name="connsiteY31" fmla="*/ 32380 h 185149"/>
                  <a:gd name="connsiteX32" fmla="*/ 4151 w 428417"/>
                  <a:gd name="connsiteY32" fmla="*/ 24908 h 185149"/>
                  <a:gd name="connsiteX33" fmla="*/ 1661 w 428417"/>
                  <a:gd name="connsiteY33" fmla="*/ 17436 h 185149"/>
                  <a:gd name="connsiteX34" fmla="*/ 0 w 428417"/>
                  <a:gd name="connsiteY34" fmla="*/ 1661 h 185149"/>
                  <a:gd name="connsiteX35" fmla="*/ 4151 w 428417"/>
                  <a:gd name="connsiteY35" fmla="*/ 0 h 18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28417" h="185149">
                    <a:moveTo>
                      <a:pt x="4151" y="0"/>
                    </a:moveTo>
                    <a:cubicBezTo>
                      <a:pt x="4982" y="4982"/>
                      <a:pt x="7472" y="9133"/>
                      <a:pt x="9133" y="14115"/>
                    </a:cubicBezTo>
                    <a:lnTo>
                      <a:pt x="12454" y="20757"/>
                    </a:lnTo>
                    <a:lnTo>
                      <a:pt x="16605" y="26568"/>
                    </a:lnTo>
                    <a:cubicBezTo>
                      <a:pt x="22417" y="34041"/>
                      <a:pt x="29059" y="40683"/>
                      <a:pt x="36532" y="46495"/>
                    </a:cubicBezTo>
                    <a:cubicBezTo>
                      <a:pt x="38192" y="48155"/>
                      <a:pt x="39853" y="49816"/>
                      <a:pt x="41513" y="50646"/>
                    </a:cubicBezTo>
                    <a:cubicBezTo>
                      <a:pt x="43174" y="52307"/>
                      <a:pt x="45665" y="53137"/>
                      <a:pt x="47325" y="54798"/>
                    </a:cubicBezTo>
                    <a:lnTo>
                      <a:pt x="58949" y="62270"/>
                    </a:lnTo>
                    <a:cubicBezTo>
                      <a:pt x="68082" y="66421"/>
                      <a:pt x="75554" y="71403"/>
                      <a:pt x="83857" y="75554"/>
                    </a:cubicBezTo>
                    <a:cubicBezTo>
                      <a:pt x="117898" y="92160"/>
                      <a:pt x="155260" y="103783"/>
                      <a:pt x="193452" y="114577"/>
                    </a:cubicBezTo>
                    <a:lnTo>
                      <a:pt x="221681" y="122879"/>
                    </a:lnTo>
                    <a:cubicBezTo>
                      <a:pt x="230814" y="126200"/>
                      <a:pt x="240777" y="127031"/>
                      <a:pt x="250740" y="130352"/>
                    </a:cubicBezTo>
                    <a:lnTo>
                      <a:pt x="279800" y="138654"/>
                    </a:lnTo>
                    <a:cubicBezTo>
                      <a:pt x="284781" y="140315"/>
                      <a:pt x="289763" y="141145"/>
                      <a:pt x="294745" y="141976"/>
                    </a:cubicBezTo>
                    <a:lnTo>
                      <a:pt x="309689" y="146127"/>
                    </a:lnTo>
                    <a:cubicBezTo>
                      <a:pt x="348712" y="156920"/>
                      <a:pt x="388565" y="166053"/>
                      <a:pt x="428418" y="181828"/>
                    </a:cubicBezTo>
                    <a:lnTo>
                      <a:pt x="428418" y="185149"/>
                    </a:lnTo>
                    <a:cubicBezTo>
                      <a:pt x="387734" y="180998"/>
                      <a:pt x="347051" y="176847"/>
                      <a:pt x="306368" y="170205"/>
                    </a:cubicBezTo>
                    <a:cubicBezTo>
                      <a:pt x="296405" y="168544"/>
                      <a:pt x="286442" y="167714"/>
                      <a:pt x="275648" y="165223"/>
                    </a:cubicBezTo>
                    <a:lnTo>
                      <a:pt x="245759" y="159411"/>
                    </a:lnTo>
                    <a:cubicBezTo>
                      <a:pt x="225832" y="156090"/>
                      <a:pt x="205906" y="150278"/>
                      <a:pt x="185980" y="144466"/>
                    </a:cubicBezTo>
                    <a:cubicBezTo>
                      <a:pt x="180998" y="142806"/>
                      <a:pt x="176016" y="141976"/>
                      <a:pt x="171035" y="140315"/>
                    </a:cubicBezTo>
                    <a:lnTo>
                      <a:pt x="156920" y="135333"/>
                    </a:lnTo>
                    <a:cubicBezTo>
                      <a:pt x="146957" y="132012"/>
                      <a:pt x="137824" y="128691"/>
                      <a:pt x="127861" y="124540"/>
                    </a:cubicBezTo>
                    <a:lnTo>
                      <a:pt x="99632" y="112086"/>
                    </a:lnTo>
                    <a:cubicBezTo>
                      <a:pt x="90499" y="107935"/>
                      <a:pt x="81366" y="102123"/>
                      <a:pt x="72233" y="97141"/>
                    </a:cubicBezTo>
                    <a:cubicBezTo>
                      <a:pt x="63100" y="92160"/>
                      <a:pt x="55628" y="85517"/>
                      <a:pt x="46495" y="79706"/>
                    </a:cubicBezTo>
                    <a:lnTo>
                      <a:pt x="34871" y="68912"/>
                    </a:lnTo>
                    <a:cubicBezTo>
                      <a:pt x="33211" y="67252"/>
                      <a:pt x="30720" y="65591"/>
                      <a:pt x="29059" y="63930"/>
                    </a:cubicBezTo>
                    <a:lnTo>
                      <a:pt x="24078" y="58119"/>
                    </a:lnTo>
                    <a:cubicBezTo>
                      <a:pt x="20757" y="53967"/>
                      <a:pt x="17436" y="50646"/>
                      <a:pt x="14945" y="45665"/>
                    </a:cubicBezTo>
                    <a:cubicBezTo>
                      <a:pt x="12454" y="41513"/>
                      <a:pt x="9133" y="37362"/>
                      <a:pt x="7472" y="32380"/>
                    </a:cubicBezTo>
                    <a:lnTo>
                      <a:pt x="4151" y="24908"/>
                    </a:lnTo>
                    <a:lnTo>
                      <a:pt x="1661" y="17436"/>
                    </a:lnTo>
                    <a:cubicBezTo>
                      <a:pt x="830" y="12454"/>
                      <a:pt x="0" y="7472"/>
                      <a:pt x="0" y="1661"/>
                    </a:cubicBezTo>
                    <a:lnTo>
                      <a:pt x="4151" y="0"/>
                    </a:ln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íslïḍê"/>
              <p:cNvSpPr/>
              <p:nvPr/>
            </p:nvSpPr>
            <p:spPr>
              <a:xfrm>
                <a:off x="5022073" y="3059122"/>
                <a:ext cx="3235294" cy="2941913"/>
              </a:xfrm>
              <a:custGeom>
                <a:avLst/>
                <a:gdLst>
                  <a:gd name="connsiteX0" fmla="*/ 3004734 w 4153528"/>
                  <a:gd name="connsiteY0" fmla="*/ 0 h 3776881"/>
                  <a:gd name="connsiteX1" fmla="*/ 2007584 w 4153528"/>
                  <a:gd name="connsiteY1" fmla="*/ 1617359 h 3776881"/>
                  <a:gd name="connsiteX2" fmla="*/ 2017547 w 4153528"/>
                  <a:gd name="connsiteY2" fmla="*/ 2621151 h 3776881"/>
                  <a:gd name="connsiteX3" fmla="*/ 618549 w 4153528"/>
                  <a:gd name="connsiteY3" fmla="*/ 2773089 h 3776881"/>
                  <a:gd name="connsiteX4" fmla="*/ 0 w 4153528"/>
                  <a:gd name="connsiteY4" fmla="*/ 3411564 h 3776881"/>
                  <a:gd name="connsiteX5" fmla="*/ 87178 w 4153528"/>
                  <a:gd name="connsiteY5" fmla="*/ 3776882 h 3776881"/>
                  <a:gd name="connsiteX6" fmla="*/ 4097365 w 4153528"/>
                  <a:gd name="connsiteY6" fmla="*/ 3776882 h 3776881"/>
                  <a:gd name="connsiteX7" fmla="*/ 3004734 w 4153528"/>
                  <a:gd name="connsiteY7" fmla="*/ 0 h 3776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53528" h="3776881">
                    <a:moveTo>
                      <a:pt x="3004734" y="0"/>
                    </a:moveTo>
                    <a:lnTo>
                      <a:pt x="2007584" y="1617359"/>
                    </a:lnTo>
                    <a:cubicBezTo>
                      <a:pt x="2007584" y="1617359"/>
                      <a:pt x="2433511" y="2205188"/>
                      <a:pt x="2017547" y="2621151"/>
                    </a:cubicBezTo>
                    <a:cubicBezTo>
                      <a:pt x="1827416" y="2811282"/>
                      <a:pt x="1320954" y="2797167"/>
                      <a:pt x="618549" y="2773089"/>
                    </a:cubicBezTo>
                    <a:lnTo>
                      <a:pt x="0" y="3411564"/>
                    </a:lnTo>
                    <a:cubicBezTo>
                      <a:pt x="24908" y="3529462"/>
                      <a:pt x="87178" y="3776882"/>
                      <a:pt x="87178" y="3776882"/>
                    </a:cubicBezTo>
                    <a:lnTo>
                      <a:pt x="4097365" y="3776882"/>
                    </a:lnTo>
                    <a:cubicBezTo>
                      <a:pt x="4333161" y="1627322"/>
                      <a:pt x="3799299" y="533031"/>
                      <a:pt x="3004734" y="0"/>
                    </a:cubicBezTo>
                    <a:close/>
                  </a:path>
                </a:pathLst>
              </a:custGeom>
              <a:gradFill>
                <a:gsLst>
                  <a:gs pos="27000">
                    <a:srgbClr val="FF9C0D"/>
                  </a:gs>
                  <a:gs pos="73000">
                    <a:srgbClr val="FF630D"/>
                  </a:gs>
                </a:gsLst>
                <a:lin ang="27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íśľîďê"/>
              <p:cNvSpPr/>
              <p:nvPr/>
            </p:nvSpPr>
            <p:spPr>
              <a:xfrm>
                <a:off x="5805893" y="1173944"/>
                <a:ext cx="191427" cy="92480"/>
              </a:xfrm>
              <a:custGeom>
                <a:avLst/>
                <a:gdLst>
                  <a:gd name="connsiteX0" fmla="*/ 0 w 245758"/>
                  <a:gd name="connsiteY0" fmla="*/ 0 h 118728"/>
                  <a:gd name="connsiteX1" fmla="*/ 245759 w 245758"/>
                  <a:gd name="connsiteY1" fmla="*/ 118728 h 118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5758" h="118726">
                    <a:moveTo>
                      <a:pt x="0" y="0"/>
                    </a:moveTo>
                    <a:cubicBezTo>
                      <a:pt x="76385" y="25738"/>
                      <a:pt x="158581" y="64761"/>
                      <a:pt x="245759" y="118728"/>
                    </a:cubicBezTo>
                  </a:path>
                </a:pathLst>
              </a:custGeom>
              <a:noFill/>
              <a:ln w="8298" cap="flat">
                <a:solidFill>
                  <a:srgbClr val="003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iṥlïḓe"/>
              <p:cNvSpPr/>
              <p:nvPr/>
            </p:nvSpPr>
            <p:spPr>
              <a:xfrm>
                <a:off x="5183752" y="1140258"/>
                <a:ext cx="512846" cy="221232"/>
              </a:xfrm>
              <a:custGeom>
                <a:avLst/>
                <a:gdLst>
                  <a:gd name="connsiteX0" fmla="*/ 0 w 658401"/>
                  <a:gd name="connsiteY0" fmla="*/ 284023 h 284022"/>
                  <a:gd name="connsiteX1" fmla="*/ 658401 w 658401"/>
                  <a:gd name="connsiteY1" fmla="*/ 8374 h 284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8401" h="284022">
                    <a:moveTo>
                      <a:pt x="0" y="284023"/>
                    </a:moveTo>
                    <a:cubicBezTo>
                      <a:pt x="0" y="284023"/>
                      <a:pt x="227493" y="-57217"/>
                      <a:pt x="658401" y="8374"/>
                    </a:cubicBezTo>
                  </a:path>
                </a:pathLst>
              </a:custGeom>
              <a:noFill/>
              <a:ln w="8298" cap="flat">
                <a:solidFill>
                  <a:srgbClr val="003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iš1iḓê"/>
              <p:cNvSpPr/>
              <p:nvPr/>
            </p:nvSpPr>
            <p:spPr>
              <a:xfrm>
                <a:off x="5452140" y="1842002"/>
                <a:ext cx="221866" cy="512200"/>
              </a:xfrm>
              <a:custGeom>
                <a:avLst/>
                <a:gdLst>
                  <a:gd name="connsiteX0" fmla="*/ 0 w 284835"/>
                  <a:gd name="connsiteY0" fmla="*/ 0 h 657571"/>
                  <a:gd name="connsiteX1" fmla="*/ 276479 w 284835"/>
                  <a:gd name="connsiteY1" fmla="*/ 657571 h 657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4835" h="657571">
                    <a:moveTo>
                      <a:pt x="0" y="0"/>
                    </a:moveTo>
                    <a:cubicBezTo>
                      <a:pt x="0" y="0"/>
                      <a:pt x="342070" y="227493"/>
                      <a:pt x="276479" y="657571"/>
                    </a:cubicBezTo>
                  </a:path>
                </a:pathLst>
              </a:custGeom>
              <a:noFill/>
              <a:ln w="8298" cap="flat">
                <a:solidFill>
                  <a:srgbClr val="003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išļîḍê"/>
              <p:cNvSpPr/>
              <p:nvPr/>
            </p:nvSpPr>
            <p:spPr>
              <a:xfrm>
                <a:off x="5551734" y="2197049"/>
                <a:ext cx="51283" cy="274207"/>
              </a:xfrm>
              <a:custGeom>
                <a:avLst/>
                <a:gdLst>
                  <a:gd name="connsiteX0" fmla="*/ 57288 w 65838"/>
                  <a:gd name="connsiteY0" fmla="*/ 0 h 352032"/>
                  <a:gd name="connsiteX1" fmla="*/ 0 w 65838"/>
                  <a:gd name="connsiteY1" fmla="*/ 352033 h 35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838" h="352032">
                    <a:moveTo>
                      <a:pt x="57288" y="0"/>
                    </a:moveTo>
                    <a:cubicBezTo>
                      <a:pt x="75554" y="102953"/>
                      <a:pt x="68082" y="224172"/>
                      <a:pt x="0" y="352033"/>
                    </a:cubicBezTo>
                  </a:path>
                </a:pathLst>
              </a:custGeom>
              <a:noFill/>
              <a:ln w="8298" cap="flat">
                <a:solidFill>
                  <a:srgbClr val="003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îśļíḍê"/>
              <p:cNvSpPr/>
              <p:nvPr/>
            </p:nvSpPr>
            <p:spPr>
              <a:xfrm>
                <a:off x="5492236" y="1968758"/>
                <a:ext cx="71139" cy="118995"/>
              </a:xfrm>
              <a:custGeom>
                <a:avLst/>
                <a:gdLst>
                  <a:gd name="connsiteX0" fmla="*/ 0 w 91329"/>
                  <a:gd name="connsiteY0" fmla="*/ 0 h 152768"/>
                  <a:gd name="connsiteX1" fmla="*/ 91329 w 91329"/>
                  <a:gd name="connsiteY1" fmla="*/ 152769 h 152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329" h="152768">
                    <a:moveTo>
                      <a:pt x="0" y="0"/>
                    </a:moveTo>
                    <a:cubicBezTo>
                      <a:pt x="0" y="0"/>
                      <a:pt x="50646" y="58119"/>
                      <a:pt x="91329" y="152769"/>
                    </a:cubicBezTo>
                  </a:path>
                </a:pathLst>
              </a:custGeom>
              <a:noFill/>
              <a:ln w="8298" cap="flat">
                <a:solidFill>
                  <a:srgbClr val="003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íṥļíďé"/>
              <p:cNvSpPr/>
              <p:nvPr/>
            </p:nvSpPr>
            <p:spPr>
              <a:xfrm>
                <a:off x="4408339" y="2723477"/>
                <a:ext cx="4123735" cy="3581515"/>
              </a:xfrm>
              <a:custGeom>
                <a:avLst/>
                <a:gdLst>
                  <a:gd name="connsiteX0" fmla="*/ 2352975 w 5294125"/>
                  <a:gd name="connsiteY0" fmla="*/ 0 h 4598014"/>
                  <a:gd name="connsiteX1" fmla="*/ 2368750 w 5294125"/>
                  <a:gd name="connsiteY1" fmla="*/ 76384 h 4598014"/>
                  <a:gd name="connsiteX2" fmla="*/ 2780562 w 5294125"/>
                  <a:gd name="connsiteY2" fmla="*/ 2020038 h 4598014"/>
                  <a:gd name="connsiteX3" fmla="*/ 2784714 w 5294125"/>
                  <a:gd name="connsiteY3" fmla="*/ 2039134 h 4598014"/>
                  <a:gd name="connsiteX4" fmla="*/ 2798828 w 5294125"/>
                  <a:gd name="connsiteY4" fmla="*/ 2052419 h 4598014"/>
                  <a:gd name="connsiteX5" fmla="*/ 3120141 w 5294125"/>
                  <a:gd name="connsiteY5" fmla="*/ 2908423 h 4598014"/>
                  <a:gd name="connsiteX6" fmla="*/ 2881855 w 5294125"/>
                  <a:gd name="connsiteY6" fmla="*/ 3131765 h 4598014"/>
                  <a:gd name="connsiteX7" fmla="*/ 2263306 w 5294125"/>
                  <a:gd name="connsiteY7" fmla="*/ 3229736 h 4598014"/>
                  <a:gd name="connsiteX8" fmla="*/ 2074836 w 5294125"/>
                  <a:gd name="connsiteY8" fmla="*/ 3224754 h 4598014"/>
                  <a:gd name="connsiteX9" fmla="*/ 143636 w 5294125"/>
                  <a:gd name="connsiteY9" fmla="*/ 3057871 h 4598014"/>
                  <a:gd name="connsiteX10" fmla="*/ 88839 w 5294125"/>
                  <a:gd name="connsiteY10" fmla="*/ 3051229 h 4598014"/>
                  <a:gd name="connsiteX11" fmla="*/ 76385 w 5294125"/>
                  <a:gd name="connsiteY11" fmla="*/ 3105196 h 4598014"/>
                  <a:gd name="connsiteX12" fmla="*/ 11624 w 5294125"/>
                  <a:gd name="connsiteY12" fmla="*/ 3388317 h 4598014"/>
                  <a:gd name="connsiteX13" fmla="*/ 0 w 5294125"/>
                  <a:gd name="connsiteY13" fmla="*/ 3438133 h 4598014"/>
                  <a:gd name="connsiteX14" fmla="*/ 47325 w 5294125"/>
                  <a:gd name="connsiteY14" fmla="*/ 3458059 h 4598014"/>
                  <a:gd name="connsiteX15" fmla="*/ 619379 w 5294125"/>
                  <a:gd name="connsiteY15" fmla="*/ 3746992 h 4598014"/>
                  <a:gd name="connsiteX16" fmla="*/ 1323445 w 5294125"/>
                  <a:gd name="connsiteY16" fmla="*/ 4093213 h 4598014"/>
                  <a:gd name="connsiteX17" fmla="*/ 2525670 w 5294125"/>
                  <a:gd name="connsiteY17" fmla="*/ 4461021 h 4598014"/>
                  <a:gd name="connsiteX18" fmla="*/ 3644039 w 5294125"/>
                  <a:gd name="connsiteY18" fmla="*/ 4598015 h 4598014"/>
                  <a:gd name="connsiteX19" fmla="*/ 4768220 w 5294125"/>
                  <a:gd name="connsiteY19" fmla="*/ 4327349 h 4598014"/>
                  <a:gd name="connsiteX20" fmla="*/ 5281325 w 5294125"/>
                  <a:gd name="connsiteY20" fmla="*/ 3412395 h 4598014"/>
                  <a:gd name="connsiteX21" fmla="*/ 4529934 w 5294125"/>
                  <a:gd name="connsiteY21" fmla="*/ 952315 h 4598014"/>
                  <a:gd name="connsiteX22" fmla="*/ 3613320 w 5294125"/>
                  <a:gd name="connsiteY22" fmla="*/ 275648 h 4598014"/>
                  <a:gd name="connsiteX23" fmla="*/ 2432681 w 5294125"/>
                  <a:gd name="connsiteY23" fmla="*/ 3321 h 4598014"/>
                  <a:gd name="connsiteX24" fmla="*/ 2352975 w 5294125"/>
                  <a:gd name="connsiteY24" fmla="*/ 0 h 4598014"/>
                  <a:gd name="connsiteX25" fmla="*/ 2352975 w 5294125"/>
                  <a:gd name="connsiteY25" fmla="*/ 0 h 4598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294125" h="4598014">
                    <a:moveTo>
                      <a:pt x="2352975" y="0"/>
                    </a:moveTo>
                    <a:lnTo>
                      <a:pt x="2368750" y="76384"/>
                    </a:lnTo>
                    <a:lnTo>
                      <a:pt x="2780562" y="2020038"/>
                    </a:lnTo>
                    <a:lnTo>
                      <a:pt x="2784714" y="2039134"/>
                    </a:lnTo>
                    <a:lnTo>
                      <a:pt x="2798828" y="2052419"/>
                    </a:lnTo>
                    <a:cubicBezTo>
                      <a:pt x="2922538" y="2167825"/>
                      <a:pt x="3240530" y="2603715"/>
                      <a:pt x="3120141" y="2908423"/>
                    </a:cubicBezTo>
                    <a:cubicBezTo>
                      <a:pt x="3082779" y="3003904"/>
                      <a:pt x="3002243" y="3078628"/>
                      <a:pt x="2881855" y="3131765"/>
                    </a:cubicBezTo>
                    <a:cubicBezTo>
                      <a:pt x="2734067" y="3197356"/>
                      <a:pt x="2525670" y="3229736"/>
                      <a:pt x="2263306" y="3229736"/>
                    </a:cubicBezTo>
                    <a:cubicBezTo>
                      <a:pt x="2203527" y="3229736"/>
                      <a:pt x="2140427" y="3228076"/>
                      <a:pt x="2074836" y="3224754"/>
                    </a:cubicBezTo>
                    <a:cubicBezTo>
                      <a:pt x="1809981" y="3210640"/>
                      <a:pt x="690782" y="3126783"/>
                      <a:pt x="143636" y="3057871"/>
                    </a:cubicBezTo>
                    <a:lnTo>
                      <a:pt x="88839" y="3051229"/>
                    </a:lnTo>
                    <a:lnTo>
                      <a:pt x="76385" y="3105196"/>
                    </a:lnTo>
                    <a:lnTo>
                      <a:pt x="11624" y="3388317"/>
                    </a:lnTo>
                    <a:lnTo>
                      <a:pt x="0" y="3438133"/>
                    </a:lnTo>
                    <a:lnTo>
                      <a:pt x="47325" y="3458059"/>
                    </a:lnTo>
                    <a:cubicBezTo>
                      <a:pt x="243268" y="3539425"/>
                      <a:pt x="425927" y="3639887"/>
                      <a:pt x="619379" y="3746992"/>
                    </a:cubicBezTo>
                    <a:cubicBezTo>
                      <a:pt x="840230" y="3869041"/>
                      <a:pt x="1068553" y="3995242"/>
                      <a:pt x="1323445" y="4093213"/>
                    </a:cubicBezTo>
                    <a:cubicBezTo>
                      <a:pt x="1735257" y="4250964"/>
                      <a:pt x="2139597" y="4374673"/>
                      <a:pt x="2525670" y="4461021"/>
                    </a:cubicBezTo>
                    <a:cubicBezTo>
                      <a:pt x="2933331" y="4551520"/>
                      <a:pt x="3309442" y="4598015"/>
                      <a:pt x="3644039" y="4598015"/>
                    </a:cubicBezTo>
                    <a:cubicBezTo>
                      <a:pt x="4114800" y="4598015"/>
                      <a:pt x="4493402" y="4506686"/>
                      <a:pt x="4768220" y="4327349"/>
                    </a:cubicBezTo>
                    <a:cubicBezTo>
                      <a:pt x="5076249" y="4126424"/>
                      <a:pt x="5248945" y="3818395"/>
                      <a:pt x="5281325" y="3412395"/>
                    </a:cubicBezTo>
                    <a:cubicBezTo>
                      <a:pt x="5357709" y="2455098"/>
                      <a:pt x="5090363" y="1581657"/>
                      <a:pt x="4529934" y="952315"/>
                    </a:cubicBezTo>
                    <a:cubicBezTo>
                      <a:pt x="4274212" y="665043"/>
                      <a:pt x="3965352" y="437550"/>
                      <a:pt x="3613320" y="275648"/>
                    </a:cubicBezTo>
                    <a:cubicBezTo>
                      <a:pt x="3252154" y="110425"/>
                      <a:pt x="2855286" y="18266"/>
                      <a:pt x="2432681" y="3321"/>
                    </a:cubicBezTo>
                    <a:lnTo>
                      <a:pt x="2352975" y="0"/>
                    </a:lnTo>
                    <a:lnTo>
                      <a:pt x="2352975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CC0D"/>
                  </a:gs>
                  <a:gs pos="68000">
                    <a:srgbClr val="FF9C0D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îṣḻïḓé"/>
              <p:cNvSpPr/>
              <p:nvPr/>
            </p:nvSpPr>
            <p:spPr>
              <a:xfrm>
                <a:off x="5280113" y="2920725"/>
                <a:ext cx="3251121" cy="3384267"/>
              </a:xfrm>
              <a:custGeom>
                <a:avLst/>
                <a:gdLst>
                  <a:gd name="connsiteX0" fmla="*/ 3409074 w 4173848"/>
                  <a:gd name="connsiteY0" fmla="*/ 698254 h 4344783"/>
                  <a:gd name="connsiteX1" fmla="*/ 2492460 w 4173848"/>
                  <a:gd name="connsiteY1" fmla="*/ 21587 h 4344783"/>
                  <a:gd name="connsiteX2" fmla="*/ 2444305 w 4173848"/>
                  <a:gd name="connsiteY2" fmla="*/ 0 h 4344783"/>
                  <a:gd name="connsiteX3" fmla="*/ 2871892 w 4173848"/>
                  <a:gd name="connsiteY3" fmla="*/ 400188 h 4344783"/>
                  <a:gd name="connsiteX4" fmla="*/ 3623283 w 4173848"/>
                  <a:gd name="connsiteY4" fmla="*/ 2929180 h 4344783"/>
                  <a:gd name="connsiteX5" fmla="*/ 3110178 w 4173848"/>
                  <a:gd name="connsiteY5" fmla="*/ 3869041 h 4344783"/>
                  <a:gd name="connsiteX6" fmla="*/ 1985997 w 4173848"/>
                  <a:gd name="connsiteY6" fmla="*/ 4147181 h 4344783"/>
                  <a:gd name="connsiteX7" fmla="*/ 867628 w 4173848"/>
                  <a:gd name="connsiteY7" fmla="*/ 4006865 h 4344783"/>
                  <a:gd name="connsiteX8" fmla="*/ 0 w 4173848"/>
                  <a:gd name="connsiteY8" fmla="*/ 3753634 h 4344783"/>
                  <a:gd name="connsiteX9" fmla="*/ 203415 w 4173848"/>
                  <a:gd name="connsiteY9" fmla="*/ 3839982 h 4344783"/>
                  <a:gd name="connsiteX10" fmla="*/ 1405641 w 4173848"/>
                  <a:gd name="connsiteY10" fmla="*/ 4207790 h 4344783"/>
                  <a:gd name="connsiteX11" fmla="*/ 2524010 w 4173848"/>
                  <a:gd name="connsiteY11" fmla="*/ 4344784 h 4344783"/>
                  <a:gd name="connsiteX12" fmla="*/ 3648191 w 4173848"/>
                  <a:gd name="connsiteY12" fmla="*/ 4074117 h 4344783"/>
                  <a:gd name="connsiteX13" fmla="*/ 4161295 w 4173848"/>
                  <a:gd name="connsiteY13" fmla="*/ 3159164 h 4344783"/>
                  <a:gd name="connsiteX14" fmla="*/ 3409074 w 4173848"/>
                  <a:gd name="connsiteY14" fmla="*/ 698254 h 4344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173847" h="4344783">
                    <a:moveTo>
                      <a:pt x="3409074" y="698254"/>
                    </a:moveTo>
                    <a:cubicBezTo>
                      <a:pt x="3153352" y="410982"/>
                      <a:pt x="2844493" y="183489"/>
                      <a:pt x="2492460" y="21587"/>
                    </a:cubicBezTo>
                    <a:cubicBezTo>
                      <a:pt x="2476685" y="14114"/>
                      <a:pt x="2460910" y="7472"/>
                      <a:pt x="2444305" y="0"/>
                    </a:cubicBezTo>
                    <a:cubicBezTo>
                      <a:pt x="2599564" y="117067"/>
                      <a:pt x="2742370" y="250740"/>
                      <a:pt x="2871892" y="400188"/>
                    </a:cubicBezTo>
                    <a:cubicBezTo>
                      <a:pt x="3432322" y="1046966"/>
                      <a:pt x="3699667" y="1945314"/>
                      <a:pt x="3623283" y="2929180"/>
                    </a:cubicBezTo>
                    <a:cubicBezTo>
                      <a:pt x="3590902" y="3345973"/>
                      <a:pt x="3418207" y="3662305"/>
                      <a:pt x="3110178" y="3869041"/>
                    </a:cubicBezTo>
                    <a:cubicBezTo>
                      <a:pt x="2835360" y="4053361"/>
                      <a:pt x="2457589" y="4147181"/>
                      <a:pt x="1985997" y="4147181"/>
                    </a:cubicBezTo>
                    <a:cubicBezTo>
                      <a:pt x="1651400" y="4147181"/>
                      <a:pt x="1275289" y="4099855"/>
                      <a:pt x="867628" y="4006865"/>
                    </a:cubicBezTo>
                    <a:cubicBezTo>
                      <a:pt x="586168" y="3942105"/>
                      <a:pt x="295575" y="3857417"/>
                      <a:pt x="0" y="3753634"/>
                    </a:cubicBezTo>
                    <a:cubicBezTo>
                      <a:pt x="66421" y="3784354"/>
                      <a:pt x="133673" y="3812583"/>
                      <a:pt x="203415" y="3839982"/>
                    </a:cubicBezTo>
                    <a:cubicBezTo>
                      <a:pt x="615227" y="3997733"/>
                      <a:pt x="1019567" y="4121442"/>
                      <a:pt x="1405641" y="4207790"/>
                    </a:cubicBezTo>
                    <a:cubicBezTo>
                      <a:pt x="1813302" y="4298289"/>
                      <a:pt x="2189413" y="4344784"/>
                      <a:pt x="2524010" y="4344784"/>
                    </a:cubicBezTo>
                    <a:cubicBezTo>
                      <a:pt x="2994771" y="4344784"/>
                      <a:pt x="3373372" y="4253455"/>
                      <a:pt x="3648191" y="4074117"/>
                    </a:cubicBezTo>
                    <a:cubicBezTo>
                      <a:pt x="3956220" y="3873193"/>
                      <a:pt x="4128915" y="3565164"/>
                      <a:pt x="4161295" y="3159164"/>
                    </a:cubicBezTo>
                    <a:cubicBezTo>
                      <a:pt x="4236850" y="2201036"/>
                      <a:pt x="3969504" y="1327596"/>
                      <a:pt x="3409074" y="6982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AAA1A"/>
                  </a:gs>
                  <a:gs pos="100000">
                    <a:srgbClr val="FF630D"/>
                  </a:gs>
                </a:gsLst>
                <a:lin ang="27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iṥ1îdè"/>
              <p:cNvSpPr/>
              <p:nvPr/>
            </p:nvSpPr>
            <p:spPr>
              <a:xfrm>
                <a:off x="7035302" y="3461380"/>
                <a:ext cx="842024" cy="842024"/>
              </a:xfrm>
              <a:custGeom>
                <a:avLst/>
                <a:gdLst>
                  <a:gd name="connsiteX0" fmla="*/ 1081007 w 1081006"/>
                  <a:gd name="connsiteY0" fmla="*/ 376941 h 1081006"/>
                  <a:gd name="connsiteX1" fmla="*/ 376941 w 1081006"/>
                  <a:gd name="connsiteY1" fmla="*/ 1081007 h 1081006"/>
                  <a:gd name="connsiteX2" fmla="*/ 0 w 1081006"/>
                  <a:gd name="connsiteY2" fmla="*/ 704896 h 1081006"/>
                  <a:gd name="connsiteX3" fmla="*/ 704896 w 1081006"/>
                  <a:gd name="connsiteY3" fmla="*/ 0 h 1081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1006" h="1081006">
                    <a:moveTo>
                      <a:pt x="1081007" y="376941"/>
                    </a:moveTo>
                    <a:lnTo>
                      <a:pt x="376941" y="1081007"/>
                    </a:lnTo>
                    <a:lnTo>
                      <a:pt x="0" y="704896"/>
                    </a:lnTo>
                    <a:lnTo>
                      <a:pt x="70489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AAA1A"/>
                  </a:gs>
                  <a:gs pos="68000">
                    <a:srgbClr val="FF630D"/>
                  </a:gs>
                </a:gsLst>
                <a:lin ang="27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ísľíḑè"/>
              <p:cNvSpPr/>
              <p:nvPr/>
            </p:nvSpPr>
            <p:spPr>
              <a:xfrm rot="18900000">
                <a:off x="7176977" y="3781873"/>
                <a:ext cx="488913" cy="130635"/>
              </a:xfrm>
              <a:custGeom>
                <a:avLst/>
                <a:gdLst>
                  <a:gd name="connsiteX0" fmla="*/ 0 w 627675"/>
                  <a:gd name="connsiteY0" fmla="*/ 0 h 167712"/>
                  <a:gd name="connsiteX1" fmla="*/ 627675 w 627675"/>
                  <a:gd name="connsiteY1" fmla="*/ 0 h 167712"/>
                  <a:gd name="connsiteX2" fmla="*/ 627675 w 627675"/>
                  <a:gd name="connsiteY2" fmla="*/ 167712 h 167712"/>
                  <a:gd name="connsiteX3" fmla="*/ 0 w 627675"/>
                  <a:gd name="connsiteY3" fmla="*/ 167712 h 167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675" h="167712">
                    <a:moveTo>
                      <a:pt x="0" y="0"/>
                    </a:moveTo>
                    <a:lnTo>
                      <a:pt x="627675" y="0"/>
                    </a:lnTo>
                    <a:lnTo>
                      <a:pt x="627675" y="167712"/>
                    </a:lnTo>
                    <a:lnTo>
                      <a:pt x="0" y="167712"/>
                    </a:lnTo>
                    <a:close/>
                  </a:path>
                </a:pathLst>
              </a:custGeom>
              <a:solidFill>
                <a:srgbClr val="FF9C0D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íṧḻîdé"/>
              <p:cNvSpPr/>
              <p:nvPr/>
            </p:nvSpPr>
            <p:spPr>
              <a:xfrm>
                <a:off x="4407692" y="5099513"/>
                <a:ext cx="154565" cy="338879"/>
              </a:xfrm>
              <a:custGeom>
                <a:avLst/>
                <a:gdLst>
                  <a:gd name="connsiteX0" fmla="*/ 198434 w 198433"/>
                  <a:gd name="connsiteY0" fmla="*/ 13285 h 435059"/>
                  <a:gd name="connsiteX1" fmla="*/ 143636 w 198433"/>
                  <a:gd name="connsiteY1" fmla="*/ 6643 h 435059"/>
                  <a:gd name="connsiteX2" fmla="*/ 88839 w 198433"/>
                  <a:gd name="connsiteY2" fmla="*/ 0 h 435059"/>
                  <a:gd name="connsiteX3" fmla="*/ 76385 w 198433"/>
                  <a:gd name="connsiteY3" fmla="*/ 53967 h 435059"/>
                  <a:gd name="connsiteX4" fmla="*/ 11624 w 198433"/>
                  <a:gd name="connsiteY4" fmla="*/ 337088 h 435059"/>
                  <a:gd name="connsiteX5" fmla="*/ 0 w 198433"/>
                  <a:gd name="connsiteY5" fmla="*/ 386904 h 435059"/>
                  <a:gd name="connsiteX6" fmla="*/ 47325 w 198433"/>
                  <a:gd name="connsiteY6" fmla="*/ 406831 h 435059"/>
                  <a:gd name="connsiteX7" fmla="*/ 112086 w 198433"/>
                  <a:gd name="connsiteY7" fmla="*/ 435060 h 435059"/>
                  <a:gd name="connsiteX8" fmla="*/ 198434 w 198433"/>
                  <a:gd name="connsiteY8" fmla="*/ 13285 h 43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8433" h="435059">
                    <a:moveTo>
                      <a:pt x="198434" y="13285"/>
                    </a:moveTo>
                    <a:cubicBezTo>
                      <a:pt x="179338" y="10794"/>
                      <a:pt x="161072" y="9133"/>
                      <a:pt x="143636" y="6643"/>
                    </a:cubicBezTo>
                    <a:lnTo>
                      <a:pt x="88839" y="0"/>
                    </a:lnTo>
                    <a:lnTo>
                      <a:pt x="76385" y="53967"/>
                    </a:lnTo>
                    <a:lnTo>
                      <a:pt x="11624" y="337088"/>
                    </a:lnTo>
                    <a:lnTo>
                      <a:pt x="0" y="386904"/>
                    </a:lnTo>
                    <a:lnTo>
                      <a:pt x="47325" y="406831"/>
                    </a:lnTo>
                    <a:cubicBezTo>
                      <a:pt x="68912" y="415964"/>
                      <a:pt x="90499" y="425096"/>
                      <a:pt x="112086" y="435060"/>
                    </a:cubicBezTo>
                    <a:lnTo>
                      <a:pt x="198434" y="13285"/>
                    </a:lnTo>
                    <a:close/>
                  </a:path>
                </a:pathLst>
              </a:custGeom>
              <a:solidFill>
                <a:srgbClr val="FF9C0D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íŝ1íḍe"/>
              <p:cNvSpPr/>
              <p:nvPr/>
            </p:nvSpPr>
            <p:spPr>
              <a:xfrm>
                <a:off x="4421273" y="5375014"/>
                <a:ext cx="72432" cy="38156"/>
              </a:xfrm>
              <a:custGeom>
                <a:avLst/>
                <a:gdLst>
                  <a:gd name="connsiteX0" fmla="*/ 0 w 92989"/>
                  <a:gd name="connsiteY0" fmla="*/ 0 h 48985"/>
                  <a:gd name="connsiteX1" fmla="*/ 92990 w 92989"/>
                  <a:gd name="connsiteY1" fmla="*/ 48986 h 48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2989" h="48985">
                    <a:moveTo>
                      <a:pt x="0" y="0"/>
                    </a:moveTo>
                    <a:lnTo>
                      <a:pt x="92990" y="48986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îṣḻíḑe"/>
              <p:cNvSpPr/>
              <p:nvPr/>
            </p:nvSpPr>
            <p:spPr>
              <a:xfrm>
                <a:off x="4427740" y="5345266"/>
                <a:ext cx="73079" cy="34276"/>
              </a:xfrm>
              <a:custGeom>
                <a:avLst/>
                <a:gdLst>
                  <a:gd name="connsiteX0" fmla="*/ 0 w 93820"/>
                  <a:gd name="connsiteY0" fmla="*/ 0 h 44004"/>
                  <a:gd name="connsiteX1" fmla="*/ 93820 w 93820"/>
                  <a:gd name="connsiteY1" fmla="*/ 44004 h 44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820" h="44004">
                    <a:moveTo>
                      <a:pt x="0" y="0"/>
                    </a:moveTo>
                    <a:lnTo>
                      <a:pt x="93820" y="44004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ïś1ïḍê"/>
              <p:cNvSpPr/>
              <p:nvPr/>
            </p:nvSpPr>
            <p:spPr>
              <a:xfrm>
                <a:off x="4434207" y="5316163"/>
                <a:ext cx="73079" cy="31042"/>
              </a:xfrm>
              <a:custGeom>
                <a:avLst/>
                <a:gdLst>
                  <a:gd name="connsiteX0" fmla="*/ 0 w 93820"/>
                  <a:gd name="connsiteY0" fmla="*/ 0 h 39852"/>
                  <a:gd name="connsiteX1" fmla="*/ 93820 w 93820"/>
                  <a:gd name="connsiteY1" fmla="*/ 39853 h 3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820" h="39852">
                    <a:moveTo>
                      <a:pt x="0" y="0"/>
                    </a:moveTo>
                    <a:lnTo>
                      <a:pt x="93820" y="39853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îšlidè"/>
              <p:cNvSpPr/>
              <p:nvPr/>
            </p:nvSpPr>
            <p:spPr>
              <a:xfrm>
                <a:off x="4440674" y="5287061"/>
                <a:ext cx="73079" cy="27808"/>
              </a:xfrm>
              <a:custGeom>
                <a:avLst/>
                <a:gdLst>
                  <a:gd name="connsiteX0" fmla="*/ 0 w 93820"/>
                  <a:gd name="connsiteY0" fmla="*/ 0 h 35701"/>
                  <a:gd name="connsiteX1" fmla="*/ 93820 w 93820"/>
                  <a:gd name="connsiteY1" fmla="*/ 35702 h 35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820" h="35701">
                    <a:moveTo>
                      <a:pt x="0" y="0"/>
                    </a:moveTo>
                    <a:lnTo>
                      <a:pt x="93820" y="35702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íSḻide"/>
              <p:cNvSpPr/>
              <p:nvPr/>
            </p:nvSpPr>
            <p:spPr>
              <a:xfrm>
                <a:off x="4446495" y="5257959"/>
                <a:ext cx="73725" cy="24575"/>
              </a:xfrm>
              <a:custGeom>
                <a:avLst/>
                <a:gdLst>
                  <a:gd name="connsiteX0" fmla="*/ 0 w 94650"/>
                  <a:gd name="connsiteY0" fmla="*/ 0 h 31550"/>
                  <a:gd name="connsiteX1" fmla="*/ 94650 w 94650"/>
                  <a:gd name="connsiteY1" fmla="*/ 31550 h 31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4650" h="31550">
                    <a:moveTo>
                      <a:pt x="0" y="0"/>
                    </a:moveTo>
                    <a:lnTo>
                      <a:pt x="94650" y="31550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îşļíḍe"/>
              <p:cNvSpPr/>
              <p:nvPr/>
            </p:nvSpPr>
            <p:spPr>
              <a:xfrm>
                <a:off x="4452962" y="5229503"/>
                <a:ext cx="73725" cy="21341"/>
              </a:xfrm>
              <a:custGeom>
                <a:avLst/>
                <a:gdLst>
                  <a:gd name="connsiteX0" fmla="*/ 0 w 94650"/>
                  <a:gd name="connsiteY0" fmla="*/ 0 h 27398"/>
                  <a:gd name="connsiteX1" fmla="*/ 94650 w 94650"/>
                  <a:gd name="connsiteY1" fmla="*/ 27399 h 27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4650" h="27398">
                    <a:moveTo>
                      <a:pt x="0" y="0"/>
                    </a:moveTo>
                    <a:lnTo>
                      <a:pt x="94650" y="27399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îšlïďè"/>
              <p:cNvSpPr/>
              <p:nvPr/>
            </p:nvSpPr>
            <p:spPr>
              <a:xfrm>
                <a:off x="4458783" y="5201048"/>
                <a:ext cx="74372" cy="18108"/>
              </a:xfrm>
              <a:custGeom>
                <a:avLst/>
                <a:gdLst>
                  <a:gd name="connsiteX0" fmla="*/ 0 w 95480"/>
                  <a:gd name="connsiteY0" fmla="*/ 0 h 23247"/>
                  <a:gd name="connsiteX1" fmla="*/ 95481 w 95480"/>
                  <a:gd name="connsiteY1" fmla="*/ 23247 h 23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480" h="23247">
                    <a:moveTo>
                      <a:pt x="0" y="0"/>
                    </a:moveTo>
                    <a:lnTo>
                      <a:pt x="95481" y="23247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íşľíḑè"/>
              <p:cNvSpPr/>
              <p:nvPr/>
            </p:nvSpPr>
            <p:spPr>
              <a:xfrm>
                <a:off x="4465250" y="5172592"/>
                <a:ext cx="74372" cy="15521"/>
              </a:xfrm>
              <a:custGeom>
                <a:avLst/>
                <a:gdLst>
                  <a:gd name="connsiteX0" fmla="*/ 0 w 95480"/>
                  <a:gd name="connsiteY0" fmla="*/ 0 h 19926"/>
                  <a:gd name="connsiteX1" fmla="*/ 95481 w 95480"/>
                  <a:gd name="connsiteY1" fmla="*/ 19926 h 19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480" h="19926">
                    <a:moveTo>
                      <a:pt x="0" y="0"/>
                    </a:moveTo>
                    <a:lnTo>
                      <a:pt x="95481" y="19926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íṩľiďe"/>
              <p:cNvSpPr/>
              <p:nvPr/>
            </p:nvSpPr>
            <p:spPr>
              <a:xfrm>
                <a:off x="4471071" y="5144783"/>
                <a:ext cx="75018" cy="12288"/>
              </a:xfrm>
              <a:custGeom>
                <a:avLst/>
                <a:gdLst>
                  <a:gd name="connsiteX0" fmla="*/ 0 w 96310"/>
                  <a:gd name="connsiteY0" fmla="*/ 0 h 15775"/>
                  <a:gd name="connsiteX1" fmla="*/ 96311 w 96310"/>
                  <a:gd name="connsiteY1" fmla="*/ 15775 h 1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6310" h="15775">
                    <a:moveTo>
                      <a:pt x="0" y="0"/>
                    </a:moveTo>
                    <a:lnTo>
                      <a:pt x="96311" y="15775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íśļïďè"/>
              <p:cNvSpPr/>
              <p:nvPr/>
            </p:nvSpPr>
            <p:spPr>
              <a:xfrm>
                <a:off x="4476891" y="5116975"/>
                <a:ext cx="75018" cy="9700"/>
              </a:xfrm>
              <a:custGeom>
                <a:avLst/>
                <a:gdLst>
                  <a:gd name="connsiteX0" fmla="*/ 0 w 96310"/>
                  <a:gd name="connsiteY0" fmla="*/ 0 h 12453"/>
                  <a:gd name="connsiteX1" fmla="*/ 96311 w 96310"/>
                  <a:gd name="connsiteY1" fmla="*/ 12454 h 12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6310" h="12453">
                    <a:moveTo>
                      <a:pt x="0" y="0"/>
                    </a:moveTo>
                    <a:lnTo>
                      <a:pt x="96311" y="12454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íŝļïḓé"/>
              <p:cNvSpPr/>
              <p:nvPr/>
            </p:nvSpPr>
            <p:spPr>
              <a:xfrm>
                <a:off x="4797016" y="5413170"/>
                <a:ext cx="2069493" cy="417889"/>
              </a:xfrm>
              <a:custGeom>
                <a:avLst/>
                <a:gdLst>
                  <a:gd name="connsiteX0" fmla="*/ 2656852 w 2656852"/>
                  <a:gd name="connsiteY0" fmla="*/ 523898 h 536493"/>
                  <a:gd name="connsiteX1" fmla="*/ 0 w 2656852"/>
                  <a:gd name="connsiteY1" fmla="*/ 0 h 53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56852" h="536493">
                    <a:moveTo>
                      <a:pt x="2656852" y="523898"/>
                    </a:moveTo>
                    <a:cubicBezTo>
                      <a:pt x="1903801" y="587829"/>
                      <a:pt x="949825" y="407661"/>
                      <a:pt x="0" y="0"/>
                    </a:cubicBezTo>
                  </a:path>
                </a:pathLst>
              </a:custGeom>
              <a:noFill/>
              <a:ln w="24894" cap="flat">
                <a:solidFill>
                  <a:srgbClr val="FFD11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íṣḷïḋé"/>
              <p:cNvSpPr/>
              <p:nvPr/>
            </p:nvSpPr>
            <p:spPr>
              <a:xfrm>
                <a:off x="7832057" y="4368076"/>
                <a:ext cx="195377" cy="1045094"/>
              </a:xfrm>
              <a:custGeom>
                <a:avLst/>
                <a:gdLst>
                  <a:gd name="connsiteX0" fmla="*/ 151939 w 250829"/>
                  <a:gd name="connsiteY0" fmla="*/ 0 h 1341710"/>
                  <a:gd name="connsiteX1" fmla="*/ 239947 w 250829"/>
                  <a:gd name="connsiteY1" fmla="*/ 428417 h 1341710"/>
                  <a:gd name="connsiteX2" fmla="*/ 0 w 250829"/>
                  <a:gd name="connsiteY2" fmla="*/ 1341710 h 1341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0829" h="1341710">
                    <a:moveTo>
                      <a:pt x="151939" y="0"/>
                    </a:moveTo>
                    <a:cubicBezTo>
                      <a:pt x="192622" y="133673"/>
                      <a:pt x="222512" y="276479"/>
                      <a:pt x="239947" y="428417"/>
                    </a:cubicBezTo>
                    <a:cubicBezTo>
                      <a:pt x="283951" y="808680"/>
                      <a:pt x="192622" y="1112557"/>
                      <a:pt x="0" y="1341710"/>
                    </a:cubicBezTo>
                  </a:path>
                </a:pathLst>
              </a:custGeom>
              <a:noFill/>
              <a:ln w="24894" cap="flat">
                <a:solidFill>
                  <a:srgbClr val="FFD11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îšḻîḓe"/>
              <p:cNvSpPr/>
              <p:nvPr/>
            </p:nvSpPr>
            <p:spPr>
              <a:xfrm>
                <a:off x="6076221" y="2964702"/>
                <a:ext cx="975895" cy="370568"/>
              </a:xfrm>
              <a:custGeom>
                <a:avLst/>
                <a:gdLst>
                  <a:gd name="connsiteX0" fmla="*/ 0 w 1252871"/>
                  <a:gd name="connsiteY0" fmla="*/ 0 h 475742"/>
                  <a:gd name="connsiteX1" fmla="*/ 1252872 w 1252871"/>
                  <a:gd name="connsiteY1" fmla="*/ 475743 h 475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52871" h="475742">
                    <a:moveTo>
                      <a:pt x="0" y="0"/>
                    </a:moveTo>
                    <a:cubicBezTo>
                      <a:pt x="0" y="0"/>
                      <a:pt x="621870" y="102953"/>
                      <a:pt x="1252872" y="475743"/>
                    </a:cubicBezTo>
                  </a:path>
                </a:pathLst>
              </a:custGeom>
              <a:noFill/>
              <a:ln w="24894" cap="flat">
                <a:solidFill>
                  <a:srgbClr val="FFD11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ïşļíḑé"/>
              <p:cNvSpPr/>
              <p:nvPr/>
            </p:nvSpPr>
            <p:spPr>
              <a:xfrm>
                <a:off x="4905017" y="1841355"/>
                <a:ext cx="32336" cy="32336"/>
              </a:xfrm>
              <a:custGeom>
                <a:avLst/>
                <a:gdLst>
                  <a:gd name="connsiteX0" fmla="*/ 41513 w 41513"/>
                  <a:gd name="connsiteY0" fmla="*/ 20757 h 41513"/>
                  <a:gd name="connsiteX1" fmla="*/ 20757 w 41513"/>
                  <a:gd name="connsiteY1" fmla="*/ 41513 h 41513"/>
                  <a:gd name="connsiteX2" fmla="*/ 0 w 41513"/>
                  <a:gd name="connsiteY2" fmla="*/ 20757 h 41513"/>
                  <a:gd name="connsiteX3" fmla="*/ 20757 w 41513"/>
                  <a:gd name="connsiteY3" fmla="*/ 0 h 41513"/>
                  <a:gd name="connsiteX4" fmla="*/ 41513 w 41513"/>
                  <a:gd name="connsiteY4" fmla="*/ 20757 h 41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13" h="41513">
                    <a:moveTo>
                      <a:pt x="41513" y="20757"/>
                    </a:moveTo>
                    <a:cubicBezTo>
                      <a:pt x="41513" y="32220"/>
                      <a:pt x="32220" y="41513"/>
                      <a:pt x="20757" y="41513"/>
                    </a:cubicBezTo>
                    <a:cubicBezTo>
                      <a:pt x="9293" y="41513"/>
                      <a:pt x="0" y="32220"/>
                      <a:pt x="0" y="20757"/>
                    </a:cubicBezTo>
                    <a:cubicBezTo>
                      <a:pt x="0" y="9293"/>
                      <a:pt x="9293" y="0"/>
                      <a:pt x="20757" y="0"/>
                    </a:cubicBezTo>
                    <a:cubicBezTo>
                      <a:pt x="32220" y="0"/>
                      <a:pt x="41513" y="9293"/>
                      <a:pt x="41513" y="20757"/>
                    </a:cubicBezTo>
                    <a:close/>
                  </a:path>
                </a:pathLst>
              </a:custGeom>
              <a:solidFill>
                <a:srgbClr val="2E60FE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îṩ1íďe"/>
              <p:cNvSpPr/>
              <p:nvPr/>
            </p:nvSpPr>
            <p:spPr>
              <a:xfrm>
                <a:off x="4782141" y="2100042"/>
                <a:ext cx="97007" cy="97007"/>
              </a:xfrm>
              <a:custGeom>
                <a:avLst/>
                <a:gdLst>
                  <a:gd name="connsiteX0" fmla="*/ 124540 w 124539"/>
                  <a:gd name="connsiteY0" fmla="*/ 62270 h 124539"/>
                  <a:gd name="connsiteX1" fmla="*/ 62270 w 124539"/>
                  <a:gd name="connsiteY1" fmla="*/ 124540 h 124539"/>
                  <a:gd name="connsiteX2" fmla="*/ 0 w 124539"/>
                  <a:gd name="connsiteY2" fmla="*/ 62270 h 124539"/>
                  <a:gd name="connsiteX3" fmla="*/ 62270 w 124539"/>
                  <a:gd name="connsiteY3" fmla="*/ 0 h 124539"/>
                  <a:gd name="connsiteX4" fmla="*/ 124540 w 124539"/>
                  <a:gd name="connsiteY4" fmla="*/ 62270 h 124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39" h="124539">
                    <a:moveTo>
                      <a:pt x="124540" y="62270"/>
                    </a:moveTo>
                    <a:cubicBezTo>
                      <a:pt x="124540" y="96661"/>
                      <a:pt x="96661" y="124540"/>
                      <a:pt x="62270" y="124540"/>
                    </a:cubicBezTo>
                    <a:cubicBezTo>
                      <a:pt x="27879" y="124540"/>
                      <a:pt x="0" y="96661"/>
                      <a:pt x="0" y="62270"/>
                    </a:cubicBezTo>
                    <a:cubicBezTo>
                      <a:pt x="0" y="27879"/>
                      <a:pt x="27879" y="0"/>
                      <a:pt x="62270" y="0"/>
                    </a:cubicBezTo>
                    <a:cubicBezTo>
                      <a:pt x="96661" y="0"/>
                      <a:pt x="124540" y="27879"/>
                      <a:pt x="124540" y="62270"/>
                    </a:cubicBezTo>
                    <a:close/>
                  </a:path>
                </a:pathLst>
              </a:custGeom>
              <a:solidFill>
                <a:srgbClr val="2E60FE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íŝḻïḍe"/>
              <p:cNvSpPr/>
              <p:nvPr/>
            </p:nvSpPr>
            <p:spPr>
              <a:xfrm>
                <a:off x="4438665" y="1950570"/>
                <a:ext cx="3198662" cy="3573755"/>
              </a:xfrm>
              <a:custGeom>
                <a:avLst/>
                <a:gdLst>
                  <a:gd name="connsiteX0" fmla="*/ 4106498 w 4106497"/>
                  <a:gd name="connsiteY0" fmla="*/ 2515707 h 4588051"/>
                  <a:gd name="connsiteX1" fmla="*/ 638475 w 4106497"/>
                  <a:gd name="connsiteY1" fmla="*/ 4588052 h 4588051"/>
                  <a:gd name="connsiteX2" fmla="*/ 0 w 4106497"/>
                  <a:gd name="connsiteY2" fmla="*/ 3949577 h 4588051"/>
                  <a:gd name="connsiteX3" fmla="*/ 1042815 w 4106497"/>
                  <a:gd name="connsiteY3" fmla="*/ 0 h 4588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06497" h="4588051">
                    <a:moveTo>
                      <a:pt x="4106498" y="2515707"/>
                    </a:moveTo>
                    <a:lnTo>
                      <a:pt x="638475" y="4588052"/>
                    </a:lnTo>
                    <a:lnTo>
                      <a:pt x="0" y="3949577"/>
                    </a:lnTo>
                    <a:lnTo>
                      <a:pt x="104281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7FAFD">
                      <a:alpha val="50000"/>
                    </a:srgbClr>
                  </a:gs>
                  <a:gs pos="43000">
                    <a:srgbClr val="87FAFD">
                      <a:alpha val="0"/>
                    </a:srgbClr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6924140" y="3742364"/>
              <a:ext cx="1220417" cy="1272962"/>
              <a:chOff x="5422254" y="4872385"/>
              <a:chExt cx="1260674" cy="2944258"/>
            </a:xfrm>
          </p:grpSpPr>
          <p:sp>
            <p:nvSpPr>
              <p:cNvPr id="46" name="对话气泡: 圆角矩形 45"/>
              <p:cNvSpPr/>
              <p:nvPr/>
            </p:nvSpPr>
            <p:spPr>
              <a:xfrm>
                <a:off x="5436099" y="4872385"/>
                <a:ext cx="1246829" cy="2808082"/>
              </a:xfrm>
              <a:prstGeom prst="wedgeRoundRectCallout">
                <a:avLst>
                  <a:gd name="adj1" fmla="val 32834"/>
                  <a:gd name="adj2" fmla="val 29405"/>
                  <a:gd name="adj3" fmla="val 16667"/>
                </a:avLst>
              </a:prstGeom>
              <a:solidFill>
                <a:srgbClr val="F7A18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5422254" y="5093772"/>
                <a:ext cx="1246828" cy="27228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320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先写三横，</a:t>
                </a:r>
                <a:endParaRPr lang="en-US" altLang="zh-CN" sz="32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l"/>
                <a:r>
                  <a:rPr lang="zh-CN" altLang="en-US" sz="320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再写</a:t>
                </a:r>
                <a:r>
                  <a:rPr lang="en-US" altLang="zh-CN" sz="320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“</a:t>
                </a:r>
                <a:r>
                  <a:rPr lang="zh-CN" altLang="en-US" sz="320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人</a:t>
                </a:r>
                <a:r>
                  <a:rPr lang="en-US" altLang="zh-CN" sz="320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”</a:t>
                </a:r>
                <a:r>
                  <a:rPr lang="zh-CN" altLang="en-US" sz="320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，最后写</a:t>
                </a:r>
                <a:r>
                  <a:rPr lang="en-US" altLang="zh-CN" sz="320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“</a:t>
                </a:r>
                <a:r>
                  <a:rPr lang="zh-CN" altLang="en-US" sz="320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日</a:t>
                </a:r>
                <a:r>
                  <a:rPr lang="en-US" altLang="zh-CN" sz="320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”</a:t>
                </a:r>
                <a:endParaRPr lang="en-US" altLang="zh-CN" sz="32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13" name="矩形 10"/>
          <p:cNvSpPr>
            <a:spLocks noChangeArrowheads="1"/>
          </p:cNvSpPr>
          <p:nvPr/>
        </p:nvSpPr>
        <p:spPr bwMode="auto">
          <a:xfrm>
            <a:off x="270892" y="5464282"/>
            <a:ext cx="9601199" cy="53553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盼望着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盼望着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东风来了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春天的脚步近了。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îSlíḋê"/>
          <p:cNvSpPr/>
          <p:nvPr/>
        </p:nvSpPr>
        <p:spPr>
          <a:xfrm>
            <a:off x="0" y="-13892"/>
            <a:ext cx="12192000" cy="928292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150" name="0c38131d-66ce-45a0-847b-0a84904de4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3" y="7816"/>
            <a:ext cx="890359" cy="935414"/>
            <a:chOff x="4002710" y="1229784"/>
            <a:chExt cx="4186580" cy="4398432"/>
          </a:xfrm>
        </p:grpSpPr>
        <p:sp>
          <p:nvSpPr>
            <p:cNvPr id="151" name="í$1idé"/>
            <p:cNvSpPr/>
            <p:nvPr/>
          </p:nvSpPr>
          <p:spPr bwMode="auto">
            <a:xfrm>
              <a:off x="4838008" y="1498128"/>
              <a:ext cx="2170969" cy="2049911"/>
            </a:xfrm>
            <a:custGeom>
              <a:avLst/>
              <a:gdLst>
                <a:gd name="T0" fmla="*/ 479 w 517"/>
                <a:gd name="T1" fmla="*/ 189 h 489"/>
                <a:gd name="T2" fmla="*/ 319 w 517"/>
                <a:gd name="T3" fmla="*/ 450 h 489"/>
                <a:gd name="T4" fmla="*/ 38 w 517"/>
                <a:gd name="T5" fmla="*/ 329 h 489"/>
                <a:gd name="T6" fmla="*/ 189 w 517"/>
                <a:gd name="T7" fmla="*/ 39 h 489"/>
                <a:gd name="T8" fmla="*/ 479 w 517"/>
                <a:gd name="T9" fmla="*/ 1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489">
                  <a:moveTo>
                    <a:pt x="479" y="189"/>
                  </a:moveTo>
                  <a:cubicBezTo>
                    <a:pt x="517" y="311"/>
                    <a:pt x="441" y="412"/>
                    <a:pt x="319" y="450"/>
                  </a:cubicBezTo>
                  <a:cubicBezTo>
                    <a:pt x="197" y="489"/>
                    <a:pt x="77" y="451"/>
                    <a:pt x="38" y="329"/>
                  </a:cubicBezTo>
                  <a:cubicBezTo>
                    <a:pt x="0" y="208"/>
                    <a:pt x="67" y="78"/>
                    <a:pt x="189" y="39"/>
                  </a:cubicBezTo>
                  <a:cubicBezTo>
                    <a:pt x="310" y="0"/>
                    <a:pt x="440" y="68"/>
                    <a:pt x="479" y="189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ïṡľîḋè"/>
            <p:cNvSpPr/>
            <p:nvPr/>
          </p:nvSpPr>
          <p:spPr bwMode="auto">
            <a:xfrm>
              <a:off x="5582513" y="1498128"/>
              <a:ext cx="1426464" cy="1967189"/>
            </a:xfrm>
            <a:custGeom>
              <a:avLst/>
              <a:gdLst>
                <a:gd name="T0" fmla="*/ 302 w 340"/>
                <a:gd name="T1" fmla="*/ 189 h 469"/>
                <a:gd name="T2" fmla="*/ 142 w 340"/>
                <a:gd name="T3" fmla="*/ 450 h 469"/>
                <a:gd name="T4" fmla="*/ 0 w 340"/>
                <a:gd name="T5" fmla="*/ 459 h 469"/>
                <a:gd name="T6" fmla="*/ 148 w 340"/>
                <a:gd name="T7" fmla="*/ 349 h 469"/>
                <a:gd name="T8" fmla="*/ 204 w 340"/>
                <a:gd name="T9" fmla="*/ 183 h 469"/>
                <a:gd name="T10" fmla="*/ 85 w 340"/>
                <a:gd name="T11" fmla="*/ 83 h 469"/>
                <a:gd name="T12" fmla="*/ 7 w 340"/>
                <a:gd name="T13" fmla="*/ 41 h 469"/>
                <a:gd name="T14" fmla="*/ 12 w 340"/>
                <a:gd name="T15" fmla="*/ 39 h 469"/>
                <a:gd name="T16" fmla="*/ 302 w 340"/>
                <a:gd name="T17" fmla="*/ 18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469">
                  <a:moveTo>
                    <a:pt x="302" y="189"/>
                  </a:moveTo>
                  <a:cubicBezTo>
                    <a:pt x="340" y="311"/>
                    <a:pt x="264" y="412"/>
                    <a:pt x="142" y="450"/>
                  </a:cubicBezTo>
                  <a:cubicBezTo>
                    <a:pt x="93" y="466"/>
                    <a:pt x="44" y="469"/>
                    <a:pt x="0" y="459"/>
                  </a:cubicBezTo>
                  <a:cubicBezTo>
                    <a:pt x="37" y="433"/>
                    <a:pt x="105" y="384"/>
                    <a:pt x="148" y="349"/>
                  </a:cubicBezTo>
                  <a:cubicBezTo>
                    <a:pt x="210" y="299"/>
                    <a:pt x="224" y="255"/>
                    <a:pt x="204" y="183"/>
                  </a:cubicBezTo>
                  <a:cubicBezTo>
                    <a:pt x="183" y="112"/>
                    <a:pt x="85" y="83"/>
                    <a:pt x="85" y="8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0"/>
                    <a:pt x="10" y="40"/>
                    <a:pt x="12" y="39"/>
                  </a:cubicBezTo>
                  <a:cubicBezTo>
                    <a:pt x="133" y="0"/>
                    <a:pt x="263" y="68"/>
                    <a:pt x="302" y="189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íṣḷiḑe"/>
            <p:cNvSpPr/>
            <p:nvPr/>
          </p:nvSpPr>
          <p:spPr bwMode="auto">
            <a:xfrm>
              <a:off x="4317460" y="3870860"/>
              <a:ext cx="1045132" cy="746523"/>
            </a:xfrm>
            <a:custGeom>
              <a:avLst/>
              <a:gdLst>
                <a:gd name="T0" fmla="*/ 3 w 249"/>
                <a:gd name="T1" fmla="*/ 148 h 178"/>
                <a:gd name="T2" fmla="*/ 7 w 249"/>
                <a:gd name="T3" fmla="*/ 133 h 178"/>
                <a:gd name="T4" fmla="*/ 66 w 249"/>
                <a:gd name="T5" fmla="*/ 99 h 178"/>
                <a:gd name="T6" fmla="*/ 11 w 249"/>
                <a:gd name="T7" fmla="*/ 91 h 178"/>
                <a:gd name="T8" fmla="*/ 2 w 249"/>
                <a:gd name="T9" fmla="*/ 79 h 178"/>
                <a:gd name="T10" fmla="*/ 14 w 249"/>
                <a:gd name="T11" fmla="*/ 69 h 178"/>
                <a:gd name="T12" fmla="*/ 96 w 249"/>
                <a:gd name="T13" fmla="*/ 81 h 178"/>
                <a:gd name="T14" fmla="*/ 232 w 249"/>
                <a:gd name="T15" fmla="*/ 3 h 178"/>
                <a:gd name="T16" fmla="*/ 246 w 249"/>
                <a:gd name="T17" fmla="*/ 7 h 178"/>
                <a:gd name="T18" fmla="*/ 245 w 249"/>
                <a:gd name="T19" fmla="*/ 19 h 178"/>
                <a:gd name="T20" fmla="*/ 242 w 249"/>
                <a:gd name="T21" fmla="*/ 22 h 178"/>
                <a:gd name="T22" fmla="*/ 130 w 249"/>
                <a:gd name="T23" fmla="*/ 87 h 178"/>
                <a:gd name="T24" fmla="*/ 129 w 249"/>
                <a:gd name="T25" fmla="*/ 89 h 178"/>
                <a:gd name="T26" fmla="*/ 97 w 249"/>
                <a:gd name="T27" fmla="*/ 170 h 178"/>
                <a:gd name="T28" fmla="*/ 83 w 249"/>
                <a:gd name="T29" fmla="*/ 176 h 178"/>
                <a:gd name="T30" fmla="*/ 77 w 249"/>
                <a:gd name="T31" fmla="*/ 161 h 178"/>
                <a:gd name="T32" fmla="*/ 100 w 249"/>
                <a:gd name="T33" fmla="*/ 104 h 178"/>
                <a:gd name="T34" fmla="*/ 18 w 249"/>
                <a:gd name="T35" fmla="*/ 152 h 178"/>
                <a:gd name="T36" fmla="*/ 3 w 249"/>
                <a:gd name="T37" fmla="*/ 14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78">
                  <a:moveTo>
                    <a:pt x="3" y="148"/>
                  </a:moveTo>
                  <a:cubicBezTo>
                    <a:pt x="0" y="142"/>
                    <a:pt x="2" y="136"/>
                    <a:pt x="7" y="133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5" y="90"/>
                    <a:pt x="1" y="85"/>
                    <a:pt x="2" y="79"/>
                  </a:cubicBezTo>
                  <a:cubicBezTo>
                    <a:pt x="3" y="73"/>
                    <a:pt x="8" y="69"/>
                    <a:pt x="14" y="69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7" y="0"/>
                    <a:pt x="243" y="2"/>
                    <a:pt x="246" y="7"/>
                  </a:cubicBezTo>
                  <a:cubicBezTo>
                    <a:pt x="249" y="11"/>
                    <a:pt x="248" y="16"/>
                    <a:pt x="245" y="19"/>
                  </a:cubicBezTo>
                  <a:cubicBezTo>
                    <a:pt x="245" y="20"/>
                    <a:pt x="244" y="21"/>
                    <a:pt x="242" y="22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8"/>
                    <a:pt x="130" y="88"/>
                    <a:pt x="129" y="89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95" y="175"/>
                    <a:pt x="88" y="178"/>
                    <a:pt x="83" y="176"/>
                  </a:cubicBezTo>
                  <a:cubicBezTo>
                    <a:pt x="77" y="173"/>
                    <a:pt x="75" y="167"/>
                    <a:pt x="77" y="161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3" y="155"/>
                    <a:pt x="6" y="153"/>
                    <a:pt x="3" y="148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ṩľïḍé"/>
            <p:cNvSpPr/>
            <p:nvPr/>
          </p:nvSpPr>
          <p:spPr bwMode="auto">
            <a:xfrm>
              <a:off x="4002710" y="3943495"/>
              <a:ext cx="990657" cy="895827"/>
            </a:xfrm>
            <a:custGeom>
              <a:avLst/>
              <a:gdLst>
                <a:gd name="T0" fmla="*/ 185 w 236"/>
                <a:gd name="T1" fmla="*/ 3 h 214"/>
                <a:gd name="T2" fmla="*/ 236 w 236"/>
                <a:gd name="T3" fmla="*/ 86 h 214"/>
                <a:gd name="T4" fmla="*/ 194 w 236"/>
                <a:gd name="T5" fmla="*/ 106 h 214"/>
                <a:gd name="T6" fmla="*/ 148 w 236"/>
                <a:gd name="T7" fmla="*/ 181 h 214"/>
                <a:gd name="T8" fmla="*/ 10 w 236"/>
                <a:gd name="T9" fmla="*/ 115 h 214"/>
                <a:gd name="T10" fmla="*/ 120 w 236"/>
                <a:gd name="T11" fmla="*/ 45 h 214"/>
                <a:gd name="T12" fmla="*/ 73 w 236"/>
                <a:gd name="T13" fmla="*/ 29 h 214"/>
                <a:gd name="T14" fmla="*/ 151 w 236"/>
                <a:gd name="T15" fmla="*/ 28 h 214"/>
                <a:gd name="T16" fmla="*/ 185 w 236"/>
                <a:gd name="T1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214">
                  <a:moveTo>
                    <a:pt x="185" y="3"/>
                  </a:moveTo>
                  <a:cubicBezTo>
                    <a:pt x="236" y="86"/>
                    <a:pt x="236" y="86"/>
                    <a:pt x="236" y="86"/>
                  </a:cubicBezTo>
                  <a:cubicBezTo>
                    <a:pt x="194" y="106"/>
                    <a:pt x="194" y="106"/>
                    <a:pt x="194" y="106"/>
                  </a:cubicBezTo>
                  <a:cubicBezTo>
                    <a:pt x="194" y="106"/>
                    <a:pt x="176" y="165"/>
                    <a:pt x="148" y="181"/>
                  </a:cubicBezTo>
                  <a:cubicBezTo>
                    <a:pt x="91" y="214"/>
                    <a:pt x="0" y="160"/>
                    <a:pt x="10" y="115"/>
                  </a:cubicBezTo>
                  <a:cubicBezTo>
                    <a:pt x="18" y="81"/>
                    <a:pt x="91" y="38"/>
                    <a:pt x="120" y="45"/>
                  </a:cubicBezTo>
                  <a:cubicBezTo>
                    <a:pt x="120" y="45"/>
                    <a:pt x="76" y="41"/>
                    <a:pt x="73" y="29"/>
                  </a:cubicBezTo>
                  <a:cubicBezTo>
                    <a:pt x="67" y="1"/>
                    <a:pt x="136" y="0"/>
                    <a:pt x="151" y="28"/>
                  </a:cubicBezTo>
                  <a:lnTo>
                    <a:pt x="185" y="3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iṧlïḑè"/>
            <p:cNvSpPr/>
            <p:nvPr/>
          </p:nvSpPr>
          <p:spPr bwMode="auto">
            <a:xfrm>
              <a:off x="4363865" y="4185610"/>
              <a:ext cx="629500" cy="566954"/>
            </a:xfrm>
            <a:custGeom>
              <a:avLst/>
              <a:gdLst>
                <a:gd name="T0" fmla="*/ 132 w 150"/>
                <a:gd name="T1" fmla="*/ 0 h 135"/>
                <a:gd name="T2" fmla="*/ 84 w 150"/>
                <a:gd name="T3" fmla="*/ 24 h 135"/>
                <a:gd name="T4" fmla="*/ 60 w 150"/>
                <a:gd name="T5" fmla="*/ 85 h 135"/>
                <a:gd name="T6" fmla="*/ 0 w 150"/>
                <a:gd name="T7" fmla="*/ 131 h 135"/>
                <a:gd name="T8" fmla="*/ 62 w 150"/>
                <a:gd name="T9" fmla="*/ 123 h 135"/>
                <a:gd name="T10" fmla="*/ 108 w 150"/>
                <a:gd name="T11" fmla="*/ 48 h 135"/>
                <a:gd name="T12" fmla="*/ 150 w 150"/>
                <a:gd name="T13" fmla="*/ 28 h 135"/>
                <a:gd name="T14" fmla="*/ 132 w 15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35">
                  <a:moveTo>
                    <a:pt x="13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74" y="59"/>
                    <a:pt x="60" y="85"/>
                  </a:cubicBezTo>
                  <a:cubicBezTo>
                    <a:pt x="50" y="104"/>
                    <a:pt x="17" y="122"/>
                    <a:pt x="0" y="131"/>
                  </a:cubicBezTo>
                  <a:cubicBezTo>
                    <a:pt x="21" y="135"/>
                    <a:pt x="43" y="134"/>
                    <a:pt x="62" y="123"/>
                  </a:cubicBezTo>
                  <a:cubicBezTo>
                    <a:pt x="90" y="107"/>
                    <a:pt x="108" y="48"/>
                    <a:pt x="108" y="48"/>
                  </a:cubicBezTo>
                  <a:cubicBezTo>
                    <a:pt x="150" y="28"/>
                    <a:pt x="150" y="28"/>
                    <a:pt x="150" y="28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ïṩliḍè"/>
            <p:cNvSpPr/>
            <p:nvPr/>
          </p:nvSpPr>
          <p:spPr bwMode="auto">
            <a:xfrm>
              <a:off x="5427156" y="1229784"/>
              <a:ext cx="2064035" cy="964427"/>
            </a:xfrm>
            <a:custGeom>
              <a:avLst/>
              <a:gdLst>
                <a:gd name="T0" fmla="*/ 0 w 492"/>
                <a:gd name="T1" fmla="*/ 86 h 230"/>
                <a:gd name="T2" fmla="*/ 152 w 492"/>
                <a:gd name="T3" fmla="*/ 8 h 230"/>
                <a:gd name="T4" fmla="*/ 417 w 492"/>
                <a:gd name="T5" fmla="*/ 108 h 230"/>
                <a:gd name="T6" fmla="*/ 492 w 492"/>
                <a:gd name="T7" fmla="*/ 213 h 230"/>
                <a:gd name="T8" fmla="*/ 468 w 492"/>
                <a:gd name="T9" fmla="*/ 230 h 230"/>
                <a:gd name="T10" fmla="*/ 374 w 492"/>
                <a:gd name="T11" fmla="*/ 172 h 230"/>
                <a:gd name="T12" fmla="*/ 365 w 492"/>
                <a:gd name="T13" fmla="*/ 196 h 230"/>
                <a:gd name="T14" fmla="*/ 0 w 492"/>
                <a:gd name="T15" fmla="*/ 8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230">
                  <a:moveTo>
                    <a:pt x="0" y="86"/>
                  </a:moveTo>
                  <a:cubicBezTo>
                    <a:pt x="0" y="86"/>
                    <a:pt x="70" y="16"/>
                    <a:pt x="152" y="8"/>
                  </a:cubicBezTo>
                  <a:cubicBezTo>
                    <a:pt x="234" y="0"/>
                    <a:pt x="346" y="28"/>
                    <a:pt x="417" y="108"/>
                  </a:cubicBezTo>
                  <a:cubicBezTo>
                    <a:pt x="462" y="159"/>
                    <a:pt x="492" y="213"/>
                    <a:pt x="492" y="213"/>
                  </a:cubicBezTo>
                  <a:cubicBezTo>
                    <a:pt x="468" y="230"/>
                    <a:pt x="468" y="230"/>
                    <a:pt x="468" y="230"/>
                  </a:cubicBezTo>
                  <a:cubicBezTo>
                    <a:pt x="468" y="230"/>
                    <a:pt x="402" y="170"/>
                    <a:pt x="374" y="172"/>
                  </a:cubicBezTo>
                  <a:cubicBezTo>
                    <a:pt x="365" y="172"/>
                    <a:pt x="365" y="196"/>
                    <a:pt x="365" y="19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ḷiďé"/>
            <p:cNvSpPr/>
            <p:nvPr/>
          </p:nvSpPr>
          <p:spPr bwMode="auto">
            <a:xfrm>
              <a:off x="6333071" y="1661557"/>
              <a:ext cx="1099609" cy="532654"/>
            </a:xfrm>
            <a:custGeom>
              <a:avLst/>
              <a:gdLst>
                <a:gd name="T0" fmla="*/ 127 w 262"/>
                <a:gd name="T1" fmla="*/ 7 h 127"/>
                <a:gd name="T2" fmla="*/ 0 w 262"/>
                <a:gd name="T3" fmla="*/ 48 h 127"/>
                <a:gd name="T4" fmla="*/ 149 w 262"/>
                <a:gd name="T5" fmla="*/ 93 h 127"/>
                <a:gd name="T6" fmla="*/ 158 w 262"/>
                <a:gd name="T7" fmla="*/ 69 h 127"/>
                <a:gd name="T8" fmla="*/ 252 w 262"/>
                <a:gd name="T9" fmla="*/ 127 h 127"/>
                <a:gd name="T10" fmla="*/ 262 w 262"/>
                <a:gd name="T11" fmla="*/ 120 h 127"/>
                <a:gd name="T12" fmla="*/ 127 w 262"/>
                <a:gd name="T13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27">
                  <a:moveTo>
                    <a:pt x="127" y="7"/>
                  </a:moveTo>
                  <a:cubicBezTo>
                    <a:pt x="62" y="13"/>
                    <a:pt x="20" y="36"/>
                    <a:pt x="0" y="4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49" y="93"/>
                    <a:pt x="149" y="69"/>
                    <a:pt x="158" y="69"/>
                  </a:cubicBezTo>
                  <a:cubicBezTo>
                    <a:pt x="186" y="67"/>
                    <a:pt x="252" y="127"/>
                    <a:pt x="252" y="127"/>
                  </a:cubicBezTo>
                  <a:cubicBezTo>
                    <a:pt x="262" y="120"/>
                    <a:pt x="262" y="120"/>
                    <a:pt x="262" y="120"/>
                  </a:cubicBezTo>
                  <a:cubicBezTo>
                    <a:pt x="247" y="91"/>
                    <a:pt x="195" y="0"/>
                    <a:pt x="127" y="7"/>
                  </a:cubicBez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iś1iḋé"/>
            <p:cNvSpPr/>
            <p:nvPr/>
          </p:nvSpPr>
          <p:spPr bwMode="auto">
            <a:xfrm>
              <a:off x="4914678" y="2617913"/>
              <a:ext cx="3014338" cy="3010303"/>
            </a:xfrm>
            <a:custGeom>
              <a:avLst/>
              <a:gdLst>
                <a:gd name="T0" fmla="*/ 664 w 718"/>
                <a:gd name="T1" fmla="*/ 261 h 718"/>
                <a:gd name="T2" fmla="*/ 457 w 718"/>
                <a:gd name="T3" fmla="*/ 664 h 718"/>
                <a:gd name="T4" fmla="*/ 55 w 718"/>
                <a:gd name="T5" fmla="*/ 457 h 718"/>
                <a:gd name="T6" fmla="*/ 261 w 718"/>
                <a:gd name="T7" fmla="*/ 55 h 718"/>
                <a:gd name="T8" fmla="*/ 664 w 718"/>
                <a:gd name="T9" fmla="*/ 261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718">
                  <a:moveTo>
                    <a:pt x="664" y="261"/>
                  </a:moveTo>
                  <a:cubicBezTo>
                    <a:pt x="718" y="430"/>
                    <a:pt x="626" y="610"/>
                    <a:pt x="457" y="664"/>
                  </a:cubicBezTo>
                  <a:cubicBezTo>
                    <a:pt x="289" y="718"/>
                    <a:pt x="109" y="626"/>
                    <a:pt x="55" y="457"/>
                  </a:cubicBezTo>
                  <a:cubicBezTo>
                    <a:pt x="0" y="289"/>
                    <a:pt x="93" y="109"/>
                    <a:pt x="261" y="55"/>
                  </a:cubicBezTo>
                  <a:cubicBezTo>
                    <a:pt x="430" y="0"/>
                    <a:pt x="610" y="93"/>
                    <a:pt x="664" y="261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ïśḻiḑe"/>
            <p:cNvSpPr/>
            <p:nvPr/>
          </p:nvSpPr>
          <p:spPr bwMode="auto">
            <a:xfrm>
              <a:off x="5842788" y="2803535"/>
              <a:ext cx="2043859" cy="2423173"/>
            </a:xfrm>
            <a:custGeom>
              <a:avLst/>
              <a:gdLst>
                <a:gd name="T0" fmla="*/ 443 w 487"/>
                <a:gd name="T1" fmla="*/ 217 h 578"/>
                <a:gd name="T2" fmla="*/ 321 w 487"/>
                <a:gd name="T3" fmla="*/ 578 h 578"/>
                <a:gd name="T4" fmla="*/ 387 w 487"/>
                <a:gd name="T5" fmla="*/ 460 h 578"/>
                <a:gd name="T6" fmla="*/ 339 w 487"/>
                <a:gd name="T7" fmla="*/ 390 h 578"/>
                <a:gd name="T8" fmla="*/ 273 w 487"/>
                <a:gd name="T9" fmla="*/ 429 h 578"/>
                <a:gd name="T10" fmla="*/ 264 w 487"/>
                <a:gd name="T11" fmla="*/ 156 h 578"/>
                <a:gd name="T12" fmla="*/ 139 w 487"/>
                <a:gd name="T13" fmla="*/ 197 h 578"/>
                <a:gd name="T14" fmla="*/ 0 w 487"/>
                <a:gd name="T15" fmla="*/ 194 h 578"/>
                <a:gd name="T16" fmla="*/ 193 w 487"/>
                <a:gd name="T17" fmla="*/ 0 h 578"/>
                <a:gd name="T18" fmla="*/ 443 w 487"/>
                <a:gd name="T19" fmla="*/ 21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578">
                  <a:moveTo>
                    <a:pt x="443" y="217"/>
                  </a:moveTo>
                  <a:cubicBezTo>
                    <a:pt x="487" y="355"/>
                    <a:pt x="434" y="500"/>
                    <a:pt x="321" y="578"/>
                  </a:cubicBezTo>
                  <a:cubicBezTo>
                    <a:pt x="362" y="540"/>
                    <a:pt x="373" y="497"/>
                    <a:pt x="387" y="460"/>
                  </a:cubicBezTo>
                  <a:cubicBezTo>
                    <a:pt x="401" y="423"/>
                    <a:pt x="377" y="364"/>
                    <a:pt x="339" y="390"/>
                  </a:cubicBezTo>
                  <a:cubicBezTo>
                    <a:pt x="302" y="417"/>
                    <a:pt x="273" y="429"/>
                    <a:pt x="273" y="429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177" y="190"/>
                    <a:pt x="139" y="197"/>
                  </a:cubicBezTo>
                  <a:cubicBezTo>
                    <a:pt x="100" y="203"/>
                    <a:pt x="66" y="206"/>
                    <a:pt x="0" y="194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307" y="20"/>
                    <a:pt x="405" y="100"/>
                    <a:pt x="443" y="217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iṥḷídè"/>
            <p:cNvSpPr/>
            <p:nvPr/>
          </p:nvSpPr>
          <p:spPr bwMode="auto">
            <a:xfrm>
              <a:off x="6546940" y="2928628"/>
              <a:ext cx="474144" cy="1489010"/>
            </a:xfrm>
            <a:custGeom>
              <a:avLst/>
              <a:gdLst>
                <a:gd name="T0" fmla="*/ 92 w 113"/>
                <a:gd name="T1" fmla="*/ 0 h 355"/>
                <a:gd name="T2" fmla="*/ 101 w 113"/>
                <a:gd name="T3" fmla="*/ 256 h 355"/>
                <a:gd name="T4" fmla="*/ 22 w 113"/>
                <a:gd name="T5" fmla="*/ 348 h 355"/>
                <a:gd name="T6" fmla="*/ 13 w 113"/>
                <a:gd name="T7" fmla="*/ 355 h 355"/>
                <a:gd name="T8" fmla="*/ 0 w 113"/>
                <a:gd name="T9" fmla="*/ 31 h 355"/>
                <a:gd name="T10" fmla="*/ 92 w 113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55">
                  <a:moveTo>
                    <a:pt x="92" y="0"/>
                  </a:moveTo>
                  <a:cubicBezTo>
                    <a:pt x="97" y="54"/>
                    <a:pt x="113" y="214"/>
                    <a:pt x="101" y="256"/>
                  </a:cubicBezTo>
                  <a:cubicBezTo>
                    <a:pt x="86" y="307"/>
                    <a:pt x="52" y="336"/>
                    <a:pt x="22" y="348"/>
                  </a:cubicBezTo>
                  <a:cubicBezTo>
                    <a:pt x="18" y="350"/>
                    <a:pt x="15" y="352"/>
                    <a:pt x="13" y="355"/>
                  </a:cubicBezTo>
                  <a:cubicBezTo>
                    <a:pt x="17" y="212"/>
                    <a:pt x="17" y="85"/>
                    <a:pt x="0" y="31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şḻïḓê"/>
            <p:cNvSpPr/>
            <p:nvPr/>
          </p:nvSpPr>
          <p:spPr bwMode="auto">
            <a:xfrm>
              <a:off x="6601416" y="2916522"/>
              <a:ext cx="466073" cy="1571734"/>
            </a:xfrm>
            <a:custGeom>
              <a:avLst/>
              <a:gdLst>
                <a:gd name="T0" fmla="*/ 100 w 111"/>
                <a:gd name="T1" fmla="*/ 11 h 375"/>
                <a:gd name="T2" fmla="*/ 111 w 111"/>
                <a:gd name="T3" fmla="*/ 309 h 375"/>
                <a:gd name="T4" fmla="*/ 0 w 111"/>
                <a:gd name="T5" fmla="*/ 375 h 375"/>
                <a:gd name="T6" fmla="*/ 0 w 111"/>
                <a:gd name="T7" fmla="*/ 366 h 375"/>
                <a:gd name="T8" fmla="*/ 0 w 111"/>
                <a:gd name="T9" fmla="*/ 358 h 375"/>
                <a:gd name="T10" fmla="*/ 9 w 111"/>
                <a:gd name="T11" fmla="*/ 351 h 375"/>
                <a:gd name="T12" fmla="*/ 88 w 111"/>
                <a:gd name="T13" fmla="*/ 259 h 375"/>
                <a:gd name="T14" fmla="*/ 79 w 111"/>
                <a:gd name="T15" fmla="*/ 3 h 375"/>
                <a:gd name="T16" fmla="*/ 89 w 111"/>
                <a:gd name="T17" fmla="*/ 0 h 375"/>
                <a:gd name="T18" fmla="*/ 100 w 111"/>
                <a:gd name="T19" fmla="*/ 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375">
                  <a:moveTo>
                    <a:pt x="100" y="11"/>
                  </a:moveTo>
                  <a:cubicBezTo>
                    <a:pt x="111" y="309"/>
                    <a:pt x="111" y="309"/>
                    <a:pt x="111" y="309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2" y="355"/>
                    <a:pt x="5" y="353"/>
                    <a:pt x="9" y="351"/>
                  </a:cubicBezTo>
                  <a:cubicBezTo>
                    <a:pt x="39" y="339"/>
                    <a:pt x="73" y="310"/>
                    <a:pt x="88" y="259"/>
                  </a:cubicBezTo>
                  <a:cubicBezTo>
                    <a:pt x="100" y="217"/>
                    <a:pt x="84" y="57"/>
                    <a:pt x="79" y="3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100" y="11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iślíďe"/>
            <p:cNvSpPr/>
            <p:nvPr/>
          </p:nvSpPr>
          <p:spPr bwMode="auto">
            <a:xfrm>
              <a:off x="6601416" y="4207805"/>
              <a:ext cx="474144" cy="423702"/>
            </a:xfrm>
            <a:custGeom>
              <a:avLst/>
              <a:gdLst>
                <a:gd name="T0" fmla="*/ 4 w 235"/>
                <a:gd name="T1" fmla="*/ 210 h 210"/>
                <a:gd name="T2" fmla="*/ 31 w 235"/>
                <a:gd name="T3" fmla="*/ 195 h 210"/>
                <a:gd name="T4" fmla="*/ 35 w 235"/>
                <a:gd name="T5" fmla="*/ 124 h 210"/>
                <a:gd name="T6" fmla="*/ 40 w 235"/>
                <a:gd name="T7" fmla="*/ 203 h 210"/>
                <a:gd name="T8" fmla="*/ 75 w 235"/>
                <a:gd name="T9" fmla="*/ 183 h 210"/>
                <a:gd name="T10" fmla="*/ 81 w 235"/>
                <a:gd name="T11" fmla="*/ 89 h 210"/>
                <a:gd name="T12" fmla="*/ 85 w 235"/>
                <a:gd name="T13" fmla="*/ 176 h 210"/>
                <a:gd name="T14" fmla="*/ 110 w 235"/>
                <a:gd name="T15" fmla="*/ 162 h 210"/>
                <a:gd name="T16" fmla="*/ 125 w 235"/>
                <a:gd name="T17" fmla="*/ 62 h 210"/>
                <a:gd name="T18" fmla="*/ 119 w 235"/>
                <a:gd name="T19" fmla="*/ 149 h 210"/>
                <a:gd name="T20" fmla="*/ 150 w 235"/>
                <a:gd name="T21" fmla="*/ 135 h 210"/>
                <a:gd name="T22" fmla="*/ 160 w 235"/>
                <a:gd name="T23" fmla="*/ 52 h 210"/>
                <a:gd name="T24" fmla="*/ 162 w 235"/>
                <a:gd name="T25" fmla="*/ 120 h 210"/>
                <a:gd name="T26" fmla="*/ 189 w 235"/>
                <a:gd name="T27" fmla="*/ 101 h 210"/>
                <a:gd name="T28" fmla="*/ 194 w 235"/>
                <a:gd name="T29" fmla="*/ 25 h 210"/>
                <a:gd name="T30" fmla="*/ 198 w 235"/>
                <a:gd name="T31" fmla="*/ 97 h 210"/>
                <a:gd name="T32" fmla="*/ 214 w 235"/>
                <a:gd name="T33" fmla="*/ 85 h 210"/>
                <a:gd name="T34" fmla="*/ 217 w 235"/>
                <a:gd name="T35" fmla="*/ 23 h 210"/>
                <a:gd name="T36" fmla="*/ 223 w 235"/>
                <a:gd name="T37" fmla="*/ 79 h 210"/>
                <a:gd name="T38" fmla="*/ 235 w 235"/>
                <a:gd name="T39" fmla="*/ 70 h 210"/>
                <a:gd name="T40" fmla="*/ 231 w 235"/>
                <a:gd name="T41" fmla="*/ 0 h 210"/>
                <a:gd name="T42" fmla="*/ 0 w 235"/>
                <a:gd name="T43" fmla="*/ 133 h 210"/>
                <a:gd name="T44" fmla="*/ 4 w 235"/>
                <a:gd name="T4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5" h="210">
                  <a:moveTo>
                    <a:pt x="4" y="210"/>
                  </a:moveTo>
                  <a:lnTo>
                    <a:pt x="31" y="195"/>
                  </a:lnTo>
                  <a:lnTo>
                    <a:pt x="35" y="124"/>
                  </a:lnTo>
                  <a:lnTo>
                    <a:pt x="40" y="203"/>
                  </a:lnTo>
                  <a:lnTo>
                    <a:pt x="75" y="183"/>
                  </a:lnTo>
                  <a:lnTo>
                    <a:pt x="81" y="89"/>
                  </a:lnTo>
                  <a:lnTo>
                    <a:pt x="85" y="176"/>
                  </a:lnTo>
                  <a:lnTo>
                    <a:pt x="110" y="162"/>
                  </a:lnTo>
                  <a:lnTo>
                    <a:pt x="125" y="62"/>
                  </a:lnTo>
                  <a:lnTo>
                    <a:pt x="119" y="149"/>
                  </a:lnTo>
                  <a:lnTo>
                    <a:pt x="150" y="135"/>
                  </a:lnTo>
                  <a:lnTo>
                    <a:pt x="160" y="52"/>
                  </a:lnTo>
                  <a:lnTo>
                    <a:pt x="162" y="120"/>
                  </a:lnTo>
                  <a:lnTo>
                    <a:pt x="189" y="101"/>
                  </a:lnTo>
                  <a:lnTo>
                    <a:pt x="194" y="25"/>
                  </a:lnTo>
                  <a:lnTo>
                    <a:pt x="198" y="97"/>
                  </a:lnTo>
                  <a:lnTo>
                    <a:pt x="214" y="85"/>
                  </a:lnTo>
                  <a:lnTo>
                    <a:pt x="217" y="23"/>
                  </a:lnTo>
                  <a:lnTo>
                    <a:pt x="223" y="79"/>
                  </a:lnTo>
                  <a:lnTo>
                    <a:pt x="235" y="70"/>
                  </a:lnTo>
                  <a:lnTo>
                    <a:pt x="231" y="0"/>
                  </a:lnTo>
                  <a:lnTo>
                    <a:pt x="0" y="133"/>
                  </a:lnTo>
                  <a:lnTo>
                    <a:pt x="4" y="210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ísļïḓe"/>
            <p:cNvSpPr/>
            <p:nvPr/>
          </p:nvSpPr>
          <p:spPr bwMode="auto">
            <a:xfrm>
              <a:off x="5043807" y="2476679"/>
              <a:ext cx="2039824" cy="1152067"/>
            </a:xfrm>
            <a:custGeom>
              <a:avLst/>
              <a:gdLst>
                <a:gd name="T0" fmla="*/ 0 w 486"/>
                <a:gd name="T1" fmla="*/ 184 h 275"/>
                <a:gd name="T2" fmla="*/ 308 w 486"/>
                <a:gd name="T3" fmla="*/ 85 h 275"/>
                <a:gd name="T4" fmla="*/ 451 w 486"/>
                <a:gd name="T5" fmla="*/ 0 h 275"/>
                <a:gd name="T6" fmla="*/ 486 w 486"/>
                <a:gd name="T7" fmla="*/ 106 h 275"/>
                <a:gd name="T8" fmla="*/ 214 w 486"/>
                <a:gd name="T9" fmla="*/ 258 h 275"/>
                <a:gd name="T10" fmla="*/ 22 w 486"/>
                <a:gd name="T11" fmla="*/ 254 h 275"/>
                <a:gd name="T12" fmla="*/ 0 w 486"/>
                <a:gd name="T13" fmla="*/ 18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75">
                  <a:moveTo>
                    <a:pt x="0" y="184"/>
                  </a:moveTo>
                  <a:cubicBezTo>
                    <a:pt x="84" y="197"/>
                    <a:pt x="211" y="161"/>
                    <a:pt x="308" y="85"/>
                  </a:cubicBezTo>
                  <a:cubicBezTo>
                    <a:pt x="390" y="22"/>
                    <a:pt x="451" y="0"/>
                    <a:pt x="451" y="0"/>
                  </a:cubicBezTo>
                  <a:cubicBezTo>
                    <a:pt x="486" y="106"/>
                    <a:pt x="486" y="106"/>
                    <a:pt x="486" y="106"/>
                  </a:cubicBezTo>
                  <a:cubicBezTo>
                    <a:pt x="486" y="106"/>
                    <a:pt x="373" y="228"/>
                    <a:pt x="214" y="258"/>
                  </a:cubicBezTo>
                  <a:cubicBezTo>
                    <a:pt x="127" y="275"/>
                    <a:pt x="22" y="254"/>
                    <a:pt x="22" y="254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îSļîde"/>
            <p:cNvSpPr/>
            <p:nvPr/>
          </p:nvSpPr>
          <p:spPr bwMode="auto">
            <a:xfrm>
              <a:off x="5124512" y="2807570"/>
              <a:ext cx="1959119" cy="821176"/>
            </a:xfrm>
            <a:custGeom>
              <a:avLst/>
              <a:gdLst>
                <a:gd name="T0" fmla="*/ 467 w 467"/>
                <a:gd name="T1" fmla="*/ 27 h 196"/>
                <a:gd name="T2" fmla="*/ 195 w 467"/>
                <a:gd name="T3" fmla="*/ 179 h 196"/>
                <a:gd name="T4" fmla="*/ 3 w 467"/>
                <a:gd name="T5" fmla="*/ 175 h 196"/>
                <a:gd name="T6" fmla="*/ 0 w 467"/>
                <a:gd name="T7" fmla="*/ 164 h 196"/>
                <a:gd name="T8" fmla="*/ 223 w 467"/>
                <a:gd name="T9" fmla="*/ 146 h 196"/>
                <a:gd name="T10" fmla="*/ 445 w 467"/>
                <a:gd name="T11" fmla="*/ 10 h 196"/>
                <a:gd name="T12" fmla="*/ 458 w 467"/>
                <a:gd name="T13" fmla="*/ 0 h 196"/>
                <a:gd name="T14" fmla="*/ 467 w 467"/>
                <a:gd name="T15" fmla="*/ 2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7" h="196">
                  <a:moveTo>
                    <a:pt x="467" y="27"/>
                  </a:moveTo>
                  <a:cubicBezTo>
                    <a:pt x="467" y="27"/>
                    <a:pt x="354" y="149"/>
                    <a:pt x="195" y="179"/>
                  </a:cubicBezTo>
                  <a:cubicBezTo>
                    <a:pt x="108" y="196"/>
                    <a:pt x="3" y="175"/>
                    <a:pt x="3" y="17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45" y="167"/>
                    <a:pt x="169" y="169"/>
                    <a:pt x="223" y="146"/>
                  </a:cubicBezTo>
                  <a:cubicBezTo>
                    <a:pt x="333" y="99"/>
                    <a:pt x="372" y="64"/>
                    <a:pt x="445" y="10"/>
                  </a:cubicBezTo>
                  <a:cubicBezTo>
                    <a:pt x="450" y="6"/>
                    <a:pt x="454" y="3"/>
                    <a:pt x="458" y="0"/>
                  </a:cubicBezTo>
                  <a:lnTo>
                    <a:pt x="467" y="27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îŝḻïďê"/>
            <p:cNvSpPr/>
            <p:nvPr/>
          </p:nvSpPr>
          <p:spPr bwMode="auto">
            <a:xfrm>
              <a:off x="5786294" y="3876914"/>
              <a:ext cx="151323" cy="149305"/>
            </a:xfrm>
            <a:custGeom>
              <a:avLst/>
              <a:gdLst>
                <a:gd name="T0" fmla="*/ 33 w 36"/>
                <a:gd name="T1" fmla="*/ 13 h 36"/>
                <a:gd name="T2" fmla="*/ 22 w 36"/>
                <a:gd name="T3" fmla="*/ 33 h 36"/>
                <a:gd name="T4" fmla="*/ 2 w 36"/>
                <a:gd name="T5" fmla="*/ 22 h 36"/>
                <a:gd name="T6" fmla="*/ 13 w 36"/>
                <a:gd name="T7" fmla="*/ 2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0"/>
                    <a:pt x="22" y="33"/>
                  </a:cubicBezTo>
                  <a:cubicBezTo>
                    <a:pt x="14" y="36"/>
                    <a:pt x="5" y="31"/>
                    <a:pt x="2" y="22"/>
                  </a:cubicBezTo>
                  <a:cubicBezTo>
                    <a:pt x="0" y="14"/>
                    <a:pt x="4" y="5"/>
                    <a:pt x="13" y="2"/>
                  </a:cubicBezTo>
                  <a:cubicBezTo>
                    <a:pt x="21" y="0"/>
                    <a:pt x="30" y="4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îşļíďê"/>
            <p:cNvSpPr/>
            <p:nvPr/>
          </p:nvSpPr>
          <p:spPr bwMode="auto">
            <a:xfrm>
              <a:off x="5828664" y="4236052"/>
              <a:ext cx="151323" cy="151323"/>
            </a:xfrm>
            <a:custGeom>
              <a:avLst/>
              <a:gdLst>
                <a:gd name="T0" fmla="*/ 34 w 36"/>
                <a:gd name="T1" fmla="*/ 13 h 36"/>
                <a:gd name="T2" fmla="*/ 23 w 36"/>
                <a:gd name="T3" fmla="*/ 33 h 36"/>
                <a:gd name="T4" fmla="*/ 3 w 36"/>
                <a:gd name="T5" fmla="*/ 23 h 36"/>
                <a:gd name="T6" fmla="*/ 13 w 36"/>
                <a:gd name="T7" fmla="*/ 3 h 36"/>
                <a:gd name="T8" fmla="*/ 34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4" y="13"/>
                  </a:moveTo>
                  <a:cubicBezTo>
                    <a:pt x="36" y="21"/>
                    <a:pt x="32" y="30"/>
                    <a:pt x="23" y="33"/>
                  </a:cubicBezTo>
                  <a:cubicBezTo>
                    <a:pt x="15" y="36"/>
                    <a:pt x="6" y="31"/>
                    <a:pt x="3" y="23"/>
                  </a:cubicBezTo>
                  <a:cubicBezTo>
                    <a:pt x="0" y="14"/>
                    <a:pt x="5" y="5"/>
                    <a:pt x="13" y="3"/>
                  </a:cubicBezTo>
                  <a:cubicBezTo>
                    <a:pt x="22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ïśļíďê"/>
            <p:cNvSpPr/>
            <p:nvPr/>
          </p:nvSpPr>
          <p:spPr bwMode="auto">
            <a:xfrm>
              <a:off x="6010250" y="4566943"/>
              <a:ext cx="151323" cy="151323"/>
            </a:xfrm>
            <a:custGeom>
              <a:avLst/>
              <a:gdLst>
                <a:gd name="T0" fmla="*/ 33 w 36"/>
                <a:gd name="T1" fmla="*/ 13 h 36"/>
                <a:gd name="T2" fmla="*/ 23 w 36"/>
                <a:gd name="T3" fmla="*/ 33 h 36"/>
                <a:gd name="T4" fmla="*/ 2 w 36"/>
                <a:gd name="T5" fmla="*/ 23 h 36"/>
                <a:gd name="T6" fmla="*/ 13 w 36"/>
                <a:gd name="T7" fmla="*/ 3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1"/>
                    <a:pt x="23" y="33"/>
                  </a:cubicBezTo>
                  <a:cubicBezTo>
                    <a:pt x="14" y="36"/>
                    <a:pt x="5" y="31"/>
                    <a:pt x="2" y="23"/>
                  </a:cubicBezTo>
                  <a:cubicBezTo>
                    <a:pt x="0" y="14"/>
                    <a:pt x="4" y="5"/>
                    <a:pt x="13" y="3"/>
                  </a:cubicBezTo>
                  <a:cubicBezTo>
                    <a:pt x="21" y="0"/>
                    <a:pt x="30" y="5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íṩľïḓè"/>
            <p:cNvSpPr/>
            <p:nvPr/>
          </p:nvSpPr>
          <p:spPr bwMode="auto">
            <a:xfrm>
              <a:off x="5078106" y="2252721"/>
              <a:ext cx="617395" cy="286503"/>
            </a:xfrm>
            <a:custGeom>
              <a:avLst/>
              <a:gdLst>
                <a:gd name="T0" fmla="*/ 6 w 147"/>
                <a:gd name="T1" fmla="*/ 22 h 68"/>
                <a:gd name="T2" fmla="*/ 22 w 147"/>
                <a:gd name="T3" fmla="*/ 5 h 68"/>
                <a:gd name="T4" fmla="*/ 119 w 147"/>
                <a:gd name="T5" fmla="*/ 5 h 68"/>
                <a:gd name="T6" fmla="*/ 106 w 147"/>
                <a:gd name="T7" fmla="*/ 64 h 68"/>
                <a:gd name="T8" fmla="*/ 6 w 147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8">
                  <a:moveTo>
                    <a:pt x="6" y="22"/>
                  </a:move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47" y="11"/>
                    <a:pt x="147" y="68"/>
                    <a:pt x="106" y="64"/>
                  </a:cubicBezTo>
                  <a:cubicBezTo>
                    <a:pt x="56" y="49"/>
                    <a:pt x="13" y="33"/>
                    <a:pt x="6" y="22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îṡḻîḓê"/>
            <p:cNvSpPr/>
            <p:nvPr/>
          </p:nvSpPr>
          <p:spPr bwMode="auto">
            <a:xfrm>
              <a:off x="5078106" y="2252721"/>
              <a:ext cx="579060" cy="256240"/>
            </a:xfrm>
            <a:custGeom>
              <a:avLst/>
              <a:gdLst>
                <a:gd name="T0" fmla="*/ 138 w 138"/>
                <a:gd name="T1" fmla="*/ 27 h 61"/>
                <a:gd name="T2" fmla="*/ 135 w 138"/>
                <a:gd name="T3" fmla="*/ 36 h 61"/>
                <a:gd name="T4" fmla="*/ 121 w 138"/>
                <a:gd name="T5" fmla="*/ 54 h 61"/>
                <a:gd name="T6" fmla="*/ 93 w 138"/>
                <a:gd name="T7" fmla="*/ 52 h 61"/>
                <a:gd name="T8" fmla="*/ 90 w 138"/>
                <a:gd name="T9" fmla="*/ 40 h 61"/>
                <a:gd name="T10" fmla="*/ 85 w 138"/>
                <a:gd name="T11" fmla="*/ 19 h 61"/>
                <a:gd name="T12" fmla="*/ 79 w 138"/>
                <a:gd name="T13" fmla="*/ 46 h 61"/>
                <a:gd name="T14" fmla="*/ 58 w 138"/>
                <a:gd name="T15" fmla="*/ 40 h 61"/>
                <a:gd name="T16" fmla="*/ 59 w 138"/>
                <a:gd name="T17" fmla="*/ 25 h 61"/>
                <a:gd name="T18" fmla="*/ 55 w 138"/>
                <a:gd name="T19" fmla="*/ 14 h 61"/>
                <a:gd name="T20" fmla="*/ 47 w 138"/>
                <a:gd name="T21" fmla="*/ 33 h 61"/>
                <a:gd name="T22" fmla="*/ 6 w 138"/>
                <a:gd name="T23" fmla="*/ 22 h 61"/>
                <a:gd name="T24" fmla="*/ 22 w 138"/>
                <a:gd name="T25" fmla="*/ 5 h 61"/>
                <a:gd name="T26" fmla="*/ 119 w 138"/>
                <a:gd name="T27" fmla="*/ 5 h 61"/>
                <a:gd name="T28" fmla="*/ 138 w 138"/>
                <a:gd name="T29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61">
                  <a:moveTo>
                    <a:pt x="138" y="27"/>
                  </a:moveTo>
                  <a:cubicBezTo>
                    <a:pt x="137" y="29"/>
                    <a:pt x="136" y="33"/>
                    <a:pt x="135" y="36"/>
                  </a:cubicBezTo>
                  <a:cubicBezTo>
                    <a:pt x="133" y="46"/>
                    <a:pt x="133" y="47"/>
                    <a:pt x="121" y="54"/>
                  </a:cubicBezTo>
                  <a:cubicBezTo>
                    <a:pt x="109" y="61"/>
                    <a:pt x="99" y="53"/>
                    <a:pt x="93" y="52"/>
                  </a:cubicBezTo>
                  <a:cubicBezTo>
                    <a:pt x="88" y="52"/>
                    <a:pt x="90" y="47"/>
                    <a:pt x="90" y="40"/>
                  </a:cubicBezTo>
                  <a:cubicBezTo>
                    <a:pt x="91" y="33"/>
                    <a:pt x="87" y="22"/>
                    <a:pt x="85" y="19"/>
                  </a:cubicBezTo>
                  <a:cubicBezTo>
                    <a:pt x="83" y="17"/>
                    <a:pt x="83" y="41"/>
                    <a:pt x="79" y="46"/>
                  </a:cubicBezTo>
                  <a:cubicBezTo>
                    <a:pt x="74" y="51"/>
                    <a:pt x="65" y="41"/>
                    <a:pt x="58" y="40"/>
                  </a:cubicBezTo>
                  <a:cubicBezTo>
                    <a:pt x="52" y="39"/>
                    <a:pt x="59" y="35"/>
                    <a:pt x="59" y="25"/>
                  </a:cubicBezTo>
                  <a:cubicBezTo>
                    <a:pt x="60" y="16"/>
                    <a:pt x="55" y="14"/>
                    <a:pt x="55" y="14"/>
                  </a:cubicBezTo>
                  <a:cubicBezTo>
                    <a:pt x="55" y="14"/>
                    <a:pt x="53" y="29"/>
                    <a:pt x="47" y="33"/>
                  </a:cubicBezTo>
                  <a:cubicBezTo>
                    <a:pt x="41" y="38"/>
                    <a:pt x="23" y="27"/>
                    <a:pt x="6" y="22"/>
                  </a:cubicBez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29" y="7"/>
                    <a:pt x="136" y="16"/>
                    <a:pt x="138" y="27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ïṣḻîḋê"/>
            <p:cNvSpPr/>
            <p:nvPr/>
          </p:nvSpPr>
          <p:spPr bwMode="auto">
            <a:xfrm>
              <a:off x="5102317" y="2313250"/>
              <a:ext cx="566954" cy="234045"/>
            </a:xfrm>
            <a:custGeom>
              <a:avLst/>
              <a:gdLst>
                <a:gd name="T0" fmla="*/ 100 w 135"/>
                <a:gd name="T1" fmla="*/ 50 h 56"/>
                <a:gd name="T2" fmla="*/ 0 w 135"/>
                <a:gd name="T3" fmla="*/ 8 h 56"/>
                <a:gd name="T4" fmla="*/ 41 w 135"/>
                <a:gd name="T5" fmla="*/ 19 h 56"/>
                <a:gd name="T6" fmla="*/ 49 w 135"/>
                <a:gd name="T7" fmla="*/ 0 h 56"/>
                <a:gd name="T8" fmla="*/ 53 w 135"/>
                <a:gd name="T9" fmla="*/ 11 h 56"/>
                <a:gd name="T10" fmla="*/ 52 w 135"/>
                <a:gd name="T11" fmla="*/ 26 h 56"/>
                <a:gd name="T12" fmla="*/ 73 w 135"/>
                <a:gd name="T13" fmla="*/ 32 h 56"/>
                <a:gd name="T14" fmla="*/ 79 w 135"/>
                <a:gd name="T15" fmla="*/ 5 h 56"/>
                <a:gd name="T16" fmla="*/ 84 w 135"/>
                <a:gd name="T17" fmla="*/ 26 h 56"/>
                <a:gd name="T18" fmla="*/ 87 w 135"/>
                <a:gd name="T19" fmla="*/ 38 h 56"/>
                <a:gd name="T20" fmla="*/ 129 w 135"/>
                <a:gd name="T21" fmla="*/ 22 h 56"/>
                <a:gd name="T22" fmla="*/ 132 w 135"/>
                <a:gd name="T23" fmla="*/ 13 h 56"/>
                <a:gd name="T24" fmla="*/ 100 w 135"/>
                <a:gd name="T2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6">
                  <a:moveTo>
                    <a:pt x="100" y="50"/>
                  </a:moveTo>
                  <a:cubicBezTo>
                    <a:pt x="50" y="35"/>
                    <a:pt x="7" y="19"/>
                    <a:pt x="0" y="8"/>
                  </a:cubicBezTo>
                  <a:cubicBezTo>
                    <a:pt x="17" y="13"/>
                    <a:pt x="35" y="24"/>
                    <a:pt x="41" y="19"/>
                  </a:cubicBezTo>
                  <a:cubicBezTo>
                    <a:pt x="47" y="15"/>
                    <a:pt x="49" y="0"/>
                    <a:pt x="49" y="0"/>
                  </a:cubicBezTo>
                  <a:cubicBezTo>
                    <a:pt x="49" y="0"/>
                    <a:pt x="54" y="2"/>
                    <a:pt x="53" y="11"/>
                  </a:cubicBezTo>
                  <a:cubicBezTo>
                    <a:pt x="53" y="21"/>
                    <a:pt x="46" y="25"/>
                    <a:pt x="52" y="26"/>
                  </a:cubicBezTo>
                  <a:cubicBezTo>
                    <a:pt x="59" y="27"/>
                    <a:pt x="68" y="37"/>
                    <a:pt x="73" y="32"/>
                  </a:cubicBezTo>
                  <a:cubicBezTo>
                    <a:pt x="77" y="27"/>
                    <a:pt x="77" y="3"/>
                    <a:pt x="79" y="5"/>
                  </a:cubicBezTo>
                  <a:cubicBezTo>
                    <a:pt x="81" y="8"/>
                    <a:pt x="85" y="19"/>
                    <a:pt x="84" y="26"/>
                  </a:cubicBezTo>
                  <a:cubicBezTo>
                    <a:pt x="84" y="33"/>
                    <a:pt x="82" y="38"/>
                    <a:pt x="87" y="38"/>
                  </a:cubicBezTo>
                  <a:cubicBezTo>
                    <a:pt x="88" y="38"/>
                    <a:pt x="120" y="56"/>
                    <a:pt x="129" y="22"/>
                  </a:cubicBezTo>
                  <a:cubicBezTo>
                    <a:pt x="130" y="19"/>
                    <a:pt x="131" y="15"/>
                    <a:pt x="132" y="13"/>
                  </a:cubicBezTo>
                  <a:cubicBezTo>
                    <a:pt x="135" y="31"/>
                    <a:pt x="126" y="53"/>
                    <a:pt x="100" y="50"/>
                  </a:cubicBezTo>
                  <a:close/>
                </a:path>
              </a:pathLst>
            </a:custGeom>
            <a:solidFill>
              <a:srgbClr val="F49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ïslíḑê"/>
            <p:cNvSpPr/>
            <p:nvPr/>
          </p:nvSpPr>
          <p:spPr bwMode="auto">
            <a:xfrm>
              <a:off x="5191093" y="1411371"/>
              <a:ext cx="1801744" cy="905916"/>
            </a:xfrm>
            <a:custGeom>
              <a:avLst/>
              <a:gdLst>
                <a:gd name="T0" fmla="*/ 0 w 429"/>
                <a:gd name="T1" fmla="*/ 110 h 216"/>
                <a:gd name="T2" fmla="*/ 415 w 429"/>
                <a:gd name="T3" fmla="*/ 216 h 216"/>
                <a:gd name="T4" fmla="*/ 429 w 429"/>
                <a:gd name="T5" fmla="*/ 146 h 216"/>
                <a:gd name="T6" fmla="*/ 36 w 429"/>
                <a:gd name="T7" fmla="*/ 0 h 216"/>
                <a:gd name="T8" fmla="*/ 0 w 429"/>
                <a:gd name="T9" fmla="*/ 1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216">
                  <a:moveTo>
                    <a:pt x="0" y="110"/>
                  </a:moveTo>
                  <a:cubicBezTo>
                    <a:pt x="145" y="172"/>
                    <a:pt x="221" y="198"/>
                    <a:pt x="415" y="216"/>
                  </a:cubicBezTo>
                  <a:cubicBezTo>
                    <a:pt x="429" y="146"/>
                    <a:pt x="429" y="146"/>
                    <a:pt x="429" y="146"/>
                  </a:cubicBezTo>
                  <a:cubicBezTo>
                    <a:pt x="244" y="112"/>
                    <a:pt x="102" y="50"/>
                    <a:pt x="36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íşlîdè"/>
            <p:cNvSpPr/>
            <p:nvPr/>
          </p:nvSpPr>
          <p:spPr bwMode="auto">
            <a:xfrm>
              <a:off x="5191093" y="1843143"/>
              <a:ext cx="1801744" cy="474144"/>
            </a:xfrm>
            <a:custGeom>
              <a:avLst/>
              <a:gdLst>
                <a:gd name="T0" fmla="*/ 429 w 429"/>
                <a:gd name="T1" fmla="*/ 43 h 113"/>
                <a:gd name="T2" fmla="*/ 415 w 429"/>
                <a:gd name="T3" fmla="*/ 113 h 113"/>
                <a:gd name="T4" fmla="*/ 0 w 429"/>
                <a:gd name="T5" fmla="*/ 7 h 113"/>
                <a:gd name="T6" fmla="*/ 2 w 429"/>
                <a:gd name="T7" fmla="*/ 0 h 113"/>
                <a:gd name="T8" fmla="*/ 289 w 429"/>
                <a:gd name="T9" fmla="*/ 78 h 113"/>
                <a:gd name="T10" fmla="*/ 397 w 429"/>
                <a:gd name="T11" fmla="*/ 66 h 113"/>
                <a:gd name="T12" fmla="*/ 419 w 429"/>
                <a:gd name="T13" fmla="*/ 41 h 113"/>
                <a:gd name="T14" fmla="*/ 429 w 429"/>
                <a:gd name="T15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113">
                  <a:moveTo>
                    <a:pt x="429" y="43"/>
                  </a:moveTo>
                  <a:cubicBezTo>
                    <a:pt x="415" y="113"/>
                    <a:pt x="415" y="113"/>
                    <a:pt x="415" y="113"/>
                  </a:cubicBezTo>
                  <a:cubicBezTo>
                    <a:pt x="221" y="95"/>
                    <a:pt x="145" y="69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7" y="19"/>
                    <a:pt x="193" y="72"/>
                    <a:pt x="289" y="78"/>
                  </a:cubicBezTo>
                  <a:cubicBezTo>
                    <a:pt x="324" y="80"/>
                    <a:pt x="376" y="85"/>
                    <a:pt x="397" y="66"/>
                  </a:cubicBezTo>
                  <a:cubicBezTo>
                    <a:pt x="407" y="58"/>
                    <a:pt x="415" y="51"/>
                    <a:pt x="419" y="41"/>
                  </a:cubicBezTo>
                  <a:cubicBezTo>
                    <a:pt x="422" y="42"/>
                    <a:pt x="425" y="43"/>
                    <a:pt x="429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îś1îḍé"/>
            <p:cNvSpPr/>
            <p:nvPr/>
          </p:nvSpPr>
          <p:spPr bwMode="auto">
            <a:xfrm>
              <a:off x="7311622" y="2057012"/>
              <a:ext cx="377297" cy="369227"/>
            </a:xfrm>
            <a:custGeom>
              <a:avLst/>
              <a:gdLst>
                <a:gd name="T0" fmla="*/ 83 w 90"/>
                <a:gd name="T1" fmla="*/ 57 h 88"/>
                <a:gd name="T2" fmla="*/ 33 w 90"/>
                <a:gd name="T3" fmla="*/ 81 h 88"/>
                <a:gd name="T4" fmla="*/ 7 w 90"/>
                <a:gd name="T5" fmla="*/ 32 h 88"/>
                <a:gd name="T6" fmla="*/ 57 w 90"/>
                <a:gd name="T7" fmla="*/ 7 h 88"/>
                <a:gd name="T8" fmla="*/ 83 w 90"/>
                <a:gd name="T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83" y="57"/>
                  </a:moveTo>
                  <a:cubicBezTo>
                    <a:pt x="77" y="77"/>
                    <a:pt x="54" y="88"/>
                    <a:pt x="33" y="81"/>
                  </a:cubicBezTo>
                  <a:cubicBezTo>
                    <a:pt x="12" y="74"/>
                    <a:pt x="0" y="52"/>
                    <a:pt x="7" y="32"/>
                  </a:cubicBezTo>
                  <a:cubicBezTo>
                    <a:pt x="13" y="11"/>
                    <a:pt x="36" y="0"/>
                    <a:pt x="57" y="7"/>
                  </a:cubicBezTo>
                  <a:cubicBezTo>
                    <a:pt x="78" y="14"/>
                    <a:pt x="90" y="36"/>
                    <a:pt x="83" y="57"/>
                  </a:cubicBez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ïšḻîḍé"/>
            <p:cNvSpPr/>
            <p:nvPr/>
          </p:nvSpPr>
          <p:spPr bwMode="auto">
            <a:xfrm>
              <a:off x="7353992" y="2115523"/>
              <a:ext cx="330891" cy="310715"/>
            </a:xfrm>
            <a:custGeom>
              <a:avLst/>
              <a:gdLst>
                <a:gd name="T0" fmla="*/ 73 w 79"/>
                <a:gd name="T1" fmla="*/ 43 h 74"/>
                <a:gd name="T2" fmla="*/ 23 w 79"/>
                <a:gd name="T3" fmla="*/ 67 h 74"/>
                <a:gd name="T4" fmla="*/ 0 w 79"/>
                <a:gd name="T5" fmla="*/ 49 h 74"/>
                <a:gd name="T6" fmla="*/ 50 w 79"/>
                <a:gd name="T7" fmla="*/ 50 h 74"/>
                <a:gd name="T8" fmla="*/ 60 w 79"/>
                <a:gd name="T9" fmla="*/ 0 h 74"/>
                <a:gd name="T10" fmla="*/ 73 w 79"/>
                <a:gd name="T11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73" y="43"/>
                  </a:moveTo>
                  <a:cubicBezTo>
                    <a:pt x="67" y="63"/>
                    <a:pt x="44" y="74"/>
                    <a:pt x="23" y="67"/>
                  </a:cubicBezTo>
                  <a:cubicBezTo>
                    <a:pt x="13" y="64"/>
                    <a:pt x="5" y="57"/>
                    <a:pt x="0" y="49"/>
                  </a:cubicBezTo>
                  <a:cubicBezTo>
                    <a:pt x="3" y="51"/>
                    <a:pt x="31" y="67"/>
                    <a:pt x="50" y="50"/>
                  </a:cubicBezTo>
                  <a:cubicBezTo>
                    <a:pt x="70" y="31"/>
                    <a:pt x="63" y="11"/>
                    <a:pt x="60" y="0"/>
                  </a:cubicBezTo>
                  <a:cubicBezTo>
                    <a:pt x="73" y="10"/>
                    <a:pt x="79" y="27"/>
                    <a:pt x="73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$1îḓe"/>
            <p:cNvSpPr/>
            <p:nvPr/>
          </p:nvSpPr>
          <p:spPr bwMode="auto">
            <a:xfrm>
              <a:off x="5396891" y="2127628"/>
              <a:ext cx="88776" cy="88776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ïs1îḍê"/>
            <p:cNvSpPr/>
            <p:nvPr/>
          </p:nvSpPr>
          <p:spPr bwMode="auto">
            <a:xfrm>
              <a:off x="5451368" y="215789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6 h 6"/>
                <a:gd name="T4" fmla="*/ 0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6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îSḷîḍê"/>
            <p:cNvSpPr/>
            <p:nvPr/>
          </p:nvSpPr>
          <p:spPr bwMode="auto">
            <a:xfrm>
              <a:off x="5677342" y="2169999"/>
              <a:ext cx="88776" cy="92811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išľíďé"/>
            <p:cNvSpPr/>
            <p:nvPr/>
          </p:nvSpPr>
          <p:spPr bwMode="auto">
            <a:xfrm>
              <a:off x="5731818" y="220833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ï$líďè"/>
            <p:cNvSpPr/>
            <p:nvPr/>
          </p:nvSpPr>
          <p:spPr bwMode="auto">
            <a:xfrm>
              <a:off x="5564355" y="2621948"/>
              <a:ext cx="62547" cy="68599"/>
            </a:xfrm>
            <a:custGeom>
              <a:avLst/>
              <a:gdLst>
                <a:gd name="T0" fmla="*/ 15 w 31"/>
                <a:gd name="T1" fmla="*/ 0 h 34"/>
                <a:gd name="T2" fmla="*/ 0 w 31"/>
                <a:gd name="T3" fmla="*/ 11 h 34"/>
                <a:gd name="T4" fmla="*/ 0 w 31"/>
                <a:gd name="T5" fmla="*/ 27 h 34"/>
                <a:gd name="T6" fmla="*/ 23 w 31"/>
                <a:gd name="T7" fmla="*/ 34 h 34"/>
                <a:gd name="T8" fmla="*/ 31 w 31"/>
                <a:gd name="T9" fmla="*/ 11 h 34"/>
                <a:gd name="T10" fmla="*/ 15 w 3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15" y="0"/>
                  </a:moveTo>
                  <a:lnTo>
                    <a:pt x="0" y="11"/>
                  </a:lnTo>
                  <a:lnTo>
                    <a:pt x="0" y="27"/>
                  </a:lnTo>
                  <a:lnTo>
                    <a:pt x="23" y="34"/>
                  </a:lnTo>
                  <a:lnTo>
                    <a:pt x="31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i$ḷîḋè"/>
            <p:cNvSpPr/>
            <p:nvPr/>
          </p:nvSpPr>
          <p:spPr bwMode="auto">
            <a:xfrm>
              <a:off x="5711641" y="2640106"/>
              <a:ext cx="70618" cy="66582"/>
            </a:xfrm>
            <a:custGeom>
              <a:avLst/>
              <a:gdLst>
                <a:gd name="T0" fmla="*/ 25 w 35"/>
                <a:gd name="T1" fmla="*/ 0 h 33"/>
                <a:gd name="T2" fmla="*/ 8 w 35"/>
                <a:gd name="T3" fmla="*/ 0 h 33"/>
                <a:gd name="T4" fmla="*/ 0 w 35"/>
                <a:gd name="T5" fmla="*/ 14 h 33"/>
                <a:gd name="T6" fmla="*/ 15 w 35"/>
                <a:gd name="T7" fmla="*/ 33 h 33"/>
                <a:gd name="T8" fmla="*/ 35 w 35"/>
                <a:gd name="T9" fmla="*/ 18 h 33"/>
                <a:gd name="T10" fmla="*/ 25 w 35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3">
                  <a:moveTo>
                    <a:pt x="25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5" y="33"/>
                  </a:lnTo>
                  <a:lnTo>
                    <a:pt x="35" y="18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îṧliḓê"/>
            <p:cNvSpPr/>
            <p:nvPr/>
          </p:nvSpPr>
          <p:spPr bwMode="auto">
            <a:xfrm>
              <a:off x="5836734" y="2563436"/>
              <a:ext cx="68599" cy="66582"/>
            </a:xfrm>
            <a:custGeom>
              <a:avLst/>
              <a:gdLst>
                <a:gd name="T0" fmla="*/ 5 w 34"/>
                <a:gd name="T1" fmla="*/ 6 h 33"/>
                <a:gd name="T2" fmla="*/ 21 w 34"/>
                <a:gd name="T3" fmla="*/ 0 h 33"/>
                <a:gd name="T4" fmla="*/ 34 w 34"/>
                <a:gd name="T5" fmla="*/ 11 h 33"/>
                <a:gd name="T6" fmla="*/ 25 w 34"/>
                <a:gd name="T7" fmla="*/ 33 h 33"/>
                <a:gd name="T8" fmla="*/ 0 w 34"/>
                <a:gd name="T9" fmla="*/ 27 h 33"/>
                <a:gd name="T10" fmla="*/ 5 w 34"/>
                <a:gd name="T1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3">
                  <a:moveTo>
                    <a:pt x="5" y="6"/>
                  </a:moveTo>
                  <a:lnTo>
                    <a:pt x="21" y="0"/>
                  </a:lnTo>
                  <a:lnTo>
                    <a:pt x="34" y="11"/>
                  </a:lnTo>
                  <a:lnTo>
                    <a:pt x="25" y="33"/>
                  </a:lnTo>
                  <a:lnTo>
                    <a:pt x="0" y="27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íSḷíďè"/>
            <p:cNvSpPr/>
            <p:nvPr/>
          </p:nvSpPr>
          <p:spPr bwMode="auto">
            <a:xfrm>
              <a:off x="5800417" y="2430273"/>
              <a:ext cx="217904" cy="213869"/>
            </a:xfrm>
            <a:custGeom>
              <a:avLst/>
              <a:gdLst>
                <a:gd name="T0" fmla="*/ 9 w 52"/>
                <a:gd name="T1" fmla="*/ 0 h 51"/>
                <a:gd name="T2" fmla="*/ 15 w 52"/>
                <a:gd name="T3" fmla="*/ 34 h 51"/>
                <a:gd name="T4" fmla="*/ 52 w 52"/>
                <a:gd name="T5" fmla="*/ 46 h 51"/>
                <a:gd name="T6" fmla="*/ 9 w 5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9" y="0"/>
                  </a:moveTo>
                  <a:cubicBezTo>
                    <a:pt x="9" y="0"/>
                    <a:pt x="0" y="17"/>
                    <a:pt x="15" y="34"/>
                  </a:cubicBezTo>
                  <a:cubicBezTo>
                    <a:pt x="29" y="51"/>
                    <a:pt x="52" y="46"/>
                    <a:pt x="52" y="46"/>
                  </a:cubicBezTo>
                  <a:cubicBezTo>
                    <a:pt x="25" y="39"/>
                    <a:pt x="11" y="23"/>
                    <a:pt x="9" y="0"/>
                  </a:cubicBezTo>
                  <a:close/>
                </a:path>
              </a:pathLst>
            </a:custGeom>
            <a:solidFill>
              <a:srgbClr val="B3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ïsļiḑè"/>
            <p:cNvSpPr/>
            <p:nvPr/>
          </p:nvSpPr>
          <p:spPr bwMode="auto">
            <a:xfrm>
              <a:off x="7226881" y="2232545"/>
              <a:ext cx="788894" cy="1018903"/>
            </a:xfrm>
            <a:custGeom>
              <a:avLst/>
              <a:gdLst>
                <a:gd name="T0" fmla="*/ 164 w 188"/>
                <a:gd name="T1" fmla="*/ 7 h 243"/>
                <a:gd name="T2" fmla="*/ 149 w 188"/>
                <a:gd name="T3" fmla="*/ 10 h 243"/>
                <a:gd name="T4" fmla="*/ 111 w 188"/>
                <a:gd name="T5" fmla="*/ 66 h 243"/>
                <a:gd name="T6" fmla="*/ 107 w 188"/>
                <a:gd name="T7" fmla="*/ 11 h 243"/>
                <a:gd name="T8" fmla="*/ 95 w 188"/>
                <a:gd name="T9" fmla="*/ 1 h 243"/>
                <a:gd name="T10" fmla="*/ 85 w 188"/>
                <a:gd name="T11" fmla="*/ 12 h 243"/>
                <a:gd name="T12" fmla="*/ 91 w 188"/>
                <a:gd name="T13" fmla="*/ 95 h 243"/>
                <a:gd name="T14" fmla="*/ 4 w 188"/>
                <a:gd name="T15" fmla="*/ 225 h 243"/>
                <a:gd name="T16" fmla="*/ 7 w 188"/>
                <a:gd name="T17" fmla="*/ 240 h 243"/>
                <a:gd name="T18" fmla="*/ 22 w 188"/>
                <a:gd name="T19" fmla="*/ 237 h 243"/>
                <a:gd name="T20" fmla="*/ 94 w 188"/>
                <a:gd name="T21" fmla="*/ 129 h 243"/>
                <a:gd name="T22" fmla="*/ 97 w 188"/>
                <a:gd name="T23" fmla="*/ 129 h 243"/>
                <a:gd name="T24" fmla="*/ 179 w 188"/>
                <a:gd name="T25" fmla="*/ 102 h 243"/>
                <a:gd name="T26" fmla="*/ 182 w 188"/>
                <a:gd name="T27" fmla="*/ 100 h 243"/>
                <a:gd name="T28" fmla="*/ 186 w 188"/>
                <a:gd name="T29" fmla="*/ 88 h 243"/>
                <a:gd name="T30" fmla="*/ 173 w 188"/>
                <a:gd name="T31" fmla="*/ 81 h 243"/>
                <a:gd name="T32" fmla="*/ 114 w 188"/>
                <a:gd name="T33" fmla="*/ 100 h 243"/>
                <a:gd name="T34" fmla="*/ 167 w 188"/>
                <a:gd name="T35" fmla="*/ 22 h 243"/>
                <a:gd name="T36" fmla="*/ 164 w 188"/>
                <a:gd name="T37" fmla="*/ 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43">
                  <a:moveTo>
                    <a:pt x="164" y="7"/>
                  </a:moveTo>
                  <a:cubicBezTo>
                    <a:pt x="159" y="3"/>
                    <a:pt x="152" y="5"/>
                    <a:pt x="149" y="10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6" y="5"/>
                    <a:pt x="101" y="0"/>
                    <a:pt x="95" y="1"/>
                  </a:cubicBezTo>
                  <a:cubicBezTo>
                    <a:pt x="89" y="1"/>
                    <a:pt x="85" y="6"/>
                    <a:pt x="85" y="12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0" y="230"/>
                    <a:pt x="2" y="236"/>
                    <a:pt x="7" y="240"/>
                  </a:cubicBezTo>
                  <a:cubicBezTo>
                    <a:pt x="12" y="243"/>
                    <a:pt x="18" y="242"/>
                    <a:pt x="22" y="237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5" y="129"/>
                    <a:pt x="96" y="129"/>
                    <a:pt x="97" y="129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80" y="101"/>
                    <a:pt x="181" y="101"/>
                    <a:pt x="182" y="100"/>
                  </a:cubicBezTo>
                  <a:cubicBezTo>
                    <a:pt x="186" y="98"/>
                    <a:pt x="188" y="93"/>
                    <a:pt x="186" y="88"/>
                  </a:cubicBezTo>
                  <a:cubicBezTo>
                    <a:pt x="184" y="82"/>
                    <a:pt x="178" y="79"/>
                    <a:pt x="173" y="81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70" y="17"/>
                    <a:pt x="169" y="10"/>
                    <a:pt x="164" y="7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iṥlîḓé"/>
            <p:cNvSpPr/>
            <p:nvPr/>
          </p:nvSpPr>
          <p:spPr bwMode="auto">
            <a:xfrm>
              <a:off x="7289427" y="1990430"/>
              <a:ext cx="899863" cy="996709"/>
            </a:xfrm>
            <a:custGeom>
              <a:avLst/>
              <a:gdLst>
                <a:gd name="T0" fmla="*/ 8 w 214"/>
                <a:gd name="T1" fmla="*/ 192 h 238"/>
                <a:gd name="T2" fmla="*/ 94 w 214"/>
                <a:gd name="T3" fmla="*/ 238 h 238"/>
                <a:gd name="T4" fmla="*/ 112 w 214"/>
                <a:gd name="T5" fmla="*/ 196 h 238"/>
                <a:gd name="T6" fmla="*/ 184 w 214"/>
                <a:gd name="T7" fmla="*/ 146 h 238"/>
                <a:gd name="T8" fmla="*/ 111 w 214"/>
                <a:gd name="T9" fmla="*/ 12 h 238"/>
                <a:gd name="T10" fmla="*/ 47 w 214"/>
                <a:gd name="T11" fmla="*/ 125 h 238"/>
                <a:gd name="T12" fmla="*/ 28 w 214"/>
                <a:gd name="T13" fmla="*/ 79 h 238"/>
                <a:gd name="T14" fmla="*/ 32 w 214"/>
                <a:gd name="T15" fmla="*/ 157 h 238"/>
                <a:gd name="T16" fmla="*/ 8 w 214"/>
                <a:gd name="T17" fmla="*/ 19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38">
                  <a:moveTo>
                    <a:pt x="8" y="192"/>
                  </a:moveTo>
                  <a:cubicBezTo>
                    <a:pt x="94" y="238"/>
                    <a:pt x="94" y="238"/>
                    <a:pt x="94" y="238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2" y="196"/>
                    <a:pt x="169" y="175"/>
                    <a:pt x="184" y="146"/>
                  </a:cubicBezTo>
                  <a:cubicBezTo>
                    <a:pt x="214" y="87"/>
                    <a:pt x="156" y="0"/>
                    <a:pt x="111" y="12"/>
                  </a:cubicBezTo>
                  <a:cubicBezTo>
                    <a:pt x="77" y="21"/>
                    <a:pt x="39" y="97"/>
                    <a:pt x="47" y="125"/>
                  </a:cubicBezTo>
                  <a:cubicBezTo>
                    <a:pt x="47" y="125"/>
                    <a:pt x="40" y="82"/>
                    <a:pt x="28" y="79"/>
                  </a:cubicBezTo>
                  <a:cubicBezTo>
                    <a:pt x="0" y="74"/>
                    <a:pt x="3" y="143"/>
                    <a:pt x="32" y="157"/>
                  </a:cubicBezTo>
                  <a:lnTo>
                    <a:pt x="8" y="192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ïṣlîḑè"/>
            <p:cNvSpPr/>
            <p:nvPr/>
          </p:nvSpPr>
          <p:spPr bwMode="auto">
            <a:xfrm>
              <a:off x="7420574" y="2048942"/>
              <a:ext cx="746523" cy="938198"/>
            </a:xfrm>
            <a:custGeom>
              <a:avLst/>
              <a:gdLst>
                <a:gd name="T0" fmla="*/ 21 w 178"/>
                <a:gd name="T1" fmla="*/ 150 h 224"/>
                <a:gd name="T2" fmla="*/ 0 w 178"/>
                <a:gd name="T3" fmla="*/ 191 h 224"/>
                <a:gd name="T4" fmla="*/ 63 w 178"/>
                <a:gd name="T5" fmla="*/ 224 h 224"/>
                <a:gd name="T6" fmla="*/ 81 w 178"/>
                <a:gd name="T7" fmla="*/ 182 h 224"/>
                <a:gd name="T8" fmla="*/ 153 w 178"/>
                <a:gd name="T9" fmla="*/ 132 h 224"/>
                <a:gd name="T10" fmla="*/ 105 w 178"/>
                <a:gd name="T11" fmla="*/ 0 h 224"/>
                <a:gd name="T12" fmla="*/ 112 w 178"/>
                <a:gd name="T13" fmla="*/ 31 h 224"/>
                <a:gd name="T14" fmla="*/ 21 w 178"/>
                <a:gd name="T15" fmla="*/ 15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24">
                  <a:moveTo>
                    <a:pt x="21" y="150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81" y="182"/>
                    <a:pt x="138" y="161"/>
                    <a:pt x="153" y="132"/>
                  </a:cubicBezTo>
                  <a:cubicBezTo>
                    <a:pt x="178" y="84"/>
                    <a:pt x="143" y="16"/>
                    <a:pt x="105" y="0"/>
                  </a:cubicBezTo>
                  <a:cubicBezTo>
                    <a:pt x="108" y="9"/>
                    <a:pt x="111" y="19"/>
                    <a:pt x="112" y="31"/>
                  </a:cubicBezTo>
                  <a:cubicBezTo>
                    <a:pt x="115" y="93"/>
                    <a:pt x="21" y="150"/>
                    <a:pt x="21" y="150"/>
                  </a:cubicBez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119" y="1695450"/>
            <a:ext cx="2857500" cy="2857500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6468566" y="2105647"/>
            <a:ext cx="2970685" cy="2154350"/>
            <a:chOff x="6468571" y="2105647"/>
            <a:chExt cx="2970687" cy="2154350"/>
          </a:xfrm>
        </p:grpSpPr>
        <p:sp>
          <p:nvSpPr>
            <p:cNvPr id="43" name="矩形 42"/>
            <p:cNvSpPr/>
            <p:nvPr/>
          </p:nvSpPr>
          <p:spPr>
            <a:xfrm>
              <a:off x="6468571" y="2105647"/>
              <a:ext cx="142218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4800" b="1" dirty="0"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冬天</a:t>
              </a:r>
              <a:endParaRPr lang="zh-CN" altLang="en-US" sz="4800" b="1" dirty="0">
                <a:latin typeface="方正楷体拼音字库01" panose="03000509000000000000" pitchFamily="65" charset="-122"/>
                <a:ea typeface="方正楷体拼音字库01" panose="03000509000000000000" pitchFamily="65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6468571" y="3429000"/>
              <a:ext cx="2970687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4800" b="1" dirty="0"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冬雪 入冬</a:t>
              </a:r>
              <a:endParaRPr lang="zh-CN" altLang="en-US" sz="4800" b="1" dirty="0">
                <a:latin typeface="方正楷体拼音字库01" panose="03000509000000000000" pitchFamily="65" charset="-122"/>
                <a:ea typeface="方正楷体拼音字库01" panose="03000509000000000000" pitchFamily="65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149377" y="4658642"/>
            <a:ext cx="3830818" cy="1706338"/>
            <a:chOff x="6924028" y="3855437"/>
            <a:chExt cx="2037810" cy="1279754"/>
          </a:xfrm>
        </p:grpSpPr>
        <p:grpSp>
          <p:nvGrpSpPr>
            <p:cNvPr id="46" name="0cc8be5e-2c5b-4892-8a38-7d936ac066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>
            <a:xfrm>
              <a:off x="8054970" y="4140201"/>
              <a:ext cx="906868" cy="994990"/>
              <a:chOff x="3659926" y="959408"/>
              <a:chExt cx="4872148" cy="5345584"/>
            </a:xfrm>
          </p:grpSpPr>
          <p:sp>
            <p:nvSpPr>
              <p:cNvPr id="50" name="îšļiḓe"/>
              <p:cNvSpPr/>
              <p:nvPr/>
            </p:nvSpPr>
            <p:spPr>
              <a:xfrm>
                <a:off x="3659926" y="4627895"/>
                <a:ext cx="553995" cy="553265"/>
              </a:xfrm>
              <a:custGeom>
                <a:avLst/>
                <a:gdLst>
                  <a:gd name="connsiteX0" fmla="*/ 702613 w 711229"/>
                  <a:gd name="connsiteY0" fmla="*/ 690159 h 710292"/>
                  <a:gd name="connsiteX1" fmla="*/ 691820 w 711229"/>
                  <a:gd name="connsiteY1" fmla="*/ 700952 h 710292"/>
                  <a:gd name="connsiteX2" fmla="*/ 647815 w 711229"/>
                  <a:gd name="connsiteY2" fmla="*/ 700952 h 710292"/>
                  <a:gd name="connsiteX3" fmla="*/ 9340 w 711229"/>
                  <a:gd name="connsiteY3" fmla="*/ 64138 h 710292"/>
                  <a:gd name="connsiteX4" fmla="*/ 9340 w 711229"/>
                  <a:gd name="connsiteY4" fmla="*/ 20134 h 710292"/>
                  <a:gd name="connsiteX5" fmla="*/ 20134 w 711229"/>
                  <a:gd name="connsiteY5" fmla="*/ 9340 h 710292"/>
                  <a:gd name="connsiteX6" fmla="*/ 64138 w 711229"/>
                  <a:gd name="connsiteY6" fmla="*/ 9340 h 710292"/>
                  <a:gd name="connsiteX7" fmla="*/ 701783 w 711229"/>
                  <a:gd name="connsiteY7" fmla="*/ 646985 h 710292"/>
                  <a:gd name="connsiteX8" fmla="*/ 702613 w 711229"/>
                  <a:gd name="connsiteY8" fmla="*/ 690159 h 710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1229" h="710292">
                    <a:moveTo>
                      <a:pt x="702613" y="690159"/>
                    </a:moveTo>
                    <a:lnTo>
                      <a:pt x="691820" y="700952"/>
                    </a:lnTo>
                    <a:cubicBezTo>
                      <a:pt x="679366" y="713406"/>
                      <a:pt x="659439" y="713406"/>
                      <a:pt x="647815" y="700952"/>
                    </a:cubicBezTo>
                    <a:lnTo>
                      <a:pt x="9340" y="64138"/>
                    </a:lnTo>
                    <a:cubicBezTo>
                      <a:pt x="-3113" y="51684"/>
                      <a:pt x="-3113" y="31758"/>
                      <a:pt x="9340" y="20134"/>
                    </a:cubicBezTo>
                    <a:lnTo>
                      <a:pt x="20134" y="9340"/>
                    </a:lnTo>
                    <a:cubicBezTo>
                      <a:pt x="32588" y="-3113"/>
                      <a:pt x="52514" y="-3113"/>
                      <a:pt x="64138" y="9340"/>
                    </a:cubicBezTo>
                    <a:lnTo>
                      <a:pt x="701783" y="646985"/>
                    </a:lnTo>
                    <a:cubicBezTo>
                      <a:pt x="714237" y="657779"/>
                      <a:pt x="714237" y="677705"/>
                      <a:pt x="702613" y="690159"/>
                    </a:cubicBezTo>
                    <a:close/>
                  </a:path>
                </a:pathLst>
              </a:custGeom>
              <a:solidFill>
                <a:srgbClr val="032066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îṣļîďé"/>
              <p:cNvSpPr/>
              <p:nvPr/>
            </p:nvSpPr>
            <p:spPr>
              <a:xfrm>
                <a:off x="3727185" y="4693860"/>
                <a:ext cx="105091" cy="105091"/>
              </a:xfrm>
              <a:custGeom>
                <a:avLst/>
                <a:gdLst>
                  <a:gd name="connsiteX0" fmla="*/ 1868 w 134918"/>
                  <a:gd name="connsiteY0" fmla="*/ 4359 h 134918"/>
                  <a:gd name="connsiteX1" fmla="*/ 4359 w 134918"/>
                  <a:gd name="connsiteY1" fmla="*/ 1868 h 134918"/>
                  <a:gd name="connsiteX2" fmla="*/ 12662 w 134918"/>
                  <a:gd name="connsiteY2" fmla="*/ 1868 h 134918"/>
                  <a:gd name="connsiteX3" fmla="*/ 133050 w 134918"/>
                  <a:gd name="connsiteY3" fmla="*/ 122257 h 134918"/>
                  <a:gd name="connsiteX4" fmla="*/ 133050 w 134918"/>
                  <a:gd name="connsiteY4" fmla="*/ 130559 h 134918"/>
                  <a:gd name="connsiteX5" fmla="*/ 130559 w 134918"/>
                  <a:gd name="connsiteY5" fmla="*/ 133051 h 134918"/>
                  <a:gd name="connsiteX6" fmla="*/ 122257 w 134918"/>
                  <a:gd name="connsiteY6" fmla="*/ 133051 h 134918"/>
                  <a:gd name="connsiteX7" fmla="*/ 1868 w 134918"/>
                  <a:gd name="connsiteY7" fmla="*/ 12662 h 134918"/>
                  <a:gd name="connsiteX8" fmla="*/ 1868 w 134918"/>
                  <a:gd name="connsiteY8" fmla="*/ 4359 h 134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918" h="134918">
                    <a:moveTo>
                      <a:pt x="1868" y="4359"/>
                    </a:moveTo>
                    <a:lnTo>
                      <a:pt x="4359" y="1868"/>
                    </a:lnTo>
                    <a:cubicBezTo>
                      <a:pt x="6850" y="-623"/>
                      <a:pt x="10171" y="-623"/>
                      <a:pt x="12662" y="1868"/>
                    </a:cubicBezTo>
                    <a:lnTo>
                      <a:pt x="133050" y="122257"/>
                    </a:lnTo>
                    <a:cubicBezTo>
                      <a:pt x="135541" y="124748"/>
                      <a:pt x="135541" y="128069"/>
                      <a:pt x="133050" y="130559"/>
                    </a:cubicBezTo>
                    <a:lnTo>
                      <a:pt x="130559" y="133051"/>
                    </a:lnTo>
                    <a:cubicBezTo>
                      <a:pt x="128069" y="135541"/>
                      <a:pt x="124748" y="135541"/>
                      <a:pt x="122257" y="133051"/>
                    </a:cubicBezTo>
                    <a:lnTo>
                      <a:pt x="1868" y="12662"/>
                    </a:lnTo>
                    <a:cubicBezTo>
                      <a:pt x="-623" y="10171"/>
                      <a:pt x="-623" y="6850"/>
                      <a:pt x="1868" y="4359"/>
                    </a:cubicBez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ïsľîde"/>
              <p:cNvSpPr/>
              <p:nvPr/>
            </p:nvSpPr>
            <p:spPr>
              <a:xfrm>
                <a:off x="3859115" y="4825790"/>
                <a:ext cx="47533" cy="47533"/>
              </a:xfrm>
              <a:custGeom>
                <a:avLst/>
                <a:gdLst>
                  <a:gd name="connsiteX0" fmla="*/ 1868 w 61024"/>
                  <a:gd name="connsiteY0" fmla="*/ 4359 h 61024"/>
                  <a:gd name="connsiteX1" fmla="*/ 4359 w 61024"/>
                  <a:gd name="connsiteY1" fmla="*/ 1868 h 61024"/>
                  <a:gd name="connsiteX2" fmla="*/ 12662 w 61024"/>
                  <a:gd name="connsiteY2" fmla="*/ 1868 h 61024"/>
                  <a:gd name="connsiteX3" fmla="*/ 59156 w 61024"/>
                  <a:gd name="connsiteY3" fmla="*/ 48363 h 61024"/>
                  <a:gd name="connsiteX4" fmla="*/ 59156 w 61024"/>
                  <a:gd name="connsiteY4" fmla="*/ 56665 h 61024"/>
                  <a:gd name="connsiteX5" fmla="*/ 56666 w 61024"/>
                  <a:gd name="connsiteY5" fmla="*/ 59157 h 61024"/>
                  <a:gd name="connsiteX6" fmla="*/ 48363 w 61024"/>
                  <a:gd name="connsiteY6" fmla="*/ 59157 h 61024"/>
                  <a:gd name="connsiteX7" fmla="*/ 1868 w 61024"/>
                  <a:gd name="connsiteY7" fmla="*/ 12661 h 61024"/>
                  <a:gd name="connsiteX8" fmla="*/ 1868 w 61024"/>
                  <a:gd name="connsiteY8" fmla="*/ 4359 h 61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024" h="61024">
                    <a:moveTo>
                      <a:pt x="1868" y="4359"/>
                    </a:moveTo>
                    <a:lnTo>
                      <a:pt x="4359" y="1868"/>
                    </a:lnTo>
                    <a:cubicBezTo>
                      <a:pt x="6850" y="-623"/>
                      <a:pt x="10171" y="-623"/>
                      <a:pt x="12662" y="1868"/>
                    </a:cubicBezTo>
                    <a:lnTo>
                      <a:pt x="59156" y="48363"/>
                    </a:lnTo>
                    <a:cubicBezTo>
                      <a:pt x="61647" y="50854"/>
                      <a:pt x="61647" y="54175"/>
                      <a:pt x="59156" y="56665"/>
                    </a:cubicBezTo>
                    <a:lnTo>
                      <a:pt x="56666" y="59157"/>
                    </a:lnTo>
                    <a:cubicBezTo>
                      <a:pt x="54175" y="61647"/>
                      <a:pt x="50854" y="61647"/>
                      <a:pt x="48363" y="59157"/>
                    </a:cubicBezTo>
                    <a:lnTo>
                      <a:pt x="1868" y="12661"/>
                    </a:lnTo>
                    <a:cubicBezTo>
                      <a:pt x="-623" y="10171"/>
                      <a:pt x="-623" y="6849"/>
                      <a:pt x="1868" y="4359"/>
                    </a:cubicBez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îšḻiďè"/>
              <p:cNvSpPr/>
              <p:nvPr/>
            </p:nvSpPr>
            <p:spPr>
              <a:xfrm>
                <a:off x="5397168" y="2542396"/>
                <a:ext cx="878621" cy="899447"/>
              </a:xfrm>
              <a:custGeom>
                <a:avLst/>
                <a:gdLst>
                  <a:gd name="connsiteX0" fmla="*/ 1115048 w 1127989"/>
                  <a:gd name="connsiteY0" fmla="*/ 298896 h 1154726"/>
                  <a:gd name="connsiteX1" fmla="*/ 308859 w 1127989"/>
                  <a:gd name="connsiteY1" fmla="*/ 0 h 1154726"/>
                  <a:gd name="connsiteX2" fmla="*/ 0 w 1127989"/>
                  <a:gd name="connsiteY2" fmla="*/ 542164 h 1154726"/>
                  <a:gd name="connsiteX3" fmla="*/ 141976 w 1127989"/>
                  <a:gd name="connsiteY3" fmla="*/ 694103 h 1154726"/>
                  <a:gd name="connsiteX4" fmla="*/ 50646 w 1127989"/>
                  <a:gd name="connsiteY4" fmla="*/ 1048626 h 1154726"/>
                  <a:gd name="connsiteX5" fmla="*/ 993829 w 1127989"/>
                  <a:gd name="connsiteY5" fmla="*/ 865968 h 1154726"/>
                  <a:gd name="connsiteX6" fmla="*/ 1115048 w 1127989"/>
                  <a:gd name="connsiteY6" fmla="*/ 298896 h 1154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7989" h="1154726">
                    <a:moveTo>
                      <a:pt x="1115048" y="298896"/>
                    </a:moveTo>
                    <a:cubicBezTo>
                      <a:pt x="1089309" y="192622"/>
                      <a:pt x="390225" y="324634"/>
                      <a:pt x="308859" y="0"/>
                    </a:cubicBezTo>
                    <a:cubicBezTo>
                      <a:pt x="308859" y="0"/>
                      <a:pt x="192622" y="187640"/>
                      <a:pt x="0" y="542164"/>
                    </a:cubicBezTo>
                    <a:cubicBezTo>
                      <a:pt x="0" y="542164"/>
                      <a:pt x="126200" y="599452"/>
                      <a:pt x="141976" y="694103"/>
                    </a:cubicBezTo>
                    <a:cubicBezTo>
                      <a:pt x="182659" y="937371"/>
                      <a:pt x="50646" y="1048626"/>
                      <a:pt x="50646" y="1048626"/>
                    </a:cubicBezTo>
                    <a:cubicBezTo>
                      <a:pt x="50646" y="1048626"/>
                      <a:pt x="616058" y="1382394"/>
                      <a:pt x="993829" y="865968"/>
                    </a:cubicBezTo>
                    <a:cubicBezTo>
                      <a:pt x="1186451" y="602773"/>
                      <a:pt x="1115048" y="298896"/>
                      <a:pt x="1115048" y="29889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BBBB"/>
                  </a:gs>
                  <a:gs pos="85000">
                    <a:srgbClr val="FF8989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isḷîďe"/>
              <p:cNvSpPr/>
              <p:nvPr/>
            </p:nvSpPr>
            <p:spPr>
              <a:xfrm>
                <a:off x="5000084" y="959408"/>
                <a:ext cx="1351637" cy="1560033"/>
              </a:xfrm>
              <a:custGeom>
                <a:avLst/>
                <a:gdLst>
                  <a:gd name="connsiteX0" fmla="*/ 0 w 1735256"/>
                  <a:gd name="connsiteY0" fmla="*/ 832535 h 2002799"/>
                  <a:gd name="connsiteX1" fmla="*/ 58119 w 1735256"/>
                  <a:gd name="connsiteY1" fmla="*/ 683087 h 2002799"/>
                  <a:gd name="connsiteX2" fmla="*/ 744749 w 1735256"/>
                  <a:gd name="connsiteY2" fmla="*/ 10571 h 2002799"/>
                  <a:gd name="connsiteX3" fmla="*/ 1654721 w 1735256"/>
                  <a:gd name="connsiteY3" fmla="*/ 683917 h 2002799"/>
                  <a:gd name="connsiteX4" fmla="*/ 1502782 w 1735256"/>
                  <a:gd name="connsiteY4" fmla="*/ 1724241 h 2002799"/>
                  <a:gd name="connsiteX5" fmla="*/ 1735257 w 1735256"/>
                  <a:gd name="connsiteY5" fmla="*/ 1951734 h 2002799"/>
                  <a:gd name="connsiteX6" fmla="*/ 1213019 w 1735256"/>
                  <a:gd name="connsiteY6" fmla="*/ 1779038 h 2002799"/>
                  <a:gd name="connsiteX7" fmla="*/ 893367 w 1735256"/>
                  <a:gd name="connsiteY7" fmla="*/ 720449 h 2002799"/>
                  <a:gd name="connsiteX8" fmla="*/ 368638 w 1735256"/>
                  <a:gd name="connsiteY8" fmla="*/ 879030 h 2002799"/>
                  <a:gd name="connsiteX9" fmla="*/ 0 w 1735256"/>
                  <a:gd name="connsiteY9" fmla="*/ 832535 h 2002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35256" h="2002797">
                    <a:moveTo>
                      <a:pt x="0" y="832535"/>
                    </a:moveTo>
                    <a:cubicBezTo>
                      <a:pt x="0" y="832535"/>
                      <a:pt x="54798" y="769434"/>
                      <a:pt x="58119" y="683087"/>
                    </a:cubicBezTo>
                    <a:cubicBezTo>
                      <a:pt x="68082" y="439819"/>
                      <a:pt x="298066" y="74501"/>
                      <a:pt x="744749" y="10571"/>
                    </a:cubicBezTo>
                    <a:cubicBezTo>
                      <a:pt x="1360807" y="-77437"/>
                      <a:pt x="1609056" y="404947"/>
                      <a:pt x="1654721" y="683917"/>
                    </a:cubicBezTo>
                    <a:cubicBezTo>
                      <a:pt x="1732766" y="1161320"/>
                      <a:pt x="1517727" y="1603022"/>
                      <a:pt x="1502782" y="1724241"/>
                    </a:cubicBezTo>
                    <a:cubicBezTo>
                      <a:pt x="1485347" y="1867877"/>
                      <a:pt x="1577506" y="1945922"/>
                      <a:pt x="1735257" y="1951734"/>
                    </a:cubicBezTo>
                    <a:cubicBezTo>
                      <a:pt x="1735257" y="1951734"/>
                      <a:pt x="1356655" y="2145186"/>
                      <a:pt x="1213019" y="1779038"/>
                    </a:cubicBezTo>
                    <a:cubicBezTo>
                      <a:pt x="1037003" y="1329034"/>
                      <a:pt x="1183130" y="835856"/>
                      <a:pt x="893367" y="720449"/>
                    </a:cubicBezTo>
                    <a:cubicBezTo>
                      <a:pt x="670855" y="631610"/>
                      <a:pt x="368638" y="879030"/>
                      <a:pt x="368638" y="879030"/>
                    </a:cubicBezTo>
                    <a:lnTo>
                      <a:pt x="0" y="832535"/>
                    </a:lnTo>
                    <a:close/>
                  </a:path>
                </a:pathLst>
              </a:custGeom>
              <a:gradFill>
                <a:gsLst>
                  <a:gs pos="22000">
                    <a:srgbClr val="022A63"/>
                  </a:gs>
                  <a:gs pos="77000">
                    <a:srgbClr val="011431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íşľïḑê"/>
              <p:cNvSpPr/>
              <p:nvPr/>
            </p:nvSpPr>
            <p:spPr>
              <a:xfrm>
                <a:off x="5397168" y="2629056"/>
                <a:ext cx="220530" cy="410018"/>
              </a:xfrm>
              <a:custGeom>
                <a:avLst/>
                <a:gdLst>
                  <a:gd name="connsiteX0" fmla="*/ 283121 w 283120"/>
                  <a:gd name="connsiteY0" fmla="*/ 0 h 526388"/>
                  <a:gd name="connsiteX1" fmla="*/ 218360 w 283120"/>
                  <a:gd name="connsiteY1" fmla="*/ 29059 h 526388"/>
                  <a:gd name="connsiteX2" fmla="*/ 0 w 283120"/>
                  <a:gd name="connsiteY2" fmla="*/ 430908 h 526388"/>
                  <a:gd name="connsiteX3" fmla="*/ 117898 w 283120"/>
                  <a:gd name="connsiteY3" fmla="*/ 526389 h 526388"/>
                  <a:gd name="connsiteX4" fmla="*/ 117898 w 283120"/>
                  <a:gd name="connsiteY4" fmla="*/ 526389 h 526388"/>
                  <a:gd name="connsiteX5" fmla="*/ 283121 w 283120"/>
                  <a:gd name="connsiteY5" fmla="*/ 0 h 526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120" h="526388">
                    <a:moveTo>
                      <a:pt x="283121" y="0"/>
                    </a:moveTo>
                    <a:lnTo>
                      <a:pt x="218360" y="29059"/>
                    </a:lnTo>
                    <a:cubicBezTo>
                      <a:pt x="162732" y="132012"/>
                      <a:pt x="88008" y="269837"/>
                      <a:pt x="0" y="430908"/>
                    </a:cubicBezTo>
                    <a:cubicBezTo>
                      <a:pt x="0" y="430908"/>
                      <a:pt x="77215" y="465779"/>
                      <a:pt x="117898" y="526389"/>
                    </a:cubicBezTo>
                    <a:lnTo>
                      <a:pt x="117898" y="526389"/>
                    </a:lnTo>
                    <a:lnTo>
                      <a:pt x="283121" y="0"/>
                    </a:lnTo>
                    <a:close/>
                  </a:path>
                </a:pathLst>
              </a:custGeom>
              <a:solidFill>
                <a:srgbClr val="022A63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îṥḷíde"/>
              <p:cNvSpPr/>
              <p:nvPr/>
            </p:nvSpPr>
            <p:spPr>
              <a:xfrm>
                <a:off x="3704519" y="5712601"/>
                <a:ext cx="681832" cy="317949"/>
              </a:xfrm>
              <a:custGeom>
                <a:avLst/>
                <a:gdLst>
                  <a:gd name="connsiteX0" fmla="*/ 875348 w 875348"/>
                  <a:gd name="connsiteY0" fmla="*/ 303877 h 408188"/>
                  <a:gd name="connsiteX1" fmla="*/ 530788 w 875348"/>
                  <a:gd name="connsiteY1" fmla="*/ 354523 h 408188"/>
                  <a:gd name="connsiteX2" fmla="*/ 192869 w 875348"/>
                  <a:gd name="connsiteY2" fmla="*/ 398528 h 408188"/>
                  <a:gd name="connsiteX3" fmla="*/ 128939 w 875348"/>
                  <a:gd name="connsiteY3" fmla="*/ 348712 h 408188"/>
                  <a:gd name="connsiteX4" fmla="*/ 273405 w 875348"/>
                  <a:gd name="connsiteY4" fmla="*/ 282291 h 408188"/>
                  <a:gd name="connsiteX5" fmla="*/ 129769 w 875348"/>
                  <a:gd name="connsiteY5" fmla="*/ 291423 h 408188"/>
                  <a:gd name="connsiteX6" fmla="*/ 52554 w 875348"/>
                  <a:gd name="connsiteY6" fmla="*/ 407661 h 408188"/>
                  <a:gd name="connsiteX7" fmla="*/ 14362 w 875348"/>
                  <a:gd name="connsiteY7" fmla="*/ 214209 h 408188"/>
                  <a:gd name="connsiteX8" fmla="*/ 413720 w 875348"/>
                  <a:gd name="connsiteY8" fmla="*/ 116237 h 408188"/>
                  <a:gd name="connsiteX9" fmla="*/ 804776 w 875348"/>
                  <a:gd name="connsiteY9" fmla="*/ 0 h 408188"/>
                  <a:gd name="connsiteX10" fmla="*/ 875348 w 875348"/>
                  <a:gd name="connsiteY10" fmla="*/ 303877 h 408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75348" h="408188">
                    <a:moveTo>
                      <a:pt x="875348" y="303877"/>
                    </a:moveTo>
                    <a:cubicBezTo>
                      <a:pt x="837156" y="293084"/>
                      <a:pt x="576452" y="308859"/>
                      <a:pt x="530788" y="354523"/>
                    </a:cubicBezTo>
                    <a:cubicBezTo>
                      <a:pt x="460215" y="425096"/>
                      <a:pt x="281708" y="387734"/>
                      <a:pt x="192869" y="398528"/>
                    </a:cubicBezTo>
                    <a:cubicBezTo>
                      <a:pt x="84104" y="411812"/>
                      <a:pt x="85765" y="352863"/>
                      <a:pt x="128939" y="348712"/>
                    </a:cubicBezTo>
                    <a:cubicBezTo>
                      <a:pt x="267593" y="334597"/>
                      <a:pt x="272575" y="312180"/>
                      <a:pt x="273405" y="282291"/>
                    </a:cubicBezTo>
                    <a:cubicBezTo>
                      <a:pt x="273405" y="253231"/>
                      <a:pt x="206153" y="253231"/>
                      <a:pt x="129769" y="291423"/>
                    </a:cubicBezTo>
                    <a:cubicBezTo>
                      <a:pt x="64178" y="323804"/>
                      <a:pt x="80783" y="400188"/>
                      <a:pt x="52554" y="407661"/>
                    </a:cubicBezTo>
                    <a:cubicBezTo>
                      <a:pt x="14362" y="416793"/>
                      <a:pt x="-20509" y="305538"/>
                      <a:pt x="14362" y="214209"/>
                    </a:cubicBezTo>
                    <a:cubicBezTo>
                      <a:pt x="91577" y="13284"/>
                      <a:pt x="301634" y="103783"/>
                      <a:pt x="413720" y="116237"/>
                    </a:cubicBezTo>
                    <a:cubicBezTo>
                      <a:pt x="512522" y="127031"/>
                      <a:pt x="703483" y="40683"/>
                      <a:pt x="804776" y="0"/>
                    </a:cubicBezTo>
                    <a:lnTo>
                      <a:pt x="875348" y="303877"/>
                    </a:lnTo>
                    <a:close/>
                  </a:path>
                </a:pathLst>
              </a:custGeom>
              <a:gradFill>
                <a:gsLst>
                  <a:gs pos="23000">
                    <a:srgbClr val="FFBBBB"/>
                  </a:gs>
                  <a:gs pos="84000">
                    <a:srgbClr val="FF8989"/>
                  </a:gs>
                </a:gsLst>
                <a:lin ang="27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ï$ḻïďê"/>
              <p:cNvSpPr/>
              <p:nvPr/>
            </p:nvSpPr>
            <p:spPr>
              <a:xfrm>
                <a:off x="4141245" y="5004445"/>
                <a:ext cx="2726557" cy="1003436"/>
              </a:xfrm>
              <a:custGeom>
                <a:avLst/>
                <a:gdLst>
                  <a:gd name="connsiteX0" fmla="*/ 3500403 w 3500403"/>
                  <a:gd name="connsiteY0" fmla="*/ 843550 h 1288229"/>
                  <a:gd name="connsiteX1" fmla="*/ 2167826 w 3500403"/>
                  <a:gd name="connsiteY1" fmla="*/ 0 h 1288229"/>
                  <a:gd name="connsiteX2" fmla="*/ 2020038 w 3500403"/>
                  <a:gd name="connsiteY2" fmla="*/ 79705 h 1288229"/>
                  <a:gd name="connsiteX3" fmla="*/ 1849003 w 3500403"/>
                  <a:gd name="connsiteY3" fmla="*/ 160241 h 1288229"/>
                  <a:gd name="connsiteX4" fmla="*/ 0 w 3500403"/>
                  <a:gd name="connsiteY4" fmla="*/ 919104 h 1288229"/>
                  <a:gd name="connsiteX5" fmla="*/ 91329 w 3500403"/>
                  <a:gd name="connsiteY5" fmla="*/ 1282762 h 1288229"/>
                  <a:gd name="connsiteX6" fmla="*/ 1568373 w 3500403"/>
                  <a:gd name="connsiteY6" fmla="*/ 1272798 h 1288229"/>
                  <a:gd name="connsiteX7" fmla="*/ 2807131 w 3500403"/>
                  <a:gd name="connsiteY7" fmla="*/ 1061080 h 1288229"/>
                  <a:gd name="connsiteX8" fmla="*/ 3500403 w 3500403"/>
                  <a:gd name="connsiteY8" fmla="*/ 843550 h 1288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00403" h="1288229">
                    <a:moveTo>
                      <a:pt x="3500403" y="843550"/>
                    </a:moveTo>
                    <a:lnTo>
                      <a:pt x="2167826" y="0"/>
                    </a:lnTo>
                    <a:cubicBezTo>
                      <a:pt x="2121331" y="26568"/>
                      <a:pt x="2072345" y="53137"/>
                      <a:pt x="2020038" y="79705"/>
                    </a:cubicBezTo>
                    <a:cubicBezTo>
                      <a:pt x="1966901" y="106274"/>
                      <a:pt x="1908782" y="133673"/>
                      <a:pt x="1849003" y="160241"/>
                    </a:cubicBezTo>
                    <a:cubicBezTo>
                      <a:pt x="1606565" y="266515"/>
                      <a:pt x="0" y="919104"/>
                      <a:pt x="0" y="919104"/>
                    </a:cubicBezTo>
                    <a:lnTo>
                      <a:pt x="91329" y="1282762"/>
                    </a:lnTo>
                    <a:cubicBezTo>
                      <a:pt x="91329" y="1282762"/>
                      <a:pt x="1296876" y="1300197"/>
                      <a:pt x="1568373" y="1272798"/>
                    </a:cubicBezTo>
                    <a:cubicBezTo>
                      <a:pt x="2006754" y="1228794"/>
                      <a:pt x="2423548" y="1158222"/>
                      <a:pt x="2807131" y="1061080"/>
                    </a:cubicBezTo>
                    <a:cubicBezTo>
                      <a:pt x="3057871" y="997980"/>
                      <a:pt x="3289516" y="925747"/>
                      <a:pt x="3500403" y="843550"/>
                    </a:cubicBezTo>
                    <a:close/>
                  </a:path>
                </a:pathLst>
              </a:custGeom>
              <a:gradFill flip="none" rotWithShape="1">
                <a:gsLst>
                  <a:gs pos="14000">
                    <a:srgbClr val="FF9C0D"/>
                  </a:gs>
                  <a:gs pos="30000">
                    <a:srgbClr val="FF630D"/>
                  </a:gs>
                </a:gsLst>
                <a:lin ang="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iṡlïḍê"/>
              <p:cNvSpPr/>
              <p:nvPr/>
            </p:nvSpPr>
            <p:spPr>
              <a:xfrm>
                <a:off x="4143832" y="5691905"/>
                <a:ext cx="167499" cy="314304"/>
              </a:xfrm>
              <a:custGeom>
                <a:avLst/>
                <a:gdLst>
                  <a:gd name="connsiteX0" fmla="*/ 0 w 215038"/>
                  <a:gd name="connsiteY0" fmla="*/ 35701 h 403509"/>
                  <a:gd name="connsiteX1" fmla="*/ 80536 w 215038"/>
                  <a:gd name="connsiteY1" fmla="*/ 353693 h 403509"/>
                  <a:gd name="connsiteX2" fmla="*/ 92990 w 215038"/>
                  <a:gd name="connsiteY2" fmla="*/ 403509 h 403509"/>
                  <a:gd name="connsiteX3" fmla="*/ 215039 w 215038"/>
                  <a:gd name="connsiteY3" fmla="*/ 395207 h 403509"/>
                  <a:gd name="connsiteX4" fmla="*/ 104614 w 215038"/>
                  <a:gd name="connsiteY4" fmla="*/ 0 h 403509"/>
                  <a:gd name="connsiteX5" fmla="*/ 0 w 215038"/>
                  <a:gd name="connsiteY5" fmla="*/ 35701 h 403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5038" h="403509">
                    <a:moveTo>
                      <a:pt x="0" y="35701"/>
                    </a:moveTo>
                    <a:lnTo>
                      <a:pt x="80536" y="353693"/>
                    </a:lnTo>
                    <a:lnTo>
                      <a:pt x="92990" y="403509"/>
                    </a:lnTo>
                    <a:cubicBezTo>
                      <a:pt x="92990" y="403509"/>
                      <a:pt x="190961" y="396037"/>
                      <a:pt x="215039" y="395207"/>
                    </a:cubicBezTo>
                    <a:lnTo>
                      <a:pt x="104614" y="0"/>
                    </a:lnTo>
                    <a:lnTo>
                      <a:pt x="0" y="35701"/>
                    </a:lnTo>
                    <a:close/>
                  </a:path>
                </a:pathLst>
              </a:custGeom>
              <a:solidFill>
                <a:srgbClr val="FF9C0D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ïṡ1iďé"/>
              <p:cNvSpPr/>
              <p:nvPr/>
            </p:nvSpPr>
            <p:spPr>
              <a:xfrm>
                <a:off x="4209802" y="5976346"/>
                <a:ext cx="92481" cy="1293"/>
              </a:xfrm>
              <a:custGeom>
                <a:avLst/>
                <a:gdLst>
                  <a:gd name="connsiteX0" fmla="*/ 0 w 118728"/>
                  <a:gd name="connsiteY0" fmla="*/ 0 h 1660"/>
                  <a:gd name="connsiteX1" fmla="*/ 118728 w 118728"/>
                  <a:gd name="connsiteY1" fmla="*/ 1661 h 1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726" h="1660">
                    <a:moveTo>
                      <a:pt x="0" y="0"/>
                    </a:moveTo>
                    <a:lnTo>
                      <a:pt x="118728" y="1661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íšḷídê"/>
              <p:cNvSpPr/>
              <p:nvPr/>
            </p:nvSpPr>
            <p:spPr>
              <a:xfrm>
                <a:off x="4203335" y="5945304"/>
                <a:ext cx="91187" cy="1939"/>
              </a:xfrm>
              <a:custGeom>
                <a:avLst/>
                <a:gdLst>
                  <a:gd name="connsiteX0" fmla="*/ 0 w 117067"/>
                  <a:gd name="connsiteY0" fmla="*/ 2491 h 2490"/>
                  <a:gd name="connsiteX1" fmla="*/ 117068 w 117067"/>
                  <a:gd name="connsiteY1" fmla="*/ 0 h 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067" h="2490">
                    <a:moveTo>
                      <a:pt x="0" y="2491"/>
                    </a:moveTo>
                    <a:lnTo>
                      <a:pt x="117068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íSľîdé"/>
              <p:cNvSpPr/>
              <p:nvPr/>
            </p:nvSpPr>
            <p:spPr>
              <a:xfrm>
                <a:off x="4196868" y="5912322"/>
                <a:ext cx="89894" cy="5174"/>
              </a:xfrm>
              <a:custGeom>
                <a:avLst/>
                <a:gdLst>
                  <a:gd name="connsiteX0" fmla="*/ 0 w 115407"/>
                  <a:gd name="connsiteY0" fmla="*/ 6642 h 6642"/>
                  <a:gd name="connsiteX1" fmla="*/ 115407 w 115407"/>
                  <a:gd name="connsiteY1" fmla="*/ 0 h 6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5407" h="6640">
                    <a:moveTo>
                      <a:pt x="0" y="6642"/>
                    </a:moveTo>
                    <a:lnTo>
                      <a:pt x="115407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ísḷïḋé"/>
              <p:cNvSpPr/>
              <p:nvPr/>
            </p:nvSpPr>
            <p:spPr>
              <a:xfrm>
                <a:off x="4190401" y="5879987"/>
                <a:ext cx="88600" cy="8407"/>
              </a:xfrm>
              <a:custGeom>
                <a:avLst/>
                <a:gdLst>
                  <a:gd name="connsiteX0" fmla="*/ 0 w 113746"/>
                  <a:gd name="connsiteY0" fmla="*/ 10793 h 10793"/>
                  <a:gd name="connsiteX1" fmla="*/ 113746 w 113746"/>
                  <a:gd name="connsiteY1" fmla="*/ 0 h 10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3746" h="10793">
                    <a:moveTo>
                      <a:pt x="0" y="10793"/>
                    </a:moveTo>
                    <a:lnTo>
                      <a:pt x="113746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í$lïḑé"/>
              <p:cNvSpPr/>
              <p:nvPr/>
            </p:nvSpPr>
            <p:spPr>
              <a:xfrm>
                <a:off x="4183933" y="5848299"/>
                <a:ext cx="87954" cy="10994"/>
              </a:xfrm>
              <a:custGeom>
                <a:avLst/>
                <a:gdLst>
                  <a:gd name="connsiteX0" fmla="*/ 0 w 112916"/>
                  <a:gd name="connsiteY0" fmla="*/ 14114 h 14114"/>
                  <a:gd name="connsiteX1" fmla="*/ 112916 w 112916"/>
                  <a:gd name="connsiteY1" fmla="*/ 0 h 14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2916" h="14114">
                    <a:moveTo>
                      <a:pt x="0" y="14114"/>
                    </a:moveTo>
                    <a:lnTo>
                      <a:pt x="112916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ïŝľíďe"/>
              <p:cNvSpPr/>
              <p:nvPr/>
            </p:nvSpPr>
            <p:spPr>
              <a:xfrm>
                <a:off x="4177467" y="5816611"/>
                <a:ext cx="86660" cy="14227"/>
              </a:xfrm>
              <a:custGeom>
                <a:avLst/>
                <a:gdLst>
                  <a:gd name="connsiteX0" fmla="*/ 0 w 111255"/>
                  <a:gd name="connsiteY0" fmla="*/ 18266 h 18265"/>
                  <a:gd name="connsiteX1" fmla="*/ 111256 w 111255"/>
                  <a:gd name="connsiteY1" fmla="*/ 0 h 18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1255" h="18265">
                    <a:moveTo>
                      <a:pt x="0" y="18266"/>
                    </a:moveTo>
                    <a:lnTo>
                      <a:pt x="111256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ïśļiďè"/>
              <p:cNvSpPr/>
              <p:nvPr/>
            </p:nvSpPr>
            <p:spPr>
              <a:xfrm>
                <a:off x="4171646" y="5785569"/>
                <a:ext cx="85367" cy="16814"/>
              </a:xfrm>
              <a:custGeom>
                <a:avLst/>
                <a:gdLst>
                  <a:gd name="connsiteX0" fmla="*/ 0 w 109595"/>
                  <a:gd name="connsiteY0" fmla="*/ 21587 h 21586"/>
                  <a:gd name="connsiteX1" fmla="*/ 109595 w 109595"/>
                  <a:gd name="connsiteY1" fmla="*/ 0 h 21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595" h="21586">
                    <a:moveTo>
                      <a:pt x="0" y="21587"/>
                    </a:moveTo>
                    <a:lnTo>
                      <a:pt x="109595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íṩ1ïḑê"/>
              <p:cNvSpPr/>
              <p:nvPr/>
            </p:nvSpPr>
            <p:spPr>
              <a:xfrm>
                <a:off x="4165179" y="5754527"/>
                <a:ext cx="84719" cy="19400"/>
              </a:xfrm>
              <a:custGeom>
                <a:avLst/>
                <a:gdLst>
                  <a:gd name="connsiteX0" fmla="*/ 0 w 108764"/>
                  <a:gd name="connsiteY0" fmla="*/ 24908 h 24907"/>
                  <a:gd name="connsiteX1" fmla="*/ 108765 w 108764"/>
                  <a:gd name="connsiteY1" fmla="*/ 0 h 24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8764" h="24907">
                    <a:moveTo>
                      <a:pt x="0" y="24908"/>
                    </a:moveTo>
                    <a:lnTo>
                      <a:pt x="108765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íṥlîḍè"/>
              <p:cNvSpPr/>
              <p:nvPr/>
            </p:nvSpPr>
            <p:spPr>
              <a:xfrm>
                <a:off x="4159358" y="5723485"/>
                <a:ext cx="82780" cy="22634"/>
              </a:xfrm>
              <a:custGeom>
                <a:avLst/>
                <a:gdLst>
                  <a:gd name="connsiteX0" fmla="*/ 0 w 106274"/>
                  <a:gd name="connsiteY0" fmla="*/ 29059 h 29059"/>
                  <a:gd name="connsiteX1" fmla="*/ 106274 w 106274"/>
                  <a:gd name="connsiteY1" fmla="*/ 0 h 2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274" h="29059">
                    <a:moveTo>
                      <a:pt x="0" y="29059"/>
                    </a:moveTo>
                    <a:lnTo>
                      <a:pt x="106274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iş1íḓé"/>
              <p:cNvSpPr/>
              <p:nvPr/>
            </p:nvSpPr>
            <p:spPr>
              <a:xfrm>
                <a:off x="4968930" y="2698669"/>
                <a:ext cx="3288515" cy="3302366"/>
              </a:xfrm>
              <a:custGeom>
                <a:avLst/>
                <a:gdLst>
                  <a:gd name="connsiteX0" fmla="*/ 1122664 w 4221854"/>
                  <a:gd name="connsiteY0" fmla="*/ 1959 h 4239637"/>
                  <a:gd name="connsiteX1" fmla="*/ 1102738 w 4221854"/>
                  <a:gd name="connsiteY1" fmla="*/ 417922 h 4239637"/>
                  <a:gd name="connsiteX2" fmla="*/ 666848 w 4221854"/>
                  <a:gd name="connsiteY2" fmla="*/ 752519 h 4239637"/>
                  <a:gd name="connsiteX3" fmla="*/ 7616 w 4221854"/>
                  <a:gd name="connsiteY3" fmla="*/ 2794975 h 4239637"/>
                  <a:gd name="connsiteX4" fmla="*/ 155404 w 4221854"/>
                  <a:gd name="connsiteY4" fmla="*/ 4239638 h 4239637"/>
                  <a:gd name="connsiteX5" fmla="*/ 4165590 w 4221854"/>
                  <a:gd name="connsiteY5" fmla="*/ 4239638 h 4239637"/>
                  <a:gd name="connsiteX6" fmla="*/ 1122664 w 4221854"/>
                  <a:gd name="connsiteY6" fmla="*/ 1959 h 4239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21854" h="4239637">
                    <a:moveTo>
                      <a:pt x="1122664" y="1959"/>
                    </a:moveTo>
                    <a:cubicBezTo>
                      <a:pt x="1122664" y="1959"/>
                      <a:pt x="1244713" y="133971"/>
                      <a:pt x="1102738" y="417922"/>
                    </a:cubicBezTo>
                    <a:cubicBezTo>
                      <a:pt x="1013069" y="596429"/>
                      <a:pt x="818787" y="732593"/>
                      <a:pt x="666848" y="752519"/>
                    </a:cubicBezTo>
                    <a:cubicBezTo>
                      <a:pt x="423580" y="1046434"/>
                      <a:pt x="79850" y="1694872"/>
                      <a:pt x="7616" y="2794975"/>
                    </a:cubicBezTo>
                    <a:cubicBezTo>
                      <a:pt x="-40539" y="3528930"/>
                      <a:pt x="155404" y="4239638"/>
                      <a:pt x="155404" y="4239638"/>
                    </a:cubicBezTo>
                    <a:lnTo>
                      <a:pt x="4165590" y="4239638"/>
                    </a:lnTo>
                    <a:cubicBezTo>
                      <a:pt x="4573252" y="527517"/>
                      <a:pt x="2684395" y="-38724"/>
                      <a:pt x="1122664" y="19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C0D"/>
                  </a:gs>
                  <a:gs pos="68000">
                    <a:srgbClr val="FF9C0D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íṣliḍè"/>
              <p:cNvSpPr/>
              <p:nvPr/>
            </p:nvSpPr>
            <p:spPr>
              <a:xfrm>
                <a:off x="4968930" y="3271892"/>
                <a:ext cx="573750" cy="2729143"/>
              </a:xfrm>
              <a:custGeom>
                <a:avLst/>
                <a:gdLst>
                  <a:gd name="connsiteX0" fmla="*/ 139629 w 736590"/>
                  <a:gd name="connsiteY0" fmla="*/ 2018377 h 3503723"/>
                  <a:gd name="connsiteX1" fmla="*/ 736590 w 736590"/>
                  <a:gd name="connsiteY1" fmla="*/ 0 h 3503723"/>
                  <a:gd name="connsiteX2" fmla="*/ 666848 w 736590"/>
                  <a:gd name="connsiteY2" fmla="*/ 16605 h 3503723"/>
                  <a:gd name="connsiteX3" fmla="*/ 7616 w 736590"/>
                  <a:gd name="connsiteY3" fmla="*/ 2059061 h 3503723"/>
                  <a:gd name="connsiteX4" fmla="*/ 155404 w 736590"/>
                  <a:gd name="connsiteY4" fmla="*/ 3503724 h 3503723"/>
                  <a:gd name="connsiteX5" fmla="*/ 287416 w 736590"/>
                  <a:gd name="connsiteY5" fmla="*/ 3503724 h 3503723"/>
                  <a:gd name="connsiteX6" fmla="*/ 139629 w 736590"/>
                  <a:gd name="connsiteY6" fmla="*/ 2018377 h 3503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6590" h="3503722">
                    <a:moveTo>
                      <a:pt x="139629" y="2018377"/>
                    </a:moveTo>
                    <a:cubicBezTo>
                      <a:pt x="205220" y="979714"/>
                      <a:pt x="500795" y="332937"/>
                      <a:pt x="736590" y="0"/>
                    </a:cubicBezTo>
                    <a:cubicBezTo>
                      <a:pt x="712513" y="7472"/>
                      <a:pt x="689265" y="13284"/>
                      <a:pt x="666848" y="16605"/>
                    </a:cubicBezTo>
                    <a:cubicBezTo>
                      <a:pt x="423580" y="310520"/>
                      <a:pt x="79850" y="958958"/>
                      <a:pt x="7616" y="2059061"/>
                    </a:cubicBezTo>
                    <a:cubicBezTo>
                      <a:pt x="-40539" y="2793016"/>
                      <a:pt x="155404" y="3503724"/>
                      <a:pt x="155404" y="3503724"/>
                    </a:cubicBezTo>
                    <a:lnTo>
                      <a:pt x="287416" y="3503724"/>
                    </a:lnTo>
                    <a:cubicBezTo>
                      <a:pt x="287416" y="3503724"/>
                      <a:pt x="91473" y="2772260"/>
                      <a:pt x="139629" y="2018377"/>
                    </a:cubicBezTo>
                    <a:close/>
                  </a:path>
                </a:pathLst>
              </a:custGeom>
              <a:gradFill>
                <a:gsLst>
                  <a:gs pos="8000">
                    <a:srgbClr val="FFBE0D"/>
                  </a:gs>
                  <a:gs pos="54000">
                    <a:srgbClr val="FF9C0D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íṧ1íďê"/>
              <p:cNvSpPr/>
              <p:nvPr/>
            </p:nvSpPr>
            <p:spPr>
              <a:xfrm>
                <a:off x="4419267" y="1836007"/>
                <a:ext cx="1222904" cy="1388187"/>
              </a:xfrm>
              <a:custGeom>
                <a:avLst/>
                <a:gdLst>
                  <a:gd name="connsiteX0" fmla="*/ 1569289 w 1569986"/>
                  <a:gd name="connsiteY0" fmla="*/ 940916 h 1782179"/>
                  <a:gd name="connsiteX1" fmla="*/ 1066978 w 1569986"/>
                  <a:gd name="connsiteY1" fmla="*/ 1743784 h 1782179"/>
                  <a:gd name="connsiteX2" fmla="*/ 715775 w 1569986"/>
                  <a:gd name="connsiteY2" fmla="*/ 1600148 h 1782179"/>
                  <a:gd name="connsiteX3" fmla="*/ 621955 w 1569986"/>
                  <a:gd name="connsiteY3" fmla="*/ 1576900 h 1782179"/>
                  <a:gd name="connsiteX4" fmla="*/ 470016 w 1569986"/>
                  <a:gd name="connsiteY4" fmla="*/ 1596826 h 1782179"/>
                  <a:gd name="connsiteX5" fmla="*/ 200180 w 1569986"/>
                  <a:gd name="connsiteY5" fmla="*/ 1038057 h 1782179"/>
                  <a:gd name="connsiteX6" fmla="*/ 296491 w 1569986"/>
                  <a:gd name="connsiteY6" fmla="*/ 163787 h 1782179"/>
                  <a:gd name="connsiteX7" fmla="*/ 1569289 w 1569986"/>
                  <a:gd name="connsiteY7" fmla="*/ 940916 h 178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69986" h="1782179">
                    <a:moveTo>
                      <a:pt x="1569289" y="940916"/>
                    </a:moveTo>
                    <a:cubicBezTo>
                      <a:pt x="1569289" y="940916"/>
                      <a:pt x="1350099" y="1543689"/>
                      <a:pt x="1066978" y="1743784"/>
                    </a:cubicBezTo>
                    <a:cubicBezTo>
                      <a:pt x="910057" y="1854209"/>
                      <a:pt x="780536" y="1701440"/>
                      <a:pt x="715775" y="1600148"/>
                    </a:cubicBezTo>
                    <a:cubicBezTo>
                      <a:pt x="690867" y="1560295"/>
                      <a:pt x="660978" y="1551162"/>
                      <a:pt x="621955" y="1576900"/>
                    </a:cubicBezTo>
                    <a:cubicBezTo>
                      <a:pt x="582102" y="1602638"/>
                      <a:pt x="499076" y="1626716"/>
                      <a:pt x="470016" y="1596826"/>
                    </a:cubicBezTo>
                    <a:cubicBezTo>
                      <a:pt x="450090" y="1576900"/>
                      <a:pt x="275734" y="1134368"/>
                      <a:pt x="200180" y="1038057"/>
                    </a:cubicBezTo>
                    <a:cubicBezTo>
                      <a:pt x="-4066" y="776523"/>
                      <a:pt x="-160156" y="461022"/>
                      <a:pt x="296491" y="163787"/>
                    </a:cubicBezTo>
                    <a:cubicBezTo>
                      <a:pt x="857751" y="-203191"/>
                      <a:pt x="1595858" y="42568"/>
                      <a:pt x="1569289" y="940916"/>
                    </a:cubicBezTo>
                    <a:close/>
                  </a:path>
                </a:pathLst>
              </a:custGeom>
              <a:gradFill>
                <a:gsLst>
                  <a:gs pos="51000">
                    <a:srgbClr val="FFBBBB"/>
                  </a:gs>
                  <a:gs pos="85000">
                    <a:srgbClr val="FF8989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iSlíḋê"/>
              <p:cNvSpPr/>
              <p:nvPr/>
            </p:nvSpPr>
            <p:spPr>
              <a:xfrm>
                <a:off x="4643097" y="2583238"/>
                <a:ext cx="418973" cy="420077"/>
              </a:xfrm>
              <a:custGeom>
                <a:avLst/>
                <a:gdLst>
                  <a:gd name="connsiteX0" fmla="*/ 377771 w 537885"/>
                  <a:gd name="connsiteY0" fmla="*/ 479767 h 539303"/>
                  <a:gd name="connsiteX1" fmla="*/ 78045 w 537885"/>
                  <a:gd name="connsiteY1" fmla="*/ 410024 h 539303"/>
                  <a:gd name="connsiteX2" fmla="*/ 112916 w 537885"/>
                  <a:gd name="connsiteY2" fmla="*/ 489730 h 539303"/>
                  <a:gd name="connsiteX3" fmla="*/ 392716 w 537885"/>
                  <a:gd name="connsiteY3" fmla="*/ 508826 h 539303"/>
                  <a:gd name="connsiteX4" fmla="*/ 507293 w 537885"/>
                  <a:gd name="connsiteY4" fmla="*/ 145169 h 539303"/>
                  <a:gd name="connsiteX5" fmla="*/ 143636 w 537885"/>
                  <a:gd name="connsiteY5" fmla="*/ 30592 h 539303"/>
                  <a:gd name="connsiteX6" fmla="*/ 0 w 537885"/>
                  <a:gd name="connsiteY6" fmla="*/ 238989 h 539303"/>
                  <a:gd name="connsiteX7" fmla="*/ 36532 w 537885"/>
                  <a:gd name="connsiteY7" fmla="*/ 317035 h 539303"/>
                  <a:gd name="connsiteX8" fmla="*/ 159411 w 537885"/>
                  <a:gd name="connsiteY8" fmla="*/ 59652 h 539303"/>
                  <a:gd name="connsiteX9" fmla="*/ 478234 w 537885"/>
                  <a:gd name="connsiteY9" fmla="*/ 160114 h 539303"/>
                  <a:gd name="connsiteX10" fmla="*/ 377771 w 537885"/>
                  <a:gd name="connsiteY10" fmla="*/ 479767 h 53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7885" h="539303">
                    <a:moveTo>
                      <a:pt x="377771" y="479767"/>
                    </a:moveTo>
                    <a:cubicBezTo>
                      <a:pt x="273158" y="534564"/>
                      <a:pt x="146127" y="502184"/>
                      <a:pt x="78045" y="410024"/>
                    </a:cubicBezTo>
                    <a:cubicBezTo>
                      <a:pt x="89669" y="437423"/>
                      <a:pt x="101292" y="463991"/>
                      <a:pt x="112916" y="489730"/>
                    </a:cubicBezTo>
                    <a:cubicBezTo>
                      <a:pt x="192622" y="546188"/>
                      <a:pt x="300556" y="556981"/>
                      <a:pt x="392716" y="508826"/>
                    </a:cubicBezTo>
                    <a:cubicBezTo>
                      <a:pt x="524728" y="439914"/>
                      <a:pt x="576205" y="277182"/>
                      <a:pt x="507293" y="145169"/>
                    </a:cubicBezTo>
                    <a:cubicBezTo>
                      <a:pt x="438381" y="13157"/>
                      <a:pt x="275648" y="-38320"/>
                      <a:pt x="143636" y="30592"/>
                    </a:cubicBezTo>
                    <a:cubicBezTo>
                      <a:pt x="61440" y="73766"/>
                      <a:pt x="9963" y="153472"/>
                      <a:pt x="0" y="238989"/>
                    </a:cubicBezTo>
                    <a:cubicBezTo>
                      <a:pt x="11624" y="263897"/>
                      <a:pt x="24078" y="290466"/>
                      <a:pt x="36532" y="317035"/>
                    </a:cubicBezTo>
                    <a:cubicBezTo>
                      <a:pt x="15775" y="215742"/>
                      <a:pt x="63100" y="109468"/>
                      <a:pt x="159411" y="59652"/>
                    </a:cubicBezTo>
                    <a:cubicBezTo>
                      <a:pt x="275648" y="-958"/>
                      <a:pt x="417624" y="44707"/>
                      <a:pt x="478234" y="160114"/>
                    </a:cubicBezTo>
                    <a:cubicBezTo>
                      <a:pt x="538843" y="277182"/>
                      <a:pt x="494009" y="419987"/>
                      <a:pt x="377771" y="47976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BBBB"/>
                  </a:gs>
                  <a:gs pos="85000">
                    <a:srgbClr val="FF8989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îṩļíḑe"/>
              <p:cNvSpPr/>
              <p:nvPr/>
            </p:nvSpPr>
            <p:spPr>
              <a:xfrm>
                <a:off x="4500819" y="2614181"/>
                <a:ext cx="55617" cy="280675"/>
              </a:xfrm>
              <a:custGeom>
                <a:avLst/>
                <a:gdLst>
                  <a:gd name="connsiteX0" fmla="*/ 71403 w 71402"/>
                  <a:gd name="connsiteY0" fmla="*/ 0 h 360335"/>
                  <a:gd name="connsiteX1" fmla="*/ 48155 w 71402"/>
                  <a:gd name="connsiteY1" fmla="*/ 12454 h 360335"/>
                  <a:gd name="connsiteX2" fmla="*/ 39022 w 71402"/>
                  <a:gd name="connsiteY2" fmla="*/ 20757 h 360335"/>
                  <a:gd name="connsiteX3" fmla="*/ 32380 w 71402"/>
                  <a:gd name="connsiteY3" fmla="*/ 30720 h 360335"/>
                  <a:gd name="connsiteX4" fmla="*/ 23247 w 71402"/>
                  <a:gd name="connsiteY4" fmla="*/ 74724 h 360335"/>
                  <a:gd name="connsiteX5" fmla="*/ 26569 w 71402"/>
                  <a:gd name="connsiteY5" fmla="*/ 97971 h 360335"/>
                  <a:gd name="connsiteX6" fmla="*/ 29059 w 71402"/>
                  <a:gd name="connsiteY6" fmla="*/ 109595 h 360335"/>
                  <a:gd name="connsiteX7" fmla="*/ 32380 w 71402"/>
                  <a:gd name="connsiteY7" fmla="*/ 121219 h 360335"/>
                  <a:gd name="connsiteX8" fmla="*/ 40683 w 71402"/>
                  <a:gd name="connsiteY8" fmla="*/ 144466 h 360335"/>
                  <a:gd name="connsiteX9" fmla="*/ 49816 w 71402"/>
                  <a:gd name="connsiteY9" fmla="*/ 168544 h 360335"/>
                  <a:gd name="connsiteX10" fmla="*/ 58119 w 71402"/>
                  <a:gd name="connsiteY10" fmla="*/ 273158 h 360335"/>
                  <a:gd name="connsiteX11" fmla="*/ 0 w 71402"/>
                  <a:gd name="connsiteY11" fmla="*/ 360336 h 360335"/>
                  <a:gd name="connsiteX12" fmla="*/ 24908 w 71402"/>
                  <a:gd name="connsiteY12" fmla="*/ 316331 h 360335"/>
                  <a:gd name="connsiteX13" fmla="*/ 36532 w 71402"/>
                  <a:gd name="connsiteY13" fmla="*/ 269836 h 360335"/>
                  <a:gd name="connsiteX14" fmla="*/ 37362 w 71402"/>
                  <a:gd name="connsiteY14" fmla="*/ 246589 h 360335"/>
                  <a:gd name="connsiteX15" fmla="*/ 36532 w 71402"/>
                  <a:gd name="connsiteY15" fmla="*/ 234965 h 360335"/>
                  <a:gd name="connsiteX16" fmla="*/ 34871 w 71402"/>
                  <a:gd name="connsiteY16" fmla="*/ 223342 h 360335"/>
                  <a:gd name="connsiteX17" fmla="*/ 29890 w 71402"/>
                  <a:gd name="connsiteY17" fmla="*/ 200094 h 360335"/>
                  <a:gd name="connsiteX18" fmla="*/ 26569 w 71402"/>
                  <a:gd name="connsiteY18" fmla="*/ 188470 h 360335"/>
                  <a:gd name="connsiteX19" fmla="*/ 22417 w 71402"/>
                  <a:gd name="connsiteY19" fmla="*/ 176847 h 360335"/>
                  <a:gd name="connsiteX20" fmla="*/ 14115 w 71402"/>
                  <a:gd name="connsiteY20" fmla="*/ 152769 h 360335"/>
                  <a:gd name="connsiteX21" fmla="*/ 6642 w 71402"/>
                  <a:gd name="connsiteY21" fmla="*/ 127861 h 360335"/>
                  <a:gd name="connsiteX22" fmla="*/ 3321 w 71402"/>
                  <a:gd name="connsiteY22" fmla="*/ 114577 h 360335"/>
                  <a:gd name="connsiteX23" fmla="*/ 1661 w 71402"/>
                  <a:gd name="connsiteY23" fmla="*/ 101292 h 360335"/>
                  <a:gd name="connsiteX24" fmla="*/ 830 w 71402"/>
                  <a:gd name="connsiteY24" fmla="*/ 88008 h 360335"/>
                  <a:gd name="connsiteX25" fmla="*/ 830 w 71402"/>
                  <a:gd name="connsiteY25" fmla="*/ 74724 h 360335"/>
                  <a:gd name="connsiteX26" fmla="*/ 20757 w 71402"/>
                  <a:gd name="connsiteY26" fmla="*/ 23247 h 360335"/>
                  <a:gd name="connsiteX27" fmla="*/ 31550 w 71402"/>
                  <a:gd name="connsiteY27" fmla="*/ 13284 h 360335"/>
                  <a:gd name="connsiteX28" fmla="*/ 44004 w 71402"/>
                  <a:gd name="connsiteY28" fmla="*/ 5812 h 360335"/>
                  <a:gd name="connsiteX29" fmla="*/ 71403 w 71402"/>
                  <a:gd name="connsiteY29" fmla="*/ 0 h 360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1402" h="360335">
                    <a:moveTo>
                      <a:pt x="71403" y="0"/>
                    </a:moveTo>
                    <a:cubicBezTo>
                      <a:pt x="63100" y="2491"/>
                      <a:pt x="54798" y="7472"/>
                      <a:pt x="48155" y="12454"/>
                    </a:cubicBezTo>
                    <a:cubicBezTo>
                      <a:pt x="44834" y="14945"/>
                      <a:pt x="42344" y="18266"/>
                      <a:pt x="39022" y="20757"/>
                    </a:cubicBezTo>
                    <a:cubicBezTo>
                      <a:pt x="36532" y="24078"/>
                      <a:pt x="34041" y="26568"/>
                      <a:pt x="32380" y="30720"/>
                    </a:cubicBezTo>
                    <a:cubicBezTo>
                      <a:pt x="24908" y="44004"/>
                      <a:pt x="23247" y="59779"/>
                      <a:pt x="23247" y="74724"/>
                    </a:cubicBezTo>
                    <a:cubicBezTo>
                      <a:pt x="24078" y="82196"/>
                      <a:pt x="24908" y="90499"/>
                      <a:pt x="26569" y="97971"/>
                    </a:cubicBezTo>
                    <a:cubicBezTo>
                      <a:pt x="27399" y="102123"/>
                      <a:pt x="28229" y="105444"/>
                      <a:pt x="29059" y="109595"/>
                    </a:cubicBezTo>
                    <a:lnTo>
                      <a:pt x="32380" y="121219"/>
                    </a:lnTo>
                    <a:cubicBezTo>
                      <a:pt x="34871" y="128691"/>
                      <a:pt x="37362" y="136164"/>
                      <a:pt x="40683" y="144466"/>
                    </a:cubicBezTo>
                    <a:lnTo>
                      <a:pt x="49816" y="168544"/>
                    </a:lnTo>
                    <a:cubicBezTo>
                      <a:pt x="61440" y="201755"/>
                      <a:pt x="66421" y="238286"/>
                      <a:pt x="58119" y="273158"/>
                    </a:cubicBezTo>
                    <a:cubicBezTo>
                      <a:pt x="50646" y="308029"/>
                      <a:pt x="29890" y="340409"/>
                      <a:pt x="0" y="360336"/>
                    </a:cubicBezTo>
                    <a:cubicBezTo>
                      <a:pt x="10793" y="346221"/>
                      <a:pt x="19096" y="332106"/>
                      <a:pt x="24908" y="316331"/>
                    </a:cubicBezTo>
                    <a:cubicBezTo>
                      <a:pt x="30720" y="301387"/>
                      <a:pt x="34871" y="285612"/>
                      <a:pt x="36532" y="269836"/>
                    </a:cubicBezTo>
                    <a:cubicBezTo>
                      <a:pt x="37362" y="262364"/>
                      <a:pt x="37362" y="254061"/>
                      <a:pt x="37362" y="246589"/>
                    </a:cubicBezTo>
                    <a:lnTo>
                      <a:pt x="36532" y="234965"/>
                    </a:lnTo>
                    <a:cubicBezTo>
                      <a:pt x="36532" y="230814"/>
                      <a:pt x="35701" y="227493"/>
                      <a:pt x="34871" y="223342"/>
                    </a:cubicBezTo>
                    <a:cubicBezTo>
                      <a:pt x="33211" y="215869"/>
                      <a:pt x="32380" y="207566"/>
                      <a:pt x="29890" y="200094"/>
                    </a:cubicBezTo>
                    <a:lnTo>
                      <a:pt x="26569" y="188470"/>
                    </a:lnTo>
                    <a:lnTo>
                      <a:pt x="22417" y="176847"/>
                    </a:lnTo>
                    <a:lnTo>
                      <a:pt x="14115" y="152769"/>
                    </a:lnTo>
                    <a:cubicBezTo>
                      <a:pt x="10793" y="144466"/>
                      <a:pt x="8303" y="136164"/>
                      <a:pt x="6642" y="127861"/>
                    </a:cubicBezTo>
                    <a:lnTo>
                      <a:pt x="3321" y="114577"/>
                    </a:lnTo>
                    <a:cubicBezTo>
                      <a:pt x="2491" y="110425"/>
                      <a:pt x="2491" y="105444"/>
                      <a:pt x="1661" y="101292"/>
                    </a:cubicBezTo>
                    <a:cubicBezTo>
                      <a:pt x="1661" y="97141"/>
                      <a:pt x="0" y="92159"/>
                      <a:pt x="830" y="88008"/>
                    </a:cubicBezTo>
                    <a:lnTo>
                      <a:pt x="830" y="74724"/>
                    </a:lnTo>
                    <a:cubicBezTo>
                      <a:pt x="2491" y="56458"/>
                      <a:pt x="7472" y="38192"/>
                      <a:pt x="20757" y="23247"/>
                    </a:cubicBezTo>
                    <a:cubicBezTo>
                      <a:pt x="23247" y="19096"/>
                      <a:pt x="28229" y="16605"/>
                      <a:pt x="31550" y="13284"/>
                    </a:cubicBezTo>
                    <a:cubicBezTo>
                      <a:pt x="35701" y="10793"/>
                      <a:pt x="39853" y="7472"/>
                      <a:pt x="44004" y="5812"/>
                    </a:cubicBezTo>
                    <a:cubicBezTo>
                      <a:pt x="52307" y="2491"/>
                      <a:pt x="62270" y="0"/>
                      <a:pt x="71403" y="0"/>
                    </a:cubicBezTo>
                    <a:close/>
                  </a:path>
                </a:pathLst>
              </a:custGeom>
              <a:solidFill>
                <a:srgbClr val="022A63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íṩliḍê"/>
              <p:cNvSpPr/>
              <p:nvPr/>
            </p:nvSpPr>
            <p:spPr>
              <a:xfrm>
                <a:off x="5617699" y="2509414"/>
                <a:ext cx="234111" cy="118349"/>
              </a:xfrm>
              <a:custGeom>
                <a:avLst/>
                <a:gdLst>
                  <a:gd name="connsiteX0" fmla="*/ 0 w 300556"/>
                  <a:gd name="connsiteY0" fmla="*/ 0 h 151938"/>
                  <a:gd name="connsiteX1" fmla="*/ 73894 w 300556"/>
                  <a:gd name="connsiteY1" fmla="*/ 44004 h 151938"/>
                  <a:gd name="connsiteX2" fmla="*/ 113746 w 300556"/>
                  <a:gd name="connsiteY2" fmla="*/ 51476 h 151938"/>
                  <a:gd name="connsiteX3" fmla="*/ 134503 w 300556"/>
                  <a:gd name="connsiteY3" fmla="*/ 51476 h 151938"/>
                  <a:gd name="connsiteX4" fmla="*/ 144466 w 300556"/>
                  <a:gd name="connsiteY4" fmla="*/ 50646 h 151938"/>
                  <a:gd name="connsiteX5" fmla="*/ 155260 w 300556"/>
                  <a:gd name="connsiteY5" fmla="*/ 48986 h 151938"/>
                  <a:gd name="connsiteX6" fmla="*/ 249080 w 300556"/>
                  <a:gd name="connsiteY6" fmla="*/ 74724 h 151938"/>
                  <a:gd name="connsiteX7" fmla="*/ 300556 w 300556"/>
                  <a:gd name="connsiteY7" fmla="*/ 151939 h 151938"/>
                  <a:gd name="connsiteX8" fmla="*/ 235796 w 300556"/>
                  <a:gd name="connsiteY8" fmla="*/ 94650 h 151938"/>
                  <a:gd name="connsiteX9" fmla="*/ 158581 w 300556"/>
                  <a:gd name="connsiteY9" fmla="*/ 79705 h 151938"/>
                  <a:gd name="connsiteX10" fmla="*/ 146957 w 300556"/>
                  <a:gd name="connsiteY10" fmla="*/ 81366 h 151938"/>
                  <a:gd name="connsiteX11" fmla="*/ 134503 w 300556"/>
                  <a:gd name="connsiteY11" fmla="*/ 82196 h 151938"/>
                  <a:gd name="connsiteX12" fmla="*/ 109595 w 300556"/>
                  <a:gd name="connsiteY12" fmla="*/ 81366 h 151938"/>
                  <a:gd name="connsiteX13" fmla="*/ 63100 w 300556"/>
                  <a:gd name="connsiteY13" fmla="*/ 67252 h 151938"/>
                  <a:gd name="connsiteX14" fmla="*/ 0 w 300556"/>
                  <a:gd name="connsiteY14" fmla="*/ 0 h 151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00556" h="151938">
                    <a:moveTo>
                      <a:pt x="0" y="0"/>
                    </a:moveTo>
                    <a:cubicBezTo>
                      <a:pt x="22417" y="20757"/>
                      <a:pt x="47325" y="35701"/>
                      <a:pt x="73894" y="44004"/>
                    </a:cubicBezTo>
                    <a:cubicBezTo>
                      <a:pt x="87178" y="48155"/>
                      <a:pt x="100462" y="50646"/>
                      <a:pt x="113746" y="51476"/>
                    </a:cubicBezTo>
                    <a:cubicBezTo>
                      <a:pt x="120389" y="52307"/>
                      <a:pt x="127031" y="51476"/>
                      <a:pt x="134503" y="51476"/>
                    </a:cubicBezTo>
                    <a:cubicBezTo>
                      <a:pt x="137824" y="50646"/>
                      <a:pt x="141145" y="50646"/>
                      <a:pt x="144466" y="50646"/>
                    </a:cubicBezTo>
                    <a:lnTo>
                      <a:pt x="155260" y="48986"/>
                    </a:lnTo>
                    <a:cubicBezTo>
                      <a:pt x="188470" y="44004"/>
                      <a:pt x="224172" y="53967"/>
                      <a:pt x="249080" y="74724"/>
                    </a:cubicBezTo>
                    <a:cubicBezTo>
                      <a:pt x="274818" y="94650"/>
                      <a:pt x="293084" y="122049"/>
                      <a:pt x="300556" y="151939"/>
                    </a:cubicBezTo>
                    <a:cubicBezTo>
                      <a:pt x="281460" y="128691"/>
                      <a:pt x="259873" y="107935"/>
                      <a:pt x="235796" y="94650"/>
                    </a:cubicBezTo>
                    <a:cubicBezTo>
                      <a:pt x="211718" y="81366"/>
                      <a:pt x="185149" y="75554"/>
                      <a:pt x="158581" y="79705"/>
                    </a:cubicBezTo>
                    <a:lnTo>
                      <a:pt x="146957" y="81366"/>
                    </a:lnTo>
                    <a:cubicBezTo>
                      <a:pt x="142806" y="82196"/>
                      <a:pt x="138654" y="82196"/>
                      <a:pt x="134503" y="82196"/>
                    </a:cubicBezTo>
                    <a:cubicBezTo>
                      <a:pt x="126200" y="82196"/>
                      <a:pt x="117898" y="82196"/>
                      <a:pt x="109595" y="81366"/>
                    </a:cubicBezTo>
                    <a:cubicBezTo>
                      <a:pt x="92990" y="79705"/>
                      <a:pt x="77215" y="74724"/>
                      <a:pt x="63100" y="67252"/>
                    </a:cubicBezTo>
                    <a:cubicBezTo>
                      <a:pt x="35701" y="52307"/>
                      <a:pt x="12454" y="28229"/>
                      <a:pt x="0" y="0"/>
                    </a:cubicBezTo>
                    <a:close/>
                  </a:path>
                </a:pathLst>
              </a:custGeom>
              <a:solidFill>
                <a:srgbClr val="011431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iṡļïďè"/>
              <p:cNvSpPr/>
              <p:nvPr/>
            </p:nvSpPr>
            <p:spPr>
              <a:xfrm>
                <a:off x="4935806" y="2306991"/>
                <a:ext cx="223370" cy="316244"/>
              </a:xfrm>
              <a:custGeom>
                <a:avLst/>
                <a:gdLst>
                  <a:gd name="connsiteX0" fmla="*/ 276804 w 286767"/>
                  <a:gd name="connsiteY0" fmla="*/ 0 h 406000"/>
                  <a:gd name="connsiteX1" fmla="*/ 1986 w 286767"/>
                  <a:gd name="connsiteY1" fmla="*/ 382753 h 406000"/>
                  <a:gd name="connsiteX2" fmla="*/ 326 w 286767"/>
                  <a:gd name="connsiteY2" fmla="*/ 390225 h 406000"/>
                  <a:gd name="connsiteX3" fmla="*/ 4477 w 286767"/>
                  <a:gd name="connsiteY3" fmla="*/ 396867 h 406000"/>
                  <a:gd name="connsiteX4" fmla="*/ 14440 w 286767"/>
                  <a:gd name="connsiteY4" fmla="*/ 404340 h 406000"/>
                  <a:gd name="connsiteX5" fmla="*/ 20252 w 286767"/>
                  <a:gd name="connsiteY5" fmla="*/ 406000 h 406000"/>
                  <a:gd name="connsiteX6" fmla="*/ 28555 w 286767"/>
                  <a:gd name="connsiteY6" fmla="*/ 401849 h 406000"/>
                  <a:gd name="connsiteX7" fmla="*/ 286768 w 286767"/>
                  <a:gd name="connsiteY7" fmla="*/ 42344 h 406000"/>
                  <a:gd name="connsiteX8" fmla="*/ 276804 w 286767"/>
                  <a:gd name="connsiteY8" fmla="*/ 0 h 40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6767" h="406000">
                    <a:moveTo>
                      <a:pt x="276804" y="0"/>
                    </a:moveTo>
                    <a:lnTo>
                      <a:pt x="1986" y="382753"/>
                    </a:lnTo>
                    <a:cubicBezTo>
                      <a:pt x="326" y="385244"/>
                      <a:pt x="-505" y="387734"/>
                      <a:pt x="326" y="390225"/>
                    </a:cubicBezTo>
                    <a:cubicBezTo>
                      <a:pt x="1156" y="392716"/>
                      <a:pt x="1986" y="395207"/>
                      <a:pt x="4477" y="396867"/>
                    </a:cubicBezTo>
                    <a:lnTo>
                      <a:pt x="14440" y="404340"/>
                    </a:lnTo>
                    <a:cubicBezTo>
                      <a:pt x="16101" y="406000"/>
                      <a:pt x="18592" y="406000"/>
                      <a:pt x="20252" y="406000"/>
                    </a:cubicBezTo>
                    <a:cubicBezTo>
                      <a:pt x="23573" y="406000"/>
                      <a:pt x="26894" y="404340"/>
                      <a:pt x="28555" y="401849"/>
                    </a:cubicBezTo>
                    <a:lnTo>
                      <a:pt x="286768" y="42344"/>
                    </a:lnTo>
                    <a:cubicBezTo>
                      <a:pt x="281786" y="27399"/>
                      <a:pt x="278465" y="13284"/>
                      <a:pt x="276804" y="0"/>
                    </a:cubicBezTo>
                    <a:close/>
                  </a:path>
                </a:pathLst>
              </a:custGeom>
              <a:solidFill>
                <a:srgbClr val="022A63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ïṩḻîḑê"/>
              <p:cNvSpPr/>
              <p:nvPr/>
            </p:nvSpPr>
            <p:spPr>
              <a:xfrm>
                <a:off x="4618621" y="2559957"/>
                <a:ext cx="420167" cy="420167"/>
              </a:xfrm>
              <a:custGeom>
                <a:avLst/>
                <a:gdLst>
                  <a:gd name="connsiteX0" fmla="*/ 508826 w 539418"/>
                  <a:gd name="connsiteY0" fmla="*/ 145169 h 539418"/>
                  <a:gd name="connsiteX1" fmla="*/ 145169 w 539418"/>
                  <a:gd name="connsiteY1" fmla="*/ 30593 h 539418"/>
                  <a:gd name="connsiteX2" fmla="*/ 30592 w 539418"/>
                  <a:gd name="connsiteY2" fmla="*/ 394249 h 539418"/>
                  <a:gd name="connsiteX3" fmla="*/ 394249 w 539418"/>
                  <a:gd name="connsiteY3" fmla="*/ 508826 h 539418"/>
                  <a:gd name="connsiteX4" fmla="*/ 508826 w 539418"/>
                  <a:gd name="connsiteY4" fmla="*/ 145169 h 539418"/>
                  <a:gd name="connsiteX5" fmla="*/ 379304 w 539418"/>
                  <a:gd name="connsiteY5" fmla="*/ 479767 h 539418"/>
                  <a:gd name="connsiteX6" fmla="*/ 60482 w 539418"/>
                  <a:gd name="connsiteY6" fmla="*/ 379304 h 539418"/>
                  <a:gd name="connsiteX7" fmla="*/ 160944 w 539418"/>
                  <a:gd name="connsiteY7" fmla="*/ 60482 h 539418"/>
                  <a:gd name="connsiteX8" fmla="*/ 479767 w 539418"/>
                  <a:gd name="connsiteY8" fmla="*/ 160944 h 539418"/>
                  <a:gd name="connsiteX9" fmla="*/ 379304 w 539418"/>
                  <a:gd name="connsiteY9" fmla="*/ 479767 h 539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9418" h="539418">
                    <a:moveTo>
                      <a:pt x="508826" y="145169"/>
                    </a:moveTo>
                    <a:cubicBezTo>
                      <a:pt x="439914" y="13157"/>
                      <a:pt x="277182" y="-38320"/>
                      <a:pt x="145169" y="30593"/>
                    </a:cubicBezTo>
                    <a:cubicBezTo>
                      <a:pt x="13157" y="99505"/>
                      <a:pt x="-38320" y="262237"/>
                      <a:pt x="30592" y="394249"/>
                    </a:cubicBezTo>
                    <a:cubicBezTo>
                      <a:pt x="99505" y="526261"/>
                      <a:pt x="262237" y="577738"/>
                      <a:pt x="394249" y="508826"/>
                    </a:cubicBezTo>
                    <a:cubicBezTo>
                      <a:pt x="526262" y="439914"/>
                      <a:pt x="577738" y="277181"/>
                      <a:pt x="508826" y="145169"/>
                    </a:cubicBezTo>
                    <a:close/>
                    <a:moveTo>
                      <a:pt x="379304" y="479767"/>
                    </a:moveTo>
                    <a:cubicBezTo>
                      <a:pt x="263067" y="540376"/>
                      <a:pt x="121092" y="494711"/>
                      <a:pt x="60482" y="379304"/>
                    </a:cubicBezTo>
                    <a:cubicBezTo>
                      <a:pt x="-127" y="263067"/>
                      <a:pt x="45537" y="121091"/>
                      <a:pt x="160944" y="60482"/>
                    </a:cubicBezTo>
                    <a:cubicBezTo>
                      <a:pt x="277182" y="-127"/>
                      <a:pt x="419157" y="45537"/>
                      <a:pt x="479767" y="160944"/>
                    </a:cubicBezTo>
                    <a:cubicBezTo>
                      <a:pt x="539546" y="276351"/>
                      <a:pt x="494711" y="419157"/>
                      <a:pt x="379304" y="479767"/>
                    </a:cubicBezTo>
                    <a:close/>
                  </a:path>
                </a:pathLst>
              </a:custGeom>
              <a:solidFill>
                <a:srgbClr val="022A63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ïSļîḑè"/>
              <p:cNvSpPr/>
              <p:nvPr/>
            </p:nvSpPr>
            <p:spPr>
              <a:xfrm>
                <a:off x="3912712" y="2772627"/>
                <a:ext cx="4570732" cy="3484068"/>
              </a:xfrm>
              <a:custGeom>
                <a:avLst/>
                <a:gdLst>
                  <a:gd name="connsiteX0" fmla="*/ 5855349 w 5867988"/>
                  <a:gd name="connsiteY0" fmla="*/ 3343483 h 4472909"/>
                  <a:gd name="connsiteX1" fmla="*/ 3064824 w 5867988"/>
                  <a:gd name="connsiteY1" fmla="*/ 0 h 4472909"/>
                  <a:gd name="connsiteX2" fmla="*/ 3475806 w 5867988"/>
                  <a:gd name="connsiteY2" fmla="*/ 1944484 h 4472909"/>
                  <a:gd name="connsiteX3" fmla="*/ 2706149 w 5867988"/>
                  <a:gd name="connsiteY3" fmla="*/ 3222264 h 4472909"/>
                  <a:gd name="connsiteX4" fmla="*/ 693583 w 5867988"/>
                  <a:gd name="connsiteY4" fmla="*/ 3044587 h 4472909"/>
                  <a:gd name="connsiteX5" fmla="*/ 349022 w 5867988"/>
                  <a:gd name="connsiteY5" fmla="*/ 2882685 h 4472909"/>
                  <a:gd name="connsiteX6" fmla="*/ 247730 w 5867988"/>
                  <a:gd name="connsiteY6" fmla="*/ 2882685 h 4472909"/>
                  <a:gd name="connsiteX7" fmla="*/ 379742 w 5867988"/>
                  <a:gd name="connsiteY7" fmla="*/ 3075307 h 4472909"/>
                  <a:gd name="connsiteX8" fmla="*/ 156401 w 5867988"/>
                  <a:gd name="connsiteY8" fmla="*/ 2964051 h 4472909"/>
                  <a:gd name="connsiteX9" fmla="*/ 24388 w 5867988"/>
                  <a:gd name="connsiteY9" fmla="*/ 2730746 h 4472909"/>
                  <a:gd name="connsiteX10" fmla="*/ 44315 w 5867988"/>
                  <a:gd name="connsiteY10" fmla="*/ 2974014 h 4472909"/>
                  <a:gd name="connsiteX11" fmla="*/ 449485 w 5867988"/>
                  <a:gd name="connsiteY11" fmla="*/ 3248002 h 4472909"/>
                  <a:gd name="connsiteX12" fmla="*/ 1979666 w 5867988"/>
                  <a:gd name="connsiteY12" fmla="*/ 3972825 h 4472909"/>
                  <a:gd name="connsiteX13" fmla="*/ 5855349 w 5867988"/>
                  <a:gd name="connsiteY13" fmla="*/ 3343483 h 4472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867988" h="4472909">
                    <a:moveTo>
                      <a:pt x="5855349" y="3343483"/>
                    </a:moveTo>
                    <a:cubicBezTo>
                      <a:pt x="6004797" y="1462929"/>
                      <a:pt x="4814196" y="62270"/>
                      <a:pt x="3064824" y="0"/>
                    </a:cubicBezTo>
                    <a:lnTo>
                      <a:pt x="3475806" y="1944484"/>
                    </a:lnTo>
                    <a:cubicBezTo>
                      <a:pt x="3726546" y="2180280"/>
                      <a:pt x="4460502" y="3312763"/>
                      <a:pt x="2706149" y="3222264"/>
                    </a:cubicBezTo>
                    <a:cubicBezTo>
                      <a:pt x="2417216" y="3207319"/>
                      <a:pt x="1200046" y="3114329"/>
                      <a:pt x="693583" y="3044587"/>
                    </a:cubicBezTo>
                    <a:cubicBezTo>
                      <a:pt x="604744" y="3032133"/>
                      <a:pt x="509264" y="2963221"/>
                      <a:pt x="349022" y="2882685"/>
                    </a:cubicBezTo>
                    <a:cubicBezTo>
                      <a:pt x="246069" y="2830378"/>
                      <a:pt x="215350" y="2850304"/>
                      <a:pt x="247730" y="2882685"/>
                    </a:cubicBezTo>
                    <a:cubicBezTo>
                      <a:pt x="349022" y="2983978"/>
                      <a:pt x="419595" y="3055380"/>
                      <a:pt x="379742" y="3075307"/>
                    </a:cubicBezTo>
                    <a:cubicBezTo>
                      <a:pt x="319133" y="3106027"/>
                      <a:pt x="227804" y="3055380"/>
                      <a:pt x="156401" y="2964051"/>
                    </a:cubicBezTo>
                    <a:cubicBezTo>
                      <a:pt x="60090" y="2839511"/>
                      <a:pt x="55108" y="2730746"/>
                      <a:pt x="24388" y="2730746"/>
                    </a:cubicBezTo>
                    <a:cubicBezTo>
                      <a:pt x="-6332" y="2730746"/>
                      <a:pt x="-16295" y="2832039"/>
                      <a:pt x="44315" y="2974014"/>
                    </a:cubicBezTo>
                    <a:cubicBezTo>
                      <a:pt x="158891" y="3240530"/>
                      <a:pt x="335738" y="3214792"/>
                      <a:pt x="449485" y="3248002"/>
                    </a:cubicBezTo>
                    <a:cubicBezTo>
                      <a:pt x="990818" y="3405753"/>
                      <a:pt x="1420896" y="3758616"/>
                      <a:pt x="1979666" y="3972825"/>
                    </a:cubicBezTo>
                    <a:cubicBezTo>
                      <a:pt x="3801270" y="4671079"/>
                      <a:pt x="5740773" y="4786486"/>
                      <a:pt x="5855349" y="3343483"/>
                    </a:cubicBezTo>
                    <a:close/>
                  </a:path>
                </a:pathLst>
              </a:custGeom>
              <a:gradFill>
                <a:gsLst>
                  <a:gs pos="23000">
                    <a:srgbClr val="FFBBBB"/>
                  </a:gs>
                  <a:gs pos="84000">
                    <a:srgbClr val="FF8989"/>
                  </a:gs>
                </a:gsLst>
                <a:lin ang="27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iŝḷiďe"/>
              <p:cNvSpPr/>
              <p:nvPr/>
            </p:nvSpPr>
            <p:spPr>
              <a:xfrm>
                <a:off x="5399755" y="2698254"/>
                <a:ext cx="594501" cy="706861"/>
              </a:xfrm>
              <a:custGeom>
                <a:avLst/>
                <a:gdLst>
                  <a:gd name="connsiteX0" fmla="*/ 752221 w 763231"/>
                  <a:gd name="connsiteY0" fmla="*/ 0 h 907481"/>
                  <a:gd name="connsiteX1" fmla="*/ 569563 w 763231"/>
                  <a:gd name="connsiteY1" fmla="*/ 1661 h 907481"/>
                  <a:gd name="connsiteX2" fmla="*/ 549636 w 763231"/>
                  <a:gd name="connsiteY2" fmla="*/ 417624 h 907481"/>
                  <a:gd name="connsiteX3" fmla="*/ 113747 w 763231"/>
                  <a:gd name="connsiteY3" fmla="*/ 752221 h 907481"/>
                  <a:gd name="connsiteX4" fmla="*/ 0 w 763231"/>
                  <a:gd name="connsiteY4" fmla="*/ 907481 h 907481"/>
                  <a:gd name="connsiteX5" fmla="*/ 752221 w 763231"/>
                  <a:gd name="connsiteY5" fmla="*/ 0 h 907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3231" h="907481">
                    <a:moveTo>
                      <a:pt x="752221" y="0"/>
                    </a:moveTo>
                    <a:cubicBezTo>
                      <a:pt x="690782" y="0"/>
                      <a:pt x="630172" y="0"/>
                      <a:pt x="569563" y="1661"/>
                    </a:cubicBezTo>
                    <a:cubicBezTo>
                      <a:pt x="569563" y="1661"/>
                      <a:pt x="691612" y="133673"/>
                      <a:pt x="549636" y="417624"/>
                    </a:cubicBezTo>
                    <a:cubicBezTo>
                      <a:pt x="459968" y="596131"/>
                      <a:pt x="265685" y="732295"/>
                      <a:pt x="113747" y="752221"/>
                    </a:cubicBezTo>
                    <a:cubicBezTo>
                      <a:pt x="77215" y="796226"/>
                      <a:pt x="39023" y="847702"/>
                      <a:pt x="0" y="907481"/>
                    </a:cubicBezTo>
                    <a:cubicBezTo>
                      <a:pt x="797886" y="778790"/>
                      <a:pt x="784602" y="206737"/>
                      <a:pt x="752221" y="0"/>
                    </a:cubicBezTo>
                    <a:close/>
                  </a:path>
                </a:pathLst>
              </a:custGeom>
              <a:gradFill flip="none" rotWithShape="1">
                <a:gsLst>
                  <a:gs pos="32000">
                    <a:srgbClr val="FFBE0D"/>
                  </a:gs>
                  <a:gs pos="98000">
                    <a:srgbClr val="FF860D"/>
                  </a:gs>
                </a:gsLst>
                <a:lin ang="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iş1íḓe"/>
              <p:cNvSpPr/>
              <p:nvPr/>
            </p:nvSpPr>
            <p:spPr>
              <a:xfrm>
                <a:off x="4355531" y="1580563"/>
                <a:ext cx="1433024" cy="1040085"/>
              </a:xfrm>
              <a:custGeom>
                <a:avLst/>
                <a:gdLst>
                  <a:gd name="connsiteX0" fmla="*/ 3865 w 1839742"/>
                  <a:gd name="connsiteY0" fmla="*/ 798098 h 1335280"/>
                  <a:gd name="connsiteX1" fmla="*/ 257096 w 1839742"/>
                  <a:gd name="connsiteY1" fmla="*/ 1335281 h 1335280"/>
                  <a:gd name="connsiteX2" fmla="*/ 1037547 w 1839742"/>
                  <a:gd name="connsiteY2" fmla="*/ 990720 h 1335280"/>
                  <a:gd name="connsiteX3" fmla="*/ 1362181 w 1839742"/>
                  <a:gd name="connsiteY3" fmla="*/ 706769 h 1335280"/>
                  <a:gd name="connsiteX4" fmla="*/ 1343915 w 1839742"/>
                  <a:gd name="connsiteY4" fmla="*/ 1139338 h 1335280"/>
                  <a:gd name="connsiteX5" fmla="*/ 1652774 w 1839742"/>
                  <a:gd name="connsiteY5" fmla="*/ 1236479 h 1335280"/>
                  <a:gd name="connsiteX6" fmla="*/ 1230999 w 1839742"/>
                  <a:gd name="connsiteY6" fmla="*/ 27611 h 1335280"/>
                  <a:gd name="connsiteX7" fmla="*/ 3865 w 1839742"/>
                  <a:gd name="connsiteY7" fmla="*/ 798098 h 1335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39742" h="1335280">
                    <a:moveTo>
                      <a:pt x="3865" y="798098"/>
                    </a:moveTo>
                    <a:cubicBezTo>
                      <a:pt x="-36818" y="1264708"/>
                      <a:pt x="257096" y="1335281"/>
                      <a:pt x="257096" y="1335281"/>
                    </a:cubicBezTo>
                    <a:cubicBezTo>
                      <a:pt x="287816" y="879464"/>
                      <a:pt x="875645" y="1092013"/>
                      <a:pt x="1037547" y="990720"/>
                    </a:cubicBezTo>
                    <a:cubicBezTo>
                      <a:pt x="946217" y="778172"/>
                      <a:pt x="1199449" y="585550"/>
                      <a:pt x="1362181" y="706769"/>
                    </a:cubicBezTo>
                    <a:cubicBezTo>
                      <a:pt x="1609600" y="891918"/>
                      <a:pt x="1343915" y="1139338"/>
                      <a:pt x="1343915" y="1139338"/>
                    </a:cubicBezTo>
                    <a:cubicBezTo>
                      <a:pt x="1434414" y="1283804"/>
                      <a:pt x="1606279" y="1266369"/>
                      <a:pt x="1652774" y="1236479"/>
                    </a:cubicBezTo>
                    <a:cubicBezTo>
                      <a:pt x="2055453" y="973284"/>
                      <a:pt x="1758218" y="179550"/>
                      <a:pt x="1230999" y="27611"/>
                    </a:cubicBezTo>
                    <a:cubicBezTo>
                      <a:pt x="766880" y="-106062"/>
                      <a:pt x="51190" y="260916"/>
                      <a:pt x="3865" y="798098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022A63"/>
                  </a:gs>
                  <a:gs pos="74000">
                    <a:srgbClr val="011431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í$ľidé"/>
              <p:cNvSpPr/>
              <p:nvPr/>
            </p:nvSpPr>
            <p:spPr>
              <a:xfrm>
                <a:off x="4761446" y="2771334"/>
                <a:ext cx="71139" cy="71139"/>
              </a:xfrm>
              <a:custGeom>
                <a:avLst/>
                <a:gdLst>
                  <a:gd name="connsiteX0" fmla="*/ 91329 w 91329"/>
                  <a:gd name="connsiteY0" fmla="*/ 45665 h 91329"/>
                  <a:gd name="connsiteX1" fmla="*/ 45665 w 91329"/>
                  <a:gd name="connsiteY1" fmla="*/ 91329 h 91329"/>
                  <a:gd name="connsiteX2" fmla="*/ 0 w 91329"/>
                  <a:gd name="connsiteY2" fmla="*/ 45665 h 91329"/>
                  <a:gd name="connsiteX3" fmla="*/ 45665 w 91329"/>
                  <a:gd name="connsiteY3" fmla="*/ 0 h 91329"/>
                  <a:gd name="connsiteX4" fmla="*/ 91329 w 91329"/>
                  <a:gd name="connsiteY4" fmla="*/ 45665 h 91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329" h="91329">
                    <a:moveTo>
                      <a:pt x="91329" y="45665"/>
                    </a:moveTo>
                    <a:cubicBezTo>
                      <a:pt x="91329" y="70885"/>
                      <a:pt x="70885" y="91329"/>
                      <a:pt x="45665" y="91329"/>
                    </a:cubicBezTo>
                    <a:cubicBezTo>
                      <a:pt x="20445" y="91329"/>
                      <a:pt x="0" y="70885"/>
                      <a:pt x="0" y="45665"/>
                    </a:cubicBezTo>
                    <a:cubicBezTo>
                      <a:pt x="0" y="20445"/>
                      <a:pt x="20445" y="0"/>
                      <a:pt x="45665" y="0"/>
                    </a:cubicBezTo>
                    <a:cubicBezTo>
                      <a:pt x="70885" y="0"/>
                      <a:pt x="91329" y="20445"/>
                      <a:pt x="91329" y="45665"/>
                    </a:cubicBezTo>
                    <a:close/>
                  </a:path>
                </a:pathLst>
              </a:custGeom>
              <a:solidFill>
                <a:srgbClr val="022A63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iS1ïḍê"/>
              <p:cNvSpPr/>
              <p:nvPr/>
            </p:nvSpPr>
            <p:spPr>
              <a:xfrm>
                <a:off x="4418040" y="2289530"/>
                <a:ext cx="138397" cy="323358"/>
              </a:xfrm>
              <a:custGeom>
                <a:avLst/>
                <a:gdLst>
                  <a:gd name="connsiteX0" fmla="*/ 177677 w 177677"/>
                  <a:gd name="connsiteY0" fmla="*/ 415133 h 415133"/>
                  <a:gd name="connsiteX1" fmla="*/ 90499 w 177677"/>
                  <a:gd name="connsiteY1" fmla="*/ 336258 h 415133"/>
                  <a:gd name="connsiteX2" fmla="*/ 30720 w 177677"/>
                  <a:gd name="connsiteY2" fmla="*/ 233305 h 415133"/>
                  <a:gd name="connsiteX3" fmla="*/ 2491 w 177677"/>
                  <a:gd name="connsiteY3" fmla="*/ 117898 h 415133"/>
                  <a:gd name="connsiteX4" fmla="*/ 0 w 177677"/>
                  <a:gd name="connsiteY4" fmla="*/ 58949 h 415133"/>
                  <a:gd name="connsiteX5" fmla="*/ 830 w 177677"/>
                  <a:gd name="connsiteY5" fmla="*/ 44004 h 415133"/>
                  <a:gd name="connsiteX6" fmla="*/ 2491 w 177677"/>
                  <a:gd name="connsiteY6" fmla="*/ 29059 h 415133"/>
                  <a:gd name="connsiteX7" fmla="*/ 5812 w 177677"/>
                  <a:gd name="connsiteY7" fmla="*/ 0 h 415133"/>
                  <a:gd name="connsiteX8" fmla="*/ 7472 w 177677"/>
                  <a:gd name="connsiteY8" fmla="*/ 29059 h 415133"/>
                  <a:gd name="connsiteX9" fmla="*/ 9133 w 177677"/>
                  <a:gd name="connsiteY9" fmla="*/ 58119 h 415133"/>
                  <a:gd name="connsiteX10" fmla="*/ 12454 w 177677"/>
                  <a:gd name="connsiteY10" fmla="*/ 87178 h 415133"/>
                  <a:gd name="connsiteX11" fmla="*/ 17436 w 177677"/>
                  <a:gd name="connsiteY11" fmla="*/ 115407 h 415133"/>
                  <a:gd name="connsiteX12" fmla="*/ 23247 w 177677"/>
                  <a:gd name="connsiteY12" fmla="*/ 143636 h 415133"/>
                  <a:gd name="connsiteX13" fmla="*/ 30720 w 177677"/>
                  <a:gd name="connsiteY13" fmla="*/ 171035 h 415133"/>
                  <a:gd name="connsiteX14" fmla="*/ 39023 w 177677"/>
                  <a:gd name="connsiteY14" fmla="*/ 198434 h 415133"/>
                  <a:gd name="connsiteX15" fmla="*/ 48986 w 177677"/>
                  <a:gd name="connsiteY15" fmla="*/ 225002 h 415133"/>
                  <a:gd name="connsiteX16" fmla="*/ 59779 w 177677"/>
                  <a:gd name="connsiteY16" fmla="*/ 251571 h 415133"/>
                  <a:gd name="connsiteX17" fmla="*/ 73063 w 177677"/>
                  <a:gd name="connsiteY17" fmla="*/ 277309 h 415133"/>
                  <a:gd name="connsiteX18" fmla="*/ 102953 w 177677"/>
                  <a:gd name="connsiteY18" fmla="*/ 326295 h 415133"/>
                  <a:gd name="connsiteX19" fmla="*/ 177677 w 177677"/>
                  <a:gd name="connsiteY19" fmla="*/ 415133 h 415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77677" h="415133">
                    <a:moveTo>
                      <a:pt x="177677" y="415133"/>
                    </a:moveTo>
                    <a:cubicBezTo>
                      <a:pt x="143636" y="395207"/>
                      <a:pt x="114577" y="366978"/>
                      <a:pt x="90499" y="336258"/>
                    </a:cubicBezTo>
                    <a:cubicBezTo>
                      <a:pt x="65591" y="304708"/>
                      <a:pt x="44834" y="270667"/>
                      <a:pt x="30720" y="233305"/>
                    </a:cubicBezTo>
                    <a:cubicBezTo>
                      <a:pt x="16605" y="195943"/>
                      <a:pt x="4982" y="157751"/>
                      <a:pt x="2491" y="117898"/>
                    </a:cubicBezTo>
                    <a:cubicBezTo>
                      <a:pt x="-830" y="97971"/>
                      <a:pt x="830" y="78045"/>
                      <a:pt x="0" y="58949"/>
                    </a:cubicBezTo>
                    <a:cubicBezTo>
                      <a:pt x="0" y="53967"/>
                      <a:pt x="0" y="48986"/>
                      <a:pt x="830" y="44004"/>
                    </a:cubicBezTo>
                    <a:lnTo>
                      <a:pt x="2491" y="29059"/>
                    </a:lnTo>
                    <a:cubicBezTo>
                      <a:pt x="3321" y="19096"/>
                      <a:pt x="4982" y="9133"/>
                      <a:pt x="5812" y="0"/>
                    </a:cubicBezTo>
                    <a:cubicBezTo>
                      <a:pt x="6642" y="9963"/>
                      <a:pt x="7472" y="19926"/>
                      <a:pt x="7472" y="29059"/>
                    </a:cubicBezTo>
                    <a:cubicBezTo>
                      <a:pt x="8303" y="39022"/>
                      <a:pt x="7472" y="48155"/>
                      <a:pt x="9133" y="58119"/>
                    </a:cubicBezTo>
                    <a:lnTo>
                      <a:pt x="12454" y="87178"/>
                    </a:lnTo>
                    <a:cubicBezTo>
                      <a:pt x="13284" y="97141"/>
                      <a:pt x="14945" y="106274"/>
                      <a:pt x="17436" y="115407"/>
                    </a:cubicBezTo>
                    <a:lnTo>
                      <a:pt x="23247" y="143636"/>
                    </a:lnTo>
                    <a:lnTo>
                      <a:pt x="30720" y="171035"/>
                    </a:lnTo>
                    <a:cubicBezTo>
                      <a:pt x="33211" y="180168"/>
                      <a:pt x="36532" y="189301"/>
                      <a:pt x="39023" y="198434"/>
                    </a:cubicBezTo>
                    <a:cubicBezTo>
                      <a:pt x="42344" y="207567"/>
                      <a:pt x="44834" y="216699"/>
                      <a:pt x="48986" y="225002"/>
                    </a:cubicBezTo>
                    <a:lnTo>
                      <a:pt x="59779" y="251571"/>
                    </a:lnTo>
                    <a:lnTo>
                      <a:pt x="73063" y="277309"/>
                    </a:lnTo>
                    <a:cubicBezTo>
                      <a:pt x="82196" y="293914"/>
                      <a:pt x="92160" y="310520"/>
                      <a:pt x="102953" y="326295"/>
                    </a:cubicBezTo>
                    <a:cubicBezTo>
                      <a:pt x="123710" y="358675"/>
                      <a:pt x="148618" y="388565"/>
                      <a:pt x="177677" y="415133"/>
                    </a:cubicBez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ïşḻîḑè"/>
              <p:cNvSpPr/>
              <p:nvPr/>
            </p:nvSpPr>
            <p:spPr>
              <a:xfrm>
                <a:off x="4477250" y="2305698"/>
                <a:ext cx="67545" cy="291669"/>
              </a:xfrm>
              <a:custGeom>
                <a:avLst/>
                <a:gdLst>
                  <a:gd name="connsiteX0" fmla="*/ 86717 w 86716"/>
                  <a:gd name="connsiteY0" fmla="*/ 374450 h 374450"/>
                  <a:gd name="connsiteX1" fmla="*/ 30259 w 86716"/>
                  <a:gd name="connsiteY1" fmla="*/ 292254 h 374450"/>
                  <a:gd name="connsiteX2" fmla="*/ 2030 w 86716"/>
                  <a:gd name="connsiteY2" fmla="*/ 195113 h 374450"/>
                  <a:gd name="connsiteX3" fmla="*/ 369 w 86716"/>
                  <a:gd name="connsiteY3" fmla="*/ 169374 h 374450"/>
                  <a:gd name="connsiteX4" fmla="*/ 369 w 86716"/>
                  <a:gd name="connsiteY4" fmla="*/ 143636 h 374450"/>
                  <a:gd name="connsiteX5" fmla="*/ 7841 w 86716"/>
                  <a:gd name="connsiteY5" fmla="*/ 92990 h 374450"/>
                  <a:gd name="connsiteX6" fmla="*/ 10332 w 86716"/>
                  <a:gd name="connsiteY6" fmla="*/ 80536 h 374450"/>
                  <a:gd name="connsiteX7" fmla="*/ 13653 w 86716"/>
                  <a:gd name="connsiteY7" fmla="*/ 68082 h 374450"/>
                  <a:gd name="connsiteX8" fmla="*/ 22786 w 86716"/>
                  <a:gd name="connsiteY8" fmla="*/ 44004 h 374450"/>
                  <a:gd name="connsiteX9" fmla="*/ 33580 w 86716"/>
                  <a:gd name="connsiteY9" fmla="*/ 21587 h 374450"/>
                  <a:gd name="connsiteX10" fmla="*/ 46034 w 86716"/>
                  <a:gd name="connsiteY10" fmla="*/ 0 h 374450"/>
                  <a:gd name="connsiteX11" fmla="*/ 39392 w 86716"/>
                  <a:gd name="connsiteY11" fmla="*/ 24078 h 374450"/>
                  <a:gd name="connsiteX12" fmla="*/ 32749 w 86716"/>
                  <a:gd name="connsiteY12" fmla="*/ 48155 h 374450"/>
                  <a:gd name="connsiteX13" fmla="*/ 27768 w 86716"/>
                  <a:gd name="connsiteY13" fmla="*/ 72233 h 374450"/>
                  <a:gd name="connsiteX14" fmla="*/ 24447 w 86716"/>
                  <a:gd name="connsiteY14" fmla="*/ 96311 h 374450"/>
                  <a:gd name="connsiteX15" fmla="*/ 21126 w 86716"/>
                  <a:gd name="connsiteY15" fmla="*/ 144466 h 374450"/>
                  <a:gd name="connsiteX16" fmla="*/ 21956 w 86716"/>
                  <a:gd name="connsiteY16" fmla="*/ 168544 h 374450"/>
                  <a:gd name="connsiteX17" fmla="*/ 24447 w 86716"/>
                  <a:gd name="connsiteY17" fmla="*/ 192622 h 374450"/>
                  <a:gd name="connsiteX18" fmla="*/ 46864 w 86716"/>
                  <a:gd name="connsiteY18" fmla="*/ 286442 h 374450"/>
                  <a:gd name="connsiteX19" fmla="*/ 86717 w 86716"/>
                  <a:gd name="connsiteY19" fmla="*/ 374450 h 37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6716" h="374450">
                    <a:moveTo>
                      <a:pt x="86717" y="374450"/>
                    </a:moveTo>
                    <a:cubicBezTo>
                      <a:pt x="62639" y="351203"/>
                      <a:pt x="44373" y="322143"/>
                      <a:pt x="30259" y="292254"/>
                    </a:cubicBezTo>
                    <a:cubicBezTo>
                      <a:pt x="16144" y="261534"/>
                      <a:pt x="6181" y="228323"/>
                      <a:pt x="2030" y="195113"/>
                    </a:cubicBezTo>
                    <a:cubicBezTo>
                      <a:pt x="1199" y="186810"/>
                      <a:pt x="-461" y="178507"/>
                      <a:pt x="369" y="169374"/>
                    </a:cubicBezTo>
                    <a:cubicBezTo>
                      <a:pt x="369" y="161072"/>
                      <a:pt x="-461" y="151939"/>
                      <a:pt x="369" y="143636"/>
                    </a:cubicBezTo>
                    <a:cubicBezTo>
                      <a:pt x="2030" y="127031"/>
                      <a:pt x="2860" y="109595"/>
                      <a:pt x="7841" y="92990"/>
                    </a:cubicBezTo>
                    <a:lnTo>
                      <a:pt x="10332" y="80536"/>
                    </a:lnTo>
                    <a:cubicBezTo>
                      <a:pt x="11162" y="76384"/>
                      <a:pt x="11993" y="72233"/>
                      <a:pt x="13653" y="68082"/>
                    </a:cubicBezTo>
                    <a:lnTo>
                      <a:pt x="22786" y="44004"/>
                    </a:lnTo>
                    <a:cubicBezTo>
                      <a:pt x="25277" y="35701"/>
                      <a:pt x="29428" y="29059"/>
                      <a:pt x="33580" y="21587"/>
                    </a:cubicBezTo>
                    <a:cubicBezTo>
                      <a:pt x="37731" y="14115"/>
                      <a:pt x="41882" y="6642"/>
                      <a:pt x="46034" y="0"/>
                    </a:cubicBezTo>
                    <a:cubicBezTo>
                      <a:pt x="43543" y="8303"/>
                      <a:pt x="41882" y="15775"/>
                      <a:pt x="39392" y="24078"/>
                    </a:cubicBezTo>
                    <a:cubicBezTo>
                      <a:pt x="36901" y="32380"/>
                      <a:pt x="33580" y="39853"/>
                      <a:pt x="32749" y="48155"/>
                    </a:cubicBezTo>
                    <a:lnTo>
                      <a:pt x="27768" y="72233"/>
                    </a:lnTo>
                    <a:cubicBezTo>
                      <a:pt x="25277" y="79705"/>
                      <a:pt x="25277" y="88008"/>
                      <a:pt x="24447" y="96311"/>
                    </a:cubicBezTo>
                    <a:cubicBezTo>
                      <a:pt x="21956" y="112086"/>
                      <a:pt x="21956" y="128691"/>
                      <a:pt x="21126" y="144466"/>
                    </a:cubicBezTo>
                    <a:cubicBezTo>
                      <a:pt x="21126" y="152769"/>
                      <a:pt x="21956" y="160241"/>
                      <a:pt x="21956" y="168544"/>
                    </a:cubicBezTo>
                    <a:cubicBezTo>
                      <a:pt x="21956" y="176847"/>
                      <a:pt x="22786" y="184319"/>
                      <a:pt x="24447" y="192622"/>
                    </a:cubicBezTo>
                    <a:cubicBezTo>
                      <a:pt x="27768" y="224172"/>
                      <a:pt x="36070" y="255722"/>
                      <a:pt x="46864" y="286442"/>
                    </a:cubicBezTo>
                    <a:cubicBezTo>
                      <a:pt x="55997" y="315501"/>
                      <a:pt x="70111" y="345391"/>
                      <a:pt x="86717" y="374450"/>
                    </a:cubicBez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íṧḻîdé"/>
              <p:cNvSpPr/>
              <p:nvPr/>
            </p:nvSpPr>
            <p:spPr>
              <a:xfrm>
                <a:off x="5690131" y="1556153"/>
                <a:ext cx="167499" cy="543889"/>
              </a:xfrm>
              <a:custGeom>
                <a:avLst/>
                <a:gdLst>
                  <a:gd name="connsiteX0" fmla="*/ 0 w 215038"/>
                  <a:gd name="connsiteY0" fmla="*/ 0 h 698254"/>
                  <a:gd name="connsiteX1" fmla="*/ 40683 w 215038"/>
                  <a:gd name="connsiteY1" fmla="*/ 24908 h 698254"/>
                  <a:gd name="connsiteX2" fmla="*/ 58119 w 215038"/>
                  <a:gd name="connsiteY2" fmla="*/ 41513 h 698254"/>
                  <a:gd name="connsiteX3" fmla="*/ 73894 w 215038"/>
                  <a:gd name="connsiteY3" fmla="*/ 59779 h 698254"/>
                  <a:gd name="connsiteX4" fmla="*/ 119558 w 215038"/>
                  <a:gd name="connsiteY4" fmla="*/ 144466 h 698254"/>
                  <a:gd name="connsiteX5" fmla="*/ 127861 w 215038"/>
                  <a:gd name="connsiteY5" fmla="*/ 166884 h 698254"/>
                  <a:gd name="connsiteX6" fmla="*/ 134503 w 215038"/>
                  <a:gd name="connsiteY6" fmla="*/ 190131 h 698254"/>
                  <a:gd name="connsiteX7" fmla="*/ 146127 w 215038"/>
                  <a:gd name="connsiteY7" fmla="*/ 236626 h 698254"/>
                  <a:gd name="connsiteX8" fmla="*/ 158581 w 215038"/>
                  <a:gd name="connsiteY8" fmla="*/ 331276 h 698254"/>
                  <a:gd name="connsiteX9" fmla="*/ 172696 w 215038"/>
                  <a:gd name="connsiteY9" fmla="*/ 518086 h 698254"/>
                  <a:gd name="connsiteX10" fmla="*/ 185980 w 215038"/>
                  <a:gd name="connsiteY10" fmla="*/ 610246 h 698254"/>
                  <a:gd name="connsiteX11" fmla="*/ 196773 w 215038"/>
                  <a:gd name="connsiteY11" fmla="*/ 655080 h 698254"/>
                  <a:gd name="connsiteX12" fmla="*/ 204246 w 215038"/>
                  <a:gd name="connsiteY12" fmla="*/ 677497 h 698254"/>
                  <a:gd name="connsiteX13" fmla="*/ 215039 w 215038"/>
                  <a:gd name="connsiteY13" fmla="*/ 698254 h 698254"/>
                  <a:gd name="connsiteX14" fmla="*/ 189301 w 215038"/>
                  <a:gd name="connsiteY14" fmla="*/ 658401 h 698254"/>
                  <a:gd name="connsiteX15" fmla="*/ 171865 w 215038"/>
                  <a:gd name="connsiteY15" fmla="*/ 613567 h 698254"/>
                  <a:gd name="connsiteX16" fmla="*/ 149448 w 215038"/>
                  <a:gd name="connsiteY16" fmla="*/ 521407 h 698254"/>
                  <a:gd name="connsiteX17" fmla="*/ 145297 w 215038"/>
                  <a:gd name="connsiteY17" fmla="*/ 498160 h 698254"/>
                  <a:gd name="connsiteX18" fmla="*/ 141976 w 215038"/>
                  <a:gd name="connsiteY18" fmla="*/ 474912 h 698254"/>
                  <a:gd name="connsiteX19" fmla="*/ 136164 w 215038"/>
                  <a:gd name="connsiteY19" fmla="*/ 427587 h 698254"/>
                  <a:gd name="connsiteX20" fmla="*/ 128691 w 215038"/>
                  <a:gd name="connsiteY20" fmla="*/ 333767 h 698254"/>
                  <a:gd name="connsiteX21" fmla="*/ 118728 w 215038"/>
                  <a:gd name="connsiteY21" fmla="*/ 241608 h 698254"/>
                  <a:gd name="connsiteX22" fmla="*/ 109595 w 215038"/>
                  <a:gd name="connsiteY22" fmla="*/ 196773 h 698254"/>
                  <a:gd name="connsiteX23" fmla="*/ 104614 w 215038"/>
                  <a:gd name="connsiteY23" fmla="*/ 174356 h 698254"/>
                  <a:gd name="connsiteX24" fmla="*/ 97972 w 215038"/>
                  <a:gd name="connsiteY24" fmla="*/ 151939 h 698254"/>
                  <a:gd name="connsiteX25" fmla="*/ 62270 w 215038"/>
                  <a:gd name="connsiteY25" fmla="*/ 68082 h 698254"/>
                  <a:gd name="connsiteX26" fmla="*/ 49816 w 215038"/>
                  <a:gd name="connsiteY26" fmla="*/ 48986 h 698254"/>
                  <a:gd name="connsiteX27" fmla="*/ 35702 w 215038"/>
                  <a:gd name="connsiteY27" fmla="*/ 30720 h 698254"/>
                  <a:gd name="connsiteX28" fmla="*/ 0 w 215038"/>
                  <a:gd name="connsiteY28" fmla="*/ 0 h 698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15038" h="698254">
                    <a:moveTo>
                      <a:pt x="0" y="0"/>
                    </a:moveTo>
                    <a:cubicBezTo>
                      <a:pt x="14945" y="4982"/>
                      <a:pt x="28229" y="14115"/>
                      <a:pt x="40683" y="24908"/>
                    </a:cubicBezTo>
                    <a:cubicBezTo>
                      <a:pt x="47325" y="29890"/>
                      <a:pt x="52307" y="35701"/>
                      <a:pt x="58119" y="41513"/>
                    </a:cubicBezTo>
                    <a:cubicBezTo>
                      <a:pt x="63100" y="47325"/>
                      <a:pt x="68912" y="53967"/>
                      <a:pt x="73894" y="59779"/>
                    </a:cubicBezTo>
                    <a:cubicBezTo>
                      <a:pt x="93820" y="85517"/>
                      <a:pt x="107935" y="114577"/>
                      <a:pt x="119558" y="144466"/>
                    </a:cubicBezTo>
                    <a:cubicBezTo>
                      <a:pt x="122049" y="151939"/>
                      <a:pt x="125370" y="159411"/>
                      <a:pt x="127861" y="166884"/>
                    </a:cubicBezTo>
                    <a:lnTo>
                      <a:pt x="134503" y="190131"/>
                    </a:lnTo>
                    <a:cubicBezTo>
                      <a:pt x="139485" y="205076"/>
                      <a:pt x="141976" y="220851"/>
                      <a:pt x="146127" y="236626"/>
                    </a:cubicBezTo>
                    <a:cubicBezTo>
                      <a:pt x="151939" y="268176"/>
                      <a:pt x="156090" y="299726"/>
                      <a:pt x="158581" y="331276"/>
                    </a:cubicBezTo>
                    <a:cubicBezTo>
                      <a:pt x="162732" y="394377"/>
                      <a:pt x="166053" y="455816"/>
                      <a:pt x="172696" y="518086"/>
                    </a:cubicBezTo>
                    <a:cubicBezTo>
                      <a:pt x="176017" y="548806"/>
                      <a:pt x="180168" y="579526"/>
                      <a:pt x="185980" y="610246"/>
                    </a:cubicBezTo>
                    <a:cubicBezTo>
                      <a:pt x="188471" y="625191"/>
                      <a:pt x="192622" y="640966"/>
                      <a:pt x="196773" y="655080"/>
                    </a:cubicBezTo>
                    <a:cubicBezTo>
                      <a:pt x="199264" y="662553"/>
                      <a:pt x="201755" y="670025"/>
                      <a:pt x="204246" y="677497"/>
                    </a:cubicBezTo>
                    <a:cubicBezTo>
                      <a:pt x="207567" y="684970"/>
                      <a:pt x="210058" y="691612"/>
                      <a:pt x="215039" y="698254"/>
                    </a:cubicBezTo>
                    <a:cubicBezTo>
                      <a:pt x="203415" y="687461"/>
                      <a:pt x="195943" y="672516"/>
                      <a:pt x="189301" y="658401"/>
                    </a:cubicBezTo>
                    <a:cubicBezTo>
                      <a:pt x="182659" y="644287"/>
                      <a:pt x="176847" y="629342"/>
                      <a:pt x="171865" y="613567"/>
                    </a:cubicBezTo>
                    <a:cubicBezTo>
                      <a:pt x="161902" y="583677"/>
                      <a:pt x="155260" y="552127"/>
                      <a:pt x="149448" y="521407"/>
                    </a:cubicBezTo>
                    <a:lnTo>
                      <a:pt x="145297" y="498160"/>
                    </a:lnTo>
                    <a:cubicBezTo>
                      <a:pt x="143636" y="490687"/>
                      <a:pt x="142806" y="482385"/>
                      <a:pt x="141976" y="474912"/>
                    </a:cubicBezTo>
                    <a:cubicBezTo>
                      <a:pt x="139485" y="459137"/>
                      <a:pt x="137824" y="443362"/>
                      <a:pt x="136164" y="427587"/>
                    </a:cubicBezTo>
                    <a:cubicBezTo>
                      <a:pt x="132843" y="396037"/>
                      <a:pt x="131182" y="364487"/>
                      <a:pt x="128691" y="333767"/>
                    </a:cubicBezTo>
                    <a:cubicBezTo>
                      <a:pt x="127031" y="303047"/>
                      <a:pt x="123710" y="272327"/>
                      <a:pt x="118728" y="241608"/>
                    </a:cubicBezTo>
                    <a:cubicBezTo>
                      <a:pt x="116237" y="226663"/>
                      <a:pt x="113747" y="210888"/>
                      <a:pt x="109595" y="196773"/>
                    </a:cubicBezTo>
                    <a:lnTo>
                      <a:pt x="104614" y="174356"/>
                    </a:lnTo>
                    <a:cubicBezTo>
                      <a:pt x="102953" y="166884"/>
                      <a:pt x="100462" y="159411"/>
                      <a:pt x="97972" y="151939"/>
                    </a:cubicBezTo>
                    <a:cubicBezTo>
                      <a:pt x="88839" y="122879"/>
                      <a:pt x="78045" y="93820"/>
                      <a:pt x="62270" y="68082"/>
                    </a:cubicBezTo>
                    <a:cubicBezTo>
                      <a:pt x="58119" y="61440"/>
                      <a:pt x="53967" y="54798"/>
                      <a:pt x="49816" y="48986"/>
                    </a:cubicBezTo>
                    <a:cubicBezTo>
                      <a:pt x="44834" y="43174"/>
                      <a:pt x="40683" y="36532"/>
                      <a:pt x="35702" y="30720"/>
                    </a:cubicBezTo>
                    <a:cubicBezTo>
                      <a:pt x="24908" y="19096"/>
                      <a:pt x="13284" y="7472"/>
                      <a:pt x="0" y="0"/>
                    </a:cubicBezTo>
                    <a:close/>
                  </a:path>
                </a:pathLst>
              </a:custGeom>
              <a:solidFill>
                <a:srgbClr val="011431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íšľíďê"/>
              <p:cNvSpPr/>
              <p:nvPr/>
            </p:nvSpPr>
            <p:spPr>
              <a:xfrm>
                <a:off x="5455373" y="1010119"/>
                <a:ext cx="554882" cy="163177"/>
              </a:xfrm>
              <a:custGeom>
                <a:avLst/>
                <a:gdLst>
                  <a:gd name="connsiteX0" fmla="*/ 0 w 712368"/>
                  <a:gd name="connsiteY0" fmla="*/ 50909 h 209490"/>
                  <a:gd name="connsiteX1" fmla="*/ 188470 w 712368"/>
                  <a:gd name="connsiteY1" fmla="*/ 3584 h 209490"/>
                  <a:gd name="connsiteX2" fmla="*/ 383583 w 712368"/>
                  <a:gd name="connsiteY2" fmla="*/ 11887 h 209490"/>
                  <a:gd name="connsiteX3" fmla="*/ 478234 w 712368"/>
                  <a:gd name="connsiteY3" fmla="*/ 38455 h 209490"/>
                  <a:gd name="connsiteX4" fmla="*/ 500651 w 712368"/>
                  <a:gd name="connsiteY4" fmla="*/ 47588 h 209490"/>
                  <a:gd name="connsiteX5" fmla="*/ 523068 w 712368"/>
                  <a:gd name="connsiteY5" fmla="*/ 57551 h 209490"/>
                  <a:gd name="connsiteX6" fmla="*/ 545485 w 712368"/>
                  <a:gd name="connsiteY6" fmla="*/ 68345 h 209490"/>
                  <a:gd name="connsiteX7" fmla="*/ 567072 w 712368"/>
                  <a:gd name="connsiteY7" fmla="*/ 80799 h 209490"/>
                  <a:gd name="connsiteX8" fmla="*/ 712369 w 712368"/>
                  <a:gd name="connsiteY8" fmla="*/ 209490 h 209490"/>
                  <a:gd name="connsiteX9" fmla="*/ 555448 w 712368"/>
                  <a:gd name="connsiteY9" fmla="*/ 101555 h 209490"/>
                  <a:gd name="connsiteX10" fmla="*/ 377771 w 712368"/>
                  <a:gd name="connsiteY10" fmla="*/ 40946 h 209490"/>
                  <a:gd name="connsiteX11" fmla="*/ 283951 w 712368"/>
                  <a:gd name="connsiteY11" fmla="*/ 28492 h 209490"/>
                  <a:gd name="connsiteX12" fmla="*/ 189301 w 712368"/>
                  <a:gd name="connsiteY12" fmla="*/ 26831 h 209490"/>
                  <a:gd name="connsiteX13" fmla="*/ 0 w 712368"/>
                  <a:gd name="connsiteY13" fmla="*/ 50909 h 209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2368" h="209490">
                    <a:moveTo>
                      <a:pt x="0" y="50909"/>
                    </a:moveTo>
                    <a:cubicBezTo>
                      <a:pt x="58949" y="25171"/>
                      <a:pt x="123710" y="10226"/>
                      <a:pt x="188470" y="3584"/>
                    </a:cubicBezTo>
                    <a:cubicBezTo>
                      <a:pt x="253231" y="-3058"/>
                      <a:pt x="319653" y="-567"/>
                      <a:pt x="383583" y="11887"/>
                    </a:cubicBezTo>
                    <a:cubicBezTo>
                      <a:pt x="415964" y="18529"/>
                      <a:pt x="447514" y="26831"/>
                      <a:pt x="478234" y="38455"/>
                    </a:cubicBezTo>
                    <a:cubicBezTo>
                      <a:pt x="485706" y="40946"/>
                      <a:pt x="493178" y="45097"/>
                      <a:pt x="500651" y="47588"/>
                    </a:cubicBezTo>
                    <a:cubicBezTo>
                      <a:pt x="508123" y="50909"/>
                      <a:pt x="515596" y="54230"/>
                      <a:pt x="523068" y="57551"/>
                    </a:cubicBezTo>
                    <a:cubicBezTo>
                      <a:pt x="530540" y="60872"/>
                      <a:pt x="538013" y="65024"/>
                      <a:pt x="545485" y="68345"/>
                    </a:cubicBezTo>
                    <a:lnTo>
                      <a:pt x="567072" y="80799"/>
                    </a:lnTo>
                    <a:cubicBezTo>
                      <a:pt x="623530" y="114009"/>
                      <a:pt x="673346" y="158844"/>
                      <a:pt x="712369" y="209490"/>
                    </a:cubicBezTo>
                    <a:cubicBezTo>
                      <a:pt x="663383" y="167146"/>
                      <a:pt x="611906" y="129785"/>
                      <a:pt x="555448" y="101555"/>
                    </a:cubicBezTo>
                    <a:cubicBezTo>
                      <a:pt x="498990" y="73326"/>
                      <a:pt x="439211" y="52570"/>
                      <a:pt x="377771" y="40946"/>
                    </a:cubicBezTo>
                    <a:cubicBezTo>
                      <a:pt x="347051" y="34304"/>
                      <a:pt x="315501" y="30983"/>
                      <a:pt x="283951" y="28492"/>
                    </a:cubicBezTo>
                    <a:cubicBezTo>
                      <a:pt x="252401" y="26001"/>
                      <a:pt x="220851" y="26001"/>
                      <a:pt x="189301" y="26831"/>
                    </a:cubicBezTo>
                    <a:cubicBezTo>
                      <a:pt x="126200" y="30153"/>
                      <a:pt x="63100" y="37625"/>
                      <a:pt x="0" y="50909"/>
                    </a:cubicBez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iŝḷïḋè"/>
              <p:cNvSpPr/>
              <p:nvPr/>
            </p:nvSpPr>
            <p:spPr>
              <a:xfrm>
                <a:off x="5032420" y="1550333"/>
                <a:ext cx="309777" cy="85507"/>
              </a:xfrm>
              <a:custGeom>
                <a:avLst/>
                <a:gdLst>
                  <a:gd name="connsiteX0" fmla="*/ 3321 w 397697"/>
                  <a:gd name="connsiteY0" fmla="*/ 0 h 109775"/>
                  <a:gd name="connsiteX1" fmla="*/ 88838 w 397697"/>
                  <a:gd name="connsiteY1" fmla="*/ 56458 h 109775"/>
                  <a:gd name="connsiteX2" fmla="*/ 189301 w 397697"/>
                  <a:gd name="connsiteY2" fmla="*/ 78045 h 109775"/>
                  <a:gd name="connsiteX3" fmla="*/ 215039 w 397697"/>
                  <a:gd name="connsiteY3" fmla="*/ 78875 h 109775"/>
                  <a:gd name="connsiteX4" fmla="*/ 240777 w 397697"/>
                  <a:gd name="connsiteY4" fmla="*/ 78045 h 109775"/>
                  <a:gd name="connsiteX5" fmla="*/ 266516 w 397697"/>
                  <a:gd name="connsiteY5" fmla="*/ 76384 h 109775"/>
                  <a:gd name="connsiteX6" fmla="*/ 292254 w 397697"/>
                  <a:gd name="connsiteY6" fmla="*/ 75554 h 109775"/>
                  <a:gd name="connsiteX7" fmla="*/ 317992 w 397697"/>
                  <a:gd name="connsiteY7" fmla="*/ 73894 h 109775"/>
                  <a:gd name="connsiteX8" fmla="*/ 343730 w 397697"/>
                  <a:gd name="connsiteY8" fmla="*/ 73063 h 109775"/>
                  <a:gd name="connsiteX9" fmla="*/ 396867 w 397697"/>
                  <a:gd name="connsiteY9" fmla="*/ 70573 h 109775"/>
                  <a:gd name="connsiteX10" fmla="*/ 397698 w 397697"/>
                  <a:gd name="connsiteY10" fmla="*/ 73894 h 109775"/>
                  <a:gd name="connsiteX11" fmla="*/ 347882 w 397697"/>
                  <a:gd name="connsiteY11" fmla="*/ 94650 h 109775"/>
                  <a:gd name="connsiteX12" fmla="*/ 294745 w 397697"/>
                  <a:gd name="connsiteY12" fmla="*/ 107104 h 109775"/>
                  <a:gd name="connsiteX13" fmla="*/ 185980 w 397697"/>
                  <a:gd name="connsiteY13" fmla="*/ 103783 h 109775"/>
                  <a:gd name="connsiteX14" fmla="*/ 82196 w 397697"/>
                  <a:gd name="connsiteY14" fmla="*/ 71403 h 109775"/>
                  <a:gd name="connsiteX15" fmla="*/ 36532 w 397697"/>
                  <a:gd name="connsiteY15" fmla="*/ 41513 h 109775"/>
                  <a:gd name="connsiteX16" fmla="*/ 0 w 397697"/>
                  <a:gd name="connsiteY16" fmla="*/ 2491 h 109775"/>
                  <a:gd name="connsiteX17" fmla="*/ 3321 w 397697"/>
                  <a:gd name="connsiteY17" fmla="*/ 0 h 10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7697" h="109773">
                    <a:moveTo>
                      <a:pt x="3321" y="0"/>
                    </a:moveTo>
                    <a:cubicBezTo>
                      <a:pt x="26569" y="25738"/>
                      <a:pt x="57288" y="44004"/>
                      <a:pt x="88838" y="56458"/>
                    </a:cubicBezTo>
                    <a:cubicBezTo>
                      <a:pt x="120389" y="69742"/>
                      <a:pt x="154430" y="75554"/>
                      <a:pt x="189301" y="78045"/>
                    </a:cubicBezTo>
                    <a:cubicBezTo>
                      <a:pt x="197603" y="78045"/>
                      <a:pt x="206736" y="78875"/>
                      <a:pt x="215039" y="78875"/>
                    </a:cubicBezTo>
                    <a:lnTo>
                      <a:pt x="240777" y="78045"/>
                    </a:lnTo>
                    <a:cubicBezTo>
                      <a:pt x="249080" y="78045"/>
                      <a:pt x="258213" y="77215"/>
                      <a:pt x="266516" y="76384"/>
                    </a:cubicBezTo>
                    <a:cubicBezTo>
                      <a:pt x="274818" y="75554"/>
                      <a:pt x="283951" y="75554"/>
                      <a:pt x="292254" y="75554"/>
                    </a:cubicBezTo>
                    <a:cubicBezTo>
                      <a:pt x="300556" y="75554"/>
                      <a:pt x="309689" y="73894"/>
                      <a:pt x="317992" y="73894"/>
                    </a:cubicBezTo>
                    <a:lnTo>
                      <a:pt x="343730" y="73063"/>
                    </a:lnTo>
                    <a:cubicBezTo>
                      <a:pt x="361166" y="71403"/>
                      <a:pt x="378601" y="70573"/>
                      <a:pt x="396867" y="70573"/>
                    </a:cubicBezTo>
                    <a:lnTo>
                      <a:pt x="397698" y="73894"/>
                    </a:lnTo>
                    <a:cubicBezTo>
                      <a:pt x="381923" y="82196"/>
                      <a:pt x="364487" y="88838"/>
                      <a:pt x="347882" y="94650"/>
                    </a:cubicBezTo>
                    <a:cubicBezTo>
                      <a:pt x="330446" y="99632"/>
                      <a:pt x="313010" y="103783"/>
                      <a:pt x="294745" y="107104"/>
                    </a:cubicBezTo>
                    <a:cubicBezTo>
                      <a:pt x="259043" y="112086"/>
                      <a:pt x="221681" y="109595"/>
                      <a:pt x="185980" y="103783"/>
                    </a:cubicBezTo>
                    <a:cubicBezTo>
                      <a:pt x="150278" y="97971"/>
                      <a:pt x="114577" y="88008"/>
                      <a:pt x="82196" y="71403"/>
                    </a:cubicBezTo>
                    <a:cubicBezTo>
                      <a:pt x="66421" y="63100"/>
                      <a:pt x="50646" y="53137"/>
                      <a:pt x="36532" y="41513"/>
                    </a:cubicBezTo>
                    <a:cubicBezTo>
                      <a:pt x="22417" y="29890"/>
                      <a:pt x="9963" y="17436"/>
                      <a:pt x="0" y="2491"/>
                    </a:cubicBezTo>
                    <a:lnTo>
                      <a:pt x="3321" y="0"/>
                    </a:ln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íṧḻiḋè"/>
              <p:cNvSpPr/>
              <p:nvPr/>
            </p:nvSpPr>
            <p:spPr>
              <a:xfrm>
                <a:off x="5047941" y="1440391"/>
                <a:ext cx="333705" cy="144217"/>
              </a:xfrm>
              <a:custGeom>
                <a:avLst/>
                <a:gdLst>
                  <a:gd name="connsiteX0" fmla="*/ 4151 w 428417"/>
                  <a:gd name="connsiteY0" fmla="*/ 0 h 185149"/>
                  <a:gd name="connsiteX1" fmla="*/ 9133 w 428417"/>
                  <a:gd name="connsiteY1" fmla="*/ 14115 h 185149"/>
                  <a:gd name="connsiteX2" fmla="*/ 12454 w 428417"/>
                  <a:gd name="connsiteY2" fmla="*/ 20757 h 185149"/>
                  <a:gd name="connsiteX3" fmla="*/ 16605 w 428417"/>
                  <a:gd name="connsiteY3" fmla="*/ 26568 h 185149"/>
                  <a:gd name="connsiteX4" fmla="*/ 36532 w 428417"/>
                  <a:gd name="connsiteY4" fmla="*/ 46495 h 185149"/>
                  <a:gd name="connsiteX5" fmla="*/ 41513 w 428417"/>
                  <a:gd name="connsiteY5" fmla="*/ 50646 h 185149"/>
                  <a:gd name="connsiteX6" fmla="*/ 47325 w 428417"/>
                  <a:gd name="connsiteY6" fmla="*/ 54798 h 185149"/>
                  <a:gd name="connsiteX7" fmla="*/ 58949 w 428417"/>
                  <a:gd name="connsiteY7" fmla="*/ 62270 h 185149"/>
                  <a:gd name="connsiteX8" fmla="*/ 83857 w 428417"/>
                  <a:gd name="connsiteY8" fmla="*/ 75554 h 185149"/>
                  <a:gd name="connsiteX9" fmla="*/ 193452 w 428417"/>
                  <a:gd name="connsiteY9" fmla="*/ 114577 h 185149"/>
                  <a:gd name="connsiteX10" fmla="*/ 221681 w 428417"/>
                  <a:gd name="connsiteY10" fmla="*/ 122879 h 185149"/>
                  <a:gd name="connsiteX11" fmla="*/ 250740 w 428417"/>
                  <a:gd name="connsiteY11" fmla="*/ 130352 h 185149"/>
                  <a:gd name="connsiteX12" fmla="*/ 279800 w 428417"/>
                  <a:gd name="connsiteY12" fmla="*/ 138654 h 185149"/>
                  <a:gd name="connsiteX13" fmla="*/ 294745 w 428417"/>
                  <a:gd name="connsiteY13" fmla="*/ 141976 h 185149"/>
                  <a:gd name="connsiteX14" fmla="*/ 309689 w 428417"/>
                  <a:gd name="connsiteY14" fmla="*/ 146127 h 185149"/>
                  <a:gd name="connsiteX15" fmla="*/ 428418 w 428417"/>
                  <a:gd name="connsiteY15" fmla="*/ 181828 h 185149"/>
                  <a:gd name="connsiteX16" fmla="*/ 428418 w 428417"/>
                  <a:gd name="connsiteY16" fmla="*/ 185149 h 185149"/>
                  <a:gd name="connsiteX17" fmla="*/ 306368 w 428417"/>
                  <a:gd name="connsiteY17" fmla="*/ 170205 h 185149"/>
                  <a:gd name="connsiteX18" fmla="*/ 275648 w 428417"/>
                  <a:gd name="connsiteY18" fmla="*/ 165223 h 185149"/>
                  <a:gd name="connsiteX19" fmla="*/ 245759 w 428417"/>
                  <a:gd name="connsiteY19" fmla="*/ 159411 h 185149"/>
                  <a:gd name="connsiteX20" fmla="*/ 185980 w 428417"/>
                  <a:gd name="connsiteY20" fmla="*/ 144466 h 185149"/>
                  <a:gd name="connsiteX21" fmla="*/ 171035 w 428417"/>
                  <a:gd name="connsiteY21" fmla="*/ 140315 h 185149"/>
                  <a:gd name="connsiteX22" fmla="*/ 156920 w 428417"/>
                  <a:gd name="connsiteY22" fmla="*/ 135333 h 185149"/>
                  <a:gd name="connsiteX23" fmla="*/ 127861 w 428417"/>
                  <a:gd name="connsiteY23" fmla="*/ 124540 h 185149"/>
                  <a:gd name="connsiteX24" fmla="*/ 99632 w 428417"/>
                  <a:gd name="connsiteY24" fmla="*/ 112086 h 185149"/>
                  <a:gd name="connsiteX25" fmla="*/ 72233 w 428417"/>
                  <a:gd name="connsiteY25" fmla="*/ 97141 h 185149"/>
                  <a:gd name="connsiteX26" fmla="*/ 46495 w 428417"/>
                  <a:gd name="connsiteY26" fmla="*/ 79706 h 185149"/>
                  <a:gd name="connsiteX27" fmla="*/ 34871 w 428417"/>
                  <a:gd name="connsiteY27" fmla="*/ 68912 h 185149"/>
                  <a:gd name="connsiteX28" fmla="*/ 29059 w 428417"/>
                  <a:gd name="connsiteY28" fmla="*/ 63930 h 185149"/>
                  <a:gd name="connsiteX29" fmla="*/ 24078 w 428417"/>
                  <a:gd name="connsiteY29" fmla="*/ 58119 h 185149"/>
                  <a:gd name="connsiteX30" fmla="*/ 14945 w 428417"/>
                  <a:gd name="connsiteY30" fmla="*/ 45665 h 185149"/>
                  <a:gd name="connsiteX31" fmla="*/ 7472 w 428417"/>
                  <a:gd name="connsiteY31" fmla="*/ 32380 h 185149"/>
                  <a:gd name="connsiteX32" fmla="*/ 4151 w 428417"/>
                  <a:gd name="connsiteY32" fmla="*/ 24908 h 185149"/>
                  <a:gd name="connsiteX33" fmla="*/ 1661 w 428417"/>
                  <a:gd name="connsiteY33" fmla="*/ 17436 h 185149"/>
                  <a:gd name="connsiteX34" fmla="*/ 0 w 428417"/>
                  <a:gd name="connsiteY34" fmla="*/ 1661 h 185149"/>
                  <a:gd name="connsiteX35" fmla="*/ 4151 w 428417"/>
                  <a:gd name="connsiteY35" fmla="*/ 0 h 18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28417" h="185149">
                    <a:moveTo>
                      <a:pt x="4151" y="0"/>
                    </a:moveTo>
                    <a:cubicBezTo>
                      <a:pt x="4982" y="4982"/>
                      <a:pt x="7472" y="9133"/>
                      <a:pt x="9133" y="14115"/>
                    </a:cubicBezTo>
                    <a:lnTo>
                      <a:pt x="12454" y="20757"/>
                    </a:lnTo>
                    <a:lnTo>
                      <a:pt x="16605" y="26568"/>
                    </a:lnTo>
                    <a:cubicBezTo>
                      <a:pt x="22417" y="34041"/>
                      <a:pt x="29059" y="40683"/>
                      <a:pt x="36532" y="46495"/>
                    </a:cubicBezTo>
                    <a:cubicBezTo>
                      <a:pt x="38192" y="48155"/>
                      <a:pt x="39853" y="49816"/>
                      <a:pt x="41513" y="50646"/>
                    </a:cubicBezTo>
                    <a:cubicBezTo>
                      <a:pt x="43174" y="52307"/>
                      <a:pt x="45665" y="53137"/>
                      <a:pt x="47325" y="54798"/>
                    </a:cubicBezTo>
                    <a:lnTo>
                      <a:pt x="58949" y="62270"/>
                    </a:lnTo>
                    <a:cubicBezTo>
                      <a:pt x="68082" y="66421"/>
                      <a:pt x="75554" y="71403"/>
                      <a:pt x="83857" y="75554"/>
                    </a:cubicBezTo>
                    <a:cubicBezTo>
                      <a:pt x="117898" y="92160"/>
                      <a:pt x="155260" y="103783"/>
                      <a:pt x="193452" y="114577"/>
                    </a:cubicBezTo>
                    <a:lnTo>
                      <a:pt x="221681" y="122879"/>
                    </a:lnTo>
                    <a:cubicBezTo>
                      <a:pt x="230814" y="126200"/>
                      <a:pt x="240777" y="127031"/>
                      <a:pt x="250740" y="130352"/>
                    </a:cubicBezTo>
                    <a:lnTo>
                      <a:pt x="279800" y="138654"/>
                    </a:lnTo>
                    <a:cubicBezTo>
                      <a:pt x="284781" y="140315"/>
                      <a:pt x="289763" y="141145"/>
                      <a:pt x="294745" y="141976"/>
                    </a:cubicBezTo>
                    <a:lnTo>
                      <a:pt x="309689" y="146127"/>
                    </a:lnTo>
                    <a:cubicBezTo>
                      <a:pt x="348712" y="156920"/>
                      <a:pt x="388565" y="166053"/>
                      <a:pt x="428418" y="181828"/>
                    </a:cubicBezTo>
                    <a:lnTo>
                      <a:pt x="428418" y="185149"/>
                    </a:lnTo>
                    <a:cubicBezTo>
                      <a:pt x="387734" y="180998"/>
                      <a:pt x="347051" y="176847"/>
                      <a:pt x="306368" y="170205"/>
                    </a:cubicBezTo>
                    <a:cubicBezTo>
                      <a:pt x="296405" y="168544"/>
                      <a:pt x="286442" y="167714"/>
                      <a:pt x="275648" y="165223"/>
                    </a:cubicBezTo>
                    <a:lnTo>
                      <a:pt x="245759" y="159411"/>
                    </a:lnTo>
                    <a:cubicBezTo>
                      <a:pt x="225832" y="156090"/>
                      <a:pt x="205906" y="150278"/>
                      <a:pt x="185980" y="144466"/>
                    </a:cubicBezTo>
                    <a:cubicBezTo>
                      <a:pt x="180998" y="142806"/>
                      <a:pt x="176016" y="141976"/>
                      <a:pt x="171035" y="140315"/>
                    </a:cubicBezTo>
                    <a:lnTo>
                      <a:pt x="156920" y="135333"/>
                    </a:lnTo>
                    <a:cubicBezTo>
                      <a:pt x="146957" y="132012"/>
                      <a:pt x="137824" y="128691"/>
                      <a:pt x="127861" y="124540"/>
                    </a:cubicBezTo>
                    <a:lnTo>
                      <a:pt x="99632" y="112086"/>
                    </a:lnTo>
                    <a:cubicBezTo>
                      <a:pt x="90499" y="107935"/>
                      <a:pt x="81366" y="102123"/>
                      <a:pt x="72233" y="97141"/>
                    </a:cubicBezTo>
                    <a:cubicBezTo>
                      <a:pt x="63100" y="92160"/>
                      <a:pt x="55628" y="85517"/>
                      <a:pt x="46495" y="79706"/>
                    </a:cubicBezTo>
                    <a:lnTo>
                      <a:pt x="34871" y="68912"/>
                    </a:lnTo>
                    <a:cubicBezTo>
                      <a:pt x="33211" y="67252"/>
                      <a:pt x="30720" y="65591"/>
                      <a:pt x="29059" y="63930"/>
                    </a:cubicBezTo>
                    <a:lnTo>
                      <a:pt x="24078" y="58119"/>
                    </a:lnTo>
                    <a:cubicBezTo>
                      <a:pt x="20757" y="53967"/>
                      <a:pt x="17436" y="50646"/>
                      <a:pt x="14945" y="45665"/>
                    </a:cubicBezTo>
                    <a:cubicBezTo>
                      <a:pt x="12454" y="41513"/>
                      <a:pt x="9133" y="37362"/>
                      <a:pt x="7472" y="32380"/>
                    </a:cubicBezTo>
                    <a:lnTo>
                      <a:pt x="4151" y="24908"/>
                    </a:lnTo>
                    <a:lnTo>
                      <a:pt x="1661" y="17436"/>
                    </a:lnTo>
                    <a:cubicBezTo>
                      <a:pt x="830" y="12454"/>
                      <a:pt x="0" y="7472"/>
                      <a:pt x="0" y="1661"/>
                    </a:cubicBezTo>
                    <a:lnTo>
                      <a:pt x="4151" y="0"/>
                    </a:ln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íslïḍê"/>
              <p:cNvSpPr/>
              <p:nvPr/>
            </p:nvSpPr>
            <p:spPr>
              <a:xfrm>
                <a:off x="5022073" y="3059122"/>
                <a:ext cx="3235294" cy="2941913"/>
              </a:xfrm>
              <a:custGeom>
                <a:avLst/>
                <a:gdLst>
                  <a:gd name="connsiteX0" fmla="*/ 3004734 w 4153528"/>
                  <a:gd name="connsiteY0" fmla="*/ 0 h 3776881"/>
                  <a:gd name="connsiteX1" fmla="*/ 2007584 w 4153528"/>
                  <a:gd name="connsiteY1" fmla="*/ 1617359 h 3776881"/>
                  <a:gd name="connsiteX2" fmla="*/ 2017547 w 4153528"/>
                  <a:gd name="connsiteY2" fmla="*/ 2621151 h 3776881"/>
                  <a:gd name="connsiteX3" fmla="*/ 618549 w 4153528"/>
                  <a:gd name="connsiteY3" fmla="*/ 2773089 h 3776881"/>
                  <a:gd name="connsiteX4" fmla="*/ 0 w 4153528"/>
                  <a:gd name="connsiteY4" fmla="*/ 3411564 h 3776881"/>
                  <a:gd name="connsiteX5" fmla="*/ 87178 w 4153528"/>
                  <a:gd name="connsiteY5" fmla="*/ 3776882 h 3776881"/>
                  <a:gd name="connsiteX6" fmla="*/ 4097365 w 4153528"/>
                  <a:gd name="connsiteY6" fmla="*/ 3776882 h 3776881"/>
                  <a:gd name="connsiteX7" fmla="*/ 3004734 w 4153528"/>
                  <a:gd name="connsiteY7" fmla="*/ 0 h 3776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53528" h="3776881">
                    <a:moveTo>
                      <a:pt x="3004734" y="0"/>
                    </a:moveTo>
                    <a:lnTo>
                      <a:pt x="2007584" y="1617359"/>
                    </a:lnTo>
                    <a:cubicBezTo>
                      <a:pt x="2007584" y="1617359"/>
                      <a:pt x="2433511" y="2205188"/>
                      <a:pt x="2017547" y="2621151"/>
                    </a:cubicBezTo>
                    <a:cubicBezTo>
                      <a:pt x="1827416" y="2811282"/>
                      <a:pt x="1320954" y="2797167"/>
                      <a:pt x="618549" y="2773089"/>
                    </a:cubicBezTo>
                    <a:lnTo>
                      <a:pt x="0" y="3411564"/>
                    </a:lnTo>
                    <a:cubicBezTo>
                      <a:pt x="24908" y="3529462"/>
                      <a:pt x="87178" y="3776882"/>
                      <a:pt x="87178" y="3776882"/>
                    </a:cubicBezTo>
                    <a:lnTo>
                      <a:pt x="4097365" y="3776882"/>
                    </a:lnTo>
                    <a:cubicBezTo>
                      <a:pt x="4333161" y="1627322"/>
                      <a:pt x="3799299" y="533031"/>
                      <a:pt x="3004734" y="0"/>
                    </a:cubicBezTo>
                    <a:close/>
                  </a:path>
                </a:pathLst>
              </a:custGeom>
              <a:gradFill>
                <a:gsLst>
                  <a:gs pos="27000">
                    <a:srgbClr val="FF9C0D"/>
                  </a:gs>
                  <a:gs pos="73000">
                    <a:srgbClr val="FF630D"/>
                  </a:gs>
                </a:gsLst>
                <a:lin ang="27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íśľîďê"/>
              <p:cNvSpPr/>
              <p:nvPr/>
            </p:nvSpPr>
            <p:spPr>
              <a:xfrm>
                <a:off x="5805893" y="1173944"/>
                <a:ext cx="191427" cy="92480"/>
              </a:xfrm>
              <a:custGeom>
                <a:avLst/>
                <a:gdLst>
                  <a:gd name="connsiteX0" fmla="*/ 0 w 245758"/>
                  <a:gd name="connsiteY0" fmla="*/ 0 h 118728"/>
                  <a:gd name="connsiteX1" fmla="*/ 245759 w 245758"/>
                  <a:gd name="connsiteY1" fmla="*/ 118728 h 118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5758" h="118726">
                    <a:moveTo>
                      <a:pt x="0" y="0"/>
                    </a:moveTo>
                    <a:cubicBezTo>
                      <a:pt x="76385" y="25738"/>
                      <a:pt x="158581" y="64761"/>
                      <a:pt x="245759" y="118728"/>
                    </a:cubicBezTo>
                  </a:path>
                </a:pathLst>
              </a:custGeom>
              <a:noFill/>
              <a:ln w="8298" cap="flat">
                <a:solidFill>
                  <a:srgbClr val="003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iṥlïḓe"/>
              <p:cNvSpPr/>
              <p:nvPr/>
            </p:nvSpPr>
            <p:spPr>
              <a:xfrm>
                <a:off x="5183752" y="1140258"/>
                <a:ext cx="512846" cy="221232"/>
              </a:xfrm>
              <a:custGeom>
                <a:avLst/>
                <a:gdLst>
                  <a:gd name="connsiteX0" fmla="*/ 0 w 658401"/>
                  <a:gd name="connsiteY0" fmla="*/ 284023 h 284022"/>
                  <a:gd name="connsiteX1" fmla="*/ 658401 w 658401"/>
                  <a:gd name="connsiteY1" fmla="*/ 8374 h 284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8401" h="284022">
                    <a:moveTo>
                      <a:pt x="0" y="284023"/>
                    </a:moveTo>
                    <a:cubicBezTo>
                      <a:pt x="0" y="284023"/>
                      <a:pt x="227493" y="-57217"/>
                      <a:pt x="658401" y="8374"/>
                    </a:cubicBezTo>
                  </a:path>
                </a:pathLst>
              </a:custGeom>
              <a:noFill/>
              <a:ln w="8298" cap="flat">
                <a:solidFill>
                  <a:srgbClr val="003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iš1iḓê"/>
              <p:cNvSpPr/>
              <p:nvPr/>
            </p:nvSpPr>
            <p:spPr>
              <a:xfrm>
                <a:off x="5452140" y="1842002"/>
                <a:ext cx="221866" cy="512200"/>
              </a:xfrm>
              <a:custGeom>
                <a:avLst/>
                <a:gdLst>
                  <a:gd name="connsiteX0" fmla="*/ 0 w 284835"/>
                  <a:gd name="connsiteY0" fmla="*/ 0 h 657571"/>
                  <a:gd name="connsiteX1" fmla="*/ 276479 w 284835"/>
                  <a:gd name="connsiteY1" fmla="*/ 657571 h 657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4835" h="657571">
                    <a:moveTo>
                      <a:pt x="0" y="0"/>
                    </a:moveTo>
                    <a:cubicBezTo>
                      <a:pt x="0" y="0"/>
                      <a:pt x="342070" y="227493"/>
                      <a:pt x="276479" y="657571"/>
                    </a:cubicBezTo>
                  </a:path>
                </a:pathLst>
              </a:custGeom>
              <a:noFill/>
              <a:ln w="8298" cap="flat">
                <a:solidFill>
                  <a:srgbClr val="003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išļîḍê"/>
              <p:cNvSpPr/>
              <p:nvPr/>
            </p:nvSpPr>
            <p:spPr>
              <a:xfrm>
                <a:off x="5551734" y="2197049"/>
                <a:ext cx="51283" cy="274207"/>
              </a:xfrm>
              <a:custGeom>
                <a:avLst/>
                <a:gdLst>
                  <a:gd name="connsiteX0" fmla="*/ 57288 w 65838"/>
                  <a:gd name="connsiteY0" fmla="*/ 0 h 352032"/>
                  <a:gd name="connsiteX1" fmla="*/ 0 w 65838"/>
                  <a:gd name="connsiteY1" fmla="*/ 352033 h 35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838" h="352032">
                    <a:moveTo>
                      <a:pt x="57288" y="0"/>
                    </a:moveTo>
                    <a:cubicBezTo>
                      <a:pt x="75554" y="102953"/>
                      <a:pt x="68082" y="224172"/>
                      <a:pt x="0" y="352033"/>
                    </a:cubicBezTo>
                  </a:path>
                </a:pathLst>
              </a:custGeom>
              <a:noFill/>
              <a:ln w="8298" cap="flat">
                <a:solidFill>
                  <a:srgbClr val="003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îśļíḍê"/>
              <p:cNvSpPr/>
              <p:nvPr/>
            </p:nvSpPr>
            <p:spPr>
              <a:xfrm>
                <a:off x="5492236" y="1968758"/>
                <a:ext cx="71139" cy="118995"/>
              </a:xfrm>
              <a:custGeom>
                <a:avLst/>
                <a:gdLst>
                  <a:gd name="connsiteX0" fmla="*/ 0 w 91329"/>
                  <a:gd name="connsiteY0" fmla="*/ 0 h 152768"/>
                  <a:gd name="connsiteX1" fmla="*/ 91329 w 91329"/>
                  <a:gd name="connsiteY1" fmla="*/ 152769 h 152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329" h="152768">
                    <a:moveTo>
                      <a:pt x="0" y="0"/>
                    </a:moveTo>
                    <a:cubicBezTo>
                      <a:pt x="0" y="0"/>
                      <a:pt x="50646" y="58119"/>
                      <a:pt x="91329" y="152769"/>
                    </a:cubicBezTo>
                  </a:path>
                </a:pathLst>
              </a:custGeom>
              <a:noFill/>
              <a:ln w="8298" cap="flat">
                <a:solidFill>
                  <a:srgbClr val="003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íṥļíďé"/>
              <p:cNvSpPr/>
              <p:nvPr/>
            </p:nvSpPr>
            <p:spPr>
              <a:xfrm>
                <a:off x="4408339" y="2723477"/>
                <a:ext cx="4123735" cy="3581515"/>
              </a:xfrm>
              <a:custGeom>
                <a:avLst/>
                <a:gdLst>
                  <a:gd name="connsiteX0" fmla="*/ 2352975 w 5294125"/>
                  <a:gd name="connsiteY0" fmla="*/ 0 h 4598014"/>
                  <a:gd name="connsiteX1" fmla="*/ 2368750 w 5294125"/>
                  <a:gd name="connsiteY1" fmla="*/ 76384 h 4598014"/>
                  <a:gd name="connsiteX2" fmla="*/ 2780562 w 5294125"/>
                  <a:gd name="connsiteY2" fmla="*/ 2020038 h 4598014"/>
                  <a:gd name="connsiteX3" fmla="*/ 2784714 w 5294125"/>
                  <a:gd name="connsiteY3" fmla="*/ 2039134 h 4598014"/>
                  <a:gd name="connsiteX4" fmla="*/ 2798828 w 5294125"/>
                  <a:gd name="connsiteY4" fmla="*/ 2052419 h 4598014"/>
                  <a:gd name="connsiteX5" fmla="*/ 3120141 w 5294125"/>
                  <a:gd name="connsiteY5" fmla="*/ 2908423 h 4598014"/>
                  <a:gd name="connsiteX6" fmla="*/ 2881855 w 5294125"/>
                  <a:gd name="connsiteY6" fmla="*/ 3131765 h 4598014"/>
                  <a:gd name="connsiteX7" fmla="*/ 2263306 w 5294125"/>
                  <a:gd name="connsiteY7" fmla="*/ 3229736 h 4598014"/>
                  <a:gd name="connsiteX8" fmla="*/ 2074836 w 5294125"/>
                  <a:gd name="connsiteY8" fmla="*/ 3224754 h 4598014"/>
                  <a:gd name="connsiteX9" fmla="*/ 143636 w 5294125"/>
                  <a:gd name="connsiteY9" fmla="*/ 3057871 h 4598014"/>
                  <a:gd name="connsiteX10" fmla="*/ 88839 w 5294125"/>
                  <a:gd name="connsiteY10" fmla="*/ 3051229 h 4598014"/>
                  <a:gd name="connsiteX11" fmla="*/ 76385 w 5294125"/>
                  <a:gd name="connsiteY11" fmla="*/ 3105196 h 4598014"/>
                  <a:gd name="connsiteX12" fmla="*/ 11624 w 5294125"/>
                  <a:gd name="connsiteY12" fmla="*/ 3388317 h 4598014"/>
                  <a:gd name="connsiteX13" fmla="*/ 0 w 5294125"/>
                  <a:gd name="connsiteY13" fmla="*/ 3438133 h 4598014"/>
                  <a:gd name="connsiteX14" fmla="*/ 47325 w 5294125"/>
                  <a:gd name="connsiteY14" fmla="*/ 3458059 h 4598014"/>
                  <a:gd name="connsiteX15" fmla="*/ 619379 w 5294125"/>
                  <a:gd name="connsiteY15" fmla="*/ 3746992 h 4598014"/>
                  <a:gd name="connsiteX16" fmla="*/ 1323445 w 5294125"/>
                  <a:gd name="connsiteY16" fmla="*/ 4093213 h 4598014"/>
                  <a:gd name="connsiteX17" fmla="*/ 2525670 w 5294125"/>
                  <a:gd name="connsiteY17" fmla="*/ 4461021 h 4598014"/>
                  <a:gd name="connsiteX18" fmla="*/ 3644039 w 5294125"/>
                  <a:gd name="connsiteY18" fmla="*/ 4598015 h 4598014"/>
                  <a:gd name="connsiteX19" fmla="*/ 4768220 w 5294125"/>
                  <a:gd name="connsiteY19" fmla="*/ 4327349 h 4598014"/>
                  <a:gd name="connsiteX20" fmla="*/ 5281325 w 5294125"/>
                  <a:gd name="connsiteY20" fmla="*/ 3412395 h 4598014"/>
                  <a:gd name="connsiteX21" fmla="*/ 4529934 w 5294125"/>
                  <a:gd name="connsiteY21" fmla="*/ 952315 h 4598014"/>
                  <a:gd name="connsiteX22" fmla="*/ 3613320 w 5294125"/>
                  <a:gd name="connsiteY22" fmla="*/ 275648 h 4598014"/>
                  <a:gd name="connsiteX23" fmla="*/ 2432681 w 5294125"/>
                  <a:gd name="connsiteY23" fmla="*/ 3321 h 4598014"/>
                  <a:gd name="connsiteX24" fmla="*/ 2352975 w 5294125"/>
                  <a:gd name="connsiteY24" fmla="*/ 0 h 4598014"/>
                  <a:gd name="connsiteX25" fmla="*/ 2352975 w 5294125"/>
                  <a:gd name="connsiteY25" fmla="*/ 0 h 4598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294125" h="4598014">
                    <a:moveTo>
                      <a:pt x="2352975" y="0"/>
                    </a:moveTo>
                    <a:lnTo>
                      <a:pt x="2368750" y="76384"/>
                    </a:lnTo>
                    <a:lnTo>
                      <a:pt x="2780562" y="2020038"/>
                    </a:lnTo>
                    <a:lnTo>
                      <a:pt x="2784714" y="2039134"/>
                    </a:lnTo>
                    <a:lnTo>
                      <a:pt x="2798828" y="2052419"/>
                    </a:lnTo>
                    <a:cubicBezTo>
                      <a:pt x="2922538" y="2167825"/>
                      <a:pt x="3240530" y="2603715"/>
                      <a:pt x="3120141" y="2908423"/>
                    </a:cubicBezTo>
                    <a:cubicBezTo>
                      <a:pt x="3082779" y="3003904"/>
                      <a:pt x="3002243" y="3078628"/>
                      <a:pt x="2881855" y="3131765"/>
                    </a:cubicBezTo>
                    <a:cubicBezTo>
                      <a:pt x="2734067" y="3197356"/>
                      <a:pt x="2525670" y="3229736"/>
                      <a:pt x="2263306" y="3229736"/>
                    </a:cubicBezTo>
                    <a:cubicBezTo>
                      <a:pt x="2203527" y="3229736"/>
                      <a:pt x="2140427" y="3228076"/>
                      <a:pt x="2074836" y="3224754"/>
                    </a:cubicBezTo>
                    <a:cubicBezTo>
                      <a:pt x="1809981" y="3210640"/>
                      <a:pt x="690782" y="3126783"/>
                      <a:pt x="143636" y="3057871"/>
                    </a:cubicBezTo>
                    <a:lnTo>
                      <a:pt x="88839" y="3051229"/>
                    </a:lnTo>
                    <a:lnTo>
                      <a:pt x="76385" y="3105196"/>
                    </a:lnTo>
                    <a:lnTo>
                      <a:pt x="11624" y="3388317"/>
                    </a:lnTo>
                    <a:lnTo>
                      <a:pt x="0" y="3438133"/>
                    </a:lnTo>
                    <a:lnTo>
                      <a:pt x="47325" y="3458059"/>
                    </a:lnTo>
                    <a:cubicBezTo>
                      <a:pt x="243268" y="3539425"/>
                      <a:pt x="425927" y="3639887"/>
                      <a:pt x="619379" y="3746992"/>
                    </a:cubicBezTo>
                    <a:cubicBezTo>
                      <a:pt x="840230" y="3869041"/>
                      <a:pt x="1068553" y="3995242"/>
                      <a:pt x="1323445" y="4093213"/>
                    </a:cubicBezTo>
                    <a:cubicBezTo>
                      <a:pt x="1735257" y="4250964"/>
                      <a:pt x="2139597" y="4374673"/>
                      <a:pt x="2525670" y="4461021"/>
                    </a:cubicBezTo>
                    <a:cubicBezTo>
                      <a:pt x="2933331" y="4551520"/>
                      <a:pt x="3309442" y="4598015"/>
                      <a:pt x="3644039" y="4598015"/>
                    </a:cubicBezTo>
                    <a:cubicBezTo>
                      <a:pt x="4114800" y="4598015"/>
                      <a:pt x="4493402" y="4506686"/>
                      <a:pt x="4768220" y="4327349"/>
                    </a:cubicBezTo>
                    <a:cubicBezTo>
                      <a:pt x="5076249" y="4126424"/>
                      <a:pt x="5248945" y="3818395"/>
                      <a:pt x="5281325" y="3412395"/>
                    </a:cubicBezTo>
                    <a:cubicBezTo>
                      <a:pt x="5357709" y="2455098"/>
                      <a:pt x="5090363" y="1581657"/>
                      <a:pt x="4529934" y="952315"/>
                    </a:cubicBezTo>
                    <a:cubicBezTo>
                      <a:pt x="4274212" y="665043"/>
                      <a:pt x="3965352" y="437550"/>
                      <a:pt x="3613320" y="275648"/>
                    </a:cubicBezTo>
                    <a:cubicBezTo>
                      <a:pt x="3252154" y="110425"/>
                      <a:pt x="2855286" y="18266"/>
                      <a:pt x="2432681" y="3321"/>
                    </a:cubicBezTo>
                    <a:lnTo>
                      <a:pt x="2352975" y="0"/>
                    </a:lnTo>
                    <a:lnTo>
                      <a:pt x="2352975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CC0D"/>
                  </a:gs>
                  <a:gs pos="68000">
                    <a:srgbClr val="FF9C0D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îṣḻïḓé"/>
              <p:cNvSpPr/>
              <p:nvPr/>
            </p:nvSpPr>
            <p:spPr>
              <a:xfrm>
                <a:off x="5280113" y="2920725"/>
                <a:ext cx="3251121" cy="3384267"/>
              </a:xfrm>
              <a:custGeom>
                <a:avLst/>
                <a:gdLst>
                  <a:gd name="connsiteX0" fmla="*/ 3409074 w 4173848"/>
                  <a:gd name="connsiteY0" fmla="*/ 698254 h 4344783"/>
                  <a:gd name="connsiteX1" fmla="*/ 2492460 w 4173848"/>
                  <a:gd name="connsiteY1" fmla="*/ 21587 h 4344783"/>
                  <a:gd name="connsiteX2" fmla="*/ 2444305 w 4173848"/>
                  <a:gd name="connsiteY2" fmla="*/ 0 h 4344783"/>
                  <a:gd name="connsiteX3" fmla="*/ 2871892 w 4173848"/>
                  <a:gd name="connsiteY3" fmla="*/ 400188 h 4344783"/>
                  <a:gd name="connsiteX4" fmla="*/ 3623283 w 4173848"/>
                  <a:gd name="connsiteY4" fmla="*/ 2929180 h 4344783"/>
                  <a:gd name="connsiteX5" fmla="*/ 3110178 w 4173848"/>
                  <a:gd name="connsiteY5" fmla="*/ 3869041 h 4344783"/>
                  <a:gd name="connsiteX6" fmla="*/ 1985997 w 4173848"/>
                  <a:gd name="connsiteY6" fmla="*/ 4147181 h 4344783"/>
                  <a:gd name="connsiteX7" fmla="*/ 867628 w 4173848"/>
                  <a:gd name="connsiteY7" fmla="*/ 4006865 h 4344783"/>
                  <a:gd name="connsiteX8" fmla="*/ 0 w 4173848"/>
                  <a:gd name="connsiteY8" fmla="*/ 3753634 h 4344783"/>
                  <a:gd name="connsiteX9" fmla="*/ 203415 w 4173848"/>
                  <a:gd name="connsiteY9" fmla="*/ 3839982 h 4344783"/>
                  <a:gd name="connsiteX10" fmla="*/ 1405641 w 4173848"/>
                  <a:gd name="connsiteY10" fmla="*/ 4207790 h 4344783"/>
                  <a:gd name="connsiteX11" fmla="*/ 2524010 w 4173848"/>
                  <a:gd name="connsiteY11" fmla="*/ 4344784 h 4344783"/>
                  <a:gd name="connsiteX12" fmla="*/ 3648191 w 4173848"/>
                  <a:gd name="connsiteY12" fmla="*/ 4074117 h 4344783"/>
                  <a:gd name="connsiteX13" fmla="*/ 4161295 w 4173848"/>
                  <a:gd name="connsiteY13" fmla="*/ 3159164 h 4344783"/>
                  <a:gd name="connsiteX14" fmla="*/ 3409074 w 4173848"/>
                  <a:gd name="connsiteY14" fmla="*/ 698254 h 4344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173847" h="4344783">
                    <a:moveTo>
                      <a:pt x="3409074" y="698254"/>
                    </a:moveTo>
                    <a:cubicBezTo>
                      <a:pt x="3153352" y="410982"/>
                      <a:pt x="2844493" y="183489"/>
                      <a:pt x="2492460" y="21587"/>
                    </a:cubicBezTo>
                    <a:cubicBezTo>
                      <a:pt x="2476685" y="14114"/>
                      <a:pt x="2460910" y="7472"/>
                      <a:pt x="2444305" y="0"/>
                    </a:cubicBezTo>
                    <a:cubicBezTo>
                      <a:pt x="2599564" y="117067"/>
                      <a:pt x="2742370" y="250740"/>
                      <a:pt x="2871892" y="400188"/>
                    </a:cubicBezTo>
                    <a:cubicBezTo>
                      <a:pt x="3432322" y="1046966"/>
                      <a:pt x="3699667" y="1945314"/>
                      <a:pt x="3623283" y="2929180"/>
                    </a:cubicBezTo>
                    <a:cubicBezTo>
                      <a:pt x="3590902" y="3345973"/>
                      <a:pt x="3418207" y="3662305"/>
                      <a:pt x="3110178" y="3869041"/>
                    </a:cubicBezTo>
                    <a:cubicBezTo>
                      <a:pt x="2835360" y="4053361"/>
                      <a:pt x="2457589" y="4147181"/>
                      <a:pt x="1985997" y="4147181"/>
                    </a:cubicBezTo>
                    <a:cubicBezTo>
                      <a:pt x="1651400" y="4147181"/>
                      <a:pt x="1275289" y="4099855"/>
                      <a:pt x="867628" y="4006865"/>
                    </a:cubicBezTo>
                    <a:cubicBezTo>
                      <a:pt x="586168" y="3942105"/>
                      <a:pt x="295575" y="3857417"/>
                      <a:pt x="0" y="3753634"/>
                    </a:cubicBezTo>
                    <a:cubicBezTo>
                      <a:pt x="66421" y="3784354"/>
                      <a:pt x="133673" y="3812583"/>
                      <a:pt x="203415" y="3839982"/>
                    </a:cubicBezTo>
                    <a:cubicBezTo>
                      <a:pt x="615227" y="3997733"/>
                      <a:pt x="1019567" y="4121442"/>
                      <a:pt x="1405641" y="4207790"/>
                    </a:cubicBezTo>
                    <a:cubicBezTo>
                      <a:pt x="1813302" y="4298289"/>
                      <a:pt x="2189413" y="4344784"/>
                      <a:pt x="2524010" y="4344784"/>
                    </a:cubicBezTo>
                    <a:cubicBezTo>
                      <a:pt x="2994771" y="4344784"/>
                      <a:pt x="3373372" y="4253455"/>
                      <a:pt x="3648191" y="4074117"/>
                    </a:cubicBezTo>
                    <a:cubicBezTo>
                      <a:pt x="3956220" y="3873193"/>
                      <a:pt x="4128915" y="3565164"/>
                      <a:pt x="4161295" y="3159164"/>
                    </a:cubicBezTo>
                    <a:cubicBezTo>
                      <a:pt x="4236850" y="2201036"/>
                      <a:pt x="3969504" y="1327596"/>
                      <a:pt x="3409074" y="6982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AAA1A"/>
                  </a:gs>
                  <a:gs pos="100000">
                    <a:srgbClr val="FF630D"/>
                  </a:gs>
                </a:gsLst>
                <a:lin ang="27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iṥ1îdè"/>
              <p:cNvSpPr/>
              <p:nvPr/>
            </p:nvSpPr>
            <p:spPr>
              <a:xfrm>
                <a:off x="7035302" y="3461380"/>
                <a:ext cx="842024" cy="842024"/>
              </a:xfrm>
              <a:custGeom>
                <a:avLst/>
                <a:gdLst>
                  <a:gd name="connsiteX0" fmla="*/ 1081007 w 1081006"/>
                  <a:gd name="connsiteY0" fmla="*/ 376941 h 1081006"/>
                  <a:gd name="connsiteX1" fmla="*/ 376941 w 1081006"/>
                  <a:gd name="connsiteY1" fmla="*/ 1081007 h 1081006"/>
                  <a:gd name="connsiteX2" fmla="*/ 0 w 1081006"/>
                  <a:gd name="connsiteY2" fmla="*/ 704896 h 1081006"/>
                  <a:gd name="connsiteX3" fmla="*/ 704896 w 1081006"/>
                  <a:gd name="connsiteY3" fmla="*/ 0 h 1081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1006" h="1081006">
                    <a:moveTo>
                      <a:pt x="1081007" y="376941"/>
                    </a:moveTo>
                    <a:lnTo>
                      <a:pt x="376941" y="1081007"/>
                    </a:lnTo>
                    <a:lnTo>
                      <a:pt x="0" y="704896"/>
                    </a:lnTo>
                    <a:lnTo>
                      <a:pt x="70489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AAA1A"/>
                  </a:gs>
                  <a:gs pos="68000">
                    <a:srgbClr val="FF630D"/>
                  </a:gs>
                </a:gsLst>
                <a:lin ang="27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ísľíḑè"/>
              <p:cNvSpPr/>
              <p:nvPr/>
            </p:nvSpPr>
            <p:spPr>
              <a:xfrm rot="18900000">
                <a:off x="7176977" y="3781873"/>
                <a:ext cx="488913" cy="130635"/>
              </a:xfrm>
              <a:custGeom>
                <a:avLst/>
                <a:gdLst>
                  <a:gd name="connsiteX0" fmla="*/ 0 w 627675"/>
                  <a:gd name="connsiteY0" fmla="*/ 0 h 167712"/>
                  <a:gd name="connsiteX1" fmla="*/ 627675 w 627675"/>
                  <a:gd name="connsiteY1" fmla="*/ 0 h 167712"/>
                  <a:gd name="connsiteX2" fmla="*/ 627675 w 627675"/>
                  <a:gd name="connsiteY2" fmla="*/ 167712 h 167712"/>
                  <a:gd name="connsiteX3" fmla="*/ 0 w 627675"/>
                  <a:gd name="connsiteY3" fmla="*/ 167712 h 167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675" h="167712">
                    <a:moveTo>
                      <a:pt x="0" y="0"/>
                    </a:moveTo>
                    <a:lnTo>
                      <a:pt x="627675" y="0"/>
                    </a:lnTo>
                    <a:lnTo>
                      <a:pt x="627675" y="167712"/>
                    </a:lnTo>
                    <a:lnTo>
                      <a:pt x="0" y="167712"/>
                    </a:lnTo>
                    <a:close/>
                  </a:path>
                </a:pathLst>
              </a:custGeom>
              <a:solidFill>
                <a:srgbClr val="FF9C0D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íṧḻîdé"/>
              <p:cNvSpPr/>
              <p:nvPr/>
            </p:nvSpPr>
            <p:spPr>
              <a:xfrm>
                <a:off x="4407692" y="5099513"/>
                <a:ext cx="154565" cy="338879"/>
              </a:xfrm>
              <a:custGeom>
                <a:avLst/>
                <a:gdLst>
                  <a:gd name="connsiteX0" fmla="*/ 198434 w 198433"/>
                  <a:gd name="connsiteY0" fmla="*/ 13285 h 435059"/>
                  <a:gd name="connsiteX1" fmla="*/ 143636 w 198433"/>
                  <a:gd name="connsiteY1" fmla="*/ 6643 h 435059"/>
                  <a:gd name="connsiteX2" fmla="*/ 88839 w 198433"/>
                  <a:gd name="connsiteY2" fmla="*/ 0 h 435059"/>
                  <a:gd name="connsiteX3" fmla="*/ 76385 w 198433"/>
                  <a:gd name="connsiteY3" fmla="*/ 53967 h 435059"/>
                  <a:gd name="connsiteX4" fmla="*/ 11624 w 198433"/>
                  <a:gd name="connsiteY4" fmla="*/ 337088 h 435059"/>
                  <a:gd name="connsiteX5" fmla="*/ 0 w 198433"/>
                  <a:gd name="connsiteY5" fmla="*/ 386904 h 435059"/>
                  <a:gd name="connsiteX6" fmla="*/ 47325 w 198433"/>
                  <a:gd name="connsiteY6" fmla="*/ 406831 h 435059"/>
                  <a:gd name="connsiteX7" fmla="*/ 112086 w 198433"/>
                  <a:gd name="connsiteY7" fmla="*/ 435060 h 435059"/>
                  <a:gd name="connsiteX8" fmla="*/ 198434 w 198433"/>
                  <a:gd name="connsiteY8" fmla="*/ 13285 h 43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8433" h="435059">
                    <a:moveTo>
                      <a:pt x="198434" y="13285"/>
                    </a:moveTo>
                    <a:cubicBezTo>
                      <a:pt x="179338" y="10794"/>
                      <a:pt x="161072" y="9133"/>
                      <a:pt x="143636" y="6643"/>
                    </a:cubicBezTo>
                    <a:lnTo>
                      <a:pt x="88839" y="0"/>
                    </a:lnTo>
                    <a:lnTo>
                      <a:pt x="76385" y="53967"/>
                    </a:lnTo>
                    <a:lnTo>
                      <a:pt x="11624" y="337088"/>
                    </a:lnTo>
                    <a:lnTo>
                      <a:pt x="0" y="386904"/>
                    </a:lnTo>
                    <a:lnTo>
                      <a:pt x="47325" y="406831"/>
                    </a:lnTo>
                    <a:cubicBezTo>
                      <a:pt x="68912" y="415964"/>
                      <a:pt x="90499" y="425096"/>
                      <a:pt x="112086" y="435060"/>
                    </a:cubicBezTo>
                    <a:lnTo>
                      <a:pt x="198434" y="13285"/>
                    </a:lnTo>
                    <a:close/>
                  </a:path>
                </a:pathLst>
              </a:custGeom>
              <a:solidFill>
                <a:srgbClr val="FF9C0D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íŝ1íḍe"/>
              <p:cNvSpPr/>
              <p:nvPr/>
            </p:nvSpPr>
            <p:spPr>
              <a:xfrm>
                <a:off x="4421273" y="5375014"/>
                <a:ext cx="72432" cy="38156"/>
              </a:xfrm>
              <a:custGeom>
                <a:avLst/>
                <a:gdLst>
                  <a:gd name="connsiteX0" fmla="*/ 0 w 92989"/>
                  <a:gd name="connsiteY0" fmla="*/ 0 h 48985"/>
                  <a:gd name="connsiteX1" fmla="*/ 92990 w 92989"/>
                  <a:gd name="connsiteY1" fmla="*/ 48986 h 48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2989" h="48985">
                    <a:moveTo>
                      <a:pt x="0" y="0"/>
                    </a:moveTo>
                    <a:lnTo>
                      <a:pt x="92990" y="48986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îṣḻíḑe"/>
              <p:cNvSpPr/>
              <p:nvPr/>
            </p:nvSpPr>
            <p:spPr>
              <a:xfrm>
                <a:off x="4427740" y="5345266"/>
                <a:ext cx="73079" cy="34276"/>
              </a:xfrm>
              <a:custGeom>
                <a:avLst/>
                <a:gdLst>
                  <a:gd name="connsiteX0" fmla="*/ 0 w 93820"/>
                  <a:gd name="connsiteY0" fmla="*/ 0 h 44004"/>
                  <a:gd name="connsiteX1" fmla="*/ 93820 w 93820"/>
                  <a:gd name="connsiteY1" fmla="*/ 44004 h 44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820" h="44004">
                    <a:moveTo>
                      <a:pt x="0" y="0"/>
                    </a:moveTo>
                    <a:lnTo>
                      <a:pt x="93820" y="44004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ïś1ïḍê"/>
              <p:cNvSpPr/>
              <p:nvPr/>
            </p:nvSpPr>
            <p:spPr>
              <a:xfrm>
                <a:off x="4434207" y="5316163"/>
                <a:ext cx="73079" cy="31042"/>
              </a:xfrm>
              <a:custGeom>
                <a:avLst/>
                <a:gdLst>
                  <a:gd name="connsiteX0" fmla="*/ 0 w 93820"/>
                  <a:gd name="connsiteY0" fmla="*/ 0 h 39852"/>
                  <a:gd name="connsiteX1" fmla="*/ 93820 w 93820"/>
                  <a:gd name="connsiteY1" fmla="*/ 39853 h 3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820" h="39852">
                    <a:moveTo>
                      <a:pt x="0" y="0"/>
                    </a:moveTo>
                    <a:lnTo>
                      <a:pt x="93820" y="39853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îšlidè"/>
              <p:cNvSpPr/>
              <p:nvPr/>
            </p:nvSpPr>
            <p:spPr>
              <a:xfrm>
                <a:off x="4440674" y="5287061"/>
                <a:ext cx="73079" cy="27808"/>
              </a:xfrm>
              <a:custGeom>
                <a:avLst/>
                <a:gdLst>
                  <a:gd name="connsiteX0" fmla="*/ 0 w 93820"/>
                  <a:gd name="connsiteY0" fmla="*/ 0 h 35701"/>
                  <a:gd name="connsiteX1" fmla="*/ 93820 w 93820"/>
                  <a:gd name="connsiteY1" fmla="*/ 35702 h 35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820" h="35701">
                    <a:moveTo>
                      <a:pt x="0" y="0"/>
                    </a:moveTo>
                    <a:lnTo>
                      <a:pt x="93820" y="35702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íSḻide"/>
              <p:cNvSpPr/>
              <p:nvPr/>
            </p:nvSpPr>
            <p:spPr>
              <a:xfrm>
                <a:off x="4446495" y="5257959"/>
                <a:ext cx="73725" cy="24575"/>
              </a:xfrm>
              <a:custGeom>
                <a:avLst/>
                <a:gdLst>
                  <a:gd name="connsiteX0" fmla="*/ 0 w 94650"/>
                  <a:gd name="connsiteY0" fmla="*/ 0 h 31550"/>
                  <a:gd name="connsiteX1" fmla="*/ 94650 w 94650"/>
                  <a:gd name="connsiteY1" fmla="*/ 31550 h 31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4650" h="31550">
                    <a:moveTo>
                      <a:pt x="0" y="0"/>
                    </a:moveTo>
                    <a:lnTo>
                      <a:pt x="94650" y="31550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îşļíḍe"/>
              <p:cNvSpPr/>
              <p:nvPr/>
            </p:nvSpPr>
            <p:spPr>
              <a:xfrm>
                <a:off x="4452962" y="5229503"/>
                <a:ext cx="73725" cy="21341"/>
              </a:xfrm>
              <a:custGeom>
                <a:avLst/>
                <a:gdLst>
                  <a:gd name="connsiteX0" fmla="*/ 0 w 94650"/>
                  <a:gd name="connsiteY0" fmla="*/ 0 h 27398"/>
                  <a:gd name="connsiteX1" fmla="*/ 94650 w 94650"/>
                  <a:gd name="connsiteY1" fmla="*/ 27399 h 27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4650" h="27398">
                    <a:moveTo>
                      <a:pt x="0" y="0"/>
                    </a:moveTo>
                    <a:lnTo>
                      <a:pt x="94650" y="27399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îšlïďè"/>
              <p:cNvSpPr/>
              <p:nvPr/>
            </p:nvSpPr>
            <p:spPr>
              <a:xfrm>
                <a:off x="4458783" y="5201048"/>
                <a:ext cx="74372" cy="18108"/>
              </a:xfrm>
              <a:custGeom>
                <a:avLst/>
                <a:gdLst>
                  <a:gd name="connsiteX0" fmla="*/ 0 w 95480"/>
                  <a:gd name="connsiteY0" fmla="*/ 0 h 23247"/>
                  <a:gd name="connsiteX1" fmla="*/ 95481 w 95480"/>
                  <a:gd name="connsiteY1" fmla="*/ 23247 h 23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480" h="23247">
                    <a:moveTo>
                      <a:pt x="0" y="0"/>
                    </a:moveTo>
                    <a:lnTo>
                      <a:pt x="95481" y="23247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íşľíḑè"/>
              <p:cNvSpPr/>
              <p:nvPr/>
            </p:nvSpPr>
            <p:spPr>
              <a:xfrm>
                <a:off x="4465250" y="5172592"/>
                <a:ext cx="74372" cy="15521"/>
              </a:xfrm>
              <a:custGeom>
                <a:avLst/>
                <a:gdLst>
                  <a:gd name="connsiteX0" fmla="*/ 0 w 95480"/>
                  <a:gd name="connsiteY0" fmla="*/ 0 h 19926"/>
                  <a:gd name="connsiteX1" fmla="*/ 95481 w 95480"/>
                  <a:gd name="connsiteY1" fmla="*/ 19926 h 19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480" h="19926">
                    <a:moveTo>
                      <a:pt x="0" y="0"/>
                    </a:moveTo>
                    <a:lnTo>
                      <a:pt x="95481" y="19926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íṩľiďe"/>
              <p:cNvSpPr/>
              <p:nvPr/>
            </p:nvSpPr>
            <p:spPr>
              <a:xfrm>
                <a:off x="4471071" y="5144783"/>
                <a:ext cx="75018" cy="12288"/>
              </a:xfrm>
              <a:custGeom>
                <a:avLst/>
                <a:gdLst>
                  <a:gd name="connsiteX0" fmla="*/ 0 w 96310"/>
                  <a:gd name="connsiteY0" fmla="*/ 0 h 15775"/>
                  <a:gd name="connsiteX1" fmla="*/ 96311 w 96310"/>
                  <a:gd name="connsiteY1" fmla="*/ 15775 h 1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6310" h="15775">
                    <a:moveTo>
                      <a:pt x="0" y="0"/>
                    </a:moveTo>
                    <a:lnTo>
                      <a:pt x="96311" y="15775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íśļïďè"/>
              <p:cNvSpPr/>
              <p:nvPr/>
            </p:nvSpPr>
            <p:spPr>
              <a:xfrm>
                <a:off x="4476891" y="5116975"/>
                <a:ext cx="75018" cy="9700"/>
              </a:xfrm>
              <a:custGeom>
                <a:avLst/>
                <a:gdLst>
                  <a:gd name="connsiteX0" fmla="*/ 0 w 96310"/>
                  <a:gd name="connsiteY0" fmla="*/ 0 h 12453"/>
                  <a:gd name="connsiteX1" fmla="*/ 96311 w 96310"/>
                  <a:gd name="connsiteY1" fmla="*/ 12454 h 12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6310" h="12453">
                    <a:moveTo>
                      <a:pt x="0" y="0"/>
                    </a:moveTo>
                    <a:lnTo>
                      <a:pt x="96311" y="12454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íŝļïḓé"/>
              <p:cNvSpPr/>
              <p:nvPr/>
            </p:nvSpPr>
            <p:spPr>
              <a:xfrm>
                <a:off x="4797016" y="5413170"/>
                <a:ext cx="2069493" cy="417889"/>
              </a:xfrm>
              <a:custGeom>
                <a:avLst/>
                <a:gdLst>
                  <a:gd name="connsiteX0" fmla="*/ 2656852 w 2656852"/>
                  <a:gd name="connsiteY0" fmla="*/ 523898 h 536493"/>
                  <a:gd name="connsiteX1" fmla="*/ 0 w 2656852"/>
                  <a:gd name="connsiteY1" fmla="*/ 0 h 53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56852" h="536493">
                    <a:moveTo>
                      <a:pt x="2656852" y="523898"/>
                    </a:moveTo>
                    <a:cubicBezTo>
                      <a:pt x="1903801" y="587829"/>
                      <a:pt x="949825" y="407661"/>
                      <a:pt x="0" y="0"/>
                    </a:cubicBezTo>
                  </a:path>
                </a:pathLst>
              </a:custGeom>
              <a:noFill/>
              <a:ln w="24894" cap="flat">
                <a:solidFill>
                  <a:srgbClr val="FFD11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íṣḷïḋé"/>
              <p:cNvSpPr/>
              <p:nvPr/>
            </p:nvSpPr>
            <p:spPr>
              <a:xfrm>
                <a:off x="7832057" y="4368076"/>
                <a:ext cx="195377" cy="1045094"/>
              </a:xfrm>
              <a:custGeom>
                <a:avLst/>
                <a:gdLst>
                  <a:gd name="connsiteX0" fmla="*/ 151939 w 250829"/>
                  <a:gd name="connsiteY0" fmla="*/ 0 h 1341710"/>
                  <a:gd name="connsiteX1" fmla="*/ 239947 w 250829"/>
                  <a:gd name="connsiteY1" fmla="*/ 428417 h 1341710"/>
                  <a:gd name="connsiteX2" fmla="*/ 0 w 250829"/>
                  <a:gd name="connsiteY2" fmla="*/ 1341710 h 1341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0829" h="1341710">
                    <a:moveTo>
                      <a:pt x="151939" y="0"/>
                    </a:moveTo>
                    <a:cubicBezTo>
                      <a:pt x="192622" y="133673"/>
                      <a:pt x="222512" y="276479"/>
                      <a:pt x="239947" y="428417"/>
                    </a:cubicBezTo>
                    <a:cubicBezTo>
                      <a:pt x="283951" y="808680"/>
                      <a:pt x="192622" y="1112557"/>
                      <a:pt x="0" y="1341710"/>
                    </a:cubicBezTo>
                  </a:path>
                </a:pathLst>
              </a:custGeom>
              <a:noFill/>
              <a:ln w="24894" cap="flat">
                <a:solidFill>
                  <a:srgbClr val="FFD11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îšḻîḓe"/>
              <p:cNvSpPr/>
              <p:nvPr/>
            </p:nvSpPr>
            <p:spPr>
              <a:xfrm>
                <a:off x="6076221" y="2964702"/>
                <a:ext cx="975895" cy="370568"/>
              </a:xfrm>
              <a:custGeom>
                <a:avLst/>
                <a:gdLst>
                  <a:gd name="connsiteX0" fmla="*/ 0 w 1252871"/>
                  <a:gd name="connsiteY0" fmla="*/ 0 h 475742"/>
                  <a:gd name="connsiteX1" fmla="*/ 1252872 w 1252871"/>
                  <a:gd name="connsiteY1" fmla="*/ 475743 h 475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52871" h="475742">
                    <a:moveTo>
                      <a:pt x="0" y="0"/>
                    </a:moveTo>
                    <a:cubicBezTo>
                      <a:pt x="0" y="0"/>
                      <a:pt x="621870" y="102953"/>
                      <a:pt x="1252872" y="475743"/>
                    </a:cubicBezTo>
                  </a:path>
                </a:pathLst>
              </a:custGeom>
              <a:noFill/>
              <a:ln w="24894" cap="flat">
                <a:solidFill>
                  <a:srgbClr val="FFD11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ïşļíḑé"/>
              <p:cNvSpPr/>
              <p:nvPr/>
            </p:nvSpPr>
            <p:spPr>
              <a:xfrm>
                <a:off x="4905017" y="1841355"/>
                <a:ext cx="32336" cy="32336"/>
              </a:xfrm>
              <a:custGeom>
                <a:avLst/>
                <a:gdLst>
                  <a:gd name="connsiteX0" fmla="*/ 41513 w 41513"/>
                  <a:gd name="connsiteY0" fmla="*/ 20757 h 41513"/>
                  <a:gd name="connsiteX1" fmla="*/ 20757 w 41513"/>
                  <a:gd name="connsiteY1" fmla="*/ 41513 h 41513"/>
                  <a:gd name="connsiteX2" fmla="*/ 0 w 41513"/>
                  <a:gd name="connsiteY2" fmla="*/ 20757 h 41513"/>
                  <a:gd name="connsiteX3" fmla="*/ 20757 w 41513"/>
                  <a:gd name="connsiteY3" fmla="*/ 0 h 41513"/>
                  <a:gd name="connsiteX4" fmla="*/ 41513 w 41513"/>
                  <a:gd name="connsiteY4" fmla="*/ 20757 h 41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13" h="41513">
                    <a:moveTo>
                      <a:pt x="41513" y="20757"/>
                    </a:moveTo>
                    <a:cubicBezTo>
                      <a:pt x="41513" y="32220"/>
                      <a:pt x="32220" y="41513"/>
                      <a:pt x="20757" y="41513"/>
                    </a:cubicBezTo>
                    <a:cubicBezTo>
                      <a:pt x="9293" y="41513"/>
                      <a:pt x="0" y="32220"/>
                      <a:pt x="0" y="20757"/>
                    </a:cubicBezTo>
                    <a:cubicBezTo>
                      <a:pt x="0" y="9293"/>
                      <a:pt x="9293" y="0"/>
                      <a:pt x="20757" y="0"/>
                    </a:cubicBezTo>
                    <a:cubicBezTo>
                      <a:pt x="32220" y="0"/>
                      <a:pt x="41513" y="9293"/>
                      <a:pt x="41513" y="20757"/>
                    </a:cubicBezTo>
                    <a:close/>
                  </a:path>
                </a:pathLst>
              </a:custGeom>
              <a:solidFill>
                <a:srgbClr val="2E60FE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îṩ1íďe"/>
              <p:cNvSpPr/>
              <p:nvPr/>
            </p:nvSpPr>
            <p:spPr>
              <a:xfrm>
                <a:off x="4782141" y="2100042"/>
                <a:ext cx="97007" cy="97007"/>
              </a:xfrm>
              <a:custGeom>
                <a:avLst/>
                <a:gdLst>
                  <a:gd name="connsiteX0" fmla="*/ 124540 w 124539"/>
                  <a:gd name="connsiteY0" fmla="*/ 62270 h 124539"/>
                  <a:gd name="connsiteX1" fmla="*/ 62270 w 124539"/>
                  <a:gd name="connsiteY1" fmla="*/ 124540 h 124539"/>
                  <a:gd name="connsiteX2" fmla="*/ 0 w 124539"/>
                  <a:gd name="connsiteY2" fmla="*/ 62270 h 124539"/>
                  <a:gd name="connsiteX3" fmla="*/ 62270 w 124539"/>
                  <a:gd name="connsiteY3" fmla="*/ 0 h 124539"/>
                  <a:gd name="connsiteX4" fmla="*/ 124540 w 124539"/>
                  <a:gd name="connsiteY4" fmla="*/ 62270 h 124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39" h="124539">
                    <a:moveTo>
                      <a:pt x="124540" y="62270"/>
                    </a:moveTo>
                    <a:cubicBezTo>
                      <a:pt x="124540" y="96661"/>
                      <a:pt x="96661" y="124540"/>
                      <a:pt x="62270" y="124540"/>
                    </a:cubicBezTo>
                    <a:cubicBezTo>
                      <a:pt x="27879" y="124540"/>
                      <a:pt x="0" y="96661"/>
                      <a:pt x="0" y="62270"/>
                    </a:cubicBezTo>
                    <a:cubicBezTo>
                      <a:pt x="0" y="27879"/>
                      <a:pt x="27879" y="0"/>
                      <a:pt x="62270" y="0"/>
                    </a:cubicBezTo>
                    <a:cubicBezTo>
                      <a:pt x="96661" y="0"/>
                      <a:pt x="124540" y="27879"/>
                      <a:pt x="124540" y="62270"/>
                    </a:cubicBezTo>
                    <a:close/>
                  </a:path>
                </a:pathLst>
              </a:custGeom>
              <a:solidFill>
                <a:srgbClr val="2E60FE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íŝḻïḍe"/>
              <p:cNvSpPr/>
              <p:nvPr/>
            </p:nvSpPr>
            <p:spPr>
              <a:xfrm>
                <a:off x="4438665" y="1950570"/>
                <a:ext cx="3198662" cy="3573755"/>
              </a:xfrm>
              <a:custGeom>
                <a:avLst/>
                <a:gdLst>
                  <a:gd name="connsiteX0" fmla="*/ 4106498 w 4106497"/>
                  <a:gd name="connsiteY0" fmla="*/ 2515707 h 4588051"/>
                  <a:gd name="connsiteX1" fmla="*/ 638475 w 4106497"/>
                  <a:gd name="connsiteY1" fmla="*/ 4588052 h 4588051"/>
                  <a:gd name="connsiteX2" fmla="*/ 0 w 4106497"/>
                  <a:gd name="connsiteY2" fmla="*/ 3949577 h 4588051"/>
                  <a:gd name="connsiteX3" fmla="*/ 1042815 w 4106497"/>
                  <a:gd name="connsiteY3" fmla="*/ 0 h 4588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06497" h="4588051">
                    <a:moveTo>
                      <a:pt x="4106498" y="2515707"/>
                    </a:moveTo>
                    <a:lnTo>
                      <a:pt x="638475" y="4588052"/>
                    </a:lnTo>
                    <a:lnTo>
                      <a:pt x="0" y="3949577"/>
                    </a:lnTo>
                    <a:lnTo>
                      <a:pt x="104281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7FAFD">
                      <a:alpha val="50000"/>
                    </a:srgbClr>
                  </a:gs>
                  <a:gs pos="43000">
                    <a:srgbClr val="87FAFD">
                      <a:alpha val="0"/>
                    </a:srgbClr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6924028" y="3855437"/>
              <a:ext cx="1211568" cy="859900"/>
              <a:chOff x="5422142" y="5133914"/>
              <a:chExt cx="1251534" cy="1988879"/>
            </a:xfrm>
          </p:grpSpPr>
          <p:sp>
            <p:nvSpPr>
              <p:cNvPr id="48" name="对话气泡: 圆角矩形 47"/>
              <p:cNvSpPr/>
              <p:nvPr/>
            </p:nvSpPr>
            <p:spPr>
              <a:xfrm>
                <a:off x="5426847" y="5133914"/>
                <a:ext cx="1246829" cy="1988879"/>
              </a:xfrm>
              <a:prstGeom prst="wedgeRoundRectCallout">
                <a:avLst>
                  <a:gd name="adj1" fmla="val 32834"/>
                  <a:gd name="adj2" fmla="val 29405"/>
                  <a:gd name="adj3" fmla="val 16667"/>
                </a:avLst>
              </a:prstGeom>
              <a:solidFill>
                <a:srgbClr val="F7A18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5422142" y="5167131"/>
                <a:ext cx="1246828" cy="18686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320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横撇和捺交叉在中心点。</a:t>
                </a:r>
                <a:endParaRPr lang="en-US" altLang="zh-CN" sz="320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15" name="矩形 10"/>
          <p:cNvSpPr>
            <a:spLocks noChangeArrowheads="1"/>
          </p:cNvSpPr>
          <p:nvPr/>
        </p:nvSpPr>
        <p:spPr bwMode="auto">
          <a:xfrm>
            <a:off x="211806" y="5360989"/>
            <a:ext cx="9601199" cy="59093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冬天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公园里游人很少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显得冷冷清清的。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6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585700" y="11925300"/>
            <a:ext cx="342900" cy="2667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îSlíḋê"/>
          <p:cNvSpPr/>
          <p:nvPr/>
        </p:nvSpPr>
        <p:spPr>
          <a:xfrm>
            <a:off x="0" y="-13892"/>
            <a:ext cx="12192000" cy="928292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150" name="0c38131d-66ce-45a0-847b-0a84904de4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3" y="7816"/>
            <a:ext cx="890359" cy="935414"/>
            <a:chOff x="4002710" y="1229784"/>
            <a:chExt cx="4186580" cy="4398432"/>
          </a:xfrm>
        </p:grpSpPr>
        <p:sp>
          <p:nvSpPr>
            <p:cNvPr id="151" name="í$1idé"/>
            <p:cNvSpPr/>
            <p:nvPr/>
          </p:nvSpPr>
          <p:spPr bwMode="auto">
            <a:xfrm>
              <a:off x="4838008" y="1498128"/>
              <a:ext cx="2170969" cy="2049911"/>
            </a:xfrm>
            <a:custGeom>
              <a:avLst/>
              <a:gdLst>
                <a:gd name="T0" fmla="*/ 479 w 517"/>
                <a:gd name="T1" fmla="*/ 189 h 489"/>
                <a:gd name="T2" fmla="*/ 319 w 517"/>
                <a:gd name="T3" fmla="*/ 450 h 489"/>
                <a:gd name="T4" fmla="*/ 38 w 517"/>
                <a:gd name="T5" fmla="*/ 329 h 489"/>
                <a:gd name="T6" fmla="*/ 189 w 517"/>
                <a:gd name="T7" fmla="*/ 39 h 489"/>
                <a:gd name="T8" fmla="*/ 479 w 517"/>
                <a:gd name="T9" fmla="*/ 1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489">
                  <a:moveTo>
                    <a:pt x="479" y="189"/>
                  </a:moveTo>
                  <a:cubicBezTo>
                    <a:pt x="517" y="311"/>
                    <a:pt x="441" y="412"/>
                    <a:pt x="319" y="450"/>
                  </a:cubicBezTo>
                  <a:cubicBezTo>
                    <a:pt x="197" y="489"/>
                    <a:pt x="77" y="451"/>
                    <a:pt x="38" y="329"/>
                  </a:cubicBezTo>
                  <a:cubicBezTo>
                    <a:pt x="0" y="208"/>
                    <a:pt x="67" y="78"/>
                    <a:pt x="189" y="39"/>
                  </a:cubicBezTo>
                  <a:cubicBezTo>
                    <a:pt x="310" y="0"/>
                    <a:pt x="440" y="68"/>
                    <a:pt x="479" y="189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ïṡľîḋè"/>
            <p:cNvSpPr/>
            <p:nvPr/>
          </p:nvSpPr>
          <p:spPr bwMode="auto">
            <a:xfrm>
              <a:off x="5582513" y="1498128"/>
              <a:ext cx="1426464" cy="1967189"/>
            </a:xfrm>
            <a:custGeom>
              <a:avLst/>
              <a:gdLst>
                <a:gd name="T0" fmla="*/ 302 w 340"/>
                <a:gd name="T1" fmla="*/ 189 h 469"/>
                <a:gd name="T2" fmla="*/ 142 w 340"/>
                <a:gd name="T3" fmla="*/ 450 h 469"/>
                <a:gd name="T4" fmla="*/ 0 w 340"/>
                <a:gd name="T5" fmla="*/ 459 h 469"/>
                <a:gd name="T6" fmla="*/ 148 w 340"/>
                <a:gd name="T7" fmla="*/ 349 h 469"/>
                <a:gd name="T8" fmla="*/ 204 w 340"/>
                <a:gd name="T9" fmla="*/ 183 h 469"/>
                <a:gd name="T10" fmla="*/ 85 w 340"/>
                <a:gd name="T11" fmla="*/ 83 h 469"/>
                <a:gd name="T12" fmla="*/ 7 w 340"/>
                <a:gd name="T13" fmla="*/ 41 h 469"/>
                <a:gd name="T14" fmla="*/ 12 w 340"/>
                <a:gd name="T15" fmla="*/ 39 h 469"/>
                <a:gd name="T16" fmla="*/ 302 w 340"/>
                <a:gd name="T17" fmla="*/ 18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469">
                  <a:moveTo>
                    <a:pt x="302" y="189"/>
                  </a:moveTo>
                  <a:cubicBezTo>
                    <a:pt x="340" y="311"/>
                    <a:pt x="264" y="412"/>
                    <a:pt x="142" y="450"/>
                  </a:cubicBezTo>
                  <a:cubicBezTo>
                    <a:pt x="93" y="466"/>
                    <a:pt x="44" y="469"/>
                    <a:pt x="0" y="459"/>
                  </a:cubicBezTo>
                  <a:cubicBezTo>
                    <a:pt x="37" y="433"/>
                    <a:pt x="105" y="384"/>
                    <a:pt x="148" y="349"/>
                  </a:cubicBezTo>
                  <a:cubicBezTo>
                    <a:pt x="210" y="299"/>
                    <a:pt x="224" y="255"/>
                    <a:pt x="204" y="183"/>
                  </a:cubicBezTo>
                  <a:cubicBezTo>
                    <a:pt x="183" y="112"/>
                    <a:pt x="85" y="83"/>
                    <a:pt x="85" y="8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0"/>
                    <a:pt x="10" y="40"/>
                    <a:pt x="12" y="39"/>
                  </a:cubicBezTo>
                  <a:cubicBezTo>
                    <a:pt x="133" y="0"/>
                    <a:pt x="263" y="68"/>
                    <a:pt x="302" y="189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íṣḷiḑe"/>
            <p:cNvSpPr/>
            <p:nvPr/>
          </p:nvSpPr>
          <p:spPr bwMode="auto">
            <a:xfrm>
              <a:off x="4317460" y="3870860"/>
              <a:ext cx="1045132" cy="746523"/>
            </a:xfrm>
            <a:custGeom>
              <a:avLst/>
              <a:gdLst>
                <a:gd name="T0" fmla="*/ 3 w 249"/>
                <a:gd name="T1" fmla="*/ 148 h 178"/>
                <a:gd name="T2" fmla="*/ 7 w 249"/>
                <a:gd name="T3" fmla="*/ 133 h 178"/>
                <a:gd name="T4" fmla="*/ 66 w 249"/>
                <a:gd name="T5" fmla="*/ 99 h 178"/>
                <a:gd name="T6" fmla="*/ 11 w 249"/>
                <a:gd name="T7" fmla="*/ 91 h 178"/>
                <a:gd name="T8" fmla="*/ 2 w 249"/>
                <a:gd name="T9" fmla="*/ 79 h 178"/>
                <a:gd name="T10" fmla="*/ 14 w 249"/>
                <a:gd name="T11" fmla="*/ 69 h 178"/>
                <a:gd name="T12" fmla="*/ 96 w 249"/>
                <a:gd name="T13" fmla="*/ 81 h 178"/>
                <a:gd name="T14" fmla="*/ 232 w 249"/>
                <a:gd name="T15" fmla="*/ 3 h 178"/>
                <a:gd name="T16" fmla="*/ 246 w 249"/>
                <a:gd name="T17" fmla="*/ 7 h 178"/>
                <a:gd name="T18" fmla="*/ 245 w 249"/>
                <a:gd name="T19" fmla="*/ 19 h 178"/>
                <a:gd name="T20" fmla="*/ 242 w 249"/>
                <a:gd name="T21" fmla="*/ 22 h 178"/>
                <a:gd name="T22" fmla="*/ 130 w 249"/>
                <a:gd name="T23" fmla="*/ 87 h 178"/>
                <a:gd name="T24" fmla="*/ 129 w 249"/>
                <a:gd name="T25" fmla="*/ 89 h 178"/>
                <a:gd name="T26" fmla="*/ 97 w 249"/>
                <a:gd name="T27" fmla="*/ 170 h 178"/>
                <a:gd name="T28" fmla="*/ 83 w 249"/>
                <a:gd name="T29" fmla="*/ 176 h 178"/>
                <a:gd name="T30" fmla="*/ 77 w 249"/>
                <a:gd name="T31" fmla="*/ 161 h 178"/>
                <a:gd name="T32" fmla="*/ 100 w 249"/>
                <a:gd name="T33" fmla="*/ 104 h 178"/>
                <a:gd name="T34" fmla="*/ 18 w 249"/>
                <a:gd name="T35" fmla="*/ 152 h 178"/>
                <a:gd name="T36" fmla="*/ 3 w 249"/>
                <a:gd name="T37" fmla="*/ 14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78">
                  <a:moveTo>
                    <a:pt x="3" y="148"/>
                  </a:moveTo>
                  <a:cubicBezTo>
                    <a:pt x="0" y="142"/>
                    <a:pt x="2" y="136"/>
                    <a:pt x="7" y="133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5" y="90"/>
                    <a:pt x="1" y="85"/>
                    <a:pt x="2" y="79"/>
                  </a:cubicBezTo>
                  <a:cubicBezTo>
                    <a:pt x="3" y="73"/>
                    <a:pt x="8" y="69"/>
                    <a:pt x="14" y="69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7" y="0"/>
                    <a:pt x="243" y="2"/>
                    <a:pt x="246" y="7"/>
                  </a:cubicBezTo>
                  <a:cubicBezTo>
                    <a:pt x="249" y="11"/>
                    <a:pt x="248" y="16"/>
                    <a:pt x="245" y="19"/>
                  </a:cubicBezTo>
                  <a:cubicBezTo>
                    <a:pt x="245" y="20"/>
                    <a:pt x="244" y="21"/>
                    <a:pt x="242" y="22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8"/>
                    <a:pt x="130" y="88"/>
                    <a:pt x="129" y="89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95" y="175"/>
                    <a:pt x="88" y="178"/>
                    <a:pt x="83" y="176"/>
                  </a:cubicBezTo>
                  <a:cubicBezTo>
                    <a:pt x="77" y="173"/>
                    <a:pt x="75" y="167"/>
                    <a:pt x="77" y="161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3" y="155"/>
                    <a:pt x="6" y="153"/>
                    <a:pt x="3" y="148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ṩľïḍé"/>
            <p:cNvSpPr/>
            <p:nvPr/>
          </p:nvSpPr>
          <p:spPr bwMode="auto">
            <a:xfrm>
              <a:off x="4002710" y="3943495"/>
              <a:ext cx="990657" cy="895827"/>
            </a:xfrm>
            <a:custGeom>
              <a:avLst/>
              <a:gdLst>
                <a:gd name="T0" fmla="*/ 185 w 236"/>
                <a:gd name="T1" fmla="*/ 3 h 214"/>
                <a:gd name="T2" fmla="*/ 236 w 236"/>
                <a:gd name="T3" fmla="*/ 86 h 214"/>
                <a:gd name="T4" fmla="*/ 194 w 236"/>
                <a:gd name="T5" fmla="*/ 106 h 214"/>
                <a:gd name="T6" fmla="*/ 148 w 236"/>
                <a:gd name="T7" fmla="*/ 181 h 214"/>
                <a:gd name="T8" fmla="*/ 10 w 236"/>
                <a:gd name="T9" fmla="*/ 115 h 214"/>
                <a:gd name="T10" fmla="*/ 120 w 236"/>
                <a:gd name="T11" fmla="*/ 45 h 214"/>
                <a:gd name="T12" fmla="*/ 73 w 236"/>
                <a:gd name="T13" fmla="*/ 29 h 214"/>
                <a:gd name="T14" fmla="*/ 151 w 236"/>
                <a:gd name="T15" fmla="*/ 28 h 214"/>
                <a:gd name="T16" fmla="*/ 185 w 236"/>
                <a:gd name="T1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214">
                  <a:moveTo>
                    <a:pt x="185" y="3"/>
                  </a:moveTo>
                  <a:cubicBezTo>
                    <a:pt x="236" y="86"/>
                    <a:pt x="236" y="86"/>
                    <a:pt x="236" y="86"/>
                  </a:cubicBezTo>
                  <a:cubicBezTo>
                    <a:pt x="194" y="106"/>
                    <a:pt x="194" y="106"/>
                    <a:pt x="194" y="106"/>
                  </a:cubicBezTo>
                  <a:cubicBezTo>
                    <a:pt x="194" y="106"/>
                    <a:pt x="176" y="165"/>
                    <a:pt x="148" y="181"/>
                  </a:cubicBezTo>
                  <a:cubicBezTo>
                    <a:pt x="91" y="214"/>
                    <a:pt x="0" y="160"/>
                    <a:pt x="10" y="115"/>
                  </a:cubicBezTo>
                  <a:cubicBezTo>
                    <a:pt x="18" y="81"/>
                    <a:pt x="91" y="38"/>
                    <a:pt x="120" y="45"/>
                  </a:cubicBezTo>
                  <a:cubicBezTo>
                    <a:pt x="120" y="45"/>
                    <a:pt x="76" y="41"/>
                    <a:pt x="73" y="29"/>
                  </a:cubicBezTo>
                  <a:cubicBezTo>
                    <a:pt x="67" y="1"/>
                    <a:pt x="136" y="0"/>
                    <a:pt x="151" y="28"/>
                  </a:cubicBezTo>
                  <a:lnTo>
                    <a:pt x="185" y="3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iṧlïḑè"/>
            <p:cNvSpPr/>
            <p:nvPr/>
          </p:nvSpPr>
          <p:spPr bwMode="auto">
            <a:xfrm>
              <a:off x="4363865" y="4185610"/>
              <a:ext cx="629500" cy="566954"/>
            </a:xfrm>
            <a:custGeom>
              <a:avLst/>
              <a:gdLst>
                <a:gd name="T0" fmla="*/ 132 w 150"/>
                <a:gd name="T1" fmla="*/ 0 h 135"/>
                <a:gd name="T2" fmla="*/ 84 w 150"/>
                <a:gd name="T3" fmla="*/ 24 h 135"/>
                <a:gd name="T4" fmla="*/ 60 w 150"/>
                <a:gd name="T5" fmla="*/ 85 h 135"/>
                <a:gd name="T6" fmla="*/ 0 w 150"/>
                <a:gd name="T7" fmla="*/ 131 h 135"/>
                <a:gd name="T8" fmla="*/ 62 w 150"/>
                <a:gd name="T9" fmla="*/ 123 h 135"/>
                <a:gd name="T10" fmla="*/ 108 w 150"/>
                <a:gd name="T11" fmla="*/ 48 h 135"/>
                <a:gd name="T12" fmla="*/ 150 w 150"/>
                <a:gd name="T13" fmla="*/ 28 h 135"/>
                <a:gd name="T14" fmla="*/ 132 w 15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35">
                  <a:moveTo>
                    <a:pt x="13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74" y="59"/>
                    <a:pt x="60" y="85"/>
                  </a:cubicBezTo>
                  <a:cubicBezTo>
                    <a:pt x="50" y="104"/>
                    <a:pt x="17" y="122"/>
                    <a:pt x="0" y="131"/>
                  </a:cubicBezTo>
                  <a:cubicBezTo>
                    <a:pt x="21" y="135"/>
                    <a:pt x="43" y="134"/>
                    <a:pt x="62" y="123"/>
                  </a:cubicBezTo>
                  <a:cubicBezTo>
                    <a:pt x="90" y="107"/>
                    <a:pt x="108" y="48"/>
                    <a:pt x="108" y="48"/>
                  </a:cubicBezTo>
                  <a:cubicBezTo>
                    <a:pt x="150" y="28"/>
                    <a:pt x="150" y="28"/>
                    <a:pt x="150" y="28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ïṩliḍè"/>
            <p:cNvSpPr/>
            <p:nvPr/>
          </p:nvSpPr>
          <p:spPr bwMode="auto">
            <a:xfrm>
              <a:off x="5427156" y="1229784"/>
              <a:ext cx="2064035" cy="964427"/>
            </a:xfrm>
            <a:custGeom>
              <a:avLst/>
              <a:gdLst>
                <a:gd name="T0" fmla="*/ 0 w 492"/>
                <a:gd name="T1" fmla="*/ 86 h 230"/>
                <a:gd name="T2" fmla="*/ 152 w 492"/>
                <a:gd name="T3" fmla="*/ 8 h 230"/>
                <a:gd name="T4" fmla="*/ 417 w 492"/>
                <a:gd name="T5" fmla="*/ 108 h 230"/>
                <a:gd name="T6" fmla="*/ 492 w 492"/>
                <a:gd name="T7" fmla="*/ 213 h 230"/>
                <a:gd name="T8" fmla="*/ 468 w 492"/>
                <a:gd name="T9" fmla="*/ 230 h 230"/>
                <a:gd name="T10" fmla="*/ 374 w 492"/>
                <a:gd name="T11" fmla="*/ 172 h 230"/>
                <a:gd name="T12" fmla="*/ 365 w 492"/>
                <a:gd name="T13" fmla="*/ 196 h 230"/>
                <a:gd name="T14" fmla="*/ 0 w 492"/>
                <a:gd name="T15" fmla="*/ 8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230">
                  <a:moveTo>
                    <a:pt x="0" y="86"/>
                  </a:moveTo>
                  <a:cubicBezTo>
                    <a:pt x="0" y="86"/>
                    <a:pt x="70" y="16"/>
                    <a:pt x="152" y="8"/>
                  </a:cubicBezTo>
                  <a:cubicBezTo>
                    <a:pt x="234" y="0"/>
                    <a:pt x="346" y="28"/>
                    <a:pt x="417" y="108"/>
                  </a:cubicBezTo>
                  <a:cubicBezTo>
                    <a:pt x="462" y="159"/>
                    <a:pt x="492" y="213"/>
                    <a:pt x="492" y="213"/>
                  </a:cubicBezTo>
                  <a:cubicBezTo>
                    <a:pt x="468" y="230"/>
                    <a:pt x="468" y="230"/>
                    <a:pt x="468" y="230"/>
                  </a:cubicBezTo>
                  <a:cubicBezTo>
                    <a:pt x="468" y="230"/>
                    <a:pt x="402" y="170"/>
                    <a:pt x="374" y="172"/>
                  </a:cubicBezTo>
                  <a:cubicBezTo>
                    <a:pt x="365" y="172"/>
                    <a:pt x="365" y="196"/>
                    <a:pt x="365" y="19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ḷiďé"/>
            <p:cNvSpPr/>
            <p:nvPr/>
          </p:nvSpPr>
          <p:spPr bwMode="auto">
            <a:xfrm>
              <a:off x="6333071" y="1661557"/>
              <a:ext cx="1099609" cy="532654"/>
            </a:xfrm>
            <a:custGeom>
              <a:avLst/>
              <a:gdLst>
                <a:gd name="T0" fmla="*/ 127 w 262"/>
                <a:gd name="T1" fmla="*/ 7 h 127"/>
                <a:gd name="T2" fmla="*/ 0 w 262"/>
                <a:gd name="T3" fmla="*/ 48 h 127"/>
                <a:gd name="T4" fmla="*/ 149 w 262"/>
                <a:gd name="T5" fmla="*/ 93 h 127"/>
                <a:gd name="T6" fmla="*/ 158 w 262"/>
                <a:gd name="T7" fmla="*/ 69 h 127"/>
                <a:gd name="T8" fmla="*/ 252 w 262"/>
                <a:gd name="T9" fmla="*/ 127 h 127"/>
                <a:gd name="T10" fmla="*/ 262 w 262"/>
                <a:gd name="T11" fmla="*/ 120 h 127"/>
                <a:gd name="T12" fmla="*/ 127 w 262"/>
                <a:gd name="T13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27">
                  <a:moveTo>
                    <a:pt x="127" y="7"/>
                  </a:moveTo>
                  <a:cubicBezTo>
                    <a:pt x="62" y="13"/>
                    <a:pt x="20" y="36"/>
                    <a:pt x="0" y="4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49" y="93"/>
                    <a:pt x="149" y="69"/>
                    <a:pt x="158" y="69"/>
                  </a:cubicBezTo>
                  <a:cubicBezTo>
                    <a:pt x="186" y="67"/>
                    <a:pt x="252" y="127"/>
                    <a:pt x="252" y="127"/>
                  </a:cubicBezTo>
                  <a:cubicBezTo>
                    <a:pt x="262" y="120"/>
                    <a:pt x="262" y="120"/>
                    <a:pt x="262" y="120"/>
                  </a:cubicBezTo>
                  <a:cubicBezTo>
                    <a:pt x="247" y="91"/>
                    <a:pt x="195" y="0"/>
                    <a:pt x="127" y="7"/>
                  </a:cubicBez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iś1iḋé"/>
            <p:cNvSpPr/>
            <p:nvPr/>
          </p:nvSpPr>
          <p:spPr bwMode="auto">
            <a:xfrm>
              <a:off x="4914678" y="2617913"/>
              <a:ext cx="3014338" cy="3010303"/>
            </a:xfrm>
            <a:custGeom>
              <a:avLst/>
              <a:gdLst>
                <a:gd name="T0" fmla="*/ 664 w 718"/>
                <a:gd name="T1" fmla="*/ 261 h 718"/>
                <a:gd name="T2" fmla="*/ 457 w 718"/>
                <a:gd name="T3" fmla="*/ 664 h 718"/>
                <a:gd name="T4" fmla="*/ 55 w 718"/>
                <a:gd name="T5" fmla="*/ 457 h 718"/>
                <a:gd name="T6" fmla="*/ 261 w 718"/>
                <a:gd name="T7" fmla="*/ 55 h 718"/>
                <a:gd name="T8" fmla="*/ 664 w 718"/>
                <a:gd name="T9" fmla="*/ 261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718">
                  <a:moveTo>
                    <a:pt x="664" y="261"/>
                  </a:moveTo>
                  <a:cubicBezTo>
                    <a:pt x="718" y="430"/>
                    <a:pt x="626" y="610"/>
                    <a:pt x="457" y="664"/>
                  </a:cubicBezTo>
                  <a:cubicBezTo>
                    <a:pt x="289" y="718"/>
                    <a:pt x="109" y="626"/>
                    <a:pt x="55" y="457"/>
                  </a:cubicBezTo>
                  <a:cubicBezTo>
                    <a:pt x="0" y="289"/>
                    <a:pt x="93" y="109"/>
                    <a:pt x="261" y="55"/>
                  </a:cubicBezTo>
                  <a:cubicBezTo>
                    <a:pt x="430" y="0"/>
                    <a:pt x="610" y="93"/>
                    <a:pt x="664" y="261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ïśḻiḑe"/>
            <p:cNvSpPr/>
            <p:nvPr/>
          </p:nvSpPr>
          <p:spPr bwMode="auto">
            <a:xfrm>
              <a:off x="5842788" y="2803535"/>
              <a:ext cx="2043859" cy="2423173"/>
            </a:xfrm>
            <a:custGeom>
              <a:avLst/>
              <a:gdLst>
                <a:gd name="T0" fmla="*/ 443 w 487"/>
                <a:gd name="T1" fmla="*/ 217 h 578"/>
                <a:gd name="T2" fmla="*/ 321 w 487"/>
                <a:gd name="T3" fmla="*/ 578 h 578"/>
                <a:gd name="T4" fmla="*/ 387 w 487"/>
                <a:gd name="T5" fmla="*/ 460 h 578"/>
                <a:gd name="T6" fmla="*/ 339 w 487"/>
                <a:gd name="T7" fmla="*/ 390 h 578"/>
                <a:gd name="T8" fmla="*/ 273 w 487"/>
                <a:gd name="T9" fmla="*/ 429 h 578"/>
                <a:gd name="T10" fmla="*/ 264 w 487"/>
                <a:gd name="T11" fmla="*/ 156 h 578"/>
                <a:gd name="T12" fmla="*/ 139 w 487"/>
                <a:gd name="T13" fmla="*/ 197 h 578"/>
                <a:gd name="T14" fmla="*/ 0 w 487"/>
                <a:gd name="T15" fmla="*/ 194 h 578"/>
                <a:gd name="T16" fmla="*/ 193 w 487"/>
                <a:gd name="T17" fmla="*/ 0 h 578"/>
                <a:gd name="T18" fmla="*/ 443 w 487"/>
                <a:gd name="T19" fmla="*/ 21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578">
                  <a:moveTo>
                    <a:pt x="443" y="217"/>
                  </a:moveTo>
                  <a:cubicBezTo>
                    <a:pt x="487" y="355"/>
                    <a:pt x="434" y="500"/>
                    <a:pt x="321" y="578"/>
                  </a:cubicBezTo>
                  <a:cubicBezTo>
                    <a:pt x="362" y="540"/>
                    <a:pt x="373" y="497"/>
                    <a:pt x="387" y="460"/>
                  </a:cubicBezTo>
                  <a:cubicBezTo>
                    <a:pt x="401" y="423"/>
                    <a:pt x="377" y="364"/>
                    <a:pt x="339" y="390"/>
                  </a:cubicBezTo>
                  <a:cubicBezTo>
                    <a:pt x="302" y="417"/>
                    <a:pt x="273" y="429"/>
                    <a:pt x="273" y="429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177" y="190"/>
                    <a:pt x="139" y="197"/>
                  </a:cubicBezTo>
                  <a:cubicBezTo>
                    <a:pt x="100" y="203"/>
                    <a:pt x="66" y="206"/>
                    <a:pt x="0" y="194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307" y="20"/>
                    <a:pt x="405" y="100"/>
                    <a:pt x="443" y="217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iṥḷídè"/>
            <p:cNvSpPr/>
            <p:nvPr/>
          </p:nvSpPr>
          <p:spPr bwMode="auto">
            <a:xfrm>
              <a:off x="6546940" y="2928628"/>
              <a:ext cx="474144" cy="1489010"/>
            </a:xfrm>
            <a:custGeom>
              <a:avLst/>
              <a:gdLst>
                <a:gd name="T0" fmla="*/ 92 w 113"/>
                <a:gd name="T1" fmla="*/ 0 h 355"/>
                <a:gd name="T2" fmla="*/ 101 w 113"/>
                <a:gd name="T3" fmla="*/ 256 h 355"/>
                <a:gd name="T4" fmla="*/ 22 w 113"/>
                <a:gd name="T5" fmla="*/ 348 h 355"/>
                <a:gd name="T6" fmla="*/ 13 w 113"/>
                <a:gd name="T7" fmla="*/ 355 h 355"/>
                <a:gd name="T8" fmla="*/ 0 w 113"/>
                <a:gd name="T9" fmla="*/ 31 h 355"/>
                <a:gd name="T10" fmla="*/ 92 w 113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55">
                  <a:moveTo>
                    <a:pt x="92" y="0"/>
                  </a:moveTo>
                  <a:cubicBezTo>
                    <a:pt x="97" y="54"/>
                    <a:pt x="113" y="214"/>
                    <a:pt x="101" y="256"/>
                  </a:cubicBezTo>
                  <a:cubicBezTo>
                    <a:pt x="86" y="307"/>
                    <a:pt x="52" y="336"/>
                    <a:pt x="22" y="348"/>
                  </a:cubicBezTo>
                  <a:cubicBezTo>
                    <a:pt x="18" y="350"/>
                    <a:pt x="15" y="352"/>
                    <a:pt x="13" y="355"/>
                  </a:cubicBezTo>
                  <a:cubicBezTo>
                    <a:pt x="17" y="212"/>
                    <a:pt x="17" y="85"/>
                    <a:pt x="0" y="31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şḻïḓê"/>
            <p:cNvSpPr/>
            <p:nvPr/>
          </p:nvSpPr>
          <p:spPr bwMode="auto">
            <a:xfrm>
              <a:off x="6601416" y="2916522"/>
              <a:ext cx="466073" cy="1571734"/>
            </a:xfrm>
            <a:custGeom>
              <a:avLst/>
              <a:gdLst>
                <a:gd name="T0" fmla="*/ 100 w 111"/>
                <a:gd name="T1" fmla="*/ 11 h 375"/>
                <a:gd name="T2" fmla="*/ 111 w 111"/>
                <a:gd name="T3" fmla="*/ 309 h 375"/>
                <a:gd name="T4" fmla="*/ 0 w 111"/>
                <a:gd name="T5" fmla="*/ 375 h 375"/>
                <a:gd name="T6" fmla="*/ 0 w 111"/>
                <a:gd name="T7" fmla="*/ 366 h 375"/>
                <a:gd name="T8" fmla="*/ 0 w 111"/>
                <a:gd name="T9" fmla="*/ 358 h 375"/>
                <a:gd name="T10" fmla="*/ 9 w 111"/>
                <a:gd name="T11" fmla="*/ 351 h 375"/>
                <a:gd name="T12" fmla="*/ 88 w 111"/>
                <a:gd name="T13" fmla="*/ 259 h 375"/>
                <a:gd name="T14" fmla="*/ 79 w 111"/>
                <a:gd name="T15" fmla="*/ 3 h 375"/>
                <a:gd name="T16" fmla="*/ 89 w 111"/>
                <a:gd name="T17" fmla="*/ 0 h 375"/>
                <a:gd name="T18" fmla="*/ 100 w 111"/>
                <a:gd name="T19" fmla="*/ 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375">
                  <a:moveTo>
                    <a:pt x="100" y="11"/>
                  </a:moveTo>
                  <a:cubicBezTo>
                    <a:pt x="111" y="309"/>
                    <a:pt x="111" y="309"/>
                    <a:pt x="111" y="309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2" y="355"/>
                    <a:pt x="5" y="353"/>
                    <a:pt x="9" y="351"/>
                  </a:cubicBezTo>
                  <a:cubicBezTo>
                    <a:pt x="39" y="339"/>
                    <a:pt x="73" y="310"/>
                    <a:pt x="88" y="259"/>
                  </a:cubicBezTo>
                  <a:cubicBezTo>
                    <a:pt x="100" y="217"/>
                    <a:pt x="84" y="57"/>
                    <a:pt x="79" y="3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100" y="11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iślíďe"/>
            <p:cNvSpPr/>
            <p:nvPr/>
          </p:nvSpPr>
          <p:spPr bwMode="auto">
            <a:xfrm>
              <a:off x="6601416" y="4207805"/>
              <a:ext cx="474144" cy="423702"/>
            </a:xfrm>
            <a:custGeom>
              <a:avLst/>
              <a:gdLst>
                <a:gd name="T0" fmla="*/ 4 w 235"/>
                <a:gd name="T1" fmla="*/ 210 h 210"/>
                <a:gd name="T2" fmla="*/ 31 w 235"/>
                <a:gd name="T3" fmla="*/ 195 h 210"/>
                <a:gd name="T4" fmla="*/ 35 w 235"/>
                <a:gd name="T5" fmla="*/ 124 h 210"/>
                <a:gd name="T6" fmla="*/ 40 w 235"/>
                <a:gd name="T7" fmla="*/ 203 h 210"/>
                <a:gd name="T8" fmla="*/ 75 w 235"/>
                <a:gd name="T9" fmla="*/ 183 h 210"/>
                <a:gd name="T10" fmla="*/ 81 w 235"/>
                <a:gd name="T11" fmla="*/ 89 h 210"/>
                <a:gd name="T12" fmla="*/ 85 w 235"/>
                <a:gd name="T13" fmla="*/ 176 h 210"/>
                <a:gd name="T14" fmla="*/ 110 w 235"/>
                <a:gd name="T15" fmla="*/ 162 h 210"/>
                <a:gd name="T16" fmla="*/ 125 w 235"/>
                <a:gd name="T17" fmla="*/ 62 h 210"/>
                <a:gd name="T18" fmla="*/ 119 w 235"/>
                <a:gd name="T19" fmla="*/ 149 h 210"/>
                <a:gd name="T20" fmla="*/ 150 w 235"/>
                <a:gd name="T21" fmla="*/ 135 h 210"/>
                <a:gd name="T22" fmla="*/ 160 w 235"/>
                <a:gd name="T23" fmla="*/ 52 h 210"/>
                <a:gd name="T24" fmla="*/ 162 w 235"/>
                <a:gd name="T25" fmla="*/ 120 h 210"/>
                <a:gd name="T26" fmla="*/ 189 w 235"/>
                <a:gd name="T27" fmla="*/ 101 h 210"/>
                <a:gd name="T28" fmla="*/ 194 w 235"/>
                <a:gd name="T29" fmla="*/ 25 h 210"/>
                <a:gd name="T30" fmla="*/ 198 w 235"/>
                <a:gd name="T31" fmla="*/ 97 h 210"/>
                <a:gd name="T32" fmla="*/ 214 w 235"/>
                <a:gd name="T33" fmla="*/ 85 h 210"/>
                <a:gd name="T34" fmla="*/ 217 w 235"/>
                <a:gd name="T35" fmla="*/ 23 h 210"/>
                <a:gd name="T36" fmla="*/ 223 w 235"/>
                <a:gd name="T37" fmla="*/ 79 h 210"/>
                <a:gd name="T38" fmla="*/ 235 w 235"/>
                <a:gd name="T39" fmla="*/ 70 h 210"/>
                <a:gd name="T40" fmla="*/ 231 w 235"/>
                <a:gd name="T41" fmla="*/ 0 h 210"/>
                <a:gd name="T42" fmla="*/ 0 w 235"/>
                <a:gd name="T43" fmla="*/ 133 h 210"/>
                <a:gd name="T44" fmla="*/ 4 w 235"/>
                <a:gd name="T4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5" h="210">
                  <a:moveTo>
                    <a:pt x="4" y="210"/>
                  </a:moveTo>
                  <a:lnTo>
                    <a:pt x="31" y="195"/>
                  </a:lnTo>
                  <a:lnTo>
                    <a:pt x="35" y="124"/>
                  </a:lnTo>
                  <a:lnTo>
                    <a:pt x="40" y="203"/>
                  </a:lnTo>
                  <a:lnTo>
                    <a:pt x="75" y="183"/>
                  </a:lnTo>
                  <a:lnTo>
                    <a:pt x="81" y="89"/>
                  </a:lnTo>
                  <a:lnTo>
                    <a:pt x="85" y="176"/>
                  </a:lnTo>
                  <a:lnTo>
                    <a:pt x="110" y="162"/>
                  </a:lnTo>
                  <a:lnTo>
                    <a:pt x="125" y="62"/>
                  </a:lnTo>
                  <a:lnTo>
                    <a:pt x="119" y="149"/>
                  </a:lnTo>
                  <a:lnTo>
                    <a:pt x="150" y="135"/>
                  </a:lnTo>
                  <a:lnTo>
                    <a:pt x="160" y="52"/>
                  </a:lnTo>
                  <a:lnTo>
                    <a:pt x="162" y="120"/>
                  </a:lnTo>
                  <a:lnTo>
                    <a:pt x="189" y="101"/>
                  </a:lnTo>
                  <a:lnTo>
                    <a:pt x="194" y="25"/>
                  </a:lnTo>
                  <a:lnTo>
                    <a:pt x="198" y="97"/>
                  </a:lnTo>
                  <a:lnTo>
                    <a:pt x="214" y="85"/>
                  </a:lnTo>
                  <a:lnTo>
                    <a:pt x="217" y="23"/>
                  </a:lnTo>
                  <a:lnTo>
                    <a:pt x="223" y="79"/>
                  </a:lnTo>
                  <a:lnTo>
                    <a:pt x="235" y="70"/>
                  </a:lnTo>
                  <a:lnTo>
                    <a:pt x="231" y="0"/>
                  </a:lnTo>
                  <a:lnTo>
                    <a:pt x="0" y="133"/>
                  </a:lnTo>
                  <a:lnTo>
                    <a:pt x="4" y="210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ísļïḓe"/>
            <p:cNvSpPr/>
            <p:nvPr/>
          </p:nvSpPr>
          <p:spPr bwMode="auto">
            <a:xfrm>
              <a:off x="5043807" y="2476679"/>
              <a:ext cx="2039824" cy="1152067"/>
            </a:xfrm>
            <a:custGeom>
              <a:avLst/>
              <a:gdLst>
                <a:gd name="T0" fmla="*/ 0 w 486"/>
                <a:gd name="T1" fmla="*/ 184 h 275"/>
                <a:gd name="T2" fmla="*/ 308 w 486"/>
                <a:gd name="T3" fmla="*/ 85 h 275"/>
                <a:gd name="T4" fmla="*/ 451 w 486"/>
                <a:gd name="T5" fmla="*/ 0 h 275"/>
                <a:gd name="T6" fmla="*/ 486 w 486"/>
                <a:gd name="T7" fmla="*/ 106 h 275"/>
                <a:gd name="T8" fmla="*/ 214 w 486"/>
                <a:gd name="T9" fmla="*/ 258 h 275"/>
                <a:gd name="T10" fmla="*/ 22 w 486"/>
                <a:gd name="T11" fmla="*/ 254 h 275"/>
                <a:gd name="T12" fmla="*/ 0 w 486"/>
                <a:gd name="T13" fmla="*/ 18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75">
                  <a:moveTo>
                    <a:pt x="0" y="184"/>
                  </a:moveTo>
                  <a:cubicBezTo>
                    <a:pt x="84" y="197"/>
                    <a:pt x="211" y="161"/>
                    <a:pt x="308" y="85"/>
                  </a:cubicBezTo>
                  <a:cubicBezTo>
                    <a:pt x="390" y="22"/>
                    <a:pt x="451" y="0"/>
                    <a:pt x="451" y="0"/>
                  </a:cubicBezTo>
                  <a:cubicBezTo>
                    <a:pt x="486" y="106"/>
                    <a:pt x="486" y="106"/>
                    <a:pt x="486" y="106"/>
                  </a:cubicBezTo>
                  <a:cubicBezTo>
                    <a:pt x="486" y="106"/>
                    <a:pt x="373" y="228"/>
                    <a:pt x="214" y="258"/>
                  </a:cubicBezTo>
                  <a:cubicBezTo>
                    <a:pt x="127" y="275"/>
                    <a:pt x="22" y="254"/>
                    <a:pt x="22" y="254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îSļîde"/>
            <p:cNvSpPr/>
            <p:nvPr/>
          </p:nvSpPr>
          <p:spPr bwMode="auto">
            <a:xfrm>
              <a:off x="5124512" y="2807570"/>
              <a:ext cx="1959119" cy="821176"/>
            </a:xfrm>
            <a:custGeom>
              <a:avLst/>
              <a:gdLst>
                <a:gd name="T0" fmla="*/ 467 w 467"/>
                <a:gd name="T1" fmla="*/ 27 h 196"/>
                <a:gd name="T2" fmla="*/ 195 w 467"/>
                <a:gd name="T3" fmla="*/ 179 h 196"/>
                <a:gd name="T4" fmla="*/ 3 w 467"/>
                <a:gd name="T5" fmla="*/ 175 h 196"/>
                <a:gd name="T6" fmla="*/ 0 w 467"/>
                <a:gd name="T7" fmla="*/ 164 h 196"/>
                <a:gd name="T8" fmla="*/ 223 w 467"/>
                <a:gd name="T9" fmla="*/ 146 h 196"/>
                <a:gd name="T10" fmla="*/ 445 w 467"/>
                <a:gd name="T11" fmla="*/ 10 h 196"/>
                <a:gd name="T12" fmla="*/ 458 w 467"/>
                <a:gd name="T13" fmla="*/ 0 h 196"/>
                <a:gd name="T14" fmla="*/ 467 w 467"/>
                <a:gd name="T15" fmla="*/ 2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7" h="196">
                  <a:moveTo>
                    <a:pt x="467" y="27"/>
                  </a:moveTo>
                  <a:cubicBezTo>
                    <a:pt x="467" y="27"/>
                    <a:pt x="354" y="149"/>
                    <a:pt x="195" y="179"/>
                  </a:cubicBezTo>
                  <a:cubicBezTo>
                    <a:pt x="108" y="196"/>
                    <a:pt x="3" y="175"/>
                    <a:pt x="3" y="17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45" y="167"/>
                    <a:pt x="169" y="169"/>
                    <a:pt x="223" y="146"/>
                  </a:cubicBezTo>
                  <a:cubicBezTo>
                    <a:pt x="333" y="99"/>
                    <a:pt x="372" y="64"/>
                    <a:pt x="445" y="10"/>
                  </a:cubicBezTo>
                  <a:cubicBezTo>
                    <a:pt x="450" y="6"/>
                    <a:pt x="454" y="3"/>
                    <a:pt x="458" y="0"/>
                  </a:cubicBezTo>
                  <a:lnTo>
                    <a:pt x="467" y="27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îŝḻïďê"/>
            <p:cNvSpPr/>
            <p:nvPr/>
          </p:nvSpPr>
          <p:spPr bwMode="auto">
            <a:xfrm>
              <a:off x="5786294" y="3876914"/>
              <a:ext cx="151323" cy="149305"/>
            </a:xfrm>
            <a:custGeom>
              <a:avLst/>
              <a:gdLst>
                <a:gd name="T0" fmla="*/ 33 w 36"/>
                <a:gd name="T1" fmla="*/ 13 h 36"/>
                <a:gd name="T2" fmla="*/ 22 w 36"/>
                <a:gd name="T3" fmla="*/ 33 h 36"/>
                <a:gd name="T4" fmla="*/ 2 w 36"/>
                <a:gd name="T5" fmla="*/ 22 h 36"/>
                <a:gd name="T6" fmla="*/ 13 w 36"/>
                <a:gd name="T7" fmla="*/ 2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0"/>
                    <a:pt x="22" y="33"/>
                  </a:cubicBezTo>
                  <a:cubicBezTo>
                    <a:pt x="14" y="36"/>
                    <a:pt x="5" y="31"/>
                    <a:pt x="2" y="22"/>
                  </a:cubicBezTo>
                  <a:cubicBezTo>
                    <a:pt x="0" y="14"/>
                    <a:pt x="4" y="5"/>
                    <a:pt x="13" y="2"/>
                  </a:cubicBezTo>
                  <a:cubicBezTo>
                    <a:pt x="21" y="0"/>
                    <a:pt x="30" y="4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îşļíďê"/>
            <p:cNvSpPr/>
            <p:nvPr/>
          </p:nvSpPr>
          <p:spPr bwMode="auto">
            <a:xfrm>
              <a:off x="5828664" y="4236052"/>
              <a:ext cx="151323" cy="151323"/>
            </a:xfrm>
            <a:custGeom>
              <a:avLst/>
              <a:gdLst>
                <a:gd name="T0" fmla="*/ 34 w 36"/>
                <a:gd name="T1" fmla="*/ 13 h 36"/>
                <a:gd name="T2" fmla="*/ 23 w 36"/>
                <a:gd name="T3" fmla="*/ 33 h 36"/>
                <a:gd name="T4" fmla="*/ 3 w 36"/>
                <a:gd name="T5" fmla="*/ 23 h 36"/>
                <a:gd name="T6" fmla="*/ 13 w 36"/>
                <a:gd name="T7" fmla="*/ 3 h 36"/>
                <a:gd name="T8" fmla="*/ 34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4" y="13"/>
                  </a:moveTo>
                  <a:cubicBezTo>
                    <a:pt x="36" y="21"/>
                    <a:pt x="32" y="30"/>
                    <a:pt x="23" y="33"/>
                  </a:cubicBezTo>
                  <a:cubicBezTo>
                    <a:pt x="15" y="36"/>
                    <a:pt x="6" y="31"/>
                    <a:pt x="3" y="23"/>
                  </a:cubicBezTo>
                  <a:cubicBezTo>
                    <a:pt x="0" y="14"/>
                    <a:pt x="5" y="5"/>
                    <a:pt x="13" y="3"/>
                  </a:cubicBezTo>
                  <a:cubicBezTo>
                    <a:pt x="22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ïśļíďê"/>
            <p:cNvSpPr/>
            <p:nvPr/>
          </p:nvSpPr>
          <p:spPr bwMode="auto">
            <a:xfrm>
              <a:off x="6010250" y="4566943"/>
              <a:ext cx="151323" cy="151323"/>
            </a:xfrm>
            <a:custGeom>
              <a:avLst/>
              <a:gdLst>
                <a:gd name="T0" fmla="*/ 33 w 36"/>
                <a:gd name="T1" fmla="*/ 13 h 36"/>
                <a:gd name="T2" fmla="*/ 23 w 36"/>
                <a:gd name="T3" fmla="*/ 33 h 36"/>
                <a:gd name="T4" fmla="*/ 2 w 36"/>
                <a:gd name="T5" fmla="*/ 23 h 36"/>
                <a:gd name="T6" fmla="*/ 13 w 36"/>
                <a:gd name="T7" fmla="*/ 3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1"/>
                    <a:pt x="23" y="33"/>
                  </a:cubicBezTo>
                  <a:cubicBezTo>
                    <a:pt x="14" y="36"/>
                    <a:pt x="5" y="31"/>
                    <a:pt x="2" y="23"/>
                  </a:cubicBezTo>
                  <a:cubicBezTo>
                    <a:pt x="0" y="14"/>
                    <a:pt x="4" y="5"/>
                    <a:pt x="13" y="3"/>
                  </a:cubicBezTo>
                  <a:cubicBezTo>
                    <a:pt x="21" y="0"/>
                    <a:pt x="30" y="5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íṩľïḓè"/>
            <p:cNvSpPr/>
            <p:nvPr/>
          </p:nvSpPr>
          <p:spPr bwMode="auto">
            <a:xfrm>
              <a:off x="5078106" y="2252721"/>
              <a:ext cx="617395" cy="286503"/>
            </a:xfrm>
            <a:custGeom>
              <a:avLst/>
              <a:gdLst>
                <a:gd name="T0" fmla="*/ 6 w 147"/>
                <a:gd name="T1" fmla="*/ 22 h 68"/>
                <a:gd name="T2" fmla="*/ 22 w 147"/>
                <a:gd name="T3" fmla="*/ 5 h 68"/>
                <a:gd name="T4" fmla="*/ 119 w 147"/>
                <a:gd name="T5" fmla="*/ 5 h 68"/>
                <a:gd name="T6" fmla="*/ 106 w 147"/>
                <a:gd name="T7" fmla="*/ 64 h 68"/>
                <a:gd name="T8" fmla="*/ 6 w 147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8">
                  <a:moveTo>
                    <a:pt x="6" y="22"/>
                  </a:move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47" y="11"/>
                    <a:pt x="147" y="68"/>
                    <a:pt x="106" y="64"/>
                  </a:cubicBezTo>
                  <a:cubicBezTo>
                    <a:pt x="56" y="49"/>
                    <a:pt x="13" y="33"/>
                    <a:pt x="6" y="22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îṡḻîḓê"/>
            <p:cNvSpPr/>
            <p:nvPr/>
          </p:nvSpPr>
          <p:spPr bwMode="auto">
            <a:xfrm>
              <a:off x="5078106" y="2252721"/>
              <a:ext cx="579060" cy="256240"/>
            </a:xfrm>
            <a:custGeom>
              <a:avLst/>
              <a:gdLst>
                <a:gd name="T0" fmla="*/ 138 w 138"/>
                <a:gd name="T1" fmla="*/ 27 h 61"/>
                <a:gd name="T2" fmla="*/ 135 w 138"/>
                <a:gd name="T3" fmla="*/ 36 h 61"/>
                <a:gd name="T4" fmla="*/ 121 w 138"/>
                <a:gd name="T5" fmla="*/ 54 h 61"/>
                <a:gd name="T6" fmla="*/ 93 w 138"/>
                <a:gd name="T7" fmla="*/ 52 h 61"/>
                <a:gd name="T8" fmla="*/ 90 w 138"/>
                <a:gd name="T9" fmla="*/ 40 h 61"/>
                <a:gd name="T10" fmla="*/ 85 w 138"/>
                <a:gd name="T11" fmla="*/ 19 h 61"/>
                <a:gd name="T12" fmla="*/ 79 w 138"/>
                <a:gd name="T13" fmla="*/ 46 h 61"/>
                <a:gd name="T14" fmla="*/ 58 w 138"/>
                <a:gd name="T15" fmla="*/ 40 h 61"/>
                <a:gd name="T16" fmla="*/ 59 w 138"/>
                <a:gd name="T17" fmla="*/ 25 h 61"/>
                <a:gd name="T18" fmla="*/ 55 w 138"/>
                <a:gd name="T19" fmla="*/ 14 h 61"/>
                <a:gd name="T20" fmla="*/ 47 w 138"/>
                <a:gd name="T21" fmla="*/ 33 h 61"/>
                <a:gd name="T22" fmla="*/ 6 w 138"/>
                <a:gd name="T23" fmla="*/ 22 h 61"/>
                <a:gd name="T24" fmla="*/ 22 w 138"/>
                <a:gd name="T25" fmla="*/ 5 h 61"/>
                <a:gd name="T26" fmla="*/ 119 w 138"/>
                <a:gd name="T27" fmla="*/ 5 h 61"/>
                <a:gd name="T28" fmla="*/ 138 w 138"/>
                <a:gd name="T29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61">
                  <a:moveTo>
                    <a:pt x="138" y="27"/>
                  </a:moveTo>
                  <a:cubicBezTo>
                    <a:pt x="137" y="29"/>
                    <a:pt x="136" y="33"/>
                    <a:pt x="135" y="36"/>
                  </a:cubicBezTo>
                  <a:cubicBezTo>
                    <a:pt x="133" y="46"/>
                    <a:pt x="133" y="47"/>
                    <a:pt x="121" y="54"/>
                  </a:cubicBezTo>
                  <a:cubicBezTo>
                    <a:pt x="109" y="61"/>
                    <a:pt x="99" y="53"/>
                    <a:pt x="93" y="52"/>
                  </a:cubicBezTo>
                  <a:cubicBezTo>
                    <a:pt x="88" y="52"/>
                    <a:pt x="90" y="47"/>
                    <a:pt x="90" y="40"/>
                  </a:cubicBezTo>
                  <a:cubicBezTo>
                    <a:pt x="91" y="33"/>
                    <a:pt x="87" y="22"/>
                    <a:pt x="85" y="19"/>
                  </a:cubicBezTo>
                  <a:cubicBezTo>
                    <a:pt x="83" y="17"/>
                    <a:pt x="83" y="41"/>
                    <a:pt x="79" y="46"/>
                  </a:cubicBezTo>
                  <a:cubicBezTo>
                    <a:pt x="74" y="51"/>
                    <a:pt x="65" y="41"/>
                    <a:pt x="58" y="40"/>
                  </a:cubicBezTo>
                  <a:cubicBezTo>
                    <a:pt x="52" y="39"/>
                    <a:pt x="59" y="35"/>
                    <a:pt x="59" y="25"/>
                  </a:cubicBezTo>
                  <a:cubicBezTo>
                    <a:pt x="60" y="16"/>
                    <a:pt x="55" y="14"/>
                    <a:pt x="55" y="14"/>
                  </a:cubicBezTo>
                  <a:cubicBezTo>
                    <a:pt x="55" y="14"/>
                    <a:pt x="53" y="29"/>
                    <a:pt x="47" y="33"/>
                  </a:cubicBezTo>
                  <a:cubicBezTo>
                    <a:pt x="41" y="38"/>
                    <a:pt x="23" y="27"/>
                    <a:pt x="6" y="22"/>
                  </a:cubicBez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29" y="7"/>
                    <a:pt x="136" y="16"/>
                    <a:pt x="138" y="27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ïṣḻîḋê"/>
            <p:cNvSpPr/>
            <p:nvPr/>
          </p:nvSpPr>
          <p:spPr bwMode="auto">
            <a:xfrm>
              <a:off x="5102317" y="2313250"/>
              <a:ext cx="566954" cy="234045"/>
            </a:xfrm>
            <a:custGeom>
              <a:avLst/>
              <a:gdLst>
                <a:gd name="T0" fmla="*/ 100 w 135"/>
                <a:gd name="T1" fmla="*/ 50 h 56"/>
                <a:gd name="T2" fmla="*/ 0 w 135"/>
                <a:gd name="T3" fmla="*/ 8 h 56"/>
                <a:gd name="T4" fmla="*/ 41 w 135"/>
                <a:gd name="T5" fmla="*/ 19 h 56"/>
                <a:gd name="T6" fmla="*/ 49 w 135"/>
                <a:gd name="T7" fmla="*/ 0 h 56"/>
                <a:gd name="T8" fmla="*/ 53 w 135"/>
                <a:gd name="T9" fmla="*/ 11 h 56"/>
                <a:gd name="T10" fmla="*/ 52 w 135"/>
                <a:gd name="T11" fmla="*/ 26 h 56"/>
                <a:gd name="T12" fmla="*/ 73 w 135"/>
                <a:gd name="T13" fmla="*/ 32 h 56"/>
                <a:gd name="T14" fmla="*/ 79 w 135"/>
                <a:gd name="T15" fmla="*/ 5 h 56"/>
                <a:gd name="T16" fmla="*/ 84 w 135"/>
                <a:gd name="T17" fmla="*/ 26 h 56"/>
                <a:gd name="T18" fmla="*/ 87 w 135"/>
                <a:gd name="T19" fmla="*/ 38 h 56"/>
                <a:gd name="T20" fmla="*/ 129 w 135"/>
                <a:gd name="T21" fmla="*/ 22 h 56"/>
                <a:gd name="T22" fmla="*/ 132 w 135"/>
                <a:gd name="T23" fmla="*/ 13 h 56"/>
                <a:gd name="T24" fmla="*/ 100 w 135"/>
                <a:gd name="T2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6">
                  <a:moveTo>
                    <a:pt x="100" y="50"/>
                  </a:moveTo>
                  <a:cubicBezTo>
                    <a:pt x="50" y="35"/>
                    <a:pt x="7" y="19"/>
                    <a:pt x="0" y="8"/>
                  </a:cubicBezTo>
                  <a:cubicBezTo>
                    <a:pt x="17" y="13"/>
                    <a:pt x="35" y="24"/>
                    <a:pt x="41" y="19"/>
                  </a:cubicBezTo>
                  <a:cubicBezTo>
                    <a:pt x="47" y="15"/>
                    <a:pt x="49" y="0"/>
                    <a:pt x="49" y="0"/>
                  </a:cubicBezTo>
                  <a:cubicBezTo>
                    <a:pt x="49" y="0"/>
                    <a:pt x="54" y="2"/>
                    <a:pt x="53" y="11"/>
                  </a:cubicBezTo>
                  <a:cubicBezTo>
                    <a:pt x="53" y="21"/>
                    <a:pt x="46" y="25"/>
                    <a:pt x="52" y="26"/>
                  </a:cubicBezTo>
                  <a:cubicBezTo>
                    <a:pt x="59" y="27"/>
                    <a:pt x="68" y="37"/>
                    <a:pt x="73" y="32"/>
                  </a:cubicBezTo>
                  <a:cubicBezTo>
                    <a:pt x="77" y="27"/>
                    <a:pt x="77" y="3"/>
                    <a:pt x="79" y="5"/>
                  </a:cubicBezTo>
                  <a:cubicBezTo>
                    <a:pt x="81" y="8"/>
                    <a:pt x="85" y="19"/>
                    <a:pt x="84" y="26"/>
                  </a:cubicBezTo>
                  <a:cubicBezTo>
                    <a:pt x="84" y="33"/>
                    <a:pt x="82" y="38"/>
                    <a:pt x="87" y="38"/>
                  </a:cubicBezTo>
                  <a:cubicBezTo>
                    <a:pt x="88" y="38"/>
                    <a:pt x="120" y="56"/>
                    <a:pt x="129" y="22"/>
                  </a:cubicBezTo>
                  <a:cubicBezTo>
                    <a:pt x="130" y="19"/>
                    <a:pt x="131" y="15"/>
                    <a:pt x="132" y="13"/>
                  </a:cubicBezTo>
                  <a:cubicBezTo>
                    <a:pt x="135" y="31"/>
                    <a:pt x="126" y="53"/>
                    <a:pt x="100" y="50"/>
                  </a:cubicBezTo>
                  <a:close/>
                </a:path>
              </a:pathLst>
            </a:custGeom>
            <a:solidFill>
              <a:srgbClr val="F49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ïslíḑê"/>
            <p:cNvSpPr/>
            <p:nvPr/>
          </p:nvSpPr>
          <p:spPr bwMode="auto">
            <a:xfrm>
              <a:off x="5191093" y="1411371"/>
              <a:ext cx="1801744" cy="905916"/>
            </a:xfrm>
            <a:custGeom>
              <a:avLst/>
              <a:gdLst>
                <a:gd name="T0" fmla="*/ 0 w 429"/>
                <a:gd name="T1" fmla="*/ 110 h 216"/>
                <a:gd name="T2" fmla="*/ 415 w 429"/>
                <a:gd name="T3" fmla="*/ 216 h 216"/>
                <a:gd name="T4" fmla="*/ 429 w 429"/>
                <a:gd name="T5" fmla="*/ 146 h 216"/>
                <a:gd name="T6" fmla="*/ 36 w 429"/>
                <a:gd name="T7" fmla="*/ 0 h 216"/>
                <a:gd name="T8" fmla="*/ 0 w 429"/>
                <a:gd name="T9" fmla="*/ 1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216">
                  <a:moveTo>
                    <a:pt x="0" y="110"/>
                  </a:moveTo>
                  <a:cubicBezTo>
                    <a:pt x="145" y="172"/>
                    <a:pt x="221" y="198"/>
                    <a:pt x="415" y="216"/>
                  </a:cubicBezTo>
                  <a:cubicBezTo>
                    <a:pt x="429" y="146"/>
                    <a:pt x="429" y="146"/>
                    <a:pt x="429" y="146"/>
                  </a:cubicBezTo>
                  <a:cubicBezTo>
                    <a:pt x="244" y="112"/>
                    <a:pt x="102" y="50"/>
                    <a:pt x="36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íşlîdè"/>
            <p:cNvSpPr/>
            <p:nvPr/>
          </p:nvSpPr>
          <p:spPr bwMode="auto">
            <a:xfrm>
              <a:off x="5191093" y="1843143"/>
              <a:ext cx="1801744" cy="474144"/>
            </a:xfrm>
            <a:custGeom>
              <a:avLst/>
              <a:gdLst>
                <a:gd name="T0" fmla="*/ 429 w 429"/>
                <a:gd name="T1" fmla="*/ 43 h 113"/>
                <a:gd name="T2" fmla="*/ 415 w 429"/>
                <a:gd name="T3" fmla="*/ 113 h 113"/>
                <a:gd name="T4" fmla="*/ 0 w 429"/>
                <a:gd name="T5" fmla="*/ 7 h 113"/>
                <a:gd name="T6" fmla="*/ 2 w 429"/>
                <a:gd name="T7" fmla="*/ 0 h 113"/>
                <a:gd name="T8" fmla="*/ 289 w 429"/>
                <a:gd name="T9" fmla="*/ 78 h 113"/>
                <a:gd name="T10" fmla="*/ 397 w 429"/>
                <a:gd name="T11" fmla="*/ 66 h 113"/>
                <a:gd name="T12" fmla="*/ 419 w 429"/>
                <a:gd name="T13" fmla="*/ 41 h 113"/>
                <a:gd name="T14" fmla="*/ 429 w 429"/>
                <a:gd name="T15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113">
                  <a:moveTo>
                    <a:pt x="429" y="43"/>
                  </a:moveTo>
                  <a:cubicBezTo>
                    <a:pt x="415" y="113"/>
                    <a:pt x="415" y="113"/>
                    <a:pt x="415" y="113"/>
                  </a:cubicBezTo>
                  <a:cubicBezTo>
                    <a:pt x="221" y="95"/>
                    <a:pt x="145" y="69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7" y="19"/>
                    <a:pt x="193" y="72"/>
                    <a:pt x="289" y="78"/>
                  </a:cubicBezTo>
                  <a:cubicBezTo>
                    <a:pt x="324" y="80"/>
                    <a:pt x="376" y="85"/>
                    <a:pt x="397" y="66"/>
                  </a:cubicBezTo>
                  <a:cubicBezTo>
                    <a:pt x="407" y="58"/>
                    <a:pt x="415" y="51"/>
                    <a:pt x="419" y="41"/>
                  </a:cubicBezTo>
                  <a:cubicBezTo>
                    <a:pt x="422" y="42"/>
                    <a:pt x="425" y="43"/>
                    <a:pt x="429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îś1îḍé"/>
            <p:cNvSpPr/>
            <p:nvPr/>
          </p:nvSpPr>
          <p:spPr bwMode="auto">
            <a:xfrm>
              <a:off x="7311622" y="2057012"/>
              <a:ext cx="377297" cy="369227"/>
            </a:xfrm>
            <a:custGeom>
              <a:avLst/>
              <a:gdLst>
                <a:gd name="T0" fmla="*/ 83 w 90"/>
                <a:gd name="T1" fmla="*/ 57 h 88"/>
                <a:gd name="T2" fmla="*/ 33 w 90"/>
                <a:gd name="T3" fmla="*/ 81 h 88"/>
                <a:gd name="T4" fmla="*/ 7 w 90"/>
                <a:gd name="T5" fmla="*/ 32 h 88"/>
                <a:gd name="T6" fmla="*/ 57 w 90"/>
                <a:gd name="T7" fmla="*/ 7 h 88"/>
                <a:gd name="T8" fmla="*/ 83 w 90"/>
                <a:gd name="T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83" y="57"/>
                  </a:moveTo>
                  <a:cubicBezTo>
                    <a:pt x="77" y="77"/>
                    <a:pt x="54" y="88"/>
                    <a:pt x="33" y="81"/>
                  </a:cubicBezTo>
                  <a:cubicBezTo>
                    <a:pt x="12" y="74"/>
                    <a:pt x="0" y="52"/>
                    <a:pt x="7" y="32"/>
                  </a:cubicBezTo>
                  <a:cubicBezTo>
                    <a:pt x="13" y="11"/>
                    <a:pt x="36" y="0"/>
                    <a:pt x="57" y="7"/>
                  </a:cubicBezTo>
                  <a:cubicBezTo>
                    <a:pt x="78" y="14"/>
                    <a:pt x="90" y="36"/>
                    <a:pt x="83" y="57"/>
                  </a:cubicBez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ïšḻîḍé"/>
            <p:cNvSpPr/>
            <p:nvPr/>
          </p:nvSpPr>
          <p:spPr bwMode="auto">
            <a:xfrm>
              <a:off x="7353992" y="2115523"/>
              <a:ext cx="330891" cy="310715"/>
            </a:xfrm>
            <a:custGeom>
              <a:avLst/>
              <a:gdLst>
                <a:gd name="T0" fmla="*/ 73 w 79"/>
                <a:gd name="T1" fmla="*/ 43 h 74"/>
                <a:gd name="T2" fmla="*/ 23 w 79"/>
                <a:gd name="T3" fmla="*/ 67 h 74"/>
                <a:gd name="T4" fmla="*/ 0 w 79"/>
                <a:gd name="T5" fmla="*/ 49 h 74"/>
                <a:gd name="T6" fmla="*/ 50 w 79"/>
                <a:gd name="T7" fmla="*/ 50 h 74"/>
                <a:gd name="T8" fmla="*/ 60 w 79"/>
                <a:gd name="T9" fmla="*/ 0 h 74"/>
                <a:gd name="T10" fmla="*/ 73 w 79"/>
                <a:gd name="T11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73" y="43"/>
                  </a:moveTo>
                  <a:cubicBezTo>
                    <a:pt x="67" y="63"/>
                    <a:pt x="44" y="74"/>
                    <a:pt x="23" y="67"/>
                  </a:cubicBezTo>
                  <a:cubicBezTo>
                    <a:pt x="13" y="64"/>
                    <a:pt x="5" y="57"/>
                    <a:pt x="0" y="49"/>
                  </a:cubicBezTo>
                  <a:cubicBezTo>
                    <a:pt x="3" y="51"/>
                    <a:pt x="31" y="67"/>
                    <a:pt x="50" y="50"/>
                  </a:cubicBezTo>
                  <a:cubicBezTo>
                    <a:pt x="70" y="31"/>
                    <a:pt x="63" y="11"/>
                    <a:pt x="60" y="0"/>
                  </a:cubicBezTo>
                  <a:cubicBezTo>
                    <a:pt x="73" y="10"/>
                    <a:pt x="79" y="27"/>
                    <a:pt x="73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$1îḓe"/>
            <p:cNvSpPr/>
            <p:nvPr/>
          </p:nvSpPr>
          <p:spPr bwMode="auto">
            <a:xfrm>
              <a:off x="5396891" y="2127628"/>
              <a:ext cx="88776" cy="88776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ïs1îḍê"/>
            <p:cNvSpPr/>
            <p:nvPr/>
          </p:nvSpPr>
          <p:spPr bwMode="auto">
            <a:xfrm>
              <a:off x="5451368" y="215789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6 h 6"/>
                <a:gd name="T4" fmla="*/ 0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6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îSḷîḍê"/>
            <p:cNvSpPr/>
            <p:nvPr/>
          </p:nvSpPr>
          <p:spPr bwMode="auto">
            <a:xfrm>
              <a:off x="5677342" y="2169999"/>
              <a:ext cx="88776" cy="92811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išľíďé"/>
            <p:cNvSpPr/>
            <p:nvPr/>
          </p:nvSpPr>
          <p:spPr bwMode="auto">
            <a:xfrm>
              <a:off x="5731818" y="220833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ï$líďè"/>
            <p:cNvSpPr/>
            <p:nvPr/>
          </p:nvSpPr>
          <p:spPr bwMode="auto">
            <a:xfrm>
              <a:off x="5564355" y="2621948"/>
              <a:ext cx="62547" cy="68599"/>
            </a:xfrm>
            <a:custGeom>
              <a:avLst/>
              <a:gdLst>
                <a:gd name="T0" fmla="*/ 15 w 31"/>
                <a:gd name="T1" fmla="*/ 0 h 34"/>
                <a:gd name="T2" fmla="*/ 0 w 31"/>
                <a:gd name="T3" fmla="*/ 11 h 34"/>
                <a:gd name="T4" fmla="*/ 0 w 31"/>
                <a:gd name="T5" fmla="*/ 27 h 34"/>
                <a:gd name="T6" fmla="*/ 23 w 31"/>
                <a:gd name="T7" fmla="*/ 34 h 34"/>
                <a:gd name="T8" fmla="*/ 31 w 31"/>
                <a:gd name="T9" fmla="*/ 11 h 34"/>
                <a:gd name="T10" fmla="*/ 15 w 3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15" y="0"/>
                  </a:moveTo>
                  <a:lnTo>
                    <a:pt x="0" y="11"/>
                  </a:lnTo>
                  <a:lnTo>
                    <a:pt x="0" y="27"/>
                  </a:lnTo>
                  <a:lnTo>
                    <a:pt x="23" y="34"/>
                  </a:lnTo>
                  <a:lnTo>
                    <a:pt x="31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i$ḷîḋè"/>
            <p:cNvSpPr/>
            <p:nvPr/>
          </p:nvSpPr>
          <p:spPr bwMode="auto">
            <a:xfrm>
              <a:off x="5711641" y="2640106"/>
              <a:ext cx="70618" cy="66582"/>
            </a:xfrm>
            <a:custGeom>
              <a:avLst/>
              <a:gdLst>
                <a:gd name="T0" fmla="*/ 25 w 35"/>
                <a:gd name="T1" fmla="*/ 0 h 33"/>
                <a:gd name="T2" fmla="*/ 8 w 35"/>
                <a:gd name="T3" fmla="*/ 0 h 33"/>
                <a:gd name="T4" fmla="*/ 0 w 35"/>
                <a:gd name="T5" fmla="*/ 14 h 33"/>
                <a:gd name="T6" fmla="*/ 15 w 35"/>
                <a:gd name="T7" fmla="*/ 33 h 33"/>
                <a:gd name="T8" fmla="*/ 35 w 35"/>
                <a:gd name="T9" fmla="*/ 18 h 33"/>
                <a:gd name="T10" fmla="*/ 25 w 35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3">
                  <a:moveTo>
                    <a:pt x="25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5" y="33"/>
                  </a:lnTo>
                  <a:lnTo>
                    <a:pt x="35" y="18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îṧliḓê"/>
            <p:cNvSpPr/>
            <p:nvPr/>
          </p:nvSpPr>
          <p:spPr bwMode="auto">
            <a:xfrm>
              <a:off x="5836734" y="2563436"/>
              <a:ext cx="68599" cy="66582"/>
            </a:xfrm>
            <a:custGeom>
              <a:avLst/>
              <a:gdLst>
                <a:gd name="T0" fmla="*/ 5 w 34"/>
                <a:gd name="T1" fmla="*/ 6 h 33"/>
                <a:gd name="T2" fmla="*/ 21 w 34"/>
                <a:gd name="T3" fmla="*/ 0 h 33"/>
                <a:gd name="T4" fmla="*/ 34 w 34"/>
                <a:gd name="T5" fmla="*/ 11 h 33"/>
                <a:gd name="T6" fmla="*/ 25 w 34"/>
                <a:gd name="T7" fmla="*/ 33 h 33"/>
                <a:gd name="T8" fmla="*/ 0 w 34"/>
                <a:gd name="T9" fmla="*/ 27 h 33"/>
                <a:gd name="T10" fmla="*/ 5 w 34"/>
                <a:gd name="T1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3">
                  <a:moveTo>
                    <a:pt x="5" y="6"/>
                  </a:moveTo>
                  <a:lnTo>
                    <a:pt x="21" y="0"/>
                  </a:lnTo>
                  <a:lnTo>
                    <a:pt x="34" y="11"/>
                  </a:lnTo>
                  <a:lnTo>
                    <a:pt x="25" y="33"/>
                  </a:lnTo>
                  <a:lnTo>
                    <a:pt x="0" y="27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íSḷíďè"/>
            <p:cNvSpPr/>
            <p:nvPr/>
          </p:nvSpPr>
          <p:spPr bwMode="auto">
            <a:xfrm>
              <a:off x="5800417" y="2430273"/>
              <a:ext cx="217904" cy="213869"/>
            </a:xfrm>
            <a:custGeom>
              <a:avLst/>
              <a:gdLst>
                <a:gd name="T0" fmla="*/ 9 w 52"/>
                <a:gd name="T1" fmla="*/ 0 h 51"/>
                <a:gd name="T2" fmla="*/ 15 w 52"/>
                <a:gd name="T3" fmla="*/ 34 h 51"/>
                <a:gd name="T4" fmla="*/ 52 w 52"/>
                <a:gd name="T5" fmla="*/ 46 h 51"/>
                <a:gd name="T6" fmla="*/ 9 w 5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9" y="0"/>
                  </a:moveTo>
                  <a:cubicBezTo>
                    <a:pt x="9" y="0"/>
                    <a:pt x="0" y="17"/>
                    <a:pt x="15" y="34"/>
                  </a:cubicBezTo>
                  <a:cubicBezTo>
                    <a:pt x="29" y="51"/>
                    <a:pt x="52" y="46"/>
                    <a:pt x="52" y="46"/>
                  </a:cubicBezTo>
                  <a:cubicBezTo>
                    <a:pt x="25" y="39"/>
                    <a:pt x="11" y="23"/>
                    <a:pt x="9" y="0"/>
                  </a:cubicBezTo>
                  <a:close/>
                </a:path>
              </a:pathLst>
            </a:custGeom>
            <a:solidFill>
              <a:srgbClr val="B3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ïsļiḑè"/>
            <p:cNvSpPr/>
            <p:nvPr/>
          </p:nvSpPr>
          <p:spPr bwMode="auto">
            <a:xfrm>
              <a:off x="7226881" y="2232545"/>
              <a:ext cx="788894" cy="1018903"/>
            </a:xfrm>
            <a:custGeom>
              <a:avLst/>
              <a:gdLst>
                <a:gd name="T0" fmla="*/ 164 w 188"/>
                <a:gd name="T1" fmla="*/ 7 h 243"/>
                <a:gd name="T2" fmla="*/ 149 w 188"/>
                <a:gd name="T3" fmla="*/ 10 h 243"/>
                <a:gd name="T4" fmla="*/ 111 w 188"/>
                <a:gd name="T5" fmla="*/ 66 h 243"/>
                <a:gd name="T6" fmla="*/ 107 w 188"/>
                <a:gd name="T7" fmla="*/ 11 h 243"/>
                <a:gd name="T8" fmla="*/ 95 w 188"/>
                <a:gd name="T9" fmla="*/ 1 h 243"/>
                <a:gd name="T10" fmla="*/ 85 w 188"/>
                <a:gd name="T11" fmla="*/ 12 h 243"/>
                <a:gd name="T12" fmla="*/ 91 w 188"/>
                <a:gd name="T13" fmla="*/ 95 h 243"/>
                <a:gd name="T14" fmla="*/ 4 w 188"/>
                <a:gd name="T15" fmla="*/ 225 h 243"/>
                <a:gd name="T16" fmla="*/ 7 w 188"/>
                <a:gd name="T17" fmla="*/ 240 h 243"/>
                <a:gd name="T18" fmla="*/ 22 w 188"/>
                <a:gd name="T19" fmla="*/ 237 h 243"/>
                <a:gd name="T20" fmla="*/ 94 w 188"/>
                <a:gd name="T21" fmla="*/ 129 h 243"/>
                <a:gd name="T22" fmla="*/ 97 w 188"/>
                <a:gd name="T23" fmla="*/ 129 h 243"/>
                <a:gd name="T24" fmla="*/ 179 w 188"/>
                <a:gd name="T25" fmla="*/ 102 h 243"/>
                <a:gd name="T26" fmla="*/ 182 w 188"/>
                <a:gd name="T27" fmla="*/ 100 h 243"/>
                <a:gd name="T28" fmla="*/ 186 w 188"/>
                <a:gd name="T29" fmla="*/ 88 h 243"/>
                <a:gd name="T30" fmla="*/ 173 w 188"/>
                <a:gd name="T31" fmla="*/ 81 h 243"/>
                <a:gd name="T32" fmla="*/ 114 w 188"/>
                <a:gd name="T33" fmla="*/ 100 h 243"/>
                <a:gd name="T34" fmla="*/ 167 w 188"/>
                <a:gd name="T35" fmla="*/ 22 h 243"/>
                <a:gd name="T36" fmla="*/ 164 w 188"/>
                <a:gd name="T37" fmla="*/ 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43">
                  <a:moveTo>
                    <a:pt x="164" y="7"/>
                  </a:moveTo>
                  <a:cubicBezTo>
                    <a:pt x="159" y="3"/>
                    <a:pt x="152" y="5"/>
                    <a:pt x="149" y="10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6" y="5"/>
                    <a:pt x="101" y="0"/>
                    <a:pt x="95" y="1"/>
                  </a:cubicBezTo>
                  <a:cubicBezTo>
                    <a:pt x="89" y="1"/>
                    <a:pt x="85" y="6"/>
                    <a:pt x="85" y="12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0" y="230"/>
                    <a:pt x="2" y="236"/>
                    <a:pt x="7" y="240"/>
                  </a:cubicBezTo>
                  <a:cubicBezTo>
                    <a:pt x="12" y="243"/>
                    <a:pt x="18" y="242"/>
                    <a:pt x="22" y="237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5" y="129"/>
                    <a:pt x="96" y="129"/>
                    <a:pt x="97" y="129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80" y="101"/>
                    <a:pt x="181" y="101"/>
                    <a:pt x="182" y="100"/>
                  </a:cubicBezTo>
                  <a:cubicBezTo>
                    <a:pt x="186" y="98"/>
                    <a:pt x="188" y="93"/>
                    <a:pt x="186" y="88"/>
                  </a:cubicBezTo>
                  <a:cubicBezTo>
                    <a:pt x="184" y="82"/>
                    <a:pt x="178" y="79"/>
                    <a:pt x="173" y="81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70" y="17"/>
                    <a:pt x="169" y="10"/>
                    <a:pt x="164" y="7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iṥlîḓé"/>
            <p:cNvSpPr/>
            <p:nvPr/>
          </p:nvSpPr>
          <p:spPr bwMode="auto">
            <a:xfrm>
              <a:off x="7289427" y="1990430"/>
              <a:ext cx="899863" cy="996709"/>
            </a:xfrm>
            <a:custGeom>
              <a:avLst/>
              <a:gdLst>
                <a:gd name="T0" fmla="*/ 8 w 214"/>
                <a:gd name="T1" fmla="*/ 192 h 238"/>
                <a:gd name="T2" fmla="*/ 94 w 214"/>
                <a:gd name="T3" fmla="*/ 238 h 238"/>
                <a:gd name="T4" fmla="*/ 112 w 214"/>
                <a:gd name="T5" fmla="*/ 196 h 238"/>
                <a:gd name="T6" fmla="*/ 184 w 214"/>
                <a:gd name="T7" fmla="*/ 146 h 238"/>
                <a:gd name="T8" fmla="*/ 111 w 214"/>
                <a:gd name="T9" fmla="*/ 12 h 238"/>
                <a:gd name="T10" fmla="*/ 47 w 214"/>
                <a:gd name="T11" fmla="*/ 125 h 238"/>
                <a:gd name="T12" fmla="*/ 28 w 214"/>
                <a:gd name="T13" fmla="*/ 79 h 238"/>
                <a:gd name="T14" fmla="*/ 32 w 214"/>
                <a:gd name="T15" fmla="*/ 157 h 238"/>
                <a:gd name="T16" fmla="*/ 8 w 214"/>
                <a:gd name="T17" fmla="*/ 19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38">
                  <a:moveTo>
                    <a:pt x="8" y="192"/>
                  </a:moveTo>
                  <a:cubicBezTo>
                    <a:pt x="94" y="238"/>
                    <a:pt x="94" y="238"/>
                    <a:pt x="94" y="238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2" y="196"/>
                    <a:pt x="169" y="175"/>
                    <a:pt x="184" y="146"/>
                  </a:cubicBezTo>
                  <a:cubicBezTo>
                    <a:pt x="214" y="87"/>
                    <a:pt x="156" y="0"/>
                    <a:pt x="111" y="12"/>
                  </a:cubicBezTo>
                  <a:cubicBezTo>
                    <a:pt x="77" y="21"/>
                    <a:pt x="39" y="97"/>
                    <a:pt x="47" y="125"/>
                  </a:cubicBezTo>
                  <a:cubicBezTo>
                    <a:pt x="47" y="125"/>
                    <a:pt x="40" y="82"/>
                    <a:pt x="28" y="79"/>
                  </a:cubicBezTo>
                  <a:cubicBezTo>
                    <a:pt x="0" y="74"/>
                    <a:pt x="3" y="143"/>
                    <a:pt x="32" y="157"/>
                  </a:cubicBezTo>
                  <a:lnTo>
                    <a:pt x="8" y="192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ïṣlîḑè"/>
            <p:cNvSpPr/>
            <p:nvPr/>
          </p:nvSpPr>
          <p:spPr bwMode="auto">
            <a:xfrm>
              <a:off x="7420574" y="2048942"/>
              <a:ext cx="746523" cy="938198"/>
            </a:xfrm>
            <a:custGeom>
              <a:avLst/>
              <a:gdLst>
                <a:gd name="T0" fmla="*/ 21 w 178"/>
                <a:gd name="T1" fmla="*/ 150 h 224"/>
                <a:gd name="T2" fmla="*/ 0 w 178"/>
                <a:gd name="T3" fmla="*/ 191 h 224"/>
                <a:gd name="T4" fmla="*/ 63 w 178"/>
                <a:gd name="T5" fmla="*/ 224 h 224"/>
                <a:gd name="T6" fmla="*/ 81 w 178"/>
                <a:gd name="T7" fmla="*/ 182 h 224"/>
                <a:gd name="T8" fmla="*/ 153 w 178"/>
                <a:gd name="T9" fmla="*/ 132 h 224"/>
                <a:gd name="T10" fmla="*/ 105 w 178"/>
                <a:gd name="T11" fmla="*/ 0 h 224"/>
                <a:gd name="T12" fmla="*/ 112 w 178"/>
                <a:gd name="T13" fmla="*/ 31 h 224"/>
                <a:gd name="T14" fmla="*/ 21 w 178"/>
                <a:gd name="T15" fmla="*/ 15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24">
                  <a:moveTo>
                    <a:pt x="21" y="150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81" y="182"/>
                    <a:pt x="138" y="161"/>
                    <a:pt x="153" y="132"/>
                  </a:cubicBezTo>
                  <a:cubicBezTo>
                    <a:pt x="178" y="84"/>
                    <a:pt x="143" y="16"/>
                    <a:pt x="105" y="0"/>
                  </a:cubicBezTo>
                  <a:cubicBezTo>
                    <a:pt x="108" y="9"/>
                    <a:pt x="111" y="19"/>
                    <a:pt x="112" y="31"/>
                  </a:cubicBezTo>
                  <a:cubicBezTo>
                    <a:pt x="115" y="93"/>
                    <a:pt x="21" y="150"/>
                    <a:pt x="21" y="150"/>
                  </a:cubicBez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78834" y="914400"/>
            <a:ext cx="5849258" cy="5149290"/>
            <a:chOff x="3178834" y="914400"/>
            <a:chExt cx="5849258" cy="514929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3178834" y="914400"/>
              <a:ext cx="5849258" cy="3512457"/>
            </a:xfrm>
            <a:prstGeom prst="rect">
              <a:avLst/>
            </a:prstGeom>
          </p:spPr>
        </p:pic>
        <p:sp>
          <p:nvSpPr>
            <p:cNvPr id="44" name="矩形 43"/>
            <p:cNvSpPr/>
            <p:nvPr/>
          </p:nvSpPr>
          <p:spPr>
            <a:xfrm>
              <a:off x="4619724" y="4863361"/>
              <a:ext cx="2967479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7200" b="1">
                  <a:solidFill>
                    <a:srgbClr val="A20000"/>
                  </a:solidFill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春  风</a:t>
              </a:r>
              <a:endParaRPr lang="zh-CN" altLang="en-US" sz="7200" b="1">
                <a:solidFill>
                  <a:srgbClr val="A20000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îSlíḋê"/>
          <p:cNvSpPr/>
          <p:nvPr/>
        </p:nvSpPr>
        <p:spPr>
          <a:xfrm>
            <a:off x="0" y="-13892"/>
            <a:ext cx="12192000" cy="928292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150" name="0c38131d-66ce-45a0-847b-0a84904de4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3" y="7816"/>
            <a:ext cx="890359" cy="935414"/>
            <a:chOff x="4002710" y="1229784"/>
            <a:chExt cx="4186580" cy="4398432"/>
          </a:xfrm>
        </p:grpSpPr>
        <p:sp>
          <p:nvSpPr>
            <p:cNvPr id="151" name="í$1idé"/>
            <p:cNvSpPr/>
            <p:nvPr/>
          </p:nvSpPr>
          <p:spPr bwMode="auto">
            <a:xfrm>
              <a:off x="4838008" y="1498128"/>
              <a:ext cx="2170969" cy="2049911"/>
            </a:xfrm>
            <a:custGeom>
              <a:avLst/>
              <a:gdLst>
                <a:gd name="T0" fmla="*/ 479 w 517"/>
                <a:gd name="T1" fmla="*/ 189 h 489"/>
                <a:gd name="T2" fmla="*/ 319 w 517"/>
                <a:gd name="T3" fmla="*/ 450 h 489"/>
                <a:gd name="T4" fmla="*/ 38 w 517"/>
                <a:gd name="T5" fmla="*/ 329 h 489"/>
                <a:gd name="T6" fmla="*/ 189 w 517"/>
                <a:gd name="T7" fmla="*/ 39 h 489"/>
                <a:gd name="T8" fmla="*/ 479 w 517"/>
                <a:gd name="T9" fmla="*/ 1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489">
                  <a:moveTo>
                    <a:pt x="479" y="189"/>
                  </a:moveTo>
                  <a:cubicBezTo>
                    <a:pt x="517" y="311"/>
                    <a:pt x="441" y="412"/>
                    <a:pt x="319" y="450"/>
                  </a:cubicBezTo>
                  <a:cubicBezTo>
                    <a:pt x="197" y="489"/>
                    <a:pt x="77" y="451"/>
                    <a:pt x="38" y="329"/>
                  </a:cubicBezTo>
                  <a:cubicBezTo>
                    <a:pt x="0" y="208"/>
                    <a:pt x="67" y="78"/>
                    <a:pt x="189" y="39"/>
                  </a:cubicBezTo>
                  <a:cubicBezTo>
                    <a:pt x="310" y="0"/>
                    <a:pt x="440" y="68"/>
                    <a:pt x="479" y="189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ïṡľîḋè"/>
            <p:cNvSpPr/>
            <p:nvPr/>
          </p:nvSpPr>
          <p:spPr bwMode="auto">
            <a:xfrm>
              <a:off x="5582513" y="1498128"/>
              <a:ext cx="1426464" cy="1967189"/>
            </a:xfrm>
            <a:custGeom>
              <a:avLst/>
              <a:gdLst>
                <a:gd name="T0" fmla="*/ 302 w 340"/>
                <a:gd name="T1" fmla="*/ 189 h 469"/>
                <a:gd name="T2" fmla="*/ 142 w 340"/>
                <a:gd name="T3" fmla="*/ 450 h 469"/>
                <a:gd name="T4" fmla="*/ 0 w 340"/>
                <a:gd name="T5" fmla="*/ 459 h 469"/>
                <a:gd name="T6" fmla="*/ 148 w 340"/>
                <a:gd name="T7" fmla="*/ 349 h 469"/>
                <a:gd name="T8" fmla="*/ 204 w 340"/>
                <a:gd name="T9" fmla="*/ 183 h 469"/>
                <a:gd name="T10" fmla="*/ 85 w 340"/>
                <a:gd name="T11" fmla="*/ 83 h 469"/>
                <a:gd name="T12" fmla="*/ 7 w 340"/>
                <a:gd name="T13" fmla="*/ 41 h 469"/>
                <a:gd name="T14" fmla="*/ 12 w 340"/>
                <a:gd name="T15" fmla="*/ 39 h 469"/>
                <a:gd name="T16" fmla="*/ 302 w 340"/>
                <a:gd name="T17" fmla="*/ 18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469">
                  <a:moveTo>
                    <a:pt x="302" y="189"/>
                  </a:moveTo>
                  <a:cubicBezTo>
                    <a:pt x="340" y="311"/>
                    <a:pt x="264" y="412"/>
                    <a:pt x="142" y="450"/>
                  </a:cubicBezTo>
                  <a:cubicBezTo>
                    <a:pt x="93" y="466"/>
                    <a:pt x="44" y="469"/>
                    <a:pt x="0" y="459"/>
                  </a:cubicBezTo>
                  <a:cubicBezTo>
                    <a:pt x="37" y="433"/>
                    <a:pt x="105" y="384"/>
                    <a:pt x="148" y="349"/>
                  </a:cubicBezTo>
                  <a:cubicBezTo>
                    <a:pt x="210" y="299"/>
                    <a:pt x="224" y="255"/>
                    <a:pt x="204" y="183"/>
                  </a:cubicBezTo>
                  <a:cubicBezTo>
                    <a:pt x="183" y="112"/>
                    <a:pt x="85" y="83"/>
                    <a:pt x="85" y="8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0"/>
                    <a:pt x="10" y="40"/>
                    <a:pt x="12" y="39"/>
                  </a:cubicBezTo>
                  <a:cubicBezTo>
                    <a:pt x="133" y="0"/>
                    <a:pt x="263" y="68"/>
                    <a:pt x="302" y="189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íṣḷiḑe"/>
            <p:cNvSpPr/>
            <p:nvPr/>
          </p:nvSpPr>
          <p:spPr bwMode="auto">
            <a:xfrm>
              <a:off x="4317460" y="3870860"/>
              <a:ext cx="1045132" cy="746523"/>
            </a:xfrm>
            <a:custGeom>
              <a:avLst/>
              <a:gdLst>
                <a:gd name="T0" fmla="*/ 3 w 249"/>
                <a:gd name="T1" fmla="*/ 148 h 178"/>
                <a:gd name="T2" fmla="*/ 7 w 249"/>
                <a:gd name="T3" fmla="*/ 133 h 178"/>
                <a:gd name="T4" fmla="*/ 66 w 249"/>
                <a:gd name="T5" fmla="*/ 99 h 178"/>
                <a:gd name="T6" fmla="*/ 11 w 249"/>
                <a:gd name="T7" fmla="*/ 91 h 178"/>
                <a:gd name="T8" fmla="*/ 2 w 249"/>
                <a:gd name="T9" fmla="*/ 79 h 178"/>
                <a:gd name="T10" fmla="*/ 14 w 249"/>
                <a:gd name="T11" fmla="*/ 69 h 178"/>
                <a:gd name="T12" fmla="*/ 96 w 249"/>
                <a:gd name="T13" fmla="*/ 81 h 178"/>
                <a:gd name="T14" fmla="*/ 232 w 249"/>
                <a:gd name="T15" fmla="*/ 3 h 178"/>
                <a:gd name="T16" fmla="*/ 246 w 249"/>
                <a:gd name="T17" fmla="*/ 7 h 178"/>
                <a:gd name="T18" fmla="*/ 245 w 249"/>
                <a:gd name="T19" fmla="*/ 19 h 178"/>
                <a:gd name="T20" fmla="*/ 242 w 249"/>
                <a:gd name="T21" fmla="*/ 22 h 178"/>
                <a:gd name="T22" fmla="*/ 130 w 249"/>
                <a:gd name="T23" fmla="*/ 87 h 178"/>
                <a:gd name="T24" fmla="*/ 129 w 249"/>
                <a:gd name="T25" fmla="*/ 89 h 178"/>
                <a:gd name="T26" fmla="*/ 97 w 249"/>
                <a:gd name="T27" fmla="*/ 170 h 178"/>
                <a:gd name="T28" fmla="*/ 83 w 249"/>
                <a:gd name="T29" fmla="*/ 176 h 178"/>
                <a:gd name="T30" fmla="*/ 77 w 249"/>
                <a:gd name="T31" fmla="*/ 161 h 178"/>
                <a:gd name="T32" fmla="*/ 100 w 249"/>
                <a:gd name="T33" fmla="*/ 104 h 178"/>
                <a:gd name="T34" fmla="*/ 18 w 249"/>
                <a:gd name="T35" fmla="*/ 152 h 178"/>
                <a:gd name="T36" fmla="*/ 3 w 249"/>
                <a:gd name="T37" fmla="*/ 14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78">
                  <a:moveTo>
                    <a:pt x="3" y="148"/>
                  </a:moveTo>
                  <a:cubicBezTo>
                    <a:pt x="0" y="142"/>
                    <a:pt x="2" y="136"/>
                    <a:pt x="7" y="133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5" y="90"/>
                    <a:pt x="1" y="85"/>
                    <a:pt x="2" y="79"/>
                  </a:cubicBezTo>
                  <a:cubicBezTo>
                    <a:pt x="3" y="73"/>
                    <a:pt x="8" y="69"/>
                    <a:pt x="14" y="69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7" y="0"/>
                    <a:pt x="243" y="2"/>
                    <a:pt x="246" y="7"/>
                  </a:cubicBezTo>
                  <a:cubicBezTo>
                    <a:pt x="249" y="11"/>
                    <a:pt x="248" y="16"/>
                    <a:pt x="245" y="19"/>
                  </a:cubicBezTo>
                  <a:cubicBezTo>
                    <a:pt x="245" y="20"/>
                    <a:pt x="244" y="21"/>
                    <a:pt x="242" y="22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8"/>
                    <a:pt x="130" y="88"/>
                    <a:pt x="129" y="89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95" y="175"/>
                    <a:pt x="88" y="178"/>
                    <a:pt x="83" y="176"/>
                  </a:cubicBezTo>
                  <a:cubicBezTo>
                    <a:pt x="77" y="173"/>
                    <a:pt x="75" y="167"/>
                    <a:pt x="77" y="161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3" y="155"/>
                    <a:pt x="6" y="153"/>
                    <a:pt x="3" y="148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ṩľïḍé"/>
            <p:cNvSpPr/>
            <p:nvPr/>
          </p:nvSpPr>
          <p:spPr bwMode="auto">
            <a:xfrm>
              <a:off x="4002710" y="3943495"/>
              <a:ext cx="990657" cy="895827"/>
            </a:xfrm>
            <a:custGeom>
              <a:avLst/>
              <a:gdLst>
                <a:gd name="T0" fmla="*/ 185 w 236"/>
                <a:gd name="T1" fmla="*/ 3 h 214"/>
                <a:gd name="T2" fmla="*/ 236 w 236"/>
                <a:gd name="T3" fmla="*/ 86 h 214"/>
                <a:gd name="T4" fmla="*/ 194 w 236"/>
                <a:gd name="T5" fmla="*/ 106 h 214"/>
                <a:gd name="T6" fmla="*/ 148 w 236"/>
                <a:gd name="T7" fmla="*/ 181 h 214"/>
                <a:gd name="T8" fmla="*/ 10 w 236"/>
                <a:gd name="T9" fmla="*/ 115 h 214"/>
                <a:gd name="T10" fmla="*/ 120 w 236"/>
                <a:gd name="T11" fmla="*/ 45 h 214"/>
                <a:gd name="T12" fmla="*/ 73 w 236"/>
                <a:gd name="T13" fmla="*/ 29 h 214"/>
                <a:gd name="T14" fmla="*/ 151 w 236"/>
                <a:gd name="T15" fmla="*/ 28 h 214"/>
                <a:gd name="T16" fmla="*/ 185 w 236"/>
                <a:gd name="T1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214">
                  <a:moveTo>
                    <a:pt x="185" y="3"/>
                  </a:moveTo>
                  <a:cubicBezTo>
                    <a:pt x="236" y="86"/>
                    <a:pt x="236" y="86"/>
                    <a:pt x="236" y="86"/>
                  </a:cubicBezTo>
                  <a:cubicBezTo>
                    <a:pt x="194" y="106"/>
                    <a:pt x="194" y="106"/>
                    <a:pt x="194" y="106"/>
                  </a:cubicBezTo>
                  <a:cubicBezTo>
                    <a:pt x="194" y="106"/>
                    <a:pt x="176" y="165"/>
                    <a:pt x="148" y="181"/>
                  </a:cubicBezTo>
                  <a:cubicBezTo>
                    <a:pt x="91" y="214"/>
                    <a:pt x="0" y="160"/>
                    <a:pt x="10" y="115"/>
                  </a:cubicBezTo>
                  <a:cubicBezTo>
                    <a:pt x="18" y="81"/>
                    <a:pt x="91" y="38"/>
                    <a:pt x="120" y="45"/>
                  </a:cubicBezTo>
                  <a:cubicBezTo>
                    <a:pt x="120" y="45"/>
                    <a:pt x="76" y="41"/>
                    <a:pt x="73" y="29"/>
                  </a:cubicBezTo>
                  <a:cubicBezTo>
                    <a:pt x="67" y="1"/>
                    <a:pt x="136" y="0"/>
                    <a:pt x="151" y="28"/>
                  </a:cubicBezTo>
                  <a:lnTo>
                    <a:pt x="185" y="3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iṧlïḑè"/>
            <p:cNvSpPr/>
            <p:nvPr/>
          </p:nvSpPr>
          <p:spPr bwMode="auto">
            <a:xfrm>
              <a:off x="4363865" y="4185610"/>
              <a:ext cx="629500" cy="566954"/>
            </a:xfrm>
            <a:custGeom>
              <a:avLst/>
              <a:gdLst>
                <a:gd name="T0" fmla="*/ 132 w 150"/>
                <a:gd name="T1" fmla="*/ 0 h 135"/>
                <a:gd name="T2" fmla="*/ 84 w 150"/>
                <a:gd name="T3" fmla="*/ 24 h 135"/>
                <a:gd name="T4" fmla="*/ 60 w 150"/>
                <a:gd name="T5" fmla="*/ 85 h 135"/>
                <a:gd name="T6" fmla="*/ 0 w 150"/>
                <a:gd name="T7" fmla="*/ 131 h 135"/>
                <a:gd name="T8" fmla="*/ 62 w 150"/>
                <a:gd name="T9" fmla="*/ 123 h 135"/>
                <a:gd name="T10" fmla="*/ 108 w 150"/>
                <a:gd name="T11" fmla="*/ 48 h 135"/>
                <a:gd name="T12" fmla="*/ 150 w 150"/>
                <a:gd name="T13" fmla="*/ 28 h 135"/>
                <a:gd name="T14" fmla="*/ 132 w 15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35">
                  <a:moveTo>
                    <a:pt x="13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74" y="59"/>
                    <a:pt x="60" y="85"/>
                  </a:cubicBezTo>
                  <a:cubicBezTo>
                    <a:pt x="50" y="104"/>
                    <a:pt x="17" y="122"/>
                    <a:pt x="0" y="131"/>
                  </a:cubicBezTo>
                  <a:cubicBezTo>
                    <a:pt x="21" y="135"/>
                    <a:pt x="43" y="134"/>
                    <a:pt x="62" y="123"/>
                  </a:cubicBezTo>
                  <a:cubicBezTo>
                    <a:pt x="90" y="107"/>
                    <a:pt x="108" y="48"/>
                    <a:pt x="108" y="48"/>
                  </a:cubicBezTo>
                  <a:cubicBezTo>
                    <a:pt x="150" y="28"/>
                    <a:pt x="150" y="28"/>
                    <a:pt x="150" y="28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ïṩliḍè"/>
            <p:cNvSpPr/>
            <p:nvPr/>
          </p:nvSpPr>
          <p:spPr bwMode="auto">
            <a:xfrm>
              <a:off x="5427156" y="1229784"/>
              <a:ext cx="2064035" cy="964427"/>
            </a:xfrm>
            <a:custGeom>
              <a:avLst/>
              <a:gdLst>
                <a:gd name="T0" fmla="*/ 0 w 492"/>
                <a:gd name="T1" fmla="*/ 86 h 230"/>
                <a:gd name="T2" fmla="*/ 152 w 492"/>
                <a:gd name="T3" fmla="*/ 8 h 230"/>
                <a:gd name="T4" fmla="*/ 417 w 492"/>
                <a:gd name="T5" fmla="*/ 108 h 230"/>
                <a:gd name="T6" fmla="*/ 492 w 492"/>
                <a:gd name="T7" fmla="*/ 213 h 230"/>
                <a:gd name="T8" fmla="*/ 468 w 492"/>
                <a:gd name="T9" fmla="*/ 230 h 230"/>
                <a:gd name="T10" fmla="*/ 374 w 492"/>
                <a:gd name="T11" fmla="*/ 172 h 230"/>
                <a:gd name="T12" fmla="*/ 365 w 492"/>
                <a:gd name="T13" fmla="*/ 196 h 230"/>
                <a:gd name="T14" fmla="*/ 0 w 492"/>
                <a:gd name="T15" fmla="*/ 8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230">
                  <a:moveTo>
                    <a:pt x="0" y="86"/>
                  </a:moveTo>
                  <a:cubicBezTo>
                    <a:pt x="0" y="86"/>
                    <a:pt x="70" y="16"/>
                    <a:pt x="152" y="8"/>
                  </a:cubicBezTo>
                  <a:cubicBezTo>
                    <a:pt x="234" y="0"/>
                    <a:pt x="346" y="28"/>
                    <a:pt x="417" y="108"/>
                  </a:cubicBezTo>
                  <a:cubicBezTo>
                    <a:pt x="462" y="159"/>
                    <a:pt x="492" y="213"/>
                    <a:pt x="492" y="213"/>
                  </a:cubicBezTo>
                  <a:cubicBezTo>
                    <a:pt x="468" y="230"/>
                    <a:pt x="468" y="230"/>
                    <a:pt x="468" y="230"/>
                  </a:cubicBezTo>
                  <a:cubicBezTo>
                    <a:pt x="468" y="230"/>
                    <a:pt x="402" y="170"/>
                    <a:pt x="374" y="172"/>
                  </a:cubicBezTo>
                  <a:cubicBezTo>
                    <a:pt x="365" y="172"/>
                    <a:pt x="365" y="196"/>
                    <a:pt x="365" y="19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ḷiďé"/>
            <p:cNvSpPr/>
            <p:nvPr/>
          </p:nvSpPr>
          <p:spPr bwMode="auto">
            <a:xfrm>
              <a:off x="6333071" y="1661557"/>
              <a:ext cx="1099609" cy="532654"/>
            </a:xfrm>
            <a:custGeom>
              <a:avLst/>
              <a:gdLst>
                <a:gd name="T0" fmla="*/ 127 w 262"/>
                <a:gd name="T1" fmla="*/ 7 h 127"/>
                <a:gd name="T2" fmla="*/ 0 w 262"/>
                <a:gd name="T3" fmla="*/ 48 h 127"/>
                <a:gd name="T4" fmla="*/ 149 w 262"/>
                <a:gd name="T5" fmla="*/ 93 h 127"/>
                <a:gd name="T6" fmla="*/ 158 w 262"/>
                <a:gd name="T7" fmla="*/ 69 h 127"/>
                <a:gd name="T8" fmla="*/ 252 w 262"/>
                <a:gd name="T9" fmla="*/ 127 h 127"/>
                <a:gd name="T10" fmla="*/ 262 w 262"/>
                <a:gd name="T11" fmla="*/ 120 h 127"/>
                <a:gd name="T12" fmla="*/ 127 w 262"/>
                <a:gd name="T13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27">
                  <a:moveTo>
                    <a:pt x="127" y="7"/>
                  </a:moveTo>
                  <a:cubicBezTo>
                    <a:pt x="62" y="13"/>
                    <a:pt x="20" y="36"/>
                    <a:pt x="0" y="4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49" y="93"/>
                    <a:pt x="149" y="69"/>
                    <a:pt x="158" y="69"/>
                  </a:cubicBezTo>
                  <a:cubicBezTo>
                    <a:pt x="186" y="67"/>
                    <a:pt x="252" y="127"/>
                    <a:pt x="252" y="127"/>
                  </a:cubicBezTo>
                  <a:cubicBezTo>
                    <a:pt x="262" y="120"/>
                    <a:pt x="262" y="120"/>
                    <a:pt x="262" y="120"/>
                  </a:cubicBezTo>
                  <a:cubicBezTo>
                    <a:pt x="247" y="91"/>
                    <a:pt x="195" y="0"/>
                    <a:pt x="127" y="7"/>
                  </a:cubicBez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iś1iḋé"/>
            <p:cNvSpPr/>
            <p:nvPr/>
          </p:nvSpPr>
          <p:spPr bwMode="auto">
            <a:xfrm>
              <a:off x="4914678" y="2617913"/>
              <a:ext cx="3014338" cy="3010303"/>
            </a:xfrm>
            <a:custGeom>
              <a:avLst/>
              <a:gdLst>
                <a:gd name="T0" fmla="*/ 664 w 718"/>
                <a:gd name="T1" fmla="*/ 261 h 718"/>
                <a:gd name="T2" fmla="*/ 457 w 718"/>
                <a:gd name="T3" fmla="*/ 664 h 718"/>
                <a:gd name="T4" fmla="*/ 55 w 718"/>
                <a:gd name="T5" fmla="*/ 457 h 718"/>
                <a:gd name="T6" fmla="*/ 261 w 718"/>
                <a:gd name="T7" fmla="*/ 55 h 718"/>
                <a:gd name="T8" fmla="*/ 664 w 718"/>
                <a:gd name="T9" fmla="*/ 261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718">
                  <a:moveTo>
                    <a:pt x="664" y="261"/>
                  </a:moveTo>
                  <a:cubicBezTo>
                    <a:pt x="718" y="430"/>
                    <a:pt x="626" y="610"/>
                    <a:pt x="457" y="664"/>
                  </a:cubicBezTo>
                  <a:cubicBezTo>
                    <a:pt x="289" y="718"/>
                    <a:pt x="109" y="626"/>
                    <a:pt x="55" y="457"/>
                  </a:cubicBezTo>
                  <a:cubicBezTo>
                    <a:pt x="0" y="289"/>
                    <a:pt x="93" y="109"/>
                    <a:pt x="261" y="55"/>
                  </a:cubicBezTo>
                  <a:cubicBezTo>
                    <a:pt x="430" y="0"/>
                    <a:pt x="610" y="93"/>
                    <a:pt x="664" y="261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ïśḻiḑe"/>
            <p:cNvSpPr/>
            <p:nvPr/>
          </p:nvSpPr>
          <p:spPr bwMode="auto">
            <a:xfrm>
              <a:off x="5842788" y="2803535"/>
              <a:ext cx="2043859" cy="2423173"/>
            </a:xfrm>
            <a:custGeom>
              <a:avLst/>
              <a:gdLst>
                <a:gd name="T0" fmla="*/ 443 w 487"/>
                <a:gd name="T1" fmla="*/ 217 h 578"/>
                <a:gd name="T2" fmla="*/ 321 w 487"/>
                <a:gd name="T3" fmla="*/ 578 h 578"/>
                <a:gd name="T4" fmla="*/ 387 w 487"/>
                <a:gd name="T5" fmla="*/ 460 h 578"/>
                <a:gd name="T6" fmla="*/ 339 w 487"/>
                <a:gd name="T7" fmla="*/ 390 h 578"/>
                <a:gd name="T8" fmla="*/ 273 w 487"/>
                <a:gd name="T9" fmla="*/ 429 h 578"/>
                <a:gd name="T10" fmla="*/ 264 w 487"/>
                <a:gd name="T11" fmla="*/ 156 h 578"/>
                <a:gd name="T12" fmla="*/ 139 w 487"/>
                <a:gd name="T13" fmla="*/ 197 h 578"/>
                <a:gd name="T14" fmla="*/ 0 w 487"/>
                <a:gd name="T15" fmla="*/ 194 h 578"/>
                <a:gd name="T16" fmla="*/ 193 w 487"/>
                <a:gd name="T17" fmla="*/ 0 h 578"/>
                <a:gd name="T18" fmla="*/ 443 w 487"/>
                <a:gd name="T19" fmla="*/ 21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578">
                  <a:moveTo>
                    <a:pt x="443" y="217"/>
                  </a:moveTo>
                  <a:cubicBezTo>
                    <a:pt x="487" y="355"/>
                    <a:pt x="434" y="500"/>
                    <a:pt x="321" y="578"/>
                  </a:cubicBezTo>
                  <a:cubicBezTo>
                    <a:pt x="362" y="540"/>
                    <a:pt x="373" y="497"/>
                    <a:pt x="387" y="460"/>
                  </a:cubicBezTo>
                  <a:cubicBezTo>
                    <a:pt x="401" y="423"/>
                    <a:pt x="377" y="364"/>
                    <a:pt x="339" y="390"/>
                  </a:cubicBezTo>
                  <a:cubicBezTo>
                    <a:pt x="302" y="417"/>
                    <a:pt x="273" y="429"/>
                    <a:pt x="273" y="429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177" y="190"/>
                    <a:pt x="139" y="197"/>
                  </a:cubicBezTo>
                  <a:cubicBezTo>
                    <a:pt x="100" y="203"/>
                    <a:pt x="66" y="206"/>
                    <a:pt x="0" y="194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307" y="20"/>
                    <a:pt x="405" y="100"/>
                    <a:pt x="443" y="217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iṥḷídè"/>
            <p:cNvSpPr/>
            <p:nvPr/>
          </p:nvSpPr>
          <p:spPr bwMode="auto">
            <a:xfrm>
              <a:off x="6546940" y="2928628"/>
              <a:ext cx="474144" cy="1489010"/>
            </a:xfrm>
            <a:custGeom>
              <a:avLst/>
              <a:gdLst>
                <a:gd name="T0" fmla="*/ 92 w 113"/>
                <a:gd name="T1" fmla="*/ 0 h 355"/>
                <a:gd name="T2" fmla="*/ 101 w 113"/>
                <a:gd name="T3" fmla="*/ 256 h 355"/>
                <a:gd name="T4" fmla="*/ 22 w 113"/>
                <a:gd name="T5" fmla="*/ 348 h 355"/>
                <a:gd name="T6" fmla="*/ 13 w 113"/>
                <a:gd name="T7" fmla="*/ 355 h 355"/>
                <a:gd name="T8" fmla="*/ 0 w 113"/>
                <a:gd name="T9" fmla="*/ 31 h 355"/>
                <a:gd name="T10" fmla="*/ 92 w 113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55">
                  <a:moveTo>
                    <a:pt x="92" y="0"/>
                  </a:moveTo>
                  <a:cubicBezTo>
                    <a:pt x="97" y="54"/>
                    <a:pt x="113" y="214"/>
                    <a:pt x="101" y="256"/>
                  </a:cubicBezTo>
                  <a:cubicBezTo>
                    <a:pt x="86" y="307"/>
                    <a:pt x="52" y="336"/>
                    <a:pt x="22" y="348"/>
                  </a:cubicBezTo>
                  <a:cubicBezTo>
                    <a:pt x="18" y="350"/>
                    <a:pt x="15" y="352"/>
                    <a:pt x="13" y="355"/>
                  </a:cubicBezTo>
                  <a:cubicBezTo>
                    <a:pt x="17" y="212"/>
                    <a:pt x="17" y="85"/>
                    <a:pt x="0" y="31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şḻïḓê"/>
            <p:cNvSpPr/>
            <p:nvPr/>
          </p:nvSpPr>
          <p:spPr bwMode="auto">
            <a:xfrm>
              <a:off x="6601416" y="2916522"/>
              <a:ext cx="466073" cy="1571734"/>
            </a:xfrm>
            <a:custGeom>
              <a:avLst/>
              <a:gdLst>
                <a:gd name="T0" fmla="*/ 100 w 111"/>
                <a:gd name="T1" fmla="*/ 11 h 375"/>
                <a:gd name="T2" fmla="*/ 111 w 111"/>
                <a:gd name="T3" fmla="*/ 309 h 375"/>
                <a:gd name="T4" fmla="*/ 0 w 111"/>
                <a:gd name="T5" fmla="*/ 375 h 375"/>
                <a:gd name="T6" fmla="*/ 0 w 111"/>
                <a:gd name="T7" fmla="*/ 366 h 375"/>
                <a:gd name="T8" fmla="*/ 0 w 111"/>
                <a:gd name="T9" fmla="*/ 358 h 375"/>
                <a:gd name="T10" fmla="*/ 9 w 111"/>
                <a:gd name="T11" fmla="*/ 351 h 375"/>
                <a:gd name="T12" fmla="*/ 88 w 111"/>
                <a:gd name="T13" fmla="*/ 259 h 375"/>
                <a:gd name="T14" fmla="*/ 79 w 111"/>
                <a:gd name="T15" fmla="*/ 3 h 375"/>
                <a:gd name="T16" fmla="*/ 89 w 111"/>
                <a:gd name="T17" fmla="*/ 0 h 375"/>
                <a:gd name="T18" fmla="*/ 100 w 111"/>
                <a:gd name="T19" fmla="*/ 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375">
                  <a:moveTo>
                    <a:pt x="100" y="11"/>
                  </a:moveTo>
                  <a:cubicBezTo>
                    <a:pt x="111" y="309"/>
                    <a:pt x="111" y="309"/>
                    <a:pt x="111" y="309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2" y="355"/>
                    <a:pt x="5" y="353"/>
                    <a:pt x="9" y="351"/>
                  </a:cubicBezTo>
                  <a:cubicBezTo>
                    <a:pt x="39" y="339"/>
                    <a:pt x="73" y="310"/>
                    <a:pt x="88" y="259"/>
                  </a:cubicBezTo>
                  <a:cubicBezTo>
                    <a:pt x="100" y="217"/>
                    <a:pt x="84" y="57"/>
                    <a:pt x="79" y="3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100" y="11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iślíďe"/>
            <p:cNvSpPr/>
            <p:nvPr/>
          </p:nvSpPr>
          <p:spPr bwMode="auto">
            <a:xfrm>
              <a:off x="6601416" y="4207805"/>
              <a:ext cx="474144" cy="423702"/>
            </a:xfrm>
            <a:custGeom>
              <a:avLst/>
              <a:gdLst>
                <a:gd name="T0" fmla="*/ 4 w 235"/>
                <a:gd name="T1" fmla="*/ 210 h 210"/>
                <a:gd name="T2" fmla="*/ 31 w 235"/>
                <a:gd name="T3" fmla="*/ 195 h 210"/>
                <a:gd name="T4" fmla="*/ 35 w 235"/>
                <a:gd name="T5" fmla="*/ 124 h 210"/>
                <a:gd name="T6" fmla="*/ 40 w 235"/>
                <a:gd name="T7" fmla="*/ 203 h 210"/>
                <a:gd name="T8" fmla="*/ 75 w 235"/>
                <a:gd name="T9" fmla="*/ 183 h 210"/>
                <a:gd name="T10" fmla="*/ 81 w 235"/>
                <a:gd name="T11" fmla="*/ 89 h 210"/>
                <a:gd name="T12" fmla="*/ 85 w 235"/>
                <a:gd name="T13" fmla="*/ 176 h 210"/>
                <a:gd name="T14" fmla="*/ 110 w 235"/>
                <a:gd name="T15" fmla="*/ 162 h 210"/>
                <a:gd name="T16" fmla="*/ 125 w 235"/>
                <a:gd name="T17" fmla="*/ 62 h 210"/>
                <a:gd name="T18" fmla="*/ 119 w 235"/>
                <a:gd name="T19" fmla="*/ 149 h 210"/>
                <a:gd name="T20" fmla="*/ 150 w 235"/>
                <a:gd name="T21" fmla="*/ 135 h 210"/>
                <a:gd name="T22" fmla="*/ 160 w 235"/>
                <a:gd name="T23" fmla="*/ 52 h 210"/>
                <a:gd name="T24" fmla="*/ 162 w 235"/>
                <a:gd name="T25" fmla="*/ 120 h 210"/>
                <a:gd name="T26" fmla="*/ 189 w 235"/>
                <a:gd name="T27" fmla="*/ 101 h 210"/>
                <a:gd name="T28" fmla="*/ 194 w 235"/>
                <a:gd name="T29" fmla="*/ 25 h 210"/>
                <a:gd name="T30" fmla="*/ 198 w 235"/>
                <a:gd name="T31" fmla="*/ 97 h 210"/>
                <a:gd name="T32" fmla="*/ 214 w 235"/>
                <a:gd name="T33" fmla="*/ 85 h 210"/>
                <a:gd name="T34" fmla="*/ 217 w 235"/>
                <a:gd name="T35" fmla="*/ 23 h 210"/>
                <a:gd name="T36" fmla="*/ 223 w 235"/>
                <a:gd name="T37" fmla="*/ 79 h 210"/>
                <a:gd name="T38" fmla="*/ 235 w 235"/>
                <a:gd name="T39" fmla="*/ 70 h 210"/>
                <a:gd name="T40" fmla="*/ 231 w 235"/>
                <a:gd name="T41" fmla="*/ 0 h 210"/>
                <a:gd name="T42" fmla="*/ 0 w 235"/>
                <a:gd name="T43" fmla="*/ 133 h 210"/>
                <a:gd name="T44" fmla="*/ 4 w 235"/>
                <a:gd name="T4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5" h="210">
                  <a:moveTo>
                    <a:pt x="4" y="210"/>
                  </a:moveTo>
                  <a:lnTo>
                    <a:pt x="31" y="195"/>
                  </a:lnTo>
                  <a:lnTo>
                    <a:pt x="35" y="124"/>
                  </a:lnTo>
                  <a:lnTo>
                    <a:pt x="40" y="203"/>
                  </a:lnTo>
                  <a:lnTo>
                    <a:pt x="75" y="183"/>
                  </a:lnTo>
                  <a:lnTo>
                    <a:pt x="81" y="89"/>
                  </a:lnTo>
                  <a:lnTo>
                    <a:pt x="85" y="176"/>
                  </a:lnTo>
                  <a:lnTo>
                    <a:pt x="110" y="162"/>
                  </a:lnTo>
                  <a:lnTo>
                    <a:pt x="125" y="62"/>
                  </a:lnTo>
                  <a:lnTo>
                    <a:pt x="119" y="149"/>
                  </a:lnTo>
                  <a:lnTo>
                    <a:pt x="150" y="135"/>
                  </a:lnTo>
                  <a:lnTo>
                    <a:pt x="160" y="52"/>
                  </a:lnTo>
                  <a:lnTo>
                    <a:pt x="162" y="120"/>
                  </a:lnTo>
                  <a:lnTo>
                    <a:pt x="189" y="101"/>
                  </a:lnTo>
                  <a:lnTo>
                    <a:pt x="194" y="25"/>
                  </a:lnTo>
                  <a:lnTo>
                    <a:pt x="198" y="97"/>
                  </a:lnTo>
                  <a:lnTo>
                    <a:pt x="214" y="85"/>
                  </a:lnTo>
                  <a:lnTo>
                    <a:pt x="217" y="23"/>
                  </a:lnTo>
                  <a:lnTo>
                    <a:pt x="223" y="79"/>
                  </a:lnTo>
                  <a:lnTo>
                    <a:pt x="235" y="70"/>
                  </a:lnTo>
                  <a:lnTo>
                    <a:pt x="231" y="0"/>
                  </a:lnTo>
                  <a:lnTo>
                    <a:pt x="0" y="133"/>
                  </a:lnTo>
                  <a:lnTo>
                    <a:pt x="4" y="210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ísļïḓe"/>
            <p:cNvSpPr/>
            <p:nvPr/>
          </p:nvSpPr>
          <p:spPr bwMode="auto">
            <a:xfrm>
              <a:off x="5043807" y="2476679"/>
              <a:ext cx="2039824" cy="1152067"/>
            </a:xfrm>
            <a:custGeom>
              <a:avLst/>
              <a:gdLst>
                <a:gd name="T0" fmla="*/ 0 w 486"/>
                <a:gd name="T1" fmla="*/ 184 h 275"/>
                <a:gd name="T2" fmla="*/ 308 w 486"/>
                <a:gd name="T3" fmla="*/ 85 h 275"/>
                <a:gd name="T4" fmla="*/ 451 w 486"/>
                <a:gd name="T5" fmla="*/ 0 h 275"/>
                <a:gd name="T6" fmla="*/ 486 w 486"/>
                <a:gd name="T7" fmla="*/ 106 h 275"/>
                <a:gd name="T8" fmla="*/ 214 w 486"/>
                <a:gd name="T9" fmla="*/ 258 h 275"/>
                <a:gd name="T10" fmla="*/ 22 w 486"/>
                <a:gd name="T11" fmla="*/ 254 h 275"/>
                <a:gd name="T12" fmla="*/ 0 w 486"/>
                <a:gd name="T13" fmla="*/ 18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75">
                  <a:moveTo>
                    <a:pt x="0" y="184"/>
                  </a:moveTo>
                  <a:cubicBezTo>
                    <a:pt x="84" y="197"/>
                    <a:pt x="211" y="161"/>
                    <a:pt x="308" y="85"/>
                  </a:cubicBezTo>
                  <a:cubicBezTo>
                    <a:pt x="390" y="22"/>
                    <a:pt x="451" y="0"/>
                    <a:pt x="451" y="0"/>
                  </a:cubicBezTo>
                  <a:cubicBezTo>
                    <a:pt x="486" y="106"/>
                    <a:pt x="486" y="106"/>
                    <a:pt x="486" y="106"/>
                  </a:cubicBezTo>
                  <a:cubicBezTo>
                    <a:pt x="486" y="106"/>
                    <a:pt x="373" y="228"/>
                    <a:pt x="214" y="258"/>
                  </a:cubicBezTo>
                  <a:cubicBezTo>
                    <a:pt x="127" y="275"/>
                    <a:pt x="22" y="254"/>
                    <a:pt x="22" y="254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îSļîde"/>
            <p:cNvSpPr/>
            <p:nvPr/>
          </p:nvSpPr>
          <p:spPr bwMode="auto">
            <a:xfrm>
              <a:off x="5124512" y="2807570"/>
              <a:ext cx="1959119" cy="821176"/>
            </a:xfrm>
            <a:custGeom>
              <a:avLst/>
              <a:gdLst>
                <a:gd name="T0" fmla="*/ 467 w 467"/>
                <a:gd name="T1" fmla="*/ 27 h 196"/>
                <a:gd name="T2" fmla="*/ 195 w 467"/>
                <a:gd name="T3" fmla="*/ 179 h 196"/>
                <a:gd name="T4" fmla="*/ 3 w 467"/>
                <a:gd name="T5" fmla="*/ 175 h 196"/>
                <a:gd name="T6" fmla="*/ 0 w 467"/>
                <a:gd name="T7" fmla="*/ 164 h 196"/>
                <a:gd name="T8" fmla="*/ 223 w 467"/>
                <a:gd name="T9" fmla="*/ 146 h 196"/>
                <a:gd name="T10" fmla="*/ 445 w 467"/>
                <a:gd name="T11" fmla="*/ 10 h 196"/>
                <a:gd name="T12" fmla="*/ 458 w 467"/>
                <a:gd name="T13" fmla="*/ 0 h 196"/>
                <a:gd name="T14" fmla="*/ 467 w 467"/>
                <a:gd name="T15" fmla="*/ 2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7" h="196">
                  <a:moveTo>
                    <a:pt x="467" y="27"/>
                  </a:moveTo>
                  <a:cubicBezTo>
                    <a:pt x="467" y="27"/>
                    <a:pt x="354" y="149"/>
                    <a:pt x="195" y="179"/>
                  </a:cubicBezTo>
                  <a:cubicBezTo>
                    <a:pt x="108" y="196"/>
                    <a:pt x="3" y="175"/>
                    <a:pt x="3" y="17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45" y="167"/>
                    <a:pt x="169" y="169"/>
                    <a:pt x="223" y="146"/>
                  </a:cubicBezTo>
                  <a:cubicBezTo>
                    <a:pt x="333" y="99"/>
                    <a:pt x="372" y="64"/>
                    <a:pt x="445" y="10"/>
                  </a:cubicBezTo>
                  <a:cubicBezTo>
                    <a:pt x="450" y="6"/>
                    <a:pt x="454" y="3"/>
                    <a:pt x="458" y="0"/>
                  </a:cubicBezTo>
                  <a:lnTo>
                    <a:pt x="467" y="27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îŝḻïďê"/>
            <p:cNvSpPr/>
            <p:nvPr/>
          </p:nvSpPr>
          <p:spPr bwMode="auto">
            <a:xfrm>
              <a:off x="5786294" y="3876914"/>
              <a:ext cx="151323" cy="149305"/>
            </a:xfrm>
            <a:custGeom>
              <a:avLst/>
              <a:gdLst>
                <a:gd name="T0" fmla="*/ 33 w 36"/>
                <a:gd name="T1" fmla="*/ 13 h 36"/>
                <a:gd name="T2" fmla="*/ 22 w 36"/>
                <a:gd name="T3" fmla="*/ 33 h 36"/>
                <a:gd name="T4" fmla="*/ 2 w 36"/>
                <a:gd name="T5" fmla="*/ 22 h 36"/>
                <a:gd name="T6" fmla="*/ 13 w 36"/>
                <a:gd name="T7" fmla="*/ 2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0"/>
                    <a:pt x="22" y="33"/>
                  </a:cubicBezTo>
                  <a:cubicBezTo>
                    <a:pt x="14" y="36"/>
                    <a:pt x="5" y="31"/>
                    <a:pt x="2" y="22"/>
                  </a:cubicBezTo>
                  <a:cubicBezTo>
                    <a:pt x="0" y="14"/>
                    <a:pt x="4" y="5"/>
                    <a:pt x="13" y="2"/>
                  </a:cubicBezTo>
                  <a:cubicBezTo>
                    <a:pt x="21" y="0"/>
                    <a:pt x="30" y="4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îşļíďê"/>
            <p:cNvSpPr/>
            <p:nvPr/>
          </p:nvSpPr>
          <p:spPr bwMode="auto">
            <a:xfrm>
              <a:off x="5828664" y="4236052"/>
              <a:ext cx="151323" cy="151323"/>
            </a:xfrm>
            <a:custGeom>
              <a:avLst/>
              <a:gdLst>
                <a:gd name="T0" fmla="*/ 34 w 36"/>
                <a:gd name="T1" fmla="*/ 13 h 36"/>
                <a:gd name="T2" fmla="*/ 23 w 36"/>
                <a:gd name="T3" fmla="*/ 33 h 36"/>
                <a:gd name="T4" fmla="*/ 3 w 36"/>
                <a:gd name="T5" fmla="*/ 23 h 36"/>
                <a:gd name="T6" fmla="*/ 13 w 36"/>
                <a:gd name="T7" fmla="*/ 3 h 36"/>
                <a:gd name="T8" fmla="*/ 34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4" y="13"/>
                  </a:moveTo>
                  <a:cubicBezTo>
                    <a:pt x="36" y="21"/>
                    <a:pt x="32" y="30"/>
                    <a:pt x="23" y="33"/>
                  </a:cubicBezTo>
                  <a:cubicBezTo>
                    <a:pt x="15" y="36"/>
                    <a:pt x="6" y="31"/>
                    <a:pt x="3" y="23"/>
                  </a:cubicBezTo>
                  <a:cubicBezTo>
                    <a:pt x="0" y="14"/>
                    <a:pt x="5" y="5"/>
                    <a:pt x="13" y="3"/>
                  </a:cubicBezTo>
                  <a:cubicBezTo>
                    <a:pt x="22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ïśļíďê"/>
            <p:cNvSpPr/>
            <p:nvPr/>
          </p:nvSpPr>
          <p:spPr bwMode="auto">
            <a:xfrm>
              <a:off x="6010250" y="4566943"/>
              <a:ext cx="151323" cy="151323"/>
            </a:xfrm>
            <a:custGeom>
              <a:avLst/>
              <a:gdLst>
                <a:gd name="T0" fmla="*/ 33 w 36"/>
                <a:gd name="T1" fmla="*/ 13 h 36"/>
                <a:gd name="T2" fmla="*/ 23 w 36"/>
                <a:gd name="T3" fmla="*/ 33 h 36"/>
                <a:gd name="T4" fmla="*/ 2 w 36"/>
                <a:gd name="T5" fmla="*/ 23 h 36"/>
                <a:gd name="T6" fmla="*/ 13 w 36"/>
                <a:gd name="T7" fmla="*/ 3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1"/>
                    <a:pt x="23" y="33"/>
                  </a:cubicBezTo>
                  <a:cubicBezTo>
                    <a:pt x="14" y="36"/>
                    <a:pt x="5" y="31"/>
                    <a:pt x="2" y="23"/>
                  </a:cubicBezTo>
                  <a:cubicBezTo>
                    <a:pt x="0" y="14"/>
                    <a:pt x="4" y="5"/>
                    <a:pt x="13" y="3"/>
                  </a:cubicBezTo>
                  <a:cubicBezTo>
                    <a:pt x="21" y="0"/>
                    <a:pt x="30" y="5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íṩľïḓè"/>
            <p:cNvSpPr/>
            <p:nvPr/>
          </p:nvSpPr>
          <p:spPr bwMode="auto">
            <a:xfrm>
              <a:off x="5078106" y="2252721"/>
              <a:ext cx="617395" cy="286503"/>
            </a:xfrm>
            <a:custGeom>
              <a:avLst/>
              <a:gdLst>
                <a:gd name="T0" fmla="*/ 6 w 147"/>
                <a:gd name="T1" fmla="*/ 22 h 68"/>
                <a:gd name="T2" fmla="*/ 22 w 147"/>
                <a:gd name="T3" fmla="*/ 5 h 68"/>
                <a:gd name="T4" fmla="*/ 119 w 147"/>
                <a:gd name="T5" fmla="*/ 5 h 68"/>
                <a:gd name="T6" fmla="*/ 106 w 147"/>
                <a:gd name="T7" fmla="*/ 64 h 68"/>
                <a:gd name="T8" fmla="*/ 6 w 147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8">
                  <a:moveTo>
                    <a:pt x="6" y="22"/>
                  </a:move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47" y="11"/>
                    <a:pt x="147" y="68"/>
                    <a:pt x="106" y="64"/>
                  </a:cubicBezTo>
                  <a:cubicBezTo>
                    <a:pt x="56" y="49"/>
                    <a:pt x="13" y="33"/>
                    <a:pt x="6" y="22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îṡḻîḓê"/>
            <p:cNvSpPr/>
            <p:nvPr/>
          </p:nvSpPr>
          <p:spPr bwMode="auto">
            <a:xfrm>
              <a:off x="5078106" y="2252721"/>
              <a:ext cx="579060" cy="256240"/>
            </a:xfrm>
            <a:custGeom>
              <a:avLst/>
              <a:gdLst>
                <a:gd name="T0" fmla="*/ 138 w 138"/>
                <a:gd name="T1" fmla="*/ 27 h 61"/>
                <a:gd name="T2" fmla="*/ 135 w 138"/>
                <a:gd name="T3" fmla="*/ 36 h 61"/>
                <a:gd name="T4" fmla="*/ 121 w 138"/>
                <a:gd name="T5" fmla="*/ 54 h 61"/>
                <a:gd name="T6" fmla="*/ 93 w 138"/>
                <a:gd name="T7" fmla="*/ 52 h 61"/>
                <a:gd name="T8" fmla="*/ 90 w 138"/>
                <a:gd name="T9" fmla="*/ 40 h 61"/>
                <a:gd name="T10" fmla="*/ 85 w 138"/>
                <a:gd name="T11" fmla="*/ 19 h 61"/>
                <a:gd name="T12" fmla="*/ 79 w 138"/>
                <a:gd name="T13" fmla="*/ 46 h 61"/>
                <a:gd name="T14" fmla="*/ 58 w 138"/>
                <a:gd name="T15" fmla="*/ 40 h 61"/>
                <a:gd name="T16" fmla="*/ 59 w 138"/>
                <a:gd name="T17" fmla="*/ 25 h 61"/>
                <a:gd name="T18" fmla="*/ 55 w 138"/>
                <a:gd name="T19" fmla="*/ 14 h 61"/>
                <a:gd name="T20" fmla="*/ 47 w 138"/>
                <a:gd name="T21" fmla="*/ 33 h 61"/>
                <a:gd name="T22" fmla="*/ 6 w 138"/>
                <a:gd name="T23" fmla="*/ 22 h 61"/>
                <a:gd name="T24" fmla="*/ 22 w 138"/>
                <a:gd name="T25" fmla="*/ 5 h 61"/>
                <a:gd name="T26" fmla="*/ 119 w 138"/>
                <a:gd name="T27" fmla="*/ 5 h 61"/>
                <a:gd name="T28" fmla="*/ 138 w 138"/>
                <a:gd name="T29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61">
                  <a:moveTo>
                    <a:pt x="138" y="27"/>
                  </a:moveTo>
                  <a:cubicBezTo>
                    <a:pt x="137" y="29"/>
                    <a:pt x="136" y="33"/>
                    <a:pt x="135" y="36"/>
                  </a:cubicBezTo>
                  <a:cubicBezTo>
                    <a:pt x="133" y="46"/>
                    <a:pt x="133" y="47"/>
                    <a:pt x="121" y="54"/>
                  </a:cubicBezTo>
                  <a:cubicBezTo>
                    <a:pt x="109" y="61"/>
                    <a:pt x="99" y="53"/>
                    <a:pt x="93" y="52"/>
                  </a:cubicBezTo>
                  <a:cubicBezTo>
                    <a:pt x="88" y="52"/>
                    <a:pt x="90" y="47"/>
                    <a:pt x="90" y="40"/>
                  </a:cubicBezTo>
                  <a:cubicBezTo>
                    <a:pt x="91" y="33"/>
                    <a:pt x="87" y="22"/>
                    <a:pt x="85" y="19"/>
                  </a:cubicBezTo>
                  <a:cubicBezTo>
                    <a:pt x="83" y="17"/>
                    <a:pt x="83" y="41"/>
                    <a:pt x="79" y="46"/>
                  </a:cubicBezTo>
                  <a:cubicBezTo>
                    <a:pt x="74" y="51"/>
                    <a:pt x="65" y="41"/>
                    <a:pt x="58" y="40"/>
                  </a:cubicBezTo>
                  <a:cubicBezTo>
                    <a:pt x="52" y="39"/>
                    <a:pt x="59" y="35"/>
                    <a:pt x="59" y="25"/>
                  </a:cubicBezTo>
                  <a:cubicBezTo>
                    <a:pt x="60" y="16"/>
                    <a:pt x="55" y="14"/>
                    <a:pt x="55" y="14"/>
                  </a:cubicBezTo>
                  <a:cubicBezTo>
                    <a:pt x="55" y="14"/>
                    <a:pt x="53" y="29"/>
                    <a:pt x="47" y="33"/>
                  </a:cubicBezTo>
                  <a:cubicBezTo>
                    <a:pt x="41" y="38"/>
                    <a:pt x="23" y="27"/>
                    <a:pt x="6" y="22"/>
                  </a:cubicBez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29" y="7"/>
                    <a:pt x="136" y="16"/>
                    <a:pt x="138" y="27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ïṣḻîḋê"/>
            <p:cNvSpPr/>
            <p:nvPr/>
          </p:nvSpPr>
          <p:spPr bwMode="auto">
            <a:xfrm>
              <a:off x="5102317" y="2313250"/>
              <a:ext cx="566954" cy="234045"/>
            </a:xfrm>
            <a:custGeom>
              <a:avLst/>
              <a:gdLst>
                <a:gd name="T0" fmla="*/ 100 w 135"/>
                <a:gd name="T1" fmla="*/ 50 h 56"/>
                <a:gd name="T2" fmla="*/ 0 w 135"/>
                <a:gd name="T3" fmla="*/ 8 h 56"/>
                <a:gd name="T4" fmla="*/ 41 w 135"/>
                <a:gd name="T5" fmla="*/ 19 h 56"/>
                <a:gd name="T6" fmla="*/ 49 w 135"/>
                <a:gd name="T7" fmla="*/ 0 h 56"/>
                <a:gd name="T8" fmla="*/ 53 w 135"/>
                <a:gd name="T9" fmla="*/ 11 h 56"/>
                <a:gd name="T10" fmla="*/ 52 w 135"/>
                <a:gd name="T11" fmla="*/ 26 h 56"/>
                <a:gd name="T12" fmla="*/ 73 w 135"/>
                <a:gd name="T13" fmla="*/ 32 h 56"/>
                <a:gd name="T14" fmla="*/ 79 w 135"/>
                <a:gd name="T15" fmla="*/ 5 h 56"/>
                <a:gd name="T16" fmla="*/ 84 w 135"/>
                <a:gd name="T17" fmla="*/ 26 h 56"/>
                <a:gd name="T18" fmla="*/ 87 w 135"/>
                <a:gd name="T19" fmla="*/ 38 h 56"/>
                <a:gd name="T20" fmla="*/ 129 w 135"/>
                <a:gd name="T21" fmla="*/ 22 h 56"/>
                <a:gd name="T22" fmla="*/ 132 w 135"/>
                <a:gd name="T23" fmla="*/ 13 h 56"/>
                <a:gd name="T24" fmla="*/ 100 w 135"/>
                <a:gd name="T2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6">
                  <a:moveTo>
                    <a:pt x="100" y="50"/>
                  </a:moveTo>
                  <a:cubicBezTo>
                    <a:pt x="50" y="35"/>
                    <a:pt x="7" y="19"/>
                    <a:pt x="0" y="8"/>
                  </a:cubicBezTo>
                  <a:cubicBezTo>
                    <a:pt x="17" y="13"/>
                    <a:pt x="35" y="24"/>
                    <a:pt x="41" y="19"/>
                  </a:cubicBezTo>
                  <a:cubicBezTo>
                    <a:pt x="47" y="15"/>
                    <a:pt x="49" y="0"/>
                    <a:pt x="49" y="0"/>
                  </a:cubicBezTo>
                  <a:cubicBezTo>
                    <a:pt x="49" y="0"/>
                    <a:pt x="54" y="2"/>
                    <a:pt x="53" y="11"/>
                  </a:cubicBezTo>
                  <a:cubicBezTo>
                    <a:pt x="53" y="21"/>
                    <a:pt x="46" y="25"/>
                    <a:pt x="52" y="26"/>
                  </a:cubicBezTo>
                  <a:cubicBezTo>
                    <a:pt x="59" y="27"/>
                    <a:pt x="68" y="37"/>
                    <a:pt x="73" y="32"/>
                  </a:cubicBezTo>
                  <a:cubicBezTo>
                    <a:pt x="77" y="27"/>
                    <a:pt x="77" y="3"/>
                    <a:pt x="79" y="5"/>
                  </a:cubicBezTo>
                  <a:cubicBezTo>
                    <a:pt x="81" y="8"/>
                    <a:pt x="85" y="19"/>
                    <a:pt x="84" y="26"/>
                  </a:cubicBezTo>
                  <a:cubicBezTo>
                    <a:pt x="84" y="33"/>
                    <a:pt x="82" y="38"/>
                    <a:pt x="87" y="38"/>
                  </a:cubicBezTo>
                  <a:cubicBezTo>
                    <a:pt x="88" y="38"/>
                    <a:pt x="120" y="56"/>
                    <a:pt x="129" y="22"/>
                  </a:cubicBezTo>
                  <a:cubicBezTo>
                    <a:pt x="130" y="19"/>
                    <a:pt x="131" y="15"/>
                    <a:pt x="132" y="13"/>
                  </a:cubicBezTo>
                  <a:cubicBezTo>
                    <a:pt x="135" y="31"/>
                    <a:pt x="126" y="53"/>
                    <a:pt x="100" y="50"/>
                  </a:cubicBezTo>
                  <a:close/>
                </a:path>
              </a:pathLst>
            </a:custGeom>
            <a:solidFill>
              <a:srgbClr val="F49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ïslíḑê"/>
            <p:cNvSpPr/>
            <p:nvPr/>
          </p:nvSpPr>
          <p:spPr bwMode="auto">
            <a:xfrm>
              <a:off x="5191093" y="1411371"/>
              <a:ext cx="1801744" cy="905916"/>
            </a:xfrm>
            <a:custGeom>
              <a:avLst/>
              <a:gdLst>
                <a:gd name="T0" fmla="*/ 0 w 429"/>
                <a:gd name="T1" fmla="*/ 110 h 216"/>
                <a:gd name="T2" fmla="*/ 415 w 429"/>
                <a:gd name="T3" fmla="*/ 216 h 216"/>
                <a:gd name="T4" fmla="*/ 429 w 429"/>
                <a:gd name="T5" fmla="*/ 146 h 216"/>
                <a:gd name="T6" fmla="*/ 36 w 429"/>
                <a:gd name="T7" fmla="*/ 0 h 216"/>
                <a:gd name="T8" fmla="*/ 0 w 429"/>
                <a:gd name="T9" fmla="*/ 1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216">
                  <a:moveTo>
                    <a:pt x="0" y="110"/>
                  </a:moveTo>
                  <a:cubicBezTo>
                    <a:pt x="145" y="172"/>
                    <a:pt x="221" y="198"/>
                    <a:pt x="415" y="216"/>
                  </a:cubicBezTo>
                  <a:cubicBezTo>
                    <a:pt x="429" y="146"/>
                    <a:pt x="429" y="146"/>
                    <a:pt x="429" y="146"/>
                  </a:cubicBezTo>
                  <a:cubicBezTo>
                    <a:pt x="244" y="112"/>
                    <a:pt x="102" y="50"/>
                    <a:pt x="36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íşlîdè"/>
            <p:cNvSpPr/>
            <p:nvPr/>
          </p:nvSpPr>
          <p:spPr bwMode="auto">
            <a:xfrm>
              <a:off x="5191093" y="1843143"/>
              <a:ext cx="1801744" cy="474144"/>
            </a:xfrm>
            <a:custGeom>
              <a:avLst/>
              <a:gdLst>
                <a:gd name="T0" fmla="*/ 429 w 429"/>
                <a:gd name="T1" fmla="*/ 43 h 113"/>
                <a:gd name="T2" fmla="*/ 415 w 429"/>
                <a:gd name="T3" fmla="*/ 113 h 113"/>
                <a:gd name="T4" fmla="*/ 0 w 429"/>
                <a:gd name="T5" fmla="*/ 7 h 113"/>
                <a:gd name="T6" fmla="*/ 2 w 429"/>
                <a:gd name="T7" fmla="*/ 0 h 113"/>
                <a:gd name="T8" fmla="*/ 289 w 429"/>
                <a:gd name="T9" fmla="*/ 78 h 113"/>
                <a:gd name="T10" fmla="*/ 397 w 429"/>
                <a:gd name="T11" fmla="*/ 66 h 113"/>
                <a:gd name="T12" fmla="*/ 419 w 429"/>
                <a:gd name="T13" fmla="*/ 41 h 113"/>
                <a:gd name="T14" fmla="*/ 429 w 429"/>
                <a:gd name="T15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113">
                  <a:moveTo>
                    <a:pt x="429" y="43"/>
                  </a:moveTo>
                  <a:cubicBezTo>
                    <a:pt x="415" y="113"/>
                    <a:pt x="415" y="113"/>
                    <a:pt x="415" y="113"/>
                  </a:cubicBezTo>
                  <a:cubicBezTo>
                    <a:pt x="221" y="95"/>
                    <a:pt x="145" y="69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7" y="19"/>
                    <a:pt x="193" y="72"/>
                    <a:pt x="289" y="78"/>
                  </a:cubicBezTo>
                  <a:cubicBezTo>
                    <a:pt x="324" y="80"/>
                    <a:pt x="376" y="85"/>
                    <a:pt x="397" y="66"/>
                  </a:cubicBezTo>
                  <a:cubicBezTo>
                    <a:pt x="407" y="58"/>
                    <a:pt x="415" y="51"/>
                    <a:pt x="419" y="41"/>
                  </a:cubicBezTo>
                  <a:cubicBezTo>
                    <a:pt x="422" y="42"/>
                    <a:pt x="425" y="43"/>
                    <a:pt x="429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îś1îḍé"/>
            <p:cNvSpPr/>
            <p:nvPr/>
          </p:nvSpPr>
          <p:spPr bwMode="auto">
            <a:xfrm>
              <a:off x="7311622" y="2057012"/>
              <a:ext cx="377297" cy="369227"/>
            </a:xfrm>
            <a:custGeom>
              <a:avLst/>
              <a:gdLst>
                <a:gd name="T0" fmla="*/ 83 w 90"/>
                <a:gd name="T1" fmla="*/ 57 h 88"/>
                <a:gd name="T2" fmla="*/ 33 w 90"/>
                <a:gd name="T3" fmla="*/ 81 h 88"/>
                <a:gd name="T4" fmla="*/ 7 w 90"/>
                <a:gd name="T5" fmla="*/ 32 h 88"/>
                <a:gd name="T6" fmla="*/ 57 w 90"/>
                <a:gd name="T7" fmla="*/ 7 h 88"/>
                <a:gd name="T8" fmla="*/ 83 w 90"/>
                <a:gd name="T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83" y="57"/>
                  </a:moveTo>
                  <a:cubicBezTo>
                    <a:pt x="77" y="77"/>
                    <a:pt x="54" y="88"/>
                    <a:pt x="33" y="81"/>
                  </a:cubicBezTo>
                  <a:cubicBezTo>
                    <a:pt x="12" y="74"/>
                    <a:pt x="0" y="52"/>
                    <a:pt x="7" y="32"/>
                  </a:cubicBezTo>
                  <a:cubicBezTo>
                    <a:pt x="13" y="11"/>
                    <a:pt x="36" y="0"/>
                    <a:pt x="57" y="7"/>
                  </a:cubicBezTo>
                  <a:cubicBezTo>
                    <a:pt x="78" y="14"/>
                    <a:pt x="90" y="36"/>
                    <a:pt x="83" y="57"/>
                  </a:cubicBez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ïšḻîḍé"/>
            <p:cNvSpPr/>
            <p:nvPr/>
          </p:nvSpPr>
          <p:spPr bwMode="auto">
            <a:xfrm>
              <a:off x="7353992" y="2115523"/>
              <a:ext cx="330891" cy="310715"/>
            </a:xfrm>
            <a:custGeom>
              <a:avLst/>
              <a:gdLst>
                <a:gd name="T0" fmla="*/ 73 w 79"/>
                <a:gd name="T1" fmla="*/ 43 h 74"/>
                <a:gd name="T2" fmla="*/ 23 w 79"/>
                <a:gd name="T3" fmla="*/ 67 h 74"/>
                <a:gd name="T4" fmla="*/ 0 w 79"/>
                <a:gd name="T5" fmla="*/ 49 h 74"/>
                <a:gd name="T6" fmla="*/ 50 w 79"/>
                <a:gd name="T7" fmla="*/ 50 h 74"/>
                <a:gd name="T8" fmla="*/ 60 w 79"/>
                <a:gd name="T9" fmla="*/ 0 h 74"/>
                <a:gd name="T10" fmla="*/ 73 w 79"/>
                <a:gd name="T11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73" y="43"/>
                  </a:moveTo>
                  <a:cubicBezTo>
                    <a:pt x="67" y="63"/>
                    <a:pt x="44" y="74"/>
                    <a:pt x="23" y="67"/>
                  </a:cubicBezTo>
                  <a:cubicBezTo>
                    <a:pt x="13" y="64"/>
                    <a:pt x="5" y="57"/>
                    <a:pt x="0" y="49"/>
                  </a:cubicBezTo>
                  <a:cubicBezTo>
                    <a:pt x="3" y="51"/>
                    <a:pt x="31" y="67"/>
                    <a:pt x="50" y="50"/>
                  </a:cubicBezTo>
                  <a:cubicBezTo>
                    <a:pt x="70" y="31"/>
                    <a:pt x="63" y="11"/>
                    <a:pt x="60" y="0"/>
                  </a:cubicBezTo>
                  <a:cubicBezTo>
                    <a:pt x="73" y="10"/>
                    <a:pt x="79" y="27"/>
                    <a:pt x="73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$1îḓe"/>
            <p:cNvSpPr/>
            <p:nvPr/>
          </p:nvSpPr>
          <p:spPr bwMode="auto">
            <a:xfrm>
              <a:off x="5396891" y="2127628"/>
              <a:ext cx="88776" cy="88776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ïs1îḍê"/>
            <p:cNvSpPr/>
            <p:nvPr/>
          </p:nvSpPr>
          <p:spPr bwMode="auto">
            <a:xfrm>
              <a:off x="5451368" y="215789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6 h 6"/>
                <a:gd name="T4" fmla="*/ 0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6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îSḷîḍê"/>
            <p:cNvSpPr/>
            <p:nvPr/>
          </p:nvSpPr>
          <p:spPr bwMode="auto">
            <a:xfrm>
              <a:off x="5677342" y="2169999"/>
              <a:ext cx="88776" cy="92811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išľíďé"/>
            <p:cNvSpPr/>
            <p:nvPr/>
          </p:nvSpPr>
          <p:spPr bwMode="auto">
            <a:xfrm>
              <a:off x="5731818" y="220833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ï$líďè"/>
            <p:cNvSpPr/>
            <p:nvPr/>
          </p:nvSpPr>
          <p:spPr bwMode="auto">
            <a:xfrm>
              <a:off x="5564355" y="2621948"/>
              <a:ext cx="62547" cy="68599"/>
            </a:xfrm>
            <a:custGeom>
              <a:avLst/>
              <a:gdLst>
                <a:gd name="T0" fmla="*/ 15 w 31"/>
                <a:gd name="T1" fmla="*/ 0 h 34"/>
                <a:gd name="T2" fmla="*/ 0 w 31"/>
                <a:gd name="T3" fmla="*/ 11 h 34"/>
                <a:gd name="T4" fmla="*/ 0 w 31"/>
                <a:gd name="T5" fmla="*/ 27 h 34"/>
                <a:gd name="T6" fmla="*/ 23 w 31"/>
                <a:gd name="T7" fmla="*/ 34 h 34"/>
                <a:gd name="T8" fmla="*/ 31 w 31"/>
                <a:gd name="T9" fmla="*/ 11 h 34"/>
                <a:gd name="T10" fmla="*/ 15 w 3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15" y="0"/>
                  </a:moveTo>
                  <a:lnTo>
                    <a:pt x="0" y="11"/>
                  </a:lnTo>
                  <a:lnTo>
                    <a:pt x="0" y="27"/>
                  </a:lnTo>
                  <a:lnTo>
                    <a:pt x="23" y="34"/>
                  </a:lnTo>
                  <a:lnTo>
                    <a:pt x="31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i$ḷîḋè"/>
            <p:cNvSpPr/>
            <p:nvPr/>
          </p:nvSpPr>
          <p:spPr bwMode="auto">
            <a:xfrm>
              <a:off x="5711641" y="2640106"/>
              <a:ext cx="70618" cy="66582"/>
            </a:xfrm>
            <a:custGeom>
              <a:avLst/>
              <a:gdLst>
                <a:gd name="T0" fmla="*/ 25 w 35"/>
                <a:gd name="T1" fmla="*/ 0 h 33"/>
                <a:gd name="T2" fmla="*/ 8 w 35"/>
                <a:gd name="T3" fmla="*/ 0 h 33"/>
                <a:gd name="T4" fmla="*/ 0 w 35"/>
                <a:gd name="T5" fmla="*/ 14 h 33"/>
                <a:gd name="T6" fmla="*/ 15 w 35"/>
                <a:gd name="T7" fmla="*/ 33 h 33"/>
                <a:gd name="T8" fmla="*/ 35 w 35"/>
                <a:gd name="T9" fmla="*/ 18 h 33"/>
                <a:gd name="T10" fmla="*/ 25 w 35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3">
                  <a:moveTo>
                    <a:pt x="25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5" y="33"/>
                  </a:lnTo>
                  <a:lnTo>
                    <a:pt x="35" y="18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îṧliḓê"/>
            <p:cNvSpPr/>
            <p:nvPr/>
          </p:nvSpPr>
          <p:spPr bwMode="auto">
            <a:xfrm>
              <a:off x="5836734" y="2563436"/>
              <a:ext cx="68599" cy="66582"/>
            </a:xfrm>
            <a:custGeom>
              <a:avLst/>
              <a:gdLst>
                <a:gd name="T0" fmla="*/ 5 w 34"/>
                <a:gd name="T1" fmla="*/ 6 h 33"/>
                <a:gd name="T2" fmla="*/ 21 w 34"/>
                <a:gd name="T3" fmla="*/ 0 h 33"/>
                <a:gd name="T4" fmla="*/ 34 w 34"/>
                <a:gd name="T5" fmla="*/ 11 h 33"/>
                <a:gd name="T6" fmla="*/ 25 w 34"/>
                <a:gd name="T7" fmla="*/ 33 h 33"/>
                <a:gd name="T8" fmla="*/ 0 w 34"/>
                <a:gd name="T9" fmla="*/ 27 h 33"/>
                <a:gd name="T10" fmla="*/ 5 w 34"/>
                <a:gd name="T1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3">
                  <a:moveTo>
                    <a:pt x="5" y="6"/>
                  </a:moveTo>
                  <a:lnTo>
                    <a:pt x="21" y="0"/>
                  </a:lnTo>
                  <a:lnTo>
                    <a:pt x="34" y="11"/>
                  </a:lnTo>
                  <a:lnTo>
                    <a:pt x="25" y="33"/>
                  </a:lnTo>
                  <a:lnTo>
                    <a:pt x="0" y="27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íSḷíďè"/>
            <p:cNvSpPr/>
            <p:nvPr/>
          </p:nvSpPr>
          <p:spPr bwMode="auto">
            <a:xfrm>
              <a:off x="5800417" y="2430273"/>
              <a:ext cx="217904" cy="213869"/>
            </a:xfrm>
            <a:custGeom>
              <a:avLst/>
              <a:gdLst>
                <a:gd name="T0" fmla="*/ 9 w 52"/>
                <a:gd name="T1" fmla="*/ 0 h 51"/>
                <a:gd name="T2" fmla="*/ 15 w 52"/>
                <a:gd name="T3" fmla="*/ 34 h 51"/>
                <a:gd name="T4" fmla="*/ 52 w 52"/>
                <a:gd name="T5" fmla="*/ 46 h 51"/>
                <a:gd name="T6" fmla="*/ 9 w 5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9" y="0"/>
                  </a:moveTo>
                  <a:cubicBezTo>
                    <a:pt x="9" y="0"/>
                    <a:pt x="0" y="17"/>
                    <a:pt x="15" y="34"/>
                  </a:cubicBezTo>
                  <a:cubicBezTo>
                    <a:pt x="29" y="51"/>
                    <a:pt x="52" y="46"/>
                    <a:pt x="52" y="46"/>
                  </a:cubicBezTo>
                  <a:cubicBezTo>
                    <a:pt x="25" y="39"/>
                    <a:pt x="11" y="23"/>
                    <a:pt x="9" y="0"/>
                  </a:cubicBezTo>
                  <a:close/>
                </a:path>
              </a:pathLst>
            </a:custGeom>
            <a:solidFill>
              <a:srgbClr val="B3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ïsļiḑè"/>
            <p:cNvSpPr/>
            <p:nvPr/>
          </p:nvSpPr>
          <p:spPr bwMode="auto">
            <a:xfrm>
              <a:off x="7226881" y="2232545"/>
              <a:ext cx="788894" cy="1018903"/>
            </a:xfrm>
            <a:custGeom>
              <a:avLst/>
              <a:gdLst>
                <a:gd name="T0" fmla="*/ 164 w 188"/>
                <a:gd name="T1" fmla="*/ 7 h 243"/>
                <a:gd name="T2" fmla="*/ 149 w 188"/>
                <a:gd name="T3" fmla="*/ 10 h 243"/>
                <a:gd name="T4" fmla="*/ 111 w 188"/>
                <a:gd name="T5" fmla="*/ 66 h 243"/>
                <a:gd name="T6" fmla="*/ 107 w 188"/>
                <a:gd name="T7" fmla="*/ 11 h 243"/>
                <a:gd name="T8" fmla="*/ 95 w 188"/>
                <a:gd name="T9" fmla="*/ 1 h 243"/>
                <a:gd name="T10" fmla="*/ 85 w 188"/>
                <a:gd name="T11" fmla="*/ 12 h 243"/>
                <a:gd name="T12" fmla="*/ 91 w 188"/>
                <a:gd name="T13" fmla="*/ 95 h 243"/>
                <a:gd name="T14" fmla="*/ 4 w 188"/>
                <a:gd name="T15" fmla="*/ 225 h 243"/>
                <a:gd name="T16" fmla="*/ 7 w 188"/>
                <a:gd name="T17" fmla="*/ 240 h 243"/>
                <a:gd name="T18" fmla="*/ 22 w 188"/>
                <a:gd name="T19" fmla="*/ 237 h 243"/>
                <a:gd name="T20" fmla="*/ 94 w 188"/>
                <a:gd name="T21" fmla="*/ 129 h 243"/>
                <a:gd name="T22" fmla="*/ 97 w 188"/>
                <a:gd name="T23" fmla="*/ 129 h 243"/>
                <a:gd name="T24" fmla="*/ 179 w 188"/>
                <a:gd name="T25" fmla="*/ 102 h 243"/>
                <a:gd name="T26" fmla="*/ 182 w 188"/>
                <a:gd name="T27" fmla="*/ 100 h 243"/>
                <a:gd name="T28" fmla="*/ 186 w 188"/>
                <a:gd name="T29" fmla="*/ 88 h 243"/>
                <a:gd name="T30" fmla="*/ 173 w 188"/>
                <a:gd name="T31" fmla="*/ 81 h 243"/>
                <a:gd name="T32" fmla="*/ 114 w 188"/>
                <a:gd name="T33" fmla="*/ 100 h 243"/>
                <a:gd name="T34" fmla="*/ 167 w 188"/>
                <a:gd name="T35" fmla="*/ 22 h 243"/>
                <a:gd name="T36" fmla="*/ 164 w 188"/>
                <a:gd name="T37" fmla="*/ 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43">
                  <a:moveTo>
                    <a:pt x="164" y="7"/>
                  </a:moveTo>
                  <a:cubicBezTo>
                    <a:pt x="159" y="3"/>
                    <a:pt x="152" y="5"/>
                    <a:pt x="149" y="10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6" y="5"/>
                    <a:pt x="101" y="0"/>
                    <a:pt x="95" y="1"/>
                  </a:cubicBezTo>
                  <a:cubicBezTo>
                    <a:pt x="89" y="1"/>
                    <a:pt x="85" y="6"/>
                    <a:pt x="85" y="12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0" y="230"/>
                    <a:pt x="2" y="236"/>
                    <a:pt x="7" y="240"/>
                  </a:cubicBezTo>
                  <a:cubicBezTo>
                    <a:pt x="12" y="243"/>
                    <a:pt x="18" y="242"/>
                    <a:pt x="22" y="237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5" y="129"/>
                    <a:pt x="96" y="129"/>
                    <a:pt x="97" y="129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80" y="101"/>
                    <a:pt x="181" y="101"/>
                    <a:pt x="182" y="100"/>
                  </a:cubicBezTo>
                  <a:cubicBezTo>
                    <a:pt x="186" y="98"/>
                    <a:pt x="188" y="93"/>
                    <a:pt x="186" y="88"/>
                  </a:cubicBezTo>
                  <a:cubicBezTo>
                    <a:pt x="184" y="82"/>
                    <a:pt x="178" y="79"/>
                    <a:pt x="173" y="81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70" y="17"/>
                    <a:pt x="169" y="10"/>
                    <a:pt x="164" y="7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iṥlîḓé"/>
            <p:cNvSpPr/>
            <p:nvPr/>
          </p:nvSpPr>
          <p:spPr bwMode="auto">
            <a:xfrm>
              <a:off x="7289427" y="1990430"/>
              <a:ext cx="899863" cy="996709"/>
            </a:xfrm>
            <a:custGeom>
              <a:avLst/>
              <a:gdLst>
                <a:gd name="T0" fmla="*/ 8 w 214"/>
                <a:gd name="T1" fmla="*/ 192 h 238"/>
                <a:gd name="T2" fmla="*/ 94 w 214"/>
                <a:gd name="T3" fmla="*/ 238 h 238"/>
                <a:gd name="T4" fmla="*/ 112 w 214"/>
                <a:gd name="T5" fmla="*/ 196 h 238"/>
                <a:gd name="T6" fmla="*/ 184 w 214"/>
                <a:gd name="T7" fmla="*/ 146 h 238"/>
                <a:gd name="T8" fmla="*/ 111 w 214"/>
                <a:gd name="T9" fmla="*/ 12 h 238"/>
                <a:gd name="T10" fmla="*/ 47 w 214"/>
                <a:gd name="T11" fmla="*/ 125 h 238"/>
                <a:gd name="T12" fmla="*/ 28 w 214"/>
                <a:gd name="T13" fmla="*/ 79 h 238"/>
                <a:gd name="T14" fmla="*/ 32 w 214"/>
                <a:gd name="T15" fmla="*/ 157 h 238"/>
                <a:gd name="T16" fmla="*/ 8 w 214"/>
                <a:gd name="T17" fmla="*/ 19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38">
                  <a:moveTo>
                    <a:pt x="8" y="192"/>
                  </a:moveTo>
                  <a:cubicBezTo>
                    <a:pt x="94" y="238"/>
                    <a:pt x="94" y="238"/>
                    <a:pt x="94" y="238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2" y="196"/>
                    <a:pt x="169" y="175"/>
                    <a:pt x="184" y="146"/>
                  </a:cubicBezTo>
                  <a:cubicBezTo>
                    <a:pt x="214" y="87"/>
                    <a:pt x="156" y="0"/>
                    <a:pt x="111" y="12"/>
                  </a:cubicBezTo>
                  <a:cubicBezTo>
                    <a:pt x="77" y="21"/>
                    <a:pt x="39" y="97"/>
                    <a:pt x="47" y="125"/>
                  </a:cubicBezTo>
                  <a:cubicBezTo>
                    <a:pt x="47" y="125"/>
                    <a:pt x="40" y="82"/>
                    <a:pt x="28" y="79"/>
                  </a:cubicBezTo>
                  <a:cubicBezTo>
                    <a:pt x="0" y="74"/>
                    <a:pt x="3" y="143"/>
                    <a:pt x="32" y="157"/>
                  </a:cubicBezTo>
                  <a:lnTo>
                    <a:pt x="8" y="192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ïṣlîḑè"/>
            <p:cNvSpPr/>
            <p:nvPr/>
          </p:nvSpPr>
          <p:spPr bwMode="auto">
            <a:xfrm>
              <a:off x="7420574" y="2048942"/>
              <a:ext cx="746523" cy="938198"/>
            </a:xfrm>
            <a:custGeom>
              <a:avLst/>
              <a:gdLst>
                <a:gd name="T0" fmla="*/ 21 w 178"/>
                <a:gd name="T1" fmla="*/ 150 h 224"/>
                <a:gd name="T2" fmla="*/ 0 w 178"/>
                <a:gd name="T3" fmla="*/ 191 h 224"/>
                <a:gd name="T4" fmla="*/ 63 w 178"/>
                <a:gd name="T5" fmla="*/ 224 h 224"/>
                <a:gd name="T6" fmla="*/ 81 w 178"/>
                <a:gd name="T7" fmla="*/ 182 h 224"/>
                <a:gd name="T8" fmla="*/ 153 w 178"/>
                <a:gd name="T9" fmla="*/ 132 h 224"/>
                <a:gd name="T10" fmla="*/ 105 w 178"/>
                <a:gd name="T11" fmla="*/ 0 h 224"/>
                <a:gd name="T12" fmla="*/ 112 w 178"/>
                <a:gd name="T13" fmla="*/ 31 h 224"/>
                <a:gd name="T14" fmla="*/ 21 w 178"/>
                <a:gd name="T15" fmla="*/ 15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24">
                  <a:moveTo>
                    <a:pt x="21" y="150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81" y="182"/>
                    <a:pt x="138" y="161"/>
                    <a:pt x="153" y="132"/>
                  </a:cubicBezTo>
                  <a:cubicBezTo>
                    <a:pt x="178" y="84"/>
                    <a:pt x="143" y="16"/>
                    <a:pt x="105" y="0"/>
                  </a:cubicBezTo>
                  <a:cubicBezTo>
                    <a:pt x="108" y="9"/>
                    <a:pt x="111" y="19"/>
                    <a:pt x="112" y="31"/>
                  </a:cubicBezTo>
                  <a:cubicBezTo>
                    <a:pt x="115" y="93"/>
                    <a:pt x="21" y="150"/>
                    <a:pt x="21" y="150"/>
                  </a:cubicBez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762" y="2000250"/>
            <a:ext cx="2857500" cy="285750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8288051" y="1536593"/>
            <a:ext cx="29706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800" b="1" dirty="0"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春风 秋风</a:t>
            </a:r>
            <a:endParaRPr lang="zh-CN" altLang="en-US" sz="4800" b="1" dirty="0"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85248" y="2820529"/>
            <a:ext cx="2473489" cy="1306286"/>
            <a:chOff x="5723435" y="4798100"/>
            <a:chExt cx="2473489" cy="1306286"/>
          </a:xfrm>
          <a:solidFill>
            <a:srgbClr val="FFC000"/>
          </a:solidFill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5723435" y="4798100"/>
              <a:ext cx="624115" cy="1306286"/>
            </a:xfrm>
            <a:prstGeom prst="rect">
              <a:avLst/>
            </a:prstGeom>
            <a:grpFill/>
          </p:spPr>
        </p:pic>
        <p:sp>
          <p:nvSpPr>
            <p:cNvPr id="44" name="矩形 43"/>
            <p:cNvSpPr/>
            <p:nvPr/>
          </p:nvSpPr>
          <p:spPr>
            <a:xfrm>
              <a:off x="6468566" y="5035745"/>
              <a:ext cx="1728358" cy="70788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4000" b="1" dirty="0">
                  <a:solidFill>
                    <a:srgbClr val="A2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横斜钩</a:t>
              </a:r>
              <a:endParaRPr lang="zh-CN" altLang="en-US" sz="4000" b="1" dirty="0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157935" y="4619062"/>
            <a:ext cx="3822261" cy="1745918"/>
            <a:chOff x="6928580" y="3825752"/>
            <a:chExt cx="2033258" cy="1309439"/>
          </a:xfrm>
        </p:grpSpPr>
        <p:grpSp>
          <p:nvGrpSpPr>
            <p:cNvPr id="47" name="0cc8be5e-2c5b-4892-8a38-7d936ac066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4"/>
              </p:custDataLst>
            </p:nvPr>
          </p:nvGrpSpPr>
          <p:grpSpPr>
            <a:xfrm>
              <a:off x="8054970" y="4140201"/>
              <a:ext cx="906868" cy="994990"/>
              <a:chOff x="3659926" y="959408"/>
              <a:chExt cx="4872148" cy="5345584"/>
            </a:xfrm>
          </p:grpSpPr>
          <p:sp>
            <p:nvSpPr>
              <p:cNvPr id="51" name="îšļiḓe"/>
              <p:cNvSpPr/>
              <p:nvPr/>
            </p:nvSpPr>
            <p:spPr>
              <a:xfrm>
                <a:off x="3659926" y="4627895"/>
                <a:ext cx="553995" cy="553265"/>
              </a:xfrm>
              <a:custGeom>
                <a:avLst/>
                <a:gdLst>
                  <a:gd name="connsiteX0" fmla="*/ 702613 w 711229"/>
                  <a:gd name="connsiteY0" fmla="*/ 690159 h 710292"/>
                  <a:gd name="connsiteX1" fmla="*/ 691820 w 711229"/>
                  <a:gd name="connsiteY1" fmla="*/ 700952 h 710292"/>
                  <a:gd name="connsiteX2" fmla="*/ 647815 w 711229"/>
                  <a:gd name="connsiteY2" fmla="*/ 700952 h 710292"/>
                  <a:gd name="connsiteX3" fmla="*/ 9340 w 711229"/>
                  <a:gd name="connsiteY3" fmla="*/ 64138 h 710292"/>
                  <a:gd name="connsiteX4" fmla="*/ 9340 w 711229"/>
                  <a:gd name="connsiteY4" fmla="*/ 20134 h 710292"/>
                  <a:gd name="connsiteX5" fmla="*/ 20134 w 711229"/>
                  <a:gd name="connsiteY5" fmla="*/ 9340 h 710292"/>
                  <a:gd name="connsiteX6" fmla="*/ 64138 w 711229"/>
                  <a:gd name="connsiteY6" fmla="*/ 9340 h 710292"/>
                  <a:gd name="connsiteX7" fmla="*/ 701783 w 711229"/>
                  <a:gd name="connsiteY7" fmla="*/ 646985 h 710292"/>
                  <a:gd name="connsiteX8" fmla="*/ 702613 w 711229"/>
                  <a:gd name="connsiteY8" fmla="*/ 690159 h 710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1229" h="710292">
                    <a:moveTo>
                      <a:pt x="702613" y="690159"/>
                    </a:moveTo>
                    <a:lnTo>
                      <a:pt x="691820" y="700952"/>
                    </a:lnTo>
                    <a:cubicBezTo>
                      <a:pt x="679366" y="713406"/>
                      <a:pt x="659439" y="713406"/>
                      <a:pt x="647815" y="700952"/>
                    </a:cubicBezTo>
                    <a:lnTo>
                      <a:pt x="9340" y="64138"/>
                    </a:lnTo>
                    <a:cubicBezTo>
                      <a:pt x="-3113" y="51684"/>
                      <a:pt x="-3113" y="31758"/>
                      <a:pt x="9340" y="20134"/>
                    </a:cubicBezTo>
                    <a:lnTo>
                      <a:pt x="20134" y="9340"/>
                    </a:lnTo>
                    <a:cubicBezTo>
                      <a:pt x="32588" y="-3113"/>
                      <a:pt x="52514" y="-3113"/>
                      <a:pt x="64138" y="9340"/>
                    </a:cubicBezTo>
                    <a:lnTo>
                      <a:pt x="701783" y="646985"/>
                    </a:lnTo>
                    <a:cubicBezTo>
                      <a:pt x="714237" y="657779"/>
                      <a:pt x="714237" y="677705"/>
                      <a:pt x="702613" y="690159"/>
                    </a:cubicBezTo>
                    <a:close/>
                  </a:path>
                </a:pathLst>
              </a:custGeom>
              <a:solidFill>
                <a:srgbClr val="032066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îṣļîďé"/>
              <p:cNvSpPr/>
              <p:nvPr/>
            </p:nvSpPr>
            <p:spPr>
              <a:xfrm>
                <a:off x="3727185" y="4693860"/>
                <a:ext cx="105091" cy="105091"/>
              </a:xfrm>
              <a:custGeom>
                <a:avLst/>
                <a:gdLst>
                  <a:gd name="connsiteX0" fmla="*/ 1868 w 134918"/>
                  <a:gd name="connsiteY0" fmla="*/ 4359 h 134918"/>
                  <a:gd name="connsiteX1" fmla="*/ 4359 w 134918"/>
                  <a:gd name="connsiteY1" fmla="*/ 1868 h 134918"/>
                  <a:gd name="connsiteX2" fmla="*/ 12662 w 134918"/>
                  <a:gd name="connsiteY2" fmla="*/ 1868 h 134918"/>
                  <a:gd name="connsiteX3" fmla="*/ 133050 w 134918"/>
                  <a:gd name="connsiteY3" fmla="*/ 122257 h 134918"/>
                  <a:gd name="connsiteX4" fmla="*/ 133050 w 134918"/>
                  <a:gd name="connsiteY4" fmla="*/ 130559 h 134918"/>
                  <a:gd name="connsiteX5" fmla="*/ 130559 w 134918"/>
                  <a:gd name="connsiteY5" fmla="*/ 133051 h 134918"/>
                  <a:gd name="connsiteX6" fmla="*/ 122257 w 134918"/>
                  <a:gd name="connsiteY6" fmla="*/ 133051 h 134918"/>
                  <a:gd name="connsiteX7" fmla="*/ 1868 w 134918"/>
                  <a:gd name="connsiteY7" fmla="*/ 12662 h 134918"/>
                  <a:gd name="connsiteX8" fmla="*/ 1868 w 134918"/>
                  <a:gd name="connsiteY8" fmla="*/ 4359 h 134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918" h="134918">
                    <a:moveTo>
                      <a:pt x="1868" y="4359"/>
                    </a:moveTo>
                    <a:lnTo>
                      <a:pt x="4359" y="1868"/>
                    </a:lnTo>
                    <a:cubicBezTo>
                      <a:pt x="6850" y="-623"/>
                      <a:pt x="10171" y="-623"/>
                      <a:pt x="12662" y="1868"/>
                    </a:cubicBezTo>
                    <a:lnTo>
                      <a:pt x="133050" y="122257"/>
                    </a:lnTo>
                    <a:cubicBezTo>
                      <a:pt x="135541" y="124748"/>
                      <a:pt x="135541" y="128069"/>
                      <a:pt x="133050" y="130559"/>
                    </a:cubicBezTo>
                    <a:lnTo>
                      <a:pt x="130559" y="133051"/>
                    </a:lnTo>
                    <a:cubicBezTo>
                      <a:pt x="128069" y="135541"/>
                      <a:pt x="124748" y="135541"/>
                      <a:pt x="122257" y="133051"/>
                    </a:cubicBezTo>
                    <a:lnTo>
                      <a:pt x="1868" y="12662"/>
                    </a:lnTo>
                    <a:cubicBezTo>
                      <a:pt x="-623" y="10171"/>
                      <a:pt x="-623" y="6850"/>
                      <a:pt x="1868" y="4359"/>
                    </a:cubicBez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ïsľîde"/>
              <p:cNvSpPr/>
              <p:nvPr/>
            </p:nvSpPr>
            <p:spPr>
              <a:xfrm>
                <a:off x="3859115" y="4825790"/>
                <a:ext cx="47533" cy="47533"/>
              </a:xfrm>
              <a:custGeom>
                <a:avLst/>
                <a:gdLst>
                  <a:gd name="connsiteX0" fmla="*/ 1868 w 61024"/>
                  <a:gd name="connsiteY0" fmla="*/ 4359 h 61024"/>
                  <a:gd name="connsiteX1" fmla="*/ 4359 w 61024"/>
                  <a:gd name="connsiteY1" fmla="*/ 1868 h 61024"/>
                  <a:gd name="connsiteX2" fmla="*/ 12662 w 61024"/>
                  <a:gd name="connsiteY2" fmla="*/ 1868 h 61024"/>
                  <a:gd name="connsiteX3" fmla="*/ 59156 w 61024"/>
                  <a:gd name="connsiteY3" fmla="*/ 48363 h 61024"/>
                  <a:gd name="connsiteX4" fmla="*/ 59156 w 61024"/>
                  <a:gd name="connsiteY4" fmla="*/ 56665 h 61024"/>
                  <a:gd name="connsiteX5" fmla="*/ 56666 w 61024"/>
                  <a:gd name="connsiteY5" fmla="*/ 59157 h 61024"/>
                  <a:gd name="connsiteX6" fmla="*/ 48363 w 61024"/>
                  <a:gd name="connsiteY6" fmla="*/ 59157 h 61024"/>
                  <a:gd name="connsiteX7" fmla="*/ 1868 w 61024"/>
                  <a:gd name="connsiteY7" fmla="*/ 12661 h 61024"/>
                  <a:gd name="connsiteX8" fmla="*/ 1868 w 61024"/>
                  <a:gd name="connsiteY8" fmla="*/ 4359 h 61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024" h="61024">
                    <a:moveTo>
                      <a:pt x="1868" y="4359"/>
                    </a:moveTo>
                    <a:lnTo>
                      <a:pt x="4359" y="1868"/>
                    </a:lnTo>
                    <a:cubicBezTo>
                      <a:pt x="6850" y="-623"/>
                      <a:pt x="10171" y="-623"/>
                      <a:pt x="12662" y="1868"/>
                    </a:cubicBezTo>
                    <a:lnTo>
                      <a:pt x="59156" y="48363"/>
                    </a:lnTo>
                    <a:cubicBezTo>
                      <a:pt x="61647" y="50854"/>
                      <a:pt x="61647" y="54175"/>
                      <a:pt x="59156" y="56665"/>
                    </a:cubicBezTo>
                    <a:lnTo>
                      <a:pt x="56666" y="59157"/>
                    </a:lnTo>
                    <a:cubicBezTo>
                      <a:pt x="54175" y="61647"/>
                      <a:pt x="50854" y="61647"/>
                      <a:pt x="48363" y="59157"/>
                    </a:cubicBezTo>
                    <a:lnTo>
                      <a:pt x="1868" y="12661"/>
                    </a:lnTo>
                    <a:cubicBezTo>
                      <a:pt x="-623" y="10171"/>
                      <a:pt x="-623" y="6849"/>
                      <a:pt x="1868" y="4359"/>
                    </a:cubicBez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îšḻiďè"/>
              <p:cNvSpPr/>
              <p:nvPr/>
            </p:nvSpPr>
            <p:spPr>
              <a:xfrm>
                <a:off x="5397168" y="2542396"/>
                <a:ext cx="878621" cy="899447"/>
              </a:xfrm>
              <a:custGeom>
                <a:avLst/>
                <a:gdLst>
                  <a:gd name="connsiteX0" fmla="*/ 1115048 w 1127989"/>
                  <a:gd name="connsiteY0" fmla="*/ 298896 h 1154726"/>
                  <a:gd name="connsiteX1" fmla="*/ 308859 w 1127989"/>
                  <a:gd name="connsiteY1" fmla="*/ 0 h 1154726"/>
                  <a:gd name="connsiteX2" fmla="*/ 0 w 1127989"/>
                  <a:gd name="connsiteY2" fmla="*/ 542164 h 1154726"/>
                  <a:gd name="connsiteX3" fmla="*/ 141976 w 1127989"/>
                  <a:gd name="connsiteY3" fmla="*/ 694103 h 1154726"/>
                  <a:gd name="connsiteX4" fmla="*/ 50646 w 1127989"/>
                  <a:gd name="connsiteY4" fmla="*/ 1048626 h 1154726"/>
                  <a:gd name="connsiteX5" fmla="*/ 993829 w 1127989"/>
                  <a:gd name="connsiteY5" fmla="*/ 865968 h 1154726"/>
                  <a:gd name="connsiteX6" fmla="*/ 1115048 w 1127989"/>
                  <a:gd name="connsiteY6" fmla="*/ 298896 h 1154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7989" h="1154726">
                    <a:moveTo>
                      <a:pt x="1115048" y="298896"/>
                    </a:moveTo>
                    <a:cubicBezTo>
                      <a:pt x="1089309" y="192622"/>
                      <a:pt x="390225" y="324634"/>
                      <a:pt x="308859" y="0"/>
                    </a:cubicBezTo>
                    <a:cubicBezTo>
                      <a:pt x="308859" y="0"/>
                      <a:pt x="192622" y="187640"/>
                      <a:pt x="0" y="542164"/>
                    </a:cubicBezTo>
                    <a:cubicBezTo>
                      <a:pt x="0" y="542164"/>
                      <a:pt x="126200" y="599452"/>
                      <a:pt x="141976" y="694103"/>
                    </a:cubicBezTo>
                    <a:cubicBezTo>
                      <a:pt x="182659" y="937371"/>
                      <a:pt x="50646" y="1048626"/>
                      <a:pt x="50646" y="1048626"/>
                    </a:cubicBezTo>
                    <a:cubicBezTo>
                      <a:pt x="50646" y="1048626"/>
                      <a:pt x="616058" y="1382394"/>
                      <a:pt x="993829" y="865968"/>
                    </a:cubicBezTo>
                    <a:cubicBezTo>
                      <a:pt x="1186451" y="602773"/>
                      <a:pt x="1115048" y="298896"/>
                      <a:pt x="1115048" y="29889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BBBB"/>
                  </a:gs>
                  <a:gs pos="85000">
                    <a:srgbClr val="FF8989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isḷîďe"/>
              <p:cNvSpPr/>
              <p:nvPr/>
            </p:nvSpPr>
            <p:spPr>
              <a:xfrm>
                <a:off x="5000084" y="959408"/>
                <a:ext cx="1351637" cy="1560033"/>
              </a:xfrm>
              <a:custGeom>
                <a:avLst/>
                <a:gdLst>
                  <a:gd name="connsiteX0" fmla="*/ 0 w 1735256"/>
                  <a:gd name="connsiteY0" fmla="*/ 832535 h 2002799"/>
                  <a:gd name="connsiteX1" fmla="*/ 58119 w 1735256"/>
                  <a:gd name="connsiteY1" fmla="*/ 683087 h 2002799"/>
                  <a:gd name="connsiteX2" fmla="*/ 744749 w 1735256"/>
                  <a:gd name="connsiteY2" fmla="*/ 10571 h 2002799"/>
                  <a:gd name="connsiteX3" fmla="*/ 1654721 w 1735256"/>
                  <a:gd name="connsiteY3" fmla="*/ 683917 h 2002799"/>
                  <a:gd name="connsiteX4" fmla="*/ 1502782 w 1735256"/>
                  <a:gd name="connsiteY4" fmla="*/ 1724241 h 2002799"/>
                  <a:gd name="connsiteX5" fmla="*/ 1735257 w 1735256"/>
                  <a:gd name="connsiteY5" fmla="*/ 1951734 h 2002799"/>
                  <a:gd name="connsiteX6" fmla="*/ 1213019 w 1735256"/>
                  <a:gd name="connsiteY6" fmla="*/ 1779038 h 2002799"/>
                  <a:gd name="connsiteX7" fmla="*/ 893367 w 1735256"/>
                  <a:gd name="connsiteY7" fmla="*/ 720449 h 2002799"/>
                  <a:gd name="connsiteX8" fmla="*/ 368638 w 1735256"/>
                  <a:gd name="connsiteY8" fmla="*/ 879030 h 2002799"/>
                  <a:gd name="connsiteX9" fmla="*/ 0 w 1735256"/>
                  <a:gd name="connsiteY9" fmla="*/ 832535 h 2002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35256" h="2002797">
                    <a:moveTo>
                      <a:pt x="0" y="832535"/>
                    </a:moveTo>
                    <a:cubicBezTo>
                      <a:pt x="0" y="832535"/>
                      <a:pt x="54798" y="769434"/>
                      <a:pt x="58119" y="683087"/>
                    </a:cubicBezTo>
                    <a:cubicBezTo>
                      <a:pt x="68082" y="439819"/>
                      <a:pt x="298066" y="74501"/>
                      <a:pt x="744749" y="10571"/>
                    </a:cubicBezTo>
                    <a:cubicBezTo>
                      <a:pt x="1360807" y="-77437"/>
                      <a:pt x="1609056" y="404947"/>
                      <a:pt x="1654721" y="683917"/>
                    </a:cubicBezTo>
                    <a:cubicBezTo>
                      <a:pt x="1732766" y="1161320"/>
                      <a:pt x="1517727" y="1603022"/>
                      <a:pt x="1502782" y="1724241"/>
                    </a:cubicBezTo>
                    <a:cubicBezTo>
                      <a:pt x="1485347" y="1867877"/>
                      <a:pt x="1577506" y="1945922"/>
                      <a:pt x="1735257" y="1951734"/>
                    </a:cubicBezTo>
                    <a:cubicBezTo>
                      <a:pt x="1735257" y="1951734"/>
                      <a:pt x="1356655" y="2145186"/>
                      <a:pt x="1213019" y="1779038"/>
                    </a:cubicBezTo>
                    <a:cubicBezTo>
                      <a:pt x="1037003" y="1329034"/>
                      <a:pt x="1183130" y="835856"/>
                      <a:pt x="893367" y="720449"/>
                    </a:cubicBezTo>
                    <a:cubicBezTo>
                      <a:pt x="670855" y="631610"/>
                      <a:pt x="368638" y="879030"/>
                      <a:pt x="368638" y="879030"/>
                    </a:cubicBezTo>
                    <a:lnTo>
                      <a:pt x="0" y="832535"/>
                    </a:lnTo>
                    <a:close/>
                  </a:path>
                </a:pathLst>
              </a:custGeom>
              <a:gradFill>
                <a:gsLst>
                  <a:gs pos="22000">
                    <a:srgbClr val="022A63"/>
                  </a:gs>
                  <a:gs pos="77000">
                    <a:srgbClr val="011431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íşľïḑê"/>
              <p:cNvSpPr/>
              <p:nvPr/>
            </p:nvSpPr>
            <p:spPr>
              <a:xfrm>
                <a:off x="5397168" y="2629056"/>
                <a:ext cx="220530" cy="410018"/>
              </a:xfrm>
              <a:custGeom>
                <a:avLst/>
                <a:gdLst>
                  <a:gd name="connsiteX0" fmla="*/ 283121 w 283120"/>
                  <a:gd name="connsiteY0" fmla="*/ 0 h 526388"/>
                  <a:gd name="connsiteX1" fmla="*/ 218360 w 283120"/>
                  <a:gd name="connsiteY1" fmla="*/ 29059 h 526388"/>
                  <a:gd name="connsiteX2" fmla="*/ 0 w 283120"/>
                  <a:gd name="connsiteY2" fmla="*/ 430908 h 526388"/>
                  <a:gd name="connsiteX3" fmla="*/ 117898 w 283120"/>
                  <a:gd name="connsiteY3" fmla="*/ 526389 h 526388"/>
                  <a:gd name="connsiteX4" fmla="*/ 117898 w 283120"/>
                  <a:gd name="connsiteY4" fmla="*/ 526389 h 526388"/>
                  <a:gd name="connsiteX5" fmla="*/ 283121 w 283120"/>
                  <a:gd name="connsiteY5" fmla="*/ 0 h 526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120" h="526388">
                    <a:moveTo>
                      <a:pt x="283121" y="0"/>
                    </a:moveTo>
                    <a:lnTo>
                      <a:pt x="218360" y="29059"/>
                    </a:lnTo>
                    <a:cubicBezTo>
                      <a:pt x="162732" y="132012"/>
                      <a:pt x="88008" y="269837"/>
                      <a:pt x="0" y="430908"/>
                    </a:cubicBezTo>
                    <a:cubicBezTo>
                      <a:pt x="0" y="430908"/>
                      <a:pt x="77215" y="465779"/>
                      <a:pt x="117898" y="526389"/>
                    </a:cubicBezTo>
                    <a:lnTo>
                      <a:pt x="117898" y="526389"/>
                    </a:lnTo>
                    <a:lnTo>
                      <a:pt x="283121" y="0"/>
                    </a:lnTo>
                    <a:close/>
                  </a:path>
                </a:pathLst>
              </a:custGeom>
              <a:solidFill>
                <a:srgbClr val="022A63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îṥḷíde"/>
              <p:cNvSpPr/>
              <p:nvPr/>
            </p:nvSpPr>
            <p:spPr>
              <a:xfrm>
                <a:off x="3704519" y="5712601"/>
                <a:ext cx="681832" cy="317949"/>
              </a:xfrm>
              <a:custGeom>
                <a:avLst/>
                <a:gdLst>
                  <a:gd name="connsiteX0" fmla="*/ 875348 w 875348"/>
                  <a:gd name="connsiteY0" fmla="*/ 303877 h 408188"/>
                  <a:gd name="connsiteX1" fmla="*/ 530788 w 875348"/>
                  <a:gd name="connsiteY1" fmla="*/ 354523 h 408188"/>
                  <a:gd name="connsiteX2" fmla="*/ 192869 w 875348"/>
                  <a:gd name="connsiteY2" fmla="*/ 398528 h 408188"/>
                  <a:gd name="connsiteX3" fmla="*/ 128939 w 875348"/>
                  <a:gd name="connsiteY3" fmla="*/ 348712 h 408188"/>
                  <a:gd name="connsiteX4" fmla="*/ 273405 w 875348"/>
                  <a:gd name="connsiteY4" fmla="*/ 282291 h 408188"/>
                  <a:gd name="connsiteX5" fmla="*/ 129769 w 875348"/>
                  <a:gd name="connsiteY5" fmla="*/ 291423 h 408188"/>
                  <a:gd name="connsiteX6" fmla="*/ 52554 w 875348"/>
                  <a:gd name="connsiteY6" fmla="*/ 407661 h 408188"/>
                  <a:gd name="connsiteX7" fmla="*/ 14362 w 875348"/>
                  <a:gd name="connsiteY7" fmla="*/ 214209 h 408188"/>
                  <a:gd name="connsiteX8" fmla="*/ 413720 w 875348"/>
                  <a:gd name="connsiteY8" fmla="*/ 116237 h 408188"/>
                  <a:gd name="connsiteX9" fmla="*/ 804776 w 875348"/>
                  <a:gd name="connsiteY9" fmla="*/ 0 h 408188"/>
                  <a:gd name="connsiteX10" fmla="*/ 875348 w 875348"/>
                  <a:gd name="connsiteY10" fmla="*/ 303877 h 408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75348" h="408188">
                    <a:moveTo>
                      <a:pt x="875348" y="303877"/>
                    </a:moveTo>
                    <a:cubicBezTo>
                      <a:pt x="837156" y="293084"/>
                      <a:pt x="576452" y="308859"/>
                      <a:pt x="530788" y="354523"/>
                    </a:cubicBezTo>
                    <a:cubicBezTo>
                      <a:pt x="460215" y="425096"/>
                      <a:pt x="281708" y="387734"/>
                      <a:pt x="192869" y="398528"/>
                    </a:cubicBezTo>
                    <a:cubicBezTo>
                      <a:pt x="84104" y="411812"/>
                      <a:pt x="85765" y="352863"/>
                      <a:pt x="128939" y="348712"/>
                    </a:cubicBezTo>
                    <a:cubicBezTo>
                      <a:pt x="267593" y="334597"/>
                      <a:pt x="272575" y="312180"/>
                      <a:pt x="273405" y="282291"/>
                    </a:cubicBezTo>
                    <a:cubicBezTo>
                      <a:pt x="273405" y="253231"/>
                      <a:pt x="206153" y="253231"/>
                      <a:pt x="129769" y="291423"/>
                    </a:cubicBezTo>
                    <a:cubicBezTo>
                      <a:pt x="64178" y="323804"/>
                      <a:pt x="80783" y="400188"/>
                      <a:pt x="52554" y="407661"/>
                    </a:cubicBezTo>
                    <a:cubicBezTo>
                      <a:pt x="14362" y="416793"/>
                      <a:pt x="-20509" y="305538"/>
                      <a:pt x="14362" y="214209"/>
                    </a:cubicBezTo>
                    <a:cubicBezTo>
                      <a:pt x="91577" y="13284"/>
                      <a:pt x="301634" y="103783"/>
                      <a:pt x="413720" y="116237"/>
                    </a:cubicBezTo>
                    <a:cubicBezTo>
                      <a:pt x="512522" y="127031"/>
                      <a:pt x="703483" y="40683"/>
                      <a:pt x="804776" y="0"/>
                    </a:cubicBezTo>
                    <a:lnTo>
                      <a:pt x="875348" y="303877"/>
                    </a:lnTo>
                    <a:close/>
                  </a:path>
                </a:pathLst>
              </a:custGeom>
              <a:gradFill>
                <a:gsLst>
                  <a:gs pos="23000">
                    <a:srgbClr val="FFBBBB"/>
                  </a:gs>
                  <a:gs pos="84000">
                    <a:srgbClr val="FF8989"/>
                  </a:gs>
                </a:gsLst>
                <a:lin ang="27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ï$ḻïďê"/>
              <p:cNvSpPr/>
              <p:nvPr/>
            </p:nvSpPr>
            <p:spPr>
              <a:xfrm>
                <a:off x="4141245" y="5004445"/>
                <a:ext cx="2726557" cy="1003436"/>
              </a:xfrm>
              <a:custGeom>
                <a:avLst/>
                <a:gdLst>
                  <a:gd name="connsiteX0" fmla="*/ 3500403 w 3500403"/>
                  <a:gd name="connsiteY0" fmla="*/ 843550 h 1288229"/>
                  <a:gd name="connsiteX1" fmla="*/ 2167826 w 3500403"/>
                  <a:gd name="connsiteY1" fmla="*/ 0 h 1288229"/>
                  <a:gd name="connsiteX2" fmla="*/ 2020038 w 3500403"/>
                  <a:gd name="connsiteY2" fmla="*/ 79705 h 1288229"/>
                  <a:gd name="connsiteX3" fmla="*/ 1849003 w 3500403"/>
                  <a:gd name="connsiteY3" fmla="*/ 160241 h 1288229"/>
                  <a:gd name="connsiteX4" fmla="*/ 0 w 3500403"/>
                  <a:gd name="connsiteY4" fmla="*/ 919104 h 1288229"/>
                  <a:gd name="connsiteX5" fmla="*/ 91329 w 3500403"/>
                  <a:gd name="connsiteY5" fmla="*/ 1282762 h 1288229"/>
                  <a:gd name="connsiteX6" fmla="*/ 1568373 w 3500403"/>
                  <a:gd name="connsiteY6" fmla="*/ 1272798 h 1288229"/>
                  <a:gd name="connsiteX7" fmla="*/ 2807131 w 3500403"/>
                  <a:gd name="connsiteY7" fmla="*/ 1061080 h 1288229"/>
                  <a:gd name="connsiteX8" fmla="*/ 3500403 w 3500403"/>
                  <a:gd name="connsiteY8" fmla="*/ 843550 h 1288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00403" h="1288229">
                    <a:moveTo>
                      <a:pt x="3500403" y="843550"/>
                    </a:moveTo>
                    <a:lnTo>
                      <a:pt x="2167826" y="0"/>
                    </a:lnTo>
                    <a:cubicBezTo>
                      <a:pt x="2121331" y="26568"/>
                      <a:pt x="2072345" y="53137"/>
                      <a:pt x="2020038" y="79705"/>
                    </a:cubicBezTo>
                    <a:cubicBezTo>
                      <a:pt x="1966901" y="106274"/>
                      <a:pt x="1908782" y="133673"/>
                      <a:pt x="1849003" y="160241"/>
                    </a:cubicBezTo>
                    <a:cubicBezTo>
                      <a:pt x="1606565" y="266515"/>
                      <a:pt x="0" y="919104"/>
                      <a:pt x="0" y="919104"/>
                    </a:cubicBezTo>
                    <a:lnTo>
                      <a:pt x="91329" y="1282762"/>
                    </a:lnTo>
                    <a:cubicBezTo>
                      <a:pt x="91329" y="1282762"/>
                      <a:pt x="1296876" y="1300197"/>
                      <a:pt x="1568373" y="1272798"/>
                    </a:cubicBezTo>
                    <a:cubicBezTo>
                      <a:pt x="2006754" y="1228794"/>
                      <a:pt x="2423548" y="1158222"/>
                      <a:pt x="2807131" y="1061080"/>
                    </a:cubicBezTo>
                    <a:cubicBezTo>
                      <a:pt x="3057871" y="997980"/>
                      <a:pt x="3289516" y="925747"/>
                      <a:pt x="3500403" y="843550"/>
                    </a:cubicBezTo>
                    <a:close/>
                  </a:path>
                </a:pathLst>
              </a:custGeom>
              <a:gradFill flip="none" rotWithShape="1">
                <a:gsLst>
                  <a:gs pos="14000">
                    <a:srgbClr val="FF9C0D"/>
                  </a:gs>
                  <a:gs pos="30000">
                    <a:srgbClr val="FF630D"/>
                  </a:gs>
                </a:gsLst>
                <a:lin ang="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iṡlïḍê"/>
              <p:cNvSpPr/>
              <p:nvPr/>
            </p:nvSpPr>
            <p:spPr>
              <a:xfrm>
                <a:off x="4143832" y="5691905"/>
                <a:ext cx="167499" cy="314304"/>
              </a:xfrm>
              <a:custGeom>
                <a:avLst/>
                <a:gdLst>
                  <a:gd name="connsiteX0" fmla="*/ 0 w 215038"/>
                  <a:gd name="connsiteY0" fmla="*/ 35701 h 403509"/>
                  <a:gd name="connsiteX1" fmla="*/ 80536 w 215038"/>
                  <a:gd name="connsiteY1" fmla="*/ 353693 h 403509"/>
                  <a:gd name="connsiteX2" fmla="*/ 92990 w 215038"/>
                  <a:gd name="connsiteY2" fmla="*/ 403509 h 403509"/>
                  <a:gd name="connsiteX3" fmla="*/ 215039 w 215038"/>
                  <a:gd name="connsiteY3" fmla="*/ 395207 h 403509"/>
                  <a:gd name="connsiteX4" fmla="*/ 104614 w 215038"/>
                  <a:gd name="connsiteY4" fmla="*/ 0 h 403509"/>
                  <a:gd name="connsiteX5" fmla="*/ 0 w 215038"/>
                  <a:gd name="connsiteY5" fmla="*/ 35701 h 403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5038" h="403509">
                    <a:moveTo>
                      <a:pt x="0" y="35701"/>
                    </a:moveTo>
                    <a:lnTo>
                      <a:pt x="80536" y="353693"/>
                    </a:lnTo>
                    <a:lnTo>
                      <a:pt x="92990" y="403509"/>
                    </a:lnTo>
                    <a:cubicBezTo>
                      <a:pt x="92990" y="403509"/>
                      <a:pt x="190961" y="396037"/>
                      <a:pt x="215039" y="395207"/>
                    </a:cubicBezTo>
                    <a:lnTo>
                      <a:pt x="104614" y="0"/>
                    </a:lnTo>
                    <a:lnTo>
                      <a:pt x="0" y="35701"/>
                    </a:lnTo>
                    <a:close/>
                  </a:path>
                </a:pathLst>
              </a:custGeom>
              <a:solidFill>
                <a:srgbClr val="FF9C0D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ïṡ1iďé"/>
              <p:cNvSpPr/>
              <p:nvPr/>
            </p:nvSpPr>
            <p:spPr>
              <a:xfrm>
                <a:off x="4209802" y="5976346"/>
                <a:ext cx="92481" cy="1293"/>
              </a:xfrm>
              <a:custGeom>
                <a:avLst/>
                <a:gdLst>
                  <a:gd name="connsiteX0" fmla="*/ 0 w 118728"/>
                  <a:gd name="connsiteY0" fmla="*/ 0 h 1660"/>
                  <a:gd name="connsiteX1" fmla="*/ 118728 w 118728"/>
                  <a:gd name="connsiteY1" fmla="*/ 1661 h 1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8726" h="1660">
                    <a:moveTo>
                      <a:pt x="0" y="0"/>
                    </a:moveTo>
                    <a:lnTo>
                      <a:pt x="118728" y="1661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íšḷídê"/>
              <p:cNvSpPr/>
              <p:nvPr/>
            </p:nvSpPr>
            <p:spPr>
              <a:xfrm>
                <a:off x="4203335" y="5945304"/>
                <a:ext cx="91187" cy="1939"/>
              </a:xfrm>
              <a:custGeom>
                <a:avLst/>
                <a:gdLst>
                  <a:gd name="connsiteX0" fmla="*/ 0 w 117067"/>
                  <a:gd name="connsiteY0" fmla="*/ 2491 h 2490"/>
                  <a:gd name="connsiteX1" fmla="*/ 117068 w 117067"/>
                  <a:gd name="connsiteY1" fmla="*/ 0 h 2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7067" h="2490">
                    <a:moveTo>
                      <a:pt x="0" y="2491"/>
                    </a:moveTo>
                    <a:lnTo>
                      <a:pt x="117068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íSľîdé"/>
              <p:cNvSpPr/>
              <p:nvPr/>
            </p:nvSpPr>
            <p:spPr>
              <a:xfrm>
                <a:off x="4196868" y="5912322"/>
                <a:ext cx="89894" cy="5174"/>
              </a:xfrm>
              <a:custGeom>
                <a:avLst/>
                <a:gdLst>
                  <a:gd name="connsiteX0" fmla="*/ 0 w 115407"/>
                  <a:gd name="connsiteY0" fmla="*/ 6642 h 6642"/>
                  <a:gd name="connsiteX1" fmla="*/ 115407 w 115407"/>
                  <a:gd name="connsiteY1" fmla="*/ 0 h 6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5407" h="6640">
                    <a:moveTo>
                      <a:pt x="0" y="6642"/>
                    </a:moveTo>
                    <a:lnTo>
                      <a:pt x="115407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ísḷïḋé"/>
              <p:cNvSpPr/>
              <p:nvPr/>
            </p:nvSpPr>
            <p:spPr>
              <a:xfrm>
                <a:off x="4190401" y="5879987"/>
                <a:ext cx="88600" cy="8407"/>
              </a:xfrm>
              <a:custGeom>
                <a:avLst/>
                <a:gdLst>
                  <a:gd name="connsiteX0" fmla="*/ 0 w 113746"/>
                  <a:gd name="connsiteY0" fmla="*/ 10793 h 10793"/>
                  <a:gd name="connsiteX1" fmla="*/ 113746 w 113746"/>
                  <a:gd name="connsiteY1" fmla="*/ 0 h 10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3746" h="10793">
                    <a:moveTo>
                      <a:pt x="0" y="10793"/>
                    </a:moveTo>
                    <a:lnTo>
                      <a:pt x="113746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í$lïḑé"/>
              <p:cNvSpPr/>
              <p:nvPr/>
            </p:nvSpPr>
            <p:spPr>
              <a:xfrm>
                <a:off x="4183933" y="5848299"/>
                <a:ext cx="87954" cy="10994"/>
              </a:xfrm>
              <a:custGeom>
                <a:avLst/>
                <a:gdLst>
                  <a:gd name="connsiteX0" fmla="*/ 0 w 112916"/>
                  <a:gd name="connsiteY0" fmla="*/ 14114 h 14114"/>
                  <a:gd name="connsiteX1" fmla="*/ 112916 w 112916"/>
                  <a:gd name="connsiteY1" fmla="*/ 0 h 14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2916" h="14114">
                    <a:moveTo>
                      <a:pt x="0" y="14114"/>
                    </a:moveTo>
                    <a:lnTo>
                      <a:pt x="112916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ïŝľíďe"/>
              <p:cNvSpPr/>
              <p:nvPr/>
            </p:nvSpPr>
            <p:spPr>
              <a:xfrm>
                <a:off x="4177467" y="5816611"/>
                <a:ext cx="86660" cy="14227"/>
              </a:xfrm>
              <a:custGeom>
                <a:avLst/>
                <a:gdLst>
                  <a:gd name="connsiteX0" fmla="*/ 0 w 111255"/>
                  <a:gd name="connsiteY0" fmla="*/ 18266 h 18265"/>
                  <a:gd name="connsiteX1" fmla="*/ 111256 w 111255"/>
                  <a:gd name="connsiteY1" fmla="*/ 0 h 18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1255" h="18265">
                    <a:moveTo>
                      <a:pt x="0" y="18266"/>
                    </a:moveTo>
                    <a:lnTo>
                      <a:pt x="111256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ïśļiďè"/>
              <p:cNvSpPr/>
              <p:nvPr/>
            </p:nvSpPr>
            <p:spPr>
              <a:xfrm>
                <a:off x="4171646" y="5785569"/>
                <a:ext cx="85367" cy="16814"/>
              </a:xfrm>
              <a:custGeom>
                <a:avLst/>
                <a:gdLst>
                  <a:gd name="connsiteX0" fmla="*/ 0 w 109595"/>
                  <a:gd name="connsiteY0" fmla="*/ 21587 h 21586"/>
                  <a:gd name="connsiteX1" fmla="*/ 109595 w 109595"/>
                  <a:gd name="connsiteY1" fmla="*/ 0 h 21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595" h="21586">
                    <a:moveTo>
                      <a:pt x="0" y="21587"/>
                    </a:moveTo>
                    <a:lnTo>
                      <a:pt x="109595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íṩ1ïḑê"/>
              <p:cNvSpPr/>
              <p:nvPr/>
            </p:nvSpPr>
            <p:spPr>
              <a:xfrm>
                <a:off x="4165179" y="5754527"/>
                <a:ext cx="84719" cy="19400"/>
              </a:xfrm>
              <a:custGeom>
                <a:avLst/>
                <a:gdLst>
                  <a:gd name="connsiteX0" fmla="*/ 0 w 108764"/>
                  <a:gd name="connsiteY0" fmla="*/ 24908 h 24907"/>
                  <a:gd name="connsiteX1" fmla="*/ 108765 w 108764"/>
                  <a:gd name="connsiteY1" fmla="*/ 0 h 24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8764" h="24907">
                    <a:moveTo>
                      <a:pt x="0" y="24908"/>
                    </a:moveTo>
                    <a:lnTo>
                      <a:pt x="108765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íṥlîḍè"/>
              <p:cNvSpPr/>
              <p:nvPr/>
            </p:nvSpPr>
            <p:spPr>
              <a:xfrm>
                <a:off x="4159358" y="5723485"/>
                <a:ext cx="82780" cy="22634"/>
              </a:xfrm>
              <a:custGeom>
                <a:avLst/>
                <a:gdLst>
                  <a:gd name="connsiteX0" fmla="*/ 0 w 106274"/>
                  <a:gd name="connsiteY0" fmla="*/ 29059 h 29059"/>
                  <a:gd name="connsiteX1" fmla="*/ 106274 w 106274"/>
                  <a:gd name="connsiteY1" fmla="*/ 0 h 2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6274" h="29059">
                    <a:moveTo>
                      <a:pt x="0" y="29059"/>
                    </a:moveTo>
                    <a:lnTo>
                      <a:pt x="106274" y="0"/>
                    </a:lnTo>
                  </a:path>
                </a:pathLst>
              </a:custGeom>
              <a:ln w="8298" cap="rnd">
                <a:solidFill>
                  <a:srgbClr val="FF7A0D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iş1íḓé"/>
              <p:cNvSpPr/>
              <p:nvPr/>
            </p:nvSpPr>
            <p:spPr>
              <a:xfrm>
                <a:off x="4968930" y="2698669"/>
                <a:ext cx="3288515" cy="3302366"/>
              </a:xfrm>
              <a:custGeom>
                <a:avLst/>
                <a:gdLst>
                  <a:gd name="connsiteX0" fmla="*/ 1122664 w 4221854"/>
                  <a:gd name="connsiteY0" fmla="*/ 1959 h 4239637"/>
                  <a:gd name="connsiteX1" fmla="*/ 1102738 w 4221854"/>
                  <a:gd name="connsiteY1" fmla="*/ 417922 h 4239637"/>
                  <a:gd name="connsiteX2" fmla="*/ 666848 w 4221854"/>
                  <a:gd name="connsiteY2" fmla="*/ 752519 h 4239637"/>
                  <a:gd name="connsiteX3" fmla="*/ 7616 w 4221854"/>
                  <a:gd name="connsiteY3" fmla="*/ 2794975 h 4239637"/>
                  <a:gd name="connsiteX4" fmla="*/ 155404 w 4221854"/>
                  <a:gd name="connsiteY4" fmla="*/ 4239638 h 4239637"/>
                  <a:gd name="connsiteX5" fmla="*/ 4165590 w 4221854"/>
                  <a:gd name="connsiteY5" fmla="*/ 4239638 h 4239637"/>
                  <a:gd name="connsiteX6" fmla="*/ 1122664 w 4221854"/>
                  <a:gd name="connsiteY6" fmla="*/ 1959 h 4239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21854" h="4239637">
                    <a:moveTo>
                      <a:pt x="1122664" y="1959"/>
                    </a:moveTo>
                    <a:cubicBezTo>
                      <a:pt x="1122664" y="1959"/>
                      <a:pt x="1244713" y="133971"/>
                      <a:pt x="1102738" y="417922"/>
                    </a:cubicBezTo>
                    <a:cubicBezTo>
                      <a:pt x="1013069" y="596429"/>
                      <a:pt x="818787" y="732593"/>
                      <a:pt x="666848" y="752519"/>
                    </a:cubicBezTo>
                    <a:cubicBezTo>
                      <a:pt x="423580" y="1046434"/>
                      <a:pt x="79850" y="1694872"/>
                      <a:pt x="7616" y="2794975"/>
                    </a:cubicBezTo>
                    <a:cubicBezTo>
                      <a:pt x="-40539" y="3528930"/>
                      <a:pt x="155404" y="4239638"/>
                      <a:pt x="155404" y="4239638"/>
                    </a:cubicBezTo>
                    <a:lnTo>
                      <a:pt x="4165590" y="4239638"/>
                    </a:lnTo>
                    <a:cubicBezTo>
                      <a:pt x="4573252" y="527517"/>
                      <a:pt x="2684395" y="-38724"/>
                      <a:pt x="1122664" y="195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C0D"/>
                  </a:gs>
                  <a:gs pos="68000">
                    <a:srgbClr val="FF9C0D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íṣliḍè"/>
              <p:cNvSpPr/>
              <p:nvPr/>
            </p:nvSpPr>
            <p:spPr>
              <a:xfrm>
                <a:off x="4968930" y="3271892"/>
                <a:ext cx="573750" cy="2729143"/>
              </a:xfrm>
              <a:custGeom>
                <a:avLst/>
                <a:gdLst>
                  <a:gd name="connsiteX0" fmla="*/ 139629 w 736590"/>
                  <a:gd name="connsiteY0" fmla="*/ 2018377 h 3503723"/>
                  <a:gd name="connsiteX1" fmla="*/ 736590 w 736590"/>
                  <a:gd name="connsiteY1" fmla="*/ 0 h 3503723"/>
                  <a:gd name="connsiteX2" fmla="*/ 666848 w 736590"/>
                  <a:gd name="connsiteY2" fmla="*/ 16605 h 3503723"/>
                  <a:gd name="connsiteX3" fmla="*/ 7616 w 736590"/>
                  <a:gd name="connsiteY3" fmla="*/ 2059061 h 3503723"/>
                  <a:gd name="connsiteX4" fmla="*/ 155404 w 736590"/>
                  <a:gd name="connsiteY4" fmla="*/ 3503724 h 3503723"/>
                  <a:gd name="connsiteX5" fmla="*/ 287416 w 736590"/>
                  <a:gd name="connsiteY5" fmla="*/ 3503724 h 3503723"/>
                  <a:gd name="connsiteX6" fmla="*/ 139629 w 736590"/>
                  <a:gd name="connsiteY6" fmla="*/ 2018377 h 3503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6590" h="3503722">
                    <a:moveTo>
                      <a:pt x="139629" y="2018377"/>
                    </a:moveTo>
                    <a:cubicBezTo>
                      <a:pt x="205220" y="979714"/>
                      <a:pt x="500795" y="332937"/>
                      <a:pt x="736590" y="0"/>
                    </a:cubicBezTo>
                    <a:cubicBezTo>
                      <a:pt x="712513" y="7472"/>
                      <a:pt x="689265" y="13284"/>
                      <a:pt x="666848" y="16605"/>
                    </a:cubicBezTo>
                    <a:cubicBezTo>
                      <a:pt x="423580" y="310520"/>
                      <a:pt x="79850" y="958958"/>
                      <a:pt x="7616" y="2059061"/>
                    </a:cubicBezTo>
                    <a:cubicBezTo>
                      <a:pt x="-40539" y="2793016"/>
                      <a:pt x="155404" y="3503724"/>
                      <a:pt x="155404" y="3503724"/>
                    </a:cubicBezTo>
                    <a:lnTo>
                      <a:pt x="287416" y="3503724"/>
                    </a:lnTo>
                    <a:cubicBezTo>
                      <a:pt x="287416" y="3503724"/>
                      <a:pt x="91473" y="2772260"/>
                      <a:pt x="139629" y="2018377"/>
                    </a:cubicBezTo>
                    <a:close/>
                  </a:path>
                </a:pathLst>
              </a:custGeom>
              <a:gradFill>
                <a:gsLst>
                  <a:gs pos="8000">
                    <a:srgbClr val="FFBE0D"/>
                  </a:gs>
                  <a:gs pos="54000">
                    <a:srgbClr val="FF9C0D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íṧ1íďê"/>
              <p:cNvSpPr/>
              <p:nvPr/>
            </p:nvSpPr>
            <p:spPr>
              <a:xfrm>
                <a:off x="4419267" y="1836007"/>
                <a:ext cx="1222904" cy="1388187"/>
              </a:xfrm>
              <a:custGeom>
                <a:avLst/>
                <a:gdLst>
                  <a:gd name="connsiteX0" fmla="*/ 1569289 w 1569986"/>
                  <a:gd name="connsiteY0" fmla="*/ 940916 h 1782179"/>
                  <a:gd name="connsiteX1" fmla="*/ 1066978 w 1569986"/>
                  <a:gd name="connsiteY1" fmla="*/ 1743784 h 1782179"/>
                  <a:gd name="connsiteX2" fmla="*/ 715775 w 1569986"/>
                  <a:gd name="connsiteY2" fmla="*/ 1600148 h 1782179"/>
                  <a:gd name="connsiteX3" fmla="*/ 621955 w 1569986"/>
                  <a:gd name="connsiteY3" fmla="*/ 1576900 h 1782179"/>
                  <a:gd name="connsiteX4" fmla="*/ 470016 w 1569986"/>
                  <a:gd name="connsiteY4" fmla="*/ 1596826 h 1782179"/>
                  <a:gd name="connsiteX5" fmla="*/ 200180 w 1569986"/>
                  <a:gd name="connsiteY5" fmla="*/ 1038057 h 1782179"/>
                  <a:gd name="connsiteX6" fmla="*/ 296491 w 1569986"/>
                  <a:gd name="connsiteY6" fmla="*/ 163787 h 1782179"/>
                  <a:gd name="connsiteX7" fmla="*/ 1569289 w 1569986"/>
                  <a:gd name="connsiteY7" fmla="*/ 940916 h 178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69986" h="1782179">
                    <a:moveTo>
                      <a:pt x="1569289" y="940916"/>
                    </a:moveTo>
                    <a:cubicBezTo>
                      <a:pt x="1569289" y="940916"/>
                      <a:pt x="1350099" y="1543689"/>
                      <a:pt x="1066978" y="1743784"/>
                    </a:cubicBezTo>
                    <a:cubicBezTo>
                      <a:pt x="910057" y="1854209"/>
                      <a:pt x="780536" y="1701440"/>
                      <a:pt x="715775" y="1600148"/>
                    </a:cubicBezTo>
                    <a:cubicBezTo>
                      <a:pt x="690867" y="1560295"/>
                      <a:pt x="660978" y="1551162"/>
                      <a:pt x="621955" y="1576900"/>
                    </a:cubicBezTo>
                    <a:cubicBezTo>
                      <a:pt x="582102" y="1602638"/>
                      <a:pt x="499076" y="1626716"/>
                      <a:pt x="470016" y="1596826"/>
                    </a:cubicBezTo>
                    <a:cubicBezTo>
                      <a:pt x="450090" y="1576900"/>
                      <a:pt x="275734" y="1134368"/>
                      <a:pt x="200180" y="1038057"/>
                    </a:cubicBezTo>
                    <a:cubicBezTo>
                      <a:pt x="-4066" y="776523"/>
                      <a:pt x="-160156" y="461022"/>
                      <a:pt x="296491" y="163787"/>
                    </a:cubicBezTo>
                    <a:cubicBezTo>
                      <a:pt x="857751" y="-203191"/>
                      <a:pt x="1595858" y="42568"/>
                      <a:pt x="1569289" y="940916"/>
                    </a:cubicBezTo>
                    <a:close/>
                  </a:path>
                </a:pathLst>
              </a:custGeom>
              <a:gradFill>
                <a:gsLst>
                  <a:gs pos="51000">
                    <a:srgbClr val="FFBBBB"/>
                  </a:gs>
                  <a:gs pos="85000">
                    <a:srgbClr val="FF8989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iSlíḋê"/>
              <p:cNvSpPr/>
              <p:nvPr/>
            </p:nvSpPr>
            <p:spPr>
              <a:xfrm>
                <a:off x="4643097" y="2583238"/>
                <a:ext cx="418973" cy="420077"/>
              </a:xfrm>
              <a:custGeom>
                <a:avLst/>
                <a:gdLst>
                  <a:gd name="connsiteX0" fmla="*/ 377771 w 537885"/>
                  <a:gd name="connsiteY0" fmla="*/ 479767 h 539303"/>
                  <a:gd name="connsiteX1" fmla="*/ 78045 w 537885"/>
                  <a:gd name="connsiteY1" fmla="*/ 410024 h 539303"/>
                  <a:gd name="connsiteX2" fmla="*/ 112916 w 537885"/>
                  <a:gd name="connsiteY2" fmla="*/ 489730 h 539303"/>
                  <a:gd name="connsiteX3" fmla="*/ 392716 w 537885"/>
                  <a:gd name="connsiteY3" fmla="*/ 508826 h 539303"/>
                  <a:gd name="connsiteX4" fmla="*/ 507293 w 537885"/>
                  <a:gd name="connsiteY4" fmla="*/ 145169 h 539303"/>
                  <a:gd name="connsiteX5" fmla="*/ 143636 w 537885"/>
                  <a:gd name="connsiteY5" fmla="*/ 30592 h 539303"/>
                  <a:gd name="connsiteX6" fmla="*/ 0 w 537885"/>
                  <a:gd name="connsiteY6" fmla="*/ 238989 h 539303"/>
                  <a:gd name="connsiteX7" fmla="*/ 36532 w 537885"/>
                  <a:gd name="connsiteY7" fmla="*/ 317035 h 539303"/>
                  <a:gd name="connsiteX8" fmla="*/ 159411 w 537885"/>
                  <a:gd name="connsiteY8" fmla="*/ 59652 h 539303"/>
                  <a:gd name="connsiteX9" fmla="*/ 478234 w 537885"/>
                  <a:gd name="connsiteY9" fmla="*/ 160114 h 539303"/>
                  <a:gd name="connsiteX10" fmla="*/ 377771 w 537885"/>
                  <a:gd name="connsiteY10" fmla="*/ 479767 h 539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7885" h="539303">
                    <a:moveTo>
                      <a:pt x="377771" y="479767"/>
                    </a:moveTo>
                    <a:cubicBezTo>
                      <a:pt x="273158" y="534564"/>
                      <a:pt x="146127" y="502184"/>
                      <a:pt x="78045" y="410024"/>
                    </a:cubicBezTo>
                    <a:cubicBezTo>
                      <a:pt x="89669" y="437423"/>
                      <a:pt x="101292" y="463991"/>
                      <a:pt x="112916" y="489730"/>
                    </a:cubicBezTo>
                    <a:cubicBezTo>
                      <a:pt x="192622" y="546188"/>
                      <a:pt x="300556" y="556981"/>
                      <a:pt x="392716" y="508826"/>
                    </a:cubicBezTo>
                    <a:cubicBezTo>
                      <a:pt x="524728" y="439914"/>
                      <a:pt x="576205" y="277182"/>
                      <a:pt x="507293" y="145169"/>
                    </a:cubicBezTo>
                    <a:cubicBezTo>
                      <a:pt x="438381" y="13157"/>
                      <a:pt x="275648" y="-38320"/>
                      <a:pt x="143636" y="30592"/>
                    </a:cubicBezTo>
                    <a:cubicBezTo>
                      <a:pt x="61440" y="73766"/>
                      <a:pt x="9963" y="153472"/>
                      <a:pt x="0" y="238989"/>
                    </a:cubicBezTo>
                    <a:cubicBezTo>
                      <a:pt x="11624" y="263897"/>
                      <a:pt x="24078" y="290466"/>
                      <a:pt x="36532" y="317035"/>
                    </a:cubicBezTo>
                    <a:cubicBezTo>
                      <a:pt x="15775" y="215742"/>
                      <a:pt x="63100" y="109468"/>
                      <a:pt x="159411" y="59652"/>
                    </a:cubicBezTo>
                    <a:cubicBezTo>
                      <a:pt x="275648" y="-958"/>
                      <a:pt x="417624" y="44707"/>
                      <a:pt x="478234" y="160114"/>
                    </a:cubicBezTo>
                    <a:cubicBezTo>
                      <a:pt x="538843" y="277182"/>
                      <a:pt x="494009" y="419987"/>
                      <a:pt x="377771" y="47976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BBBB"/>
                  </a:gs>
                  <a:gs pos="85000">
                    <a:srgbClr val="FF8989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îṩļíḑe"/>
              <p:cNvSpPr/>
              <p:nvPr/>
            </p:nvSpPr>
            <p:spPr>
              <a:xfrm>
                <a:off x="4500819" y="2614181"/>
                <a:ext cx="55617" cy="280675"/>
              </a:xfrm>
              <a:custGeom>
                <a:avLst/>
                <a:gdLst>
                  <a:gd name="connsiteX0" fmla="*/ 71403 w 71402"/>
                  <a:gd name="connsiteY0" fmla="*/ 0 h 360335"/>
                  <a:gd name="connsiteX1" fmla="*/ 48155 w 71402"/>
                  <a:gd name="connsiteY1" fmla="*/ 12454 h 360335"/>
                  <a:gd name="connsiteX2" fmla="*/ 39022 w 71402"/>
                  <a:gd name="connsiteY2" fmla="*/ 20757 h 360335"/>
                  <a:gd name="connsiteX3" fmla="*/ 32380 w 71402"/>
                  <a:gd name="connsiteY3" fmla="*/ 30720 h 360335"/>
                  <a:gd name="connsiteX4" fmla="*/ 23247 w 71402"/>
                  <a:gd name="connsiteY4" fmla="*/ 74724 h 360335"/>
                  <a:gd name="connsiteX5" fmla="*/ 26569 w 71402"/>
                  <a:gd name="connsiteY5" fmla="*/ 97971 h 360335"/>
                  <a:gd name="connsiteX6" fmla="*/ 29059 w 71402"/>
                  <a:gd name="connsiteY6" fmla="*/ 109595 h 360335"/>
                  <a:gd name="connsiteX7" fmla="*/ 32380 w 71402"/>
                  <a:gd name="connsiteY7" fmla="*/ 121219 h 360335"/>
                  <a:gd name="connsiteX8" fmla="*/ 40683 w 71402"/>
                  <a:gd name="connsiteY8" fmla="*/ 144466 h 360335"/>
                  <a:gd name="connsiteX9" fmla="*/ 49816 w 71402"/>
                  <a:gd name="connsiteY9" fmla="*/ 168544 h 360335"/>
                  <a:gd name="connsiteX10" fmla="*/ 58119 w 71402"/>
                  <a:gd name="connsiteY10" fmla="*/ 273158 h 360335"/>
                  <a:gd name="connsiteX11" fmla="*/ 0 w 71402"/>
                  <a:gd name="connsiteY11" fmla="*/ 360336 h 360335"/>
                  <a:gd name="connsiteX12" fmla="*/ 24908 w 71402"/>
                  <a:gd name="connsiteY12" fmla="*/ 316331 h 360335"/>
                  <a:gd name="connsiteX13" fmla="*/ 36532 w 71402"/>
                  <a:gd name="connsiteY13" fmla="*/ 269836 h 360335"/>
                  <a:gd name="connsiteX14" fmla="*/ 37362 w 71402"/>
                  <a:gd name="connsiteY14" fmla="*/ 246589 h 360335"/>
                  <a:gd name="connsiteX15" fmla="*/ 36532 w 71402"/>
                  <a:gd name="connsiteY15" fmla="*/ 234965 h 360335"/>
                  <a:gd name="connsiteX16" fmla="*/ 34871 w 71402"/>
                  <a:gd name="connsiteY16" fmla="*/ 223342 h 360335"/>
                  <a:gd name="connsiteX17" fmla="*/ 29890 w 71402"/>
                  <a:gd name="connsiteY17" fmla="*/ 200094 h 360335"/>
                  <a:gd name="connsiteX18" fmla="*/ 26569 w 71402"/>
                  <a:gd name="connsiteY18" fmla="*/ 188470 h 360335"/>
                  <a:gd name="connsiteX19" fmla="*/ 22417 w 71402"/>
                  <a:gd name="connsiteY19" fmla="*/ 176847 h 360335"/>
                  <a:gd name="connsiteX20" fmla="*/ 14115 w 71402"/>
                  <a:gd name="connsiteY20" fmla="*/ 152769 h 360335"/>
                  <a:gd name="connsiteX21" fmla="*/ 6642 w 71402"/>
                  <a:gd name="connsiteY21" fmla="*/ 127861 h 360335"/>
                  <a:gd name="connsiteX22" fmla="*/ 3321 w 71402"/>
                  <a:gd name="connsiteY22" fmla="*/ 114577 h 360335"/>
                  <a:gd name="connsiteX23" fmla="*/ 1661 w 71402"/>
                  <a:gd name="connsiteY23" fmla="*/ 101292 h 360335"/>
                  <a:gd name="connsiteX24" fmla="*/ 830 w 71402"/>
                  <a:gd name="connsiteY24" fmla="*/ 88008 h 360335"/>
                  <a:gd name="connsiteX25" fmla="*/ 830 w 71402"/>
                  <a:gd name="connsiteY25" fmla="*/ 74724 h 360335"/>
                  <a:gd name="connsiteX26" fmla="*/ 20757 w 71402"/>
                  <a:gd name="connsiteY26" fmla="*/ 23247 h 360335"/>
                  <a:gd name="connsiteX27" fmla="*/ 31550 w 71402"/>
                  <a:gd name="connsiteY27" fmla="*/ 13284 h 360335"/>
                  <a:gd name="connsiteX28" fmla="*/ 44004 w 71402"/>
                  <a:gd name="connsiteY28" fmla="*/ 5812 h 360335"/>
                  <a:gd name="connsiteX29" fmla="*/ 71403 w 71402"/>
                  <a:gd name="connsiteY29" fmla="*/ 0 h 360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1402" h="360335">
                    <a:moveTo>
                      <a:pt x="71403" y="0"/>
                    </a:moveTo>
                    <a:cubicBezTo>
                      <a:pt x="63100" y="2491"/>
                      <a:pt x="54798" y="7472"/>
                      <a:pt x="48155" y="12454"/>
                    </a:cubicBezTo>
                    <a:cubicBezTo>
                      <a:pt x="44834" y="14945"/>
                      <a:pt x="42344" y="18266"/>
                      <a:pt x="39022" y="20757"/>
                    </a:cubicBezTo>
                    <a:cubicBezTo>
                      <a:pt x="36532" y="24078"/>
                      <a:pt x="34041" y="26568"/>
                      <a:pt x="32380" y="30720"/>
                    </a:cubicBezTo>
                    <a:cubicBezTo>
                      <a:pt x="24908" y="44004"/>
                      <a:pt x="23247" y="59779"/>
                      <a:pt x="23247" y="74724"/>
                    </a:cubicBezTo>
                    <a:cubicBezTo>
                      <a:pt x="24078" y="82196"/>
                      <a:pt x="24908" y="90499"/>
                      <a:pt x="26569" y="97971"/>
                    </a:cubicBezTo>
                    <a:cubicBezTo>
                      <a:pt x="27399" y="102123"/>
                      <a:pt x="28229" y="105444"/>
                      <a:pt x="29059" y="109595"/>
                    </a:cubicBezTo>
                    <a:lnTo>
                      <a:pt x="32380" y="121219"/>
                    </a:lnTo>
                    <a:cubicBezTo>
                      <a:pt x="34871" y="128691"/>
                      <a:pt x="37362" y="136164"/>
                      <a:pt x="40683" y="144466"/>
                    </a:cubicBezTo>
                    <a:lnTo>
                      <a:pt x="49816" y="168544"/>
                    </a:lnTo>
                    <a:cubicBezTo>
                      <a:pt x="61440" y="201755"/>
                      <a:pt x="66421" y="238286"/>
                      <a:pt x="58119" y="273158"/>
                    </a:cubicBezTo>
                    <a:cubicBezTo>
                      <a:pt x="50646" y="308029"/>
                      <a:pt x="29890" y="340409"/>
                      <a:pt x="0" y="360336"/>
                    </a:cubicBezTo>
                    <a:cubicBezTo>
                      <a:pt x="10793" y="346221"/>
                      <a:pt x="19096" y="332106"/>
                      <a:pt x="24908" y="316331"/>
                    </a:cubicBezTo>
                    <a:cubicBezTo>
                      <a:pt x="30720" y="301387"/>
                      <a:pt x="34871" y="285612"/>
                      <a:pt x="36532" y="269836"/>
                    </a:cubicBezTo>
                    <a:cubicBezTo>
                      <a:pt x="37362" y="262364"/>
                      <a:pt x="37362" y="254061"/>
                      <a:pt x="37362" y="246589"/>
                    </a:cubicBezTo>
                    <a:lnTo>
                      <a:pt x="36532" y="234965"/>
                    </a:lnTo>
                    <a:cubicBezTo>
                      <a:pt x="36532" y="230814"/>
                      <a:pt x="35701" y="227493"/>
                      <a:pt x="34871" y="223342"/>
                    </a:cubicBezTo>
                    <a:cubicBezTo>
                      <a:pt x="33211" y="215869"/>
                      <a:pt x="32380" y="207566"/>
                      <a:pt x="29890" y="200094"/>
                    </a:cubicBezTo>
                    <a:lnTo>
                      <a:pt x="26569" y="188470"/>
                    </a:lnTo>
                    <a:lnTo>
                      <a:pt x="22417" y="176847"/>
                    </a:lnTo>
                    <a:lnTo>
                      <a:pt x="14115" y="152769"/>
                    </a:lnTo>
                    <a:cubicBezTo>
                      <a:pt x="10793" y="144466"/>
                      <a:pt x="8303" y="136164"/>
                      <a:pt x="6642" y="127861"/>
                    </a:cubicBezTo>
                    <a:lnTo>
                      <a:pt x="3321" y="114577"/>
                    </a:lnTo>
                    <a:cubicBezTo>
                      <a:pt x="2491" y="110425"/>
                      <a:pt x="2491" y="105444"/>
                      <a:pt x="1661" y="101292"/>
                    </a:cubicBezTo>
                    <a:cubicBezTo>
                      <a:pt x="1661" y="97141"/>
                      <a:pt x="0" y="92159"/>
                      <a:pt x="830" y="88008"/>
                    </a:cubicBezTo>
                    <a:lnTo>
                      <a:pt x="830" y="74724"/>
                    </a:lnTo>
                    <a:cubicBezTo>
                      <a:pt x="2491" y="56458"/>
                      <a:pt x="7472" y="38192"/>
                      <a:pt x="20757" y="23247"/>
                    </a:cubicBezTo>
                    <a:cubicBezTo>
                      <a:pt x="23247" y="19096"/>
                      <a:pt x="28229" y="16605"/>
                      <a:pt x="31550" y="13284"/>
                    </a:cubicBezTo>
                    <a:cubicBezTo>
                      <a:pt x="35701" y="10793"/>
                      <a:pt x="39853" y="7472"/>
                      <a:pt x="44004" y="5812"/>
                    </a:cubicBezTo>
                    <a:cubicBezTo>
                      <a:pt x="52307" y="2491"/>
                      <a:pt x="62270" y="0"/>
                      <a:pt x="71403" y="0"/>
                    </a:cubicBezTo>
                    <a:close/>
                  </a:path>
                </a:pathLst>
              </a:custGeom>
              <a:solidFill>
                <a:srgbClr val="022A63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íṩliḍê"/>
              <p:cNvSpPr/>
              <p:nvPr/>
            </p:nvSpPr>
            <p:spPr>
              <a:xfrm>
                <a:off x="5617699" y="2509414"/>
                <a:ext cx="234111" cy="118349"/>
              </a:xfrm>
              <a:custGeom>
                <a:avLst/>
                <a:gdLst>
                  <a:gd name="connsiteX0" fmla="*/ 0 w 300556"/>
                  <a:gd name="connsiteY0" fmla="*/ 0 h 151938"/>
                  <a:gd name="connsiteX1" fmla="*/ 73894 w 300556"/>
                  <a:gd name="connsiteY1" fmla="*/ 44004 h 151938"/>
                  <a:gd name="connsiteX2" fmla="*/ 113746 w 300556"/>
                  <a:gd name="connsiteY2" fmla="*/ 51476 h 151938"/>
                  <a:gd name="connsiteX3" fmla="*/ 134503 w 300556"/>
                  <a:gd name="connsiteY3" fmla="*/ 51476 h 151938"/>
                  <a:gd name="connsiteX4" fmla="*/ 144466 w 300556"/>
                  <a:gd name="connsiteY4" fmla="*/ 50646 h 151938"/>
                  <a:gd name="connsiteX5" fmla="*/ 155260 w 300556"/>
                  <a:gd name="connsiteY5" fmla="*/ 48986 h 151938"/>
                  <a:gd name="connsiteX6" fmla="*/ 249080 w 300556"/>
                  <a:gd name="connsiteY6" fmla="*/ 74724 h 151938"/>
                  <a:gd name="connsiteX7" fmla="*/ 300556 w 300556"/>
                  <a:gd name="connsiteY7" fmla="*/ 151939 h 151938"/>
                  <a:gd name="connsiteX8" fmla="*/ 235796 w 300556"/>
                  <a:gd name="connsiteY8" fmla="*/ 94650 h 151938"/>
                  <a:gd name="connsiteX9" fmla="*/ 158581 w 300556"/>
                  <a:gd name="connsiteY9" fmla="*/ 79705 h 151938"/>
                  <a:gd name="connsiteX10" fmla="*/ 146957 w 300556"/>
                  <a:gd name="connsiteY10" fmla="*/ 81366 h 151938"/>
                  <a:gd name="connsiteX11" fmla="*/ 134503 w 300556"/>
                  <a:gd name="connsiteY11" fmla="*/ 82196 h 151938"/>
                  <a:gd name="connsiteX12" fmla="*/ 109595 w 300556"/>
                  <a:gd name="connsiteY12" fmla="*/ 81366 h 151938"/>
                  <a:gd name="connsiteX13" fmla="*/ 63100 w 300556"/>
                  <a:gd name="connsiteY13" fmla="*/ 67252 h 151938"/>
                  <a:gd name="connsiteX14" fmla="*/ 0 w 300556"/>
                  <a:gd name="connsiteY14" fmla="*/ 0 h 151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00556" h="151938">
                    <a:moveTo>
                      <a:pt x="0" y="0"/>
                    </a:moveTo>
                    <a:cubicBezTo>
                      <a:pt x="22417" y="20757"/>
                      <a:pt x="47325" y="35701"/>
                      <a:pt x="73894" y="44004"/>
                    </a:cubicBezTo>
                    <a:cubicBezTo>
                      <a:pt x="87178" y="48155"/>
                      <a:pt x="100462" y="50646"/>
                      <a:pt x="113746" y="51476"/>
                    </a:cubicBezTo>
                    <a:cubicBezTo>
                      <a:pt x="120389" y="52307"/>
                      <a:pt x="127031" y="51476"/>
                      <a:pt x="134503" y="51476"/>
                    </a:cubicBezTo>
                    <a:cubicBezTo>
                      <a:pt x="137824" y="50646"/>
                      <a:pt x="141145" y="50646"/>
                      <a:pt x="144466" y="50646"/>
                    </a:cubicBezTo>
                    <a:lnTo>
                      <a:pt x="155260" y="48986"/>
                    </a:lnTo>
                    <a:cubicBezTo>
                      <a:pt x="188470" y="44004"/>
                      <a:pt x="224172" y="53967"/>
                      <a:pt x="249080" y="74724"/>
                    </a:cubicBezTo>
                    <a:cubicBezTo>
                      <a:pt x="274818" y="94650"/>
                      <a:pt x="293084" y="122049"/>
                      <a:pt x="300556" y="151939"/>
                    </a:cubicBezTo>
                    <a:cubicBezTo>
                      <a:pt x="281460" y="128691"/>
                      <a:pt x="259873" y="107935"/>
                      <a:pt x="235796" y="94650"/>
                    </a:cubicBezTo>
                    <a:cubicBezTo>
                      <a:pt x="211718" y="81366"/>
                      <a:pt x="185149" y="75554"/>
                      <a:pt x="158581" y="79705"/>
                    </a:cubicBezTo>
                    <a:lnTo>
                      <a:pt x="146957" y="81366"/>
                    </a:lnTo>
                    <a:cubicBezTo>
                      <a:pt x="142806" y="82196"/>
                      <a:pt x="138654" y="82196"/>
                      <a:pt x="134503" y="82196"/>
                    </a:cubicBezTo>
                    <a:cubicBezTo>
                      <a:pt x="126200" y="82196"/>
                      <a:pt x="117898" y="82196"/>
                      <a:pt x="109595" y="81366"/>
                    </a:cubicBezTo>
                    <a:cubicBezTo>
                      <a:pt x="92990" y="79705"/>
                      <a:pt x="77215" y="74724"/>
                      <a:pt x="63100" y="67252"/>
                    </a:cubicBezTo>
                    <a:cubicBezTo>
                      <a:pt x="35701" y="52307"/>
                      <a:pt x="12454" y="28229"/>
                      <a:pt x="0" y="0"/>
                    </a:cubicBezTo>
                    <a:close/>
                  </a:path>
                </a:pathLst>
              </a:custGeom>
              <a:solidFill>
                <a:srgbClr val="011431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iṡļïďè"/>
              <p:cNvSpPr/>
              <p:nvPr/>
            </p:nvSpPr>
            <p:spPr>
              <a:xfrm>
                <a:off x="4935806" y="2306991"/>
                <a:ext cx="223370" cy="316244"/>
              </a:xfrm>
              <a:custGeom>
                <a:avLst/>
                <a:gdLst>
                  <a:gd name="connsiteX0" fmla="*/ 276804 w 286767"/>
                  <a:gd name="connsiteY0" fmla="*/ 0 h 406000"/>
                  <a:gd name="connsiteX1" fmla="*/ 1986 w 286767"/>
                  <a:gd name="connsiteY1" fmla="*/ 382753 h 406000"/>
                  <a:gd name="connsiteX2" fmla="*/ 326 w 286767"/>
                  <a:gd name="connsiteY2" fmla="*/ 390225 h 406000"/>
                  <a:gd name="connsiteX3" fmla="*/ 4477 w 286767"/>
                  <a:gd name="connsiteY3" fmla="*/ 396867 h 406000"/>
                  <a:gd name="connsiteX4" fmla="*/ 14440 w 286767"/>
                  <a:gd name="connsiteY4" fmla="*/ 404340 h 406000"/>
                  <a:gd name="connsiteX5" fmla="*/ 20252 w 286767"/>
                  <a:gd name="connsiteY5" fmla="*/ 406000 h 406000"/>
                  <a:gd name="connsiteX6" fmla="*/ 28555 w 286767"/>
                  <a:gd name="connsiteY6" fmla="*/ 401849 h 406000"/>
                  <a:gd name="connsiteX7" fmla="*/ 286768 w 286767"/>
                  <a:gd name="connsiteY7" fmla="*/ 42344 h 406000"/>
                  <a:gd name="connsiteX8" fmla="*/ 276804 w 286767"/>
                  <a:gd name="connsiteY8" fmla="*/ 0 h 40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6767" h="406000">
                    <a:moveTo>
                      <a:pt x="276804" y="0"/>
                    </a:moveTo>
                    <a:lnTo>
                      <a:pt x="1986" y="382753"/>
                    </a:lnTo>
                    <a:cubicBezTo>
                      <a:pt x="326" y="385244"/>
                      <a:pt x="-505" y="387734"/>
                      <a:pt x="326" y="390225"/>
                    </a:cubicBezTo>
                    <a:cubicBezTo>
                      <a:pt x="1156" y="392716"/>
                      <a:pt x="1986" y="395207"/>
                      <a:pt x="4477" y="396867"/>
                    </a:cubicBezTo>
                    <a:lnTo>
                      <a:pt x="14440" y="404340"/>
                    </a:lnTo>
                    <a:cubicBezTo>
                      <a:pt x="16101" y="406000"/>
                      <a:pt x="18592" y="406000"/>
                      <a:pt x="20252" y="406000"/>
                    </a:cubicBezTo>
                    <a:cubicBezTo>
                      <a:pt x="23573" y="406000"/>
                      <a:pt x="26894" y="404340"/>
                      <a:pt x="28555" y="401849"/>
                    </a:cubicBezTo>
                    <a:lnTo>
                      <a:pt x="286768" y="42344"/>
                    </a:lnTo>
                    <a:cubicBezTo>
                      <a:pt x="281786" y="27399"/>
                      <a:pt x="278465" y="13284"/>
                      <a:pt x="276804" y="0"/>
                    </a:cubicBezTo>
                    <a:close/>
                  </a:path>
                </a:pathLst>
              </a:custGeom>
              <a:solidFill>
                <a:srgbClr val="022A63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ïṩḻîḑê"/>
              <p:cNvSpPr/>
              <p:nvPr/>
            </p:nvSpPr>
            <p:spPr>
              <a:xfrm>
                <a:off x="4618621" y="2559957"/>
                <a:ext cx="420167" cy="420167"/>
              </a:xfrm>
              <a:custGeom>
                <a:avLst/>
                <a:gdLst>
                  <a:gd name="connsiteX0" fmla="*/ 508826 w 539418"/>
                  <a:gd name="connsiteY0" fmla="*/ 145169 h 539418"/>
                  <a:gd name="connsiteX1" fmla="*/ 145169 w 539418"/>
                  <a:gd name="connsiteY1" fmla="*/ 30593 h 539418"/>
                  <a:gd name="connsiteX2" fmla="*/ 30592 w 539418"/>
                  <a:gd name="connsiteY2" fmla="*/ 394249 h 539418"/>
                  <a:gd name="connsiteX3" fmla="*/ 394249 w 539418"/>
                  <a:gd name="connsiteY3" fmla="*/ 508826 h 539418"/>
                  <a:gd name="connsiteX4" fmla="*/ 508826 w 539418"/>
                  <a:gd name="connsiteY4" fmla="*/ 145169 h 539418"/>
                  <a:gd name="connsiteX5" fmla="*/ 379304 w 539418"/>
                  <a:gd name="connsiteY5" fmla="*/ 479767 h 539418"/>
                  <a:gd name="connsiteX6" fmla="*/ 60482 w 539418"/>
                  <a:gd name="connsiteY6" fmla="*/ 379304 h 539418"/>
                  <a:gd name="connsiteX7" fmla="*/ 160944 w 539418"/>
                  <a:gd name="connsiteY7" fmla="*/ 60482 h 539418"/>
                  <a:gd name="connsiteX8" fmla="*/ 479767 w 539418"/>
                  <a:gd name="connsiteY8" fmla="*/ 160944 h 539418"/>
                  <a:gd name="connsiteX9" fmla="*/ 379304 w 539418"/>
                  <a:gd name="connsiteY9" fmla="*/ 479767 h 539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9418" h="539418">
                    <a:moveTo>
                      <a:pt x="508826" y="145169"/>
                    </a:moveTo>
                    <a:cubicBezTo>
                      <a:pt x="439914" y="13157"/>
                      <a:pt x="277182" y="-38320"/>
                      <a:pt x="145169" y="30593"/>
                    </a:cubicBezTo>
                    <a:cubicBezTo>
                      <a:pt x="13157" y="99505"/>
                      <a:pt x="-38320" y="262237"/>
                      <a:pt x="30592" y="394249"/>
                    </a:cubicBezTo>
                    <a:cubicBezTo>
                      <a:pt x="99505" y="526261"/>
                      <a:pt x="262237" y="577738"/>
                      <a:pt x="394249" y="508826"/>
                    </a:cubicBezTo>
                    <a:cubicBezTo>
                      <a:pt x="526262" y="439914"/>
                      <a:pt x="577738" y="277181"/>
                      <a:pt x="508826" y="145169"/>
                    </a:cubicBezTo>
                    <a:close/>
                    <a:moveTo>
                      <a:pt x="379304" y="479767"/>
                    </a:moveTo>
                    <a:cubicBezTo>
                      <a:pt x="263067" y="540376"/>
                      <a:pt x="121092" y="494711"/>
                      <a:pt x="60482" y="379304"/>
                    </a:cubicBezTo>
                    <a:cubicBezTo>
                      <a:pt x="-127" y="263067"/>
                      <a:pt x="45537" y="121091"/>
                      <a:pt x="160944" y="60482"/>
                    </a:cubicBezTo>
                    <a:cubicBezTo>
                      <a:pt x="277182" y="-127"/>
                      <a:pt x="419157" y="45537"/>
                      <a:pt x="479767" y="160944"/>
                    </a:cubicBezTo>
                    <a:cubicBezTo>
                      <a:pt x="539546" y="276351"/>
                      <a:pt x="494711" y="419157"/>
                      <a:pt x="379304" y="479767"/>
                    </a:cubicBezTo>
                    <a:close/>
                  </a:path>
                </a:pathLst>
              </a:custGeom>
              <a:solidFill>
                <a:srgbClr val="022A63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ïSļîḑè"/>
              <p:cNvSpPr/>
              <p:nvPr/>
            </p:nvSpPr>
            <p:spPr>
              <a:xfrm>
                <a:off x="3912712" y="2772627"/>
                <a:ext cx="4570732" cy="3484068"/>
              </a:xfrm>
              <a:custGeom>
                <a:avLst/>
                <a:gdLst>
                  <a:gd name="connsiteX0" fmla="*/ 5855349 w 5867988"/>
                  <a:gd name="connsiteY0" fmla="*/ 3343483 h 4472909"/>
                  <a:gd name="connsiteX1" fmla="*/ 3064824 w 5867988"/>
                  <a:gd name="connsiteY1" fmla="*/ 0 h 4472909"/>
                  <a:gd name="connsiteX2" fmla="*/ 3475806 w 5867988"/>
                  <a:gd name="connsiteY2" fmla="*/ 1944484 h 4472909"/>
                  <a:gd name="connsiteX3" fmla="*/ 2706149 w 5867988"/>
                  <a:gd name="connsiteY3" fmla="*/ 3222264 h 4472909"/>
                  <a:gd name="connsiteX4" fmla="*/ 693583 w 5867988"/>
                  <a:gd name="connsiteY4" fmla="*/ 3044587 h 4472909"/>
                  <a:gd name="connsiteX5" fmla="*/ 349022 w 5867988"/>
                  <a:gd name="connsiteY5" fmla="*/ 2882685 h 4472909"/>
                  <a:gd name="connsiteX6" fmla="*/ 247730 w 5867988"/>
                  <a:gd name="connsiteY6" fmla="*/ 2882685 h 4472909"/>
                  <a:gd name="connsiteX7" fmla="*/ 379742 w 5867988"/>
                  <a:gd name="connsiteY7" fmla="*/ 3075307 h 4472909"/>
                  <a:gd name="connsiteX8" fmla="*/ 156401 w 5867988"/>
                  <a:gd name="connsiteY8" fmla="*/ 2964051 h 4472909"/>
                  <a:gd name="connsiteX9" fmla="*/ 24388 w 5867988"/>
                  <a:gd name="connsiteY9" fmla="*/ 2730746 h 4472909"/>
                  <a:gd name="connsiteX10" fmla="*/ 44315 w 5867988"/>
                  <a:gd name="connsiteY10" fmla="*/ 2974014 h 4472909"/>
                  <a:gd name="connsiteX11" fmla="*/ 449485 w 5867988"/>
                  <a:gd name="connsiteY11" fmla="*/ 3248002 h 4472909"/>
                  <a:gd name="connsiteX12" fmla="*/ 1979666 w 5867988"/>
                  <a:gd name="connsiteY12" fmla="*/ 3972825 h 4472909"/>
                  <a:gd name="connsiteX13" fmla="*/ 5855349 w 5867988"/>
                  <a:gd name="connsiteY13" fmla="*/ 3343483 h 4472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867988" h="4472909">
                    <a:moveTo>
                      <a:pt x="5855349" y="3343483"/>
                    </a:moveTo>
                    <a:cubicBezTo>
                      <a:pt x="6004797" y="1462929"/>
                      <a:pt x="4814196" y="62270"/>
                      <a:pt x="3064824" y="0"/>
                    </a:cubicBezTo>
                    <a:lnTo>
                      <a:pt x="3475806" y="1944484"/>
                    </a:lnTo>
                    <a:cubicBezTo>
                      <a:pt x="3726546" y="2180280"/>
                      <a:pt x="4460502" y="3312763"/>
                      <a:pt x="2706149" y="3222264"/>
                    </a:cubicBezTo>
                    <a:cubicBezTo>
                      <a:pt x="2417216" y="3207319"/>
                      <a:pt x="1200046" y="3114329"/>
                      <a:pt x="693583" y="3044587"/>
                    </a:cubicBezTo>
                    <a:cubicBezTo>
                      <a:pt x="604744" y="3032133"/>
                      <a:pt x="509264" y="2963221"/>
                      <a:pt x="349022" y="2882685"/>
                    </a:cubicBezTo>
                    <a:cubicBezTo>
                      <a:pt x="246069" y="2830378"/>
                      <a:pt x="215350" y="2850304"/>
                      <a:pt x="247730" y="2882685"/>
                    </a:cubicBezTo>
                    <a:cubicBezTo>
                      <a:pt x="349022" y="2983978"/>
                      <a:pt x="419595" y="3055380"/>
                      <a:pt x="379742" y="3075307"/>
                    </a:cubicBezTo>
                    <a:cubicBezTo>
                      <a:pt x="319133" y="3106027"/>
                      <a:pt x="227804" y="3055380"/>
                      <a:pt x="156401" y="2964051"/>
                    </a:cubicBezTo>
                    <a:cubicBezTo>
                      <a:pt x="60090" y="2839511"/>
                      <a:pt x="55108" y="2730746"/>
                      <a:pt x="24388" y="2730746"/>
                    </a:cubicBezTo>
                    <a:cubicBezTo>
                      <a:pt x="-6332" y="2730746"/>
                      <a:pt x="-16295" y="2832039"/>
                      <a:pt x="44315" y="2974014"/>
                    </a:cubicBezTo>
                    <a:cubicBezTo>
                      <a:pt x="158891" y="3240530"/>
                      <a:pt x="335738" y="3214792"/>
                      <a:pt x="449485" y="3248002"/>
                    </a:cubicBezTo>
                    <a:cubicBezTo>
                      <a:pt x="990818" y="3405753"/>
                      <a:pt x="1420896" y="3758616"/>
                      <a:pt x="1979666" y="3972825"/>
                    </a:cubicBezTo>
                    <a:cubicBezTo>
                      <a:pt x="3801270" y="4671079"/>
                      <a:pt x="5740773" y="4786486"/>
                      <a:pt x="5855349" y="3343483"/>
                    </a:cubicBezTo>
                    <a:close/>
                  </a:path>
                </a:pathLst>
              </a:custGeom>
              <a:gradFill>
                <a:gsLst>
                  <a:gs pos="23000">
                    <a:srgbClr val="FFBBBB"/>
                  </a:gs>
                  <a:gs pos="84000">
                    <a:srgbClr val="FF8989"/>
                  </a:gs>
                </a:gsLst>
                <a:lin ang="27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iŝḷiďe"/>
              <p:cNvSpPr/>
              <p:nvPr/>
            </p:nvSpPr>
            <p:spPr>
              <a:xfrm>
                <a:off x="5399755" y="2698254"/>
                <a:ext cx="594501" cy="706861"/>
              </a:xfrm>
              <a:custGeom>
                <a:avLst/>
                <a:gdLst>
                  <a:gd name="connsiteX0" fmla="*/ 752221 w 763231"/>
                  <a:gd name="connsiteY0" fmla="*/ 0 h 907481"/>
                  <a:gd name="connsiteX1" fmla="*/ 569563 w 763231"/>
                  <a:gd name="connsiteY1" fmla="*/ 1661 h 907481"/>
                  <a:gd name="connsiteX2" fmla="*/ 549636 w 763231"/>
                  <a:gd name="connsiteY2" fmla="*/ 417624 h 907481"/>
                  <a:gd name="connsiteX3" fmla="*/ 113747 w 763231"/>
                  <a:gd name="connsiteY3" fmla="*/ 752221 h 907481"/>
                  <a:gd name="connsiteX4" fmla="*/ 0 w 763231"/>
                  <a:gd name="connsiteY4" fmla="*/ 907481 h 907481"/>
                  <a:gd name="connsiteX5" fmla="*/ 752221 w 763231"/>
                  <a:gd name="connsiteY5" fmla="*/ 0 h 907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3231" h="907481">
                    <a:moveTo>
                      <a:pt x="752221" y="0"/>
                    </a:moveTo>
                    <a:cubicBezTo>
                      <a:pt x="690782" y="0"/>
                      <a:pt x="630172" y="0"/>
                      <a:pt x="569563" y="1661"/>
                    </a:cubicBezTo>
                    <a:cubicBezTo>
                      <a:pt x="569563" y="1661"/>
                      <a:pt x="691612" y="133673"/>
                      <a:pt x="549636" y="417624"/>
                    </a:cubicBezTo>
                    <a:cubicBezTo>
                      <a:pt x="459968" y="596131"/>
                      <a:pt x="265685" y="732295"/>
                      <a:pt x="113747" y="752221"/>
                    </a:cubicBezTo>
                    <a:cubicBezTo>
                      <a:pt x="77215" y="796226"/>
                      <a:pt x="39023" y="847702"/>
                      <a:pt x="0" y="907481"/>
                    </a:cubicBezTo>
                    <a:cubicBezTo>
                      <a:pt x="797886" y="778790"/>
                      <a:pt x="784602" y="206737"/>
                      <a:pt x="752221" y="0"/>
                    </a:cubicBezTo>
                    <a:close/>
                  </a:path>
                </a:pathLst>
              </a:custGeom>
              <a:gradFill flip="none" rotWithShape="1">
                <a:gsLst>
                  <a:gs pos="32000">
                    <a:srgbClr val="FFBE0D"/>
                  </a:gs>
                  <a:gs pos="98000">
                    <a:srgbClr val="FF860D"/>
                  </a:gs>
                </a:gsLst>
                <a:lin ang="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iş1íḓe"/>
              <p:cNvSpPr/>
              <p:nvPr/>
            </p:nvSpPr>
            <p:spPr>
              <a:xfrm>
                <a:off x="4355531" y="1580563"/>
                <a:ext cx="1433024" cy="1040085"/>
              </a:xfrm>
              <a:custGeom>
                <a:avLst/>
                <a:gdLst>
                  <a:gd name="connsiteX0" fmla="*/ 3865 w 1839742"/>
                  <a:gd name="connsiteY0" fmla="*/ 798098 h 1335280"/>
                  <a:gd name="connsiteX1" fmla="*/ 257096 w 1839742"/>
                  <a:gd name="connsiteY1" fmla="*/ 1335281 h 1335280"/>
                  <a:gd name="connsiteX2" fmla="*/ 1037547 w 1839742"/>
                  <a:gd name="connsiteY2" fmla="*/ 990720 h 1335280"/>
                  <a:gd name="connsiteX3" fmla="*/ 1362181 w 1839742"/>
                  <a:gd name="connsiteY3" fmla="*/ 706769 h 1335280"/>
                  <a:gd name="connsiteX4" fmla="*/ 1343915 w 1839742"/>
                  <a:gd name="connsiteY4" fmla="*/ 1139338 h 1335280"/>
                  <a:gd name="connsiteX5" fmla="*/ 1652774 w 1839742"/>
                  <a:gd name="connsiteY5" fmla="*/ 1236479 h 1335280"/>
                  <a:gd name="connsiteX6" fmla="*/ 1230999 w 1839742"/>
                  <a:gd name="connsiteY6" fmla="*/ 27611 h 1335280"/>
                  <a:gd name="connsiteX7" fmla="*/ 3865 w 1839742"/>
                  <a:gd name="connsiteY7" fmla="*/ 798098 h 1335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39742" h="1335280">
                    <a:moveTo>
                      <a:pt x="3865" y="798098"/>
                    </a:moveTo>
                    <a:cubicBezTo>
                      <a:pt x="-36818" y="1264708"/>
                      <a:pt x="257096" y="1335281"/>
                      <a:pt x="257096" y="1335281"/>
                    </a:cubicBezTo>
                    <a:cubicBezTo>
                      <a:pt x="287816" y="879464"/>
                      <a:pt x="875645" y="1092013"/>
                      <a:pt x="1037547" y="990720"/>
                    </a:cubicBezTo>
                    <a:cubicBezTo>
                      <a:pt x="946217" y="778172"/>
                      <a:pt x="1199449" y="585550"/>
                      <a:pt x="1362181" y="706769"/>
                    </a:cubicBezTo>
                    <a:cubicBezTo>
                      <a:pt x="1609600" y="891918"/>
                      <a:pt x="1343915" y="1139338"/>
                      <a:pt x="1343915" y="1139338"/>
                    </a:cubicBezTo>
                    <a:cubicBezTo>
                      <a:pt x="1434414" y="1283804"/>
                      <a:pt x="1606279" y="1266369"/>
                      <a:pt x="1652774" y="1236479"/>
                    </a:cubicBezTo>
                    <a:cubicBezTo>
                      <a:pt x="2055453" y="973284"/>
                      <a:pt x="1758218" y="179550"/>
                      <a:pt x="1230999" y="27611"/>
                    </a:cubicBezTo>
                    <a:cubicBezTo>
                      <a:pt x="766880" y="-106062"/>
                      <a:pt x="51190" y="260916"/>
                      <a:pt x="3865" y="798098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022A63"/>
                  </a:gs>
                  <a:gs pos="74000">
                    <a:srgbClr val="011431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í$ľidé"/>
              <p:cNvSpPr/>
              <p:nvPr/>
            </p:nvSpPr>
            <p:spPr>
              <a:xfrm>
                <a:off x="4761446" y="2771334"/>
                <a:ext cx="71139" cy="71139"/>
              </a:xfrm>
              <a:custGeom>
                <a:avLst/>
                <a:gdLst>
                  <a:gd name="connsiteX0" fmla="*/ 91329 w 91329"/>
                  <a:gd name="connsiteY0" fmla="*/ 45665 h 91329"/>
                  <a:gd name="connsiteX1" fmla="*/ 45665 w 91329"/>
                  <a:gd name="connsiteY1" fmla="*/ 91329 h 91329"/>
                  <a:gd name="connsiteX2" fmla="*/ 0 w 91329"/>
                  <a:gd name="connsiteY2" fmla="*/ 45665 h 91329"/>
                  <a:gd name="connsiteX3" fmla="*/ 45665 w 91329"/>
                  <a:gd name="connsiteY3" fmla="*/ 0 h 91329"/>
                  <a:gd name="connsiteX4" fmla="*/ 91329 w 91329"/>
                  <a:gd name="connsiteY4" fmla="*/ 45665 h 91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329" h="91329">
                    <a:moveTo>
                      <a:pt x="91329" y="45665"/>
                    </a:moveTo>
                    <a:cubicBezTo>
                      <a:pt x="91329" y="70885"/>
                      <a:pt x="70885" y="91329"/>
                      <a:pt x="45665" y="91329"/>
                    </a:cubicBezTo>
                    <a:cubicBezTo>
                      <a:pt x="20445" y="91329"/>
                      <a:pt x="0" y="70885"/>
                      <a:pt x="0" y="45665"/>
                    </a:cubicBezTo>
                    <a:cubicBezTo>
                      <a:pt x="0" y="20445"/>
                      <a:pt x="20445" y="0"/>
                      <a:pt x="45665" y="0"/>
                    </a:cubicBezTo>
                    <a:cubicBezTo>
                      <a:pt x="70885" y="0"/>
                      <a:pt x="91329" y="20445"/>
                      <a:pt x="91329" y="45665"/>
                    </a:cubicBezTo>
                    <a:close/>
                  </a:path>
                </a:pathLst>
              </a:custGeom>
              <a:solidFill>
                <a:srgbClr val="022A63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iS1ïḍê"/>
              <p:cNvSpPr/>
              <p:nvPr/>
            </p:nvSpPr>
            <p:spPr>
              <a:xfrm>
                <a:off x="4418040" y="2289530"/>
                <a:ext cx="138397" cy="323358"/>
              </a:xfrm>
              <a:custGeom>
                <a:avLst/>
                <a:gdLst>
                  <a:gd name="connsiteX0" fmla="*/ 177677 w 177677"/>
                  <a:gd name="connsiteY0" fmla="*/ 415133 h 415133"/>
                  <a:gd name="connsiteX1" fmla="*/ 90499 w 177677"/>
                  <a:gd name="connsiteY1" fmla="*/ 336258 h 415133"/>
                  <a:gd name="connsiteX2" fmla="*/ 30720 w 177677"/>
                  <a:gd name="connsiteY2" fmla="*/ 233305 h 415133"/>
                  <a:gd name="connsiteX3" fmla="*/ 2491 w 177677"/>
                  <a:gd name="connsiteY3" fmla="*/ 117898 h 415133"/>
                  <a:gd name="connsiteX4" fmla="*/ 0 w 177677"/>
                  <a:gd name="connsiteY4" fmla="*/ 58949 h 415133"/>
                  <a:gd name="connsiteX5" fmla="*/ 830 w 177677"/>
                  <a:gd name="connsiteY5" fmla="*/ 44004 h 415133"/>
                  <a:gd name="connsiteX6" fmla="*/ 2491 w 177677"/>
                  <a:gd name="connsiteY6" fmla="*/ 29059 h 415133"/>
                  <a:gd name="connsiteX7" fmla="*/ 5812 w 177677"/>
                  <a:gd name="connsiteY7" fmla="*/ 0 h 415133"/>
                  <a:gd name="connsiteX8" fmla="*/ 7472 w 177677"/>
                  <a:gd name="connsiteY8" fmla="*/ 29059 h 415133"/>
                  <a:gd name="connsiteX9" fmla="*/ 9133 w 177677"/>
                  <a:gd name="connsiteY9" fmla="*/ 58119 h 415133"/>
                  <a:gd name="connsiteX10" fmla="*/ 12454 w 177677"/>
                  <a:gd name="connsiteY10" fmla="*/ 87178 h 415133"/>
                  <a:gd name="connsiteX11" fmla="*/ 17436 w 177677"/>
                  <a:gd name="connsiteY11" fmla="*/ 115407 h 415133"/>
                  <a:gd name="connsiteX12" fmla="*/ 23247 w 177677"/>
                  <a:gd name="connsiteY12" fmla="*/ 143636 h 415133"/>
                  <a:gd name="connsiteX13" fmla="*/ 30720 w 177677"/>
                  <a:gd name="connsiteY13" fmla="*/ 171035 h 415133"/>
                  <a:gd name="connsiteX14" fmla="*/ 39023 w 177677"/>
                  <a:gd name="connsiteY14" fmla="*/ 198434 h 415133"/>
                  <a:gd name="connsiteX15" fmla="*/ 48986 w 177677"/>
                  <a:gd name="connsiteY15" fmla="*/ 225002 h 415133"/>
                  <a:gd name="connsiteX16" fmla="*/ 59779 w 177677"/>
                  <a:gd name="connsiteY16" fmla="*/ 251571 h 415133"/>
                  <a:gd name="connsiteX17" fmla="*/ 73063 w 177677"/>
                  <a:gd name="connsiteY17" fmla="*/ 277309 h 415133"/>
                  <a:gd name="connsiteX18" fmla="*/ 102953 w 177677"/>
                  <a:gd name="connsiteY18" fmla="*/ 326295 h 415133"/>
                  <a:gd name="connsiteX19" fmla="*/ 177677 w 177677"/>
                  <a:gd name="connsiteY19" fmla="*/ 415133 h 415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77677" h="415133">
                    <a:moveTo>
                      <a:pt x="177677" y="415133"/>
                    </a:moveTo>
                    <a:cubicBezTo>
                      <a:pt x="143636" y="395207"/>
                      <a:pt x="114577" y="366978"/>
                      <a:pt x="90499" y="336258"/>
                    </a:cubicBezTo>
                    <a:cubicBezTo>
                      <a:pt x="65591" y="304708"/>
                      <a:pt x="44834" y="270667"/>
                      <a:pt x="30720" y="233305"/>
                    </a:cubicBezTo>
                    <a:cubicBezTo>
                      <a:pt x="16605" y="195943"/>
                      <a:pt x="4982" y="157751"/>
                      <a:pt x="2491" y="117898"/>
                    </a:cubicBezTo>
                    <a:cubicBezTo>
                      <a:pt x="-830" y="97971"/>
                      <a:pt x="830" y="78045"/>
                      <a:pt x="0" y="58949"/>
                    </a:cubicBezTo>
                    <a:cubicBezTo>
                      <a:pt x="0" y="53967"/>
                      <a:pt x="0" y="48986"/>
                      <a:pt x="830" y="44004"/>
                    </a:cubicBezTo>
                    <a:lnTo>
                      <a:pt x="2491" y="29059"/>
                    </a:lnTo>
                    <a:cubicBezTo>
                      <a:pt x="3321" y="19096"/>
                      <a:pt x="4982" y="9133"/>
                      <a:pt x="5812" y="0"/>
                    </a:cubicBezTo>
                    <a:cubicBezTo>
                      <a:pt x="6642" y="9963"/>
                      <a:pt x="7472" y="19926"/>
                      <a:pt x="7472" y="29059"/>
                    </a:cubicBezTo>
                    <a:cubicBezTo>
                      <a:pt x="8303" y="39022"/>
                      <a:pt x="7472" y="48155"/>
                      <a:pt x="9133" y="58119"/>
                    </a:cubicBezTo>
                    <a:lnTo>
                      <a:pt x="12454" y="87178"/>
                    </a:lnTo>
                    <a:cubicBezTo>
                      <a:pt x="13284" y="97141"/>
                      <a:pt x="14945" y="106274"/>
                      <a:pt x="17436" y="115407"/>
                    </a:cubicBezTo>
                    <a:lnTo>
                      <a:pt x="23247" y="143636"/>
                    </a:lnTo>
                    <a:lnTo>
                      <a:pt x="30720" y="171035"/>
                    </a:lnTo>
                    <a:cubicBezTo>
                      <a:pt x="33211" y="180168"/>
                      <a:pt x="36532" y="189301"/>
                      <a:pt x="39023" y="198434"/>
                    </a:cubicBezTo>
                    <a:cubicBezTo>
                      <a:pt x="42344" y="207567"/>
                      <a:pt x="44834" y="216699"/>
                      <a:pt x="48986" y="225002"/>
                    </a:cubicBezTo>
                    <a:lnTo>
                      <a:pt x="59779" y="251571"/>
                    </a:lnTo>
                    <a:lnTo>
                      <a:pt x="73063" y="277309"/>
                    </a:lnTo>
                    <a:cubicBezTo>
                      <a:pt x="82196" y="293914"/>
                      <a:pt x="92160" y="310520"/>
                      <a:pt x="102953" y="326295"/>
                    </a:cubicBezTo>
                    <a:cubicBezTo>
                      <a:pt x="123710" y="358675"/>
                      <a:pt x="148618" y="388565"/>
                      <a:pt x="177677" y="415133"/>
                    </a:cubicBez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ïşḻîḑè"/>
              <p:cNvSpPr/>
              <p:nvPr/>
            </p:nvSpPr>
            <p:spPr>
              <a:xfrm>
                <a:off x="4477250" y="2305698"/>
                <a:ext cx="67545" cy="291669"/>
              </a:xfrm>
              <a:custGeom>
                <a:avLst/>
                <a:gdLst>
                  <a:gd name="connsiteX0" fmla="*/ 86717 w 86716"/>
                  <a:gd name="connsiteY0" fmla="*/ 374450 h 374450"/>
                  <a:gd name="connsiteX1" fmla="*/ 30259 w 86716"/>
                  <a:gd name="connsiteY1" fmla="*/ 292254 h 374450"/>
                  <a:gd name="connsiteX2" fmla="*/ 2030 w 86716"/>
                  <a:gd name="connsiteY2" fmla="*/ 195113 h 374450"/>
                  <a:gd name="connsiteX3" fmla="*/ 369 w 86716"/>
                  <a:gd name="connsiteY3" fmla="*/ 169374 h 374450"/>
                  <a:gd name="connsiteX4" fmla="*/ 369 w 86716"/>
                  <a:gd name="connsiteY4" fmla="*/ 143636 h 374450"/>
                  <a:gd name="connsiteX5" fmla="*/ 7841 w 86716"/>
                  <a:gd name="connsiteY5" fmla="*/ 92990 h 374450"/>
                  <a:gd name="connsiteX6" fmla="*/ 10332 w 86716"/>
                  <a:gd name="connsiteY6" fmla="*/ 80536 h 374450"/>
                  <a:gd name="connsiteX7" fmla="*/ 13653 w 86716"/>
                  <a:gd name="connsiteY7" fmla="*/ 68082 h 374450"/>
                  <a:gd name="connsiteX8" fmla="*/ 22786 w 86716"/>
                  <a:gd name="connsiteY8" fmla="*/ 44004 h 374450"/>
                  <a:gd name="connsiteX9" fmla="*/ 33580 w 86716"/>
                  <a:gd name="connsiteY9" fmla="*/ 21587 h 374450"/>
                  <a:gd name="connsiteX10" fmla="*/ 46034 w 86716"/>
                  <a:gd name="connsiteY10" fmla="*/ 0 h 374450"/>
                  <a:gd name="connsiteX11" fmla="*/ 39392 w 86716"/>
                  <a:gd name="connsiteY11" fmla="*/ 24078 h 374450"/>
                  <a:gd name="connsiteX12" fmla="*/ 32749 w 86716"/>
                  <a:gd name="connsiteY12" fmla="*/ 48155 h 374450"/>
                  <a:gd name="connsiteX13" fmla="*/ 27768 w 86716"/>
                  <a:gd name="connsiteY13" fmla="*/ 72233 h 374450"/>
                  <a:gd name="connsiteX14" fmla="*/ 24447 w 86716"/>
                  <a:gd name="connsiteY14" fmla="*/ 96311 h 374450"/>
                  <a:gd name="connsiteX15" fmla="*/ 21126 w 86716"/>
                  <a:gd name="connsiteY15" fmla="*/ 144466 h 374450"/>
                  <a:gd name="connsiteX16" fmla="*/ 21956 w 86716"/>
                  <a:gd name="connsiteY16" fmla="*/ 168544 h 374450"/>
                  <a:gd name="connsiteX17" fmla="*/ 24447 w 86716"/>
                  <a:gd name="connsiteY17" fmla="*/ 192622 h 374450"/>
                  <a:gd name="connsiteX18" fmla="*/ 46864 w 86716"/>
                  <a:gd name="connsiteY18" fmla="*/ 286442 h 374450"/>
                  <a:gd name="connsiteX19" fmla="*/ 86717 w 86716"/>
                  <a:gd name="connsiteY19" fmla="*/ 374450 h 37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6716" h="374450">
                    <a:moveTo>
                      <a:pt x="86717" y="374450"/>
                    </a:moveTo>
                    <a:cubicBezTo>
                      <a:pt x="62639" y="351203"/>
                      <a:pt x="44373" y="322143"/>
                      <a:pt x="30259" y="292254"/>
                    </a:cubicBezTo>
                    <a:cubicBezTo>
                      <a:pt x="16144" y="261534"/>
                      <a:pt x="6181" y="228323"/>
                      <a:pt x="2030" y="195113"/>
                    </a:cubicBezTo>
                    <a:cubicBezTo>
                      <a:pt x="1199" y="186810"/>
                      <a:pt x="-461" y="178507"/>
                      <a:pt x="369" y="169374"/>
                    </a:cubicBezTo>
                    <a:cubicBezTo>
                      <a:pt x="369" y="161072"/>
                      <a:pt x="-461" y="151939"/>
                      <a:pt x="369" y="143636"/>
                    </a:cubicBezTo>
                    <a:cubicBezTo>
                      <a:pt x="2030" y="127031"/>
                      <a:pt x="2860" y="109595"/>
                      <a:pt x="7841" y="92990"/>
                    </a:cubicBezTo>
                    <a:lnTo>
                      <a:pt x="10332" y="80536"/>
                    </a:lnTo>
                    <a:cubicBezTo>
                      <a:pt x="11162" y="76384"/>
                      <a:pt x="11993" y="72233"/>
                      <a:pt x="13653" y="68082"/>
                    </a:cubicBezTo>
                    <a:lnTo>
                      <a:pt x="22786" y="44004"/>
                    </a:lnTo>
                    <a:cubicBezTo>
                      <a:pt x="25277" y="35701"/>
                      <a:pt x="29428" y="29059"/>
                      <a:pt x="33580" y="21587"/>
                    </a:cubicBezTo>
                    <a:cubicBezTo>
                      <a:pt x="37731" y="14115"/>
                      <a:pt x="41882" y="6642"/>
                      <a:pt x="46034" y="0"/>
                    </a:cubicBezTo>
                    <a:cubicBezTo>
                      <a:pt x="43543" y="8303"/>
                      <a:pt x="41882" y="15775"/>
                      <a:pt x="39392" y="24078"/>
                    </a:cubicBezTo>
                    <a:cubicBezTo>
                      <a:pt x="36901" y="32380"/>
                      <a:pt x="33580" y="39853"/>
                      <a:pt x="32749" y="48155"/>
                    </a:cubicBezTo>
                    <a:lnTo>
                      <a:pt x="27768" y="72233"/>
                    </a:lnTo>
                    <a:cubicBezTo>
                      <a:pt x="25277" y="79705"/>
                      <a:pt x="25277" y="88008"/>
                      <a:pt x="24447" y="96311"/>
                    </a:cubicBezTo>
                    <a:cubicBezTo>
                      <a:pt x="21956" y="112086"/>
                      <a:pt x="21956" y="128691"/>
                      <a:pt x="21126" y="144466"/>
                    </a:cubicBezTo>
                    <a:cubicBezTo>
                      <a:pt x="21126" y="152769"/>
                      <a:pt x="21956" y="160241"/>
                      <a:pt x="21956" y="168544"/>
                    </a:cubicBezTo>
                    <a:cubicBezTo>
                      <a:pt x="21956" y="176847"/>
                      <a:pt x="22786" y="184319"/>
                      <a:pt x="24447" y="192622"/>
                    </a:cubicBezTo>
                    <a:cubicBezTo>
                      <a:pt x="27768" y="224172"/>
                      <a:pt x="36070" y="255722"/>
                      <a:pt x="46864" y="286442"/>
                    </a:cubicBezTo>
                    <a:cubicBezTo>
                      <a:pt x="55997" y="315501"/>
                      <a:pt x="70111" y="345391"/>
                      <a:pt x="86717" y="374450"/>
                    </a:cubicBez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íṧḻîdé"/>
              <p:cNvSpPr/>
              <p:nvPr/>
            </p:nvSpPr>
            <p:spPr>
              <a:xfrm>
                <a:off x="5690131" y="1556153"/>
                <a:ext cx="167499" cy="543889"/>
              </a:xfrm>
              <a:custGeom>
                <a:avLst/>
                <a:gdLst>
                  <a:gd name="connsiteX0" fmla="*/ 0 w 215038"/>
                  <a:gd name="connsiteY0" fmla="*/ 0 h 698254"/>
                  <a:gd name="connsiteX1" fmla="*/ 40683 w 215038"/>
                  <a:gd name="connsiteY1" fmla="*/ 24908 h 698254"/>
                  <a:gd name="connsiteX2" fmla="*/ 58119 w 215038"/>
                  <a:gd name="connsiteY2" fmla="*/ 41513 h 698254"/>
                  <a:gd name="connsiteX3" fmla="*/ 73894 w 215038"/>
                  <a:gd name="connsiteY3" fmla="*/ 59779 h 698254"/>
                  <a:gd name="connsiteX4" fmla="*/ 119558 w 215038"/>
                  <a:gd name="connsiteY4" fmla="*/ 144466 h 698254"/>
                  <a:gd name="connsiteX5" fmla="*/ 127861 w 215038"/>
                  <a:gd name="connsiteY5" fmla="*/ 166884 h 698254"/>
                  <a:gd name="connsiteX6" fmla="*/ 134503 w 215038"/>
                  <a:gd name="connsiteY6" fmla="*/ 190131 h 698254"/>
                  <a:gd name="connsiteX7" fmla="*/ 146127 w 215038"/>
                  <a:gd name="connsiteY7" fmla="*/ 236626 h 698254"/>
                  <a:gd name="connsiteX8" fmla="*/ 158581 w 215038"/>
                  <a:gd name="connsiteY8" fmla="*/ 331276 h 698254"/>
                  <a:gd name="connsiteX9" fmla="*/ 172696 w 215038"/>
                  <a:gd name="connsiteY9" fmla="*/ 518086 h 698254"/>
                  <a:gd name="connsiteX10" fmla="*/ 185980 w 215038"/>
                  <a:gd name="connsiteY10" fmla="*/ 610246 h 698254"/>
                  <a:gd name="connsiteX11" fmla="*/ 196773 w 215038"/>
                  <a:gd name="connsiteY11" fmla="*/ 655080 h 698254"/>
                  <a:gd name="connsiteX12" fmla="*/ 204246 w 215038"/>
                  <a:gd name="connsiteY12" fmla="*/ 677497 h 698254"/>
                  <a:gd name="connsiteX13" fmla="*/ 215039 w 215038"/>
                  <a:gd name="connsiteY13" fmla="*/ 698254 h 698254"/>
                  <a:gd name="connsiteX14" fmla="*/ 189301 w 215038"/>
                  <a:gd name="connsiteY14" fmla="*/ 658401 h 698254"/>
                  <a:gd name="connsiteX15" fmla="*/ 171865 w 215038"/>
                  <a:gd name="connsiteY15" fmla="*/ 613567 h 698254"/>
                  <a:gd name="connsiteX16" fmla="*/ 149448 w 215038"/>
                  <a:gd name="connsiteY16" fmla="*/ 521407 h 698254"/>
                  <a:gd name="connsiteX17" fmla="*/ 145297 w 215038"/>
                  <a:gd name="connsiteY17" fmla="*/ 498160 h 698254"/>
                  <a:gd name="connsiteX18" fmla="*/ 141976 w 215038"/>
                  <a:gd name="connsiteY18" fmla="*/ 474912 h 698254"/>
                  <a:gd name="connsiteX19" fmla="*/ 136164 w 215038"/>
                  <a:gd name="connsiteY19" fmla="*/ 427587 h 698254"/>
                  <a:gd name="connsiteX20" fmla="*/ 128691 w 215038"/>
                  <a:gd name="connsiteY20" fmla="*/ 333767 h 698254"/>
                  <a:gd name="connsiteX21" fmla="*/ 118728 w 215038"/>
                  <a:gd name="connsiteY21" fmla="*/ 241608 h 698254"/>
                  <a:gd name="connsiteX22" fmla="*/ 109595 w 215038"/>
                  <a:gd name="connsiteY22" fmla="*/ 196773 h 698254"/>
                  <a:gd name="connsiteX23" fmla="*/ 104614 w 215038"/>
                  <a:gd name="connsiteY23" fmla="*/ 174356 h 698254"/>
                  <a:gd name="connsiteX24" fmla="*/ 97972 w 215038"/>
                  <a:gd name="connsiteY24" fmla="*/ 151939 h 698254"/>
                  <a:gd name="connsiteX25" fmla="*/ 62270 w 215038"/>
                  <a:gd name="connsiteY25" fmla="*/ 68082 h 698254"/>
                  <a:gd name="connsiteX26" fmla="*/ 49816 w 215038"/>
                  <a:gd name="connsiteY26" fmla="*/ 48986 h 698254"/>
                  <a:gd name="connsiteX27" fmla="*/ 35702 w 215038"/>
                  <a:gd name="connsiteY27" fmla="*/ 30720 h 698254"/>
                  <a:gd name="connsiteX28" fmla="*/ 0 w 215038"/>
                  <a:gd name="connsiteY28" fmla="*/ 0 h 698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15038" h="698254">
                    <a:moveTo>
                      <a:pt x="0" y="0"/>
                    </a:moveTo>
                    <a:cubicBezTo>
                      <a:pt x="14945" y="4982"/>
                      <a:pt x="28229" y="14115"/>
                      <a:pt x="40683" y="24908"/>
                    </a:cubicBezTo>
                    <a:cubicBezTo>
                      <a:pt x="47325" y="29890"/>
                      <a:pt x="52307" y="35701"/>
                      <a:pt x="58119" y="41513"/>
                    </a:cubicBezTo>
                    <a:cubicBezTo>
                      <a:pt x="63100" y="47325"/>
                      <a:pt x="68912" y="53967"/>
                      <a:pt x="73894" y="59779"/>
                    </a:cubicBezTo>
                    <a:cubicBezTo>
                      <a:pt x="93820" y="85517"/>
                      <a:pt x="107935" y="114577"/>
                      <a:pt x="119558" y="144466"/>
                    </a:cubicBezTo>
                    <a:cubicBezTo>
                      <a:pt x="122049" y="151939"/>
                      <a:pt x="125370" y="159411"/>
                      <a:pt x="127861" y="166884"/>
                    </a:cubicBezTo>
                    <a:lnTo>
                      <a:pt x="134503" y="190131"/>
                    </a:lnTo>
                    <a:cubicBezTo>
                      <a:pt x="139485" y="205076"/>
                      <a:pt x="141976" y="220851"/>
                      <a:pt x="146127" y="236626"/>
                    </a:cubicBezTo>
                    <a:cubicBezTo>
                      <a:pt x="151939" y="268176"/>
                      <a:pt x="156090" y="299726"/>
                      <a:pt x="158581" y="331276"/>
                    </a:cubicBezTo>
                    <a:cubicBezTo>
                      <a:pt x="162732" y="394377"/>
                      <a:pt x="166053" y="455816"/>
                      <a:pt x="172696" y="518086"/>
                    </a:cubicBezTo>
                    <a:cubicBezTo>
                      <a:pt x="176017" y="548806"/>
                      <a:pt x="180168" y="579526"/>
                      <a:pt x="185980" y="610246"/>
                    </a:cubicBezTo>
                    <a:cubicBezTo>
                      <a:pt x="188471" y="625191"/>
                      <a:pt x="192622" y="640966"/>
                      <a:pt x="196773" y="655080"/>
                    </a:cubicBezTo>
                    <a:cubicBezTo>
                      <a:pt x="199264" y="662553"/>
                      <a:pt x="201755" y="670025"/>
                      <a:pt x="204246" y="677497"/>
                    </a:cubicBezTo>
                    <a:cubicBezTo>
                      <a:pt x="207567" y="684970"/>
                      <a:pt x="210058" y="691612"/>
                      <a:pt x="215039" y="698254"/>
                    </a:cubicBezTo>
                    <a:cubicBezTo>
                      <a:pt x="203415" y="687461"/>
                      <a:pt x="195943" y="672516"/>
                      <a:pt x="189301" y="658401"/>
                    </a:cubicBezTo>
                    <a:cubicBezTo>
                      <a:pt x="182659" y="644287"/>
                      <a:pt x="176847" y="629342"/>
                      <a:pt x="171865" y="613567"/>
                    </a:cubicBezTo>
                    <a:cubicBezTo>
                      <a:pt x="161902" y="583677"/>
                      <a:pt x="155260" y="552127"/>
                      <a:pt x="149448" y="521407"/>
                    </a:cubicBezTo>
                    <a:lnTo>
                      <a:pt x="145297" y="498160"/>
                    </a:lnTo>
                    <a:cubicBezTo>
                      <a:pt x="143636" y="490687"/>
                      <a:pt x="142806" y="482385"/>
                      <a:pt x="141976" y="474912"/>
                    </a:cubicBezTo>
                    <a:cubicBezTo>
                      <a:pt x="139485" y="459137"/>
                      <a:pt x="137824" y="443362"/>
                      <a:pt x="136164" y="427587"/>
                    </a:cubicBezTo>
                    <a:cubicBezTo>
                      <a:pt x="132843" y="396037"/>
                      <a:pt x="131182" y="364487"/>
                      <a:pt x="128691" y="333767"/>
                    </a:cubicBezTo>
                    <a:cubicBezTo>
                      <a:pt x="127031" y="303047"/>
                      <a:pt x="123710" y="272327"/>
                      <a:pt x="118728" y="241608"/>
                    </a:cubicBezTo>
                    <a:cubicBezTo>
                      <a:pt x="116237" y="226663"/>
                      <a:pt x="113747" y="210888"/>
                      <a:pt x="109595" y="196773"/>
                    </a:cubicBezTo>
                    <a:lnTo>
                      <a:pt x="104614" y="174356"/>
                    </a:lnTo>
                    <a:cubicBezTo>
                      <a:pt x="102953" y="166884"/>
                      <a:pt x="100462" y="159411"/>
                      <a:pt x="97972" y="151939"/>
                    </a:cubicBezTo>
                    <a:cubicBezTo>
                      <a:pt x="88839" y="122879"/>
                      <a:pt x="78045" y="93820"/>
                      <a:pt x="62270" y="68082"/>
                    </a:cubicBezTo>
                    <a:cubicBezTo>
                      <a:pt x="58119" y="61440"/>
                      <a:pt x="53967" y="54798"/>
                      <a:pt x="49816" y="48986"/>
                    </a:cubicBezTo>
                    <a:cubicBezTo>
                      <a:pt x="44834" y="43174"/>
                      <a:pt x="40683" y="36532"/>
                      <a:pt x="35702" y="30720"/>
                    </a:cubicBezTo>
                    <a:cubicBezTo>
                      <a:pt x="24908" y="19096"/>
                      <a:pt x="13284" y="7472"/>
                      <a:pt x="0" y="0"/>
                    </a:cubicBezTo>
                    <a:close/>
                  </a:path>
                </a:pathLst>
              </a:custGeom>
              <a:solidFill>
                <a:srgbClr val="011431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íšľíďê"/>
              <p:cNvSpPr/>
              <p:nvPr/>
            </p:nvSpPr>
            <p:spPr>
              <a:xfrm>
                <a:off x="5455373" y="1010119"/>
                <a:ext cx="554882" cy="163177"/>
              </a:xfrm>
              <a:custGeom>
                <a:avLst/>
                <a:gdLst>
                  <a:gd name="connsiteX0" fmla="*/ 0 w 712368"/>
                  <a:gd name="connsiteY0" fmla="*/ 50909 h 209490"/>
                  <a:gd name="connsiteX1" fmla="*/ 188470 w 712368"/>
                  <a:gd name="connsiteY1" fmla="*/ 3584 h 209490"/>
                  <a:gd name="connsiteX2" fmla="*/ 383583 w 712368"/>
                  <a:gd name="connsiteY2" fmla="*/ 11887 h 209490"/>
                  <a:gd name="connsiteX3" fmla="*/ 478234 w 712368"/>
                  <a:gd name="connsiteY3" fmla="*/ 38455 h 209490"/>
                  <a:gd name="connsiteX4" fmla="*/ 500651 w 712368"/>
                  <a:gd name="connsiteY4" fmla="*/ 47588 h 209490"/>
                  <a:gd name="connsiteX5" fmla="*/ 523068 w 712368"/>
                  <a:gd name="connsiteY5" fmla="*/ 57551 h 209490"/>
                  <a:gd name="connsiteX6" fmla="*/ 545485 w 712368"/>
                  <a:gd name="connsiteY6" fmla="*/ 68345 h 209490"/>
                  <a:gd name="connsiteX7" fmla="*/ 567072 w 712368"/>
                  <a:gd name="connsiteY7" fmla="*/ 80799 h 209490"/>
                  <a:gd name="connsiteX8" fmla="*/ 712369 w 712368"/>
                  <a:gd name="connsiteY8" fmla="*/ 209490 h 209490"/>
                  <a:gd name="connsiteX9" fmla="*/ 555448 w 712368"/>
                  <a:gd name="connsiteY9" fmla="*/ 101555 h 209490"/>
                  <a:gd name="connsiteX10" fmla="*/ 377771 w 712368"/>
                  <a:gd name="connsiteY10" fmla="*/ 40946 h 209490"/>
                  <a:gd name="connsiteX11" fmla="*/ 283951 w 712368"/>
                  <a:gd name="connsiteY11" fmla="*/ 28492 h 209490"/>
                  <a:gd name="connsiteX12" fmla="*/ 189301 w 712368"/>
                  <a:gd name="connsiteY12" fmla="*/ 26831 h 209490"/>
                  <a:gd name="connsiteX13" fmla="*/ 0 w 712368"/>
                  <a:gd name="connsiteY13" fmla="*/ 50909 h 209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2368" h="209490">
                    <a:moveTo>
                      <a:pt x="0" y="50909"/>
                    </a:moveTo>
                    <a:cubicBezTo>
                      <a:pt x="58949" y="25171"/>
                      <a:pt x="123710" y="10226"/>
                      <a:pt x="188470" y="3584"/>
                    </a:cubicBezTo>
                    <a:cubicBezTo>
                      <a:pt x="253231" y="-3058"/>
                      <a:pt x="319653" y="-567"/>
                      <a:pt x="383583" y="11887"/>
                    </a:cubicBezTo>
                    <a:cubicBezTo>
                      <a:pt x="415964" y="18529"/>
                      <a:pt x="447514" y="26831"/>
                      <a:pt x="478234" y="38455"/>
                    </a:cubicBezTo>
                    <a:cubicBezTo>
                      <a:pt x="485706" y="40946"/>
                      <a:pt x="493178" y="45097"/>
                      <a:pt x="500651" y="47588"/>
                    </a:cubicBezTo>
                    <a:cubicBezTo>
                      <a:pt x="508123" y="50909"/>
                      <a:pt x="515596" y="54230"/>
                      <a:pt x="523068" y="57551"/>
                    </a:cubicBezTo>
                    <a:cubicBezTo>
                      <a:pt x="530540" y="60872"/>
                      <a:pt x="538013" y="65024"/>
                      <a:pt x="545485" y="68345"/>
                    </a:cubicBezTo>
                    <a:lnTo>
                      <a:pt x="567072" y="80799"/>
                    </a:lnTo>
                    <a:cubicBezTo>
                      <a:pt x="623530" y="114009"/>
                      <a:pt x="673346" y="158844"/>
                      <a:pt x="712369" y="209490"/>
                    </a:cubicBezTo>
                    <a:cubicBezTo>
                      <a:pt x="663383" y="167146"/>
                      <a:pt x="611906" y="129785"/>
                      <a:pt x="555448" y="101555"/>
                    </a:cubicBezTo>
                    <a:cubicBezTo>
                      <a:pt x="498990" y="73326"/>
                      <a:pt x="439211" y="52570"/>
                      <a:pt x="377771" y="40946"/>
                    </a:cubicBezTo>
                    <a:cubicBezTo>
                      <a:pt x="347051" y="34304"/>
                      <a:pt x="315501" y="30983"/>
                      <a:pt x="283951" y="28492"/>
                    </a:cubicBezTo>
                    <a:cubicBezTo>
                      <a:pt x="252401" y="26001"/>
                      <a:pt x="220851" y="26001"/>
                      <a:pt x="189301" y="26831"/>
                    </a:cubicBezTo>
                    <a:cubicBezTo>
                      <a:pt x="126200" y="30153"/>
                      <a:pt x="63100" y="37625"/>
                      <a:pt x="0" y="50909"/>
                    </a:cubicBez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iŝḷïḋè"/>
              <p:cNvSpPr/>
              <p:nvPr/>
            </p:nvSpPr>
            <p:spPr>
              <a:xfrm>
                <a:off x="5032420" y="1550333"/>
                <a:ext cx="309777" cy="85507"/>
              </a:xfrm>
              <a:custGeom>
                <a:avLst/>
                <a:gdLst>
                  <a:gd name="connsiteX0" fmla="*/ 3321 w 397697"/>
                  <a:gd name="connsiteY0" fmla="*/ 0 h 109775"/>
                  <a:gd name="connsiteX1" fmla="*/ 88838 w 397697"/>
                  <a:gd name="connsiteY1" fmla="*/ 56458 h 109775"/>
                  <a:gd name="connsiteX2" fmla="*/ 189301 w 397697"/>
                  <a:gd name="connsiteY2" fmla="*/ 78045 h 109775"/>
                  <a:gd name="connsiteX3" fmla="*/ 215039 w 397697"/>
                  <a:gd name="connsiteY3" fmla="*/ 78875 h 109775"/>
                  <a:gd name="connsiteX4" fmla="*/ 240777 w 397697"/>
                  <a:gd name="connsiteY4" fmla="*/ 78045 h 109775"/>
                  <a:gd name="connsiteX5" fmla="*/ 266516 w 397697"/>
                  <a:gd name="connsiteY5" fmla="*/ 76384 h 109775"/>
                  <a:gd name="connsiteX6" fmla="*/ 292254 w 397697"/>
                  <a:gd name="connsiteY6" fmla="*/ 75554 h 109775"/>
                  <a:gd name="connsiteX7" fmla="*/ 317992 w 397697"/>
                  <a:gd name="connsiteY7" fmla="*/ 73894 h 109775"/>
                  <a:gd name="connsiteX8" fmla="*/ 343730 w 397697"/>
                  <a:gd name="connsiteY8" fmla="*/ 73063 h 109775"/>
                  <a:gd name="connsiteX9" fmla="*/ 396867 w 397697"/>
                  <a:gd name="connsiteY9" fmla="*/ 70573 h 109775"/>
                  <a:gd name="connsiteX10" fmla="*/ 397698 w 397697"/>
                  <a:gd name="connsiteY10" fmla="*/ 73894 h 109775"/>
                  <a:gd name="connsiteX11" fmla="*/ 347882 w 397697"/>
                  <a:gd name="connsiteY11" fmla="*/ 94650 h 109775"/>
                  <a:gd name="connsiteX12" fmla="*/ 294745 w 397697"/>
                  <a:gd name="connsiteY12" fmla="*/ 107104 h 109775"/>
                  <a:gd name="connsiteX13" fmla="*/ 185980 w 397697"/>
                  <a:gd name="connsiteY13" fmla="*/ 103783 h 109775"/>
                  <a:gd name="connsiteX14" fmla="*/ 82196 w 397697"/>
                  <a:gd name="connsiteY14" fmla="*/ 71403 h 109775"/>
                  <a:gd name="connsiteX15" fmla="*/ 36532 w 397697"/>
                  <a:gd name="connsiteY15" fmla="*/ 41513 h 109775"/>
                  <a:gd name="connsiteX16" fmla="*/ 0 w 397697"/>
                  <a:gd name="connsiteY16" fmla="*/ 2491 h 109775"/>
                  <a:gd name="connsiteX17" fmla="*/ 3321 w 397697"/>
                  <a:gd name="connsiteY17" fmla="*/ 0 h 10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7697" h="109773">
                    <a:moveTo>
                      <a:pt x="3321" y="0"/>
                    </a:moveTo>
                    <a:cubicBezTo>
                      <a:pt x="26569" y="25738"/>
                      <a:pt x="57288" y="44004"/>
                      <a:pt x="88838" y="56458"/>
                    </a:cubicBezTo>
                    <a:cubicBezTo>
                      <a:pt x="120389" y="69742"/>
                      <a:pt x="154430" y="75554"/>
                      <a:pt x="189301" y="78045"/>
                    </a:cubicBezTo>
                    <a:cubicBezTo>
                      <a:pt x="197603" y="78045"/>
                      <a:pt x="206736" y="78875"/>
                      <a:pt x="215039" y="78875"/>
                    </a:cubicBezTo>
                    <a:lnTo>
                      <a:pt x="240777" y="78045"/>
                    </a:lnTo>
                    <a:cubicBezTo>
                      <a:pt x="249080" y="78045"/>
                      <a:pt x="258213" y="77215"/>
                      <a:pt x="266516" y="76384"/>
                    </a:cubicBezTo>
                    <a:cubicBezTo>
                      <a:pt x="274818" y="75554"/>
                      <a:pt x="283951" y="75554"/>
                      <a:pt x="292254" y="75554"/>
                    </a:cubicBezTo>
                    <a:cubicBezTo>
                      <a:pt x="300556" y="75554"/>
                      <a:pt x="309689" y="73894"/>
                      <a:pt x="317992" y="73894"/>
                    </a:cubicBezTo>
                    <a:lnTo>
                      <a:pt x="343730" y="73063"/>
                    </a:lnTo>
                    <a:cubicBezTo>
                      <a:pt x="361166" y="71403"/>
                      <a:pt x="378601" y="70573"/>
                      <a:pt x="396867" y="70573"/>
                    </a:cubicBezTo>
                    <a:lnTo>
                      <a:pt x="397698" y="73894"/>
                    </a:lnTo>
                    <a:cubicBezTo>
                      <a:pt x="381923" y="82196"/>
                      <a:pt x="364487" y="88838"/>
                      <a:pt x="347882" y="94650"/>
                    </a:cubicBezTo>
                    <a:cubicBezTo>
                      <a:pt x="330446" y="99632"/>
                      <a:pt x="313010" y="103783"/>
                      <a:pt x="294745" y="107104"/>
                    </a:cubicBezTo>
                    <a:cubicBezTo>
                      <a:pt x="259043" y="112086"/>
                      <a:pt x="221681" y="109595"/>
                      <a:pt x="185980" y="103783"/>
                    </a:cubicBezTo>
                    <a:cubicBezTo>
                      <a:pt x="150278" y="97971"/>
                      <a:pt x="114577" y="88008"/>
                      <a:pt x="82196" y="71403"/>
                    </a:cubicBezTo>
                    <a:cubicBezTo>
                      <a:pt x="66421" y="63100"/>
                      <a:pt x="50646" y="53137"/>
                      <a:pt x="36532" y="41513"/>
                    </a:cubicBezTo>
                    <a:cubicBezTo>
                      <a:pt x="22417" y="29890"/>
                      <a:pt x="9963" y="17436"/>
                      <a:pt x="0" y="2491"/>
                    </a:cubicBezTo>
                    <a:lnTo>
                      <a:pt x="3321" y="0"/>
                    </a:ln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íṧḻiḋè"/>
              <p:cNvSpPr/>
              <p:nvPr/>
            </p:nvSpPr>
            <p:spPr>
              <a:xfrm>
                <a:off x="5047941" y="1440391"/>
                <a:ext cx="333705" cy="144217"/>
              </a:xfrm>
              <a:custGeom>
                <a:avLst/>
                <a:gdLst>
                  <a:gd name="connsiteX0" fmla="*/ 4151 w 428417"/>
                  <a:gd name="connsiteY0" fmla="*/ 0 h 185149"/>
                  <a:gd name="connsiteX1" fmla="*/ 9133 w 428417"/>
                  <a:gd name="connsiteY1" fmla="*/ 14115 h 185149"/>
                  <a:gd name="connsiteX2" fmla="*/ 12454 w 428417"/>
                  <a:gd name="connsiteY2" fmla="*/ 20757 h 185149"/>
                  <a:gd name="connsiteX3" fmla="*/ 16605 w 428417"/>
                  <a:gd name="connsiteY3" fmla="*/ 26568 h 185149"/>
                  <a:gd name="connsiteX4" fmla="*/ 36532 w 428417"/>
                  <a:gd name="connsiteY4" fmla="*/ 46495 h 185149"/>
                  <a:gd name="connsiteX5" fmla="*/ 41513 w 428417"/>
                  <a:gd name="connsiteY5" fmla="*/ 50646 h 185149"/>
                  <a:gd name="connsiteX6" fmla="*/ 47325 w 428417"/>
                  <a:gd name="connsiteY6" fmla="*/ 54798 h 185149"/>
                  <a:gd name="connsiteX7" fmla="*/ 58949 w 428417"/>
                  <a:gd name="connsiteY7" fmla="*/ 62270 h 185149"/>
                  <a:gd name="connsiteX8" fmla="*/ 83857 w 428417"/>
                  <a:gd name="connsiteY8" fmla="*/ 75554 h 185149"/>
                  <a:gd name="connsiteX9" fmla="*/ 193452 w 428417"/>
                  <a:gd name="connsiteY9" fmla="*/ 114577 h 185149"/>
                  <a:gd name="connsiteX10" fmla="*/ 221681 w 428417"/>
                  <a:gd name="connsiteY10" fmla="*/ 122879 h 185149"/>
                  <a:gd name="connsiteX11" fmla="*/ 250740 w 428417"/>
                  <a:gd name="connsiteY11" fmla="*/ 130352 h 185149"/>
                  <a:gd name="connsiteX12" fmla="*/ 279800 w 428417"/>
                  <a:gd name="connsiteY12" fmla="*/ 138654 h 185149"/>
                  <a:gd name="connsiteX13" fmla="*/ 294745 w 428417"/>
                  <a:gd name="connsiteY13" fmla="*/ 141976 h 185149"/>
                  <a:gd name="connsiteX14" fmla="*/ 309689 w 428417"/>
                  <a:gd name="connsiteY14" fmla="*/ 146127 h 185149"/>
                  <a:gd name="connsiteX15" fmla="*/ 428418 w 428417"/>
                  <a:gd name="connsiteY15" fmla="*/ 181828 h 185149"/>
                  <a:gd name="connsiteX16" fmla="*/ 428418 w 428417"/>
                  <a:gd name="connsiteY16" fmla="*/ 185149 h 185149"/>
                  <a:gd name="connsiteX17" fmla="*/ 306368 w 428417"/>
                  <a:gd name="connsiteY17" fmla="*/ 170205 h 185149"/>
                  <a:gd name="connsiteX18" fmla="*/ 275648 w 428417"/>
                  <a:gd name="connsiteY18" fmla="*/ 165223 h 185149"/>
                  <a:gd name="connsiteX19" fmla="*/ 245759 w 428417"/>
                  <a:gd name="connsiteY19" fmla="*/ 159411 h 185149"/>
                  <a:gd name="connsiteX20" fmla="*/ 185980 w 428417"/>
                  <a:gd name="connsiteY20" fmla="*/ 144466 h 185149"/>
                  <a:gd name="connsiteX21" fmla="*/ 171035 w 428417"/>
                  <a:gd name="connsiteY21" fmla="*/ 140315 h 185149"/>
                  <a:gd name="connsiteX22" fmla="*/ 156920 w 428417"/>
                  <a:gd name="connsiteY22" fmla="*/ 135333 h 185149"/>
                  <a:gd name="connsiteX23" fmla="*/ 127861 w 428417"/>
                  <a:gd name="connsiteY23" fmla="*/ 124540 h 185149"/>
                  <a:gd name="connsiteX24" fmla="*/ 99632 w 428417"/>
                  <a:gd name="connsiteY24" fmla="*/ 112086 h 185149"/>
                  <a:gd name="connsiteX25" fmla="*/ 72233 w 428417"/>
                  <a:gd name="connsiteY25" fmla="*/ 97141 h 185149"/>
                  <a:gd name="connsiteX26" fmla="*/ 46495 w 428417"/>
                  <a:gd name="connsiteY26" fmla="*/ 79706 h 185149"/>
                  <a:gd name="connsiteX27" fmla="*/ 34871 w 428417"/>
                  <a:gd name="connsiteY27" fmla="*/ 68912 h 185149"/>
                  <a:gd name="connsiteX28" fmla="*/ 29059 w 428417"/>
                  <a:gd name="connsiteY28" fmla="*/ 63930 h 185149"/>
                  <a:gd name="connsiteX29" fmla="*/ 24078 w 428417"/>
                  <a:gd name="connsiteY29" fmla="*/ 58119 h 185149"/>
                  <a:gd name="connsiteX30" fmla="*/ 14945 w 428417"/>
                  <a:gd name="connsiteY30" fmla="*/ 45665 h 185149"/>
                  <a:gd name="connsiteX31" fmla="*/ 7472 w 428417"/>
                  <a:gd name="connsiteY31" fmla="*/ 32380 h 185149"/>
                  <a:gd name="connsiteX32" fmla="*/ 4151 w 428417"/>
                  <a:gd name="connsiteY32" fmla="*/ 24908 h 185149"/>
                  <a:gd name="connsiteX33" fmla="*/ 1661 w 428417"/>
                  <a:gd name="connsiteY33" fmla="*/ 17436 h 185149"/>
                  <a:gd name="connsiteX34" fmla="*/ 0 w 428417"/>
                  <a:gd name="connsiteY34" fmla="*/ 1661 h 185149"/>
                  <a:gd name="connsiteX35" fmla="*/ 4151 w 428417"/>
                  <a:gd name="connsiteY35" fmla="*/ 0 h 18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28417" h="185149">
                    <a:moveTo>
                      <a:pt x="4151" y="0"/>
                    </a:moveTo>
                    <a:cubicBezTo>
                      <a:pt x="4982" y="4982"/>
                      <a:pt x="7472" y="9133"/>
                      <a:pt x="9133" y="14115"/>
                    </a:cubicBezTo>
                    <a:lnTo>
                      <a:pt x="12454" y="20757"/>
                    </a:lnTo>
                    <a:lnTo>
                      <a:pt x="16605" y="26568"/>
                    </a:lnTo>
                    <a:cubicBezTo>
                      <a:pt x="22417" y="34041"/>
                      <a:pt x="29059" y="40683"/>
                      <a:pt x="36532" y="46495"/>
                    </a:cubicBezTo>
                    <a:cubicBezTo>
                      <a:pt x="38192" y="48155"/>
                      <a:pt x="39853" y="49816"/>
                      <a:pt x="41513" y="50646"/>
                    </a:cubicBezTo>
                    <a:cubicBezTo>
                      <a:pt x="43174" y="52307"/>
                      <a:pt x="45665" y="53137"/>
                      <a:pt x="47325" y="54798"/>
                    </a:cubicBezTo>
                    <a:lnTo>
                      <a:pt x="58949" y="62270"/>
                    </a:lnTo>
                    <a:cubicBezTo>
                      <a:pt x="68082" y="66421"/>
                      <a:pt x="75554" y="71403"/>
                      <a:pt x="83857" y="75554"/>
                    </a:cubicBezTo>
                    <a:cubicBezTo>
                      <a:pt x="117898" y="92160"/>
                      <a:pt x="155260" y="103783"/>
                      <a:pt x="193452" y="114577"/>
                    </a:cubicBezTo>
                    <a:lnTo>
                      <a:pt x="221681" y="122879"/>
                    </a:lnTo>
                    <a:cubicBezTo>
                      <a:pt x="230814" y="126200"/>
                      <a:pt x="240777" y="127031"/>
                      <a:pt x="250740" y="130352"/>
                    </a:cubicBezTo>
                    <a:lnTo>
                      <a:pt x="279800" y="138654"/>
                    </a:lnTo>
                    <a:cubicBezTo>
                      <a:pt x="284781" y="140315"/>
                      <a:pt x="289763" y="141145"/>
                      <a:pt x="294745" y="141976"/>
                    </a:cubicBezTo>
                    <a:lnTo>
                      <a:pt x="309689" y="146127"/>
                    </a:lnTo>
                    <a:cubicBezTo>
                      <a:pt x="348712" y="156920"/>
                      <a:pt x="388565" y="166053"/>
                      <a:pt x="428418" y="181828"/>
                    </a:cubicBezTo>
                    <a:lnTo>
                      <a:pt x="428418" y="185149"/>
                    </a:lnTo>
                    <a:cubicBezTo>
                      <a:pt x="387734" y="180998"/>
                      <a:pt x="347051" y="176847"/>
                      <a:pt x="306368" y="170205"/>
                    </a:cubicBezTo>
                    <a:cubicBezTo>
                      <a:pt x="296405" y="168544"/>
                      <a:pt x="286442" y="167714"/>
                      <a:pt x="275648" y="165223"/>
                    </a:cubicBezTo>
                    <a:lnTo>
                      <a:pt x="245759" y="159411"/>
                    </a:lnTo>
                    <a:cubicBezTo>
                      <a:pt x="225832" y="156090"/>
                      <a:pt x="205906" y="150278"/>
                      <a:pt x="185980" y="144466"/>
                    </a:cubicBezTo>
                    <a:cubicBezTo>
                      <a:pt x="180998" y="142806"/>
                      <a:pt x="176016" y="141976"/>
                      <a:pt x="171035" y="140315"/>
                    </a:cubicBezTo>
                    <a:lnTo>
                      <a:pt x="156920" y="135333"/>
                    </a:lnTo>
                    <a:cubicBezTo>
                      <a:pt x="146957" y="132012"/>
                      <a:pt x="137824" y="128691"/>
                      <a:pt x="127861" y="124540"/>
                    </a:cubicBezTo>
                    <a:lnTo>
                      <a:pt x="99632" y="112086"/>
                    </a:lnTo>
                    <a:cubicBezTo>
                      <a:pt x="90499" y="107935"/>
                      <a:pt x="81366" y="102123"/>
                      <a:pt x="72233" y="97141"/>
                    </a:cubicBezTo>
                    <a:cubicBezTo>
                      <a:pt x="63100" y="92160"/>
                      <a:pt x="55628" y="85517"/>
                      <a:pt x="46495" y="79706"/>
                    </a:cubicBezTo>
                    <a:lnTo>
                      <a:pt x="34871" y="68912"/>
                    </a:lnTo>
                    <a:cubicBezTo>
                      <a:pt x="33211" y="67252"/>
                      <a:pt x="30720" y="65591"/>
                      <a:pt x="29059" y="63930"/>
                    </a:cubicBezTo>
                    <a:lnTo>
                      <a:pt x="24078" y="58119"/>
                    </a:lnTo>
                    <a:cubicBezTo>
                      <a:pt x="20757" y="53967"/>
                      <a:pt x="17436" y="50646"/>
                      <a:pt x="14945" y="45665"/>
                    </a:cubicBezTo>
                    <a:cubicBezTo>
                      <a:pt x="12454" y="41513"/>
                      <a:pt x="9133" y="37362"/>
                      <a:pt x="7472" y="32380"/>
                    </a:cubicBezTo>
                    <a:lnTo>
                      <a:pt x="4151" y="24908"/>
                    </a:lnTo>
                    <a:lnTo>
                      <a:pt x="1661" y="17436"/>
                    </a:lnTo>
                    <a:cubicBezTo>
                      <a:pt x="830" y="12454"/>
                      <a:pt x="0" y="7472"/>
                      <a:pt x="0" y="1661"/>
                    </a:cubicBezTo>
                    <a:lnTo>
                      <a:pt x="4151" y="0"/>
                    </a:lnTo>
                    <a:close/>
                  </a:path>
                </a:pathLst>
              </a:custGeom>
              <a:solidFill>
                <a:srgbClr val="003EBC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íslïḍê"/>
              <p:cNvSpPr/>
              <p:nvPr/>
            </p:nvSpPr>
            <p:spPr>
              <a:xfrm>
                <a:off x="5022073" y="3059122"/>
                <a:ext cx="3235294" cy="2941913"/>
              </a:xfrm>
              <a:custGeom>
                <a:avLst/>
                <a:gdLst>
                  <a:gd name="connsiteX0" fmla="*/ 3004734 w 4153528"/>
                  <a:gd name="connsiteY0" fmla="*/ 0 h 3776881"/>
                  <a:gd name="connsiteX1" fmla="*/ 2007584 w 4153528"/>
                  <a:gd name="connsiteY1" fmla="*/ 1617359 h 3776881"/>
                  <a:gd name="connsiteX2" fmla="*/ 2017547 w 4153528"/>
                  <a:gd name="connsiteY2" fmla="*/ 2621151 h 3776881"/>
                  <a:gd name="connsiteX3" fmla="*/ 618549 w 4153528"/>
                  <a:gd name="connsiteY3" fmla="*/ 2773089 h 3776881"/>
                  <a:gd name="connsiteX4" fmla="*/ 0 w 4153528"/>
                  <a:gd name="connsiteY4" fmla="*/ 3411564 h 3776881"/>
                  <a:gd name="connsiteX5" fmla="*/ 87178 w 4153528"/>
                  <a:gd name="connsiteY5" fmla="*/ 3776882 h 3776881"/>
                  <a:gd name="connsiteX6" fmla="*/ 4097365 w 4153528"/>
                  <a:gd name="connsiteY6" fmla="*/ 3776882 h 3776881"/>
                  <a:gd name="connsiteX7" fmla="*/ 3004734 w 4153528"/>
                  <a:gd name="connsiteY7" fmla="*/ 0 h 3776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53528" h="3776881">
                    <a:moveTo>
                      <a:pt x="3004734" y="0"/>
                    </a:moveTo>
                    <a:lnTo>
                      <a:pt x="2007584" y="1617359"/>
                    </a:lnTo>
                    <a:cubicBezTo>
                      <a:pt x="2007584" y="1617359"/>
                      <a:pt x="2433511" y="2205188"/>
                      <a:pt x="2017547" y="2621151"/>
                    </a:cubicBezTo>
                    <a:cubicBezTo>
                      <a:pt x="1827416" y="2811282"/>
                      <a:pt x="1320954" y="2797167"/>
                      <a:pt x="618549" y="2773089"/>
                    </a:cubicBezTo>
                    <a:lnTo>
                      <a:pt x="0" y="3411564"/>
                    </a:lnTo>
                    <a:cubicBezTo>
                      <a:pt x="24908" y="3529462"/>
                      <a:pt x="87178" y="3776882"/>
                      <a:pt x="87178" y="3776882"/>
                    </a:cubicBezTo>
                    <a:lnTo>
                      <a:pt x="4097365" y="3776882"/>
                    </a:lnTo>
                    <a:cubicBezTo>
                      <a:pt x="4333161" y="1627322"/>
                      <a:pt x="3799299" y="533031"/>
                      <a:pt x="3004734" y="0"/>
                    </a:cubicBezTo>
                    <a:close/>
                  </a:path>
                </a:pathLst>
              </a:custGeom>
              <a:gradFill>
                <a:gsLst>
                  <a:gs pos="27000">
                    <a:srgbClr val="FF9C0D"/>
                  </a:gs>
                  <a:gs pos="73000">
                    <a:srgbClr val="FF630D"/>
                  </a:gs>
                </a:gsLst>
                <a:lin ang="27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íśľîďê"/>
              <p:cNvSpPr/>
              <p:nvPr/>
            </p:nvSpPr>
            <p:spPr>
              <a:xfrm>
                <a:off x="5805893" y="1173944"/>
                <a:ext cx="191427" cy="92480"/>
              </a:xfrm>
              <a:custGeom>
                <a:avLst/>
                <a:gdLst>
                  <a:gd name="connsiteX0" fmla="*/ 0 w 245758"/>
                  <a:gd name="connsiteY0" fmla="*/ 0 h 118728"/>
                  <a:gd name="connsiteX1" fmla="*/ 245759 w 245758"/>
                  <a:gd name="connsiteY1" fmla="*/ 118728 h 118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5758" h="118726">
                    <a:moveTo>
                      <a:pt x="0" y="0"/>
                    </a:moveTo>
                    <a:cubicBezTo>
                      <a:pt x="76385" y="25738"/>
                      <a:pt x="158581" y="64761"/>
                      <a:pt x="245759" y="118728"/>
                    </a:cubicBezTo>
                  </a:path>
                </a:pathLst>
              </a:custGeom>
              <a:noFill/>
              <a:ln w="8298" cap="flat">
                <a:solidFill>
                  <a:srgbClr val="003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iṥlïḓe"/>
              <p:cNvSpPr/>
              <p:nvPr/>
            </p:nvSpPr>
            <p:spPr>
              <a:xfrm>
                <a:off x="5183752" y="1140258"/>
                <a:ext cx="512846" cy="221232"/>
              </a:xfrm>
              <a:custGeom>
                <a:avLst/>
                <a:gdLst>
                  <a:gd name="connsiteX0" fmla="*/ 0 w 658401"/>
                  <a:gd name="connsiteY0" fmla="*/ 284023 h 284022"/>
                  <a:gd name="connsiteX1" fmla="*/ 658401 w 658401"/>
                  <a:gd name="connsiteY1" fmla="*/ 8374 h 284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8401" h="284022">
                    <a:moveTo>
                      <a:pt x="0" y="284023"/>
                    </a:moveTo>
                    <a:cubicBezTo>
                      <a:pt x="0" y="284023"/>
                      <a:pt x="227493" y="-57217"/>
                      <a:pt x="658401" y="8374"/>
                    </a:cubicBezTo>
                  </a:path>
                </a:pathLst>
              </a:custGeom>
              <a:noFill/>
              <a:ln w="8298" cap="flat">
                <a:solidFill>
                  <a:srgbClr val="003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iš1iḓê"/>
              <p:cNvSpPr/>
              <p:nvPr/>
            </p:nvSpPr>
            <p:spPr>
              <a:xfrm>
                <a:off x="5452140" y="1842002"/>
                <a:ext cx="221866" cy="512200"/>
              </a:xfrm>
              <a:custGeom>
                <a:avLst/>
                <a:gdLst>
                  <a:gd name="connsiteX0" fmla="*/ 0 w 284835"/>
                  <a:gd name="connsiteY0" fmla="*/ 0 h 657571"/>
                  <a:gd name="connsiteX1" fmla="*/ 276479 w 284835"/>
                  <a:gd name="connsiteY1" fmla="*/ 657571 h 657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4835" h="657571">
                    <a:moveTo>
                      <a:pt x="0" y="0"/>
                    </a:moveTo>
                    <a:cubicBezTo>
                      <a:pt x="0" y="0"/>
                      <a:pt x="342070" y="227493"/>
                      <a:pt x="276479" y="657571"/>
                    </a:cubicBezTo>
                  </a:path>
                </a:pathLst>
              </a:custGeom>
              <a:noFill/>
              <a:ln w="8298" cap="flat">
                <a:solidFill>
                  <a:srgbClr val="003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išļîḍê"/>
              <p:cNvSpPr/>
              <p:nvPr/>
            </p:nvSpPr>
            <p:spPr>
              <a:xfrm>
                <a:off x="5551734" y="2197049"/>
                <a:ext cx="51283" cy="274207"/>
              </a:xfrm>
              <a:custGeom>
                <a:avLst/>
                <a:gdLst>
                  <a:gd name="connsiteX0" fmla="*/ 57288 w 65838"/>
                  <a:gd name="connsiteY0" fmla="*/ 0 h 352032"/>
                  <a:gd name="connsiteX1" fmla="*/ 0 w 65838"/>
                  <a:gd name="connsiteY1" fmla="*/ 352033 h 35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838" h="352032">
                    <a:moveTo>
                      <a:pt x="57288" y="0"/>
                    </a:moveTo>
                    <a:cubicBezTo>
                      <a:pt x="75554" y="102953"/>
                      <a:pt x="68082" y="224172"/>
                      <a:pt x="0" y="352033"/>
                    </a:cubicBezTo>
                  </a:path>
                </a:pathLst>
              </a:custGeom>
              <a:noFill/>
              <a:ln w="8298" cap="flat">
                <a:solidFill>
                  <a:srgbClr val="003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îśļíḍê"/>
              <p:cNvSpPr/>
              <p:nvPr/>
            </p:nvSpPr>
            <p:spPr>
              <a:xfrm>
                <a:off x="5492236" y="1968758"/>
                <a:ext cx="71139" cy="118995"/>
              </a:xfrm>
              <a:custGeom>
                <a:avLst/>
                <a:gdLst>
                  <a:gd name="connsiteX0" fmla="*/ 0 w 91329"/>
                  <a:gd name="connsiteY0" fmla="*/ 0 h 152768"/>
                  <a:gd name="connsiteX1" fmla="*/ 91329 w 91329"/>
                  <a:gd name="connsiteY1" fmla="*/ 152769 h 152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329" h="152768">
                    <a:moveTo>
                      <a:pt x="0" y="0"/>
                    </a:moveTo>
                    <a:cubicBezTo>
                      <a:pt x="0" y="0"/>
                      <a:pt x="50646" y="58119"/>
                      <a:pt x="91329" y="152769"/>
                    </a:cubicBezTo>
                  </a:path>
                </a:pathLst>
              </a:custGeom>
              <a:noFill/>
              <a:ln w="8298" cap="flat">
                <a:solidFill>
                  <a:srgbClr val="003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íṥļíďé"/>
              <p:cNvSpPr/>
              <p:nvPr/>
            </p:nvSpPr>
            <p:spPr>
              <a:xfrm>
                <a:off x="4408339" y="2723477"/>
                <a:ext cx="4123735" cy="3581515"/>
              </a:xfrm>
              <a:custGeom>
                <a:avLst/>
                <a:gdLst>
                  <a:gd name="connsiteX0" fmla="*/ 2352975 w 5294125"/>
                  <a:gd name="connsiteY0" fmla="*/ 0 h 4598014"/>
                  <a:gd name="connsiteX1" fmla="*/ 2368750 w 5294125"/>
                  <a:gd name="connsiteY1" fmla="*/ 76384 h 4598014"/>
                  <a:gd name="connsiteX2" fmla="*/ 2780562 w 5294125"/>
                  <a:gd name="connsiteY2" fmla="*/ 2020038 h 4598014"/>
                  <a:gd name="connsiteX3" fmla="*/ 2784714 w 5294125"/>
                  <a:gd name="connsiteY3" fmla="*/ 2039134 h 4598014"/>
                  <a:gd name="connsiteX4" fmla="*/ 2798828 w 5294125"/>
                  <a:gd name="connsiteY4" fmla="*/ 2052419 h 4598014"/>
                  <a:gd name="connsiteX5" fmla="*/ 3120141 w 5294125"/>
                  <a:gd name="connsiteY5" fmla="*/ 2908423 h 4598014"/>
                  <a:gd name="connsiteX6" fmla="*/ 2881855 w 5294125"/>
                  <a:gd name="connsiteY6" fmla="*/ 3131765 h 4598014"/>
                  <a:gd name="connsiteX7" fmla="*/ 2263306 w 5294125"/>
                  <a:gd name="connsiteY7" fmla="*/ 3229736 h 4598014"/>
                  <a:gd name="connsiteX8" fmla="*/ 2074836 w 5294125"/>
                  <a:gd name="connsiteY8" fmla="*/ 3224754 h 4598014"/>
                  <a:gd name="connsiteX9" fmla="*/ 143636 w 5294125"/>
                  <a:gd name="connsiteY9" fmla="*/ 3057871 h 4598014"/>
                  <a:gd name="connsiteX10" fmla="*/ 88839 w 5294125"/>
                  <a:gd name="connsiteY10" fmla="*/ 3051229 h 4598014"/>
                  <a:gd name="connsiteX11" fmla="*/ 76385 w 5294125"/>
                  <a:gd name="connsiteY11" fmla="*/ 3105196 h 4598014"/>
                  <a:gd name="connsiteX12" fmla="*/ 11624 w 5294125"/>
                  <a:gd name="connsiteY12" fmla="*/ 3388317 h 4598014"/>
                  <a:gd name="connsiteX13" fmla="*/ 0 w 5294125"/>
                  <a:gd name="connsiteY13" fmla="*/ 3438133 h 4598014"/>
                  <a:gd name="connsiteX14" fmla="*/ 47325 w 5294125"/>
                  <a:gd name="connsiteY14" fmla="*/ 3458059 h 4598014"/>
                  <a:gd name="connsiteX15" fmla="*/ 619379 w 5294125"/>
                  <a:gd name="connsiteY15" fmla="*/ 3746992 h 4598014"/>
                  <a:gd name="connsiteX16" fmla="*/ 1323445 w 5294125"/>
                  <a:gd name="connsiteY16" fmla="*/ 4093213 h 4598014"/>
                  <a:gd name="connsiteX17" fmla="*/ 2525670 w 5294125"/>
                  <a:gd name="connsiteY17" fmla="*/ 4461021 h 4598014"/>
                  <a:gd name="connsiteX18" fmla="*/ 3644039 w 5294125"/>
                  <a:gd name="connsiteY18" fmla="*/ 4598015 h 4598014"/>
                  <a:gd name="connsiteX19" fmla="*/ 4768220 w 5294125"/>
                  <a:gd name="connsiteY19" fmla="*/ 4327349 h 4598014"/>
                  <a:gd name="connsiteX20" fmla="*/ 5281325 w 5294125"/>
                  <a:gd name="connsiteY20" fmla="*/ 3412395 h 4598014"/>
                  <a:gd name="connsiteX21" fmla="*/ 4529934 w 5294125"/>
                  <a:gd name="connsiteY21" fmla="*/ 952315 h 4598014"/>
                  <a:gd name="connsiteX22" fmla="*/ 3613320 w 5294125"/>
                  <a:gd name="connsiteY22" fmla="*/ 275648 h 4598014"/>
                  <a:gd name="connsiteX23" fmla="*/ 2432681 w 5294125"/>
                  <a:gd name="connsiteY23" fmla="*/ 3321 h 4598014"/>
                  <a:gd name="connsiteX24" fmla="*/ 2352975 w 5294125"/>
                  <a:gd name="connsiteY24" fmla="*/ 0 h 4598014"/>
                  <a:gd name="connsiteX25" fmla="*/ 2352975 w 5294125"/>
                  <a:gd name="connsiteY25" fmla="*/ 0 h 4598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294125" h="4598014">
                    <a:moveTo>
                      <a:pt x="2352975" y="0"/>
                    </a:moveTo>
                    <a:lnTo>
                      <a:pt x="2368750" y="76384"/>
                    </a:lnTo>
                    <a:lnTo>
                      <a:pt x="2780562" y="2020038"/>
                    </a:lnTo>
                    <a:lnTo>
                      <a:pt x="2784714" y="2039134"/>
                    </a:lnTo>
                    <a:lnTo>
                      <a:pt x="2798828" y="2052419"/>
                    </a:lnTo>
                    <a:cubicBezTo>
                      <a:pt x="2922538" y="2167825"/>
                      <a:pt x="3240530" y="2603715"/>
                      <a:pt x="3120141" y="2908423"/>
                    </a:cubicBezTo>
                    <a:cubicBezTo>
                      <a:pt x="3082779" y="3003904"/>
                      <a:pt x="3002243" y="3078628"/>
                      <a:pt x="2881855" y="3131765"/>
                    </a:cubicBezTo>
                    <a:cubicBezTo>
                      <a:pt x="2734067" y="3197356"/>
                      <a:pt x="2525670" y="3229736"/>
                      <a:pt x="2263306" y="3229736"/>
                    </a:cubicBezTo>
                    <a:cubicBezTo>
                      <a:pt x="2203527" y="3229736"/>
                      <a:pt x="2140427" y="3228076"/>
                      <a:pt x="2074836" y="3224754"/>
                    </a:cubicBezTo>
                    <a:cubicBezTo>
                      <a:pt x="1809981" y="3210640"/>
                      <a:pt x="690782" y="3126783"/>
                      <a:pt x="143636" y="3057871"/>
                    </a:cubicBezTo>
                    <a:lnTo>
                      <a:pt x="88839" y="3051229"/>
                    </a:lnTo>
                    <a:lnTo>
                      <a:pt x="76385" y="3105196"/>
                    </a:lnTo>
                    <a:lnTo>
                      <a:pt x="11624" y="3388317"/>
                    </a:lnTo>
                    <a:lnTo>
                      <a:pt x="0" y="3438133"/>
                    </a:lnTo>
                    <a:lnTo>
                      <a:pt x="47325" y="3458059"/>
                    </a:lnTo>
                    <a:cubicBezTo>
                      <a:pt x="243268" y="3539425"/>
                      <a:pt x="425927" y="3639887"/>
                      <a:pt x="619379" y="3746992"/>
                    </a:cubicBezTo>
                    <a:cubicBezTo>
                      <a:pt x="840230" y="3869041"/>
                      <a:pt x="1068553" y="3995242"/>
                      <a:pt x="1323445" y="4093213"/>
                    </a:cubicBezTo>
                    <a:cubicBezTo>
                      <a:pt x="1735257" y="4250964"/>
                      <a:pt x="2139597" y="4374673"/>
                      <a:pt x="2525670" y="4461021"/>
                    </a:cubicBezTo>
                    <a:cubicBezTo>
                      <a:pt x="2933331" y="4551520"/>
                      <a:pt x="3309442" y="4598015"/>
                      <a:pt x="3644039" y="4598015"/>
                    </a:cubicBezTo>
                    <a:cubicBezTo>
                      <a:pt x="4114800" y="4598015"/>
                      <a:pt x="4493402" y="4506686"/>
                      <a:pt x="4768220" y="4327349"/>
                    </a:cubicBezTo>
                    <a:cubicBezTo>
                      <a:pt x="5076249" y="4126424"/>
                      <a:pt x="5248945" y="3818395"/>
                      <a:pt x="5281325" y="3412395"/>
                    </a:cubicBezTo>
                    <a:cubicBezTo>
                      <a:pt x="5357709" y="2455098"/>
                      <a:pt x="5090363" y="1581657"/>
                      <a:pt x="4529934" y="952315"/>
                    </a:cubicBezTo>
                    <a:cubicBezTo>
                      <a:pt x="4274212" y="665043"/>
                      <a:pt x="3965352" y="437550"/>
                      <a:pt x="3613320" y="275648"/>
                    </a:cubicBezTo>
                    <a:cubicBezTo>
                      <a:pt x="3252154" y="110425"/>
                      <a:pt x="2855286" y="18266"/>
                      <a:pt x="2432681" y="3321"/>
                    </a:cubicBezTo>
                    <a:lnTo>
                      <a:pt x="2352975" y="0"/>
                    </a:lnTo>
                    <a:lnTo>
                      <a:pt x="2352975" y="0"/>
                    </a:lnTo>
                    <a:close/>
                  </a:path>
                </a:pathLst>
              </a:custGeom>
              <a:gradFill>
                <a:gsLst>
                  <a:gs pos="0">
                    <a:srgbClr val="FFCC0D"/>
                  </a:gs>
                  <a:gs pos="68000">
                    <a:srgbClr val="FF9C0D"/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îṣḻïḓé"/>
              <p:cNvSpPr/>
              <p:nvPr/>
            </p:nvSpPr>
            <p:spPr>
              <a:xfrm>
                <a:off x="5280113" y="2920725"/>
                <a:ext cx="3251121" cy="3384267"/>
              </a:xfrm>
              <a:custGeom>
                <a:avLst/>
                <a:gdLst>
                  <a:gd name="connsiteX0" fmla="*/ 3409074 w 4173848"/>
                  <a:gd name="connsiteY0" fmla="*/ 698254 h 4344783"/>
                  <a:gd name="connsiteX1" fmla="*/ 2492460 w 4173848"/>
                  <a:gd name="connsiteY1" fmla="*/ 21587 h 4344783"/>
                  <a:gd name="connsiteX2" fmla="*/ 2444305 w 4173848"/>
                  <a:gd name="connsiteY2" fmla="*/ 0 h 4344783"/>
                  <a:gd name="connsiteX3" fmla="*/ 2871892 w 4173848"/>
                  <a:gd name="connsiteY3" fmla="*/ 400188 h 4344783"/>
                  <a:gd name="connsiteX4" fmla="*/ 3623283 w 4173848"/>
                  <a:gd name="connsiteY4" fmla="*/ 2929180 h 4344783"/>
                  <a:gd name="connsiteX5" fmla="*/ 3110178 w 4173848"/>
                  <a:gd name="connsiteY5" fmla="*/ 3869041 h 4344783"/>
                  <a:gd name="connsiteX6" fmla="*/ 1985997 w 4173848"/>
                  <a:gd name="connsiteY6" fmla="*/ 4147181 h 4344783"/>
                  <a:gd name="connsiteX7" fmla="*/ 867628 w 4173848"/>
                  <a:gd name="connsiteY7" fmla="*/ 4006865 h 4344783"/>
                  <a:gd name="connsiteX8" fmla="*/ 0 w 4173848"/>
                  <a:gd name="connsiteY8" fmla="*/ 3753634 h 4344783"/>
                  <a:gd name="connsiteX9" fmla="*/ 203415 w 4173848"/>
                  <a:gd name="connsiteY9" fmla="*/ 3839982 h 4344783"/>
                  <a:gd name="connsiteX10" fmla="*/ 1405641 w 4173848"/>
                  <a:gd name="connsiteY10" fmla="*/ 4207790 h 4344783"/>
                  <a:gd name="connsiteX11" fmla="*/ 2524010 w 4173848"/>
                  <a:gd name="connsiteY11" fmla="*/ 4344784 h 4344783"/>
                  <a:gd name="connsiteX12" fmla="*/ 3648191 w 4173848"/>
                  <a:gd name="connsiteY12" fmla="*/ 4074117 h 4344783"/>
                  <a:gd name="connsiteX13" fmla="*/ 4161295 w 4173848"/>
                  <a:gd name="connsiteY13" fmla="*/ 3159164 h 4344783"/>
                  <a:gd name="connsiteX14" fmla="*/ 3409074 w 4173848"/>
                  <a:gd name="connsiteY14" fmla="*/ 698254 h 4344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173847" h="4344783">
                    <a:moveTo>
                      <a:pt x="3409074" y="698254"/>
                    </a:moveTo>
                    <a:cubicBezTo>
                      <a:pt x="3153352" y="410982"/>
                      <a:pt x="2844493" y="183489"/>
                      <a:pt x="2492460" y="21587"/>
                    </a:cubicBezTo>
                    <a:cubicBezTo>
                      <a:pt x="2476685" y="14114"/>
                      <a:pt x="2460910" y="7472"/>
                      <a:pt x="2444305" y="0"/>
                    </a:cubicBezTo>
                    <a:cubicBezTo>
                      <a:pt x="2599564" y="117067"/>
                      <a:pt x="2742370" y="250740"/>
                      <a:pt x="2871892" y="400188"/>
                    </a:cubicBezTo>
                    <a:cubicBezTo>
                      <a:pt x="3432322" y="1046966"/>
                      <a:pt x="3699667" y="1945314"/>
                      <a:pt x="3623283" y="2929180"/>
                    </a:cubicBezTo>
                    <a:cubicBezTo>
                      <a:pt x="3590902" y="3345973"/>
                      <a:pt x="3418207" y="3662305"/>
                      <a:pt x="3110178" y="3869041"/>
                    </a:cubicBezTo>
                    <a:cubicBezTo>
                      <a:pt x="2835360" y="4053361"/>
                      <a:pt x="2457589" y="4147181"/>
                      <a:pt x="1985997" y="4147181"/>
                    </a:cubicBezTo>
                    <a:cubicBezTo>
                      <a:pt x="1651400" y="4147181"/>
                      <a:pt x="1275289" y="4099855"/>
                      <a:pt x="867628" y="4006865"/>
                    </a:cubicBezTo>
                    <a:cubicBezTo>
                      <a:pt x="586168" y="3942105"/>
                      <a:pt x="295575" y="3857417"/>
                      <a:pt x="0" y="3753634"/>
                    </a:cubicBezTo>
                    <a:cubicBezTo>
                      <a:pt x="66421" y="3784354"/>
                      <a:pt x="133673" y="3812583"/>
                      <a:pt x="203415" y="3839982"/>
                    </a:cubicBezTo>
                    <a:cubicBezTo>
                      <a:pt x="615227" y="3997733"/>
                      <a:pt x="1019567" y="4121442"/>
                      <a:pt x="1405641" y="4207790"/>
                    </a:cubicBezTo>
                    <a:cubicBezTo>
                      <a:pt x="1813302" y="4298289"/>
                      <a:pt x="2189413" y="4344784"/>
                      <a:pt x="2524010" y="4344784"/>
                    </a:cubicBezTo>
                    <a:cubicBezTo>
                      <a:pt x="2994771" y="4344784"/>
                      <a:pt x="3373372" y="4253455"/>
                      <a:pt x="3648191" y="4074117"/>
                    </a:cubicBezTo>
                    <a:cubicBezTo>
                      <a:pt x="3956220" y="3873193"/>
                      <a:pt x="4128915" y="3565164"/>
                      <a:pt x="4161295" y="3159164"/>
                    </a:cubicBezTo>
                    <a:cubicBezTo>
                      <a:pt x="4236850" y="2201036"/>
                      <a:pt x="3969504" y="1327596"/>
                      <a:pt x="3409074" y="69825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AAA1A"/>
                  </a:gs>
                  <a:gs pos="100000">
                    <a:srgbClr val="FF630D"/>
                  </a:gs>
                </a:gsLst>
                <a:lin ang="27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iṥ1îdè"/>
              <p:cNvSpPr/>
              <p:nvPr/>
            </p:nvSpPr>
            <p:spPr>
              <a:xfrm>
                <a:off x="7035302" y="3461380"/>
                <a:ext cx="842024" cy="842024"/>
              </a:xfrm>
              <a:custGeom>
                <a:avLst/>
                <a:gdLst>
                  <a:gd name="connsiteX0" fmla="*/ 1081007 w 1081006"/>
                  <a:gd name="connsiteY0" fmla="*/ 376941 h 1081006"/>
                  <a:gd name="connsiteX1" fmla="*/ 376941 w 1081006"/>
                  <a:gd name="connsiteY1" fmla="*/ 1081007 h 1081006"/>
                  <a:gd name="connsiteX2" fmla="*/ 0 w 1081006"/>
                  <a:gd name="connsiteY2" fmla="*/ 704896 h 1081006"/>
                  <a:gd name="connsiteX3" fmla="*/ 704896 w 1081006"/>
                  <a:gd name="connsiteY3" fmla="*/ 0 h 1081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1006" h="1081006">
                    <a:moveTo>
                      <a:pt x="1081007" y="376941"/>
                    </a:moveTo>
                    <a:lnTo>
                      <a:pt x="376941" y="1081007"/>
                    </a:lnTo>
                    <a:lnTo>
                      <a:pt x="0" y="704896"/>
                    </a:lnTo>
                    <a:lnTo>
                      <a:pt x="704896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AAA1A"/>
                  </a:gs>
                  <a:gs pos="68000">
                    <a:srgbClr val="FF630D"/>
                  </a:gs>
                </a:gsLst>
                <a:lin ang="27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ísľíḑè"/>
              <p:cNvSpPr/>
              <p:nvPr/>
            </p:nvSpPr>
            <p:spPr>
              <a:xfrm rot="18900000">
                <a:off x="7176977" y="3781873"/>
                <a:ext cx="488913" cy="130635"/>
              </a:xfrm>
              <a:custGeom>
                <a:avLst/>
                <a:gdLst>
                  <a:gd name="connsiteX0" fmla="*/ 0 w 627675"/>
                  <a:gd name="connsiteY0" fmla="*/ 0 h 167712"/>
                  <a:gd name="connsiteX1" fmla="*/ 627675 w 627675"/>
                  <a:gd name="connsiteY1" fmla="*/ 0 h 167712"/>
                  <a:gd name="connsiteX2" fmla="*/ 627675 w 627675"/>
                  <a:gd name="connsiteY2" fmla="*/ 167712 h 167712"/>
                  <a:gd name="connsiteX3" fmla="*/ 0 w 627675"/>
                  <a:gd name="connsiteY3" fmla="*/ 167712 h 167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675" h="167712">
                    <a:moveTo>
                      <a:pt x="0" y="0"/>
                    </a:moveTo>
                    <a:lnTo>
                      <a:pt x="627675" y="0"/>
                    </a:lnTo>
                    <a:lnTo>
                      <a:pt x="627675" y="167712"/>
                    </a:lnTo>
                    <a:lnTo>
                      <a:pt x="0" y="167712"/>
                    </a:lnTo>
                    <a:close/>
                  </a:path>
                </a:pathLst>
              </a:custGeom>
              <a:solidFill>
                <a:srgbClr val="FF9C0D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íṧḻîdé"/>
              <p:cNvSpPr/>
              <p:nvPr/>
            </p:nvSpPr>
            <p:spPr>
              <a:xfrm>
                <a:off x="4407692" y="5099513"/>
                <a:ext cx="154565" cy="338879"/>
              </a:xfrm>
              <a:custGeom>
                <a:avLst/>
                <a:gdLst>
                  <a:gd name="connsiteX0" fmla="*/ 198434 w 198433"/>
                  <a:gd name="connsiteY0" fmla="*/ 13285 h 435059"/>
                  <a:gd name="connsiteX1" fmla="*/ 143636 w 198433"/>
                  <a:gd name="connsiteY1" fmla="*/ 6643 h 435059"/>
                  <a:gd name="connsiteX2" fmla="*/ 88839 w 198433"/>
                  <a:gd name="connsiteY2" fmla="*/ 0 h 435059"/>
                  <a:gd name="connsiteX3" fmla="*/ 76385 w 198433"/>
                  <a:gd name="connsiteY3" fmla="*/ 53967 h 435059"/>
                  <a:gd name="connsiteX4" fmla="*/ 11624 w 198433"/>
                  <a:gd name="connsiteY4" fmla="*/ 337088 h 435059"/>
                  <a:gd name="connsiteX5" fmla="*/ 0 w 198433"/>
                  <a:gd name="connsiteY5" fmla="*/ 386904 h 435059"/>
                  <a:gd name="connsiteX6" fmla="*/ 47325 w 198433"/>
                  <a:gd name="connsiteY6" fmla="*/ 406831 h 435059"/>
                  <a:gd name="connsiteX7" fmla="*/ 112086 w 198433"/>
                  <a:gd name="connsiteY7" fmla="*/ 435060 h 435059"/>
                  <a:gd name="connsiteX8" fmla="*/ 198434 w 198433"/>
                  <a:gd name="connsiteY8" fmla="*/ 13285 h 43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8433" h="435059">
                    <a:moveTo>
                      <a:pt x="198434" y="13285"/>
                    </a:moveTo>
                    <a:cubicBezTo>
                      <a:pt x="179338" y="10794"/>
                      <a:pt x="161072" y="9133"/>
                      <a:pt x="143636" y="6643"/>
                    </a:cubicBezTo>
                    <a:lnTo>
                      <a:pt x="88839" y="0"/>
                    </a:lnTo>
                    <a:lnTo>
                      <a:pt x="76385" y="53967"/>
                    </a:lnTo>
                    <a:lnTo>
                      <a:pt x="11624" y="337088"/>
                    </a:lnTo>
                    <a:lnTo>
                      <a:pt x="0" y="386904"/>
                    </a:lnTo>
                    <a:lnTo>
                      <a:pt x="47325" y="406831"/>
                    </a:lnTo>
                    <a:cubicBezTo>
                      <a:pt x="68912" y="415964"/>
                      <a:pt x="90499" y="425096"/>
                      <a:pt x="112086" y="435060"/>
                    </a:cubicBezTo>
                    <a:lnTo>
                      <a:pt x="198434" y="13285"/>
                    </a:lnTo>
                    <a:close/>
                  </a:path>
                </a:pathLst>
              </a:custGeom>
              <a:solidFill>
                <a:srgbClr val="FF9C0D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íŝ1íḍe"/>
              <p:cNvSpPr/>
              <p:nvPr/>
            </p:nvSpPr>
            <p:spPr>
              <a:xfrm>
                <a:off x="4421273" y="5375014"/>
                <a:ext cx="72432" cy="38156"/>
              </a:xfrm>
              <a:custGeom>
                <a:avLst/>
                <a:gdLst>
                  <a:gd name="connsiteX0" fmla="*/ 0 w 92989"/>
                  <a:gd name="connsiteY0" fmla="*/ 0 h 48985"/>
                  <a:gd name="connsiteX1" fmla="*/ 92990 w 92989"/>
                  <a:gd name="connsiteY1" fmla="*/ 48986 h 48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2989" h="48985">
                    <a:moveTo>
                      <a:pt x="0" y="0"/>
                    </a:moveTo>
                    <a:lnTo>
                      <a:pt x="92990" y="48986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îṣḻíḑe"/>
              <p:cNvSpPr/>
              <p:nvPr/>
            </p:nvSpPr>
            <p:spPr>
              <a:xfrm>
                <a:off x="4427740" y="5345266"/>
                <a:ext cx="73079" cy="34276"/>
              </a:xfrm>
              <a:custGeom>
                <a:avLst/>
                <a:gdLst>
                  <a:gd name="connsiteX0" fmla="*/ 0 w 93820"/>
                  <a:gd name="connsiteY0" fmla="*/ 0 h 44004"/>
                  <a:gd name="connsiteX1" fmla="*/ 93820 w 93820"/>
                  <a:gd name="connsiteY1" fmla="*/ 44004 h 44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820" h="44004">
                    <a:moveTo>
                      <a:pt x="0" y="0"/>
                    </a:moveTo>
                    <a:lnTo>
                      <a:pt x="93820" y="44004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ïś1ïḍê"/>
              <p:cNvSpPr/>
              <p:nvPr/>
            </p:nvSpPr>
            <p:spPr>
              <a:xfrm>
                <a:off x="4434207" y="5316163"/>
                <a:ext cx="73079" cy="31042"/>
              </a:xfrm>
              <a:custGeom>
                <a:avLst/>
                <a:gdLst>
                  <a:gd name="connsiteX0" fmla="*/ 0 w 93820"/>
                  <a:gd name="connsiteY0" fmla="*/ 0 h 39852"/>
                  <a:gd name="connsiteX1" fmla="*/ 93820 w 93820"/>
                  <a:gd name="connsiteY1" fmla="*/ 39853 h 3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820" h="39852">
                    <a:moveTo>
                      <a:pt x="0" y="0"/>
                    </a:moveTo>
                    <a:lnTo>
                      <a:pt x="93820" y="39853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îšlidè"/>
              <p:cNvSpPr/>
              <p:nvPr/>
            </p:nvSpPr>
            <p:spPr>
              <a:xfrm>
                <a:off x="4440674" y="5287061"/>
                <a:ext cx="73079" cy="27808"/>
              </a:xfrm>
              <a:custGeom>
                <a:avLst/>
                <a:gdLst>
                  <a:gd name="connsiteX0" fmla="*/ 0 w 93820"/>
                  <a:gd name="connsiteY0" fmla="*/ 0 h 35701"/>
                  <a:gd name="connsiteX1" fmla="*/ 93820 w 93820"/>
                  <a:gd name="connsiteY1" fmla="*/ 35702 h 35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820" h="35701">
                    <a:moveTo>
                      <a:pt x="0" y="0"/>
                    </a:moveTo>
                    <a:lnTo>
                      <a:pt x="93820" y="35702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íSḻide"/>
              <p:cNvSpPr/>
              <p:nvPr/>
            </p:nvSpPr>
            <p:spPr>
              <a:xfrm>
                <a:off x="4446495" y="5257959"/>
                <a:ext cx="73725" cy="24575"/>
              </a:xfrm>
              <a:custGeom>
                <a:avLst/>
                <a:gdLst>
                  <a:gd name="connsiteX0" fmla="*/ 0 w 94650"/>
                  <a:gd name="connsiteY0" fmla="*/ 0 h 31550"/>
                  <a:gd name="connsiteX1" fmla="*/ 94650 w 94650"/>
                  <a:gd name="connsiteY1" fmla="*/ 31550 h 31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4650" h="31550">
                    <a:moveTo>
                      <a:pt x="0" y="0"/>
                    </a:moveTo>
                    <a:lnTo>
                      <a:pt x="94650" y="31550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îşļíḍe"/>
              <p:cNvSpPr/>
              <p:nvPr/>
            </p:nvSpPr>
            <p:spPr>
              <a:xfrm>
                <a:off x="4452962" y="5229503"/>
                <a:ext cx="73725" cy="21341"/>
              </a:xfrm>
              <a:custGeom>
                <a:avLst/>
                <a:gdLst>
                  <a:gd name="connsiteX0" fmla="*/ 0 w 94650"/>
                  <a:gd name="connsiteY0" fmla="*/ 0 h 27398"/>
                  <a:gd name="connsiteX1" fmla="*/ 94650 w 94650"/>
                  <a:gd name="connsiteY1" fmla="*/ 27399 h 27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4650" h="27398">
                    <a:moveTo>
                      <a:pt x="0" y="0"/>
                    </a:moveTo>
                    <a:lnTo>
                      <a:pt x="94650" y="27399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îšlïďè"/>
              <p:cNvSpPr/>
              <p:nvPr/>
            </p:nvSpPr>
            <p:spPr>
              <a:xfrm>
                <a:off x="4458783" y="5201048"/>
                <a:ext cx="74372" cy="18108"/>
              </a:xfrm>
              <a:custGeom>
                <a:avLst/>
                <a:gdLst>
                  <a:gd name="connsiteX0" fmla="*/ 0 w 95480"/>
                  <a:gd name="connsiteY0" fmla="*/ 0 h 23247"/>
                  <a:gd name="connsiteX1" fmla="*/ 95481 w 95480"/>
                  <a:gd name="connsiteY1" fmla="*/ 23247 h 23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480" h="23247">
                    <a:moveTo>
                      <a:pt x="0" y="0"/>
                    </a:moveTo>
                    <a:lnTo>
                      <a:pt x="95481" y="23247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íşľíḑè"/>
              <p:cNvSpPr/>
              <p:nvPr/>
            </p:nvSpPr>
            <p:spPr>
              <a:xfrm>
                <a:off x="4465250" y="5172592"/>
                <a:ext cx="74372" cy="15521"/>
              </a:xfrm>
              <a:custGeom>
                <a:avLst/>
                <a:gdLst>
                  <a:gd name="connsiteX0" fmla="*/ 0 w 95480"/>
                  <a:gd name="connsiteY0" fmla="*/ 0 h 19926"/>
                  <a:gd name="connsiteX1" fmla="*/ 95481 w 95480"/>
                  <a:gd name="connsiteY1" fmla="*/ 19926 h 19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480" h="19926">
                    <a:moveTo>
                      <a:pt x="0" y="0"/>
                    </a:moveTo>
                    <a:lnTo>
                      <a:pt x="95481" y="19926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íṩľiďe"/>
              <p:cNvSpPr/>
              <p:nvPr/>
            </p:nvSpPr>
            <p:spPr>
              <a:xfrm>
                <a:off x="4471071" y="5144783"/>
                <a:ext cx="75018" cy="12288"/>
              </a:xfrm>
              <a:custGeom>
                <a:avLst/>
                <a:gdLst>
                  <a:gd name="connsiteX0" fmla="*/ 0 w 96310"/>
                  <a:gd name="connsiteY0" fmla="*/ 0 h 15775"/>
                  <a:gd name="connsiteX1" fmla="*/ 96311 w 96310"/>
                  <a:gd name="connsiteY1" fmla="*/ 15775 h 1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6310" h="15775">
                    <a:moveTo>
                      <a:pt x="0" y="0"/>
                    </a:moveTo>
                    <a:lnTo>
                      <a:pt x="96311" y="15775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íśļïďè"/>
              <p:cNvSpPr/>
              <p:nvPr/>
            </p:nvSpPr>
            <p:spPr>
              <a:xfrm>
                <a:off x="4476891" y="5116975"/>
                <a:ext cx="75018" cy="9700"/>
              </a:xfrm>
              <a:custGeom>
                <a:avLst/>
                <a:gdLst>
                  <a:gd name="connsiteX0" fmla="*/ 0 w 96310"/>
                  <a:gd name="connsiteY0" fmla="*/ 0 h 12453"/>
                  <a:gd name="connsiteX1" fmla="*/ 96311 w 96310"/>
                  <a:gd name="connsiteY1" fmla="*/ 12454 h 12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6310" h="12453">
                    <a:moveTo>
                      <a:pt x="0" y="0"/>
                    </a:moveTo>
                    <a:lnTo>
                      <a:pt x="96311" y="12454"/>
                    </a:lnTo>
                  </a:path>
                </a:pathLst>
              </a:custGeom>
              <a:ln w="8298" cap="rnd">
                <a:solidFill>
                  <a:srgbClr val="FDAA2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íŝļïḓé"/>
              <p:cNvSpPr/>
              <p:nvPr/>
            </p:nvSpPr>
            <p:spPr>
              <a:xfrm>
                <a:off x="4797016" y="5413170"/>
                <a:ext cx="2069493" cy="417889"/>
              </a:xfrm>
              <a:custGeom>
                <a:avLst/>
                <a:gdLst>
                  <a:gd name="connsiteX0" fmla="*/ 2656852 w 2656852"/>
                  <a:gd name="connsiteY0" fmla="*/ 523898 h 536493"/>
                  <a:gd name="connsiteX1" fmla="*/ 0 w 2656852"/>
                  <a:gd name="connsiteY1" fmla="*/ 0 h 53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56852" h="536493">
                    <a:moveTo>
                      <a:pt x="2656852" y="523898"/>
                    </a:moveTo>
                    <a:cubicBezTo>
                      <a:pt x="1903801" y="587829"/>
                      <a:pt x="949825" y="407661"/>
                      <a:pt x="0" y="0"/>
                    </a:cubicBezTo>
                  </a:path>
                </a:pathLst>
              </a:custGeom>
              <a:noFill/>
              <a:ln w="24894" cap="flat">
                <a:solidFill>
                  <a:srgbClr val="FFD11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íṣḷïḋé"/>
              <p:cNvSpPr/>
              <p:nvPr/>
            </p:nvSpPr>
            <p:spPr>
              <a:xfrm>
                <a:off x="7832057" y="4368076"/>
                <a:ext cx="195377" cy="1045094"/>
              </a:xfrm>
              <a:custGeom>
                <a:avLst/>
                <a:gdLst>
                  <a:gd name="connsiteX0" fmla="*/ 151939 w 250829"/>
                  <a:gd name="connsiteY0" fmla="*/ 0 h 1341710"/>
                  <a:gd name="connsiteX1" fmla="*/ 239947 w 250829"/>
                  <a:gd name="connsiteY1" fmla="*/ 428417 h 1341710"/>
                  <a:gd name="connsiteX2" fmla="*/ 0 w 250829"/>
                  <a:gd name="connsiteY2" fmla="*/ 1341710 h 1341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0829" h="1341710">
                    <a:moveTo>
                      <a:pt x="151939" y="0"/>
                    </a:moveTo>
                    <a:cubicBezTo>
                      <a:pt x="192622" y="133673"/>
                      <a:pt x="222512" y="276479"/>
                      <a:pt x="239947" y="428417"/>
                    </a:cubicBezTo>
                    <a:cubicBezTo>
                      <a:pt x="283951" y="808680"/>
                      <a:pt x="192622" y="1112557"/>
                      <a:pt x="0" y="1341710"/>
                    </a:cubicBezTo>
                  </a:path>
                </a:pathLst>
              </a:custGeom>
              <a:noFill/>
              <a:ln w="24894" cap="flat">
                <a:solidFill>
                  <a:srgbClr val="FFD11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îšḻîḓe"/>
              <p:cNvSpPr/>
              <p:nvPr/>
            </p:nvSpPr>
            <p:spPr>
              <a:xfrm>
                <a:off x="6076221" y="2964702"/>
                <a:ext cx="975895" cy="370568"/>
              </a:xfrm>
              <a:custGeom>
                <a:avLst/>
                <a:gdLst>
                  <a:gd name="connsiteX0" fmla="*/ 0 w 1252871"/>
                  <a:gd name="connsiteY0" fmla="*/ 0 h 475742"/>
                  <a:gd name="connsiteX1" fmla="*/ 1252872 w 1252871"/>
                  <a:gd name="connsiteY1" fmla="*/ 475743 h 475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52871" h="475742">
                    <a:moveTo>
                      <a:pt x="0" y="0"/>
                    </a:moveTo>
                    <a:cubicBezTo>
                      <a:pt x="0" y="0"/>
                      <a:pt x="621870" y="102953"/>
                      <a:pt x="1252872" y="475743"/>
                    </a:cubicBezTo>
                  </a:path>
                </a:pathLst>
              </a:custGeom>
              <a:noFill/>
              <a:ln w="24894" cap="flat">
                <a:solidFill>
                  <a:srgbClr val="FFD11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ïşļíḑé"/>
              <p:cNvSpPr/>
              <p:nvPr/>
            </p:nvSpPr>
            <p:spPr>
              <a:xfrm>
                <a:off x="4905017" y="1841355"/>
                <a:ext cx="32336" cy="32336"/>
              </a:xfrm>
              <a:custGeom>
                <a:avLst/>
                <a:gdLst>
                  <a:gd name="connsiteX0" fmla="*/ 41513 w 41513"/>
                  <a:gd name="connsiteY0" fmla="*/ 20757 h 41513"/>
                  <a:gd name="connsiteX1" fmla="*/ 20757 w 41513"/>
                  <a:gd name="connsiteY1" fmla="*/ 41513 h 41513"/>
                  <a:gd name="connsiteX2" fmla="*/ 0 w 41513"/>
                  <a:gd name="connsiteY2" fmla="*/ 20757 h 41513"/>
                  <a:gd name="connsiteX3" fmla="*/ 20757 w 41513"/>
                  <a:gd name="connsiteY3" fmla="*/ 0 h 41513"/>
                  <a:gd name="connsiteX4" fmla="*/ 41513 w 41513"/>
                  <a:gd name="connsiteY4" fmla="*/ 20757 h 41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13" h="41513">
                    <a:moveTo>
                      <a:pt x="41513" y="20757"/>
                    </a:moveTo>
                    <a:cubicBezTo>
                      <a:pt x="41513" y="32220"/>
                      <a:pt x="32220" y="41513"/>
                      <a:pt x="20757" y="41513"/>
                    </a:cubicBezTo>
                    <a:cubicBezTo>
                      <a:pt x="9293" y="41513"/>
                      <a:pt x="0" y="32220"/>
                      <a:pt x="0" y="20757"/>
                    </a:cubicBezTo>
                    <a:cubicBezTo>
                      <a:pt x="0" y="9293"/>
                      <a:pt x="9293" y="0"/>
                      <a:pt x="20757" y="0"/>
                    </a:cubicBezTo>
                    <a:cubicBezTo>
                      <a:pt x="32220" y="0"/>
                      <a:pt x="41513" y="9293"/>
                      <a:pt x="41513" y="20757"/>
                    </a:cubicBezTo>
                    <a:close/>
                  </a:path>
                </a:pathLst>
              </a:custGeom>
              <a:solidFill>
                <a:srgbClr val="2E60FE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îṩ1íďe"/>
              <p:cNvSpPr/>
              <p:nvPr/>
            </p:nvSpPr>
            <p:spPr>
              <a:xfrm>
                <a:off x="4782141" y="2100042"/>
                <a:ext cx="97007" cy="97007"/>
              </a:xfrm>
              <a:custGeom>
                <a:avLst/>
                <a:gdLst>
                  <a:gd name="connsiteX0" fmla="*/ 124540 w 124539"/>
                  <a:gd name="connsiteY0" fmla="*/ 62270 h 124539"/>
                  <a:gd name="connsiteX1" fmla="*/ 62270 w 124539"/>
                  <a:gd name="connsiteY1" fmla="*/ 124540 h 124539"/>
                  <a:gd name="connsiteX2" fmla="*/ 0 w 124539"/>
                  <a:gd name="connsiteY2" fmla="*/ 62270 h 124539"/>
                  <a:gd name="connsiteX3" fmla="*/ 62270 w 124539"/>
                  <a:gd name="connsiteY3" fmla="*/ 0 h 124539"/>
                  <a:gd name="connsiteX4" fmla="*/ 124540 w 124539"/>
                  <a:gd name="connsiteY4" fmla="*/ 62270 h 124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539" h="124539">
                    <a:moveTo>
                      <a:pt x="124540" y="62270"/>
                    </a:moveTo>
                    <a:cubicBezTo>
                      <a:pt x="124540" y="96661"/>
                      <a:pt x="96661" y="124540"/>
                      <a:pt x="62270" y="124540"/>
                    </a:cubicBezTo>
                    <a:cubicBezTo>
                      <a:pt x="27879" y="124540"/>
                      <a:pt x="0" y="96661"/>
                      <a:pt x="0" y="62270"/>
                    </a:cubicBezTo>
                    <a:cubicBezTo>
                      <a:pt x="0" y="27879"/>
                      <a:pt x="27879" y="0"/>
                      <a:pt x="62270" y="0"/>
                    </a:cubicBezTo>
                    <a:cubicBezTo>
                      <a:pt x="96661" y="0"/>
                      <a:pt x="124540" y="27879"/>
                      <a:pt x="124540" y="62270"/>
                    </a:cubicBezTo>
                    <a:close/>
                  </a:path>
                </a:pathLst>
              </a:custGeom>
              <a:solidFill>
                <a:srgbClr val="2E60FE"/>
              </a:soli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íŝḻïḍe"/>
              <p:cNvSpPr/>
              <p:nvPr/>
            </p:nvSpPr>
            <p:spPr>
              <a:xfrm>
                <a:off x="4438665" y="1950570"/>
                <a:ext cx="3198662" cy="3573755"/>
              </a:xfrm>
              <a:custGeom>
                <a:avLst/>
                <a:gdLst>
                  <a:gd name="connsiteX0" fmla="*/ 4106498 w 4106497"/>
                  <a:gd name="connsiteY0" fmla="*/ 2515707 h 4588051"/>
                  <a:gd name="connsiteX1" fmla="*/ 638475 w 4106497"/>
                  <a:gd name="connsiteY1" fmla="*/ 4588052 h 4588051"/>
                  <a:gd name="connsiteX2" fmla="*/ 0 w 4106497"/>
                  <a:gd name="connsiteY2" fmla="*/ 3949577 h 4588051"/>
                  <a:gd name="connsiteX3" fmla="*/ 1042815 w 4106497"/>
                  <a:gd name="connsiteY3" fmla="*/ 0 h 4588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06497" h="4588051">
                    <a:moveTo>
                      <a:pt x="4106498" y="2515707"/>
                    </a:moveTo>
                    <a:lnTo>
                      <a:pt x="638475" y="4588052"/>
                    </a:lnTo>
                    <a:lnTo>
                      <a:pt x="0" y="3949577"/>
                    </a:lnTo>
                    <a:lnTo>
                      <a:pt x="1042815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7FAFD">
                      <a:alpha val="50000"/>
                    </a:srgbClr>
                  </a:gs>
                  <a:gs pos="43000">
                    <a:srgbClr val="87FAFD">
                      <a:alpha val="0"/>
                    </a:srgbClr>
                  </a:gs>
                </a:gsLst>
                <a:lin ang="18900000" scaled="1"/>
              </a:gradFill>
              <a:ln w="82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6928580" y="3825752"/>
              <a:ext cx="1241197" cy="1218535"/>
              <a:chOff x="5426847" y="5065253"/>
              <a:chExt cx="1282141" cy="2818373"/>
            </a:xfrm>
          </p:grpSpPr>
          <p:sp>
            <p:nvSpPr>
              <p:cNvPr id="49" name="对话气泡: 圆角矩形 48"/>
              <p:cNvSpPr/>
              <p:nvPr/>
            </p:nvSpPr>
            <p:spPr>
              <a:xfrm>
                <a:off x="5426847" y="5133914"/>
                <a:ext cx="1246829" cy="2749712"/>
              </a:xfrm>
              <a:prstGeom prst="wedgeRoundRectCallout">
                <a:avLst>
                  <a:gd name="adj1" fmla="val 32834"/>
                  <a:gd name="adj2" fmla="val 29405"/>
                  <a:gd name="adj3" fmla="val 16667"/>
                </a:avLst>
              </a:prstGeom>
              <a:solidFill>
                <a:srgbClr val="F7A18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5462160" y="5065253"/>
                <a:ext cx="1246828" cy="27228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3200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横要平，斜要缓，滑倒下面往上勾。</a:t>
                </a:r>
                <a:endParaRPr lang="en-US" altLang="zh-CN" sz="32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15" name="矩形 10"/>
          <p:cNvSpPr>
            <a:spLocks noChangeArrowheads="1"/>
          </p:cNvSpPr>
          <p:nvPr/>
        </p:nvSpPr>
        <p:spPr bwMode="auto">
          <a:xfrm>
            <a:off x="760475" y="5547474"/>
            <a:ext cx="6728795" cy="59093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春风吹来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嫩绿的小草破土而出。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îSlíḋê"/>
          <p:cNvSpPr/>
          <p:nvPr/>
        </p:nvSpPr>
        <p:spPr>
          <a:xfrm>
            <a:off x="0" y="-13892"/>
            <a:ext cx="12192000" cy="928292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150" name="0c38131d-66ce-45a0-847b-0a84904de4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3" y="7816"/>
            <a:ext cx="890359" cy="935414"/>
            <a:chOff x="4002710" y="1229784"/>
            <a:chExt cx="4186580" cy="4398432"/>
          </a:xfrm>
        </p:grpSpPr>
        <p:sp>
          <p:nvSpPr>
            <p:cNvPr id="151" name="í$1idé"/>
            <p:cNvSpPr/>
            <p:nvPr/>
          </p:nvSpPr>
          <p:spPr bwMode="auto">
            <a:xfrm>
              <a:off x="4838008" y="1498128"/>
              <a:ext cx="2170969" cy="2049911"/>
            </a:xfrm>
            <a:custGeom>
              <a:avLst/>
              <a:gdLst>
                <a:gd name="T0" fmla="*/ 479 w 517"/>
                <a:gd name="T1" fmla="*/ 189 h 489"/>
                <a:gd name="T2" fmla="*/ 319 w 517"/>
                <a:gd name="T3" fmla="*/ 450 h 489"/>
                <a:gd name="T4" fmla="*/ 38 w 517"/>
                <a:gd name="T5" fmla="*/ 329 h 489"/>
                <a:gd name="T6" fmla="*/ 189 w 517"/>
                <a:gd name="T7" fmla="*/ 39 h 489"/>
                <a:gd name="T8" fmla="*/ 479 w 517"/>
                <a:gd name="T9" fmla="*/ 1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489">
                  <a:moveTo>
                    <a:pt x="479" y="189"/>
                  </a:moveTo>
                  <a:cubicBezTo>
                    <a:pt x="517" y="311"/>
                    <a:pt x="441" y="412"/>
                    <a:pt x="319" y="450"/>
                  </a:cubicBezTo>
                  <a:cubicBezTo>
                    <a:pt x="197" y="489"/>
                    <a:pt x="77" y="451"/>
                    <a:pt x="38" y="329"/>
                  </a:cubicBezTo>
                  <a:cubicBezTo>
                    <a:pt x="0" y="208"/>
                    <a:pt x="67" y="78"/>
                    <a:pt x="189" y="39"/>
                  </a:cubicBezTo>
                  <a:cubicBezTo>
                    <a:pt x="310" y="0"/>
                    <a:pt x="440" y="68"/>
                    <a:pt x="479" y="189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ïṡľîḋè"/>
            <p:cNvSpPr/>
            <p:nvPr/>
          </p:nvSpPr>
          <p:spPr bwMode="auto">
            <a:xfrm>
              <a:off x="5582513" y="1498128"/>
              <a:ext cx="1426464" cy="1967189"/>
            </a:xfrm>
            <a:custGeom>
              <a:avLst/>
              <a:gdLst>
                <a:gd name="T0" fmla="*/ 302 w 340"/>
                <a:gd name="T1" fmla="*/ 189 h 469"/>
                <a:gd name="T2" fmla="*/ 142 w 340"/>
                <a:gd name="T3" fmla="*/ 450 h 469"/>
                <a:gd name="T4" fmla="*/ 0 w 340"/>
                <a:gd name="T5" fmla="*/ 459 h 469"/>
                <a:gd name="T6" fmla="*/ 148 w 340"/>
                <a:gd name="T7" fmla="*/ 349 h 469"/>
                <a:gd name="T8" fmla="*/ 204 w 340"/>
                <a:gd name="T9" fmla="*/ 183 h 469"/>
                <a:gd name="T10" fmla="*/ 85 w 340"/>
                <a:gd name="T11" fmla="*/ 83 h 469"/>
                <a:gd name="T12" fmla="*/ 7 w 340"/>
                <a:gd name="T13" fmla="*/ 41 h 469"/>
                <a:gd name="T14" fmla="*/ 12 w 340"/>
                <a:gd name="T15" fmla="*/ 39 h 469"/>
                <a:gd name="T16" fmla="*/ 302 w 340"/>
                <a:gd name="T17" fmla="*/ 18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469">
                  <a:moveTo>
                    <a:pt x="302" y="189"/>
                  </a:moveTo>
                  <a:cubicBezTo>
                    <a:pt x="340" y="311"/>
                    <a:pt x="264" y="412"/>
                    <a:pt x="142" y="450"/>
                  </a:cubicBezTo>
                  <a:cubicBezTo>
                    <a:pt x="93" y="466"/>
                    <a:pt x="44" y="469"/>
                    <a:pt x="0" y="459"/>
                  </a:cubicBezTo>
                  <a:cubicBezTo>
                    <a:pt x="37" y="433"/>
                    <a:pt x="105" y="384"/>
                    <a:pt x="148" y="349"/>
                  </a:cubicBezTo>
                  <a:cubicBezTo>
                    <a:pt x="210" y="299"/>
                    <a:pt x="224" y="255"/>
                    <a:pt x="204" y="183"/>
                  </a:cubicBezTo>
                  <a:cubicBezTo>
                    <a:pt x="183" y="112"/>
                    <a:pt x="85" y="83"/>
                    <a:pt x="85" y="8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0"/>
                    <a:pt x="10" y="40"/>
                    <a:pt x="12" y="39"/>
                  </a:cubicBezTo>
                  <a:cubicBezTo>
                    <a:pt x="133" y="0"/>
                    <a:pt x="263" y="68"/>
                    <a:pt x="302" y="189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íṣḷiḑe"/>
            <p:cNvSpPr/>
            <p:nvPr/>
          </p:nvSpPr>
          <p:spPr bwMode="auto">
            <a:xfrm>
              <a:off x="4317460" y="3870860"/>
              <a:ext cx="1045132" cy="746523"/>
            </a:xfrm>
            <a:custGeom>
              <a:avLst/>
              <a:gdLst>
                <a:gd name="T0" fmla="*/ 3 w 249"/>
                <a:gd name="T1" fmla="*/ 148 h 178"/>
                <a:gd name="T2" fmla="*/ 7 w 249"/>
                <a:gd name="T3" fmla="*/ 133 h 178"/>
                <a:gd name="T4" fmla="*/ 66 w 249"/>
                <a:gd name="T5" fmla="*/ 99 h 178"/>
                <a:gd name="T6" fmla="*/ 11 w 249"/>
                <a:gd name="T7" fmla="*/ 91 h 178"/>
                <a:gd name="T8" fmla="*/ 2 w 249"/>
                <a:gd name="T9" fmla="*/ 79 h 178"/>
                <a:gd name="T10" fmla="*/ 14 w 249"/>
                <a:gd name="T11" fmla="*/ 69 h 178"/>
                <a:gd name="T12" fmla="*/ 96 w 249"/>
                <a:gd name="T13" fmla="*/ 81 h 178"/>
                <a:gd name="T14" fmla="*/ 232 w 249"/>
                <a:gd name="T15" fmla="*/ 3 h 178"/>
                <a:gd name="T16" fmla="*/ 246 w 249"/>
                <a:gd name="T17" fmla="*/ 7 h 178"/>
                <a:gd name="T18" fmla="*/ 245 w 249"/>
                <a:gd name="T19" fmla="*/ 19 h 178"/>
                <a:gd name="T20" fmla="*/ 242 w 249"/>
                <a:gd name="T21" fmla="*/ 22 h 178"/>
                <a:gd name="T22" fmla="*/ 130 w 249"/>
                <a:gd name="T23" fmla="*/ 87 h 178"/>
                <a:gd name="T24" fmla="*/ 129 w 249"/>
                <a:gd name="T25" fmla="*/ 89 h 178"/>
                <a:gd name="T26" fmla="*/ 97 w 249"/>
                <a:gd name="T27" fmla="*/ 170 h 178"/>
                <a:gd name="T28" fmla="*/ 83 w 249"/>
                <a:gd name="T29" fmla="*/ 176 h 178"/>
                <a:gd name="T30" fmla="*/ 77 w 249"/>
                <a:gd name="T31" fmla="*/ 161 h 178"/>
                <a:gd name="T32" fmla="*/ 100 w 249"/>
                <a:gd name="T33" fmla="*/ 104 h 178"/>
                <a:gd name="T34" fmla="*/ 18 w 249"/>
                <a:gd name="T35" fmla="*/ 152 h 178"/>
                <a:gd name="T36" fmla="*/ 3 w 249"/>
                <a:gd name="T37" fmla="*/ 14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78">
                  <a:moveTo>
                    <a:pt x="3" y="148"/>
                  </a:moveTo>
                  <a:cubicBezTo>
                    <a:pt x="0" y="142"/>
                    <a:pt x="2" y="136"/>
                    <a:pt x="7" y="133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5" y="90"/>
                    <a:pt x="1" y="85"/>
                    <a:pt x="2" y="79"/>
                  </a:cubicBezTo>
                  <a:cubicBezTo>
                    <a:pt x="3" y="73"/>
                    <a:pt x="8" y="69"/>
                    <a:pt x="14" y="69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7" y="0"/>
                    <a:pt x="243" y="2"/>
                    <a:pt x="246" y="7"/>
                  </a:cubicBezTo>
                  <a:cubicBezTo>
                    <a:pt x="249" y="11"/>
                    <a:pt x="248" y="16"/>
                    <a:pt x="245" y="19"/>
                  </a:cubicBezTo>
                  <a:cubicBezTo>
                    <a:pt x="245" y="20"/>
                    <a:pt x="244" y="21"/>
                    <a:pt x="242" y="22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8"/>
                    <a:pt x="130" y="88"/>
                    <a:pt x="129" y="89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95" y="175"/>
                    <a:pt x="88" y="178"/>
                    <a:pt x="83" y="176"/>
                  </a:cubicBezTo>
                  <a:cubicBezTo>
                    <a:pt x="77" y="173"/>
                    <a:pt x="75" y="167"/>
                    <a:pt x="77" y="161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3" y="155"/>
                    <a:pt x="6" y="153"/>
                    <a:pt x="3" y="148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ṩľïḍé"/>
            <p:cNvSpPr/>
            <p:nvPr/>
          </p:nvSpPr>
          <p:spPr bwMode="auto">
            <a:xfrm>
              <a:off x="4002710" y="3943495"/>
              <a:ext cx="990657" cy="895827"/>
            </a:xfrm>
            <a:custGeom>
              <a:avLst/>
              <a:gdLst>
                <a:gd name="T0" fmla="*/ 185 w 236"/>
                <a:gd name="T1" fmla="*/ 3 h 214"/>
                <a:gd name="T2" fmla="*/ 236 w 236"/>
                <a:gd name="T3" fmla="*/ 86 h 214"/>
                <a:gd name="T4" fmla="*/ 194 w 236"/>
                <a:gd name="T5" fmla="*/ 106 h 214"/>
                <a:gd name="T6" fmla="*/ 148 w 236"/>
                <a:gd name="T7" fmla="*/ 181 h 214"/>
                <a:gd name="T8" fmla="*/ 10 w 236"/>
                <a:gd name="T9" fmla="*/ 115 h 214"/>
                <a:gd name="T10" fmla="*/ 120 w 236"/>
                <a:gd name="T11" fmla="*/ 45 h 214"/>
                <a:gd name="T12" fmla="*/ 73 w 236"/>
                <a:gd name="T13" fmla="*/ 29 h 214"/>
                <a:gd name="T14" fmla="*/ 151 w 236"/>
                <a:gd name="T15" fmla="*/ 28 h 214"/>
                <a:gd name="T16" fmla="*/ 185 w 236"/>
                <a:gd name="T1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214">
                  <a:moveTo>
                    <a:pt x="185" y="3"/>
                  </a:moveTo>
                  <a:cubicBezTo>
                    <a:pt x="236" y="86"/>
                    <a:pt x="236" y="86"/>
                    <a:pt x="236" y="86"/>
                  </a:cubicBezTo>
                  <a:cubicBezTo>
                    <a:pt x="194" y="106"/>
                    <a:pt x="194" y="106"/>
                    <a:pt x="194" y="106"/>
                  </a:cubicBezTo>
                  <a:cubicBezTo>
                    <a:pt x="194" y="106"/>
                    <a:pt x="176" y="165"/>
                    <a:pt x="148" y="181"/>
                  </a:cubicBezTo>
                  <a:cubicBezTo>
                    <a:pt x="91" y="214"/>
                    <a:pt x="0" y="160"/>
                    <a:pt x="10" y="115"/>
                  </a:cubicBezTo>
                  <a:cubicBezTo>
                    <a:pt x="18" y="81"/>
                    <a:pt x="91" y="38"/>
                    <a:pt x="120" y="45"/>
                  </a:cubicBezTo>
                  <a:cubicBezTo>
                    <a:pt x="120" y="45"/>
                    <a:pt x="76" y="41"/>
                    <a:pt x="73" y="29"/>
                  </a:cubicBezTo>
                  <a:cubicBezTo>
                    <a:pt x="67" y="1"/>
                    <a:pt x="136" y="0"/>
                    <a:pt x="151" y="28"/>
                  </a:cubicBezTo>
                  <a:lnTo>
                    <a:pt x="185" y="3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iṧlïḑè"/>
            <p:cNvSpPr/>
            <p:nvPr/>
          </p:nvSpPr>
          <p:spPr bwMode="auto">
            <a:xfrm>
              <a:off x="4363865" y="4185610"/>
              <a:ext cx="629500" cy="566954"/>
            </a:xfrm>
            <a:custGeom>
              <a:avLst/>
              <a:gdLst>
                <a:gd name="T0" fmla="*/ 132 w 150"/>
                <a:gd name="T1" fmla="*/ 0 h 135"/>
                <a:gd name="T2" fmla="*/ 84 w 150"/>
                <a:gd name="T3" fmla="*/ 24 h 135"/>
                <a:gd name="T4" fmla="*/ 60 w 150"/>
                <a:gd name="T5" fmla="*/ 85 h 135"/>
                <a:gd name="T6" fmla="*/ 0 w 150"/>
                <a:gd name="T7" fmla="*/ 131 h 135"/>
                <a:gd name="T8" fmla="*/ 62 w 150"/>
                <a:gd name="T9" fmla="*/ 123 h 135"/>
                <a:gd name="T10" fmla="*/ 108 w 150"/>
                <a:gd name="T11" fmla="*/ 48 h 135"/>
                <a:gd name="T12" fmla="*/ 150 w 150"/>
                <a:gd name="T13" fmla="*/ 28 h 135"/>
                <a:gd name="T14" fmla="*/ 132 w 15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35">
                  <a:moveTo>
                    <a:pt x="13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74" y="59"/>
                    <a:pt x="60" y="85"/>
                  </a:cubicBezTo>
                  <a:cubicBezTo>
                    <a:pt x="50" y="104"/>
                    <a:pt x="17" y="122"/>
                    <a:pt x="0" y="131"/>
                  </a:cubicBezTo>
                  <a:cubicBezTo>
                    <a:pt x="21" y="135"/>
                    <a:pt x="43" y="134"/>
                    <a:pt x="62" y="123"/>
                  </a:cubicBezTo>
                  <a:cubicBezTo>
                    <a:pt x="90" y="107"/>
                    <a:pt x="108" y="48"/>
                    <a:pt x="108" y="48"/>
                  </a:cubicBezTo>
                  <a:cubicBezTo>
                    <a:pt x="150" y="28"/>
                    <a:pt x="150" y="28"/>
                    <a:pt x="150" y="28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ïṩliḍè"/>
            <p:cNvSpPr/>
            <p:nvPr/>
          </p:nvSpPr>
          <p:spPr bwMode="auto">
            <a:xfrm>
              <a:off x="5427156" y="1229784"/>
              <a:ext cx="2064035" cy="964427"/>
            </a:xfrm>
            <a:custGeom>
              <a:avLst/>
              <a:gdLst>
                <a:gd name="T0" fmla="*/ 0 w 492"/>
                <a:gd name="T1" fmla="*/ 86 h 230"/>
                <a:gd name="T2" fmla="*/ 152 w 492"/>
                <a:gd name="T3" fmla="*/ 8 h 230"/>
                <a:gd name="T4" fmla="*/ 417 w 492"/>
                <a:gd name="T5" fmla="*/ 108 h 230"/>
                <a:gd name="T6" fmla="*/ 492 w 492"/>
                <a:gd name="T7" fmla="*/ 213 h 230"/>
                <a:gd name="T8" fmla="*/ 468 w 492"/>
                <a:gd name="T9" fmla="*/ 230 h 230"/>
                <a:gd name="T10" fmla="*/ 374 w 492"/>
                <a:gd name="T11" fmla="*/ 172 h 230"/>
                <a:gd name="T12" fmla="*/ 365 w 492"/>
                <a:gd name="T13" fmla="*/ 196 h 230"/>
                <a:gd name="T14" fmla="*/ 0 w 492"/>
                <a:gd name="T15" fmla="*/ 8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230">
                  <a:moveTo>
                    <a:pt x="0" y="86"/>
                  </a:moveTo>
                  <a:cubicBezTo>
                    <a:pt x="0" y="86"/>
                    <a:pt x="70" y="16"/>
                    <a:pt x="152" y="8"/>
                  </a:cubicBezTo>
                  <a:cubicBezTo>
                    <a:pt x="234" y="0"/>
                    <a:pt x="346" y="28"/>
                    <a:pt x="417" y="108"/>
                  </a:cubicBezTo>
                  <a:cubicBezTo>
                    <a:pt x="462" y="159"/>
                    <a:pt x="492" y="213"/>
                    <a:pt x="492" y="213"/>
                  </a:cubicBezTo>
                  <a:cubicBezTo>
                    <a:pt x="468" y="230"/>
                    <a:pt x="468" y="230"/>
                    <a:pt x="468" y="230"/>
                  </a:cubicBezTo>
                  <a:cubicBezTo>
                    <a:pt x="468" y="230"/>
                    <a:pt x="402" y="170"/>
                    <a:pt x="374" y="172"/>
                  </a:cubicBezTo>
                  <a:cubicBezTo>
                    <a:pt x="365" y="172"/>
                    <a:pt x="365" y="196"/>
                    <a:pt x="365" y="19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ḷiďé"/>
            <p:cNvSpPr/>
            <p:nvPr/>
          </p:nvSpPr>
          <p:spPr bwMode="auto">
            <a:xfrm>
              <a:off x="6333071" y="1661557"/>
              <a:ext cx="1099609" cy="532654"/>
            </a:xfrm>
            <a:custGeom>
              <a:avLst/>
              <a:gdLst>
                <a:gd name="T0" fmla="*/ 127 w 262"/>
                <a:gd name="T1" fmla="*/ 7 h 127"/>
                <a:gd name="T2" fmla="*/ 0 w 262"/>
                <a:gd name="T3" fmla="*/ 48 h 127"/>
                <a:gd name="T4" fmla="*/ 149 w 262"/>
                <a:gd name="T5" fmla="*/ 93 h 127"/>
                <a:gd name="T6" fmla="*/ 158 w 262"/>
                <a:gd name="T7" fmla="*/ 69 h 127"/>
                <a:gd name="T8" fmla="*/ 252 w 262"/>
                <a:gd name="T9" fmla="*/ 127 h 127"/>
                <a:gd name="T10" fmla="*/ 262 w 262"/>
                <a:gd name="T11" fmla="*/ 120 h 127"/>
                <a:gd name="T12" fmla="*/ 127 w 262"/>
                <a:gd name="T13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27">
                  <a:moveTo>
                    <a:pt x="127" y="7"/>
                  </a:moveTo>
                  <a:cubicBezTo>
                    <a:pt x="62" y="13"/>
                    <a:pt x="20" y="36"/>
                    <a:pt x="0" y="4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49" y="93"/>
                    <a:pt x="149" y="69"/>
                    <a:pt x="158" y="69"/>
                  </a:cubicBezTo>
                  <a:cubicBezTo>
                    <a:pt x="186" y="67"/>
                    <a:pt x="252" y="127"/>
                    <a:pt x="252" y="127"/>
                  </a:cubicBezTo>
                  <a:cubicBezTo>
                    <a:pt x="262" y="120"/>
                    <a:pt x="262" y="120"/>
                    <a:pt x="262" y="120"/>
                  </a:cubicBezTo>
                  <a:cubicBezTo>
                    <a:pt x="247" y="91"/>
                    <a:pt x="195" y="0"/>
                    <a:pt x="127" y="7"/>
                  </a:cubicBez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iś1iḋé"/>
            <p:cNvSpPr/>
            <p:nvPr/>
          </p:nvSpPr>
          <p:spPr bwMode="auto">
            <a:xfrm>
              <a:off x="4914678" y="2617913"/>
              <a:ext cx="3014338" cy="3010303"/>
            </a:xfrm>
            <a:custGeom>
              <a:avLst/>
              <a:gdLst>
                <a:gd name="T0" fmla="*/ 664 w 718"/>
                <a:gd name="T1" fmla="*/ 261 h 718"/>
                <a:gd name="T2" fmla="*/ 457 w 718"/>
                <a:gd name="T3" fmla="*/ 664 h 718"/>
                <a:gd name="T4" fmla="*/ 55 w 718"/>
                <a:gd name="T5" fmla="*/ 457 h 718"/>
                <a:gd name="T6" fmla="*/ 261 w 718"/>
                <a:gd name="T7" fmla="*/ 55 h 718"/>
                <a:gd name="T8" fmla="*/ 664 w 718"/>
                <a:gd name="T9" fmla="*/ 261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718">
                  <a:moveTo>
                    <a:pt x="664" y="261"/>
                  </a:moveTo>
                  <a:cubicBezTo>
                    <a:pt x="718" y="430"/>
                    <a:pt x="626" y="610"/>
                    <a:pt x="457" y="664"/>
                  </a:cubicBezTo>
                  <a:cubicBezTo>
                    <a:pt x="289" y="718"/>
                    <a:pt x="109" y="626"/>
                    <a:pt x="55" y="457"/>
                  </a:cubicBezTo>
                  <a:cubicBezTo>
                    <a:pt x="0" y="289"/>
                    <a:pt x="93" y="109"/>
                    <a:pt x="261" y="55"/>
                  </a:cubicBezTo>
                  <a:cubicBezTo>
                    <a:pt x="430" y="0"/>
                    <a:pt x="610" y="93"/>
                    <a:pt x="664" y="261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ïśḻiḑe"/>
            <p:cNvSpPr/>
            <p:nvPr/>
          </p:nvSpPr>
          <p:spPr bwMode="auto">
            <a:xfrm>
              <a:off x="5842788" y="2803535"/>
              <a:ext cx="2043859" cy="2423173"/>
            </a:xfrm>
            <a:custGeom>
              <a:avLst/>
              <a:gdLst>
                <a:gd name="T0" fmla="*/ 443 w 487"/>
                <a:gd name="T1" fmla="*/ 217 h 578"/>
                <a:gd name="T2" fmla="*/ 321 w 487"/>
                <a:gd name="T3" fmla="*/ 578 h 578"/>
                <a:gd name="T4" fmla="*/ 387 w 487"/>
                <a:gd name="T5" fmla="*/ 460 h 578"/>
                <a:gd name="T6" fmla="*/ 339 w 487"/>
                <a:gd name="T7" fmla="*/ 390 h 578"/>
                <a:gd name="T8" fmla="*/ 273 w 487"/>
                <a:gd name="T9" fmla="*/ 429 h 578"/>
                <a:gd name="T10" fmla="*/ 264 w 487"/>
                <a:gd name="T11" fmla="*/ 156 h 578"/>
                <a:gd name="T12" fmla="*/ 139 w 487"/>
                <a:gd name="T13" fmla="*/ 197 h 578"/>
                <a:gd name="T14" fmla="*/ 0 w 487"/>
                <a:gd name="T15" fmla="*/ 194 h 578"/>
                <a:gd name="T16" fmla="*/ 193 w 487"/>
                <a:gd name="T17" fmla="*/ 0 h 578"/>
                <a:gd name="T18" fmla="*/ 443 w 487"/>
                <a:gd name="T19" fmla="*/ 21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578">
                  <a:moveTo>
                    <a:pt x="443" y="217"/>
                  </a:moveTo>
                  <a:cubicBezTo>
                    <a:pt x="487" y="355"/>
                    <a:pt x="434" y="500"/>
                    <a:pt x="321" y="578"/>
                  </a:cubicBezTo>
                  <a:cubicBezTo>
                    <a:pt x="362" y="540"/>
                    <a:pt x="373" y="497"/>
                    <a:pt x="387" y="460"/>
                  </a:cubicBezTo>
                  <a:cubicBezTo>
                    <a:pt x="401" y="423"/>
                    <a:pt x="377" y="364"/>
                    <a:pt x="339" y="390"/>
                  </a:cubicBezTo>
                  <a:cubicBezTo>
                    <a:pt x="302" y="417"/>
                    <a:pt x="273" y="429"/>
                    <a:pt x="273" y="429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177" y="190"/>
                    <a:pt x="139" y="197"/>
                  </a:cubicBezTo>
                  <a:cubicBezTo>
                    <a:pt x="100" y="203"/>
                    <a:pt x="66" y="206"/>
                    <a:pt x="0" y="194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307" y="20"/>
                    <a:pt x="405" y="100"/>
                    <a:pt x="443" y="217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iṥḷídè"/>
            <p:cNvSpPr/>
            <p:nvPr/>
          </p:nvSpPr>
          <p:spPr bwMode="auto">
            <a:xfrm>
              <a:off x="6546940" y="2928628"/>
              <a:ext cx="474144" cy="1489010"/>
            </a:xfrm>
            <a:custGeom>
              <a:avLst/>
              <a:gdLst>
                <a:gd name="T0" fmla="*/ 92 w 113"/>
                <a:gd name="T1" fmla="*/ 0 h 355"/>
                <a:gd name="T2" fmla="*/ 101 w 113"/>
                <a:gd name="T3" fmla="*/ 256 h 355"/>
                <a:gd name="T4" fmla="*/ 22 w 113"/>
                <a:gd name="T5" fmla="*/ 348 h 355"/>
                <a:gd name="T6" fmla="*/ 13 w 113"/>
                <a:gd name="T7" fmla="*/ 355 h 355"/>
                <a:gd name="T8" fmla="*/ 0 w 113"/>
                <a:gd name="T9" fmla="*/ 31 h 355"/>
                <a:gd name="T10" fmla="*/ 92 w 113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55">
                  <a:moveTo>
                    <a:pt x="92" y="0"/>
                  </a:moveTo>
                  <a:cubicBezTo>
                    <a:pt x="97" y="54"/>
                    <a:pt x="113" y="214"/>
                    <a:pt x="101" y="256"/>
                  </a:cubicBezTo>
                  <a:cubicBezTo>
                    <a:pt x="86" y="307"/>
                    <a:pt x="52" y="336"/>
                    <a:pt x="22" y="348"/>
                  </a:cubicBezTo>
                  <a:cubicBezTo>
                    <a:pt x="18" y="350"/>
                    <a:pt x="15" y="352"/>
                    <a:pt x="13" y="355"/>
                  </a:cubicBezTo>
                  <a:cubicBezTo>
                    <a:pt x="17" y="212"/>
                    <a:pt x="17" y="85"/>
                    <a:pt x="0" y="31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şḻïḓê"/>
            <p:cNvSpPr/>
            <p:nvPr/>
          </p:nvSpPr>
          <p:spPr bwMode="auto">
            <a:xfrm>
              <a:off x="6601416" y="2916522"/>
              <a:ext cx="466073" cy="1571734"/>
            </a:xfrm>
            <a:custGeom>
              <a:avLst/>
              <a:gdLst>
                <a:gd name="T0" fmla="*/ 100 w 111"/>
                <a:gd name="T1" fmla="*/ 11 h 375"/>
                <a:gd name="T2" fmla="*/ 111 w 111"/>
                <a:gd name="T3" fmla="*/ 309 h 375"/>
                <a:gd name="T4" fmla="*/ 0 w 111"/>
                <a:gd name="T5" fmla="*/ 375 h 375"/>
                <a:gd name="T6" fmla="*/ 0 w 111"/>
                <a:gd name="T7" fmla="*/ 366 h 375"/>
                <a:gd name="T8" fmla="*/ 0 w 111"/>
                <a:gd name="T9" fmla="*/ 358 h 375"/>
                <a:gd name="T10" fmla="*/ 9 w 111"/>
                <a:gd name="T11" fmla="*/ 351 h 375"/>
                <a:gd name="T12" fmla="*/ 88 w 111"/>
                <a:gd name="T13" fmla="*/ 259 h 375"/>
                <a:gd name="T14" fmla="*/ 79 w 111"/>
                <a:gd name="T15" fmla="*/ 3 h 375"/>
                <a:gd name="T16" fmla="*/ 89 w 111"/>
                <a:gd name="T17" fmla="*/ 0 h 375"/>
                <a:gd name="T18" fmla="*/ 100 w 111"/>
                <a:gd name="T19" fmla="*/ 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375">
                  <a:moveTo>
                    <a:pt x="100" y="11"/>
                  </a:moveTo>
                  <a:cubicBezTo>
                    <a:pt x="111" y="309"/>
                    <a:pt x="111" y="309"/>
                    <a:pt x="111" y="309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2" y="355"/>
                    <a:pt x="5" y="353"/>
                    <a:pt x="9" y="351"/>
                  </a:cubicBezTo>
                  <a:cubicBezTo>
                    <a:pt x="39" y="339"/>
                    <a:pt x="73" y="310"/>
                    <a:pt x="88" y="259"/>
                  </a:cubicBezTo>
                  <a:cubicBezTo>
                    <a:pt x="100" y="217"/>
                    <a:pt x="84" y="57"/>
                    <a:pt x="79" y="3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100" y="11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iślíďe"/>
            <p:cNvSpPr/>
            <p:nvPr/>
          </p:nvSpPr>
          <p:spPr bwMode="auto">
            <a:xfrm>
              <a:off x="6601416" y="4207805"/>
              <a:ext cx="474144" cy="423702"/>
            </a:xfrm>
            <a:custGeom>
              <a:avLst/>
              <a:gdLst>
                <a:gd name="T0" fmla="*/ 4 w 235"/>
                <a:gd name="T1" fmla="*/ 210 h 210"/>
                <a:gd name="T2" fmla="*/ 31 w 235"/>
                <a:gd name="T3" fmla="*/ 195 h 210"/>
                <a:gd name="T4" fmla="*/ 35 w 235"/>
                <a:gd name="T5" fmla="*/ 124 h 210"/>
                <a:gd name="T6" fmla="*/ 40 w 235"/>
                <a:gd name="T7" fmla="*/ 203 h 210"/>
                <a:gd name="T8" fmla="*/ 75 w 235"/>
                <a:gd name="T9" fmla="*/ 183 h 210"/>
                <a:gd name="T10" fmla="*/ 81 w 235"/>
                <a:gd name="T11" fmla="*/ 89 h 210"/>
                <a:gd name="T12" fmla="*/ 85 w 235"/>
                <a:gd name="T13" fmla="*/ 176 h 210"/>
                <a:gd name="T14" fmla="*/ 110 w 235"/>
                <a:gd name="T15" fmla="*/ 162 h 210"/>
                <a:gd name="T16" fmla="*/ 125 w 235"/>
                <a:gd name="T17" fmla="*/ 62 h 210"/>
                <a:gd name="T18" fmla="*/ 119 w 235"/>
                <a:gd name="T19" fmla="*/ 149 h 210"/>
                <a:gd name="T20" fmla="*/ 150 w 235"/>
                <a:gd name="T21" fmla="*/ 135 h 210"/>
                <a:gd name="T22" fmla="*/ 160 w 235"/>
                <a:gd name="T23" fmla="*/ 52 h 210"/>
                <a:gd name="T24" fmla="*/ 162 w 235"/>
                <a:gd name="T25" fmla="*/ 120 h 210"/>
                <a:gd name="T26" fmla="*/ 189 w 235"/>
                <a:gd name="T27" fmla="*/ 101 h 210"/>
                <a:gd name="T28" fmla="*/ 194 w 235"/>
                <a:gd name="T29" fmla="*/ 25 h 210"/>
                <a:gd name="T30" fmla="*/ 198 w 235"/>
                <a:gd name="T31" fmla="*/ 97 h 210"/>
                <a:gd name="T32" fmla="*/ 214 w 235"/>
                <a:gd name="T33" fmla="*/ 85 h 210"/>
                <a:gd name="T34" fmla="*/ 217 w 235"/>
                <a:gd name="T35" fmla="*/ 23 h 210"/>
                <a:gd name="T36" fmla="*/ 223 w 235"/>
                <a:gd name="T37" fmla="*/ 79 h 210"/>
                <a:gd name="T38" fmla="*/ 235 w 235"/>
                <a:gd name="T39" fmla="*/ 70 h 210"/>
                <a:gd name="T40" fmla="*/ 231 w 235"/>
                <a:gd name="T41" fmla="*/ 0 h 210"/>
                <a:gd name="T42" fmla="*/ 0 w 235"/>
                <a:gd name="T43" fmla="*/ 133 h 210"/>
                <a:gd name="T44" fmla="*/ 4 w 235"/>
                <a:gd name="T4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5" h="210">
                  <a:moveTo>
                    <a:pt x="4" y="210"/>
                  </a:moveTo>
                  <a:lnTo>
                    <a:pt x="31" y="195"/>
                  </a:lnTo>
                  <a:lnTo>
                    <a:pt x="35" y="124"/>
                  </a:lnTo>
                  <a:lnTo>
                    <a:pt x="40" y="203"/>
                  </a:lnTo>
                  <a:lnTo>
                    <a:pt x="75" y="183"/>
                  </a:lnTo>
                  <a:lnTo>
                    <a:pt x="81" y="89"/>
                  </a:lnTo>
                  <a:lnTo>
                    <a:pt x="85" y="176"/>
                  </a:lnTo>
                  <a:lnTo>
                    <a:pt x="110" y="162"/>
                  </a:lnTo>
                  <a:lnTo>
                    <a:pt x="125" y="62"/>
                  </a:lnTo>
                  <a:lnTo>
                    <a:pt x="119" y="149"/>
                  </a:lnTo>
                  <a:lnTo>
                    <a:pt x="150" y="135"/>
                  </a:lnTo>
                  <a:lnTo>
                    <a:pt x="160" y="52"/>
                  </a:lnTo>
                  <a:lnTo>
                    <a:pt x="162" y="120"/>
                  </a:lnTo>
                  <a:lnTo>
                    <a:pt x="189" y="101"/>
                  </a:lnTo>
                  <a:lnTo>
                    <a:pt x="194" y="25"/>
                  </a:lnTo>
                  <a:lnTo>
                    <a:pt x="198" y="97"/>
                  </a:lnTo>
                  <a:lnTo>
                    <a:pt x="214" y="85"/>
                  </a:lnTo>
                  <a:lnTo>
                    <a:pt x="217" y="23"/>
                  </a:lnTo>
                  <a:lnTo>
                    <a:pt x="223" y="79"/>
                  </a:lnTo>
                  <a:lnTo>
                    <a:pt x="235" y="70"/>
                  </a:lnTo>
                  <a:lnTo>
                    <a:pt x="231" y="0"/>
                  </a:lnTo>
                  <a:lnTo>
                    <a:pt x="0" y="133"/>
                  </a:lnTo>
                  <a:lnTo>
                    <a:pt x="4" y="210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ísļïḓe"/>
            <p:cNvSpPr/>
            <p:nvPr/>
          </p:nvSpPr>
          <p:spPr bwMode="auto">
            <a:xfrm>
              <a:off x="5043807" y="2476679"/>
              <a:ext cx="2039824" cy="1152067"/>
            </a:xfrm>
            <a:custGeom>
              <a:avLst/>
              <a:gdLst>
                <a:gd name="T0" fmla="*/ 0 w 486"/>
                <a:gd name="T1" fmla="*/ 184 h 275"/>
                <a:gd name="T2" fmla="*/ 308 w 486"/>
                <a:gd name="T3" fmla="*/ 85 h 275"/>
                <a:gd name="T4" fmla="*/ 451 w 486"/>
                <a:gd name="T5" fmla="*/ 0 h 275"/>
                <a:gd name="T6" fmla="*/ 486 w 486"/>
                <a:gd name="T7" fmla="*/ 106 h 275"/>
                <a:gd name="T8" fmla="*/ 214 w 486"/>
                <a:gd name="T9" fmla="*/ 258 h 275"/>
                <a:gd name="T10" fmla="*/ 22 w 486"/>
                <a:gd name="T11" fmla="*/ 254 h 275"/>
                <a:gd name="T12" fmla="*/ 0 w 486"/>
                <a:gd name="T13" fmla="*/ 18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75">
                  <a:moveTo>
                    <a:pt x="0" y="184"/>
                  </a:moveTo>
                  <a:cubicBezTo>
                    <a:pt x="84" y="197"/>
                    <a:pt x="211" y="161"/>
                    <a:pt x="308" y="85"/>
                  </a:cubicBezTo>
                  <a:cubicBezTo>
                    <a:pt x="390" y="22"/>
                    <a:pt x="451" y="0"/>
                    <a:pt x="451" y="0"/>
                  </a:cubicBezTo>
                  <a:cubicBezTo>
                    <a:pt x="486" y="106"/>
                    <a:pt x="486" y="106"/>
                    <a:pt x="486" y="106"/>
                  </a:cubicBezTo>
                  <a:cubicBezTo>
                    <a:pt x="486" y="106"/>
                    <a:pt x="373" y="228"/>
                    <a:pt x="214" y="258"/>
                  </a:cubicBezTo>
                  <a:cubicBezTo>
                    <a:pt x="127" y="275"/>
                    <a:pt x="22" y="254"/>
                    <a:pt x="22" y="254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îSļîde"/>
            <p:cNvSpPr/>
            <p:nvPr/>
          </p:nvSpPr>
          <p:spPr bwMode="auto">
            <a:xfrm>
              <a:off x="5124512" y="2807570"/>
              <a:ext cx="1959119" cy="821176"/>
            </a:xfrm>
            <a:custGeom>
              <a:avLst/>
              <a:gdLst>
                <a:gd name="T0" fmla="*/ 467 w 467"/>
                <a:gd name="T1" fmla="*/ 27 h 196"/>
                <a:gd name="T2" fmla="*/ 195 w 467"/>
                <a:gd name="T3" fmla="*/ 179 h 196"/>
                <a:gd name="T4" fmla="*/ 3 w 467"/>
                <a:gd name="T5" fmla="*/ 175 h 196"/>
                <a:gd name="T6" fmla="*/ 0 w 467"/>
                <a:gd name="T7" fmla="*/ 164 h 196"/>
                <a:gd name="T8" fmla="*/ 223 w 467"/>
                <a:gd name="T9" fmla="*/ 146 h 196"/>
                <a:gd name="T10" fmla="*/ 445 w 467"/>
                <a:gd name="T11" fmla="*/ 10 h 196"/>
                <a:gd name="T12" fmla="*/ 458 w 467"/>
                <a:gd name="T13" fmla="*/ 0 h 196"/>
                <a:gd name="T14" fmla="*/ 467 w 467"/>
                <a:gd name="T15" fmla="*/ 2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7" h="196">
                  <a:moveTo>
                    <a:pt x="467" y="27"/>
                  </a:moveTo>
                  <a:cubicBezTo>
                    <a:pt x="467" y="27"/>
                    <a:pt x="354" y="149"/>
                    <a:pt x="195" y="179"/>
                  </a:cubicBezTo>
                  <a:cubicBezTo>
                    <a:pt x="108" y="196"/>
                    <a:pt x="3" y="175"/>
                    <a:pt x="3" y="17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45" y="167"/>
                    <a:pt x="169" y="169"/>
                    <a:pt x="223" y="146"/>
                  </a:cubicBezTo>
                  <a:cubicBezTo>
                    <a:pt x="333" y="99"/>
                    <a:pt x="372" y="64"/>
                    <a:pt x="445" y="10"/>
                  </a:cubicBezTo>
                  <a:cubicBezTo>
                    <a:pt x="450" y="6"/>
                    <a:pt x="454" y="3"/>
                    <a:pt x="458" y="0"/>
                  </a:cubicBezTo>
                  <a:lnTo>
                    <a:pt x="467" y="27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îŝḻïďê"/>
            <p:cNvSpPr/>
            <p:nvPr/>
          </p:nvSpPr>
          <p:spPr bwMode="auto">
            <a:xfrm>
              <a:off x="5786294" y="3876914"/>
              <a:ext cx="151323" cy="149305"/>
            </a:xfrm>
            <a:custGeom>
              <a:avLst/>
              <a:gdLst>
                <a:gd name="T0" fmla="*/ 33 w 36"/>
                <a:gd name="T1" fmla="*/ 13 h 36"/>
                <a:gd name="T2" fmla="*/ 22 w 36"/>
                <a:gd name="T3" fmla="*/ 33 h 36"/>
                <a:gd name="T4" fmla="*/ 2 w 36"/>
                <a:gd name="T5" fmla="*/ 22 h 36"/>
                <a:gd name="T6" fmla="*/ 13 w 36"/>
                <a:gd name="T7" fmla="*/ 2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0"/>
                    <a:pt x="22" y="33"/>
                  </a:cubicBezTo>
                  <a:cubicBezTo>
                    <a:pt x="14" y="36"/>
                    <a:pt x="5" y="31"/>
                    <a:pt x="2" y="22"/>
                  </a:cubicBezTo>
                  <a:cubicBezTo>
                    <a:pt x="0" y="14"/>
                    <a:pt x="4" y="5"/>
                    <a:pt x="13" y="2"/>
                  </a:cubicBezTo>
                  <a:cubicBezTo>
                    <a:pt x="21" y="0"/>
                    <a:pt x="30" y="4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îşļíďê"/>
            <p:cNvSpPr/>
            <p:nvPr/>
          </p:nvSpPr>
          <p:spPr bwMode="auto">
            <a:xfrm>
              <a:off x="5828664" y="4236052"/>
              <a:ext cx="151323" cy="151323"/>
            </a:xfrm>
            <a:custGeom>
              <a:avLst/>
              <a:gdLst>
                <a:gd name="T0" fmla="*/ 34 w 36"/>
                <a:gd name="T1" fmla="*/ 13 h 36"/>
                <a:gd name="T2" fmla="*/ 23 w 36"/>
                <a:gd name="T3" fmla="*/ 33 h 36"/>
                <a:gd name="T4" fmla="*/ 3 w 36"/>
                <a:gd name="T5" fmla="*/ 23 h 36"/>
                <a:gd name="T6" fmla="*/ 13 w 36"/>
                <a:gd name="T7" fmla="*/ 3 h 36"/>
                <a:gd name="T8" fmla="*/ 34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4" y="13"/>
                  </a:moveTo>
                  <a:cubicBezTo>
                    <a:pt x="36" y="21"/>
                    <a:pt x="32" y="30"/>
                    <a:pt x="23" y="33"/>
                  </a:cubicBezTo>
                  <a:cubicBezTo>
                    <a:pt x="15" y="36"/>
                    <a:pt x="6" y="31"/>
                    <a:pt x="3" y="23"/>
                  </a:cubicBezTo>
                  <a:cubicBezTo>
                    <a:pt x="0" y="14"/>
                    <a:pt x="5" y="5"/>
                    <a:pt x="13" y="3"/>
                  </a:cubicBezTo>
                  <a:cubicBezTo>
                    <a:pt x="22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ïśļíďê"/>
            <p:cNvSpPr/>
            <p:nvPr/>
          </p:nvSpPr>
          <p:spPr bwMode="auto">
            <a:xfrm>
              <a:off x="6010250" y="4566943"/>
              <a:ext cx="151323" cy="151323"/>
            </a:xfrm>
            <a:custGeom>
              <a:avLst/>
              <a:gdLst>
                <a:gd name="T0" fmla="*/ 33 w 36"/>
                <a:gd name="T1" fmla="*/ 13 h 36"/>
                <a:gd name="T2" fmla="*/ 23 w 36"/>
                <a:gd name="T3" fmla="*/ 33 h 36"/>
                <a:gd name="T4" fmla="*/ 2 w 36"/>
                <a:gd name="T5" fmla="*/ 23 h 36"/>
                <a:gd name="T6" fmla="*/ 13 w 36"/>
                <a:gd name="T7" fmla="*/ 3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1"/>
                    <a:pt x="23" y="33"/>
                  </a:cubicBezTo>
                  <a:cubicBezTo>
                    <a:pt x="14" y="36"/>
                    <a:pt x="5" y="31"/>
                    <a:pt x="2" y="23"/>
                  </a:cubicBezTo>
                  <a:cubicBezTo>
                    <a:pt x="0" y="14"/>
                    <a:pt x="4" y="5"/>
                    <a:pt x="13" y="3"/>
                  </a:cubicBezTo>
                  <a:cubicBezTo>
                    <a:pt x="21" y="0"/>
                    <a:pt x="30" y="5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íṩľïḓè"/>
            <p:cNvSpPr/>
            <p:nvPr/>
          </p:nvSpPr>
          <p:spPr bwMode="auto">
            <a:xfrm>
              <a:off x="5078106" y="2252721"/>
              <a:ext cx="617395" cy="286503"/>
            </a:xfrm>
            <a:custGeom>
              <a:avLst/>
              <a:gdLst>
                <a:gd name="T0" fmla="*/ 6 w 147"/>
                <a:gd name="T1" fmla="*/ 22 h 68"/>
                <a:gd name="T2" fmla="*/ 22 w 147"/>
                <a:gd name="T3" fmla="*/ 5 h 68"/>
                <a:gd name="T4" fmla="*/ 119 w 147"/>
                <a:gd name="T5" fmla="*/ 5 h 68"/>
                <a:gd name="T6" fmla="*/ 106 w 147"/>
                <a:gd name="T7" fmla="*/ 64 h 68"/>
                <a:gd name="T8" fmla="*/ 6 w 147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8">
                  <a:moveTo>
                    <a:pt x="6" y="22"/>
                  </a:move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47" y="11"/>
                    <a:pt x="147" y="68"/>
                    <a:pt x="106" y="64"/>
                  </a:cubicBezTo>
                  <a:cubicBezTo>
                    <a:pt x="56" y="49"/>
                    <a:pt x="13" y="33"/>
                    <a:pt x="6" y="22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îṡḻîḓê"/>
            <p:cNvSpPr/>
            <p:nvPr/>
          </p:nvSpPr>
          <p:spPr bwMode="auto">
            <a:xfrm>
              <a:off x="5078106" y="2252721"/>
              <a:ext cx="579060" cy="256240"/>
            </a:xfrm>
            <a:custGeom>
              <a:avLst/>
              <a:gdLst>
                <a:gd name="T0" fmla="*/ 138 w 138"/>
                <a:gd name="T1" fmla="*/ 27 h 61"/>
                <a:gd name="T2" fmla="*/ 135 w 138"/>
                <a:gd name="T3" fmla="*/ 36 h 61"/>
                <a:gd name="T4" fmla="*/ 121 w 138"/>
                <a:gd name="T5" fmla="*/ 54 h 61"/>
                <a:gd name="T6" fmla="*/ 93 w 138"/>
                <a:gd name="T7" fmla="*/ 52 h 61"/>
                <a:gd name="T8" fmla="*/ 90 w 138"/>
                <a:gd name="T9" fmla="*/ 40 h 61"/>
                <a:gd name="T10" fmla="*/ 85 w 138"/>
                <a:gd name="T11" fmla="*/ 19 h 61"/>
                <a:gd name="T12" fmla="*/ 79 w 138"/>
                <a:gd name="T13" fmla="*/ 46 h 61"/>
                <a:gd name="T14" fmla="*/ 58 w 138"/>
                <a:gd name="T15" fmla="*/ 40 h 61"/>
                <a:gd name="T16" fmla="*/ 59 w 138"/>
                <a:gd name="T17" fmla="*/ 25 h 61"/>
                <a:gd name="T18" fmla="*/ 55 w 138"/>
                <a:gd name="T19" fmla="*/ 14 h 61"/>
                <a:gd name="T20" fmla="*/ 47 w 138"/>
                <a:gd name="T21" fmla="*/ 33 h 61"/>
                <a:gd name="T22" fmla="*/ 6 w 138"/>
                <a:gd name="T23" fmla="*/ 22 h 61"/>
                <a:gd name="T24" fmla="*/ 22 w 138"/>
                <a:gd name="T25" fmla="*/ 5 h 61"/>
                <a:gd name="T26" fmla="*/ 119 w 138"/>
                <a:gd name="T27" fmla="*/ 5 h 61"/>
                <a:gd name="T28" fmla="*/ 138 w 138"/>
                <a:gd name="T29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61">
                  <a:moveTo>
                    <a:pt x="138" y="27"/>
                  </a:moveTo>
                  <a:cubicBezTo>
                    <a:pt x="137" y="29"/>
                    <a:pt x="136" y="33"/>
                    <a:pt x="135" y="36"/>
                  </a:cubicBezTo>
                  <a:cubicBezTo>
                    <a:pt x="133" y="46"/>
                    <a:pt x="133" y="47"/>
                    <a:pt x="121" y="54"/>
                  </a:cubicBezTo>
                  <a:cubicBezTo>
                    <a:pt x="109" y="61"/>
                    <a:pt x="99" y="53"/>
                    <a:pt x="93" y="52"/>
                  </a:cubicBezTo>
                  <a:cubicBezTo>
                    <a:pt x="88" y="52"/>
                    <a:pt x="90" y="47"/>
                    <a:pt x="90" y="40"/>
                  </a:cubicBezTo>
                  <a:cubicBezTo>
                    <a:pt x="91" y="33"/>
                    <a:pt x="87" y="22"/>
                    <a:pt x="85" y="19"/>
                  </a:cubicBezTo>
                  <a:cubicBezTo>
                    <a:pt x="83" y="17"/>
                    <a:pt x="83" y="41"/>
                    <a:pt x="79" y="46"/>
                  </a:cubicBezTo>
                  <a:cubicBezTo>
                    <a:pt x="74" y="51"/>
                    <a:pt x="65" y="41"/>
                    <a:pt x="58" y="40"/>
                  </a:cubicBezTo>
                  <a:cubicBezTo>
                    <a:pt x="52" y="39"/>
                    <a:pt x="59" y="35"/>
                    <a:pt x="59" y="25"/>
                  </a:cubicBezTo>
                  <a:cubicBezTo>
                    <a:pt x="60" y="16"/>
                    <a:pt x="55" y="14"/>
                    <a:pt x="55" y="14"/>
                  </a:cubicBezTo>
                  <a:cubicBezTo>
                    <a:pt x="55" y="14"/>
                    <a:pt x="53" y="29"/>
                    <a:pt x="47" y="33"/>
                  </a:cubicBezTo>
                  <a:cubicBezTo>
                    <a:pt x="41" y="38"/>
                    <a:pt x="23" y="27"/>
                    <a:pt x="6" y="22"/>
                  </a:cubicBez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29" y="7"/>
                    <a:pt x="136" y="16"/>
                    <a:pt x="138" y="27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ïṣḻîḋê"/>
            <p:cNvSpPr/>
            <p:nvPr/>
          </p:nvSpPr>
          <p:spPr bwMode="auto">
            <a:xfrm>
              <a:off x="5102317" y="2313250"/>
              <a:ext cx="566954" cy="234045"/>
            </a:xfrm>
            <a:custGeom>
              <a:avLst/>
              <a:gdLst>
                <a:gd name="T0" fmla="*/ 100 w 135"/>
                <a:gd name="T1" fmla="*/ 50 h 56"/>
                <a:gd name="T2" fmla="*/ 0 w 135"/>
                <a:gd name="T3" fmla="*/ 8 h 56"/>
                <a:gd name="T4" fmla="*/ 41 w 135"/>
                <a:gd name="T5" fmla="*/ 19 h 56"/>
                <a:gd name="T6" fmla="*/ 49 w 135"/>
                <a:gd name="T7" fmla="*/ 0 h 56"/>
                <a:gd name="T8" fmla="*/ 53 w 135"/>
                <a:gd name="T9" fmla="*/ 11 h 56"/>
                <a:gd name="T10" fmla="*/ 52 w 135"/>
                <a:gd name="T11" fmla="*/ 26 h 56"/>
                <a:gd name="T12" fmla="*/ 73 w 135"/>
                <a:gd name="T13" fmla="*/ 32 h 56"/>
                <a:gd name="T14" fmla="*/ 79 w 135"/>
                <a:gd name="T15" fmla="*/ 5 h 56"/>
                <a:gd name="T16" fmla="*/ 84 w 135"/>
                <a:gd name="T17" fmla="*/ 26 h 56"/>
                <a:gd name="T18" fmla="*/ 87 w 135"/>
                <a:gd name="T19" fmla="*/ 38 h 56"/>
                <a:gd name="T20" fmla="*/ 129 w 135"/>
                <a:gd name="T21" fmla="*/ 22 h 56"/>
                <a:gd name="T22" fmla="*/ 132 w 135"/>
                <a:gd name="T23" fmla="*/ 13 h 56"/>
                <a:gd name="T24" fmla="*/ 100 w 135"/>
                <a:gd name="T2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6">
                  <a:moveTo>
                    <a:pt x="100" y="50"/>
                  </a:moveTo>
                  <a:cubicBezTo>
                    <a:pt x="50" y="35"/>
                    <a:pt x="7" y="19"/>
                    <a:pt x="0" y="8"/>
                  </a:cubicBezTo>
                  <a:cubicBezTo>
                    <a:pt x="17" y="13"/>
                    <a:pt x="35" y="24"/>
                    <a:pt x="41" y="19"/>
                  </a:cubicBezTo>
                  <a:cubicBezTo>
                    <a:pt x="47" y="15"/>
                    <a:pt x="49" y="0"/>
                    <a:pt x="49" y="0"/>
                  </a:cubicBezTo>
                  <a:cubicBezTo>
                    <a:pt x="49" y="0"/>
                    <a:pt x="54" y="2"/>
                    <a:pt x="53" y="11"/>
                  </a:cubicBezTo>
                  <a:cubicBezTo>
                    <a:pt x="53" y="21"/>
                    <a:pt x="46" y="25"/>
                    <a:pt x="52" y="26"/>
                  </a:cubicBezTo>
                  <a:cubicBezTo>
                    <a:pt x="59" y="27"/>
                    <a:pt x="68" y="37"/>
                    <a:pt x="73" y="32"/>
                  </a:cubicBezTo>
                  <a:cubicBezTo>
                    <a:pt x="77" y="27"/>
                    <a:pt x="77" y="3"/>
                    <a:pt x="79" y="5"/>
                  </a:cubicBezTo>
                  <a:cubicBezTo>
                    <a:pt x="81" y="8"/>
                    <a:pt x="85" y="19"/>
                    <a:pt x="84" y="26"/>
                  </a:cubicBezTo>
                  <a:cubicBezTo>
                    <a:pt x="84" y="33"/>
                    <a:pt x="82" y="38"/>
                    <a:pt x="87" y="38"/>
                  </a:cubicBezTo>
                  <a:cubicBezTo>
                    <a:pt x="88" y="38"/>
                    <a:pt x="120" y="56"/>
                    <a:pt x="129" y="22"/>
                  </a:cubicBezTo>
                  <a:cubicBezTo>
                    <a:pt x="130" y="19"/>
                    <a:pt x="131" y="15"/>
                    <a:pt x="132" y="13"/>
                  </a:cubicBezTo>
                  <a:cubicBezTo>
                    <a:pt x="135" y="31"/>
                    <a:pt x="126" y="53"/>
                    <a:pt x="100" y="50"/>
                  </a:cubicBezTo>
                  <a:close/>
                </a:path>
              </a:pathLst>
            </a:custGeom>
            <a:solidFill>
              <a:srgbClr val="F49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ïslíḑê"/>
            <p:cNvSpPr/>
            <p:nvPr/>
          </p:nvSpPr>
          <p:spPr bwMode="auto">
            <a:xfrm>
              <a:off x="5191093" y="1411371"/>
              <a:ext cx="1801744" cy="905916"/>
            </a:xfrm>
            <a:custGeom>
              <a:avLst/>
              <a:gdLst>
                <a:gd name="T0" fmla="*/ 0 w 429"/>
                <a:gd name="T1" fmla="*/ 110 h 216"/>
                <a:gd name="T2" fmla="*/ 415 w 429"/>
                <a:gd name="T3" fmla="*/ 216 h 216"/>
                <a:gd name="T4" fmla="*/ 429 w 429"/>
                <a:gd name="T5" fmla="*/ 146 h 216"/>
                <a:gd name="T6" fmla="*/ 36 w 429"/>
                <a:gd name="T7" fmla="*/ 0 h 216"/>
                <a:gd name="T8" fmla="*/ 0 w 429"/>
                <a:gd name="T9" fmla="*/ 1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216">
                  <a:moveTo>
                    <a:pt x="0" y="110"/>
                  </a:moveTo>
                  <a:cubicBezTo>
                    <a:pt x="145" y="172"/>
                    <a:pt x="221" y="198"/>
                    <a:pt x="415" y="216"/>
                  </a:cubicBezTo>
                  <a:cubicBezTo>
                    <a:pt x="429" y="146"/>
                    <a:pt x="429" y="146"/>
                    <a:pt x="429" y="146"/>
                  </a:cubicBezTo>
                  <a:cubicBezTo>
                    <a:pt x="244" y="112"/>
                    <a:pt x="102" y="50"/>
                    <a:pt x="36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íşlîdè"/>
            <p:cNvSpPr/>
            <p:nvPr/>
          </p:nvSpPr>
          <p:spPr bwMode="auto">
            <a:xfrm>
              <a:off x="5191093" y="1843143"/>
              <a:ext cx="1801744" cy="474144"/>
            </a:xfrm>
            <a:custGeom>
              <a:avLst/>
              <a:gdLst>
                <a:gd name="T0" fmla="*/ 429 w 429"/>
                <a:gd name="T1" fmla="*/ 43 h 113"/>
                <a:gd name="T2" fmla="*/ 415 w 429"/>
                <a:gd name="T3" fmla="*/ 113 h 113"/>
                <a:gd name="T4" fmla="*/ 0 w 429"/>
                <a:gd name="T5" fmla="*/ 7 h 113"/>
                <a:gd name="T6" fmla="*/ 2 w 429"/>
                <a:gd name="T7" fmla="*/ 0 h 113"/>
                <a:gd name="T8" fmla="*/ 289 w 429"/>
                <a:gd name="T9" fmla="*/ 78 h 113"/>
                <a:gd name="T10" fmla="*/ 397 w 429"/>
                <a:gd name="T11" fmla="*/ 66 h 113"/>
                <a:gd name="T12" fmla="*/ 419 w 429"/>
                <a:gd name="T13" fmla="*/ 41 h 113"/>
                <a:gd name="T14" fmla="*/ 429 w 429"/>
                <a:gd name="T15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113">
                  <a:moveTo>
                    <a:pt x="429" y="43"/>
                  </a:moveTo>
                  <a:cubicBezTo>
                    <a:pt x="415" y="113"/>
                    <a:pt x="415" y="113"/>
                    <a:pt x="415" y="113"/>
                  </a:cubicBezTo>
                  <a:cubicBezTo>
                    <a:pt x="221" y="95"/>
                    <a:pt x="145" y="69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7" y="19"/>
                    <a:pt x="193" y="72"/>
                    <a:pt x="289" y="78"/>
                  </a:cubicBezTo>
                  <a:cubicBezTo>
                    <a:pt x="324" y="80"/>
                    <a:pt x="376" y="85"/>
                    <a:pt x="397" y="66"/>
                  </a:cubicBezTo>
                  <a:cubicBezTo>
                    <a:pt x="407" y="58"/>
                    <a:pt x="415" y="51"/>
                    <a:pt x="419" y="41"/>
                  </a:cubicBezTo>
                  <a:cubicBezTo>
                    <a:pt x="422" y="42"/>
                    <a:pt x="425" y="43"/>
                    <a:pt x="429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îś1îḍé"/>
            <p:cNvSpPr/>
            <p:nvPr/>
          </p:nvSpPr>
          <p:spPr bwMode="auto">
            <a:xfrm>
              <a:off x="7311622" y="2057012"/>
              <a:ext cx="377297" cy="369227"/>
            </a:xfrm>
            <a:custGeom>
              <a:avLst/>
              <a:gdLst>
                <a:gd name="T0" fmla="*/ 83 w 90"/>
                <a:gd name="T1" fmla="*/ 57 h 88"/>
                <a:gd name="T2" fmla="*/ 33 w 90"/>
                <a:gd name="T3" fmla="*/ 81 h 88"/>
                <a:gd name="T4" fmla="*/ 7 w 90"/>
                <a:gd name="T5" fmla="*/ 32 h 88"/>
                <a:gd name="T6" fmla="*/ 57 w 90"/>
                <a:gd name="T7" fmla="*/ 7 h 88"/>
                <a:gd name="T8" fmla="*/ 83 w 90"/>
                <a:gd name="T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83" y="57"/>
                  </a:moveTo>
                  <a:cubicBezTo>
                    <a:pt x="77" y="77"/>
                    <a:pt x="54" y="88"/>
                    <a:pt x="33" y="81"/>
                  </a:cubicBezTo>
                  <a:cubicBezTo>
                    <a:pt x="12" y="74"/>
                    <a:pt x="0" y="52"/>
                    <a:pt x="7" y="32"/>
                  </a:cubicBezTo>
                  <a:cubicBezTo>
                    <a:pt x="13" y="11"/>
                    <a:pt x="36" y="0"/>
                    <a:pt x="57" y="7"/>
                  </a:cubicBezTo>
                  <a:cubicBezTo>
                    <a:pt x="78" y="14"/>
                    <a:pt x="90" y="36"/>
                    <a:pt x="83" y="57"/>
                  </a:cubicBez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ïšḻîḍé"/>
            <p:cNvSpPr/>
            <p:nvPr/>
          </p:nvSpPr>
          <p:spPr bwMode="auto">
            <a:xfrm>
              <a:off x="7353992" y="2115523"/>
              <a:ext cx="330891" cy="310715"/>
            </a:xfrm>
            <a:custGeom>
              <a:avLst/>
              <a:gdLst>
                <a:gd name="T0" fmla="*/ 73 w 79"/>
                <a:gd name="T1" fmla="*/ 43 h 74"/>
                <a:gd name="T2" fmla="*/ 23 w 79"/>
                <a:gd name="T3" fmla="*/ 67 h 74"/>
                <a:gd name="T4" fmla="*/ 0 w 79"/>
                <a:gd name="T5" fmla="*/ 49 h 74"/>
                <a:gd name="T6" fmla="*/ 50 w 79"/>
                <a:gd name="T7" fmla="*/ 50 h 74"/>
                <a:gd name="T8" fmla="*/ 60 w 79"/>
                <a:gd name="T9" fmla="*/ 0 h 74"/>
                <a:gd name="T10" fmla="*/ 73 w 79"/>
                <a:gd name="T11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73" y="43"/>
                  </a:moveTo>
                  <a:cubicBezTo>
                    <a:pt x="67" y="63"/>
                    <a:pt x="44" y="74"/>
                    <a:pt x="23" y="67"/>
                  </a:cubicBezTo>
                  <a:cubicBezTo>
                    <a:pt x="13" y="64"/>
                    <a:pt x="5" y="57"/>
                    <a:pt x="0" y="49"/>
                  </a:cubicBezTo>
                  <a:cubicBezTo>
                    <a:pt x="3" y="51"/>
                    <a:pt x="31" y="67"/>
                    <a:pt x="50" y="50"/>
                  </a:cubicBezTo>
                  <a:cubicBezTo>
                    <a:pt x="70" y="31"/>
                    <a:pt x="63" y="11"/>
                    <a:pt x="60" y="0"/>
                  </a:cubicBezTo>
                  <a:cubicBezTo>
                    <a:pt x="73" y="10"/>
                    <a:pt x="79" y="27"/>
                    <a:pt x="73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$1îḓe"/>
            <p:cNvSpPr/>
            <p:nvPr/>
          </p:nvSpPr>
          <p:spPr bwMode="auto">
            <a:xfrm>
              <a:off x="5396891" y="2127628"/>
              <a:ext cx="88776" cy="88776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ïs1îḍê"/>
            <p:cNvSpPr/>
            <p:nvPr/>
          </p:nvSpPr>
          <p:spPr bwMode="auto">
            <a:xfrm>
              <a:off x="5451368" y="215789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6 h 6"/>
                <a:gd name="T4" fmla="*/ 0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6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îSḷîḍê"/>
            <p:cNvSpPr/>
            <p:nvPr/>
          </p:nvSpPr>
          <p:spPr bwMode="auto">
            <a:xfrm>
              <a:off x="5677342" y="2169999"/>
              <a:ext cx="88776" cy="92811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išľíďé"/>
            <p:cNvSpPr/>
            <p:nvPr/>
          </p:nvSpPr>
          <p:spPr bwMode="auto">
            <a:xfrm>
              <a:off x="5731818" y="220833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ï$líďè"/>
            <p:cNvSpPr/>
            <p:nvPr/>
          </p:nvSpPr>
          <p:spPr bwMode="auto">
            <a:xfrm>
              <a:off x="5564355" y="2621948"/>
              <a:ext cx="62547" cy="68599"/>
            </a:xfrm>
            <a:custGeom>
              <a:avLst/>
              <a:gdLst>
                <a:gd name="T0" fmla="*/ 15 w 31"/>
                <a:gd name="T1" fmla="*/ 0 h 34"/>
                <a:gd name="T2" fmla="*/ 0 w 31"/>
                <a:gd name="T3" fmla="*/ 11 h 34"/>
                <a:gd name="T4" fmla="*/ 0 w 31"/>
                <a:gd name="T5" fmla="*/ 27 h 34"/>
                <a:gd name="T6" fmla="*/ 23 w 31"/>
                <a:gd name="T7" fmla="*/ 34 h 34"/>
                <a:gd name="T8" fmla="*/ 31 w 31"/>
                <a:gd name="T9" fmla="*/ 11 h 34"/>
                <a:gd name="T10" fmla="*/ 15 w 3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15" y="0"/>
                  </a:moveTo>
                  <a:lnTo>
                    <a:pt x="0" y="11"/>
                  </a:lnTo>
                  <a:lnTo>
                    <a:pt x="0" y="27"/>
                  </a:lnTo>
                  <a:lnTo>
                    <a:pt x="23" y="34"/>
                  </a:lnTo>
                  <a:lnTo>
                    <a:pt x="31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i$ḷîḋè"/>
            <p:cNvSpPr/>
            <p:nvPr/>
          </p:nvSpPr>
          <p:spPr bwMode="auto">
            <a:xfrm>
              <a:off x="5711641" y="2640106"/>
              <a:ext cx="70618" cy="66582"/>
            </a:xfrm>
            <a:custGeom>
              <a:avLst/>
              <a:gdLst>
                <a:gd name="T0" fmla="*/ 25 w 35"/>
                <a:gd name="T1" fmla="*/ 0 h 33"/>
                <a:gd name="T2" fmla="*/ 8 w 35"/>
                <a:gd name="T3" fmla="*/ 0 h 33"/>
                <a:gd name="T4" fmla="*/ 0 w 35"/>
                <a:gd name="T5" fmla="*/ 14 h 33"/>
                <a:gd name="T6" fmla="*/ 15 w 35"/>
                <a:gd name="T7" fmla="*/ 33 h 33"/>
                <a:gd name="T8" fmla="*/ 35 w 35"/>
                <a:gd name="T9" fmla="*/ 18 h 33"/>
                <a:gd name="T10" fmla="*/ 25 w 35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3">
                  <a:moveTo>
                    <a:pt x="25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5" y="33"/>
                  </a:lnTo>
                  <a:lnTo>
                    <a:pt x="35" y="18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îṧliḓê"/>
            <p:cNvSpPr/>
            <p:nvPr/>
          </p:nvSpPr>
          <p:spPr bwMode="auto">
            <a:xfrm>
              <a:off x="5836734" y="2563436"/>
              <a:ext cx="68599" cy="66582"/>
            </a:xfrm>
            <a:custGeom>
              <a:avLst/>
              <a:gdLst>
                <a:gd name="T0" fmla="*/ 5 w 34"/>
                <a:gd name="T1" fmla="*/ 6 h 33"/>
                <a:gd name="T2" fmla="*/ 21 w 34"/>
                <a:gd name="T3" fmla="*/ 0 h 33"/>
                <a:gd name="T4" fmla="*/ 34 w 34"/>
                <a:gd name="T5" fmla="*/ 11 h 33"/>
                <a:gd name="T6" fmla="*/ 25 w 34"/>
                <a:gd name="T7" fmla="*/ 33 h 33"/>
                <a:gd name="T8" fmla="*/ 0 w 34"/>
                <a:gd name="T9" fmla="*/ 27 h 33"/>
                <a:gd name="T10" fmla="*/ 5 w 34"/>
                <a:gd name="T1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3">
                  <a:moveTo>
                    <a:pt x="5" y="6"/>
                  </a:moveTo>
                  <a:lnTo>
                    <a:pt x="21" y="0"/>
                  </a:lnTo>
                  <a:lnTo>
                    <a:pt x="34" y="11"/>
                  </a:lnTo>
                  <a:lnTo>
                    <a:pt x="25" y="33"/>
                  </a:lnTo>
                  <a:lnTo>
                    <a:pt x="0" y="27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íSḷíďè"/>
            <p:cNvSpPr/>
            <p:nvPr/>
          </p:nvSpPr>
          <p:spPr bwMode="auto">
            <a:xfrm>
              <a:off x="5800417" y="2430273"/>
              <a:ext cx="217904" cy="213869"/>
            </a:xfrm>
            <a:custGeom>
              <a:avLst/>
              <a:gdLst>
                <a:gd name="T0" fmla="*/ 9 w 52"/>
                <a:gd name="T1" fmla="*/ 0 h 51"/>
                <a:gd name="T2" fmla="*/ 15 w 52"/>
                <a:gd name="T3" fmla="*/ 34 h 51"/>
                <a:gd name="T4" fmla="*/ 52 w 52"/>
                <a:gd name="T5" fmla="*/ 46 h 51"/>
                <a:gd name="T6" fmla="*/ 9 w 5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9" y="0"/>
                  </a:moveTo>
                  <a:cubicBezTo>
                    <a:pt x="9" y="0"/>
                    <a:pt x="0" y="17"/>
                    <a:pt x="15" y="34"/>
                  </a:cubicBezTo>
                  <a:cubicBezTo>
                    <a:pt x="29" y="51"/>
                    <a:pt x="52" y="46"/>
                    <a:pt x="52" y="46"/>
                  </a:cubicBezTo>
                  <a:cubicBezTo>
                    <a:pt x="25" y="39"/>
                    <a:pt x="11" y="23"/>
                    <a:pt x="9" y="0"/>
                  </a:cubicBezTo>
                  <a:close/>
                </a:path>
              </a:pathLst>
            </a:custGeom>
            <a:solidFill>
              <a:srgbClr val="B3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ïsļiḑè"/>
            <p:cNvSpPr/>
            <p:nvPr/>
          </p:nvSpPr>
          <p:spPr bwMode="auto">
            <a:xfrm>
              <a:off x="7226881" y="2232545"/>
              <a:ext cx="788894" cy="1018903"/>
            </a:xfrm>
            <a:custGeom>
              <a:avLst/>
              <a:gdLst>
                <a:gd name="T0" fmla="*/ 164 w 188"/>
                <a:gd name="T1" fmla="*/ 7 h 243"/>
                <a:gd name="T2" fmla="*/ 149 w 188"/>
                <a:gd name="T3" fmla="*/ 10 h 243"/>
                <a:gd name="T4" fmla="*/ 111 w 188"/>
                <a:gd name="T5" fmla="*/ 66 h 243"/>
                <a:gd name="T6" fmla="*/ 107 w 188"/>
                <a:gd name="T7" fmla="*/ 11 h 243"/>
                <a:gd name="T8" fmla="*/ 95 w 188"/>
                <a:gd name="T9" fmla="*/ 1 h 243"/>
                <a:gd name="T10" fmla="*/ 85 w 188"/>
                <a:gd name="T11" fmla="*/ 12 h 243"/>
                <a:gd name="T12" fmla="*/ 91 w 188"/>
                <a:gd name="T13" fmla="*/ 95 h 243"/>
                <a:gd name="T14" fmla="*/ 4 w 188"/>
                <a:gd name="T15" fmla="*/ 225 h 243"/>
                <a:gd name="T16" fmla="*/ 7 w 188"/>
                <a:gd name="T17" fmla="*/ 240 h 243"/>
                <a:gd name="T18" fmla="*/ 22 w 188"/>
                <a:gd name="T19" fmla="*/ 237 h 243"/>
                <a:gd name="T20" fmla="*/ 94 w 188"/>
                <a:gd name="T21" fmla="*/ 129 h 243"/>
                <a:gd name="T22" fmla="*/ 97 w 188"/>
                <a:gd name="T23" fmla="*/ 129 h 243"/>
                <a:gd name="T24" fmla="*/ 179 w 188"/>
                <a:gd name="T25" fmla="*/ 102 h 243"/>
                <a:gd name="T26" fmla="*/ 182 w 188"/>
                <a:gd name="T27" fmla="*/ 100 h 243"/>
                <a:gd name="T28" fmla="*/ 186 w 188"/>
                <a:gd name="T29" fmla="*/ 88 h 243"/>
                <a:gd name="T30" fmla="*/ 173 w 188"/>
                <a:gd name="T31" fmla="*/ 81 h 243"/>
                <a:gd name="T32" fmla="*/ 114 w 188"/>
                <a:gd name="T33" fmla="*/ 100 h 243"/>
                <a:gd name="T34" fmla="*/ 167 w 188"/>
                <a:gd name="T35" fmla="*/ 22 h 243"/>
                <a:gd name="T36" fmla="*/ 164 w 188"/>
                <a:gd name="T37" fmla="*/ 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43">
                  <a:moveTo>
                    <a:pt x="164" y="7"/>
                  </a:moveTo>
                  <a:cubicBezTo>
                    <a:pt x="159" y="3"/>
                    <a:pt x="152" y="5"/>
                    <a:pt x="149" y="10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6" y="5"/>
                    <a:pt x="101" y="0"/>
                    <a:pt x="95" y="1"/>
                  </a:cubicBezTo>
                  <a:cubicBezTo>
                    <a:pt x="89" y="1"/>
                    <a:pt x="85" y="6"/>
                    <a:pt x="85" y="12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0" y="230"/>
                    <a:pt x="2" y="236"/>
                    <a:pt x="7" y="240"/>
                  </a:cubicBezTo>
                  <a:cubicBezTo>
                    <a:pt x="12" y="243"/>
                    <a:pt x="18" y="242"/>
                    <a:pt x="22" y="237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5" y="129"/>
                    <a:pt x="96" y="129"/>
                    <a:pt x="97" y="129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80" y="101"/>
                    <a:pt x="181" y="101"/>
                    <a:pt x="182" y="100"/>
                  </a:cubicBezTo>
                  <a:cubicBezTo>
                    <a:pt x="186" y="98"/>
                    <a:pt x="188" y="93"/>
                    <a:pt x="186" y="88"/>
                  </a:cubicBezTo>
                  <a:cubicBezTo>
                    <a:pt x="184" y="82"/>
                    <a:pt x="178" y="79"/>
                    <a:pt x="173" y="81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70" y="17"/>
                    <a:pt x="169" y="10"/>
                    <a:pt x="164" y="7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iṥlîḓé"/>
            <p:cNvSpPr/>
            <p:nvPr/>
          </p:nvSpPr>
          <p:spPr bwMode="auto">
            <a:xfrm>
              <a:off x="7289427" y="1990430"/>
              <a:ext cx="899863" cy="996709"/>
            </a:xfrm>
            <a:custGeom>
              <a:avLst/>
              <a:gdLst>
                <a:gd name="T0" fmla="*/ 8 w 214"/>
                <a:gd name="T1" fmla="*/ 192 h 238"/>
                <a:gd name="T2" fmla="*/ 94 w 214"/>
                <a:gd name="T3" fmla="*/ 238 h 238"/>
                <a:gd name="T4" fmla="*/ 112 w 214"/>
                <a:gd name="T5" fmla="*/ 196 h 238"/>
                <a:gd name="T6" fmla="*/ 184 w 214"/>
                <a:gd name="T7" fmla="*/ 146 h 238"/>
                <a:gd name="T8" fmla="*/ 111 w 214"/>
                <a:gd name="T9" fmla="*/ 12 h 238"/>
                <a:gd name="T10" fmla="*/ 47 w 214"/>
                <a:gd name="T11" fmla="*/ 125 h 238"/>
                <a:gd name="T12" fmla="*/ 28 w 214"/>
                <a:gd name="T13" fmla="*/ 79 h 238"/>
                <a:gd name="T14" fmla="*/ 32 w 214"/>
                <a:gd name="T15" fmla="*/ 157 h 238"/>
                <a:gd name="T16" fmla="*/ 8 w 214"/>
                <a:gd name="T17" fmla="*/ 19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38">
                  <a:moveTo>
                    <a:pt x="8" y="192"/>
                  </a:moveTo>
                  <a:cubicBezTo>
                    <a:pt x="94" y="238"/>
                    <a:pt x="94" y="238"/>
                    <a:pt x="94" y="238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2" y="196"/>
                    <a:pt x="169" y="175"/>
                    <a:pt x="184" y="146"/>
                  </a:cubicBezTo>
                  <a:cubicBezTo>
                    <a:pt x="214" y="87"/>
                    <a:pt x="156" y="0"/>
                    <a:pt x="111" y="12"/>
                  </a:cubicBezTo>
                  <a:cubicBezTo>
                    <a:pt x="77" y="21"/>
                    <a:pt x="39" y="97"/>
                    <a:pt x="47" y="125"/>
                  </a:cubicBezTo>
                  <a:cubicBezTo>
                    <a:pt x="47" y="125"/>
                    <a:pt x="40" y="82"/>
                    <a:pt x="28" y="79"/>
                  </a:cubicBezTo>
                  <a:cubicBezTo>
                    <a:pt x="0" y="74"/>
                    <a:pt x="3" y="143"/>
                    <a:pt x="32" y="157"/>
                  </a:cubicBezTo>
                  <a:lnTo>
                    <a:pt x="8" y="192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ïṣlîḑè"/>
            <p:cNvSpPr/>
            <p:nvPr/>
          </p:nvSpPr>
          <p:spPr bwMode="auto">
            <a:xfrm>
              <a:off x="7420574" y="2048942"/>
              <a:ext cx="746523" cy="938198"/>
            </a:xfrm>
            <a:custGeom>
              <a:avLst/>
              <a:gdLst>
                <a:gd name="T0" fmla="*/ 21 w 178"/>
                <a:gd name="T1" fmla="*/ 150 h 224"/>
                <a:gd name="T2" fmla="*/ 0 w 178"/>
                <a:gd name="T3" fmla="*/ 191 h 224"/>
                <a:gd name="T4" fmla="*/ 63 w 178"/>
                <a:gd name="T5" fmla="*/ 224 h 224"/>
                <a:gd name="T6" fmla="*/ 81 w 178"/>
                <a:gd name="T7" fmla="*/ 182 h 224"/>
                <a:gd name="T8" fmla="*/ 153 w 178"/>
                <a:gd name="T9" fmla="*/ 132 h 224"/>
                <a:gd name="T10" fmla="*/ 105 w 178"/>
                <a:gd name="T11" fmla="*/ 0 h 224"/>
                <a:gd name="T12" fmla="*/ 112 w 178"/>
                <a:gd name="T13" fmla="*/ 31 h 224"/>
                <a:gd name="T14" fmla="*/ 21 w 178"/>
                <a:gd name="T15" fmla="*/ 15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24">
                  <a:moveTo>
                    <a:pt x="21" y="150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81" y="182"/>
                    <a:pt x="138" y="161"/>
                    <a:pt x="153" y="132"/>
                  </a:cubicBezTo>
                  <a:cubicBezTo>
                    <a:pt x="178" y="84"/>
                    <a:pt x="143" y="16"/>
                    <a:pt x="105" y="0"/>
                  </a:cubicBezTo>
                  <a:cubicBezTo>
                    <a:pt x="108" y="9"/>
                    <a:pt x="111" y="19"/>
                    <a:pt x="112" y="31"/>
                  </a:cubicBezTo>
                  <a:cubicBezTo>
                    <a:pt x="115" y="93"/>
                    <a:pt x="21" y="150"/>
                    <a:pt x="21" y="150"/>
                  </a:cubicBez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425371" y="1262743"/>
            <a:ext cx="5138057" cy="4800947"/>
            <a:chOff x="3425371" y="1262743"/>
            <a:chExt cx="5138057" cy="4800947"/>
          </a:xfrm>
        </p:grpSpPr>
        <p:sp>
          <p:nvSpPr>
            <p:cNvPr id="44" name="矩形 43"/>
            <p:cNvSpPr/>
            <p:nvPr/>
          </p:nvSpPr>
          <p:spPr>
            <a:xfrm>
              <a:off x="4619724" y="4863361"/>
              <a:ext cx="2967479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7200" b="1">
                  <a:solidFill>
                    <a:srgbClr val="A20000"/>
                  </a:solidFill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夏  雨</a:t>
              </a:r>
              <a:endParaRPr lang="zh-CN" altLang="en-US" sz="7200" b="1">
                <a:solidFill>
                  <a:srgbClr val="A20000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3425371" y="1262743"/>
              <a:ext cx="5138057" cy="3018971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îSlíḋê"/>
          <p:cNvSpPr/>
          <p:nvPr/>
        </p:nvSpPr>
        <p:spPr>
          <a:xfrm>
            <a:off x="0" y="-13892"/>
            <a:ext cx="12192000" cy="928292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150" name="0c38131d-66ce-45a0-847b-0a84904de4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3" y="7816"/>
            <a:ext cx="890359" cy="935414"/>
            <a:chOff x="4002710" y="1229784"/>
            <a:chExt cx="4186580" cy="4398432"/>
          </a:xfrm>
        </p:grpSpPr>
        <p:sp>
          <p:nvSpPr>
            <p:cNvPr id="151" name="í$1idé"/>
            <p:cNvSpPr/>
            <p:nvPr/>
          </p:nvSpPr>
          <p:spPr bwMode="auto">
            <a:xfrm>
              <a:off x="4838008" y="1498128"/>
              <a:ext cx="2170969" cy="2049911"/>
            </a:xfrm>
            <a:custGeom>
              <a:avLst/>
              <a:gdLst>
                <a:gd name="T0" fmla="*/ 479 w 517"/>
                <a:gd name="T1" fmla="*/ 189 h 489"/>
                <a:gd name="T2" fmla="*/ 319 w 517"/>
                <a:gd name="T3" fmla="*/ 450 h 489"/>
                <a:gd name="T4" fmla="*/ 38 w 517"/>
                <a:gd name="T5" fmla="*/ 329 h 489"/>
                <a:gd name="T6" fmla="*/ 189 w 517"/>
                <a:gd name="T7" fmla="*/ 39 h 489"/>
                <a:gd name="T8" fmla="*/ 479 w 517"/>
                <a:gd name="T9" fmla="*/ 1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489">
                  <a:moveTo>
                    <a:pt x="479" y="189"/>
                  </a:moveTo>
                  <a:cubicBezTo>
                    <a:pt x="517" y="311"/>
                    <a:pt x="441" y="412"/>
                    <a:pt x="319" y="450"/>
                  </a:cubicBezTo>
                  <a:cubicBezTo>
                    <a:pt x="197" y="489"/>
                    <a:pt x="77" y="451"/>
                    <a:pt x="38" y="329"/>
                  </a:cubicBezTo>
                  <a:cubicBezTo>
                    <a:pt x="0" y="208"/>
                    <a:pt x="67" y="78"/>
                    <a:pt x="189" y="39"/>
                  </a:cubicBezTo>
                  <a:cubicBezTo>
                    <a:pt x="310" y="0"/>
                    <a:pt x="440" y="68"/>
                    <a:pt x="479" y="189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ïṡľîḋè"/>
            <p:cNvSpPr/>
            <p:nvPr/>
          </p:nvSpPr>
          <p:spPr bwMode="auto">
            <a:xfrm>
              <a:off x="5582513" y="1498128"/>
              <a:ext cx="1426464" cy="1967189"/>
            </a:xfrm>
            <a:custGeom>
              <a:avLst/>
              <a:gdLst>
                <a:gd name="T0" fmla="*/ 302 w 340"/>
                <a:gd name="T1" fmla="*/ 189 h 469"/>
                <a:gd name="T2" fmla="*/ 142 w 340"/>
                <a:gd name="T3" fmla="*/ 450 h 469"/>
                <a:gd name="T4" fmla="*/ 0 w 340"/>
                <a:gd name="T5" fmla="*/ 459 h 469"/>
                <a:gd name="T6" fmla="*/ 148 w 340"/>
                <a:gd name="T7" fmla="*/ 349 h 469"/>
                <a:gd name="T8" fmla="*/ 204 w 340"/>
                <a:gd name="T9" fmla="*/ 183 h 469"/>
                <a:gd name="T10" fmla="*/ 85 w 340"/>
                <a:gd name="T11" fmla="*/ 83 h 469"/>
                <a:gd name="T12" fmla="*/ 7 w 340"/>
                <a:gd name="T13" fmla="*/ 41 h 469"/>
                <a:gd name="T14" fmla="*/ 12 w 340"/>
                <a:gd name="T15" fmla="*/ 39 h 469"/>
                <a:gd name="T16" fmla="*/ 302 w 340"/>
                <a:gd name="T17" fmla="*/ 18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469">
                  <a:moveTo>
                    <a:pt x="302" y="189"/>
                  </a:moveTo>
                  <a:cubicBezTo>
                    <a:pt x="340" y="311"/>
                    <a:pt x="264" y="412"/>
                    <a:pt x="142" y="450"/>
                  </a:cubicBezTo>
                  <a:cubicBezTo>
                    <a:pt x="93" y="466"/>
                    <a:pt x="44" y="469"/>
                    <a:pt x="0" y="459"/>
                  </a:cubicBezTo>
                  <a:cubicBezTo>
                    <a:pt x="37" y="433"/>
                    <a:pt x="105" y="384"/>
                    <a:pt x="148" y="349"/>
                  </a:cubicBezTo>
                  <a:cubicBezTo>
                    <a:pt x="210" y="299"/>
                    <a:pt x="224" y="255"/>
                    <a:pt x="204" y="183"/>
                  </a:cubicBezTo>
                  <a:cubicBezTo>
                    <a:pt x="183" y="112"/>
                    <a:pt x="85" y="83"/>
                    <a:pt x="85" y="8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0"/>
                    <a:pt x="10" y="40"/>
                    <a:pt x="12" y="39"/>
                  </a:cubicBezTo>
                  <a:cubicBezTo>
                    <a:pt x="133" y="0"/>
                    <a:pt x="263" y="68"/>
                    <a:pt x="302" y="189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íṣḷiḑe"/>
            <p:cNvSpPr/>
            <p:nvPr/>
          </p:nvSpPr>
          <p:spPr bwMode="auto">
            <a:xfrm>
              <a:off x="4317460" y="3870860"/>
              <a:ext cx="1045132" cy="746523"/>
            </a:xfrm>
            <a:custGeom>
              <a:avLst/>
              <a:gdLst>
                <a:gd name="T0" fmla="*/ 3 w 249"/>
                <a:gd name="T1" fmla="*/ 148 h 178"/>
                <a:gd name="T2" fmla="*/ 7 w 249"/>
                <a:gd name="T3" fmla="*/ 133 h 178"/>
                <a:gd name="T4" fmla="*/ 66 w 249"/>
                <a:gd name="T5" fmla="*/ 99 h 178"/>
                <a:gd name="T6" fmla="*/ 11 w 249"/>
                <a:gd name="T7" fmla="*/ 91 h 178"/>
                <a:gd name="T8" fmla="*/ 2 w 249"/>
                <a:gd name="T9" fmla="*/ 79 h 178"/>
                <a:gd name="T10" fmla="*/ 14 w 249"/>
                <a:gd name="T11" fmla="*/ 69 h 178"/>
                <a:gd name="T12" fmla="*/ 96 w 249"/>
                <a:gd name="T13" fmla="*/ 81 h 178"/>
                <a:gd name="T14" fmla="*/ 232 w 249"/>
                <a:gd name="T15" fmla="*/ 3 h 178"/>
                <a:gd name="T16" fmla="*/ 246 w 249"/>
                <a:gd name="T17" fmla="*/ 7 h 178"/>
                <a:gd name="T18" fmla="*/ 245 w 249"/>
                <a:gd name="T19" fmla="*/ 19 h 178"/>
                <a:gd name="T20" fmla="*/ 242 w 249"/>
                <a:gd name="T21" fmla="*/ 22 h 178"/>
                <a:gd name="T22" fmla="*/ 130 w 249"/>
                <a:gd name="T23" fmla="*/ 87 h 178"/>
                <a:gd name="T24" fmla="*/ 129 w 249"/>
                <a:gd name="T25" fmla="*/ 89 h 178"/>
                <a:gd name="T26" fmla="*/ 97 w 249"/>
                <a:gd name="T27" fmla="*/ 170 h 178"/>
                <a:gd name="T28" fmla="*/ 83 w 249"/>
                <a:gd name="T29" fmla="*/ 176 h 178"/>
                <a:gd name="T30" fmla="*/ 77 w 249"/>
                <a:gd name="T31" fmla="*/ 161 h 178"/>
                <a:gd name="T32" fmla="*/ 100 w 249"/>
                <a:gd name="T33" fmla="*/ 104 h 178"/>
                <a:gd name="T34" fmla="*/ 18 w 249"/>
                <a:gd name="T35" fmla="*/ 152 h 178"/>
                <a:gd name="T36" fmla="*/ 3 w 249"/>
                <a:gd name="T37" fmla="*/ 14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78">
                  <a:moveTo>
                    <a:pt x="3" y="148"/>
                  </a:moveTo>
                  <a:cubicBezTo>
                    <a:pt x="0" y="142"/>
                    <a:pt x="2" y="136"/>
                    <a:pt x="7" y="133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5" y="90"/>
                    <a:pt x="1" y="85"/>
                    <a:pt x="2" y="79"/>
                  </a:cubicBezTo>
                  <a:cubicBezTo>
                    <a:pt x="3" y="73"/>
                    <a:pt x="8" y="69"/>
                    <a:pt x="14" y="69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7" y="0"/>
                    <a:pt x="243" y="2"/>
                    <a:pt x="246" y="7"/>
                  </a:cubicBezTo>
                  <a:cubicBezTo>
                    <a:pt x="249" y="11"/>
                    <a:pt x="248" y="16"/>
                    <a:pt x="245" y="19"/>
                  </a:cubicBezTo>
                  <a:cubicBezTo>
                    <a:pt x="245" y="20"/>
                    <a:pt x="244" y="21"/>
                    <a:pt x="242" y="22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8"/>
                    <a:pt x="130" y="88"/>
                    <a:pt x="129" y="89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95" y="175"/>
                    <a:pt x="88" y="178"/>
                    <a:pt x="83" y="176"/>
                  </a:cubicBezTo>
                  <a:cubicBezTo>
                    <a:pt x="77" y="173"/>
                    <a:pt x="75" y="167"/>
                    <a:pt x="77" y="161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3" y="155"/>
                    <a:pt x="6" y="153"/>
                    <a:pt x="3" y="148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ṩľïḍé"/>
            <p:cNvSpPr/>
            <p:nvPr/>
          </p:nvSpPr>
          <p:spPr bwMode="auto">
            <a:xfrm>
              <a:off x="4002710" y="3943495"/>
              <a:ext cx="990657" cy="895827"/>
            </a:xfrm>
            <a:custGeom>
              <a:avLst/>
              <a:gdLst>
                <a:gd name="T0" fmla="*/ 185 w 236"/>
                <a:gd name="T1" fmla="*/ 3 h 214"/>
                <a:gd name="T2" fmla="*/ 236 w 236"/>
                <a:gd name="T3" fmla="*/ 86 h 214"/>
                <a:gd name="T4" fmla="*/ 194 w 236"/>
                <a:gd name="T5" fmla="*/ 106 h 214"/>
                <a:gd name="T6" fmla="*/ 148 w 236"/>
                <a:gd name="T7" fmla="*/ 181 h 214"/>
                <a:gd name="T8" fmla="*/ 10 w 236"/>
                <a:gd name="T9" fmla="*/ 115 h 214"/>
                <a:gd name="T10" fmla="*/ 120 w 236"/>
                <a:gd name="T11" fmla="*/ 45 h 214"/>
                <a:gd name="T12" fmla="*/ 73 w 236"/>
                <a:gd name="T13" fmla="*/ 29 h 214"/>
                <a:gd name="T14" fmla="*/ 151 w 236"/>
                <a:gd name="T15" fmla="*/ 28 h 214"/>
                <a:gd name="T16" fmla="*/ 185 w 236"/>
                <a:gd name="T1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214">
                  <a:moveTo>
                    <a:pt x="185" y="3"/>
                  </a:moveTo>
                  <a:cubicBezTo>
                    <a:pt x="236" y="86"/>
                    <a:pt x="236" y="86"/>
                    <a:pt x="236" y="86"/>
                  </a:cubicBezTo>
                  <a:cubicBezTo>
                    <a:pt x="194" y="106"/>
                    <a:pt x="194" y="106"/>
                    <a:pt x="194" y="106"/>
                  </a:cubicBezTo>
                  <a:cubicBezTo>
                    <a:pt x="194" y="106"/>
                    <a:pt x="176" y="165"/>
                    <a:pt x="148" y="181"/>
                  </a:cubicBezTo>
                  <a:cubicBezTo>
                    <a:pt x="91" y="214"/>
                    <a:pt x="0" y="160"/>
                    <a:pt x="10" y="115"/>
                  </a:cubicBezTo>
                  <a:cubicBezTo>
                    <a:pt x="18" y="81"/>
                    <a:pt x="91" y="38"/>
                    <a:pt x="120" y="45"/>
                  </a:cubicBezTo>
                  <a:cubicBezTo>
                    <a:pt x="120" y="45"/>
                    <a:pt x="76" y="41"/>
                    <a:pt x="73" y="29"/>
                  </a:cubicBezTo>
                  <a:cubicBezTo>
                    <a:pt x="67" y="1"/>
                    <a:pt x="136" y="0"/>
                    <a:pt x="151" y="28"/>
                  </a:cubicBezTo>
                  <a:lnTo>
                    <a:pt x="185" y="3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iṧlïḑè"/>
            <p:cNvSpPr/>
            <p:nvPr/>
          </p:nvSpPr>
          <p:spPr bwMode="auto">
            <a:xfrm>
              <a:off x="4363865" y="4185610"/>
              <a:ext cx="629500" cy="566954"/>
            </a:xfrm>
            <a:custGeom>
              <a:avLst/>
              <a:gdLst>
                <a:gd name="T0" fmla="*/ 132 w 150"/>
                <a:gd name="T1" fmla="*/ 0 h 135"/>
                <a:gd name="T2" fmla="*/ 84 w 150"/>
                <a:gd name="T3" fmla="*/ 24 h 135"/>
                <a:gd name="T4" fmla="*/ 60 w 150"/>
                <a:gd name="T5" fmla="*/ 85 h 135"/>
                <a:gd name="T6" fmla="*/ 0 w 150"/>
                <a:gd name="T7" fmla="*/ 131 h 135"/>
                <a:gd name="T8" fmla="*/ 62 w 150"/>
                <a:gd name="T9" fmla="*/ 123 h 135"/>
                <a:gd name="T10" fmla="*/ 108 w 150"/>
                <a:gd name="T11" fmla="*/ 48 h 135"/>
                <a:gd name="T12" fmla="*/ 150 w 150"/>
                <a:gd name="T13" fmla="*/ 28 h 135"/>
                <a:gd name="T14" fmla="*/ 132 w 15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35">
                  <a:moveTo>
                    <a:pt x="13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74" y="59"/>
                    <a:pt x="60" y="85"/>
                  </a:cubicBezTo>
                  <a:cubicBezTo>
                    <a:pt x="50" y="104"/>
                    <a:pt x="17" y="122"/>
                    <a:pt x="0" y="131"/>
                  </a:cubicBezTo>
                  <a:cubicBezTo>
                    <a:pt x="21" y="135"/>
                    <a:pt x="43" y="134"/>
                    <a:pt x="62" y="123"/>
                  </a:cubicBezTo>
                  <a:cubicBezTo>
                    <a:pt x="90" y="107"/>
                    <a:pt x="108" y="48"/>
                    <a:pt x="108" y="48"/>
                  </a:cubicBezTo>
                  <a:cubicBezTo>
                    <a:pt x="150" y="28"/>
                    <a:pt x="150" y="28"/>
                    <a:pt x="150" y="28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ïṩliḍè"/>
            <p:cNvSpPr/>
            <p:nvPr/>
          </p:nvSpPr>
          <p:spPr bwMode="auto">
            <a:xfrm>
              <a:off x="5427156" y="1229784"/>
              <a:ext cx="2064035" cy="964427"/>
            </a:xfrm>
            <a:custGeom>
              <a:avLst/>
              <a:gdLst>
                <a:gd name="T0" fmla="*/ 0 w 492"/>
                <a:gd name="T1" fmla="*/ 86 h 230"/>
                <a:gd name="T2" fmla="*/ 152 w 492"/>
                <a:gd name="T3" fmla="*/ 8 h 230"/>
                <a:gd name="T4" fmla="*/ 417 w 492"/>
                <a:gd name="T5" fmla="*/ 108 h 230"/>
                <a:gd name="T6" fmla="*/ 492 w 492"/>
                <a:gd name="T7" fmla="*/ 213 h 230"/>
                <a:gd name="T8" fmla="*/ 468 w 492"/>
                <a:gd name="T9" fmla="*/ 230 h 230"/>
                <a:gd name="T10" fmla="*/ 374 w 492"/>
                <a:gd name="T11" fmla="*/ 172 h 230"/>
                <a:gd name="T12" fmla="*/ 365 w 492"/>
                <a:gd name="T13" fmla="*/ 196 h 230"/>
                <a:gd name="T14" fmla="*/ 0 w 492"/>
                <a:gd name="T15" fmla="*/ 8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230">
                  <a:moveTo>
                    <a:pt x="0" y="86"/>
                  </a:moveTo>
                  <a:cubicBezTo>
                    <a:pt x="0" y="86"/>
                    <a:pt x="70" y="16"/>
                    <a:pt x="152" y="8"/>
                  </a:cubicBezTo>
                  <a:cubicBezTo>
                    <a:pt x="234" y="0"/>
                    <a:pt x="346" y="28"/>
                    <a:pt x="417" y="108"/>
                  </a:cubicBezTo>
                  <a:cubicBezTo>
                    <a:pt x="462" y="159"/>
                    <a:pt x="492" y="213"/>
                    <a:pt x="492" y="213"/>
                  </a:cubicBezTo>
                  <a:cubicBezTo>
                    <a:pt x="468" y="230"/>
                    <a:pt x="468" y="230"/>
                    <a:pt x="468" y="230"/>
                  </a:cubicBezTo>
                  <a:cubicBezTo>
                    <a:pt x="468" y="230"/>
                    <a:pt x="402" y="170"/>
                    <a:pt x="374" y="172"/>
                  </a:cubicBezTo>
                  <a:cubicBezTo>
                    <a:pt x="365" y="172"/>
                    <a:pt x="365" y="196"/>
                    <a:pt x="365" y="19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ḷiďé"/>
            <p:cNvSpPr/>
            <p:nvPr/>
          </p:nvSpPr>
          <p:spPr bwMode="auto">
            <a:xfrm>
              <a:off x="6333071" y="1661557"/>
              <a:ext cx="1099609" cy="532654"/>
            </a:xfrm>
            <a:custGeom>
              <a:avLst/>
              <a:gdLst>
                <a:gd name="T0" fmla="*/ 127 w 262"/>
                <a:gd name="T1" fmla="*/ 7 h 127"/>
                <a:gd name="T2" fmla="*/ 0 w 262"/>
                <a:gd name="T3" fmla="*/ 48 h 127"/>
                <a:gd name="T4" fmla="*/ 149 w 262"/>
                <a:gd name="T5" fmla="*/ 93 h 127"/>
                <a:gd name="T6" fmla="*/ 158 w 262"/>
                <a:gd name="T7" fmla="*/ 69 h 127"/>
                <a:gd name="T8" fmla="*/ 252 w 262"/>
                <a:gd name="T9" fmla="*/ 127 h 127"/>
                <a:gd name="T10" fmla="*/ 262 w 262"/>
                <a:gd name="T11" fmla="*/ 120 h 127"/>
                <a:gd name="T12" fmla="*/ 127 w 262"/>
                <a:gd name="T13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27">
                  <a:moveTo>
                    <a:pt x="127" y="7"/>
                  </a:moveTo>
                  <a:cubicBezTo>
                    <a:pt x="62" y="13"/>
                    <a:pt x="20" y="36"/>
                    <a:pt x="0" y="4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49" y="93"/>
                    <a:pt x="149" y="69"/>
                    <a:pt x="158" y="69"/>
                  </a:cubicBezTo>
                  <a:cubicBezTo>
                    <a:pt x="186" y="67"/>
                    <a:pt x="252" y="127"/>
                    <a:pt x="252" y="127"/>
                  </a:cubicBezTo>
                  <a:cubicBezTo>
                    <a:pt x="262" y="120"/>
                    <a:pt x="262" y="120"/>
                    <a:pt x="262" y="120"/>
                  </a:cubicBezTo>
                  <a:cubicBezTo>
                    <a:pt x="247" y="91"/>
                    <a:pt x="195" y="0"/>
                    <a:pt x="127" y="7"/>
                  </a:cubicBez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iś1iḋé"/>
            <p:cNvSpPr/>
            <p:nvPr/>
          </p:nvSpPr>
          <p:spPr bwMode="auto">
            <a:xfrm>
              <a:off x="4914678" y="2617913"/>
              <a:ext cx="3014338" cy="3010303"/>
            </a:xfrm>
            <a:custGeom>
              <a:avLst/>
              <a:gdLst>
                <a:gd name="T0" fmla="*/ 664 w 718"/>
                <a:gd name="T1" fmla="*/ 261 h 718"/>
                <a:gd name="T2" fmla="*/ 457 w 718"/>
                <a:gd name="T3" fmla="*/ 664 h 718"/>
                <a:gd name="T4" fmla="*/ 55 w 718"/>
                <a:gd name="T5" fmla="*/ 457 h 718"/>
                <a:gd name="T6" fmla="*/ 261 w 718"/>
                <a:gd name="T7" fmla="*/ 55 h 718"/>
                <a:gd name="T8" fmla="*/ 664 w 718"/>
                <a:gd name="T9" fmla="*/ 261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718">
                  <a:moveTo>
                    <a:pt x="664" y="261"/>
                  </a:moveTo>
                  <a:cubicBezTo>
                    <a:pt x="718" y="430"/>
                    <a:pt x="626" y="610"/>
                    <a:pt x="457" y="664"/>
                  </a:cubicBezTo>
                  <a:cubicBezTo>
                    <a:pt x="289" y="718"/>
                    <a:pt x="109" y="626"/>
                    <a:pt x="55" y="457"/>
                  </a:cubicBezTo>
                  <a:cubicBezTo>
                    <a:pt x="0" y="289"/>
                    <a:pt x="93" y="109"/>
                    <a:pt x="261" y="55"/>
                  </a:cubicBezTo>
                  <a:cubicBezTo>
                    <a:pt x="430" y="0"/>
                    <a:pt x="610" y="93"/>
                    <a:pt x="664" y="261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ïśḻiḑe"/>
            <p:cNvSpPr/>
            <p:nvPr/>
          </p:nvSpPr>
          <p:spPr bwMode="auto">
            <a:xfrm>
              <a:off x="5842788" y="2803535"/>
              <a:ext cx="2043859" cy="2423173"/>
            </a:xfrm>
            <a:custGeom>
              <a:avLst/>
              <a:gdLst>
                <a:gd name="T0" fmla="*/ 443 w 487"/>
                <a:gd name="T1" fmla="*/ 217 h 578"/>
                <a:gd name="T2" fmla="*/ 321 w 487"/>
                <a:gd name="T3" fmla="*/ 578 h 578"/>
                <a:gd name="T4" fmla="*/ 387 w 487"/>
                <a:gd name="T5" fmla="*/ 460 h 578"/>
                <a:gd name="T6" fmla="*/ 339 w 487"/>
                <a:gd name="T7" fmla="*/ 390 h 578"/>
                <a:gd name="T8" fmla="*/ 273 w 487"/>
                <a:gd name="T9" fmla="*/ 429 h 578"/>
                <a:gd name="T10" fmla="*/ 264 w 487"/>
                <a:gd name="T11" fmla="*/ 156 h 578"/>
                <a:gd name="T12" fmla="*/ 139 w 487"/>
                <a:gd name="T13" fmla="*/ 197 h 578"/>
                <a:gd name="T14" fmla="*/ 0 w 487"/>
                <a:gd name="T15" fmla="*/ 194 h 578"/>
                <a:gd name="T16" fmla="*/ 193 w 487"/>
                <a:gd name="T17" fmla="*/ 0 h 578"/>
                <a:gd name="T18" fmla="*/ 443 w 487"/>
                <a:gd name="T19" fmla="*/ 21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578">
                  <a:moveTo>
                    <a:pt x="443" y="217"/>
                  </a:moveTo>
                  <a:cubicBezTo>
                    <a:pt x="487" y="355"/>
                    <a:pt x="434" y="500"/>
                    <a:pt x="321" y="578"/>
                  </a:cubicBezTo>
                  <a:cubicBezTo>
                    <a:pt x="362" y="540"/>
                    <a:pt x="373" y="497"/>
                    <a:pt x="387" y="460"/>
                  </a:cubicBezTo>
                  <a:cubicBezTo>
                    <a:pt x="401" y="423"/>
                    <a:pt x="377" y="364"/>
                    <a:pt x="339" y="390"/>
                  </a:cubicBezTo>
                  <a:cubicBezTo>
                    <a:pt x="302" y="417"/>
                    <a:pt x="273" y="429"/>
                    <a:pt x="273" y="429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177" y="190"/>
                    <a:pt x="139" y="197"/>
                  </a:cubicBezTo>
                  <a:cubicBezTo>
                    <a:pt x="100" y="203"/>
                    <a:pt x="66" y="206"/>
                    <a:pt x="0" y="194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307" y="20"/>
                    <a:pt x="405" y="100"/>
                    <a:pt x="443" y="217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iṥḷídè"/>
            <p:cNvSpPr/>
            <p:nvPr/>
          </p:nvSpPr>
          <p:spPr bwMode="auto">
            <a:xfrm>
              <a:off x="6546940" y="2928628"/>
              <a:ext cx="474144" cy="1489010"/>
            </a:xfrm>
            <a:custGeom>
              <a:avLst/>
              <a:gdLst>
                <a:gd name="T0" fmla="*/ 92 w 113"/>
                <a:gd name="T1" fmla="*/ 0 h 355"/>
                <a:gd name="T2" fmla="*/ 101 w 113"/>
                <a:gd name="T3" fmla="*/ 256 h 355"/>
                <a:gd name="T4" fmla="*/ 22 w 113"/>
                <a:gd name="T5" fmla="*/ 348 h 355"/>
                <a:gd name="T6" fmla="*/ 13 w 113"/>
                <a:gd name="T7" fmla="*/ 355 h 355"/>
                <a:gd name="T8" fmla="*/ 0 w 113"/>
                <a:gd name="T9" fmla="*/ 31 h 355"/>
                <a:gd name="T10" fmla="*/ 92 w 113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55">
                  <a:moveTo>
                    <a:pt x="92" y="0"/>
                  </a:moveTo>
                  <a:cubicBezTo>
                    <a:pt x="97" y="54"/>
                    <a:pt x="113" y="214"/>
                    <a:pt x="101" y="256"/>
                  </a:cubicBezTo>
                  <a:cubicBezTo>
                    <a:pt x="86" y="307"/>
                    <a:pt x="52" y="336"/>
                    <a:pt x="22" y="348"/>
                  </a:cubicBezTo>
                  <a:cubicBezTo>
                    <a:pt x="18" y="350"/>
                    <a:pt x="15" y="352"/>
                    <a:pt x="13" y="355"/>
                  </a:cubicBezTo>
                  <a:cubicBezTo>
                    <a:pt x="17" y="212"/>
                    <a:pt x="17" y="85"/>
                    <a:pt x="0" y="31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şḻïḓê"/>
            <p:cNvSpPr/>
            <p:nvPr/>
          </p:nvSpPr>
          <p:spPr bwMode="auto">
            <a:xfrm>
              <a:off x="6601416" y="2916522"/>
              <a:ext cx="466073" cy="1571734"/>
            </a:xfrm>
            <a:custGeom>
              <a:avLst/>
              <a:gdLst>
                <a:gd name="T0" fmla="*/ 100 w 111"/>
                <a:gd name="T1" fmla="*/ 11 h 375"/>
                <a:gd name="T2" fmla="*/ 111 w 111"/>
                <a:gd name="T3" fmla="*/ 309 h 375"/>
                <a:gd name="T4" fmla="*/ 0 w 111"/>
                <a:gd name="T5" fmla="*/ 375 h 375"/>
                <a:gd name="T6" fmla="*/ 0 w 111"/>
                <a:gd name="T7" fmla="*/ 366 h 375"/>
                <a:gd name="T8" fmla="*/ 0 w 111"/>
                <a:gd name="T9" fmla="*/ 358 h 375"/>
                <a:gd name="T10" fmla="*/ 9 w 111"/>
                <a:gd name="T11" fmla="*/ 351 h 375"/>
                <a:gd name="T12" fmla="*/ 88 w 111"/>
                <a:gd name="T13" fmla="*/ 259 h 375"/>
                <a:gd name="T14" fmla="*/ 79 w 111"/>
                <a:gd name="T15" fmla="*/ 3 h 375"/>
                <a:gd name="T16" fmla="*/ 89 w 111"/>
                <a:gd name="T17" fmla="*/ 0 h 375"/>
                <a:gd name="T18" fmla="*/ 100 w 111"/>
                <a:gd name="T19" fmla="*/ 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375">
                  <a:moveTo>
                    <a:pt x="100" y="11"/>
                  </a:moveTo>
                  <a:cubicBezTo>
                    <a:pt x="111" y="309"/>
                    <a:pt x="111" y="309"/>
                    <a:pt x="111" y="309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2" y="355"/>
                    <a:pt x="5" y="353"/>
                    <a:pt x="9" y="351"/>
                  </a:cubicBezTo>
                  <a:cubicBezTo>
                    <a:pt x="39" y="339"/>
                    <a:pt x="73" y="310"/>
                    <a:pt x="88" y="259"/>
                  </a:cubicBezTo>
                  <a:cubicBezTo>
                    <a:pt x="100" y="217"/>
                    <a:pt x="84" y="57"/>
                    <a:pt x="79" y="3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100" y="11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iślíďe"/>
            <p:cNvSpPr/>
            <p:nvPr/>
          </p:nvSpPr>
          <p:spPr bwMode="auto">
            <a:xfrm>
              <a:off x="6601416" y="4207805"/>
              <a:ext cx="474144" cy="423702"/>
            </a:xfrm>
            <a:custGeom>
              <a:avLst/>
              <a:gdLst>
                <a:gd name="T0" fmla="*/ 4 w 235"/>
                <a:gd name="T1" fmla="*/ 210 h 210"/>
                <a:gd name="T2" fmla="*/ 31 w 235"/>
                <a:gd name="T3" fmla="*/ 195 h 210"/>
                <a:gd name="T4" fmla="*/ 35 w 235"/>
                <a:gd name="T5" fmla="*/ 124 h 210"/>
                <a:gd name="T6" fmla="*/ 40 w 235"/>
                <a:gd name="T7" fmla="*/ 203 h 210"/>
                <a:gd name="T8" fmla="*/ 75 w 235"/>
                <a:gd name="T9" fmla="*/ 183 h 210"/>
                <a:gd name="T10" fmla="*/ 81 w 235"/>
                <a:gd name="T11" fmla="*/ 89 h 210"/>
                <a:gd name="T12" fmla="*/ 85 w 235"/>
                <a:gd name="T13" fmla="*/ 176 h 210"/>
                <a:gd name="T14" fmla="*/ 110 w 235"/>
                <a:gd name="T15" fmla="*/ 162 h 210"/>
                <a:gd name="T16" fmla="*/ 125 w 235"/>
                <a:gd name="T17" fmla="*/ 62 h 210"/>
                <a:gd name="T18" fmla="*/ 119 w 235"/>
                <a:gd name="T19" fmla="*/ 149 h 210"/>
                <a:gd name="T20" fmla="*/ 150 w 235"/>
                <a:gd name="T21" fmla="*/ 135 h 210"/>
                <a:gd name="T22" fmla="*/ 160 w 235"/>
                <a:gd name="T23" fmla="*/ 52 h 210"/>
                <a:gd name="T24" fmla="*/ 162 w 235"/>
                <a:gd name="T25" fmla="*/ 120 h 210"/>
                <a:gd name="T26" fmla="*/ 189 w 235"/>
                <a:gd name="T27" fmla="*/ 101 h 210"/>
                <a:gd name="T28" fmla="*/ 194 w 235"/>
                <a:gd name="T29" fmla="*/ 25 h 210"/>
                <a:gd name="T30" fmla="*/ 198 w 235"/>
                <a:gd name="T31" fmla="*/ 97 h 210"/>
                <a:gd name="T32" fmla="*/ 214 w 235"/>
                <a:gd name="T33" fmla="*/ 85 h 210"/>
                <a:gd name="T34" fmla="*/ 217 w 235"/>
                <a:gd name="T35" fmla="*/ 23 h 210"/>
                <a:gd name="T36" fmla="*/ 223 w 235"/>
                <a:gd name="T37" fmla="*/ 79 h 210"/>
                <a:gd name="T38" fmla="*/ 235 w 235"/>
                <a:gd name="T39" fmla="*/ 70 h 210"/>
                <a:gd name="T40" fmla="*/ 231 w 235"/>
                <a:gd name="T41" fmla="*/ 0 h 210"/>
                <a:gd name="T42" fmla="*/ 0 w 235"/>
                <a:gd name="T43" fmla="*/ 133 h 210"/>
                <a:gd name="T44" fmla="*/ 4 w 235"/>
                <a:gd name="T4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5" h="210">
                  <a:moveTo>
                    <a:pt x="4" y="210"/>
                  </a:moveTo>
                  <a:lnTo>
                    <a:pt x="31" y="195"/>
                  </a:lnTo>
                  <a:lnTo>
                    <a:pt x="35" y="124"/>
                  </a:lnTo>
                  <a:lnTo>
                    <a:pt x="40" y="203"/>
                  </a:lnTo>
                  <a:lnTo>
                    <a:pt x="75" y="183"/>
                  </a:lnTo>
                  <a:lnTo>
                    <a:pt x="81" y="89"/>
                  </a:lnTo>
                  <a:lnTo>
                    <a:pt x="85" y="176"/>
                  </a:lnTo>
                  <a:lnTo>
                    <a:pt x="110" y="162"/>
                  </a:lnTo>
                  <a:lnTo>
                    <a:pt x="125" y="62"/>
                  </a:lnTo>
                  <a:lnTo>
                    <a:pt x="119" y="149"/>
                  </a:lnTo>
                  <a:lnTo>
                    <a:pt x="150" y="135"/>
                  </a:lnTo>
                  <a:lnTo>
                    <a:pt x="160" y="52"/>
                  </a:lnTo>
                  <a:lnTo>
                    <a:pt x="162" y="120"/>
                  </a:lnTo>
                  <a:lnTo>
                    <a:pt x="189" y="101"/>
                  </a:lnTo>
                  <a:lnTo>
                    <a:pt x="194" y="25"/>
                  </a:lnTo>
                  <a:lnTo>
                    <a:pt x="198" y="97"/>
                  </a:lnTo>
                  <a:lnTo>
                    <a:pt x="214" y="85"/>
                  </a:lnTo>
                  <a:lnTo>
                    <a:pt x="217" y="23"/>
                  </a:lnTo>
                  <a:lnTo>
                    <a:pt x="223" y="79"/>
                  </a:lnTo>
                  <a:lnTo>
                    <a:pt x="235" y="70"/>
                  </a:lnTo>
                  <a:lnTo>
                    <a:pt x="231" y="0"/>
                  </a:lnTo>
                  <a:lnTo>
                    <a:pt x="0" y="133"/>
                  </a:lnTo>
                  <a:lnTo>
                    <a:pt x="4" y="210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ísļïḓe"/>
            <p:cNvSpPr/>
            <p:nvPr/>
          </p:nvSpPr>
          <p:spPr bwMode="auto">
            <a:xfrm>
              <a:off x="5043807" y="2476679"/>
              <a:ext cx="2039824" cy="1152067"/>
            </a:xfrm>
            <a:custGeom>
              <a:avLst/>
              <a:gdLst>
                <a:gd name="T0" fmla="*/ 0 w 486"/>
                <a:gd name="T1" fmla="*/ 184 h 275"/>
                <a:gd name="T2" fmla="*/ 308 w 486"/>
                <a:gd name="T3" fmla="*/ 85 h 275"/>
                <a:gd name="T4" fmla="*/ 451 w 486"/>
                <a:gd name="T5" fmla="*/ 0 h 275"/>
                <a:gd name="T6" fmla="*/ 486 w 486"/>
                <a:gd name="T7" fmla="*/ 106 h 275"/>
                <a:gd name="T8" fmla="*/ 214 w 486"/>
                <a:gd name="T9" fmla="*/ 258 h 275"/>
                <a:gd name="T10" fmla="*/ 22 w 486"/>
                <a:gd name="T11" fmla="*/ 254 h 275"/>
                <a:gd name="T12" fmla="*/ 0 w 486"/>
                <a:gd name="T13" fmla="*/ 18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75">
                  <a:moveTo>
                    <a:pt x="0" y="184"/>
                  </a:moveTo>
                  <a:cubicBezTo>
                    <a:pt x="84" y="197"/>
                    <a:pt x="211" y="161"/>
                    <a:pt x="308" y="85"/>
                  </a:cubicBezTo>
                  <a:cubicBezTo>
                    <a:pt x="390" y="22"/>
                    <a:pt x="451" y="0"/>
                    <a:pt x="451" y="0"/>
                  </a:cubicBezTo>
                  <a:cubicBezTo>
                    <a:pt x="486" y="106"/>
                    <a:pt x="486" y="106"/>
                    <a:pt x="486" y="106"/>
                  </a:cubicBezTo>
                  <a:cubicBezTo>
                    <a:pt x="486" y="106"/>
                    <a:pt x="373" y="228"/>
                    <a:pt x="214" y="258"/>
                  </a:cubicBezTo>
                  <a:cubicBezTo>
                    <a:pt x="127" y="275"/>
                    <a:pt x="22" y="254"/>
                    <a:pt x="22" y="254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îSļîde"/>
            <p:cNvSpPr/>
            <p:nvPr/>
          </p:nvSpPr>
          <p:spPr bwMode="auto">
            <a:xfrm>
              <a:off x="5124512" y="2807570"/>
              <a:ext cx="1959119" cy="821176"/>
            </a:xfrm>
            <a:custGeom>
              <a:avLst/>
              <a:gdLst>
                <a:gd name="T0" fmla="*/ 467 w 467"/>
                <a:gd name="T1" fmla="*/ 27 h 196"/>
                <a:gd name="T2" fmla="*/ 195 w 467"/>
                <a:gd name="T3" fmla="*/ 179 h 196"/>
                <a:gd name="T4" fmla="*/ 3 w 467"/>
                <a:gd name="T5" fmla="*/ 175 h 196"/>
                <a:gd name="T6" fmla="*/ 0 w 467"/>
                <a:gd name="T7" fmla="*/ 164 h 196"/>
                <a:gd name="T8" fmla="*/ 223 w 467"/>
                <a:gd name="T9" fmla="*/ 146 h 196"/>
                <a:gd name="T10" fmla="*/ 445 w 467"/>
                <a:gd name="T11" fmla="*/ 10 h 196"/>
                <a:gd name="T12" fmla="*/ 458 w 467"/>
                <a:gd name="T13" fmla="*/ 0 h 196"/>
                <a:gd name="T14" fmla="*/ 467 w 467"/>
                <a:gd name="T15" fmla="*/ 2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7" h="196">
                  <a:moveTo>
                    <a:pt x="467" y="27"/>
                  </a:moveTo>
                  <a:cubicBezTo>
                    <a:pt x="467" y="27"/>
                    <a:pt x="354" y="149"/>
                    <a:pt x="195" y="179"/>
                  </a:cubicBezTo>
                  <a:cubicBezTo>
                    <a:pt x="108" y="196"/>
                    <a:pt x="3" y="175"/>
                    <a:pt x="3" y="17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45" y="167"/>
                    <a:pt x="169" y="169"/>
                    <a:pt x="223" y="146"/>
                  </a:cubicBezTo>
                  <a:cubicBezTo>
                    <a:pt x="333" y="99"/>
                    <a:pt x="372" y="64"/>
                    <a:pt x="445" y="10"/>
                  </a:cubicBezTo>
                  <a:cubicBezTo>
                    <a:pt x="450" y="6"/>
                    <a:pt x="454" y="3"/>
                    <a:pt x="458" y="0"/>
                  </a:cubicBezTo>
                  <a:lnTo>
                    <a:pt x="467" y="27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îŝḻïďê"/>
            <p:cNvSpPr/>
            <p:nvPr/>
          </p:nvSpPr>
          <p:spPr bwMode="auto">
            <a:xfrm>
              <a:off x="5786294" y="3876914"/>
              <a:ext cx="151323" cy="149305"/>
            </a:xfrm>
            <a:custGeom>
              <a:avLst/>
              <a:gdLst>
                <a:gd name="T0" fmla="*/ 33 w 36"/>
                <a:gd name="T1" fmla="*/ 13 h 36"/>
                <a:gd name="T2" fmla="*/ 22 w 36"/>
                <a:gd name="T3" fmla="*/ 33 h 36"/>
                <a:gd name="T4" fmla="*/ 2 w 36"/>
                <a:gd name="T5" fmla="*/ 22 h 36"/>
                <a:gd name="T6" fmla="*/ 13 w 36"/>
                <a:gd name="T7" fmla="*/ 2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0"/>
                    <a:pt x="22" y="33"/>
                  </a:cubicBezTo>
                  <a:cubicBezTo>
                    <a:pt x="14" y="36"/>
                    <a:pt x="5" y="31"/>
                    <a:pt x="2" y="22"/>
                  </a:cubicBezTo>
                  <a:cubicBezTo>
                    <a:pt x="0" y="14"/>
                    <a:pt x="4" y="5"/>
                    <a:pt x="13" y="2"/>
                  </a:cubicBezTo>
                  <a:cubicBezTo>
                    <a:pt x="21" y="0"/>
                    <a:pt x="30" y="4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îşļíďê"/>
            <p:cNvSpPr/>
            <p:nvPr/>
          </p:nvSpPr>
          <p:spPr bwMode="auto">
            <a:xfrm>
              <a:off x="5828664" y="4236052"/>
              <a:ext cx="151323" cy="151323"/>
            </a:xfrm>
            <a:custGeom>
              <a:avLst/>
              <a:gdLst>
                <a:gd name="T0" fmla="*/ 34 w 36"/>
                <a:gd name="T1" fmla="*/ 13 h 36"/>
                <a:gd name="T2" fmla="*/ 23 w 36"/>
                <a:gd name="T3" fmla="*/ 33 h 36"/>
                <a:gd name="T4" fmla="*/ 3 w 36"/>
                <a:gd name="T5" fmla="*/ 23 h 36"/>
                <a:gd name="T6" fmla="*/ 13 w 36"/>
                <a:gd name="T7" fmla="*/ 3 h 36"/>
                <a:gd name="T8" fmla="*/ 34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4" y="13"/>
                  </a:moveTo>
                  <a:cubicBezTo>
                    <a:pt x="36" y="21"/>
                    <a:pt x="32" y="30"/>
                    <a:pt x="23" y="33"/>
                  </a:cubicBezTo>
                  <a:cubicBezTo>
                    <a:pt x="15" y="36"/>
                    <a:pt x="6" y="31"/>
                    <a:pt x="3" y="23"/>
                  </a:cubicBezTo>
                  <a:cubicBezTo>
                    <a:pt x="0" y="14"/>
                    <a:pt x="5" y="5"/>
                    <a:pt x="13" y="3"/>
                  </a:cubicBezTo>
                  <a:cubicBezTo>
                    <a:pt x="22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ïśļíďê"/>
            <p:cNvSpPr/>
            <p:nvPr/>
          </p:nvSpPr>
          <p:spPr bwMode="auto">
            <a:xfrm>
              <a:off x="6010250" y="4566943"/>
              <a:ext cx="151323" cy="151323"/>
            </a:xfrm>
            <a:custGeom>
              <a:avLst/>
              <a:gdLst>
                <a:gd name="T0" fmla="*/ 33 w 36"/>
                <a:gd name="T1" fmla="*/ 13 h 36"/>
                <a:gd name="T2" fmla="*/ 23 w 36"/>
                <a:gd name="T3" fmla="*/ 33 h 36"/>
                <a:gd name="T4" fmla="*/ 2 w 36"/>
                <a:gd name="T5" fmla="*/ 23 h 36"/>
                <a:gd name="T6" fmla="*/ 13 w 36"/>
                <a:gd name="T7" fmla="*/ 3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1"/>
                    <a:pt x="23" y="33"/>
                  </a:cubicBezTo>
                  <a:cubicBezTo>
                    <a:pt x="14" y="36"/>
                    <a:pt x="5" y="31"/>
                    <a:pt x="2" y="23"/>
                  </a:cubicBezTo>
                  <a:cubicBezTo>
                    <a:pt x="0" y="14"/>
                    <a:pt x="4" y="5"/>
                    <a:pt x="13" y="3"/>
                  </a:cubicBezTo>
                  <a:cubicBezTo>
                    <a:pt x="21" y="0"/>
                    <a:pt x="30" y="5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íṩľïḓè"/>
            <p:cNvSpPr/>
            <p:nvPr/>
          </p:nvSpPr>
          <p:spPr bwMode="auto">
            <a:xfrm>
              <a:off x="5078106" y="2252721"/>
              <a:ext cx="617395" cy="286503"/>
            </a:xfrm>
            <a:custGeom>
              <a:avLst/>
              <a:gdLst>
                <a:gd name="T0" fmla="*/ 6 w 147"/>
                <a:gd name="T1" fmla="*/ 22 h 68"/>
                <a:gd name="T2" fmla="*/ 22 w 147"/>
                <a:gd name="T3" fmla="*/ 5 h 68"/>
                <a:gd name="T4" fmla="*/ 119 w 147"/>
                <a:gd name="T5" fmla="*/ 5 h 68"/>
                <a:gd name="T6" fmla="*/ 106 w 147"/>
                <a:gd name="T7" fmla="*/ 64 h 68"/>
                <a:gd name="T8" fmla="*/ 6 w 147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8">
                  <a:moveTo>
                    <a:pt x="6" y="22"/>
                  </a:move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47" y="11"/>
                    <a:pt x="147" y="68"/>
                    <a:pt x="106" y="64"/>
                  </a:cubicBezTo>
                  <a:cubicBezTo>
                    <a:pt x="56" y="49"/>
                    <a:pt x="13" y="33"/>
                    <a:pt x="6" y="22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îṡḻîḓê"/>
            <p:cNvSpPr/>
            <p:nvPr/>
          </p:nvSpPr>
          <p:spPr bwMode="auto">
            <a:xfrm>
              <a:off x="5078106" y="2252721"/>
              <a:ext cx="579060" cy="256240"/>
            </a:xfrm>
            <a:custGeom>
              <a:avLst/>
              <a:gdLst>
                <a:gd name="T0" fmla="*/ 138 w 138"/>
                <a:gd name="T1" fmla="*/ 27 h 61"/>
                <a:gd name="T2" fmla="*/ 135 w 138"/>
                <a:gd name="T3" fmla="*/ 36 h 61"/>
                <a:gd name="T4" fmla="*/ 121 w 138"/>
                <a:gd name="T5" fmla="*/ 54 h 61"/>
                <a:gd name="T6" fmla="*/ 93 w 138"/>
                <a:gd name="T7" fmla="*/ 52 h 61"/>
                <a:gd name="T8" fmla="*/ 90 w 138"/>
                <a:gd name="T9" fmla="*/ 40 h 61"/>
                <a:gd name="T10" fmla="*/ 85 w 138"/>
                <a:gd name="T11" fmla="*/ 19 h 61"/>
                <a:gd name="T12" fmla="*/ 79 w 138"/>
                <a:gd name="T13" fmla="*/ 46 h 61"/>
                <a:gd name="T14" fmla="*/ 58 w 138"/>
                <a:gd name="T15" fmla="*/ 40 h 61"/>
                <a:gd name="T16" fmla="*/ 59 w 138"/>
                <a:gd name="T17" fmla="*/ 25 h 61"/>
                <a:gd name="T18" fmla="*/ 55 w 138"/>
                <a:gd name="T19" fmla="*/ 14 h 61"/>
                <a:gd name="T20" fmla="*/ 47 w 138"/>
                <a:gd name="T21" fmla="*/ 33 h 61"/>
                <a:gd name="T22" fmla="*/ 6 w 138"/>
                <a:gd name="T23" fmla="*/ 22 h 61"/>
                <a:gd name="T24" fmla="*/ 22 w 138"/>
                <a:gd name="T25" fmla="*/ 5 h 61"/>
                <a:gd name="T26" fmla="*/ 119 w 138"/>
                <a:gd name="T27" fmla="*/ 5 h 61"/>
                <a:gd name="T28" fmla="*/ 138 w 138"/>
                <a:gd name="T29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61">
                  <a:moveTo>
                    <a:pt x="138" y="27"/>
                  </a:moveTo>
                  <a:cubicBezTo>
                    <a:pt x="137" y="29"/>
                    <a:pt x="136" y="33"/>
                    <a:pt x="135" y="36"/>
                  </a:cubicBezTo>
                  <a:cubicBezTo>
                    <a:pt x="133" y="46"/>
                    <a:pt x="133" y="47"/>
                    <a:pt x="121" y="54"/>
                  </a:cubicBezTo>
                  <a:cubicBezTo>
                    <a:pt x="109" y="61"/>
                    <a:pt x="99" y="53"/>
                    <a:pt x="93" y="52"/>
                  </a:cubicBezTo>
                  <a:cubicBezTo>
                    <a:pt x="88" y="52"/>
                    <a:pt x="90" y="47"/>
                    <a:pt x="90" y="40"/>
                  </a:cubicBezTo>
                  <a:cubicBezTo>
                    <a:pt x="91" y="33"/>
                    <a:pt x="87" y="22"/>
                    <a:pt x="85" y="19"/>
                  </a:cubicBezTo>
                  <a:cubicBezTo>
                    <a:pt x="83" y="17"/>
                    <a:pt x="83" y="41"/>
                    <a:pt x="79" y="46"/>
                  </a:cubicBezTo>
                  <a:cubicBezTo>
                    <a:pt x="74" y="51"/>
                    <a:pt x="65" y="41"/>
                    <a:pt x="58" y="40"/>
                  </a:cubicBezTo>
                  <a:cubicBezTo>
                    <a:pt x="52" y="39"/>
                    <a:pt x="59" y="35"/>
                    <a:pt x="59" y="25"/>
                  </a:cubicBezTo>
                  <a:cubicBezTo>
                    <a:pt x="60" y="16"/>
                    <a:pt x="55" y="14"/>
                    <a:pt x="55" y="14"/>
                  </a:cubicBezTo>
                  <a:cubicBezTo>
                    <a:pt x="55" y="14"/>
                    <a:pt x="53" y="29"/>
                    <a:pt x="47" y="33"/>
                  </a:cubicBezTo>
                  <a:cubicBezTo>
                    <a:pt x="41" y="38"/>
                    <a:pt x="23" y="27"/>
                    <a:pt x="6" y="22"/>
                  </a:cubicBez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29" y="7"/>
                    <a:pt x="136" y="16"/>
                    <a:pt x="138" y="27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ïṣḻîḋê"/>
            <p:cNvSpPr/>
            <p:nvPr/>
          </p:nvSpPr>
          <p:spPr bwMode="auto">
            <a:xfrm>
              <a:off x="5102317" y="2313250"/>
              <a:ext cx="566954" cy="234045"/>
            </a:xfrm>
            <a:custGeom>
              <a:avLst/>
              <a:gdLst>
                <a:gd name="T0" fmla="*/ 100 w 135"/>
                <a:gd name="T1" fmla="*/ 50 h 56"/>
                <a:gd name="T2" fmla="*/ 0 w 135"/>
                <a:gd name="T3" fmla="*/ 8 h 56"/>
                <a:gd name="T4" fmla="*/ 41 w 135"/>
                <a:gd name="T5" fmla="*/ 19 h 56"/>
                <a:gd name="T6" fmla="*/ 49 w 135"/>
                <a:gd name="T7" fmla="*/ 0 h 56"/>
                <a:gd name="T8" fmla="*/ 53 w 135"/>
                <a:gd name="T9" fmla="*/ 11 h 56"/>
                <a:gd name="T10" fmla="*/ 52 w 135"/>
                <a:gd name="T11" fmla="*/ 26 h 56"/>
                <a:gd name="T12" fmla="*/ 73 w 135"/>
                <a:gd name="T13" fmla="*/ 32 h 56"/>
                <a:gd name="T14" fmla="*/ 79 w 135"/>
                <a:gd name="T15" fmla="*/ 5 h 56"/>
                <a:gd name="T16" fmla="*/ 84 w 135"/>
                <a:gd name="T17" fmla="*/ 26 h 56"/>
                <a:gd name="T18" fmla="*/ 87 w 135"/>
                <a:gd name="T19" fmla="*/ 38 h 56"/>
                <a:gd name="T20" fmla="*/ 129 w 135"/>
                <a:gd name="T21" fmla="*/ 22 h 56"/>
                <a:gd name="T22" fmla="*/ 132 w 135"/>
                <a:gd name="T23" fmla="*/ 13 h 56"/>
                <a:gd name="T24" fmla="*/ 100 w 135"/>
                <a:gd name="T2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6">
                  <a:moveTo>
                    <a:pt x="100" y="50"/>
                  </a:moveTo>
                  <a:cubicBezTo>
                    <a:pt x="50" y="35"/>
                    <a:pt x="7" y="19"/>
                    <a:pt x="0" y="8"/>
                  </a:cubicBezTo>
                  <a:cubicBezTo>
                    <a:pt x="17" y="13"/>
                    <a:pt x="35" y="24"/>
                    <a:pt x="41" y="19"/>
                  </a:cubicBezTo>
                  <a:cubicBezTo>
                    <a:pt x="47" y="15"/>
                    <a:pt x="49" y="0"/>
                    <a:pt x="49" y="0"/>
                  </a:cubicBezTo>
                  <a:cubicBezTo>
                    <a:pt x="49" y="0"/>
                    <a:pt x="54" y="2"/>
                    <a:pt x="53" y="11"/>
                  </a:cubicBezTo>
                  <a:cubicBezTo>
                    <a:pt x="53" y="21"/>
                    <a:pt x="46" y="25"/>
                    <a:pt x="52" y="26"/>
                  </a:cubicBezTo>
                  <a:cubicBezTo>
                    <a:pt x="59" y="27"/>
                    <a:pt x="68" y="37"/>
                    <a:pt x="73" y="32"/>
                  </a:cubicBezTo>
                  <a:cubicBezTo>
                    <a:pt x="77" y="27"/>
                    <a:pt x="77" y="3"/>
                    <a:pt x="79" y="5"/>
                  </a:cubicBezTo>
                  <a:cubicBezTo>
                    <a:pt x="81" y="8"/>
                    <a:pt x="85" y="19"/>
                    <a:pt x="84" y="26"/>
                  </a:cubicBezTo>
                  <a:cubicBezTo>
                    <a:pt x="84" y="33"/>
                    <a:pt x="82" y="38"/>
                    <a:pt x="87" y="38"/>
                  </a:cubicBezTo>
                  <a:cubicBezTo>
                    <a:pt x="88" y="38"/>
                    <a:pt x="120" y="56"/>
                    <a:pt x="129" y="22"/>
                  </a:cubicBezTo>
                  <a:cubicBezTo>
                    <a:pt x="130" y="19"/>
                    <a:pt x="131" y="15"/>
                    <a:pt x="132" y="13"/>
                  </a:cubicBezTo>
                  <a:cubicBezTo>
                    <a:pt x="135" y="31"/>
                    <a:pt x="126" y="53"/>
                    <a:pt x="100" y="50"/>
                  </a:cubicBezTo>
                  <a:close/>
                </a:path>
              </a:pathLst>
            </a:custGeom>
            <a:solidFill>
              <a:srgbClr val="F49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ïslíḑê"/>
            <p:cNvSpPr/>
            <p:nvPr/>
          </p:nvSpPr>
          <p:spPr bwMode="auto">
            <a:xfrm>
              <a:off x="5191093" y="1411371"/>
              <a:ext cx="1801744" cy="905916"/>
            </a:xfrm>
            <a:custGeom>
              <a:avLst/>
              <a:gdLst>
                <a:gd name="T0" fmla="*/ 0 w 429"/>
                <a:gd name="T1" fmla="*/ 110 h 216"/>
                <a:gd name="T2" fmla="*/ 415 w 429"/>
                <a:gd name="T3" fmla="*/ 216 h 216"/>
                <a:gd name="T4" fmla="*/ 429 w 429"/>
                <a:gd name="T5" fmla="*/ 146 h 216"/>
                <a:gd name="T6" fmla="*/ 36 w 429"/>
                <a:gd name="T7" fmla="*/ 0 h 216"/>
                <a:gd name="T8" fmla="*/ 0 w 429"/>
                <a:gd name="T9" fmla="*/ 1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216">
                  <a:moveTo>
                    <a:pt x="0" y="110"/>
                  </a:moveTo>
                  <a:cubicBezTo>
                    <a:pt x="145" y="172"/>
                    <a:pt x="221" y="198"/>
                    <a:pt x="415" y="216"/>
                  </a:cubicBezTo>
                  <a:cubicBezTo>
                    <a:pt x="429" y="146"/>
                    <a:pt x="429" y="146"/>
                    <a:pt x="429" y="146"/>
                  </a:cubicBezTo>
                  <a:cubicBezTo>
                    <a:pt x="244" y="112"/>
                    <a:pt x="102" y="50"/>
                    <a:pt x="36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íşlîdè"/>
            <p:cNvSpPr/>
            <p:nvPr/>
          </p:nvSpPr>
          <p:spPr bwMode="auto">
            <a:xfrm>
              <a:off x="5191093" y="1843143"/>
              <a:ext cx="1801744" cy="474144"/>
            </a:xfrm>
            <a:custGeom>
              <a:avLst/>
              <a:gdLst>
                <a:gd name="T0" fmla="*/ 429 w 429"/>
                <a:gd name="T1" fmla="*/ 43 h 113"/>
                <a:gd name="T2" fmla="*/ 415 w 429"/>
                <a:gd name="T3" fmla="*/ 113 h 113"/>
                <a:gd name="T4" fmla="*/ 0 w 429"/>
                <a:gd name="T5" fmla="*/ 7 h 113"/>
                <a:gd name="T6" fmla="*/ 2 w 429"/>
                <a:gd name="T7" fmla="*/ 0 h 113"/>
                <a:gd name="T8" fmla="*/ 289 w 429"/>
                <a:gd name="T9" fmla="*/ 78 h 113"/>
                <a:gd name="T10" fmla="*/ 397 w 429"/>
                <a:gd name="T11" fmla="*/ 66 h 113"/>
                <a:gd name="T12" fmla="*/ 419 w 429"/>
                <a:gd name="T13" fmla="*/ 41 h 113"/>
                <a:gd name="T14" fmla="*/ 429 w 429"/>
                <a:gd name="T15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113">
                  <a:moveTo>
                    <a:pt x="429" y="43"/>
                  </a:moveTo>
                  <a:cubicBezTo>
                    <a:pt x="415" y="113"/>
                    <a:pt x="415" y="113"/>
                    <a:pt x="415" y="113"/>
                  </a:cubicBezTo>
                  <a:cubicBezTo>
                    <a:pt x="221" y="95"/>
                    <a:pt x="145" y="69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7" y="19"/>
                    <a:pt x="193" y="72"/>
                    <a:pt x="289" y="78"/>
                  </a:cubicBezTo>
                  <a:cubicBezTo>
                    <a:pt x="324" y="80"/>
                    <a:pt x="376" y="85"/>
                    <a:pt x="397" y="66"/>
                  </a:cubicBezTo>
                  <a:cubicBezTo>
                    <a:pt x="407" y="58"/>
                    <a:pt x="415" y="51"/>
                    <a:pt x="419" y="41"/>
                  </a:cubicBezTo>
                  <a:cubicBezTo>
                    <a:pt x="422" y="42"/>
                    <a:pt x="425" y="43"/>
                    <a:pt x="429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îś1îḍé"/>
            <p:cNvSpPr/>
            <p:nvPr/>
          </p:nvSpPr>
          <p:spPr bwMode="auto">
            <a:xfrm>
              <a:off x="7311622" y="2057012"/>
              <a:ext cx="377297" cy="369227"/>
            </a:xfrm>
            <a:custGeom>
              <a:avLst/>
              <a:gdLst>
                <a:gd name="T0" fmla="*/ 83 w 90"/>
                <a:gd name="T1" fmla="*/ 57 h 88"/>
                <a:gd name="T2" fmla="*/ 33 w 90"/>
                <a:gd name="T3" fmla="*/ 81 h 88"/>
                <a:gd name="T4" fmla="*/ 7 w 90"/>
                <a:gd name="T5" fmla="*/ 32 h 88"/>
                <a:gd name="T6" fmla="*/ 57 w 90"/>
                <a:gd name="T7" fmla="*/ 7 h 88"/>
                <a:gd name="T8" fmla="*/ 83 w 90"/>
                <a:gd name="T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83" y="57"/>
                  </a:moveTo>
                  <a:cubicBezTo>
                    <a:pt x="77" y="77"/>
                    <a:pt x="54" y="88"/>
                    <a:pt x="33" y="81"/>
                  </a:cubicBezTo>
                  <a:cubicBezTo>
                    <a:pt x="12" y="74"/>
                    <a:pt x="0" y="52"/>
                    <a:pt x="7" y="32"/>
                  </a:cubicBezTo>
                  <a:cubicBezTo>
                    <a:pt x="13" y="11"/>
                    <a:pt x="36" y="0"/>
                    <a:pt x="57" y="7"/>
                  </a:cubicBezTo>
                  <a:cubicBezTo>
                    <a:pt x="78" y="14"/>
                    <a:pt x="90" y="36"/>
                    <a:pt x="83" y="57"/>
                  </a:cubicBez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ïšḻîḍé"/>
            <p:cNvSpPr/>
            <p:nvPr/>
          </p:nvSpPr>
          <p:spPr bwMode="auto">
            <a:xfrm>
              <a:off x="7353992" y="2115523"/>
              <a:ext cx="330891" cy="310715"/>
            </a:xfrm>
            <a:custGeom>
              <a:avLst/>
              <a:gdLst>
                <a:gd name="T0" fmla="*/ 73 w 79"/>
                <a:gd name="T1" fmla="*/ 43 h 74"/>
                <a:gd name="T2" fmla="*/ 23 w 79"/>
                <a:gd name="T3" fmla="*/ 67 h 74"/>
                <a:gd name="T4" fmla="*/ 0 w 79"/>
                <a:gd name="T5" fmla="*/ 49 h 74"/>
                <a:gd name="T6" fmla="*/ 50 w 79"/>
                <a:gd name="T7" fmla="*/ 50 h 74"/>
                <a:gd name="T8" fmla="*/ 60 w 79"/>
                <a:gd name="T9" fmla="*/ 0 h 74"/>
                <a:gd name="T10" fmla="*/ 73 w 79"/>
                <a:gd name="T11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73" y="43"/>
                  </a:moveTo>
                  <a:cubicBezTo>
                    <a:pt x="67" y="63"/>
                    <a:pt x="44" y="74"/>
                    <a:pt x="23" y="67"/>
                  </a:cubicBezTo>
                  <a:cubicBezTo>
                    <a:pt x="13" y="64"/>
                    <a:pt x="5" y="57"/>
                    <a:pt x="0" y="49"/>
                  </a:cubicBezTo>
                  <a:cubicBezTo>
                    <a:pt x="3" y="51"/>
                    <a:pt x="31" y="67"/>
                    <a:pt x="50" y="50"/>
                  </a:cubicBezTo>
                  <a:cubicBezTo>
                    <a:pt x="70" y="31"/>
                    <a:pt x="63" y="11"/>
                    <a:pt x="60" y="0"/>
                  </a:cubicBezTo>
                  <a:cubicBezTo>
                    <a:pt x="73" y="10"/>
                    <a:pt x="79" y="27"/>
                    <a:pt x="73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$1îḓe"/>
            <p:cNvSpPr/>
            <p:nvPr/>
          </p:nvSpPr>
          <p:spPr bwMode="auto">
            <a:xfrm>
              <a:off x="5396891" y="2127628"/>
              <a:ext cx="88776" cy="88776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ïs1îḍê"/>
            <p:cNvSpPr/>
            <p:nvPr/>
          </p:nvSpPr>
          <p:spPr bwMode="auto">
            <a:xfrm>
              <a:off x="5451368" y="215789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6 h 6"/>
                <a:gd name="T4" fmla="*/ 0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6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îSḷîḍê"/>
            <p:cNvSpPr/>
            <p:nvPr/>
          </p:nvSpPr>
          <p:spPr bwMode="auto">
            <a:xfrm>
              <a:off x="5677342" y="2169999"/>
              <a:ext cx="88776" cy="92811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išľíďé"/>
            <p:cNvSpPr/>
            <p:nvPr/>
          </p:nvSpPr>
          <p:spPr bwMode="auto">
            <a:xfrm>
              <a:off x="5731818" y="220833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ï$líďè"/>
            <p:cNvSpPr/>
            <p:nvPr/>
          </p:nvSpPr>
          <p:spPr bwMode="auto">
            <a:xfrm>
              <a:off x="5564355" y="2621948"/>
              <a:ext cx="62547" cy="68599"/>
            </a:xfrm>
            <a:custGeom>
              <a:avLst/>
              <a:gdLst>
                <a:gd name="T0" fmla="*/ 15 w 31"/>
                <a:gd name="T1" fmla="*/ 0 h 34"/>
                <a:gd name="T2" fmla="*/ 0 w 31"/>
                <a:gd name="T3" fmla="*/ 11 h 34"/>
                <a:gd name="T4" fmla="*/ 0 w 31"/>
                <a:gd name="T5" fmla="*/ 27 h 34"/>
                <a:gd name="T6" fmla="*/ 23 w 31"/>
                <a:gd name="T7" fmla="*/ 34 h 34"/>
                <a:gd name="T8" fmla="*/ 31 w 31"/>
                <a:gd name="T9" fmla="*/ 11 h 34"/>
                <a:gd name="T10" fmla="*/ 15 w 3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15" y="0"/>
                  </a:moveTo>
                  <a:lnTo>
                    <a:pt x="0" y="11"/>
                  </a:lnTo>
                  <a:lnTo>
                    <a:pt x="0" y="27"/>
                  </a:lnTo>
                  <a:lnTo>
                    <a:pt x="23" y="34"/>
                  </a:lnTo>
                  <a:lnTo>
                    <a:pt x="31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i$ḷîḋè"/>
            <p:cNvSpPr/>
            <p:nvPr/>
          </p:nvSpPr>
          <p:spPr bwMode="auto">
            <a:xfrm>
              <a:off x="5711641" y="2640106"/>
              <a:ext cx="70618" cy="66582"/>
            </a:xfrm>
            <a:custGeom>
              <a:avLst/>
              <a:gdLst>
                <a:gd name="T0" fmla="*/ 25 w 35"/>
                <a:gd name="T1" fmla="*/ 0 h 33"/>
                <a:gd name="T2" fmla="*/ 8 w 35"/>
                <a:gd name="T3" fmla="*/ 0 h 33"/>
                <a:gd name="T4" fmla="*/ 0 w 35"/>
                <a:gd name="T5" fmla="*/ 14 h 33"/>
                <a:gd name="T6" fmla="*/ 15 w 35"/>
                <a:gd name="T7" fmla="*/ 33 h 33"/>
                <a:gd name="T8" fmla="*/ 35 w 35"/>
                <a:gd name="T9" fmla="*/ 18 h 33"/>
                <a:gd name="T10" fmla="*/ 25 w 35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3">
                  <a:moveTo>
                    <a:pt x="25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5" y="33"/>
                  </a:lnTo>
                  <a:lnTo>
                    <a:pt x="35" y="18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îṧliḓê"/>
            <p:cNvSpPr/>
            <p:nvPr/>
          </p:nvSpPr>
          <p:spPr bwMode="auto">
            <a:xfrm>
              <a:off x="5836734" y="2563436"/>
              <a:ext cx="68599" cy="66582"/>
            </a:xfrm>
            <a:custGeom>
              <a:avLst/>
              <a:gdLst>
                <a:gd name="T0" fmla="*/ 5 w 34"/>
                <a:gd name="T1" fmla="*/ 6 h 33"/>
                <a:gd name="T2" fmla="*/ 21 w 34"/>
                <a:gd name="T3" fmla="*/ 0 h 33"/>
                <a:gd name="T4" fmla="*/ 34 w 34"/>
                <a:gd name="T5" fmla="*/ 11 h 33"/>
                <a:gd name="T6" fmla="*/ 25 w 34"/>
                <a:gd name="T7" fmla="*/ 33 h 33"/>
                <a:gd name="T8" fmla="*/ 0 w 34"/>
                <a:gd name="T9" fmla="*/ 27 h 33"/>
                <a:gd name="T10" fmla="*/ 5 w 34"/>
                <a:gd name="T1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3">
                  <a:moveTo>
                    <a:pt x="5" y="6"/>
                  </a:moveTo>
                  <a:lnTo>
                    <a:pt x="21" y="0"/>
                  </a:lnTo>
                  <a:lnTo>
                    <a:pt x="34" y="11"/>
                  </a:lnTo>
                  <a:lnTo>
                    <a:pt x="25" y="33"/>
                  </a:lnTo>
                  <a:lnTo>
                    <a:pt x="0" y="27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íSḷíďè"/>
            <p:cNvSpPr/>
            <p:nvPr/>
          </p:nvSpPr>
          <p:spPr bwMode="auto">
            <a:xfrm>
              <a:off x="5800417" y="2430273"/>
              <a:ext cx="217904" cy="213869"/>
            </a:xfrm>
            <a:custGeom>
              <a:avLst/>
              <a:gdLst>
                <a:gd name="T0" fmla="*/ 9 w 52"/>
                <a:gd name="T1" fmla="*/ 0 h 51"/>
                <a:gd name="T2" fmla="*/ 15 w 52"/>
                <a:gd name="T3" fmla="*/ 34 h 51"/>
                <a:gd name="T4" fmla="*/ 52 w 52"/>
                <a:gd name="T5" fmla="*/ 46 h 51"/>
                <a:gd name="T6" fmla="*/ 9 w 5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9" y="0"/>
                  </a:moveTo>
                  <a:cubicBezTo>
                    <a:pt x="9" y="0"/>
                    <a:pt x="0" y="17"/>
                    <a:pt x="15" y="34"/>
                  </a:cubicBezTo>
                  <a:cubicBezTo>
                    <a:pt x="29" y="51"/>
                    <a:pt x="52" y="46"/>
                    <a:pt x="52" y="46"/>
                  </a:cubicBezTo>
                  <a:cubicBezTo>
                    <a:pt x="25" y="39"/>
                    <a:pt x="11" y="23"/>
                    <a:pt x="9" y="0"/>
                  </a:cubicBezTo>
                  <a:close/>
                </a:path>
              </a:pathLst>
            </a:custGeom>
            <a:solidFill>
              <a:srgbClr val="B3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ïsļiḑè"/>
            <p:cNvSpPr/>
            <p:nvPr/>
          </p:nvSpPr>
          <p:spPr bwMode="auto">
            <a:xfrm>
              <a:off x="7226881" y="2232545"/>
              <a:ext cx="788894" cy="1018903"/>
            </a:xfrm>
            <a:custGeom>
              <a:avLst/>
              <a:gdLst>
                <a:gd name="T0" fmla="*/ 164 w 188"/>
                <a:gd name="T1" fmla="*/ 7 h 243"/>
                <a:gd name="T2" fmla="*/ 149 w 188"/>
                <a:gd name="T3" fmla="*/ 10 h 243"/>
                <a:gd name="T4" fmla="*/ 111 w 188"/>
                <a:gd name="T5" fmla="*/ 66 h 243"/>
                <a:gd name="T6" fmla="*/ 107 w 188"/>
                <a:gd name="T7" fmla="*/ 11 h 243"/>
                <a:gd name="T8" fmla="*/ 95 w 188"/>
                <a:gd name="T9" fmla="*/ 1 h 243"/>
                <a:gd name="T10" fmla="*/ 85 w 188"/>
                <a:gd name="T11" fmla="*/ 12 h 243"/>
                <a:gd name="T12" fmla="*/ 91 w 188"/>
                <a:gd name="T13" fmla="*/ 95 h 243"/>
                <a:gd name="T14" fmla="*/ 4 w 188"/>
                <a:gd name="T15" fmla="*/ 225 h 243"/>
                <a:gd name="T16" fmla="*/ 7 w 188"/>
                <a:gd name="T17" fmla="*/ 240 h 243"/>
                <a:gd name="T18" fmla="*/ 22 w 188"/>
                <a:gd name="T19" fmla="*/ 237 h 243"/>
                <a:gd name="T20" fmla="*/ 94 w 188"/>
                <a:gd name="T21" fmla="*/ 129 h 243"/>
                <a:gd name="T22" fmla="*/ 97 w 188"/>
                <a:gd name="T23" fmla="*/ 129 h 243"/>
                <a:gd name="T24" fmla="*/ 179 w 188"/>
                <a:gd name="T25" fmla="*/ 102 h 243"/>
                <a:gd name="T26" fmla="*/ 182 w 188"/>
                <a:gd name="T27" fmla="*/ 100 h 243"/>
                <a:gd name="T28" fmla="*/ 186 w 188"/>
                <a:gd name="T29" fmla="*/ 88 h 243"/>
                <a:gd name="T30" fmla="*/ 173 w 188"/>
                <a:gd name="T31" fmla="*/ 81 h 243"/>
                <a:gd name="T32" fmla="*/ 114 w 188"/>
                <a:gd name="T33" fmla="*/ 100 h 243"/>
                <a:gd name="T34" fmla="*/ 167 w 188"/>
                <a:gd name="T35" fmla="*/ 22 h 243"/>
                <a:gd name="T36" fmla="*/ 164 w 188"/>
                <a:gd name="T37" fmla="*/ 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43">
                  <a:moveTo>
                    <a:pt x="164" y="7"/>
                  </a:moveTo>
                  <a:cubicBezTo>
                    <a:pt x="159" y="3"/>
                    <a:pt x="152" y="5"/>
                    <a:pt x="149" y="10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6" y="5"/>
                    <a:pt x="101" y="0"/>
                    <a:pt x="95" y="1"/>
                  </a:cubicBezTo>
                  <a:cubicBezTo>
                    <a:pt x="89" y="1"/>
                    <a:pt x="85" y="6"/>
                    <a:pt x="85" y="12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0" y="230"/>
                    <a:pt x="2" y="236"/>
                    <a:pt x="7" y="240"/>
                  </a:cubicBezTo>
                  <a:cubicBezTo>
                    <a:pt x="12" y="243"/>
                    <a:pt x="18" y="242"/>
                    <a:pt x="22" y="237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5" y="129"/>
                    <a:pt x="96" y="129"/>
                    <a:pt x="97" y="129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80" y="101"/>
                    <a:pt x="181" y="101"/>
                    <a:pt x="182" y="100"/>
                  </a:cubicBezTo>
                  <a:cubicBezTo>
                    <a:pt x="186" y="98"/>
                    <a:pt x="188" y="93"/>
                    <a:pt x="186" y="88"/>
                  </a:cubicBezTo>
                  <a:cubicBezTo>
                    <a:pt x="184" y="82"/>
                    <a:pt x="178" y="79"/>
                    <a:pt x="173" y="81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70" y="17"/>
                    <a:pt x="169" y="10"/>
                    <a:pt x="164" y="7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iṥlîḓé"/>
            <p:cNvSpPr/>
            <p:nvPr/>
          </p:nvSpPr>
          <p:spPr bwMode="auto">
            <a:xfrm>
              <a:off x="7289427" y="1990430"/>
              <a:ext cx="899863" cy="996709"/>
            </a:xfrm>
            <a:custGeom>
              <a:avLst/>
              <a:gdLst>
                <a:gd name="T0" fmla="*/ 8 w 214"/>
                <a:gd name="T1" fmla="*/ 192 h 238"/>
                <a:gd name="T2" fmla="*/ 94 w 214"/>
                <a:gd name="T3" fmla="*/ 238 h 238"/>
                <a:gd name="T4" fmla="*/ 112 w 214"/>
                <a:gd name="T5" fmla="*/ 196 h 238"/>
                <a:gd name="T6" fmla="*/ 184 w 214"/>
                <a:gd name="T7" fmla="*/ 146 h 238"/>
                <a:gd name="T8" fmla="*/ 111 w 214"/>
                <a:gd name="T9" fmla="*/ 12 h 238"/>
                <a:gd name="T10" fmla="*/ 47 w 214"/>
                <a:gd name="T11" fmla="*/ 125 h 238"/>
                <a:gd name="T12" fmla="*/ 28 w 214"/>
                <a:gd name="T13" fmla="*/ 79 h 238"/>
                <a:gd name="T14" fmla="*/ 32 w 214"/>
                <a:gd name="T15" fmla="*/ 157 h 238"/>
                <a:gd name="T16" fmla="*/ 8 w 214"/>
                <a:gd name="T17" fmla="*/ 19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38">
                  <a:moveTo>
                    <a:pt x="8" y="192"/>
                  </a:moveTo>
                  <a:cubicBezTo>
                    <a:pt x="94" y="238"/>
                    <a:pt x="94" y="238"/>
                    <a:pt x="94" y="238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2" y="196"/>
                    <a:pt x="169" y="175"/>
                    <a:pt x="184" y="146"/>
                  </a:cubicBezTo>
                  <a:cubicBezTo>
                    <a:pt x="214" y="87"/>
                    <a:pt x="156" y="0"/>
                    <a:pt x="111" y="12"/>
                  </a:cubicBezTo>
                  <a:cubicBezTo>
                    <a:pt x="77" y="21"/>
                    <a:pt x="39" y="97"/>
                    <a:pt x="47" y="125"/>
                  </a:cubicBezTo>
                  <a:cubicBezTo>
                    <a:pt x="47" y="125"/>
                    <a:pt x="40" y="82"/>
                    <a:pt x="28" y="79"/>
                  </a:cubicBezTo>
                  <a:cubicBezTo>
                    <a:pt x="0" y="74"/>
                    <a:pt x="3" y="143"/>
                    <a:pt x="32" y="157"/>
                  </a:cubicBezTo>
                  <a:lnTo>
                    <a:pt x="8" y="192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ïṣlîḑè"/>
            <p:cNvSpPr/>
            <p:nvPr/>
          </p:nvSpPr>
          <p:spPr bwMode="auto">
            <a:xfrm>
              <a:off x="7420574" y="2048942"/>
              <a:ext cx="746523" cy="938198"/>
            </a:xfrm>
            <a:custGeom>
              <a:avLst/>
              <a:gdLst>
                <a:gd name="T0" fmla="*/ 21 w 178"/>
                <a:gd name="T1" fmla="*/ 150 h 224"/>
                <a:gd name="T2" fmla="*/ 0 w 178"/>
                <a:gd name="T3" fmla="*/ 191 h 224"/>
                <a:gd name="T4" fmla="*/ 63 w 178"/>
                <a:gd name="T5" fmla="*/ 224 h 224"/>
                <a:gd name="T6" fmla="*/ 81 w 178"/>
                <a:gd name="T7" fmla="*/ 182 h 224"/>
                <a:gd name="T8" fmla="*/ 153 w 178"/>
                <a:gd name="T9" fmla="*/ 132 h 224"/>
                <a:gd name="T10" fmla="*/ 105 w 178"/>
                <a:gd name="T11" fmla="*/ 0 h 224"/>
                <a:gd name="T12" fmla="*/ 112 w 178"/>
                <a:gd name="T13" fmla="*/ 31 h 224"/>
                <a:gd name="T14" fmla="*/ 21 w 178"/>
                <a:gd name="T15" fmla="*/ 15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24">
                  <a:moveTo>
                    <a:pt x="21" y="150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81" y="182"/>
                    <a:pt x="138" y="161"/>
                    <a:pt x="153" y="132"/>
                  </a:cubicBezTo>
                  <a:cubicBezTo>
                    <a:pt x="178" y="84"/>
                    <a:pt x="143" y="16"/>
                    <a:pt x="105" y="0"/>
                  </a:cubicBezTo>
                  <a:cubicBezTo>
                    <a:pt x="108" y="9"/>
                    <a:pt x="111" y="19"/>
                    <a:pt x="112" y="31"/>
                  </a:cubicBezTo>
                  <a:cubicBezTo>
                    <a:pt x="115" y="93"/>
                    <a:pt x="21" y="150"/>
                    <a:pt x="21" y="150"/>
                  </a:cubicBez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701144" y="1459223"/>
            <a:ext cx="5457372" cy="4604467"/>
            <a:chOff x="3701144" y="1459223"/>
            <a:chExt cx="5457372" cy="4604467"/>
          </a:xfrm>
        </p:grpSpPr>
        <p:sp>
          <p:nvSpPr>
            <p:cNvPr id="44" name="矩形 43"/>
            <p:cNvSpPr/>
            <p:nvPr/>
          </p:nvSpPr>
          <p:spPr>
            <a:xfrm>
              <a:off x="4619724" y="4863361"/>
              <a:ext cx="2967479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7200" b="1">
                  <a:solidFill>
                    <a:srgbClr val="A20000"/>
                  </a:solidFill>
                  <a:latin typeface="方正楷体拼音字库01" panose="03000509000000000000" pitchFamily="65" charset="-122"/>
                  <a:ea typeface="方正楷体拼音字库01" panose="03000509000000000000" pitchFamily="65" charset="-122"/>
                </a:rPr>
                <a:t>秋  霜</a:t>
              </a:r>
              <a:endParaRPr lang="zh-CN" altLang="en-US" sz="7200" b="1">
                <a:solidFill>
                  <a:srgbClr val="A20000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3701144" y="1459223"/>
              <a:ext cx="5457372" cy="2859314"/>
            </a:xfrm>
            <a:prstGeom prst="rect">
              <a:avLst/>
            </a:prstGeom>
          </p:spPr>
        </p:pic>
      </p:grpSp>
      <p:sp>
        <p:nvSpPr>
          <p:cNvPr id="4" name="矩形: 圆角 3"/>
          <p:cNvSpPr/>
          <p:nvPr/>
        </p:nvSpPr>
        <p:spPr>
          <a:xfrm>
            <a:off x="5965372" y="4572000"/>
            <a:ext cx="2133600" cy="1491690"/>
          </a:xfrm>
          <a:prstGeom prst="round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8932851" y="4029770"/>
            <a:ext cx="2884187" cy="830997"/>
            <a:chOff x="8924244" y="3934372"/>
            <a:chExt cx="2884187" cy="830997"/>
          </a:xfrm>
        </p:grpSpPr>
        <p:sp>
          <p:nvSpPr>
            <p:cNvPr id="43" name="文本框 42"/>
            <p:cNvSpPr txBox="1"/>
            <p:nvPr/>
          </p:nvSpPr>
          <p:spPr>
            <a:xfrm>
              <a:off x="9674830" y="3934372"/>
              <a:ext cx="213360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4800" b="1">
                  <a:latin typeface="楷体" panose="02010609060101010101" pitchFamily="49" charset="-122"/>
                  <a:ea typeface="楷体" panose="02010609060101010101" pitchFamily="49" charset="-122"/>
                </a:rPr>
                <a:t>相</a:t>
              </a:r>
              <a:r>
                <a:rPr lang="en-US" altLang="zh-CN" sz="48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4800" b="1">
                  <a:latin typeface="楷体" panose="02010609060101010101" pitchFamily="49" charset="-122"/>
                  <a:ea typeface="楷体" panose="02010609060101010101" pitchFamily="49" charset="-122"/>
                </a:rPr>
                <a:t>霜</a:t>
              </a:r>
              <a:endParaRPr lang="zh-CN" altLang="en-US" sz="4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8924244" y="4125169"/>
              <a:ext cx="827315" cy="640200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šliḑ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îSlíḋê"/>
          <p:cNvSpPr/>
          <p:nvPr/>
        </p:nvSpPr>
        <p:spPr>
          <a:xfrm>
            <a:off x="0" y="-13892"/>
            <a:ext cx="12192000" cy="928292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>
              <a:solidFill>
                <a:schemeClr val="bg1"/>
              </a:solidFill>
            </a:endParaRPr>
          </a:p>
        </p:txBody>
      </p:sp>
      <p:grpSp>
        <p:nvGrpSpPr>
          <p:cNvPr id="150" name="0c38131d-66ce-45a0-847b-0a84904de4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3" y="7816"/>
            <a:ext cx="890359" cy="935414"/>
            <a:chOff x="4002710" y="1229784"/>
            <a:chExt cx="4186580" cy="4398432"/>
          </a:xfrm>
        </p:grpSpPr>
        <p:sp>
          <p:nvSpPr>
            <p:cNvPr id="151" name="í$1idé"/>
            <p:cNvSpPr/>
            <p:nvPr/>
          </p:nvSpPr>
          <p:spPr bwMode="auto">
            <a:xfrm>
              <a:off x="4838008" y="1498128"/>
              <a:ext cx="2170969" cy="2049911"/>
            </a:xfrm>
            <a:custGeom>
              <a:avLst/>
              <a:gdLst>
                <a:gd name="T0" fmla="*/ 479 w 517"/>
                <a:gd name="T1" fmla="*/ 189 h 489"/>
                <a:gd name="T2" fmla="*/ 319 w 517"/>
                <a:gd name="T3" fmla="*/ 450 h 489"/>
                <a:gd name="T4" fmla="*/ 38 w 517"/>
                <a:gd name="T5" fmla="*/ 329 h 489"/>
                <a:gd name="T6" fmla="*/ 189 w 517"/>
                <a:gd name="T7" fmla="*/ 39 h 489"/>
                <a:gd name="T8" fmla="*/ 479 w 517"/>
                <a:gd name="T9" fmla="*/ 1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489">
                  <a:moveTo>
                    <a:pt x="479" y="189"/>
                  </a:moveTo>
                  <a:cubicBezTo>
                    <a:pt x="517" y="311"/>
                    <a:pt x="441" y="412"/>
                    <a:pt x="319" y="450"/>
                  </a:cubicBezTo>
                  <a:cubicBezTo>
                    <a:pt x="197" y="489"/>
                    <a:pt x="77" y="451"/>
                    <a:pt x="38" y="329"/>
                  </a:cubicBezTo>
                  <a:cubicBezTo>
                    <a:pt x="0" y="208"/>
                    <a:pt x="67" y="78"/>
                    <a:pt x="189" y="39"/>
                  </a:cubicBezTo>
                  <a:cubicBezTo>
                    <a:pt x="310" y="0"/>
                    <a:pt x="440" y="68"/>
                    <a:pt x="479" y="189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ïṡľîḋè"/>
            <p:cNvSpPr/>
            <p:nvPr/>
          </p:nvSpPr>
          <p:spPr bwMode="auto">
            <a:xfrm>
              <a:off x="5582513" y="1498128"/>
              <a:ext cx="1426464" cy="1967189"/>
            </a:xfrm>
            <a:custGeom>
              <a:avLst/>
              <a:gdLst>
                <a:gd name="T0" fmla="*/ 302 w 340"/>
                <a:gd name="T1" fmla="*/ 189 h 469"/>
                <a:gd name="T2" fmla="*/ 142 w 340"/>
                <a:gd name="T3" fmla="*/ 450 h 469"/>
                <a:gd name="T4" fmla="*/ 0 w 340"/>
                <a:gd name="T5" fmla="*/ 459 h 469"/>
                <a:gd name="T6" fmla="*/ 148 w 340"/>
                <a:gd name="T7" fmla="*/ 349 h 469"/>
                <a:gd name="T8" fmla="*/ 204 w 340"/>
                <a:gd name="T9" fmla="*/ 183 h 469"/>
                <a:gd name="T10" fmla="*/ 85 w 340"/>
                <a:gd name="T11" fmla="*/ 83 h 469"/>
                <a:gd name="T12" fmla="*/ 7 w 340"/>
                <a:gd name="T13" fmla="*/ 41 h 469"/>
                <a:gd name="T14" fmla="*/ 12 w 340"/>
                <a:gd name="T15" fmla="*/ 39 h 469"/>
                <a:gd name="T16" fmla="*/ 302 w 340"/>
                <a:gd name="T17" fmla="*/ 18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0" h="469">
                  <a:moveTo>
                    <a:pt x="302" y="189"/>
                  </a:moveTo>
                  <a:cubicBezTo>
                    <a:pt x="340" y="311"/>
                    <a:pt x="264" y="412"/>
                    <a:pt x="142" y="450"/>
                  </a:cubicBezTo>
                  <a:cubicBezTo>
                    <a:pt x="93" y="466"/>
                    <a:pt x="44" y="469"/>
                    <a:pt x="0" y="459"/>
                  </a:cubicBezTo>
                  <a:cubicBezTo>
                    <a:pt x="37" y="433"/>
                    <a:pt x="105" y="384"/>
                    <a:pt x="148" y="349"/>
                  </a:cubicBezTo>
                  <a:cubicBezTo>
                    <a:pt x="210" y="299"/>
                    <a:pt x="224" y="255"/>
                    <a:pt x="204" y="183"/>
                  </a:cubicBezTo>
                  <a:cubicBezTo>
                    <a:pt x="183" y="112"/>
                    <a:pt x="85" y="83"/>
                    <a:pt x="85" y="83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0"/>
                    <a:pt x="10" y="40"/>
                    <a:pt x="12" y="39"/>
                  </a:cubicBezTo>
                  <a:cubicBezTo>
                    <a:pt x="133" y="0"/>
                    <a:pt x="263" y="68"/>
                    <a:pt x="302" y="189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íṣḷiḑe"/>
            <p:cNvSpPr/>
            <p:nvPr/>
          </p:nvSpPr>
          <p:spPr bwMode="auto">
            <a:xfrm>
              <a:off x="4317460" y="3870860"/>
              <a:ext cx="1045132" cy="746523"/>
            </a:xfrm>
            <a:custGeom>
              <a:avLst/>
              <a:gdLst>
                <a:gd name="T0" fmla="*/ 3 w 249"/>
                <a:gd name="T1" fmla="*/ 148 h 178"/>
                <a:gd name="T2" fmla="*/ 7 w 249"/>
                <a:gd name="T3" fmla="*/ 133 h 178"/>
                <a:gd name="T4" fmla="*/ 66 w 249"/>
                <a:gd name="T5" fmla="*/ 99 h 178"/>
                <a:gd name="T6" fmla="*/ 11 w 249"/>
                <a:gd name="T7" fmla="*/ 91 h 178"/>
                <a:gd name="T8" fmla="*/ 2 w 249"/>
                <a:gd name="T9" fmla="*/ 79 h 178"/>
                <a:gd name="T10" fmla="*/ 14 w 249"/>
                <a:gd name="T11" fmla="*/ 69 h 178"/>
                <a:gd name="T12" fmla="*/ 96 w 249"/>
                <a:gd name="T13" fmla="*/ 81 h 178"/>
                <a:gd name="T14" fmla="*/ 232 w 249"/>
                <a:gd name="T15" fmla="*/ 3 h 178"/>
                <a:gd name="T16" fmla="*/ 246 w 249"/>
                <a:gd name="T17" fmla="*/ 7 h 178"/>
                <a:gd name="T18" fmla="*/ 245 w 249"/>
                <a:gd name="T19" fmla="*/ 19 h 178"/>
                <a:gd name="T20" fmla="*/ 242 w 249"/>
                <a:gd name="T21" fmla="*/ 22 h 178"/>
                <a:gd name="T22" fmla="*/ 130 w 249"/>
                <a:gd name="T23" fmla="*/ 87 h 178"/>
                <a:gd name="T24" fmla="*/ 129 w 249"/>
                <a:gd name="T25" fmla="*/ 89 h 178"/>
                <a:gd name="T26" fmla="*/ 97 w 249"/>
                <a:gd name="T27" fmla="*/ 170 h 178"/>
                <a:gd name="T28" fmla="*/ 83 w 249"/>
                <a:gd name="T29" fmla="*/ 176 h 178"/>
                <a:gd name="T30" fmla="*/ 77 w 249"/>
                <a:gd name="T31" fmla="*/ 161 h 178"/>
                <a:gd name="T32" fmla="*/ 100 w 249"/>
                <a:gd name="T33" fmla="*/ 104 h 178"/>
                <a:gd name="T34" fmla="*/ 18 w 249"/>
                <a:gd name="T35" fmla="*/ 152 h 178"/>
                <a:gd name="T36" fmla="*/ 3 w 249"/>
                <a:gd name="T37" fmla="*/ 14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9" h="178">
                  <a:moveTo>
                    <a:pt x="3" y="148"/>
                  </a:moveTo>
                  <a:cubicBezTo>
                    <a:pt x="0" y="142"/>
                    <a:pt x="2" y="136"/>
                    <a:pt x="7" y="133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1" y="91"/>
                    <a:pt x="11" y="91"/>
                    <a:pt x="11" y="91"/>
                  </a:cubicBezTo>
                  <a:cubicBezTo>
                    <a:pt x="5" y="90"/>
                    <a:pt x="1" y="85"/>
                    <a:pt x="2" y="79"/>
                  </a:cubicBezTo>
                  <a:cubicBezTo>
                    <a:pt x="3" y="73"/>
                    <a:pt x="8" y="69"/>
                    <a:pt x="14" y="69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232" y="3"/>
                    <a:pt x="232" y="3"/>
                    <a:pt x="232" y="3"/>
                  </a:cubicBezTo>
                  <a:cubicBezTo>
                    <a:pt x="237" y="0"/>
                    <a:pt x="243" y="2"/>
                    <a:pt x="246" y="7"/>
                  </a:cubicBezTo>
                  <a:cubicBezTo>
                    <a:pt x="249" y="11"/>
                    <a:pt x="248" y="16"/>
                    <a:pt x="245" y="19"/>
                  </a:cubicBezTo>
                  <a:cubicBezTo>
                    <a:pt x="245" y="20"/>
                    <a:pt x="244" y="21"/>
                    <a:pt x="242" y="22"/>
                  </a:cubicBezTo>
                  <a:cubicBezTo>
                    <a:pt x="130" y="87"/>
                    <a:pt x="130" y="87"/>
                    <a:pt x="130" y="87"/>
                  </a:cubicBezTo>
                  <a:cubicBezTo>
                    <a:pt x="130" y="88"/>
                    <a:pt x="130" y="88"/>
                    <a:pt x="129" y="89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95" y="175"/>
                    <a:pt x="88" y="178"/>
                    <a:pt x="83" y="176"/>
                  </a:cubicBezTo>
                  <a:cubicBezTo>
                    <a:pt x="77" y="173"/>
                    <a:pt x="75" y="167"/>
                    <a:pt x="77" y="161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3" y="155"/>
                    <a:pt x="6" y="153"/>
                    <a:pt x="3" y="148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ṩľïḍé"/>
            <p:cNvSpPr/>
            <p:nvPr/>
          </p:nvSpPr>
          <p:spPr bwMode="auto">
            <a:xfrm>
              <a:off x="4002710" y="3943495"/>
              <a:ext cx="990657" cy="895827"/>
            </a:xfrm>
            <a:custGeom>
              <a:avLst/>
              <a:gdLst>
                <a:gd name="T0" fmla="*/ 185 w 236"/>
                <a:gd name="T1" fmla="*/ 3 h 214"/>
                <a:gd name="T2" fmla="*/ 236 w 236"/>
                <a:gd name="T3" fmla="*/ 86 h 214"/>
                <a:gd name="T4" fmla="*/ 194 w 236"/>
                <a:gd name="T5" fmla="*/ 106 h 214"/>
                <a:gd name="T6" fmla="*/ 148 w 236"/>
                <a:gd name="T7" fmla="*/ 181 h 214"/>
                <a:gd name="T8" fmla="*/ 10 w 236"/>
                <a:gd name="T9" fmla="*/ 115 h 214"/>
                <a:gd name="T10" fmla="*/ 120 w 236"/>
                <a:gd name="T11" fmla="*/ 45 h 214"/>
                <a:gd name="T12" fmla="*/ 73 w 236"/>
                <a:gd name="T13" fmla="*/ 29 h 214"/>
                <a:gd name="T14" fmla="*/ 151 w 236"/>
                <a:gd name="T15" fmla="*/ 28 h 214"/>
                <a:gd name="T16" fmla="*/ 185 w 236"/>
                <a:gd name="T17" fmla="*/ 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214">
                  <a:moveTo>
                    <a:pt x="185" y="3"/>
                  </a:moveTo>
                  <a:cubicBezTo>
                    <a:pt x="236" y="86"/>
                    <a:pt x="236" y="86"/>
                    <a:pt x="236" y="86"/>
                  </a:cubicBezTo>
                  <a:cubicBezTo>
                    <a:pt x="194" y="106"/>
                    <a:pt x="194" y="106"/>
                    <a:pt x="194" y="106"/>
                  </a:cubicBezTo>
                  <a:cubicBezTo>
                    <a:pt x="194" y="106"/>
                    <a:pt x="176" y="165"/>
                    <a:pt x="148" y="181"/>
                  </a:cubicBezTo>
                  <a:cubicBezTo>
                    <a:pt x="91" y="214"/>
                    <a:pt x="0" y="160"/>
                    <a:pt x="10" y="115"/>
                  </a:cubicBezTo>
                  <a:cubicBezTo>
                    <a:pt x="18" y="81"/>
                    <a:pt x="91" y="38"/>
                    <a:pt x="120" y="45"/>
                  </a:cubicBezTo>
                  <a:cubicBezTo>
                    <a:pt x="120" y="45"/>
                    <a:pt x="76" y="41"/>
                    <a:pt x="73" y="29"/>
                  </a:cubicBezTo>
                  <a:cubicBezTo>
                    <a:pt x="67" y="1"/>
                    <a:pt x="136" y="0"/>
                    <a:pt x="151" y="28"/>
                  </a:cubicBezTo>
                  <a:lnTo>
                    <a:pt x="185" y="3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iṧlïḑè"/>
            <p:cNvSpPr/>
            <p:nvPr/>
          </p:nvSpPr>
          <p:spPr bwMode="auto">
            <a:xfrm>
              <a:off x="4363865" y="4185610"/>
              <a:ext cx="629500" cy="566954"/>
            </a:xfrm>
            <a:custGeom>
              <a:avLst/>
              <a:gdLst>
                <a:gd name="T0" fmla="*/ 132 w 150"/>
                <a:gd name="T1" fmla="*/ 0 h 135"/>
                <a:gd name="T2" fmla="*/ 84 w 150"/>
                <a:gd name="T3" fmla="*/ 24 h 135"/>
                <a:gd name="T4" fmla="*/ 60 w 150"/>
                <a:gd name="T5" fmla="*/ 85 h 135"/>
                <a:gd name="T6" fmla="*/ 0 w 150"/>
                <a:gd name="T7" fmla="*/ 131 h 135"/>
                <a:gd name="T8" fmla="*/ 62 w 150"/>
                <a:gd name="T9" fmla="*/ 123 h 135"/>
                <a:gd name="T10" fmla="*/ 108 w 150"/>
                <a:gd name="T11" fmla="*/ 48 h 135"/>
                <a:gd name="T12" fmla="*/ 150 w 150"/>
                <a:gd name="T13" fmla="*/ 28 h 135"/>
                <a:gd name="T14" fmla="*/ 132 w 150"/>
                <a:gd name="T1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35">
                  <a:moveTo>
                    <a:pt x="132" y="0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74" y="59"/>
                    <a:pt x="60" y="85"/>
                  </a:cubicBezTo>
                  <a:cubicBezTo>
                    <a:pt x="50" y="104"/>
                    <a:pt x="17" y="122"/>
                    <a:pt x="0" y="131"/>
                  </a:cubicBezTo>
                  <a:cubicBezTo>
                    <a:pt x="21" y="135"/>
                    <a:pt x="43" y="134"/>
                    <a:pt x="62" y="123"/>
                  </a:cubicBezTo>
                  <a:cubicBezTo>
                    <a:pt x="90" y="107"/>
                    <a:pt x="108" y="48"/>
                    <a:pt x="108" y="48"/>
                  </a:cubicBezTo>
                  <a:cubicBezTo>
                    <a:pt x="150" y="28"/>
                    <a:pt x="150" y="28"/>
                    <a:pt x="150" y="28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ïṩliḍè"/>
            <p:cNvSpPr/>
            <p:nvPr/>
          </p:nvSpPr>
          <p:spPr bwMode="auto">
            <a:xfrm>
              <a:off x="5427156" y="1229784"/>
              <a:ext cx="2064035" cy="964427"/>
            </a:xfrm>
            <a:custGeom>
              <a:avLst/>
              <a:gdLst>
                <a:gd name="T0" fmla="*/ 0 w 492"/>
                <a:gd name="T1" fmla="*/ 86 h 230"/>
                <a:gd name="T2" fmla="*/ 152 w 492"/>
                <a:gd name="T3" fmla="*/ 8 h 230"/>
                <a:gd name="T4" fmla="*/ 417 w 492"/>
                <a:gd name="T5" fmla="*/ 108 h 230"/>
                <a:gd name="T6" fmla="*/ 492 w 492"/>
                <a:gd name="T7" fmla="*/ 213 h 230"/>
                <a:gd name="T8" fmla="*/ 468 w 492"/>
                <a:gd name="T9" fmla="*/ 230 h 230"/>
                <a:gd name="T10" fmla="*/ 374 w 492"/>
                <a:gd name="T11" fmla="*/ 172 h 230"/>
                <a:gd name="T12" fmla="*/ 365 w 492"/>
                <a:gd name="T13" fmla="*/ 196 h 230"/>
                <a:gd name="T14" fmla="*/ 0 w 492"/>
                <a:gd name="T15" fmla="*/ 8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2" h="230">
                  <a:moveTo>
                    <a:pt x="0" y="86"/>
                  </a:moveTo>
                  <a:cubicBezTo>
                    <a:pt x="0" y="86"/>
                    <a:pt x="70" y="16"/>
                    <a:pt x="152" y="8"/>
                  </a:cubicBezTo>
                  <a:cubicBezTo>
                    <a:pt x="234" y="0"/>
                    <a:pt x="346" y="28"/>
                    <a:pt x="417" y="108"/>
                  </a:cubicBezTo>
                  <a:cubicBezTo>
                    <a:pt x="462" y="159"/>
                    <a:pt x="492" y="213"/>
                    <a:pt x="492" y="213"/>
                  </a:cubicBezTo>
                  <a:cubicBezTo>
                    <a:pt x="468" y="230"/>
                    <a:pt x="468" y="230"/>
                    <a:pt x="468" y="230"/>
                  </a:cubicBezTo>
                  <a:cubicBezTo>
                    <a:pt x="468" y="230"/>
                    <a:pt x="402" y="170"/>
                    <a:pt x="374" y="172"/>
                  </a:cubicBezTo>
                  <a:cubicBezTo>
                    <a:pt x="365" y="172"/>
                    <a:pt x="365" y="196"/>
                    <a:pt x="365" y="196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íṣḷiďé"/>
            <p:cNvSpPr/>
            <p:nvPr/>
          </p:nvSpPr>
          <p:spPr bwMode="auto">
            <a:xfrm>
              <a:off x="6333071" y="1661557"/>
              <a:ext cx="1099609" cy="532654"/>
            </a:xfrm>
            <a:custGeom>
              <a:avLst/>
              <a:gdLst>
                <a:gd name="T0" fmla="*/ 127 w 262"/>
                <a:gd name="T1" fmla="*/ 7 h 127"/>
                <a:gd name="T2" fmla="*/ 0 w 262"/>
                <a:gd name="T3" fmla="*/ 48 h 127"/>
                <a:gd name="T4" fmla="*/ 149 w 262"/>
                <a:gd name="T5" fmla="*/ 93 h 127"/>
                <a:gd name="T6" fmla="*/ 158 w 262"/>
                <a:gd name="T7" fmla="*/ 69 h 127"/>
                <a:gd name="T8" fmla="*/ 252 w 262"/>
                <a:gd name="T9" fmla="*/ 127 h 127"/>
                <a:gd name="T10" fmla="*/ 262 w 262"/>
                <a:gd name="T11" fmla="*/ 120 h 127"/>
                <a:gd name="T12" fmla="*/ 127 w 262"/>
                <a:gd name="T13" fmla="*/ 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27">
                  <a:moveTo>
                    <a:pt x="127" y="7"/>
                  </a:moveTo>
                  <a:cubicBezTo>
                    <a:pt x="62" y="13"/>
                    <a:pt x="20" y="36"/>
                    <a:pt x="0" y="48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49" y="93"/>
                    <a:pt x="149" y="69"/>
                    <a:pt x="158" y="69"/>
                  </a:cubicBezTo>
                  <a:cubicBezTo>
                    <a:pt x="186" y="67"/>
                    <a:pt x="252" y="127"/>
                    <a:pt x="252" y="127"/>
                  </a:cubicBezTo>
                  <a:cubicBezTo>
                    <a:pt x="262" y="120"/>
                    <a:pt x="262" y="120"/>
                    <a:pt x="262" y="120"/>
                  </a:cubicBezTo>
                  <a:cubicBezTo>
                    <a:pt x="247" y="91"/>
                    <a:pt x="195" y="0"/>
                    <a:pt x="127" y="7"/>
                  </a:cubicBez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iś1iḋé"/>
            <p:cNvSpPr/>
            <p:nvPr/>
          </p:nvSpPr>
          <p:spPr bwMode="auto">
            <a:xfrm>
              <a:off x="4914678" y="2617913"/>
              <a:ext cx="3014338" cy="3010303"/>
            </a:xfrm>
            <a:custGeom>
              <a:avLst/>
              <a:gdLst>
                <a:gd name="T0" fmla="*/ 664 w 718"/>
                <a:gd name="T1" fmla="*/ 261 h 718"/>
                <a:gd name="T2" fmla="*/ 457 w 718"/>
                <a:gd name="T3" fmla="*/ 664 h 718"/>
                <a:gd name="T4" fmla="*/ 55 w 718"/>
                <a:gd name="T5" fmla="*/ 457 h 718"/>
                <a:gd name="T6" fmla="*/ 261 w 718"/>
                <a:gd name="T7" fmla="*/ 55 h 718"/>
                <a:gd name="T8" fmla="*/ 664 w 718"/>
                <a:gd name="T9" fmla="*/ 261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8" h="718">
                  <a:moveTo>
                    <a:pt x="664" y="261"/>
                  </a:moveTo>
                  <a:cubicBezTo>
                    <a:pt x="718" y="430"/>
                    <a:pt x="626" y="610"/>
                    <a:pt x="457" y="664"/>
                  </a:cubicBezTo>
                  <a:cubicBezTo>
                    <a:pt x="289" y="718"/>
                    <a:pt x="109" y="626"/>
                    <a:pt x="55" y="457"/>
                  </a:cubicBezTo>
                  <a:cubicBezTo>
                    <a:pt x="0" y="289"/>
                    <a:pt x="93" y="109"/>
                    <a:pt x="261" y="55"/>
                  </a:cubicBezTo>
                  <a:cubicBezTo>
                    <a:pt x="430" y="0"/>
                    <a:pt x="610" y="93"/>
                    <a:pt x="664" y="261"/>
                  </a:cubicBezTo>
                  <a:close/>
                </a:path>
              </a:pathLst>
            </a:custGeom>
            <a:solidFill>
              <a:srgbClr val="E9F1F7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ïśḻiḑe"/>
            <p:cNvSpPr/>
            <p:nvPr/>
          </p:nvSpPr>
          <p:spPr bwMode="auto">
            <a:xfrm>
              <a:off x="5842788" y="2803535"/>
              <a:ext cx="2043859" cy="2423173"/>
            </a:xfrm>
            <a:custGeom>
              <a:avLst/>
              <a:gdLst>
                <a:gd name="T0" fmla="*/ 443 w 487"/>
                <a:gd name="T1" fmla="*/ 217 h 578"/>
                <a:gd name="T2" fmla="*/ 321 w 487"/>
                <a:gd name="T3" fmla="*/ 578 h 578"/>
                <a:gd name="T4" fmla="*/ 387 w 487"/>
                <a:gd name="T5" fmla="*/ 460 h 578"/>
                <a:gd name="T6" fmla="*/ 339 w 487"/>
                <a:gd name="T7" fmla="*/ 390 h 578"/>
                <a:gd name="T8" fmla="*/ 273 w 487"/>
                <a:gd name="T9" fmla="*/ 429 h 578"/>
                <a:gd name="T10" fmla="*/ 264 w 487"/>
                <a:gd name="T11" fmla="*/ 156 h 578"/>
                <a:gd name="T12" fmla="*/ 139 w 487"/>
                <a:gd name="T13" fmla="*/ 197 h 578"/>
                <a:gd name="T14" fmla="*/ 0 w 487"/>
                <a:gd name="T15" fmla="*/ 194 h 578"/>
                <a:gd name="T16" fmla="*/ 193 w 487"/>
                <a:gd name="T17" fmla="*/ 0 h 578"/>
                <a:gd name="T18" fmla="*/ 443 w 487"/>
                <a:gd name="T19" fmla="*/ 21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7" h="578">
                  <a:moveTo>
                    <a:pt x="443" y="217"/>
                  </a:moveTo>
                  <a:cubicBezTo>
                    <a:pt x="487" y="355"/>
                    <a:pt x="434" y="500"/>
                    <a:pt x="321" y="578"/>
                  </a:cubicBezTo>
                  <a:cubicBezTo>
                    <a:pt x="362" y="540"/>
                    <a:pt x="373" y="497"/>
                    <a:pt x="387" y="460"/>
                  </a:cubicBezTo>
                  <a:cubicBezTo>
                    <a:pt x="401" y="423"/>
                    <a:pt x="377" y="364"/>
                    <a:pt x="339" y="390"/>
                  </a:cubicBezTo>
                  <a:cubicBezTo>
                    <a:pt x="302" y="417"/>
                    <a:pt x="273" y="429"/>
                    <a:pt x="273" y="429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177" y="190"/>
                    <a:pt x="139" y="197"/>
                  </a:cubicBezTo>
                  <a:cubicBezTo>
                    <a:pt x="100" y="203"/>
                    <a:pt x="66" y="206"/>
                    <a:pt x="0" y="194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307" y="20"/>
                    <a:pt x="405" y="100"/>
                    <a:pt x="443" y="217"/>
                  </a:cubicBezTo>
                  <a:close/>
                </a:path>
              </a:pathLst>
            </a:custGeom>
            <a:solidFill>
              <a:srgbClr val="D4E2EC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iṥḷídè"/>
            <p:cNvSpPr/>
            <p:nvPr/>
          </p:nvSpPr>
          <p:spPr bwMode="auto">
            <a:xfrm>
              <a:off x="6546940" y="2928628"/>
              <a:ext cx="474144" cy="1489010"/>
            </a:xfrm>
            <a:custGeom>
              <a:avLst/>
              <a:gdLst>
                <a:gd name="T0" fmla="*/ 92 w 113"/>
                <a:gd name="T1" fmla="*/ 0 h 355"/>
                <a:gd name="T2" fmla="*/ 101 w 113"/>
                <a:gd name="T3" fmla="*/ 256 h 355"/>
                <a:gd name="T4" fmla="*/ 22 w 113"/>
                <a:gd name="T5" fmla="*/ 348 h 355"/>
                <a:gd name="T6" fmla="*/ 13 w 113"/>
                <a:gd name="T7" fmla="*/ 355 h 355"/>
                <a:gd name="T8" fmla="*/ 0 w 113"/>
                <a:gd name="T9" fmla="*/ 31 h 355"/>
                <a:gd name="T10" fmla="*/ 92 w 113"/>
                <a:gd name="T1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355">
                  <a:moveTo>
                    <a:pt x="92" y="0"/>
                  </a:moveTo>
                  <a:cubicBezTo>
                    <a:pt x="97" y="54"/>
                    <a:pt x="113" y="214"/>
                    <a:pt x="101" y="256"/>
                  </a:cubicBezTo>
                  <a:cubicBezTo>
                    <a:pt x="86" y="307"/>
                    <a:pt x="52" y="336"/>
                    <a:pt x="22" y="348"/>
                  </a:cubicBezTo>
                  <a:cubicBezTo>
                    <a:pt x="18" y="350"/>
                    <a:pt x="15" y="352"/>
                    <a:pt x="13" y="355"/>
                  </a:cubicBezTo>
                  <a:cubicBezTo>
                    <a:pt x="17" y="212"/>
                    <a:pt x="17" y="85"/>
                    <a:pt x="0" y="31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íşḻïḓê"/>
            <p:cNvSpPr/>
            <p:nvPr/>
          </p:nvSpPr>
          <p:spPr bwMode="auto">
            <a:xfrm>
              <a:off x="6601416" y="2916522"/>
              <a:ext cx="466073" cy="1571734"/>
            </a:xfrm>
            <a:custGeom>
              <a:avLst/>
              <a:gdLst>
                <a:gd name="T0" fmla="*/ 100 w 111"/>
                <a:gd name="T1" fmla="*/ 11 h 375"/>
                <a:gd name="T2" fmla="*/ 111 w 111"/>
                <a:gd name="T3" fmla="*/ 309 h 375"/>
                <a:gd name="T4" fmla="*/ 0 w 111"/>
                <a:gd name="T5" fmla="*/ 375 h 375"/>
                <a:gd name="T6" fmla="*/ 0 w 111"/>
                <a:gd name="T7" fmla="*/ 366 h 375"/>
                <a:gd name="T8" fmla="*/ 0 w 111"/>
                <a:gd name="T9" fmla="*/ 358 h 375"/>
                <a:gd name="T10" fmla="*/ 9 w 111"/>
                <a:gd name="T11" fmla="*/ 351 h 375"/>
                <a:gd name="T12" fmla="*/ 88 w 111"/>
                <a:gd name="T13" fmla="*/ 259 h 375"/>
                <a:gd name="T14" fmla="*/ 79 w 111"/>
                <a:gd name="T15" fmla="*/ 3 h 375"/>
                <a:gd name="T16" fmla="*/ 89 w 111"/>
                <a:gd name="T17" fmla="*/ 0 h 375"/>
                <a:gd name="T18" fmla="*/ 100 w 111"/>
                <a:gd name="T19" fmla="*/ 11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375">
                  <a:moveTo>
                    <a:pt x="100" y="11"/>
                  </a:moveTo>
                  <a:cubicBezTo>
                    <a:pt x="111" y="309"/>
                    <a:pt x="111" y="309"/>
                    <a:pt x="111" y="309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0" y="358"/>
                    <a:pt x="0" y="358"/>
                    <a:pt x="0" y="358"/>
                  </a:cubicBezTo>
                  <a:cubicBezTo>
                    <a:pt x="2" y="355"/>
                    <a:pt x="5" y="353"/>
                    <a:pt x="9" y="351"/>
                  </a:cubicBezTo>
                  <a:cubicBezTo>
                    <a:pt x="39" y="339"/>
                    <a:pt x="73" y="310"/>
                    <a:pt x="88" y="259"/>
                  </a:cubicBezTo>
                  <a:cubicBezTo>
                    <a:pt x="100" y="217"/>
                    <a:pt x="84" y="57"/>
                    <a:pt x="79" y="3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100" y="11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iślíďe"/>
            <p:cNvSpPr/>
            <p:nvPr/>
          </p:nvSpPr>
          <p:spPr bwMode="auto">
            <a:xfrm>
              <a:off x="6601416" y="4207805"/>
              <a:ext cx="474144" cy="423702"/>
            </a:xfrm>
            <a:custGeom>
              <a:avLst/>
              <a:gdLst>
                <a:gd name="T0" fmla="*/ 4 w 235"/>
                <a:gd name="T1" fmla="*/ 210 h 210"/>
                <a:gd name="T2" fmla="*/ 31 w 235"/>
                <a:gd name="T3" fmla="*/ 195 h 210"/>
                <a:gd name="T4" fmla="*/ 35 w 235"/>
                <a:gd name="T5" fmla="*/ 124 h 210"/>
                <a:gd name="T6" fmla="*/ 40 w 235"/>
                <a:gd name="T7" fmla="*/ 203 h 210"/>
                <a:gd name="T8" fmla="*/ 75 w 235"/>
                <a:gd name="T9" fmla="*/ 183 h 210"/>
                <a:gd name="T10" fmla="*/ 81 w 235"/>
                <a:gd name="T11" fmla="*/ 89 h 210"/>
                <a:gd name="T12" fmla="*/ 85 w 235"/>
                <a:gd name="T13" fmla="*/ 176 h 210"/>
                <a:gd name="T14" fmla="*/ 110 w 235"/>
                <a:gd name="T15" fmla="*/ 162 h 210"/>
                <a:gd name="T16" fmla="*/ 125 w 235"/>
                <a:gd name="T17" fmla="*/ 62 h 210"/>
                <a:gd name="T18" fmla="*/ 119 w 235"/>
                <a:gd name="T19" fmla="*/ 149 h 210"/>
                <a:gd name="T20" fmla="*/ 150 w 235"/>
                <a:gd name="T21" fmla="*/ 135 h 210"/>
                <a:gd name="T22" fmla="*/ 160 w 235"/>
                <a:gd name="T23" fmla="*/ 52 h 210"/>
                <a:gd name="T24" fmla="*/ 162 w 235"/>
                <a:gd name="T25" fmla="*/ 120 h 210"/>
                <a:gd name="T26" fmla="*/ 189 w 235"/>
                <a:gd name="T27" fmla="*/ 101 h 210"/>
                <a:gd name="T28" fmla="*/ 194 w 235"/>
                <a:gd name="T29" fmla="*/ 25 h 210"/>
                <a:gd name="T30" fmla="*/ 198 w 235"/>
                <a:gd name="T31" fmla="*/ 97 h 210"/>
                <a:gd name="T32" fmla="*/ 214 w 235"/>
                <a:gd name="T33" fmla="*/ 85 h 210"/>
                <a:gd name="T34" fmla="*/ 217 w 235"/>
                <a:gd name="T35" fmla="*/ 23 h 210"/>
                <a:gd name="T36" fmla="*/ 223 w 235"/>
                <a:gd name="T37" fmla="*/ 79 h 210"/>
                <a:gd name="T38" fmla="*/ 235 w 235"/>
                <a:gd name="T39" fmla="*/ 70 h 210"/>
                <a:gd name="T40" fmla="*/ 231 w 235"/>
                <a:gd name="T41" fmla="*/ 0 h 210"/>
                <a:gd name="T42" fmla="*/ 0 w 235"/>
                <a:gd name="T43" fmla="*/ 133 h 210"/>
                <a:gd name="T44" fmla="*/ 4 w 235"/>
                <a:gd name="T45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5" h="210">
                  <a:moveTo>
                    <a:pt x="4" y="210"/>
                  </a:moveTo>
                  <a:lnTo>
                    <a:pt x="31" y="195"/>
                  </a:lnTo>
                  <a:lnTo>
                    <a:pt x="35" y="124"/>
                  </a:lnTo>
                  <a:lnTo>
                    <a:pt x="40" y="203"/>
                  </a:lnTo>
                  <a:lnTo>
                    <a:pt x="75" y="183"/>
                  </a:lnTo>
                  <a:lnTo>
                    <a:pt x="81" y="89"/>
                  </a:lnTo>
                  <a:lnTo>
                    <a:pt x="85" y="176"/>
                  </a:lnTo>
                  <a:lnTo>
                    <a:pt x="110" y="162"/>
                  </a:lnTo>
                  <a:lnTo>
                    <a:pt x="125" y="62"/>
                  </a:lnTo>
                  <a:lnTo>
                    <a:pt x="119" y="149"/>
                  </a:lnTo>
                  <a:lnTo>
                    <a:pt x="150" y="135"/>
                  </a:lnTo>
                  <a:lnTo>
                    <a:pt x="160" y="52"/>
                  </a:lnTo>
                  <a:lnTo>
                    <a:pt x="162" y="120"/>
                  </a:lnTo>
                  <a:lnTo>
                    <a:pt x="189" y="101"/>
                  </a:lnTo>
                  <a:lnTo>
                    <a:pt x="194" y="25"/>
                  </a:lnTo>
                  <a:lnTo>
                    <a:pt x="198" y="97"/>
                  </a:lnTo>
                  <a:lnTo>
                    <a:pt x="214" y="85"/>
                  </a:lnTo>
                  <a:lnTo>
                    <a:pt x="217" y="23"/>
                  </a:lnTo>
                  <a:lnTo>
                    <a:pt x="223" y="79"/>
                  </a:lnTo>
                  <a:lnTo>
                    <a:pt x="235" y="70"/>
                  </a:lnTo>
                  <a:lnTo>
                    <a:pt x="231" y="0"/>
                  </a:lnTo>
                  <a:lnTo>
                    <a:pt x="0" y="133"/>
                  </a:lnTo>
                  <a:lnTo>
                    <a:pt x="4" y="210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ísļïḓe"/>
            <p:cNvSpPr/>
            <p:nvPr/>
          </p:nvSpPr>
          <p:spPr bwMode="auto">
            <a:xfrm>
              <a:off x="5043807" y="2476679"/>
              <a:ext cx="2039824" cy="1152067"/>
            </a:xfrm>
            <a:custGeom>
              <a:avLst/>
              <a:gdLst>
                <a:gd name="T0" fmla="*/ 0 w 486"/>
                <a:gd name="T1" fmla="*/ 184 h 275"/>
                <a:gd name="T2" fmla="*/ 308 w 486"/>
                <a:gd name="T3" fmla="*/ 85 h 275"/>
                <a:gd name="T4" fmla="*/ 451 w 486"/>
                <a:gd name="T5" fmla="*/ 0 h 275"/>
                <a:gd name="T6" fmla="*/ 486 w 486"/>
                <a:gd name="T7" fmla="*/ 106 h 275"/>
                <a:gd name="T8" fmla="*/ 214 w 486"/>
                <a:gd name="T9" fmla="*/ 258 h 275"/>
                <a:gd name="T10" fmla="*/ 22 w 486"/>
                <a:gd name="T11" fmla="*/ 254 h 275"/>
                <a:gd name="T12" fmla="*/ 0 w 486"/>
                <a:gd name="T13" fmla="*/ 184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75">
                  <a:moveTo>
                    <a:pt x="0" y="184"/>
                  </a:moveTo>
                  <a:cubicBezTo>
                    <a:pt x="84" y="197"/>
                    <a:pt x="211" y="161"/>
                    <a:pt x="308" y="85"/>
                  </a:cubicBezTo>
                  <a:cubicBezTo>
                    <a:pt x="390" y="22"/>
                    <a:pt x="451" y="0"/>
                    <a:pt x="451" y="0"/>
                  </a:cubicBezTo>
                  <a:cubicBezTo>
                    <a:pt x="486" y="106"/>
                    <a:pt x="486" y="106"/>
                    <a:pt x="486" y="106"/>
                  </a:cubicBezTo>
                  <a:cubicBezTo>
                    <a:pt x="486" y="106"/>
                    <a:pt x="373" y="228"/>
                    <a:pt x="214" y="258"/>
                  </a:cubicBezTo>
                  <a:cubicBezTo>
                    <a:pt x="127" y="275"/>
                    <a:pt x="22" y="254"/>
                    <a:pt x="22" y="254"/>
                  </a:cubicBezTo>
                  <a:lnTo>
                    <a:pt x="0" y="184"/>
                  </a:lnTo>
                  <a:close/>
                </a:path>
              </a:pathLst>
            </a:custGeom>
            <a:solidFill>
              <a:srgbClr val="FF1F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îSļîde"/>
            <p:cNvSpPr/>
            <p:nvPr/>
          </p:nvSpPr>
          <p:spPr bwMode="auto">
            <a:xfrm>
              <a:off x="5124512" y="2807570"/>
              <a:ext cx="1959119" cy="821176"/>
            </a:xfrm>
            <a:custGeom>
              <a:avLst/>
              <a:gdLst>
                <a:gd name="T0" fmla="*/ 467 w 467"/>
                <a:gd name="T1" fmla="*/ 27 h 196"/>
                <a:gd name="T2" fmla="*/ 195 w 467"/>
                <a:gd name="T3" fmla="*/ 179 h 196"/>
                <a:gd name="T4" fmla="*/ 3 w 467"/>
                <a:gd name="T5" fmla="*/ 175 h 196"/>
                <a:gd name="T6" fmla="*/ 0 w 467"/>
                <a:gd name="T7" fmla="*/ 164 h 196"/>
                <a:gd name="T8" fmla="*/ 223 w 467"/>
                <a:gd name="T9" fmla="*/ 146 h 196"/>
                <a:gd name="T10" fmla="*/ 445 w 467"/>
                <a:gd name="T11" fmla="*/ 10 h 196"/>
                <a:gd name="T12" fmla="*/ 458 w 467"/>
                <a:gd name="T13" fmla="*/ 0 h 196"/>
                <a:gd name="T14" fmla="*/ 467 w 467"/>
                <a:gd name="T15" fmla="*/ 2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7" h="196">
                  <a:moveTo>
                    <a:pt x="467" y="27"/>
                  </a:moveTo>
                  <a:cubicBezTo>
                    <a:pt x="467" y="27"/>
                    <a:pt x="354" y="149"/>
                    <a:pt x="195" y="179"/>
                  </a:cubicBezTo>
                  <a:cubicBezTo>
                    <a:pt x="108" y="196"/>
                    <a:pt x="3" y="175"/>
                    <a:pt x="3" y="17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45" y="167"/>
                    <a:pt x="169" y="169"/>
                    <a:pt x="223" y="146"/>
                  </a:cubicBezTo>
                  <a:cubicBezTo>
                    <a:pt x="333" y="99"/>
                    <a:pt x="372" y="64"/>
                    <a:pt x="445" y="10"/>
                  </a:cubicBezTo>
                  <a:cubicBezTo>
                    <a:pt x="450" y="6"/>
                    <a:pt x="454" y="3"/>
                    <a:pt x="458" y="0"/>
                  </a:cubicBezTo>
                  <a:lnTo>
                    <a:pt x="467" y="27"/>
                  </a:lnTo>
                  <a:close/>
                </a:path>
              </a:pathLst>
            </a:custGeom>
            <a:solidFill>
              <a:srgbClr val="EA1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îŝḻïďê"/>
            <p:cNvSpPr/>
            <p:nvPr/>
          </p:nvSpPr>
          <p:spPr bwMode="auto">
            <a:xfrm>
              <a:off x="5786294" y="3876914"/>
              <a:ext cx="151323" cy="149305"/>
            </a:xfrm>
            <a:custGeom>
              <a:avLst/>
              <a:gdLst>
                <a:gd name="T0" fmla="*/ 33 w 36"/>
                <a:gd name="T1" fmla="*/ 13 h 36"/>
                <a:gd name="T2" fmla="*/ 22 w 36"/>
                <a:gd name="T3" fmla="*/ 33 h 36"/>
                <a:gd name="T4" fmla="*/ 2 w 36"/>
                <a:gd name="T5" fmla="*/ 22 h 36"/>
                <a:gd name="T6" fmla="*/ 13 w 36"/>
                <a:gd name="T7" fmla="*/ 2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0"/>
                    <a:pt x="22" y="33"/>
                  </a:cubicBezTo>
                  <a:cubicBezTo>
                    <a:pt x="14" y="36"/>
                    <a:pt x="5" y="31"/>
                    <a:pt x="2" y="22"/>
                  </a:cubicBezTo>
                  <a:cubicBezTo>
                    <a:pt x="0" y="14"/>
                    <a:pt x="4" y="5"/>
                    <a:pt x="13" y="2"/>
                  </a:cubicBezTo>
                  <a:cubicBezTo>
                    <a:pt x="21" y="0"/>
                    <a:pt x="30" y="4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îşļíďê"/>
            <p:cNvSpPr/>
            <p:nvPr/>
          </p:nvSpPr>
          <p:spPr bwMode="auto">
            <a:xfrm>
              <a:off x="5828664" y="4236052"/>
              <a:ext cx="151323" cy="151323"/>
            </a:xfrm>
            <a:custGeom>
              <a:avLst/>
              <a:gdLst>
                <a:gd name="T0" fmla="*/ 34 w 36"/>
                <a:gd name="T1" fmla="*/ 13 h 36"/>
                <a:gd name="T2" fmla="*/ 23 w 36"/>
                <a:gd name="T3" fmla="*/ 33 h 36"/>
                <a:gd name="T4" fmla="*/ 3 w 36"/>
                <a:gd name="T5" fmla="*/ 23 h 36"/>
                <a:gd name="T6" fmla="*/ 13 w 36"/>
                <a:gd name="T7" fmla="*/ 3 h 36"/>
                <a:gd name="T8" fmla="*/ 34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4" y="13"/>
                  </a:moveTo>
                  <a:cubicBezTo>
                    <a:pt x="36" y="21"/>
                    <a:pt x="32" y="30"/>
                    <a:pt x="23" y="33"/>
                  </a:cubicBezTo>
                  <a:cubicBezTo>
                    <a:pt x="15" y="36"/>
                    <a:pt x="6" y="31"/>
                    <a:pt x="3" y="23"/>
                  </a:cubicBezTo>
                  <a:cubicBezTo>
                    <a:pt x="0" y="14"/>
                    <a:pt x="5" y="5"/>
                    <a:pt x="13" y="3"/>
                  </a:cubicBezTo>
                  <a:cubicBezTo>
                    <a:pt x="22" y="0"/>
                    <a:pt x="31" y="4"/>
                    <a:pt x="34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ïśļíďê"/>
            <p:cNvSpPr/>
            <p:nvPr/>
          </p:nvSpPr>
          <p:spPr bwMode="auto">
            <a:xfrm>
              <a:off x="6010250" y="4566943"/>
              <a:ext cx="151323" cy="151323"/>
            </a:xfrm>
            <a:custGeom>
              <a:avLst/>
              <a:gdLst>
                <a:gd name="T0" fmla="*/ 33 w 36"/>
                <a:gd name="T1" fmla="*/ 13 h 36"/>
                <a:gd name="T2" fmla="*/ 23 w 36"/>
                <a:gd name="T3" fmla="*/ 33 h 36"/>
                <a:gd name="T4" fmla="*/ 2 w 36"/>
                <a:gd name="T5" fmla="*/ 23 h 36"/>
                <a:gd name="T6" fmla="*/ 13 w 36"/>
                <a:gd name="T7" fmla="*/ 3 h 36"/>
                <a:gd name="T8" fmla="*/ 33 w 36"/>
                <a:gd name="T9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3" y="13"/>
                  </a:moveTo>
                  <a:cubicBezTo>
                    <a:pt x="36" y="21"/>
                    <a:pt x="31" y="31"/>
                    <a:pt x="23" y="33"/>
                  </a:cubicBezTo>
                  <a:cubicBezTo>
                    <a:pt x="14" y="36"/>
                    <a:pt x="5" y="31"/>
                    <a:pt x="2" y="23"/>
                  </a:cubicBezTo>
                  <a:cubicBezTo>
                    <a:pt x="0" y="14"/>
                    <a:pt x="4" y="5"/>
                    <a:pt x="13" y="3"/>
                  </a:cubicBezTo>
                  <a:cubicBezTo>
                    <a:pt x="21" y="0"/>
                    <a:pt x="30" y="5"/>
                    <a:pt x="33" y="13"/>
                  </a:cubicBezTo>
                  <a:close/>
                </a:path>
              </a:pathLst>
            </a:cu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íṩľïḓè"/>
            <p:cNvSpPr/>
            <p:nvPr/>
          </p:nvSpPr>
          <p:spPr bwMode="auto">
            <a:xfrm>
              <a:off x="5078106" y="2252721"/>
              <a:ext cx="617395" cy="286503"/>
            </a:xfrm>
            <a:custGeom>
              <a:avLst/>
              <a:gdLst>
                <a:gd name="T0" fmla="*/ 6 w 147"/>
                <a:gd name="T1" fmla="*/ 22 h 68"/>
                <a:gd name="T2" fmla="*/ 22 w 147"/>
                <a:gd name="T3" fmla="*/ 5 h 68"/>
                <a:gd name="T4" fmla="*/ 119 w 147"/>
                <a:gd name="T5" fmla="*/ 5 h 68"/>
                <a:gd name="T6" fmla="*/ 106 w 147"/>
                <a:gd name="T7" fmla="*/ 64 h 68"/>
                <a:gd name="T8" fmla="*/ 6 w 147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68">
                  <a:moveTo>
                    <a:pt x="6" y="22"/>
                  </a:move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47" y="11"/>
                    <a:pt x="147" y="68"/>
                    <a:pt x="106" y="64"/>
                  </a:cubicBezTo>
                  <a:cubicBezTo>
                    <a:pt x="56" y="49"/>
                    <a:pt x="13" y="33"/>
                    <a:pt x="6" y="22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îṡḻîḓê"/>
            <p:cNvSpPr/>
            <p:nvPr/>
          </p:nvSpPr>
          <p:spPr bwMode="auto">
            <a:xfrm>
              <a:off x="5078106" y="2252721"/>
              <a:ext cx="579060" cy="256240"/>
            </a:xfrm>
            <a:custGeom>
              <a:avLst/>
              <a:gdLst>
                <a:gd name="T0" fmla="*/ 138 w 138"/>
                <a:gd name="T1" fmla="*/ 27 h 61"/>
                <a:gd name="T2" fmla="*/ 135 w 138"/>
                <a:gd name="T3" fmla="*/ 36 h 61"/>
                <a:gd name="T4" fmla="*/ 121 w 138"/>
                <a:gd name="T5" fmla="*/ 54 h 61"/>
                <a:gd name="T6" fmla="*/ 93 w 138"/>
                <a:gd name="T7" fmla="*/ 52 h 61"/>
                <a:gd name="T8" fmla="*/ 90 w 138"/>
                <a:gd name="T9" fmla="*/ 40 h 61"/>
                <a:gd name="T10" fmla="*/ 85 w 138"/>
                <a:gd name="T11" fmla="*/ 19 h 61"/>
                <a:gd name="T12" fmla="*/ 79 w 138"/>
                <a:gd name="T13" fmla="*/ 46 h 61"/>
                <a:gd name="T14" fmla="*/ 58 w 138"/>
                <a:gd name="T15" fmla="*/ 40 h 61"/>
                <a:gd name="T16" fmla="*/ 59 w 138"/>
                <a:gd name="T17" fmla="*/ 25 h 61"/>
                <a:gd name="T18" fmla="*/ 55 w 138"/>
                <a:gd name="T19" fmla="*/ 14 h 61"/>
                <a:gd name="T20" fmla="*/ 47 w 138"/>
                <a:gd name="T21" fmla="*/ 33 h 61"/>
                <a:gd name="T22" fmla="*/ 6 w 138"/>
                <a:gd name="T23" fmla="*/ 22 h 61"/>
                <a:gd name="T24" fmla="*/ 22 w 138"/>
                <a:gd name="T25" fmla="*/ 5 h 61"/>
                <a:gd name="T26" fmla="*/ 119 w 138"/>
                <a:gd name="T27" fmla="*/ 5 h 61"/>
                <a:gd name="T28" fmla="*/ 138 w 138"/>
                <a:gd name="T29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61">
                  <a:moveTo>
                    <a:pt x="138" y="27"/>
                  </a:moveTo>
                  <a:cubicBezTo>
                    <a:pt x="137" y="29"/>
                    <a:pt x="136" y="33"/>
                    <a:pt x="135" y="36"/>
                  </a:cubicBezTo>
                  <a:cubicBezTo>
                    <a:pt x="133" y="46"/>
                    <a:pt x="133" y="47"/>
                    <a:pt x="121" y="54"/>
                  </a:cubicBezTo>
                  <a:cubicBezTo>
                    <a:pt x="109" y="61"/>
                    <a:pt x="99" y="53"/>
                    <a:pt x="93" y="52"/>
                  </a:cubicBezTo>
                  <a:cubicBezTo>
                    <a:pt x="88" y="52"/>
                    <a:pt x="90" y="47"/>
                    <a:pt x="90" y="40"/>
                  </a:cubicBezTo>
                  <a:cubicBezTo>
                    <a:pt x="91" y="33"/>
                    <a:pt x="87" y="22"/>
                    <a:pt x="85" y="19"/>
                  </a:cubicBezTo>
                  <a:cubicBezTo>
                    <a:pt x="83" y="17"/>
                    <a:pt x="83" y="41"/>
                    <a:pt x="79" y="46"/>
                  </a:cubicBezTo>
                  <a:cubicBezTo>
                    <a:pt x="74" y="51"/>
                    <a:pt x="65" y="41"/>
                    <a:pt x="58" y="40"/>
                  </a:cubicBezTo>
                  <a:cubicBezTo>
                    <a:pt x="52" y="39"/>
                    <a:pt x="59" y="35"/>
                    <a:pt x="59" y="25"/>
                  </a:cubicBezTo>
                  <a:cubicBezTo>
                    <a:pt x="60" y="16"/>
                    <a:pt x="55" y="14"/>
                    <a:pt x="55" y="14"/>
                  </a:cubicBezTo>
                  <a:cubicBezTo>
                    <a:pt x="55" y="14"/>
                    <a:pt x="53" y="29"/>
                    <a:pt x="47" y="33"/>
                  </a:cubicBezTo>
                  <a:cubicBezTo>
                    <a:pt x="41" y="38"/>
                    <a:pt x="23" y="27"/>
                    <a:pt x="6" y="22"/>
                  </a:cubicBezTo>
                  <a:cubicBezTo>
                    <a:pt x="0" y="13"/>
                    <a:pt x="17" y="6"/>
                    <a:pt x="22" y="5"/>
                  </a:cubicBezTo>
                  <a:cubicBezTo>
                    <a:pt x="51" y="0"/>
                    <a:pt x="77" y="0"/>
                    <a:pt x="119" y="5"/>
                  </a:cubicBezTo>
                  <a:cubicBezTo>
                    <a:pt x="129" y="7"/>
                    <a:pt x="136" y="16"/>
                    <a:pt x="138" y="27"/>
                  </a:cubicBezTo>
                  <a:close/>
                </a:path>
              </a:pathLst>
            </a:cu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ïṣḻîḋê"/>
            <p:cNvSpPr/>
            <p:nvPr/>
          </p:nvSpPr>
          <p:spPr bwMode="auto">
            <a:xfrm>
              <a:off x="5102317" y="2313250"/>
              <a:ext cx="566954" cy="234045"/>
            </a:xfrm>
            <a:custGeom>
              <a:avLst/>
              <a:gdLst>
                <a:gd name="T0" fmla="*/ 100 w 135"/>
                <a:gd name="T1" fmla="*/ 50 h 56"/>
                <a:gd name="T2" fmla="*/ 0 w 135"/>
                <a:gd name="T3" fmla="*/ 8 h 56"/>
                <a:gd name="T4" fmla="*/ 41 w 135"/>
                <a:gd name="T5" fmla="*/ 19 h 56"/>
                <a:gd name="T6" fmla="*/ 49 w 135"/>
                <a:gd name="T7" fmla="*/ 0 h 56"/>
                <a:gd name="T8" fmla="*/ 53 w 135"/>
                <a:gd name="T9" fmla="*/ 11 h 56"/>
                <a:gd name="T10" fmla="*/ 52 w 135"/>
                <a:gd name="T11" fmla="*/ 26 h 56"/>
                <a:gd name="T12" fmla="*/ 73 w 135"/>
                <a:gd name="T13" fmla="*/ 32 h 56"/>
                <a:gd name="T14" fmla="*/ 79 w 135"/>
                <a:gd name="T15" fmla="*/ 5 h 56"/>
                <a:gd name="T16" fmla="*/ 84 w 135"/>
                <a:gd name="T17" fmla="*/ 26 h 56"/>
                <a:gd name="T18" fmla="*/ 87 w 135"/>
                <a:gd name="T19" fmla="*/ 38 h 56"/>
                <a:gd name="T20" fmla="*/ 129 w 135"/>
                <a:gd name="T21" fmla="*/ 22 h 56"/>
                <a:gd name="T22" fmla="*/ 132 w 135"/>
                <a:gd name="T23" fmla="*/ 13 h 56"/>
                <a:gd name="T24" fmla="*/ 100 w 135"/>
                <a:gd name="T2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56">
                  <a:moveTo>
                    <a:pt x="100" y="50"/>
                  </a:moveTo>
                  <a:cubicBezTo>
                    <a:pt x="50" y="35"/>
                    <a:pt x="7" y="19"/>
                    <a:pt x="0" y="8"/>
                  </a:cubicBezTo>
                  <a:cubicBezTo>
                    <a:pt x="17" y="13"/>
                    <a:pt x="35" y="24"/>
                    <a:pt x="41" y="19"/>
                  </a:cubicBezTo>
                  <a:cubicBezTo>
                    <a:pt x="47" y="15"/>
                    <a:pt x="49" y="0"/>
                    <a:pt x="49" y="0"/>
                  </a:cubicBezTo>
                  <a:cubicBezTo>
                    <a:pt x="49" y="0"/>
                    <a:pt x="54" y="2"/>
                    <a:pt x="53" y="11"/>
                  </a:cubicBezTo>
                  <a:cubicBezTo>
                    <a:pt x="53" y="21"/>
                    <a:pt x="46" y="25"/>
                    <a:pt x="52" y="26"/>
                  </a:cubicBezTo>
                  <a:cubicBezTo>
                    <a:pt x="59" y="27"/>
                    <a:pt x="68" y="37"/>
                    <a:pt x="73" y="32"/>
                  </a:cubicBezTo>
                  <a:cubicBezTo>
                    <a:pt x="77" y="27"/>
                    <a:pt x="77" y="3"/>
                    <a:pt x="79" y="5"/>
                  </a:cubicBezTo>
                  <a:cubicBezTo>
                    <a:pt x="81" y="8"/>
                    <a:pt x="85" y="19"/>
                    <a:pt x="84" y="26"/>
                  </a:cubicBezTo>
                  <a:cubicBezTo>
                    <a:pt x="84" y="33"/>
                    <a:pt x="82" y="38"/>
                    <a:pt x="87" y="38"/>
                  </a:cubicBezTo>
                  <a:cubicBezTo>
                    <a:pt x="88" y="38"/>
                    <a:pt x="120" y="56"/>
                    <a:pt x="129" y="22"/>
                  </a:cubicBezTo>
                  <a:cubicBezTo>
                    <a:pt x="130" y="19"/>
                    <a:pt x="131" y="15"/>
                    <a:pt x="132" y="13"/>
                  </a:cubicBezTo>
                  <a:cubicBezTo>
                    <a:pt x="135" y="31"/>
                    <a:pt x="126" y="53"/>
                    <a:pt x="100" y="50"/>
                  </a:cubicBezTo>
                  <a:close/>
                </a:path>
              </a:pathLst>
            </a:custGeom>
            <a:solidFill>
              <a:srgbClr val="F491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ïslíḑê"/>
            <p:cNvSpPr/>
            <p:nvPr/>
          </p:nvSpPr>
          <p:spPr bwMode="auto">
            <a:xfrm>
              <a:off x="5191093" y="1411371"/>
              <a:ext cx="1801744" cy="905916"/>
            </a:xfrm>
            <a:custGeom>
              <a:avLst/>
              <a:gdLst>
                <a:gd name="T0" fmla="*/ 0 w 429"/>
                <a:gd name="T1" fmla="*/ 110 h 216"/>
                <a:gd name="T2" fmla="*/ 415 w 429"/>
                <a:gd name="T3" fmla="*/ 216 h 216"/>
                <a:gd name="T4" fmla="*/ 429 w 429"/>
                <a:gd name="T5" fmla="*/ 146 h 216"/>
                <a:gd name="T6" fmla="*/ 36 w 429"/>
                <a:gd name="T7" fmla="*/ 0 h 216"/>
                <a:gd name="T8" fmla="*/ 0 w 429"/>
                <a:gd name="T9" fmla="*/ 1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216">
                  <a:moveTo>
                    <a:pt x="0" y="110"/>
                  </a:moveTo>
                  <a:cubicBezTo>
                    <a:pt x="145" y="172"/>
                    <a:pt x="221" y="198"/>
                    <a:pt x="415" y="216"/>
                  </a:cubicBezTo>
                  <a:cubicBezTo>
                    <a:pt x="429" y="146"/>
                    <a:pt x="429" y="146"/>
                    <a:pt x="429" y="146"/>
                  </a:cubicBezTo>
                  <a:cubicBezTo>
                    <a:pt x="244" y="112"/>
                    <a:pt x="102" y="50"/>
                    <a:pt x="36" y="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íşlîdè"/>
            <p:cNvSpPr/>
            <p:nvPr/>
          </p:nvSpPr>
          <p:spPr bwMode="auto">
            <a:xfrm>
              <a:off x="5191093" y="1843143"/>
              <a:ext cx="1801744" cy="474144"/>
            </a:xfrm>
            <a:custGeom>
              <a:avLst/>
              <a:gdLst>
                <a:gd name="T0" fmla="*/ 429 w 429"/>
                <a:gd name="T1" fmla="*/ 43 h 113"/>
                <a:gd name="T2" fmla="*/ 415 w 429"/>
                <a:gd name="T3" fmla="*/ 113 h 113"/>
                <a:gd name="T4" fmla="*/ 0 w 429"/>
                <a:gd name="T5" fmla="*/ 7 h 113"/>
                <a:gd name="T6" fmla="*/ 2 w 429"/>
                <a:gd name="T7" fmla="*/ 0 h 113"/>
                <a:gd name="T8" fmla="*/ 289 w 429"/>
                <a:gd name="T9" fmla="*/ 78 h 113"/>
                <a:gd name="T10" fmla="*/ 397 w 429"/>
                <a:gd name="T11" fmla="*/ 66 h 113"/>
                <a:gd name="T12" fmla="*/ 419 w 429"/>
                <a:gd name="T13" fmla="*/ 41 h 113"/>
                <a:gd name="T14" fmla="*/ 429 w 429"/>
                <a:gd name="T15" fmla="*/ 4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9" h="113">
                  <a:moveTo>
                    <a:pt x="429" y="43"/>
                  </a:moveTo>
                  <a:cubicBezTo>
                    <a:pt x="415" y="113"/>
                    <a:pt x="415" y="113"/>
                    <a:pt x="415" y="113"/>
                  </a:cubicBezTo>
                  <a:cubicBezTo>
                    <a:pt x="221" y="95"/>
                    <a:pt x="145" y="69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7" y="19"/>
                    <a:pt x="193" y="72"/>
                    <a:pt x="289" y="78"/>
                  </a:cubicBezTo>
                  <a:cubicBezTo>
                    <a:pt x="324" y="80"/>
                    <a:pt x="376" y="85"/>
                    <a:pt x="397" y="66"/>
                  </a:cubicBezTo>
                  <a:cubicBezTo>
                    <a:pt x="407" y="58"/>
                    <a:pt x="415" y="51"/>
                    <a:pt x="419" y="41"/>
                  </a:cubicBezTo>
                  <a:cubicBezTo>
                    <a:pt x="422" y="42"/>
                    <a:pt x="425" y="43"/>
                    <a:pt x="429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îś1îḍé"/>
            <p:cNvSpPr/>
            <p:nvPr/>
          </p:nvSpPr>
          <p:spPr bwMode="auto">
            <a:xfrm>
              <a:off x="7311622" y="2057012"/>
              <a:ext cx="377297" cy="369227"/>
            </a:xfrm>
            <a:custGeom>
              <a:avLst/>
              <a:gdLst>
                <a:gd name="T0" fmla="*/ 83 w 90"/>
                <a:gd name="T1" fmla="*/ 57 h 88"/>
                <a:gd name="T2" fmla="*/ 33 w 90"/>
                <a:gd name="T3" fmla="*/ 81 h 88"/>
                <a:gd name="T4" fmla="*/ 7 w 90"/>
                <a:gd name="T5" fmla="*/ 32 h 88"/>
                <a:gd name="T6" fmla="*/ 57 w 90"/>
                <a:gd name="T7" fmla="*/ 7 h 88"/>
                <a:gd name="T8" fmla="*/ 83 w 90"/>
                <a:gd name="T9" fmla="*/ 5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8">
                  <a:moveTo>
                    <a:pt x="83" y="57"/>
                  </a:moveTo>
                  <a:cubicBezTo>
                    <a:pt x="77" y="77"/>
                    <a:pt x="54" y="88"/>
                    <a:pt x="33" y="81"/>
                  </a:cubicBezTo>
                  <a:cubicBezTo>
                    <a:pt x="12" y="74"/>
                    <a:pt x="0" y="52"/>
                    <a:pt x="7" y="32"/>
                  </a:cubicBezTo>
                  <a:cubicBezTo>
                    <a:pt x="13" y="11"/>
                    <a:pt x="36" y="0"/>
                    <a:pt x="57" y="7"/>
                  </a:cubicBezTo>
                  <a:cubicBezTo>
                    <a:pt x="78" y="14"/>
                    <a:pt x="90" y="36"/>
                    <a:pt x="83" y="57"/>
                  </a:cubicBezTo>
                  <a:close/>
                </a:path>
              </a:pathLst>
            </a:custGeom>
            <a:solidFill>
              <a:srgbClr val="FCF9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ïšḻîḍé"/>
            <p:cNvSpPr/>
            <p:nvPr/>
          </p:nvSpPr>
          <p:spPr bwMode="auto">
            <a:xfrm>
              <a:off x="7353992" y="2115523"/>
              <a:ext cx="330891" cy="310715"/>
            </a:xfrm>
            <a:custGeom>
              <a:avLst/>
              <a:gdLst>
                <a:gd name="T0" fmla="*/ 73 w 79"/>
                <a:gd name="T1" fmla="*/ 43 h 74"/>
                <a:gd name="T2" fmla="*/ 23 w 79"/>
                <a:gd name="T3" fmla="*/ 67 h 74"/>
                <a:gd name="T4" fmla="*/ 0 w 79"/>
                <a:gd name="T5" fmla="*/ 49 h 74"/>
                <a:gd name="T6" fmla="*/ 50 w 79"/>
                <a:gd name="T7" fmla="*/ 50 h 74"/>
                <a:gd name="T8" fmla="*/ 60 w 79"/>
                <a:gd name="T9" fmla="*/ 0 h 74"/>
                <a:gd name="T10" fmla="*/ 73 w 79"/>
                <a:gd name="T11" fmla="*/ 4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74">
                  <a:moveTo>
                    <a:pt x="73" y="43"/>
                  </a:moveTo>
                  <a:cubicBezTo>
                    <a:pt x="67" y="63"/>
                    <a:pt x="44" y="74"/>
                    <a:pt x="23" y="67"/>
                  </a:cubicBezTo>
                  <a:cubicBezTo>
                    <a:pt x="13" y="64"/>
                    <a:pt x="5" y="57"/>
                    <a:pt x="0" y="49"/>
                  </a:cubicBezTo>
                  <a:cubicBezTo>
                    <a:pt x="3" y="51"/>
                    <a:pt x="31" y="67"/>
                    <a:pt x="50" y="50"/>
                  </a:cubicBezTo>
                  <a:cubicBezTo>
                    <a:pt x="70" y="31"/>
                    <a:pt x="63" y="11"/>
                    <a:pt x="60" y="0"/>
                  </a:cubicBezTo>
                  <a:cubicBezTo>
                    <a:pt x="73" y="10"/>
                    <a:pt x="79" y="27"/>
                    <a:pt x="73" y="43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$1îḓe"/>
            <p:cNvSpPr/>
            <p:nvPr/>
          </p:nvSpPr>
          <p:spPr bwMode="auto">
            <a:xfrm>
              <a:off x="5396891" y="2127628"/>
              <a:ext cx="88776" cy="88776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ïs1îḍê"/>
            <p:cNvSpPr/>
            <p:nvPr/>
          </p:nvSpPr>
          <p:spPr bwMode="auto">
            <a:xfrm>
              <a:off x="5451368" y="215789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6 h 6"/>
                <a:gd name="T4" fmla="*/ 0 w 6"/>
                <a:gd name="T5" fmla="*/ 5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5" y="5"/>
                    <a:pt x="4" y="6"/>
                  </a:cubicBezTo>
                  <a:cubicBezTo>
                    <a:pt x="3" y="6"/>
                    <a:pt x="1" y="6"/>
                    <a:pt x="0" y="5"/>
                  </a:cubicBezTo>
                  <a:cubicBezTo>
                    <a:pt x="0" y="3"/>
                    <a:pt x="0" y="2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îSḷîḍê"/>
            <p:cNvSpPr/>
            <p:nvPr/>
          </p:nvSpPr>
          <p:spPr bwMode="auto">
            <a:xfrm>
              <a:off x="5677342" y="2169999"/>
              <a:ext cx="88776" cy="92811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išľíďé"/>
            <p:cNvSpPr/>
            <p:nvPr/>
          </p:nvSpPr>
          <p:spPr bwMode="auto">
            <a:xfrm>
              <a:off x="5731818" y="2208334"/>
              <a:ext cx="26230" cy="24212"/>
            </a:xfrm>
            <a:custGeom>
              <a:avLst/>
              <a:gdLst>
                <a:gd name="T0" fmla="*/ 5 w 6"/>
                <a:gd name="T1" fmla="*/ 2 h 6"/>
                <a:gd name="T2" fmla="*/ 4 w 6"/>
                <a:gd name="T3" fmla="*/ 5 h 6"/>
                <a:gd name="T4" fmla="*/ 1 w 6"/>
                <a:gd name="T5" fmla="*/ 4 h 6"/>
                <a:gd name="T6" fmla="*/ 2 w 6"/>
                <a:gd name="T7" fmla="*/ 1 h 6"/>
                <a:gd name="T8" fmla="*/ 5 w 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2"/>
                  </a:moveTo>
                  <a:cubicBezTo>
                    <a:pt x="6" y="3"/>
                    <a:pt x="6" y="5"/>
                    <a:pt x="4" y="5"/>
                  </a:cubicBezTo>
                  <a:cubicBezTo>
                    <a:pt x="3" y="6"/>
                    <a:pt x="1" y="6"/>
                    <a:pt x="1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5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ï$líďè"/>
            <p:cNvSpPr/>
            <p:nvPr/>
          </p:nvSpPr>
          <p:spPr bwMode="auto">
            <a:xfrm>
              <a:off x="5564355" y="2621948"/>
              <a:ext cx="62547" cy="68599"/>
            </a:xfrm>
            <a:custGeom>
              <a:avLst/>
              <a:gdLst>
                <a:gd name="T0" fmla="*/ 15 w 31"/>
                <a:gd name="T1" fmla="*/ 0 h 34"/>
                <a:gd name="T2" fmla="*/ 0 w 31"/>
                <a:gd name="T3" fmla="*/ 11 h 34"/>
                <a:gd name="T4" fmla="*/ 0 w 31"/>
                <a:gd name="T5" fmla="*/ 27 h 34"/>
                <a:gd name="T6" fmla="*/ 23 w 31"/>
                <a:gd name="T7" fmla="*/ 34 h 34"/>
                <a:gd name="T8" fmla="*/ 31 w 31"/>
                <a:gd name="T9" fmla="*/ 11 h 34"/>
                <a:gd name="T10" fmla="*/ 15 w 3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4">
                  <a:moveTo>
                    <a:pt x="15" y="0"/>
                  </a:moveTo>
                  <a:lnTo>
                    <a:pt x="0" y="11"/>
                  </a:lnTo>
                  <a:lnTo>
                    <a:pt x="0" y="27"/>
                  </a:lnTo>
                  <a:lnTo>
                    <a:pt x="23" y="34"/>
                  </a:lnTo>
                  <a:lnTo>
                    <a:pt x="31" y="1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i$ḷîḋè"/>
            <p:cNvSpPr/>
            <p:nvPr/>
          </p:nvSpPr>
          <p:spPr bwMode="auto">
            <a:xfrm>
              <a:off x="5711641" y="2640106"/>
              <a:ext cx="70618" cy="66582"/>
            </a:xfrm>
            <a:custGeom>
              <a:avLst/>
              <a:gdLst>
                <a:gd name="T0" fmla="*/ 25 w 35"/>
                <a:gd name="T1" fmla="*/ 0 h 33"/>
                <a:gd name="T2" fmla="*/ 8 w 35"/>
                <a:gd name="T3" fmla="*/ 0 h 33"/>
                <a:gd name="T4" fmla="*/ 0 w 35"/>
                <a:gd name="T5" fmla="*/ 14 h 33"/>
                <a:gd name="T6" fmla="*/ 15 w 35"/>
                <a:gd name="T7" fmla="*/ 33 h 33"/>
                <a:gd name="T8" fmla="*/ 35 w 35"/>
                <a:gd name="T9" fmla="*/ 18 h 33"/>
                <a:gd name="T10" fmla="*/ 25 w 35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33">
                  <a:moveTo>
                    <a:pt x="25" y="0"/>
                  </a:moveTo>
                  <a:lnTo>
                    <a:pt x="8" y="0"/>
                  </a:lnTo>
                  <a:lnTo>
                    <a:pt x="0" y="14"/>
                  </a:lnTo>
                  <a:lnTo>
                    <a:pt x="15" y="33"/>
                  </a:lnTo>
                  <a:lnTo>
                    <a:pt x="35" y="18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îṧliḓê"/>
            <p:cNvSpPr/>
            <p:nvPr/>
          </p:nvSpPr>
          <p:spPr bwMode="auto">
            <a:xfrm>
              <a:off x="5836734" y="2563436"/>
              <a:ext cx="68599" cy="66582"/>
            </a:xfrm>
            <a:custGeom>
              <a:avLst/>
              <a:gdLst>
                <a:gd name="T0" fmla="*/ 5 w 34"/>
                <a:gd name="T1" fmla="*/ 6 h 33"/>
                <a:gd name="T2" fmla="*/ 21 w 34"/>
                <a:gd name="T3" fmla="*/ 0 h 33"/>
                <a:gd name="T4" fmla="*/ 34 w 34"/>
                <a:gd name="T5" fmla="*/ 11 h 33"/>
                <a:gd name="T6" fmla="*/ 25 w 34"/>
                <a:gd name="T7" fmla="*/ 33 h 33"/>
                <a:gd name="T8" fmla="*/ 0 w 34"/>
                <a:gd name="T9" fmla="*/ 27 h 33"/>
                <a:gd name="T10" fmla="*/ 5 w 34"/>
                <a:gd name="T1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3">
                  <a:moveTo>
                    <a:pt x="5" y="6"/>
                  </a:moveTo>
                  <a:lnTo>
                    <a:pt x="21" y="0"/>
                  </a:lnTo>
                  <a:lnTo>
                    <a:pt x="34" y="11"/>
                  </a:lnTo>
                  <a:lnTo>
                    <a:pt x="25" y="33"/>
                  </a:lnTo>
                  <a:lnTo>
                    <a:pt x="0" y="27"/>
                  </a:lnTo>
                  <a:lnTo>
                    <a:pt x="5" y="6"/>
                  </a:ln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íSḷíďè"/>
            <p:cNvSpPr/>
            <p:nvPr/>
          </p:nvSpPr>
          <p:spPr bwMode="auto">
            <a:xfrm>
              <a:off x="5800417" y="2430273"/>
              <a:ext cx="217904" cy="213869"/>
            </a:xfrm>
            <a:custGeom>
              <a:avLst/>
              <a:gdLst>
                <a:gd name="T0" fmla="*/ 9 w 52"/>
                <a:gd name="T1" fmla="*/ 0 h 51"/>
                <a:gd name="T2" fmla="*/ 15 w 52"/>
                <a:gd name="T3" fmla="*/ 34 h 51"/>
                <a:gd name="T4" fmla="*/ 52 w 52"/>
                <a:gd name="T5" fmla="*/ 46 h 51"/>
                <a:gd name="T6" fmla="*/ 9 w 5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1">
                  <a:moveTo>
                    <a:pt x="9" y="0"/>
                  </a:moveTo>
                  <a:cubicBezTo>
                    <a:pt x="9" y="0"/>
                    <a:pt x="0" y="17"/>
                    <a:pt x="15" y="34"/>
                  </a:cubicBezTo>
                  <a:cubicBezTo>
                    <a:pt x="29" y="51"/>
                    <a:pt x="52" y="46"/>
                    <a:pt x="52" y="46"/>
                  </a:cubicBezTo>
                  <a:cubicBezTo>
                    <a:pt x="25" y="39"/>
                    <a:pt x="11" y="23"/>
                    <a:pt x="9" y="0"/>
                  </a:cubicBezTo>
                  <a:close/>
                </a:path>
              </a:pathLst>
            </a:custGeom>
            <a:solidFill>
              <a:srgbClr val="B3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ïsļiḑè"/>
            <p:cNvSpPr/>
            <p:nvPr/>
          </p:nvSpPr>
          <p:spPr bwMode="auto">
            <a:xfrm>
              <a:off x="7226881" y="2232545"/>
              <a:ext cx="788894" cy="1018903"/>
            </a:xfrm>
            <a:custGeom>
              <a:avLst/>
              <a:gdLst>
                <a:gd name="T0" fmla="*/ 164 w 188"/>
                <a:gd name="T1" fmla="*/ 7 h 243"/>
                <a:gd name="T2" fmla="*/ 149 w 188"/>
                <a:gd name="T3" fmla="*/ 10 h 243"/>
                <a:gd name="T4" fmla="*/ 111 w 188"/>
                <a:gd name="T5" fmla="*/ 66 h 243"/>
                <a:gd name="T6" fmla="*/ 107 w 188"/>
                <a:gd name="T7" fmla="*/ 11 h 243"/>
                <a:gd name="T8" fmla="*/ 95 w 188"/>
                <a:gd name="T9" fmla="*/ 1 h 243"/>
                <a:gd name="T10" fmla="*/ 85 w 188"/>
                <a:gd name="T11" fmla="*/ 12 h 243"/>
                <a:gd name="T12" fmla="*/ 91 w 188"/>
                <a:gd name="T13" fmla="*/ 95 h 243"/>
                <a:gd name="T14" fmla="*/ 4 w 188"/>
                <a:gd name="T15" fmla="*/ 225 h 243"/>
                <a:gd name="T16" fmla="*/ 7 w 188"/>
                <a:gd name="T17" fmla="*/ 240 h 243"/>
                <a:gd name="T18" fmla="*/ 22 w 188"/>
                <a:gd name="T19" fmla="*/ 237 h 243"/>
                <a:gd name="T20" fmla="*/ 94 w 188"/>
                <a:gd name="T21" fmla="*/ 129 h 243"/>
                <a:gd name="T22" fmla="*/ 97 w 188"/>
                <a:gd name="T23" fmla="*/ 129 h 243"/>
                <a:gd name="T24" fmla="*/ 179 w 188"/>
                <a:gd name="T25" fmla="*/ 102 h 243"/>
                <a:gd name="T26" fmla="*/ 182 w 188"/>
                <a:gd name="T27" fmla="*/ 100 h 243"/>
                <a:gd name="T28" fmla="*/ 186 w 188"/>
                <a:gd name="T29" fmla="*/ 88 h 243"/>
                <a:gd name="T30" fmla="*/ 173 w 188"/>
                <a:gd name="T31" fmla="*/ 81 h 243"/>
                <a:gd name="T32" fmla="*/ 114 w 188"/>
                <a:gd name="T33" fmla="*/ 100 h 243"/>
                <a:gd name="T34" fmla="*/ 167 w 188"/>
                <a:gd name="T35" fmla="*/ 22 h 243"/>
                <a:gd name="T36" fmla="*/ 164 w 188"/>
                <a:gd name="T37" fmla="*/ 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8" h="243">
                  <a:moveTo>
                    <a:pt x="164" y="7"/>
                  </a:moveTo>
                  <a:cubicBezTo>
                    <a:pt x="159" y="3"/>
                    <a:pt x="152" y="5"/>
                    <a:pt x="149" y="10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6" y="5"/>
                    <a:pt x="101" y="0"/>
                    <a:pt x="95" y="1"/>
                  </a:cubicBezTo>
                  <a:cubicBezTo>
                    <a:pt x="89" y="1"/>
                    <a:pt x="85" y="6"/>
                    <a:pt x="85" y="12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4" y="225"/>
                    <a:pt x="4" y="225"/>
                    <a:pt x="4" y="225"/>
                  </a:cubicBezTo>
                  <a:cubicBezTo>
                    <a:pt x="0" y="230"/>
                    <a:pt x="2" y="236"/>
                    <a:pt x="7" y="240"/>
                  </a:cubicBezTo>
                  <a:cubicBezTo>
                    <a:pt x="12" y="243"/>
                    <a:pt x="18" y="242"/>
                    <a:pt x="22" y="237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5" y="129"/>
                    <a:pt x="96" y="129"/>
                    <a:pt x="97" y="129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80" y="101"/>
                    <a:pt x="181" y="101"/>
                    <a:pt x="182" y="100"/>
                  </a:cubicBezTo>
                  <a:cubicBezTo>
                    <a:pt x="186" y="98"/>
                    <a:pt x="188" y="93"/>
                    <a:pt x="186" y="88"/>
                  </a:cubicBezTo>
                  <a:cubicBezTo>
                    <a:pt x="184" y="82"/>
                    <a:pt x="178" y="79"/>
                    <a:pt x="173" y="81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70" y="17"/>
                    <a:pt x="169" y="10"/>
                    <a:pt x="164" y="7"/>
                  </a:cubicBezTo>
                  <a:close/>
                </a:path>
              </a:pathLst>
            </a:custGeom>
            <a:solidFill>
              <a:srgbClr val="662C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iṥlîḓé"/>
            <p:cNvSpPr/>
            <p:nvPr/>
          </p:nvSpPr>
          <p:spPr bwMode="auto">
            <a:xfrm>
              <a:off x="7289427" y="1990430"/>
              <a:ext cx="899863" cy="996709"/>
            </a:xfrm>
            <a:custGeom>
              <a:avLst/>
              <a:gdLst>
                <a:gd name="T0" fmla="*/ 8 w 214"/>
                <a:gd name="T1" fmla="*/ 192 h 238"/>
                <a:gd name="T2" fmla="*/ 94 w 214"/>
                <a:gd name="T3" fmla="*/ 238 h 238"/>
                <a:gd name="T4" fmla="*/ 112 w 214"/>
                <a:gd name="T5" fmla="*/ 196 h 238"/>
                <a:gd name="T6" fmla="*/ 184 w 214"/>
                <a:gd name="T7" fmla="*/ 146 h 238"/>
                <a:gd name="T8" fmla="*/ 111 w 214"/>
                <a:gd name="T9" fmla="*/ 12 h 238"/>
                <a:gd name="T10" fmla="*/ 47 w 214"/>
                <a:gd name="T11" fmla="*/ 125 h 238"/>
                <a:gd name="T12" fmla="*/ 28 w 214"/>
                <a:gd name="T13" fmla="*/ 79 h 238"/>
                <a:gd name="T14" fmla="*/ 32 w 214"/>
                <a:gd name="T15" fmla="*/ 157 h 238"/>
                <a:gd name="T16" fmla="*/ 8 w 214"/>
                <a:gd name="T17" fmla="*/ 192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38">
                  <a:moveTo>
                    <a:pt x="8" y="192"/>
                  </a:moveTo>
                  <a:cubicBezTo>
                    <a:pt x="94" y="238"/>
                    <a:pt x="94" y="238"/>
                    <a:pt x="94" y="238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2" y="196"/>
                    <a:pt x="169" y="175"/>
                    <a:pt x="184" y="146"/>
                  </a:cubicBezTo>
                  <a:cubicBezTo>
                    <a:pt x="214" y="87"/>
                    <a:pt x="156" y="0"/>
                    <a:pt x="111" y="12"/>
                  </a:cubicBezTo>
                  <a:cubicBezTo>
                    <a:pt x="77" y="21"/>
                    <a:pt x="39" y="97"/>
                    <a:pt x="47" y="125"/>
                  </a:cubicBezTo>
                  <a:cubicBezTo>
                    <a:pt x="47" y="125"/>
                    <a:pt x="40" y="82"/>
                    <a:pt x="28" y="79"/>
                  </a:cubicBezTo>
                  <a:cubicBezTo>
                    <a:pt x="0" y="74"/>
                    <a:pt x="3" y="143"/>
                    <a:pt x="32" y="157"/>
                  </a:cubicBezTo>
                  <a:lnTo>
                    <a:pt x="8" y="192"/>
                  </a:lnTo>
                  <a:close/>
                </a:path>
              </a:pathLst>
            </a:custGeom>
            <a:solidFill>
              <a:srgbClr val="1B5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ïṣlîḑè"/>
            <p:cNvSpPr/>
            <p:nvPr/>
          </p:nvSpPr>
          <p:spPr bwMode="auto">
            <a:xfrm>
              <a:off x="7420574" y="2048942"/>
              <a:ext cx="746523" cy="938198"/>
            </a:xfrm>
            <a:custGeom>
              <a:avLst/>
              <a:gdLst>
                <a:gd name="T0" fmla="*/ 21 w 178"/>
                <a:gd name="T1" fmla="*/ 150 h 224"/>
                <a:gd name="T2" fmla="*/ 0 w 178"/>
                <a:gd name="T3" fmla="*/ 191 h 224"/>
                <a:gd name="T4" fmla="*/ 63 w 178"/>
                <a:gd name="T5" fmla="*/ 224 h 224"/>
                <a:gd name="T6" fmla="*/ 81 w 178"/>
                <a:gd name="T7" fmla="*/ 182 h 224"/>
                <a:gd name="T8" fmla="*/ 153 w 178"/>
                <a:gd name="T9" fmla="*/ 132 h 224"/>
                <a:gd name="T10" fmla="*/ 105 w 178"/>
                <a:gd name="T11" fmla="*/ 0 h 224"/>
                <a:gd name="T12" fmla="*/ 112 w 178"/>
                <a:gd name="T13" fmla="*/ 31 h 224"/>
                <a:gd name="T14" fmla="*/ 21 w 178"/>
                <a:gd name="T15" fmla="*/ 15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24">
                  <a:moveTo>
                    <a:pt x="21" y="150"/>
                  </a:moveTo>
                  <a:cubicBezTo>
                    <a:pt x="0" y="191"/>
                    <a:pt x="0" y="191"/>
                    <a:pt x="0" y="191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81" y="182"/>
                    <a:pt x="81" y="182"/>
                    <a:pt x="81" y="182"/>
                  </a:cubicBezTo>
                  <a:cubicBezTo>
                    <a:pt x="81" y="182"/>
                    <a:pt x="138" y="161"/>
                    <a:pt x="153" y="132"/>
                  </a:cubicBezTo>
                  <a:cubicBezTo>
                    <a:pt x="178" y="84"/>
                    <a:pt x="143" y="16"/>
                    <a:pt x="105" y="0"/>
                  </a:cubicBezTo>
                  <a:cubicBezTo>
                    <a:pt x="108" y="9"/>
                    <a:pt x="111" y="19"/>
                    <a:pt x="112" y="31"/>
                  </a:cubicBezTo>
                  <a:cubicBezTo>
                    <a:pt x="115" y="93"/>
                    <a:pt x="21" y="150"/>
                    <a:pt x="21" y="150"/>
                  </a:cubicBezTo>
                  <a:close/>
                </a:path>
              </a:pathLst>
            </a:custGeom>
            <a:solidFill>
              <a:srgbClr val="0C3A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44" name="矩形 43"/>
          <p:cNvSpPr/>
          <p:nvPr/>
        </p:nvSpPr>
        <p:spPr>
          <a:xfrm>
            <a:off x="8495039" y="1118675"/>
            <a:ext cx="32752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6000" b="1" dirty="0">
                <a:solidFill>
                  <a:srgbClr val="A2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霜的形成</a:t>
            </a:r>
            <a:endParaRPr lang="zh-CN" altLang="en-US" sz="6000" b="1" dirty="0">
              <a:solidFill>
                <a:srgbClr val="A2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8495039" y="4263369"/>
            <a:ext cx="3696961" cy="2594631"/>
          </a:xfrm>
          <a:prstGeom prst="rect">
            <a:avLst/>
          </a:prstGeom>
          <a:blipFill dpi="0" rotWithShape="1">
            <a:blip r:embed="rId2" cstate="email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3042640" y="3187475"/>
            <a:ext cx="545239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寒冷的早晨，地面的气温特别低，近地面的水蒸气遇冷凝结成的小冰晶附着在地面或植物上，这就是霜。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97623" y="1097874"/>
            <a:ext cx="3115326" cy="41273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3" grpId="0"/>
    </p:bldLst>
  </p:timing>
</p:sld>
</file>

<file path=ppt/tags/tag1.xml><?xml version="1.0" encoding="utf-8"?>
<p:tagLst xmlns:p="http://schemas.openxmlformats.org/presentationml/2006/main">
  <p:tag name="THINKCELLSHAPEDONOTDELETE" val="thinkcellActiveDocDoNotDelete"/>
</p:tagLst>
</file>

<file path=ppt/tags/tag10.xml><?xml version="1.0" encoding="utf-8"?>
<p:tagLst xmlns:p="http://schemas.openxmlformats.org/presentationml/2006/main">
  <p:tag name="ISLIDE.VECTOR" val="0cc8be5e-2c5b-4892-8a38-7d936ac06602"/>
</p:tagLst>
</file>

<file path=ppt/tags/tag11.xml><?xml version="1.0" encoding="utf-8"?>
<p:tagLst xmlns:p="http://schemas.openxmlformats.org/presentationml/2006/main">
  <p:tag name="ISLIDE.THEME" val="https://www.islide.cc;"/>
  <p:tag name="ISLIDE.VECTOR" val="#209395;#251025;"/>
</p:tagLst>
</file>

<file path=ppt/tags/tag12.xml><?xml version="1.0" encoding="utf-8"?>
<p:tagLst xmlns:p="http://schemas.openxmlformats.org/presentationml/2006/main">
  <p:tag name="ISLIDE.VECTOR" val="0c38131d-66ce-45a0-847b-0a84904de439"/>
</p:tagLst>
</file>

<file path=ppt/tags/tag13.xml><?xml version="1.0" encoding="utf-8"?>
<p:tagLst xmlns:p="http://schemas.openxmlformats.org/presentationml/2006/main">
  <p:tag name="ISLIDE.THEME" val="https://www.islide.cc;"/>
  <p:tag name="ISLIDE.VECTOR" val="#209395;#251025;"/>
</p:tagLst>
</file>

<file path=ppt/tags/tag14.xml><?xml version="1.0" encoding="utf-8"?>
<p:tagLst xmlns:p="http://schemas.openxmlformats.org/presentationml/2006/main">
  <p:tag name="ISLIDE.VECTOR" val="0c38131d-66ce-45a0-847b-0a84904de439"/>
</p:tagLst>
</file>

<file path=ppt/tags/tag15.xml><?xml version="1.0" encoding="utf-8"?>
<p:tagLst xmlns:p="http://schemas.openxmlformats.org/presentationml/2006/main">
  <p:tag name="ISLIDE.VECTOR" val="0cc8be5e-2c5b-4892-8a38-7d936ac06602"/>
</p:tagLst>
</file>

<file path=ppt/tags/tag16.xml><?xml version="1.0" encoding="utf-8"?>
<p:tagLst xmlns:p="http://schemas.openxmlformats.org/presentationml/2006/main">
  <p:tag name="ISLIDE.THEME" val="https://www.islide.cc;"/>
  <p:tag name="ISLIDE.VECTOR" val="#209395;#251025;"/>
</p:tagLst>
</file>

<file path=ppt/tags/tag17.xml><?xml version="1.0" encoding="utf-8"?>
<p:tagLst xmlns:p="http://schemas.openxmlformats.org/presentationml/2006/main">
  <p:tag name="ISLIDE.VECTOR" val="0c38131d-66ce-45a0-847b-0a84904de439"/>
</p:tagLst>
</file>

<file path=ppt/tags/tag18.xml><?xml version="1.0" encoding="utf-8"?>
<p:tagLst xmlns:p="http://schemas.openxmlformats.org/presentationml/2006/main">
  <p:tag name="ISLIDE.THEME" val="https://www.islide.cc;"/>
  <p:tag name="ISLIDE.VECTOR" val="#209395;#251025;"/>
</p:tagLst>
</file>

<file path=ppt/tags/tag19.xml><?xml version="1.0" encoding="utf-8"?>
<p:tagLst xmlns:p="http://schemas.openxmlformats.org/presentationml/2006/main">
  <p:tag name="ISLIDE.VECTOR" val="0c38131d-66ce-45a0-847b-0a84904de439"/>
</p:tagLst>
</file>

<file path=ppt/tags/tag2.xml><?xml version="1.0" encoding="utf-8"?>
<p:tagLst xmlns:p="http://schemas.openxmlformats.org/presentationml/2006/main">
  <p:tag name="THINKCELLSHAPEDONOTDELETE" val="tA6S0wzOvQ8a50SA42PUNRg"/>
</p:tagLst>
</file>

<file path=ppt/tags/tag20.xml><?xml version="1.0" encoding="utf-8"?>
<p:tagLst xmlns:p="http://schemas.openxmlformats.org/presentationml/2006/main">
  <p:tag name="ISLIDE.THEME" val="https://www.islide.cc;"/>
  <p:tag name="ISLIDE.VECTOR" val="#209395;#251025;"/>
</p:tagLst>
</file>

<file path=ppt/tags/tag21.xml><?xml version="1.0" encoding="utf-8"?>
<p:tagLst xmlns:p="http://schemas.openxmlformats.org/presentationml/2006/main">
  <p:tag name="ISLIDE.VECTOR" val="0c38131d-66ce-45a0-847b-0a84904de439"/>
</p:tagLst>
</file>

<file path=ppt/tags/tag22.xml><?xml version="1.0" encoding="utf-8"?>
<p:tagLst xmlns:p="http://schemas.openxmlformats.org/presentationml/2006/main">
  <p:tag name="ISLIDE.PICTURE" val="#240606;#122257;"/>
  <p:tag name="ISLIDE.THEME" val="https://www.islide.cc;"/>
  <p:tag name="ISLIDE.VECTOR" val="#209395;#251025;"/>
</p:tagLst>
</file>

<file path=ppt/tags/tag23.xml><?xml version="1.0" encoding="utf-8"?>
<p:tagLst xmlns:p="http://schemas.openxmlformats.org/presentationml/2006/main">
  <p:tag name="ISLIDE.VECTOR" val="0c38131d-66ce-45a0-847b-0a84904de439"/>
</p:tagLst>
</file>

<file path=ppt/tags/tag24.xml><?xml version="1.0" encoding="utf-8"?>
<p:tagLst xmlns:p="http://schemas.openxmlformats.org/presentationml/2006/main">
  <p:tag name="ISLIDE.THEME" val="https://www.islide.cc;"/>
  <p:tag name="ISLIDE.VECTOR" val="#209395;#251025;"/>
</p:tagLst>
</file>

<file path=ppt/tags/tag25.xml><?xml version="1.0" encoding="utf-8"?>
<p:tagLst xmlns:p="http://schemas.openxmlformats.org/presentationml/2006/main">
  <p:tag name="ISLIDE.VECTOR" val="0c38131d-66ce-45a0-847b-0a84904de439"/>
</p:tagLst>
</file>

<file path=ppt/tags/tag26.xml><?xml version="1.0" encoding="utf-8"?>
<p:tagLst xmlns:p="http://schemas.openxmlformats.org/presentationml/2006/main">
  <p:tag name="ISLIDE.VECTOR" val="0cc8be5e-2c5b-4892-8a38-7d936ac06602"/>
</p:tagLst>
</file>

<file path=ppt/tags/tag27.xml><?xml version="1.0" encoding="utf-8"?>
<p:tagLst xmlns:p="http://schemas.openxmlformats.org/presentationml/2006/main">
  <p:tag name="ISLIDE.THEME" val="https://www.islide.cc;"/>
  <p:tag name="ISLIDE.VECTOR" val="#209395;#251025;"/>
</p:tagLst>
</file>

<file path=ppt/tags/tag28.xml><?xml version="1.0" encoding="utf-8"?>
<p:tagLst xmlns:p="http://schemas.openxmlformats.org/presentationml/2006/main">
  <p:tag name="ISLIDE.VECTOR" val="0c38131d-66ce-45a0-847b-0a84904de439"/>
</p:tagLst>
</file>

<file path=ppt/tags/tag29.xml><?xml version="1.0" encoding="utf-8"?>
<p:tagLst xmlns:p="http://schemas.openxmlformats.org/presentationml/2006/main">
  <p:tag name="ISLIDE.THEME" val="https://www.islide.cc;"/>
  <p:tag name="ISLIDE.VECTOR" val="#209395;#251025;"/>
</p:tagLst>
</file>

<file path=ppt/tags/tag3.xml><?xml version="1.0" encoding="utf-8"?>
<p:tagLst xmlns:p="http://schemas.openxmlformats.org/presentationml/2006/main">
  <p:tag name="ISLIDE.THEME" val="https://www.islide.cc;"/>
</p:tagLst>
</file>

<file path=ppt/tags/tag30.xml><?xml version="1.0" encoding="utf-8"?>
<p:tagLst xmlns:p="http://schemas.openxmlformats.org/presentationml/2006/main">
  <p:tag name="ISLIDE.VECTOR" val="0c38131d-66ce-45a0-847b-0a84904de439"/>
</p:tagLst>
</file>

<file path=ppt/tags/tag31.xml><?xml version="1.0" encoding="utf-8"?>
<p:tagLst xmlns:p="http://schemas.openxmlformats.org/presentationml/2006/main">
  <p:tag name="ISLIDE.THEME" val="https://www.islide.cc;"/>
  <p:tag name="ISLIDE.VECTOR" val="#209395;#251025;"/>
</p:tagLst>
</file>

<file path=ppt/tags/tag32.xml><?xml version="1.0" encoding="utf-8"?>
<p:tagLst xmlns:p="http://schemas.openxmlformats.org/presentationml/2006/main">
  <p:tag name="ISLIDE.VECTOR" val="0c38131d-66ce-45a0-847b-0a84904de439"/>
</p:tagLst>
</file>

<file path=ppt/tags/tag33.xml><?xml version="1.0" encoding="utf-8"?>
<p:tagLst xmlns:p="http://schemas.openxmlformats.org/presentationml/2006/main">
  <p:tag name="ISLIDE.THEME" val="https://www.islide.cc;"/>
  <p:tag name="ISLIDE.VECTOR" val="#209395;#251025;"/>
</p:tagLst>
</file>

<file path=ppt/tags/tag34.xml><?xml version="1.0" encoding="utf-8"?>
<p:tagLst xmlns:p="http://schemas.openxmlformats.org/presentationml/2006/main">
  <p:tag name="ISLIDE.VECTOR" val="0c38131d-66ce-45a0-847b-0a84904de439"/>
</p:tagLst>
</file>

<file path=ppt/tags/tag35.xml><?xml version="1.0" encoding="utf-8"?>
<p:tagLst xmlns:p="http://schemas.openxmlformats.org/presentationml/2006/main">
  <p:tag name="ISLIDE.THEME" val="https://www.islide.cc;"/>
  <p:tag name="ISLIDE.VECTOR" val="#209395;#251025;"/>
</p:tagLst>
</file>

<file path=ppt/tags/tag36.xml><?xml version="1.0" encoding="utf-8"?>
<p:tagLst xmlns:p="http://schemas.openxmlformats.org/presentationml/2006/main">
  <p:tag name="ISLIDE.VECTOR" val="0c38131d-66ce-45a0-847b-0a84904de439"/>
</p:tagLst>
</file>

<file path=ppt/tags/tag37.xml><?xml version="1.0" encoding="utf-8"?>
<p:tagLst xmlns:p="http://schemas.openxmlformats.org/presentationml/2006/main">
  <p:tag name="ISLIDE.THEME" val="https://www.islide.cc;"/>
  <p:tag name="ISLIDE.VECTOR" val="#209395;#251025;"/>
</p:tagLst>
</file>

<file path=ppt/tags/tag38.xml><?xml version="1.0" encoding="utf-8"?>
<p:tagLst xmlns:p="http://schemas.openxmlformats.org/presentationml/2006/main">
  <p:tag name="ISLIDE.VECTOR" val="0c38131d-66ce-45a0-847b-0a84904de439"/>
</p:tagLst>
</file>

<file path=ppt/tags/tag39.xml><?xml version="1.0" encoding="utf-8"?>
<p:tagLst xmlns:p="http://schemas.openxmlformats.org/presentationml/2006/main">
  <p:tag name="ISLIDE.THEME" val="https://www.islide.cc;"/>
  <p:tag name="ISLIDE.VECTOR" val="#209395;#251025;"/>
</p:tagLst>
</file>

<file path=ppt/tags/tag4.xml><?xml version="1.0" encoding="utf-8"?>
<p:tagLst xmlns:p="http://schemas.openxmlformats.org/presentationml/2006/main">
  <p:tag name="ISLIDE.VECTOR" val="0c38131d-66ce-45a0-847b-0a84904de439"/>
</p:tagLst>
</file>

<file path=ppt/tags/tag40.xml><?xml version="1.0" encoding="utf-8"?>
<p:tagLst xmlns:p="http://schemas.openxmlformats.org/presentationml/2006/main">
  <p:tag name="ISLIDE.VECTOR" val="0c38131d-66ce-45a0-847b-0a84904de439"/>
</p:tagLst>
</file>

<file path=ppt/tags/tag41.xml><?xml version="1.0" encoding="utf-8"?>
<p:tagLst xmlns:p="http://schemas.openxmlformats.org/presentationml/2006/main">
  <p:tag name="ISLIDE.THEME" val="https://www.islide.cc;"/>
  <p:tag name="ISLIDE.VECTOR" val="#209395;#251025;"/>
</p:tagLst>
</file>

<file path=ppt/tags/tag42.xml><?xml version="1.0" encoding="utf-8"?>
<p:tagLst xmlns:p="http://schemas.openxmlformats.org/presentationml/2006/main">
  <p:tag name="ISLIDE.VECTOR" val="0c38131d-66ce-45a0-847b-0a84904de439"/>
</p:tagLst>
</file>

<file path=ppt/tags/tag43.xml><?xml version="1.0" encoding="utf-8"?>
<p:tagLst xmlns:p="http://schemas.openxmlformats.org/presentationml/2006/main">
  <p:tag name="ISLIDE.THEME" val="https://www.islide.cc;"/>
  <p:tag name="ISLIDE.VECTOR" val="#209395;#251025;"/>
</p:tagLst>
</file>

<file path=ppt/tags/tag44.xml><?xml version="1.0" encoding="utf-8"?>
<p:tagLst xmlns:p="http://schemas.openxmlformats.org/presentationml/2006/main">
  <p:tag name="ISLIDE.VECTOR" val="0c38131d-66ce-45a0-847b-0a84904de439"/>
</p:tagLst>
</file>

<file path=ppt/tags/tag45.xml><?xml version="1.0" encoding="utf-8"?>
<p:tagLst xmlns:p="http://schemas.openxmlformats.org/presentationml/2006/main">
  <p:tag name="ISLIDE.THEME" val="https://www.islide.cc;"/>
  <p:tag name="ISLIDE.VECTOR" val="#209395;#251025;"/>
</p:tagLst>
</file>

<file path=ppt/tags/tag46.xml><?xml version="1.0" encoding="utf-8"?>
<p:tagLst xmlns:p="http://schemas.openxmlformats.org/presentationml/2006/main">
  <p:tag name="ISLIDE.THEME" val="https://www.islide.cc;"/>
  <p:tag name="ISLIDE.VECTOR" val="#209395;#251025;"/>
</p:tagLst>
</file>

<file path=ppt/tags/tag47.xml><?xml version="1.0" encoding="utf-8"?>
<p:tagLst xmlns:p="http://schemas.openxmlformats.org/presentationml/2006/main">
  <p:tag name="ISLIDE.THEME" val="https://www.islide.cc;"/>
  <p:tag name="ISLIDE.VECTOR" val="#209395;#251025;"/>
</p:tagLst>
</file>

<file path=ppt/tags/tag48.xml><?xml version="1.0" encoding="utf-8"?>
<p:tagLst xmlns:p="http://schemas.openxmlformats.org/presentationml/2006/main">
  <p:tag name="ISLIDE.PICTURE" val="#130024;"/>
  <p:tag name="ISLIDE.THEME" val="https://www.islide.cc;"/>
  <p:tag name="ISLIDE.VECTOR" val="#209395;#251025;"/>
</p:tagLst>
</file>

<file path=ppt/tags/tag49.xml><?xml version="1.0" encoding="utf-8"?>
<p:tagLst xmlns:p="http://schemas.openxmlformats.org/presentationml/2006/main">
  <p:tag name="ISLIDE.PICTURE" val="#130024;"/>
  <p:tag name="ISLIDE.THEME" val="https://www.islide.cc;"/>
  <p:tag name="ISLIDE.VECTOR" val="#209395;#251025;"/>
</p:tagLst>
</file>

<file path=ppt/tags/tag5.xml><?xml version="1.0" encoding="utf-8"?>
<p:tagLst xmlns:p="http://schemas.openxmlformats.org/presentationml/2006/main">
  <p:tag name="ISLIDE.THEME" val="https://www.islide.cc;"/>
  <p:tag name="ISLIDE.VECTOR" val="#209395;#251025;"/>
</p:tagLst>
</file>

<file path=ppt/tags/tag50.xml><?xml version="1.0" encoding="utf-8"?>
<p:tagLst xmlns:p="http://schemas.openxmlformats.org/presentationml/2006/main">
  <p:tag name="ISLIDE.VECTOR" val="0c38131d-66ce-45a0-847b-0a84904de439"/>
</p:tagLst>
</file>

<file path=ppt/tags/tag51.xml><?xml version="1.0" encoding="utf-8"?>
<p:tagLst xmlns:p="http://schemas.openxmlformats.org/presentationml/2006/main">
  <p:tag name="ISLIDE.THEME" val="https://www.islide.cc;"/>
  <p:tag name="ISLIDE.VECTOR" val="#209395;#251025;"/>
</p:tagLst>
</file>

<file path=ppt/tags/tag52.xml><?xml version="1.0" encoding="utf-8"?>
<p:tagLst xmlns:p="http://schemas.openxmlformats.org/presentationml/2006/main">
  <p:tag name="THINKCELLSHAPEDONOTDELETE" val="thinkcellActiveDocDoNotDelete"/>
</p:tagLst>
</file>

<file path=ppt/tags/tag53.xml><?xml version="1.0" encoding="utf-8"?>
<p:tagLst xmlns:p="http://schemas.openxmlformats.org/presentationml/2006/main">
  <p:tag name="THINKCELLSHAPEDONOTDELETE" val="t1Smkff3fSzGMOuItfjj3Fw"/>
</p:tagLst>
</file>

<file path=ppt/tags/tag54.xml><?xml version="1.0" encoding="utf-8"?>
<p:tagLst xmlns:p="http://schemas.openxmlformats.org/presentationml/2006/main">
  <p:tag name="ISLIDE.THEME" val="https://www.islide.cc;"/>
</p:tagLst>
</file>

<file path=ppt/tags/tag5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#337944"/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THINKCELLUNDODONOTDELETE" val="0"/>
  <p:tag name="KSO_WPP_MARK_KEY" val="95ff9245-9f64-422e-9f47-c0a2f54459aa"/>
</p:tagLst>
</file>

<file path=ppt/tags/tag6.xml><?xml version="1.0" encoding="utf-8"?>
<p:tagLst xmlns:p="http://schemas.openxmlformats.org/presentationml/2006/main">
  <p:tag name="ISLIDE.VECTOR" val="0c38131d-66ce-45a0-847b-0a84904de439"/>
</p:tagLst>
</file>

<file path=ppt/tags/tag7.xml><?xml version="1.0" encoding="utf-8"?>
<p:tagLst xmlns:p="http://schemas.openxmlformats.org/presentationml/2006/main">
  <p:tag name="ISLIDE.VECTOR" val="0cc8be5e-2c5b-4892-8a38-7d936ac06602"/>
</p:tagLst>
</file>

<file path=ppt/tags/tag8.xml><?xml version="1.0" encoding="utf-8"?>
<p:tagLst xmlns:p="http://schemas.openxmlformats.org/presentationml/2006/main">
  <p:tag name="ISLIDE.THEME" val="https://www.islide.cc;"/>
  <p:tag name="ISLIDE.VECTOR" val="#209395;#251025;"/>
</p:tagLst>
</file>

<file path=ppt/tags/tag9.xml><?xml version="1.0" encoding="utf-8"?>
<p:tagLst xmlns:p="http://schemas.openxmlformats.org/presentationml/2006/main">
  <p:tag name="ISLIDE.VECTOR" val="0c38131d-66ce-45a0-847b-0a84904de439"/>
</p:tagLst>
</file>

<file path=ppt/theme/theme1.xml><?xml version="1.0" encoding="utf-8"?>
<a:theme xmlns:a="http://schemas.openxmlformats.org/drawingml/2006/main" name="第一PPT模板网-WWW.1PPT.COM">
  <a:themeElements>
    <a:clrScheme name="这个这个这个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CC3D3F"/>
      </a:accent1>
      <a:accent2>
        <a:srgbClr val="88A54A"/>
      </a:accent2>
      <a:accent3>
        <a:srgbClr val="637B36"/>
      </a:accent3>
      <a:accent4>
        <a:srgbClr val="A95434"/>
      </a:accent4>
      <a:accent5>
        <a:srgbClr val="CD3C4C"/>
      </a:accent5>
      <a:accent6>
        <a:srgbClr val="768394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这个这个这个">
    <a:dk1>
      <a:srgbClr val="000000"/>
    </a:dk1>
    <a:lt1>
      <a:srgbClr val="FFFFFF"/>
    </a:lt1>
    <a:dk2>
      <a:srgbClr val="768394"/>
    </a:dk2>
    <a:lt2>
      <a:srgbClr val="F0F0F0"/>
    </a:lt2>
    <a:accent1>
      <a:srgbClr val="CC3D3F"/>
    </a:accent1>
    <a:accent2>
      <a:srgbClr val="88A54A"/>
    </a:accent2>
    <a:accent3>
      <a:srgbClr val="637B36"/>
    </a:accent3>
    <a:accent4>
      <a:srgbClr val="A95434"/>
    </a:accent4>
    <a:accent5>
      <a:srgbClr val="CD3C4C"/>
    </a:accent5>
    <a:accent6>
      <a:srgbClr val="768394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593</Words>
  <Application>WPS 演示</Application>
  <PresentationFormat>自定义</PresentationFormat>
  <Paragraphs>140</Paragraphs>
  <Slides>26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Arial</vt:lpstr>
      <vt:lpstr>微软雅黑</vt:lpstr>
      <vt:lpstr>楷体</vt:lpstr>
      <vt:lpstr>方正楷体拼音字库01</vt:lpstr>
      <vt:lpstr>Calibri</vt:lpstr>
      <vt:lpstr>Arial Unicode MS</vt:lpstr>
      <vt:lpstr>等线</vt:lpstr>
      <vt:lpstr>第一PPT模板网-WWW.1PPT.COM</vt:lpstr>
      <vt:lpstr>TCLayout.ActiveDocument.1</vt:lpstr>
      <vt:lpstr>TCLayout.ActiveDocument.1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</cp:revision>
  <cp:lastPrinted>2022-07-26T11:34:00Z</cp:lastPrinted>
  <dcterms:created xsi:type="dcterms:W3CDTF">2022-07-26T11:34:00Z</dcterms:created>
  <dcterms:modified xsi:type="dcterms:W3CDTF">2023-01-15T10:33:51Z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93202C86168844D0954071BBC042FC35</vt:lpwstr>
  </property>
  <property fmtid="{D5CDD505-2E9C-101B-9397-08002B2CF9AE}" pid="3" name="KSOProductBuildVer">
    <vt:lpwstr>2052-11.1.0.13703</vt:lpwstr>
  </property>
</Properties>
</file>