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09" r:id="rId3"/>
    <p:sldId id="482" r:id="rId4"/>
    <p:sldId id="454" r:id="rId5"/>
    <p:sldId id="455" r:id="rId6"/>
    <p:sldId id="456" r:id="rId7"/>
    <p:sldId id="458" r:id="rId8"/>
    <p:sldId id="459" r:id="rId9"/>
    <p:sldId id="462" r:id="rId10"/>
    <p:sldId id="472" r:id="rId11"/>
    <p:sldId id="463" r:id="rId12"/>
    <p:sldId id="467" r:id="rId13"/>
    <p:sldId id="468" r:id="rId14"/>
    <p:sldId id="469" r:id="rId15"/>
    <p:sldId id="470" r:id="rId16"/>
    <p:sldId id="471" r:id="rId17"/>
    <p:sldId id="485" r:id="rId18"/>
    <p:sldId id="473" r:id="rId19"/>
    <p:sldId id="484" r:id="rId20"/>
    <p:sldId id="486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294"/>
      </p:cViewPr>
      <p:guideLst>
        <p:guide orient="horz" pos="2159"/>
        <p:guide pos="390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50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字魂147号-星愿黑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字魂147号-星愿黑" panose="00000500000000000000" charset="-122"/>
              </a:rPr>
            </a:fld>
            <a:endParaRPr lang="zh-CN" altLang="en-US">
              <a:cs typeface="字魂147号-星愿黑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字魂147号-星愿黑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字魂147号-星愿黑" panose="00000500000000000000" charset="-122"/>
              </a:rPr>
            </a:fld>
            <a:endParaRPr lang="zh-CN" altLang="en-US">
              <a:cs typeface="字魂147号-星愿黑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字魂147号-星愿黑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字魂147号-星愿黑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221845" cy="6864985"/>
          </a:xfrm>
          <a:prstGeom prst="rect">
            <a:avLst/>
          </a:prstGeom>
          <a:blipFill rotWithShape="1">
            <a:blip r:embed="rId3" cstate="email">
              <a:alphaModFix amt="87000"/>
            </a:blip>
            <a:tile tx="12700" ty="-127000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47号-星愿黑" panose="00000500000000000000" charset="-122"/>
            </a:endParaRPr>
          </a:p>
        </p:txBody>
      </p:sp>
      <p:sp>
        <p:nvSpPr>
          <p:cNvPr id="15" name="圆角矩形 14"/>
          <p:cNvSpPr/>
          <p:nvPr userDrawn="1">
            <p:custDataLst>
              <p:tags r:id="rId4"/>
            </p:custDataLst>
          </p:nvPr>
        </p:nvSpPr>
        <p:spPr>
          <a:xfrm>
            <a:off x="705485" y="625475"/>
            <a:ext cx="10749280" cy="5610860"/>
          </a:xfrm>
          <a:prstGeom prst="roundRect">
            <a:avLst/>
          </a:prstGeom>
          <a:solidFill>
            <a:schemeClr val="bg2"/>
          </a:solidFill>
          <a:ln w="57150" cmpd="sng">
            <a:solidFill>
              <a:srgbClr val="9DD4E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6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2.png"/><Relationship Id="rId14" Type="http://schemas.openxmlformats.org/officeDocument/2006/relationships/tags" Target="../tags/tag55.xml"/><Relationship Id="rId13" Type="http://schemas.openxmlformats.org/officeDocument/2006/relationships/image" Target="../media/image1.png"/><Relationship Id="rId12" Type="http://schemas.openxmlformats.org/officeDocument/2006/relationships/tags" Target="../tags/tag5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2221845" cy="6864985"/>
          </a:xfrm>
          <a:prstGeom prst="rect">
            <a:avLst/>
          </a:prstGeom>
          <a:blipFill rotWithShape="1">
            <a:blip r:embed="rId13" cstate="email">
              <a:alphaModFix amt="87000"/>
            </a:blip>
            <a:tile tx="12700" ty="-127000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47号-星愿黑"/>
              <a:ea typeface="字魂147号-星愿黑"/>
              <a:cs typeface="字魂147号-星愿黑" panose="00000500000000000000" charset="-122"/>
            </a:endParaRPr>
          </a:p>
        </p:txBody>
      </p:sp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image" Target="../media/image6.png"/><Relationship Id="rId7" Type="http://schemas.openxmlformats.org/officeDocument/2006/relationships/tags" Target="../tags/tag60.xml"/><Relationship Id="rId6" Type="http://schemas.openxmlformats.org/officeDocument/2006/relationships/image" Target="../media/image5.png"/><Relationship Id="rId5" Type="http://schemas.openxmlformats.org/officeDocument/2006/relationships/tags" Target="../tags/tag59.xml"/><Relationship Id="rId4" Type="http://schemas.openxmlformats.org/officeDocument/2006/relationships/image" Target="../media/image4.png"/><Relationship Id="rId3" Type="http://schemas.openxmlformats.org/officeDocument/2006/relationships/tags" Target="../tags/tag58.xml"/><Relationship Id="rId2" Type="http://schemas.openxmlformats.org/officeDocument/2006/relationships/image" Target="../media/image3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67.xml"/><Relationship Id="rId16" Type="http://schemas.openxmlformats.org/officeDocument/2006/relationships/tags" Target="../tags/tag66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image" Target="../media/image8.png"/><Relationship Id="rId11" Type="http://schemas.openxmlformats.org/officeDocument/2006/relationships/tags" Target="../tags/tag62.xml"/><Relationship Id="rId10" Type="http://schemas.openxmlformats.org/officeDocument/2006/relationships/image" Target="../media/image7.png"/><Relationship Id="rId1" Type="http://schemas.openxmlformats.org/officeDocument/2006/relationships/tags" Target="../tags/tag5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tags" Target="../tags/tag144.xml"/><Relationship Id="rId7" Type="http://schemas.openxmlformats.org/officeDocument/2006/relationships/image" Target="../media/image15.jpeg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image" Target="../media/image10.png"/><Relationship Id="rId2" Type="http://schemas.openxmlformats.org/officeDocument/2006/relationships/tags" Target="../tags/tag140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hyperlink" Target="&#21407;&#35838;&#25991;&#21407;&#25991;.doc" TargetMode="External"/><Relationship Id="rId1" Type="http://schemas.openxmlformats.org/officeDocument/2006/relationships/tags" Target="../tags/tag13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0.xml"/><Relationship Id="rId6" Type="http://schemas.openxmlformats.org/officeDocument/2006/relationships/image" Target="../media/image17.jpeg"/><Relationship Id="rId5" Type="http://schemas.openxmlformats.org/officeDocument/2006/relationships/tags" Target="../tags/tag149.xml"/><Relationship Id="rId4" Type="http://schemas.openxmlformats.org/officeDocument/2006/relationships/image" Target="../media/image13.png"/><Relationship Id="rId3" Type="http://schemas.openxmlformats.org/officeDocument/2006/relationships/tags" Target="../tags/tag148.xml"/><Relationship Id="rId2" Type="http://schemas.openxmlformats.org/officeDocument/2006/relationships/image" Target="../media/image10.png"/><Relationship Id="rId1" Type="http://schemas.openxmlformats.org/officeDocument/2006/relationships/tags" Target="../tags/tag14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image" Target="../media/image13.png"/><Relationship Id="rId6" Type="http://schemas.openxmlformats.org/officeDocument/2006/relationships/tags" Target="../tags/tag154.xml"/><Relationship Id="rId5" Type="http://schemas.openxmlformats.org/officeDocument/2006/relationships/image" Target="../media/image18.png"/><Relationship Id="rId4" Type="http://schemas.openxmlformats.org/officeDocument/2006/relationships/tags" Target="../tags/tag153.xml"/><Relationship Id="rId3" Type="http://schemas.openxmlformats.org/officeDocument/2006/relationships/image" Target="../media/image10.png"/><Relationship Id="rId2" Type="http://schemas.openxmlformats.org/officeDocument/2006/relationships/tags" Target="../tags/tag15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5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image" Target="../media/image13.png"/><Relationship Id="rId6" Type="http://schemas.openxmlformats.org/officeDocument/2006/relationships/tags" Target="../tags/tag163.xml"/><Relationship Id="rId5" Type="http://schemas.openxmlformats.org/officeDocument/2006/relationships/image" Target="../media/image12.png"/><Relationship Id="rId4" Type="http://schemas.openxmlformats.org/officeDocument/2006/relationships/tags" Target="../tags/tag162.xml"/><Relationship Id="rId3" Type="http://schemas.openxmlformats.org/officeDocument/2006/relationships/image" Target="../media/image10.png"/><Relationship Id="rId2" Type="http://schemas.openxmlformats.org/officeDocument/2006/relationships/tags" Target="../tags/tag161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73.xml"/><Relationship Id="rId16" Type="http://schemas.openxmlformats.org/officeDocument/2006/relationships/tags" Target="../tags/tag172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tags" Target="../tags/tag16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image" Target="../media/image10.png"/><Relationship Id="rId2" Type="http://schemas.openxmlformats.org/officeDocument/2006/relationships/tags" Target="../tags/tag175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84.xml"/><Relationship Id="rId14" Type="http://schemas.openxmlformats.org/officeDocument/2006/relationships/image" Target="../media/image21.jpeg"/><Relationship Id="rId13" Type="http://schemas.openxmlformats.org/officeDocument/2006/relationships/tags" Target="../tags/tag183.xml"/><Relationship Id="rId12" Type="http://schemas.openxmlformats.org/officeDocument/2006/relationships/image" Target="../media/image20.jpeg"/><Relationship Id="rId11" Type="http://schemas.openxmlformats.org/officeDocument/2006/relationships/tags" Target="../tags/tag182.xml"/><Relationship Id="rId10" Type="http://schemas.openxmlformats.org/officeDocument/2006/relationships/image" Target="../media/image19.jpeg"/><Relationship Id="rId1" Type="http://schemas.openxmlformats.org/officeDocument/2006/relationships/tags" Target="../tags/tag17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image" Target="../media/image13.png"/><Relationship Id="rId6" Type="http://schemas.openxmlformats.org/officeDocument/2006/relationships/tags" Target="../tags/tag188.xml"/><Relationship Id="rId5" Type="http://schemas.openxmlformats.org/officeDocument/2006/relationships/image" Target="../media/image12.png"/><Relationship Id="rId4" Type="http://schemas.openxmlformats.org/officeDocument/2006/relationships/tags" Target="../tags/tag187.xml"/><Relationship Id="rId3" Type="http://schemas.openxmlformats.org/officeDocument/2006/relationships/image" Target="../media/image10.png"/><Relationship Id="rId2" Type="http://schemas.openxmlformats.org/officeDocument/2006/relationships/tags" Target="../tags/tag18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image" Target="../media/image22.jpeg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6" Type="http://schemas.openxmlformats.org/officeDocument/2006/relationships/slideLayout" Target="../slideLayouts/slideLayout2.xml"/><Relationship Id="rId25" Type="http://schemas.openxmlformats.org/officeDocument/2006/relationships/image" Target="../media/image28.png"/><Relationship Id="rId24" Type="http://schemas.openxmlformats.org/officeDocument/2006/relationships/tags" Target="../tags/tag210.xml"/><Relationship Id="rId23" Type="http://schemas.openxmlformats.org/officeDocument/2006/relationships/image" Target="../media/image27.png"/><Relationship Id="rId22" Type="http://schemas.openxmlformats.org/officeDocument/2006/relationships/tags" Target="../tags/tag209.xml"/><Relationship Id="rId21" Type="http://schemas.openxmlformats.org/officeDocument/2006/relationships/image" Target="../media/image26.png"/><Relationship Id="rId20" Type="http://schemas.openxmlformats.org/officeDocument/2006/relationships/tags" Target="../tags/tag208.xml"/><Relationship Id="rId2" Type="http://schemas.openxmlformats.org/officeDocument/2006/relationships/tags" Target="../tags/tag194.xml"/><Relationship Id="rId19" Type="http://schemas.openxmlformats.org/officeDocument/2006/relationships/tags" Target="../tags/tag207.xml"/><Relationship Id="rId18" Type="http://schemas.openxmlformats.org/officeDocument/2006/relationships/tags" Target="../tags/tag206.xml"/><Relationship Id="rId17" Type="http://schemas.openxmlformats.org/officeDocument/2006/relationships/tags" Target="../tags/tag205.xml"/><Relationship Id="rId16" Type="http://schemas.openxmlformats.org/officeDocument/2006/relationships/image" Target="../media/image25.png"/><Relationship Id="rId15" Type="http://schemas.openxmlformats.org/officeDocument/2006/relationships/tags" Target="../tags/tag204.xml"/><Relationship Id="rId14" Type="http://schemas.openxmlformats.org/officeDocument/2006/relationships/image" Target="../media/image24.jpeg"/><Relationship Id="rId13" Type="http://schemas.openxmlformats.org/officeDocument/2006/relationships/tags" Target="../tags/tag203.xml"/><Relationship Id="rId12" Type="http://schemas.openxmlformats.org/officeDocument/2006/relationships/image" Target="../media/image23.png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tags" Target="../tags/tag19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image" Target="../media/image13.png"/><Relationship Id="rId6" Type="http://schemas.openxmlformats.org/officeDocument/2006/relationships/tags" Target="../tags/tag214.xml"/><Relationship Id="rId5" Type="http://schemas.openxmlformats.org/officeDocument/2006/relationships/image" Target="../media/image12.png"/><Relationship Id="rId4" Type="http://schemas.openxmlformats.org/officeDocument/2006/relationships/tags" Target="../tags/tag213.xml"/><Relationship Id="rId3" Type="http://schemas.openxmlformats.org/officeDocument/2006/relationships/image" Target="../media/image10.png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224.xml"/><Relationship Id="rId2" Type="http://schemas.openxmlformats.org/officeDocument/2006/relationships/tags" Target="../tags/tag212.xml"/><Relationship Id="rId19" Type="http://schemas.openxmlformats.org/officeDocument/2006/relationships/tags" Target="../tags/tag223.xml"/><Relationship Id="rId18" Type="http://schemas.openxmlformats.org/officeDocument/2006/relationships/hyperlink" Target="&#8220;&#32418;&#20117;&#8221;&#21518;&#26469;&#30340;&#25925;&#20107;.doc" TargetMode="External"/><Relationship Id="rId17" Type="http://schemas.openxmlformats.org/officeDocument/2006/relationships/tags" Target="../tags/tag222.xml"/><Relationship Id="rId16" Type="http://schemas.openxmlformats.org/officeDocument/2006/relationships/tags" Target="../tags/tag221.xml"/><Relationship Id="rId15" Type="http://schemas.openxmlformats.org/officeDocument/2006/relationships/image" Target="../media/image30.jpeg"/><Relationship Id="rId14" Type="http://schemas.openxmlformats.org/officeDocument/2006/relationships/tags" Target="../tags/tag220.xml"/><Relationship Id="rId13" Type="http://schemas.openxmlformats.org/officeDocument/2006/relationships/image" Target="../media/image29.jpeg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tags" Target="../tags/tag21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31.xml"/><Relationship Id="rId7" Type="http://schemas.openxmlformats.org/officeDocument/2006/relationships/image" Target="../media/image31.png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3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../media/image7.png"/><Relationship Id="rId7" Type="http://schemas.openxmlformats.org/officeDocument/2006/relationships/tags" Target="../tags/tag71.xml"/><Relationship Id="rId6" Type="http://schemas.openxmlformats.org/officeDocument/2006/relationships/image" Target="../media/image6.png"/><Relationship Id="rId5" Type="http://schemas.openxmlformats.org/officeDocument/2006/relationships/tags" Target="../tags/tag70.xml"/><Relationship Id="rId4" Type="http://schemas.openxmlformats.org/officeDocument/2006/relationships/image" Target="../media/image4.png"/><Relationship Id="rId3" Type="http://schemas.openxmlformats.org/officeDocument/2006/relationships/tags" Target="../tags/tag69.xml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image" Target="../media/image8.png"/><Relationship Id="rId1" Type="http://schemas.openxmlformats.org/officeDocument/2006/relationships/tags" Target="../tags/tag6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image" Target="../media/image10.png"/><Relationship Id="rId4" Type="http://schemas.openxmlformats.org/officeDocument/2006/relationships/tags" Target="../tags/tag77.xml"/><Relationship Id="rId3" Type="http://schemas.openxmlformats.org/officeDocument/2006/relationships/image" Target="../media/image9.png"/><Relationship Id="rId2" Type="http://schemas.openxmlformats.org/officeDocument/2006/relationships/tags" Target="../tags/tag76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88.xml"/><Relationship Id="rId15" Type="http://schemas.openxmlformats.org/officeDocument/2006/relationships/tags" Target="../tags/tag87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image" Target="../media/image11.jpeg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image" Target="../media/image10.png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image" Target="../media/image12.png"/><Relationship Id="rId4" Type="http://schemas.openxmlformats.org/officeDocument/2006/relationships/tags" Target="../tags/tag97.xml"/><Relationship Id="rId3" Type="http://schemas.openxmlformats.org/officeDocument/2006/relationships/image" Target="../media/image10.png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image" Target="../media/image10.png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01.xml"/><Relationship Id="rId19" Type="http://schemas.openxmlformats.org/officeDocument/2006/relationships/tags" Target="../tags/tag117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10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image" Target="../media/image13.png"/><Relationship Id="rId6" Type="http://schemas.openxmlformats.org/officeDocument/2006/relationships/tags" Target="../tags/tag121.xml"/><Relationship Id="rId5" Type="http://schemas.openxmlformats.org/officeDocument/2006/relationships/image" Target="../media/image12.png"/><Relationship Id="rId4" Type="http://schemas.openxmlformats.org/officeDocument/2006/relationships/tags" Target="../tags/tag120.xml"/><Relationship Id="rId3" Type="http://schemas.openxmlformats.org/officeDocument/2006/relationships/image" Target="../media/image10.png"/><Relationship Id="rId2" Type="http://schemas.openxmlformats.org/officeDocument/2006/relationships/tags" Target="../tags/tag11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4.xml"/><Relationship Id="rId1" Type="http://schemas.openxmlformats.org/officeDocument/2006/relationships/tags" Target="../tags/tag11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image" Target="../media/image14.jpeg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image" Target="../media/image13.png"/><Relationship Id="rId4" Type="http://schemas.openxmlformats.org/officeDocument/2006/relationships/tags" Target="../tags/tag127.xml"/><Relationship Id="rId3" Type="http://schemas.openxmlformats.org/officeDocument/2006/relationships/image" Target="../media/image10.png"/><Relationship Id="rId2" Type="http://schemas.openxmlformats.org/officeDocument/2006/relationships/tags" Target="../tags/tag126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2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image" Target="../media/image13.png"/><Relationship Id="rId6" Type="http://schemas.openxmlformats.org/officeDocument/2006/relationships/tags" Target="../tags/tag134.xml"/><Relationship Id="rId5" Type="http://schemas.openxmlformats.org/officeDocument/2006/relationships/image" Target="../media/image12.png"/><Relationship Id="rId4" Type="http://schemas.openxmlformats.org/officeDocument/2006/relationships/tags" Target="../tags/tag133.xml"/><Relationship Id="rId3" Type="http://schemas.openxmlformats.org/officeDocument/2006/relationships/image" Target="../media/image10.png"/><Relationship Id="rId2" Type="http://schemas.openxmlformats.org/officeDocument/2006/relationships/tags" Target="../tags/tag13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tags" Target="../tags/tag1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预览图_千图网_编号2686397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736205" y="4564380"/>
            <a:ext cx="2179955" cy="22936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8" name="图片 17" descr="预览图_千图网_编号2686397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001250" y="2106930"/>
            <a:ext cx="2080260" cy="47510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2" h="7398">
                <a:moveTo>
                  <a:pt x="3091" y="0"/>
                </a:moveTo>
                <a:lnTo>
                  <a:pt x="3242" y="0"/>
                </a:lnTo>
                <a:lnTo>
                  <a:pt x="3242" y="7400"/>
                </a:lnTo>
                <a:lnTo>
                  <a:pt x="0" y="7400"/>
                </a:lnTo>
                <a:lnTo>
                  <a:pt x="0" y="3856"/>
                </a:lnTo>
                <a:lnTo>
                  <a:pt x="3091" y="3856"/>
                </a:lnTo>
                <a:lnTo>
                  <a:pt x="3091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27" name="图片 26" descr="萌趣可爱卡通手绘太阳阳光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rot="20880000">
            <a:off x="2914" y="28712"/>
            <a:ext cx="2238449" cy="216425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88" h="2853">
                <a:moveTo>
                  <a:pt x="0" y="0"/>
                </a:moveTo>
                <a:lnTo>
                  <a:pt x="3288" y="0"/>
                </a:lnTo>
                <a:lnTo>
                  <a:pt x="3288" y="2853"/>
                </a:lnTo>
                <a:lnTo>
                  <a:pt x="0" y="285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9" name="图片 18" descr="预览图_千图网_编号2686397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5205095" y="5269230"/>
            <a:ext cx="1998345" cy="15887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 flipH="1">
            <a:off x="-15240" y="4564380"/>
            <a:ext cx="3248660" cy="24809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23" name="图片 22" descr="预览图_千图网_编号2686397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rcRect/>
          <a:stretch>
            <a:fillRect/>
          </a:stretch>
        </p:blipFill>
        <p:spPr>
          <a:xfrm>
            <a:off x="3557905" y="5166360"/>
            <a:ext cx="1404620" cy="1634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21" h="3631">
                <a:moveTo>
                  <a:pt x="0" y="0"/>
                </a:moveTo>
                <a:lnTo>
                  <a:pt x="3121" y="0"/>
                </a:lnTo>
                <a:lnTo>
                  <a:pt x="3121" y="3632"/>
                </a:lnTo>
                <a:lnTo>
                  <a:pt x="0" y="363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7" name="云形 6"/>
          <p:cNvSpPr/>
          <p:nvPr>
            <p:custDataLst>
              <p:tags r:id="rId13"/>
            </p:custDataLst>
          </p:nvPr>
        </p:nvSpPr>
        <p:spPr>
          <a:xfrm>
            <a:off x="721218" y="1197735"/>
            <a:ext cx="10805374" cy="4198513"/>
          </a:xfrm>
          <a:prstGeom prst="cloud">
            <a:avLst/>
          </a:prstGeom>
          <a:solidFill>
            <a:schemeClr val="accent2"/>
          </a:solidFill>
          <a:ln w="38100" cap="flat">
            <a:solidFill>
              <a:schemeClr val="accent1">
                <a:lumMod val="75000"/>
                <a:alpha val="58000"/>
              </a:schemeClr>
            </a:solidFill>
            <a:miter lim="800000"/>
          </a:ln>
          <a:effectLst>
            <a:outerShdw blurRad="279400" dist="254000" dir="2700000" algn="tl" rotWithShape="0">
              <a:srgbClr val="DCDCDC">
                <a:alpha val="100000"/>
              </a:srgbClr>
            </a:outerShdw>
            <a:reflection stA="45000" endPos="6000" dist="50800" dir="5400000" sy="-100000" algn="bl" rotWithShape="0"/>
          </a:effectLst>
          <a:scene3d>
            <a:camera prst="orthographicFront"/>
            <a:lightRig rig="threePt" dir="t"/>
          </a:scene3d>
          <a:sp3d prstMaterial="translucentPowder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47号-星愿黑"/>
              <a:ea typeface="字魂147号-星愿黑"/>
              <a:cs typeface="字魂147号-星愿黑" panose="00000500000000000000" charset="-122"/>
            </a:endParaRPr>
          </a:p>
        </p:txBody>
      </p:sp>
      <p:sp>
        <p:nvSpPr>
          <p:cNvPr id="2" name="云形 1"/>
          <p:cNvSpPr/>
          <p:nvPr>
            <p:custDataLst>
              <p:tags r:id="rId14"/>
            </p:custDataLst>
          </p:nvPr>
        </p:nvSpPr>
        <p:spPr>
          <a:xfrm>
            <a:off x="1223494" y="1378040"/>
            <a:ext cx="9955368" cy="3891190"/>
          </a:xfrm>
          <a:prstGeom prst="cloud">
            <a:avLst/>
          </a:prstGeom>
          <a:solidFill>
            <a:schemeClr val="bg2">
              <a:alpha val="84000"/>
            </a:schemeClr>
          </a:solidFill>
          <a:ln w="38100" cap="flat">
            <a:solidFill>
              <a:schemeClr val="accent1">
                <a:lumMod val="75000"/>
                <a:alpha val="58000"/>
              </a:schemeClr>
            </a:solidFill>
            <a:miter lim="800000"/>
          </a:ln>
          <a:effectLst/>
          <a:scene3d>
            <a:camera prst="orthographicFront"/>
            <a:lightRig rig="threePt" dir="t"/>
          </a:scene3d>
          <a:sp3d prstMaterial="translucentPowder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47号-星愿黑"/>
              <a:ea typeface="字魂147号-星愿黑"/>
              <a:cs typeface="字魂147号-星愿黑" panose="00000500000000000000" charset="-122"/>
            </a:endParaRPr>
          </a:p>
        </p:txBody>
      </p:sp>
      <p:sp>
        <p:nvSpPr>
          <p:cNvPr id="16" name="矩形 15"/>
          <p:cNvSpPr/>
          <p:nvPr>
            <p:custDataLst>
              <p:tags r:id="rId15"/>
            </p:custDataLst>
          </p:nvPr>
        </p:nvSpPr>
        <p:spPr>
          <a:xfrm>
            <a:off x="3813582" y="789357"/>
            <a:ext cx="47752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2400" b="1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年级</a:t>
            </a:r>
            <a:r>
              <a:rPr lang="zh-CN" altLang="en-US" sz="2400" b="1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下</a:t>
            </a:r>
            <a:r>
              <a:rPr lang="zh-CN" altLang="en-US" sz="2400" b="1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册 第二单元 精读引领课</a:t>
            </a:r>
            <a:endParaRPr lang="zh-CN" altLang="en-US" sz="2400" b="1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2779414" y="2192109"/>
            <a:ext cx="695306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0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</a:t>
            </a:r>
            <a:r>
              <a:rPr lang="zh-CN" altLang="en-US" sz="60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60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不忘挖井</a:t>
            </a:r>
            <a:r>
              <a:rPr lang="zh-CN" altLang="en-US" sz="60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en-US" altLang="zh-CN" sz="6000" b="1" spc="-3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>
            <a:off x="340841" y="849385"/>
            <a:ext cx="11397715" cy="5454083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9" name="TextBox 76"/>
          <p:cNvSpPr txBox="1"/>
          <p:nvPr>
            <p:custDataLst>
              <p:tags r:id="rId4"/>
            </p:custDataLst>
          </p:nvPr>
        </p:nvSpPr>
        <p:spPr>
          <a:xfrm>
            <a:off x="1309060" y="244699"/>
            <a:ext cx="3041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第二自然段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2"/>
          <p:cNvSpPr txBox="1"/>
          <p:nvPr>
            <p:custDataLst>
              <p:tags r:id="rId5"/>
            </p:custDataLst>
          </p:nvPr>
        </p:nvSpPr>
        <p:spPr>
          <a:xfrm>
            <a:off x="1637071" y="1548580"/>
            <a:ext cx="3333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沙洲坝、沙洲坝，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三天不下雨，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无水洗手帕。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旱死老鼠渴死蛙，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有女莫嫁沙洲坝。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1" name="图片 30" descr="挑水.jpe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6266436" y="1045276"/>
            <a:ext cx="3797542" cy="2416074"/>
          </a:xfrm>
          <a:prstGeom prst="rect">
            <a:avLst/>
          </a:prstGeom>
        </p:spPr>
      </p:pic>
      <p:pic>
        <p:nvPicPr>
          <p:cNvPr id="32" name="图片 31" descr="挑水2.jp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6345266" y="3559591"/>
            <a:ext cx="3797542" cy="2645635"/>
          </a:xfrm>
          <a:prstGeom prst="rect">
            <a:avLst/>
          </a:prstGeom>
        </p:spPr>
      </p:pic>
      <p:sp>
        <p:nvSpPr>
          <p:cNvPr id="33" name="下箭头 32">
            <a:hlinkClick r:id="rId10" action="ppaction://hlinkfile"/>
          </p:cNvPr>
          <p:cNvSpPr/>
          <p:nvPr>
            <p:custDataLst>
              <p:tags r:id="rId11"/>
            </p:custDataLst>
          </p:nvPr>
        </p:nvSpPr>
        <p:spPr>
          <a:xfrm>
            <a:off x="1061883" y="5958348"/>
            <a:ext cx="1887793" cy="5456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原课文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36" name="图片 35" descr="预览图_千图网_编号282602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rot="20940000">
            <a:off x="10387813" y="403797"/>
            <a:ext cx="1813560" cy="1515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27" h="2028">
                <a:moveTo>
                  <a:pt x="0" y="0"/>
                </a:moveTo>
                <a:lnTo>
                  <a:pt x="2427" y="0"/>
                </a:lnTo>
                <a:lnTo>
                  <a:pt x="2427" y="2028"/>
                </a:lnTo>
                <a:lnTo>
                  <a:pt x="0" y="202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 descr="打井图片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40984" y="454524"/>
            <a:ext cx="8568813" cy="6078502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8" name="图片 7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717330" y="5221547"/>
            <a:ext cx="1555161" cy="16364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36" name="图片 35" descr="预览图_千图网_编号282602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rot="20940000">
            <a:off x="10387813" y="403797"/>
            <a:ext cx="1813560" cy="1515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27" h="2028">
                <a:moveTo>
                  <a:pt x="0" y="0"/>
                </a:moveTo>
                <a:lnTo>
                  <a:pt x="2427" y="0"/>
                </a:lnTo>
                <a:lnTo>
                  <a:pt x="2427" y="2028"/>
                </a:lnTo>
                <a:lnTo>
                  <a:pt x="0" y="202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7" name="AutoShape 2" descr="http://img3.imgtn.bdimg.com/it/u=3870346934,57150607&amp;fm=15&amp;gp=0.jpg"/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AutoShape 4" descr="http://img3.imgtn.bdimg.com/it/u=3870346934,57150607&amp;fm=15&amp;gp=0.jpg"/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6526" y="1447267"/>
            <a:ext cx="1116203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之后又发生了什么事呢？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自读第三自然段，找出关键信息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3200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304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时间：解放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后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 indent="304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事件：碑上刻着“吃水不忘挖井人，时刻想念毛主席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0" name="TextBox 76"/>
          <p:cNvSpPr txBox="1"/>
          <p:nvPr>
            <p:custDataLst>
              <p:tags r:id="rId11"/>
            </p:custDataLst>
          </p:nvPr>
        </p:nvSpPr>
        <p:spPr>
          <a:xfrm>
            <a:off x="1328294" y="192881"/>
            <a:ext cx="339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第三自然段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8" name="图片 7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316692" y="4799965"/>
            <a:ext cx="1955800" cy="20580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36" name="图片 35" descr="预览图_千图网_编号282602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rot="20940000">
            <a:off x="10387813" y="403797"/>
            <a:ext cx="1813560" cy="1515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27" h="2028">
                <a:moveTo>
                  <a:pt x="0" y="0"/>
                </a:moveTo>
                <a:lnTo>
                  <a:pt x="2427" y="0"/>
                </a:lnTo>
                <a:lnTo>
                  <a:pt x="2427" y="2028"/>
                </a:lnTo>
                <a:lnTo>
                  <a:pt x="0" y="202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7" name="AutoShape 2" descr="http://img3.imgtn.bdimg.com/it/u=3870346934,57150607&amp;fm=15&amp;gp=0.jpg"/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AutoShape 4" descr="http://img3.imgtn.bdimg.com/it/u=3870346934,57150607&amp;fm=15&amp;gp=0.jpg"/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8"/>
          <p:cNvGrpSpPr/>
          <p:nvPr>
            <p:custDataLst>
              <p:tags r:id="rId10"/>
            </p:custDataLst>
          </p:nvPr>
        </p:nvGrpSpPr>
        <p:grpSpPr>
          <a:xfrm>
            <a:off x="1955247" y="1978477"/>
            <a:ext cx="2251075" cy="2147570"/>
            <a:chOff x="3877" y="644"/>
            <a:chExt cx="3544" cy="3382"/>
          </a:xfrm>
        </p:grpSpPr>
        <p:grpSp>
          <p:nvGrpSpPr>
            <p:cNvPr id="31" name="组合 42024"/>
            <p:cNvGrpSpPr/>
            <p:nvPr>
              <p:custDataLst>
                <p:tags r:id="rId11"/>
              </p:custDataLst>
            </p:nvPr>
          </p:nvGrpSpPr>
          <p:grpSpPr>
            <a:xfrm>
              <a:off x="3877" y="644"/>
              <a:ext cx="3544" cy="3382"/>
              <a:chOff x="1004" y="799"/>
              <a:chExt cx="2783" cy="2740"/>
            </a:xfrm>
          </p:grpSpPr>
          <p:sp>
            <p:nvSpPr>
              <p:cNvPr id="33" name="矩形 42025"/>
              <p:cNvSpPr/>
              <p:nvPr>
                <p:custDataLst>
                  <p:tags r:id="rId12"/>
                </p:custDataLst>
              </p:nvPr>
            </p:nvSpPr>
            <p:spPr>
              <a:xfrm>
                <a:off x="1004" y="818"/>
                <a:ext cx="2721" cy="2721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直接连接符 42026"/>
              <p:cNvSpPr/>
              <p:nvPr>
                <p:custDataLst>
                  <p:tags r:id="rId13"/>
                </p:custDataLst>
              </p:nvPr>
            </p:nvSpPr>
            <p:spPr>
              <a:xfrm>
                <a:off x="1066" y="2160"/>
                <a:ext cx="2721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5" name="直接连接符 42027"/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2426" y="799"/>
                <a:ext cx="0" cy="2722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32" name="文本框 42028"/>
            <p:cNvSpPr txBox="1"/>
            <p:nvPr>
              <p:custDataLst>
                <p:tags r:id="rId15"/>
              </p:custDataLst>
            </p:nvPr>
          </p:nvSpPr>
          <p:spPr>
            <a:xfrm>
              <a:off x="4292" y="675"/>
              <a:ext cx="3017" cy="30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50000"/>
                </a:spcBef>
                <a:buNone/>
              </a:pPr>
              <a:r>
                <a:rPr lang="zh-CN" altLang="en-US" sz="120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以</a:t>
              </a:r>
              <a:endParaRPr lang="zh-CN" altLang="en-US" sz="1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6"/>
            </p:custDataLst>
          </p:nvPr>
        </p:nvSpPr>
        <p:spPr>
          <a:xfrm>
            <a:off x="4891549" y="1890703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中间一“点”起笔略高，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写在竖中线上。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“撇”的起笔最高，穿插到竖中线右边。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最后一点要低，保持字的平衡。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7" name="AutoShape 2" descr="http://img3.imgtn.bdimg.com/it/u=3870346934,57150607&amp;fm=15&amp;gp=0.jpg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AutoShape 4" descr="http://img3.imgtn.bdimg.com/it/u=3870346934,57150607&amp;fm=15&amp;gp=0.jpg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AutoShape 2" descr="http://img3.imgtn.bdimg.com/it/u=3870346934,57150607&amp;fm=15&amp;gp=0.jpg"/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AutoShape 4" descr="http://img3.imgtn.bdimg.com/it/u=3870346934,57150607&amp;fm=15&amp;gp=0.jpg"/>
          <p:cNvSpPr>
            <a:spLocks noChangeAspect="1" noChangeArrowheads="1"/>
          </p:cNvSpPr>
          <p:nvPr>
            <p:custDataLst>
              <p:tags r:id="rId7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11161" y="4605706"/>
            <a:ext cx="10341293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思考：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为什么过了这么长时间，人们还想着立一块碑呢？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61" name="图片 60" descr="8647b59480004e8ab8a680bb7e4f8c93.jp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951793" y="1164507"/>
            <a:ext cx="3316436" cy="3422562"/>
          </a:xfrm>
          <a:prstGeom prst="rect">
            <a:avLst/>
          </a:prstGeom>
        </p:spPr>
      </p:pic>
      <p:pic>
        <p:nvPicPr>
          <p:cNvPr id="62" name="图片 61" descr="d19868e952554aa68057c05b6740a712.jp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4493657" y="1177031"/>
            <a:ext cx="3089723" cy="3428675"/>
          </a:xfrm>
          <a:prstGeom prst="rect">
            <a:avLst/>
          </a:prstGeom>
        </p:spPr>
      </p:pic>
      <p:pic>
        <p:nvPicPr>
          <p:cNvPr id="63" name="图片 62" descr="b861146e596b42088a4d8906e80b9fae.jp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7808808" y="1582261"/>
            <a:ext cx="3772929" cy="2529041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8" name="图片 7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316692" y="4799965"/>
            <a:ext cx="1955800" cy="20580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36" name="图片 35" descr="预览图_千图网_编号282602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rot="20940000">
            <a:off x="10387813" y="403797"/>
            <a:ext cx="1813560" cy="1515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27" h="2028">
                <a:moveTo>
                  <a:pt x="0" y="0"/>
                </a:moveTo>
                <a:lnTo>
                  <a:pt x="2427" y="0"/>
                </a:lnTo>
                <a:lnTo>
                  <a:pt x="2427" y="2028"/>
                </a:lnTo>
                <a:lnTo>
                  <a:pt x="0" y="202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7" name="AutoShape 2" descr="http://img3.imgtn.bdimg.com/it/u=3870346934,57150607&amp;fm=15&amp;gp=0.jpg"/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AutoShape 4" descr="http://img3.imgtn.bdimg.com/it/u=3870346934,57150607&amp;fm=15&amp;gp=0.jpg"/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784554" y="2318406"/>
            <a:ext cx="80968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思考：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sz="3200" kern="10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“吃水不忘挖井人”还可以用在哪里？</a:t>
            </a:r>
            <a:endParaRPr lang="zh-CN" altLang="zh-CN" sz="3200" kern="100"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1951132" y="628546"/>
            <a:ext cx="1908175" cy="795655"/>
            <a:chOff x="898" y="1383"/>
            <a:chExt cx="3005" cy="1253"/>
          </a:xfrm>
        </p:grpSpPr>
        <p:sp>
          <p:nvSpPr>
            <p:cNvPr id="12" name="矩形 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889" y="1656"/>
              <a:ext cx="1368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教学目标</a:t>
              </a: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任意多边形 45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smtClean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     </a:t>
                </a:r>
                <a:r>
                  <a:rPr lang="zh-CN" altLang="en-US" sz="2000" b="1" smtClean="0">
                    <a:solidFill>
                      <a:prstClr val="white"/>
                    </a:solidFill>
                    <a:latin typeface="黑体" panose="02010609060101010101" charset="-122"/>
                    <a:ea typeface="黑体" panose="02010609060101010101" charset="-122"/>
                  </a:rPr>
                  <a:t>新课讲解</a:t>
                </a:r>
                <a:endParaRPr lang="zh-CN" altLang="en-US" sz="2000" b="1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pic>
        <p:nvPicPr>
          <p:cNvPr id="11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 bwMode="auto">
          <a:xfrm>
            <a:off x="2188624" y="1271402"/>
            <a:ext cx="2566020" cy="17682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G_AutoShape 10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97588" y="1276472"/>
            <a:ext cx="3886200" cy="403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8EE36C"/>
              </a:gs>
              <a:gs pos="34999">
                <a:srgbClr val="3B8B1A"/>
              </a:gs>
              <a:gs pos="65999">
                <a:srgbClr val="3B8B1A"/>
              </a:gs>
              <a:gs pos="85999">
                <a:srgbClr val="8EE36C"/>
              </a:gs>
              <a:gs pos="100000">
                <a:srgbClr val="275D11"/>
              </a:gs>
            </a:gsLst>
            <a:lin ang="4800000" scaled="1"/>
          </a:gradFill>
          <a:ln w="19050" cmpd="sng">
            <a:solidFill>
              <a:srgbClr val="FFFFFF"/>
            </a:solidFill>
            <a:beve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b="1" i="1" smtClean="0">
              <a:solidFill>
                <a:srgbClr val="FFFFFF"/>
              </a:solidFill>
              <a:latin typeface="Calibri" panose="020F0502020204030204"/>
              <a:sym typeface="Calibri" panose="020F0502020204030204"/>
            </a:endParaRPr>
          </a:p>
        </p:txBody>
      </p:sp>
      <p:sp>
        <p:nvSpPr>
          <p:cNvPr id="14" name="Oval 4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26588" y="1031184"/>
            <a:ext cx="457200" cy="403225"/>
          </a:xfrm>
          <a:prstGeom prst="ellipse">
            <a:avLst/>
          </a:prstGeom>
          <a:gradFill rotWithShape="1">
            <a:gsLst>
              <a:gs pos="0">
                <a:srgbClr val="8EE36C"/>
              </a:gs>
              <a:gs pos="45999">
                <a:srgbClr val="3B8B1A"/>
              </a:gs>
              <a:gs pos="65999">
                <a:srgbClr val="3B8B1A"/>
              </a:gs>
              <a:gs pos="89999">
                <a:srgbClr val="8EE36C"/>
              </a:gs>
              <a:gs pos="100000">
                <a:srgbClr val="8EE36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6601186" y="532738"/>
            <a:ext cx="345352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爱岗敬业的叔叔</a:t>
            </a:r>
            <a:r>
              <a:rPr lang="zh-CN" altLang="en-US" sz="28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阿姨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 bwMode="auto">
          <a:xfrm>
            <a:off x="4583534" y="1876044"/>
            <a:ext cx="2304256" cy="16309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 bwMode="auto">
          <a:xfrm>
            <a:off x="6706790" y="2373787"/>
            <a:ext cx="1704838" cy="1728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 bwMode="auto">
          <a:xfrm>
            <a:off x="8327950" y="1804322"/>
            <a:ext cx="2241944" cy="18361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5" name="TG_AutoShape 11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802765" y="6001385"/>
            <a:ext cx="4555490" cy="403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F84EC"/>
              </a:gs>
              <a:gs pos="34999">
                <a:srgbClr val="1921AF"/>
              </a:gs>
              <a:gs pos="65999">
                <a:srgbClr val="1921AF"/>
              </a:gs>
              <a:gs pos="85999">
                <a:srgbClr val="7F84EC"/>
              </a:gs>
              <a:gs pos="100000">
                <a:srgbClr val="111674"/>
              </a:gs>
            </a:gsLst>
            <a:lin ang="4800000" scaled="1"/>
          </a:gradFill>
          <a:ln w="19050" cmpd="sng">
            <a:solidFill>
              <a:srgbClr val="FFFFFF"/>
            </a:solidFill>
            <a:beve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b="1" i="1" smtClean="0">
              <a:solidFill>
                <a:srgbClr val="FFFFFF"/>
              </a:solidFill>
              <a:latin typeface="Calibri" panose="020F0502020204030204"/>
              <a:sym typeface="Calibri" panose="020F0502020204030204"/>
            </a:endParaRPr>
          </a:p>
        </p:txBody>
      </p:sp>
      <p:sp>
        <p:nvSpPr>
          <p:cNvPr id="26" name="Oval 40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960024" y="5743776"/>
            <a:ext cx="457200" cy="403225"/>
          </a:xfrm>
          <a:prstGeom prst="ellipse">
            <a:avLst/>
          </a:prstGeom>
          <a:gradFill rotWithShape="1">
            <a:gsLst>
              <a:gs pos="0">
                <a:srgbClr val="7F84EC"/>
              </a:gs>
              <a:gs pos="45999">
                <a:srgbClr val="1921AF"/>
              </a:gs>
              <a:gs pos="65999">
                <a:srgbClr val="1921AF"/>
              </a:gs>
              <a:gs pos="89999">
                <a:srgbClr val="7F84EC"/>
              </a:gs>
              <a:gs pos="100000">
                <a:srgbClr val="7F84E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>
            <p:custDataLst>
              <p:tags r:id="rId19"/>
            </p:custDataLst>
          </p:nvPr>
        </p:nvSpPr>
        <p:spPr>
          <a:xfrm>
            <a:off x="2417445" y="5347970"/>
            <a:ext cx="394081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献出自己宝贵生命的人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8" name="Picture 6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21" cstate="email"/>
          <a:stretch>
            <a:fillRect/>
          </a:stretch>
        </p:blipFill>
        <p:spPr bwMode="auto">
          <a:xfrm>
            <a:off x="2327183" y="3655173"/>
            <a:ext cx="2226138" cy="1692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" name="Picture 7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23" cstate="email"/>
          <a:stretch>
            <a:fillRect/>
          </a:stretch>
        </p:blipFill>
        <p:spPr bwMode="auto">
          <a:xfrm>
            <a:off x="4767964" y="4174942"/>
            <a:ext cx="2602674" cy="13013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" name="Picture 8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5" cstate="email"/>
          <a:stretch>
            <a:fillRect/>
          </a:stretch>
        </p:blipFill>
        <p:spPr bwMode="auto">
          <a:xfrm>
            <a:off x="7559209" y="4429259"/>
            <a:ext cx="2239669" cy="18368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8" name="图片 7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316692" y="4799965"/>
            <a:ext cx="1955800" cy="20580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36" name="图片 35" descr="预览图_千图网_编号282602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rot="20940000">
            <a:off x="10387813" y="403797"/>
            <a:ext cx="1813560" cy="1515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27" h="2028">
                <a:moveTo>
                  <a:pt x="0" y="0"/>
                </a:moveTo>
                <a:lnTo>
                  <a:pt x="2427" y="0"/>
                </a:lnTo>
                <a:lnTo>
                  <a:pt x="2427" y="2028"/>
                </a:lnTo>
                <a:lnTo>
                  <a:pt x="0" y="202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7" name="AutoShape 2" descr="http://img3.imgtn.bdimg.com/it/u=3870346934,57150607&amp;fm=15&amp;gp=0.jpg"/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AutoShape 4" descr="http://img3.imgtn.bdimg.com/it/u=3870346934,57150607&amp;fm=15&amp;gp=0.jpg"/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AutoShape 2" descr="http://img3.imgtn.bdimg.com/it/u=3870346934,57150607&amp;fm=15&amp;gp=0.jpg"/>
          <p:cNvSpPr>
            <a:spLocks noChangeAspect="1" noChangeArrowheads="1"/>
          </p:cNvSpPr>
          <p:nvPr>
            <p:custDataLst>
              <p:tags r:id="rId10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AutoShape 4" descr="http://img3.imgtn.bdimg.com/it/u=3870346934,57150607&amp;fm=15&amp;gp=0.jpg"/>
          <p:cNvSpPr>
            <a:spLocks noChangeAspect="1" noChangeArrowheads="1"/>
          </p:cNvSpPr>
          <p:nvPr>
            <p:custDataLst>
              <p:tags r:id="rId11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3" name="图片 32" descr="f0cd8f889a944948ad3b53e3e21281f4.jp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83214" y="2842146"/>
            <a:ext cx="4762500" cy="3171825"/>
          </a:xfrm>
          <a:prstGeom prst="rect">
            <a:avLst/>
          </a:prstGeom>
        </p:spPr>
      </p:pic>
      <p:pic>
        <p:nvPicPr>
          <p:cNvPr id="34" name="图片 33" descr="3812cd6c8bf1417d9e5e7daa28799153.jp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5977545" y="2842145"/>
            <a:ext cx="5514031" cy="3171825"/>
          </a:xfrm>
          <a:prstGeom prst="rect">
            <a:avLst/>
          </a:prstGeom>
        </p:spPr>
      </p:pic>
      <p:sp>
        <p:nvSpPr>
          <p:cNvPr id="35" name="TextBox 76"/>
          <p:cNvSpPr txBox="1"/>
          <p:nvPr>
            <p:custDataLst>
              <p:tags r:id="rId16"/>
            </p:custDataLst>
          </p:nvPr>
        </p:nvSpPr>
        <p:spPr>
          <a:xfrm>
            <a:off x="1339861" y="274184"/>
            <a:ext cx="339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“红井”</a:t>
            </a:r>
            <a:endParaRPr lang="zh-CN" altLang="en-US" sz="3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右箭头 36"/>
          <p:cNvSpPr/>
          <p:nvPr>
            <p:custDataLst>
              <p:tags r:id="rId17"/>
            </p:custDataLst>
          </p:nvPr>
        </p:nvSpPr>
        <p:spPr>
          <a:xfrm>
            <a:off x="1651819" y="1666568"/>
            <a:ext cx="5353665" cy="9438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Rectangle 1">
            <a:hlinkClick r:id="rId18" action="ppaction://hlinkfile"/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445341" y="1714359"/>
            <a:ext cx="5416868" cy="7155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indent="304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永远的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吃水不忘挖井人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》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2044803" y="503589"/>
            <a:ext cx="1908175" cy="795655"/>
            <a:chOff x="898" y="1383"/>
            <a:chExt cx="3005" cy="1253"/>
          </a:xfrm>
        </p:grpSpPr>
        <p:sp>
          <p:nvSpPr>
            <p:cNvPr id="12" name="矩形 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889" y="1656"/>
              <a:ext cx="1368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教学目标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任意多边形 45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3215323" y="1706880"/>
            <a:ext cx="6356985" cy="42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3898032" y="2038140"/>
            <a:ext cx="4148688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同学们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，永远记住那些为了我们的幸福做出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巨大贡献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的人，也不要忘记关心、帮助过自己的人。一定要懂得饮水思源。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2044803" y="543594"/>
            <a:ext cx="1908175" cy="795655"/>
            <a:chOff x="898" y="1383"/>
            <a:chExt cx="3005" cy="1253"/>
          </a:xfrm>
        </p:grpSpPr>
        <p:sp>
          <p:nvSpPr>
            <p:cNvPr id="12" name="矩形 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889" y="1656"/>
              <a:ext cx="1368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教学目标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任意多边形 45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smtClean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    </a:t>
                </a:r>
                <a:r>
                  <a:rPr lang="zh-CN" altLang="en-US" sz="2000" b="1" smtClean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作业布置</a:t>
                </a:r>
                <a:endParaRPr lang="en-US" altLang="zh-CN" sz="2000" b="1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sp>
        <p:nvSpPr>
          <p:cNvPr id="13" name="矩形 1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2875280" y="1611630"/>
            <a:ext cx="7586345" cy="1911985"/>
          </a:xfrm>
          <a:prstGeom prst="rect">
            <a:avLst/>
          </a:prstGeom>
          <a:gradFill rotWithShape="1">
            <a:gsLst>
              <a:gs pos="0">
                <a:srgbClr val="DAED23"/>
              </a:gs>
              <a:gs pos="46999">
                <a:srgbClr val="C1D31B"/>
              </a:gs>
              <a:gs pos="81999">
                <a:srgbClr val="809B1D"/>
              </a:gs>
              <a:gs pos="100000">
                <a:srgbClr val="809B1D"/>
              </a:gs>
            </a:gsLst>
            <a:path path="rect">
              <a:fillToRect r="100000" b="100000"/>
            </a:path>
          </a:gradFill>
          <a:ln w="6350" cap="flat" cmpd="sng">
            <a:solidFill>
              <a:srgbClr val="B3E21E"/>
            </a:solidFill>
            <a:bevel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矩形 1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flipH="1">
            <a:off x="2955290" y="2019935"/>
            <a:ext cx="7411720" cy="140462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你还知道哪些革命前辈为人民服务的故事呢？</a:t>
            </a:r>
            <a:endParaRPr lang="zh-CN" altLang="en-US" sz="2800" b="1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2" name="New picture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976100" y="103251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预览图_千图网_编号2686397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736205" y="4564380"/>
            <a:ext cx="2179955" cy="22936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8" name="图片 17" descr="预览图_千图网_编号2686397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001250" y="2106930"/>
            <a:ext cx="2080260" cy="47510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2" h="7398">
                <a:moveTo>
                  <a:pt x="3091" y="0"/>
                </a:moveTo>
                <a:lnTo>
                  <a:pt x="3242" y="0"/>
                </a:lnTo>
                <a:lnTo>
                  <a:pt x="3242" y="7400"/>
                </a:lnTo>
                <a:lnTo>
                  <a:pt x="0" y="7400"/>
                </a:lnTo>
                <a:lnTo>
                  <a:pt x="0" y="3856"/>
                </a:lnTo>
                <a:lnTo>
                  <a:pt x="3091" y="3856"/>
                </a:lnTo>
                <a:lnTo>
                  <a:pt x="3091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9" name="图片 18" descr="预览图_千图网_编号2686397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205095" y="5269230"/>
            <a:ext cx="1998345" cy="15887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 flipH="1">
            <a:off x="-15240" y="4564380"/>
            <a:ext cx="3248660" cy="24809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23" name="图片 22" descr="预览图_千图网_编号2686397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3557905" y="5166360"/>
            <a:ext cx="1404620" cy="1634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21" h="3631">
                <a:moveTo>
                  <a:pt x="0" y="0"/>
                </a:moveTo>
                <a:lnTo>
                  <a:pt x="3121" y="0"/>
                </a:lnTo>
                <a:lnTo>
                  <a:pt x="3121" y="3632"/>
                </a:lnTo>
                <a:lnTo>
                  <a:pt x="0" y="363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100" name="文本框 99"/>
          <p:cNvSpPr txBox="1"/>
          <p:nvPr>
            <p:custDataLst>
              <p:tags r:id="rId11"/>
            </p:custDataLst>
          </p:nvPr>
        </p:nvSpPr>
        <p:spPr>
          <a:xfrm>
            <a:off x="293370" y="322580"/>
            <a:ext cx="1178814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6870">
              <a:lnSpc>
                <a:spcPct val="150000"/>
              </a:lnSpc>
            </a:pP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1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.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“吃、忘”等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13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个生字和心字底、广字旁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2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个偏旁。会写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“吃、没、江、以”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4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个字和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“横折弯”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1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个笔画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2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.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正确朗读课文，积累词语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3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.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找出文中的明显信息，体会乡亲们的情感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7" name="椭圆形标注 6"/>
          <p:cNvSpPr/>
          <p:nvPr>
            <p:custDataLst>
              <p:tags r:id="rId6"/>
            </p:custDataLst>
          </p:nvPr>
        </p:nvSpPr>
        <p:spPr>
          <a:xfrm>
            <a:off x="839373" y="1993606"/>
            <a:ext cx="3510116" cy="1430593"/>
          </a:xfrm>
          <a:prstGeom prst="wedgeEllipseCallout">
            <a:avLst>
              <a:gd name="adj1" fmla="val 54116"/>
              <a:gd name="adj2" fmla="val 39291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8"/>
          <p:cNvGrpSpPr/>
          <p:nvPr>
            <p:custDataLst>
              <p:tags r:id="rId7"/>
            </p:custDataLst>
          </p:nvPr>
        </p:nvGrpSpPr>
        <p:grpSpPr>
          <a:xfrm>
            <a:off x="4037908" y="2467748"/>
            <a:ext cx="2251075" cy="2147570"/>
            <a:chOff x="3877" y="644"/>
            <a:chExt cx="3544" cy="3382"/>
          </a:xfrm>
        </p:grpSpPr>
        <p:grpSp>
          <p:nvGrpSpPr>
            <p:cNvPr id="31" name="组合 42024"/>
            <p:cNvGrpSpPr/>
            <p:nvPr>
              <p:custDataLst>
                <p:tags r:id="rId8"/>
              </p:custDataLst>
            </p:nvPr>
          </p:nvGrpSpPr>
          <p:grpSpPr>
            <a:xfrm>
              <a:off x="3877" y="644"/>
              <a:ext cx="3544" cy="3382"/>
              <a:chOff x="1004" y="799"/>
              <a:chExt cx="2783" cy="2740"/>
            </a:xfrm>
          </p:grpSpPr>
          <p:sp>
            <p:nvSpPr>
              <p:cNvPr id="33" name="矩形 42025"/>
              <p:cNvSpPr/>
              <p:nvPr>
                <p:custDataLst>
                  <p:tags r:id="rId9"/>
                </p:custDataLst>
              </p:nvPr>
            </p:nvSpPr>
            <p:spPr>
              <a:xfrm>
                <a:off x="1004" y="818"/>
                <a:ext cx="2721" cy="2721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直接连接符 42026"/>
              <p:cNvSpPr/>
              <p:nvPr>
                <p:custDataLst>
                  <p:tags r:id="rId10"/>
                </p:custDataLst>
              </p:nvPr>
            </p:nvSpPr>
            <p:spPr>
              <a:xfrm>
                <a:off x="1066" y="2160"/>
                <a:ext cx="2721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5" name="直接连接符 42027"/>
              <p:cNvSpPr/>
              <p:nvPr>
                <p:custDataLst>
                  <p:tags r:id="rId11"/>
                </p:custDataLst>
              </p:nvPr>
            </p:nvSpPr>
            <p:spPr>
              <a:xfrm flipH="1">
                <a:off x="2426" y="799"/>
                <a:ext cx="0" cy="2722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32" name="文本框 42028"/>
            <p:cNvSpPr txBox="1"/>
            <p:nvPr>
              <p:custDataLst>
                <p:tags r:id="rId12"/>
              </p:custDataLst>
            </p:nvPr>
          </p:nvSpPr>
          <p:spPr>
            <a:xfrm>
              <a:off x="4292" y="910"/>
              <a:ext cx="3017" cy="30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50000"/>
                </a:spcBef>
                <a:buNone/>
              </a:pPr>
              <a:r>
                <a:rPr lang="zh-CN" altLang="en-US" sz="120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吃</a:t>
              </a:r>
              <a:endParaRPr lang="zh-CN" altLang="en-US" sz="1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6" name="TextBox 31"/>
          <p:cNvSpPr txBox="1"/>
          <p:nvPr>
            <p:custDataLst>
              <p:tags r:id="rId13"/>
            </p:custDataLst>
          </p:nvPr>
        </p:nvSpPr>
        <p:spPr>
          <a:xfrm>
            <a:off x="1193333" y="2142732"/>
            <a:ext cx="26252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“口”大部分写在左上格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椭圆形标注 36"/>
          <p:cNvSpPr/>
          <p:nvPr>
            <p:custDataLst>
              <p:tags r:id="rId14"/>
            </p:custDataLst>
          </p:nvPr>
        </p:nvSpPr>
        <p:spPr>
          <a:xfrm>
            <a:off x="6684650" y="1703555"/>
            <a:ext cx="4768644" cy="1430593"/>
          </a:xfrm>
          <a:prstGeom prst="wedgeEllipseCallout">
            <a:avLst>
              <a:gd name="adj1" fmla="val -77343"/>
              <a:gd name="adj2" fmla="val 64164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4"/>
          <p:cNvSpPr txBox="1"/>
          <p:nvPr>
            <p:custDataLst>
              <p:tags r:id="rId15"/>
            </p:custDataLst>
          </p:nvPr>
        </p:nvSpPr>
        <p:spPr>
          <a:xfrm>
            <a:off x="7171346" y="1895285"/>
            <a:ext cx="394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撇在竖中线右侧起笔，横折弯钩横中线起笔。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6" grpId="0" build="allAtOnce"/>
      <p:bldP spid="37" grpId="0" animBg="1"/>
      <p:bldP spid="3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-7728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31" name="TextBox 76"/>
          <p:cNvSpPr txBox="1"/>
          <p:nvPr>
            <p:custDataLst>
              <p:tags r:id="rId4"/>
            </p:custDataLst>
          </p:nvPr>
        </p:nvSpPr>
        <p:spPr>
          <a:xfrm>
            <a:off x="1390918" y="222252"/>
            <a:ext cx="226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人物简介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 descr="MAIN201309051603000539074071446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861876" y="1027494"/>
            <a:ext cx="3300505" cy="5117061"/>
          </a:xfrm>
          <a:prstGeom prst="rect">
            <a:avLst/>
          </a:prstGeom>
        </p:spPr>
      </p:pic>
      <p:sp>
        <p:nvSpPr>
          <p:cNvPr id="34" name="矩形 33"/>
          <p:cNvSpPr/>
          <p:nvPr>
            <p:custDataLst>
              <p:tags r:id="rId7"/>
            </p:custDataLst>
          </p:nvPr>
        </p:nvSpPr>
        <p:spPr>
          <a:xfrm>
            <a:off x="962159" y="954535"/>
            <a:ext cx="675967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    毛泽东（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1893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26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-1976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日），字润之，笔名子任。湖南湘潭人。中国人民的领袖，伟大的马克思主义者，无产阶级革命家、战略家和理论家，中国共产党、中国人民解放军和中华人民共和国的主要缔造者和领导人，诗人，书法家。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8" name="图片 7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316692" y="4799965"/>
            <a:ext cx="1955800" cy="20580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1493308" y="1752977"/>
            <a:ext cx="92472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瑞金城外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有个村子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叫沙洲坝，毛主席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在江西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领导革命的时候，在那儿住过。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               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zi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en-US" altLang="zh-CN" sz="32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guo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村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子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       住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过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5604387" y="1769806"/>
            <a:ext cx="530942" cy="5751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8"/>
          <p:cNvGrpSpPr/>
          <p:nvPr>
            <p:custDataLst>
              <p:tags r:id="rId5"/>
            </p:custDataLst>
          </p:nvPr>
        </p:nvGrpSpPr>
        <p:grpSpPr>
          <a:xfrm>
            <a:off x="4422652" y="1418038"/>
            <a:ext cx="2251075" cy="2147570"/>
            <a:chOff x="3877" y="644"/>
            <a:chExt cx="3544" cy="3382"/>
          </a:xfrm>
        </p:grpSpPr>
        <p:grpSp>
          <p:nvGrpSpPr>
            <p:cNvPr id="39" name="组合 42024"/>
            <p:cNvGrpSpPr/>
            <p:nvPr>
              <p:custDataLst>
                <p:tags r:id="rId6"/>
              </p:custDataLst>
            </p:nvPr>
          </p:nvGrpSpPr>
          <p:grpSpPr>
            <a:xfrm>
              <a:off x="3877" y="644"/>
              <a:ext cx="3544" cy="3382"/>
              <a:chOff x="1004" y="799"/>
              <a:chExt cx="2783" cy="2740"/>
            </a:xfrm>
          </p:grpSpPr>
          <p:sp>
            <p:nvSpPr>
              <p:cNvPr id="41" name="矩形 42025"/>
              <p:cNvSpPr/>
              <p:nvPr>
                <p:custDataLst>
                  <p:tags r:id="rId7"/>
                </p:custDataLst>
              </p:nvPr>
            </p:nvSpPr>
            <p:spPr>
              <a:xfrm>
                <a:off x="1004" y="818"/>
                <a:ext cx="2721" cy="2721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直接连接符 42026"/>
              <p:cNvSpPr/>
              <p:nvPr>
                <p:custDataLst>
                  <p:tags r:id="rId8"/>
                </p:custDataLst>
              </p:nvPr>
            </p:nvSpPr>
            <p:spPr>
              <a:xfrm>
                <a:off x="1066" y="2160"/>
                <a:ext cx="2721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3" name="直接连接符 42027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2426" y="799"/>
                <a:ext cx="0" cy="2722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40" name="文本框 42028"/>
            <p:cNvSpPr txBox="1"/>
            <p:nvPr>
              <p:custDataLst>
                <p:tags r:id="rId10"/>
              </p:custDataLst>
            </p:nvPr>
          </p:nvSpPr>
          <p:spPr>
            <a:xfrm>
              <a:off x="4314" y="883"/>
              <a:ext cx="3017" cy="30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50000"/>
                </a:spcBef>
                <a:buNone/>
              </a:pPr>
              <a:r>
                <a:rPr lang="zh-CN" altLang="en-US" sz="120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没</a:t>
              </a:r>
              <a:endParaRPr lang="zh-CN" altLang="en-US" sz="1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4" name="TextBox 27"/>
          <p:cNvSpPr txBox="1"/>
          <p:nvPr>
            <p:custDataLst>
              <p:tags r:id="rId11"/>
            </p:custDataLst>
          </p:nvPr>
        </p:nvSpPr>
        <p:spPr>
          <a:xfrm>
            <a:off x="940455" y="2299273"/>
            <a:ext cx="3303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没有   乡亲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矩形 44"/>
          <p:cNvSpPr/>
          <p:nvPr>
            <p:custDataLst>
              <p:tags r:id="rId12"/>
            </p:custDataLst>
          </p:nvPr>
        </p:nvSpPr>
        <p:spPr>
          <a:xfrm>
            <a:off x="1874520" y="487403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毛主席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就带领战士和乡亲们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挖了一口井。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6" name="组合 8"/>
          <p:cNvGrpSpPr/>
          <p:nvPr>
            <p:custDataLst>
              <p:tags r:id="rId13"/>
            </p:custDataLst>
          </p:nvPr>
        </p:nvGrpSpPr>
        <p:grpSpPr>
          <a:xfrm>
            <a:off x="7943092" y="1418038"/>
            <a:ext cx="2301254" cy="2147570"/>
            <a:chOff x="3877" y="644"/>
            <a:chExt cx="3623" cy="3382"/>
          </a:xfrm>
        </p:grpSpPr>
        <p:grpSp>
          <p:nvGrpSpPr>
            <p:cNvPr id="47" name="组合 42024"/>
            <p:cNvGrpSpPr/>
            <p:nvPr>
              <p:custDataLst>
                <p:tags r:id="rId14"/>
              </p:custDataLst>
            </p:nvPr>
          </p:nvGrpSpPr>
          <p:grpSpPr>
            <a:xfrm>
              <a:off x="3877" y="644"/>
              <a:ext cx="3544" cy="3382"/>
              <a:chOff x="1004" y="799"/>
              <a:chExt cx="2783" cy="2740"/>
            </a:xfrm>
          </p:grpSpPr>
          <p:sp>
            <p:nvSpPr>
              <p:cNvPr id="49" name="矩形 42025"/>
              <p:cNvSpPr/>
              <p:nvPr>
                <p:custDataLst>
                  <p:tags r:id="rId15"/>
                </p:custDataLst>
              </p:nvPr>
            </p:nvSpPr>
            <p:spPr>
              <a:xfrm>
                <a:off x="1004" y="818"/>
                <a:ext cx="2721" cy="2721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直接连接符 42026"/>
              <p:cNvSpPr/>
              <p:nvPr>
                <p:custDataLst>
                  <p:tags r:id="rId16"/>
                </p:custDataLst>
              </p:nvPr>
            </p:nvSpPr>
            <p:spPr>
              <a:xfrm>
                <a:off x="1066" y="2160"/>
                <a:ext cx="2721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1" name="直接连接符 42027"/>
              <p:cNvSpPr/>
              <p:nvPr>
                <p:custDataLst>
                  <p:tags r:id="rId17"/>
                </p:custDataLst>
              </p:nvPr>
            </p:nvSpPr>
            <p:spPr>
              <a:xfrm flipH="1">
                <a:off x="2426" y="799"/>
                <a:ext cx="0" cy="2722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48" name="文本框 42028"/>
            <p:cNvSpPr txBox="1"/>
            <p:nvPr>
              <p:custDataLst>
                <p:tags r:id="rId18"/>
              </p:custDataLst>
            </p:nvPr>
          </p:nvSpPr>
          <p:spPr>
            <a:xfrm>
              <a:off x="4483" y="667"/>
              <a:ext cx="3017" cy="30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50000"/>
                </a:spcBef>
                <a:buNone/>
              </a:pPr>
              <a:r>
                <a:rPr lang="zh-CN" altLang="en-US" sz="120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江</a:t>
              </a:r>
              <a:endParaRPr lang="zh-CN" altLang="en-US" sz="1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8" name="图片 7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316692" y="4799965"/>
            <a:ext cx="1955800" cy="20580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36" name="图片 35" descr="预览图_千图网_编号282602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rot="20940000">
            <a:off x="10387813" y="403797"/>
            <a:ext cx="1813560" cy="1515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27" h="2028">
                <a:moveTo>
                  <a:pt x="0" y="0"/>
                </a:moveTo>
                <a:lnTo>
                  <a:pt x="2427" y="0"/>
                </a:lnTo>
                <a:lnTo>
                  <a:pt x="2427" y="2028"/>
                </a:lnTo>
                <a:lnTo>
                  <a:pt x="0" y="202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2861524" y="1777112"/>
            <a:ext cx="680757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吃水    不忘  水井  村子 </a:t>
            </a: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毛主席  乡亲  战士  上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面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忘：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席：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广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1406003" y="28845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识记词语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36" name="图片 35" descr="预览图_千图网_编号282602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rot="20940000">
            <a:off x="10387813" y="403797"/>
            <a:ext cx="1813560" cy="1515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27" h="2028">
                <a:moveTo>
                  <a:pt x="0" y="0"/>
                </a:moveTo>
                <a:lnTo>
                  <a:pt x="2427" y="0"/>
                </a:lnTo>
                <a:lnTo>
                  <a:pt x="2427" y="2028"/>
                </a:lnTo>
                <a:lnTo>
                  <a:pt x="0" y="202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390918" y="1788391"/>
            <a:ext cx="53389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自由读课文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思考：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课文讲了一件什么事</a:t>
            </a: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你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从哪里看出的这些信息？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吃水不忘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979304" y="2130490"/>
            <a:ext cx="4436016" cy="2580968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8" name="图片 7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316692" y="4799965"/>
            <a:ext cx="1955800" cy="20580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36" name="图片 35" descr="预览图_千图网_编号282602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rot="20940000">
            <a:off x="10387813" y="403797"/>
            <a:ext cx="1813560" cy="1515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27" h="2028">
                <a:moveTo>
                  <a:pt x="0" y="0"/>
                </a:moveTo>
                <a:lnTo>
                  <a:pt x="2427" y="0"/>
                </a:lnTo>
                <a:lnTo>
                  <a:pt x="2427" y="2028"/>
                </a:lnTo>
                <a:lnTo>
                  <a:pt x="0" y="202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7" name="TextBox 76"/>
          <p:cNvSpPr txBox="1"/>
          <p:nvPr>
            <p:custDataLst>
              <p:tags r:id="rId8"/>
            </p:custDataLst>
          </p:nvPr>
        </p:nvSpPr>
        <p:spPr>
          <a:xfrm>
            <a:off x="1390918" y="222252"/>
            <a:ext cx="339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第一自然段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 flipH="1">
            <a:off x="2031648" y="2022018"/>
            <a:ext cx="11835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时间：          地点：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人物：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 flipH="1">
            <a:off x="3540898" y="1997437"/>
            <a:ext cx="6045553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在江西领导革命的时候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charset="-122"/>
                <a:ea typeface="楷体" panose="02010609060101010101" charset="-122"/>
              </a:rPr>
              <a:t>沙洲坝</a:t>
            </a:r>
            <a:endParaRPr lang="en-US" altLang="zh-CN" sz="32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毛泽东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AS_UNIQUEID" val="1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AS_UNIQUEID" val="1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0.xml><?xml version="1.0" encoding="utf-8"?>
<p:tagLst xmlns:p="http://schemas.openxmlformats.org/presentationml/2006/main">
  <p:tag name="AS_UNIQUEID" val="34"/>
</p:tagLst>
</file>

<file path=ppt/tags/tag101.xml><?xml version="1.0" encoding="utf-8"?>
<p:tagLst xmlns:p="http://schemas.openxmlformats.org/presentationml/2006/main">
  <p:tag name="AS_UNIQUEID" val="35"/>
</p:tagLst>
</file>

<file path=ppt/tags/tag102.xml><?xml version="1.0" encoding="utf-8"?>
<p:tagLst xmlns:p="http://schemas.openxmlformats.org/presentationml/2006/main">
  <p:tag name="AS_UNIQUEID" val="36"/>
</p:tagLst>
</file>

<file path=ppt/tags/tag103.xml><?xml version="1.0" encoding="utf-8"?>
<p:tagLst xmlns:p="http://schemas.openxmlformats.org/presentationml/2006/main">
  <p:tag name="AS_UNIQUEID" val="37"/>
</p:tagLst>
</file>

<file path=ppt/tags/tag104.xml><?xml version="1.0" encoding="utf-8"?>
<p:tagLst xmlns:p="http://schemas.openxmlformats.org/presentationml/2006/main">
  <p:tag name="AS_UNIQUEID" val="38"/>
</p:tagLst>
</file>

<file path=ppt/tags/tag105.xml><?xml version="1.0" encoding="utf-8"?>
<p:tagLst xmlns:p="http://schemas.openxmlformats.org/presentationml/2006/main">
  <p:tag name="AS_UNIQUEID" val="39"/>
</p:tagLst>
</file>

<file path=ppt/tags/tag106.xml><?xml version="1.0" encoding="utf-8"?>
<p:tagLst xmlns:p="http://schemas.openxmlformats.org/presentationml/2006/main">
  <p:tag name="AS_UNIQUEID" val="40"/>
</p:tagLst>
</file>

<file path=ppt/tags/tag107.xml><?xml version="1.0" encoding="utf-8"?>
<p:tagLst xmlns:p="http://schemas.openxmlformats.org/presentationml/2006/main">
  <p:tag name="AS_UNIQUEID" val="41"/>
</p:tagLst>
</file>

<file path=ppt/tags/tag108.xml><?xml version="1.0" encoding="utf-8"?>
<p:tagLst xmlns:p="http://schemas.openxmlformats.org/presentationml/2006/main">
  <p:tag name="AS_UNIQUEID" val="42"/>
</p:tagLst>
</file>

<file path=ppt/tags/tag109.xml><?xml version="1.0" encoding="utf-8"?>
<p:tagLst xmlns:p="http://schemas.openxmlformats.org/presentationml/2006/main">
  <p:tag name="AS_UNIQUEID" val="43"/>
</p:tagLst>
</file>

<file path=ppt/tags/tag11.xml><?xml version="1.0" encoding="utf-8"?>
<p:tagLst xmlns:p="http://schemas.openxmlformats.org/presentationml/2006/main">
  <p:tag name="AS_UNIQUEID" val="1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AS_UNIQUEID" val="44"/>
</p:tagLst>
</file>

<file path=ppt/tags/tag111.xml><?xml version="1.0" encoding="utf-8"?>
<p:tagLst xmlns:p="http://schemas.openxmlformats.org/presentationml/2006/main">
  <p:tag name="AS_UNIQUEID" val="45"/>
</p:tagLst>
</file>

<file path=ppt/tags/tag112.xml><?xml version="1.0" encoding="utf-8"?>
<p:tagLst xmlns:p="http://schemas.openxmlformats.org/presentationml/2006/main">
  <p:tag name="AS_UNIQUEID" val="46"/>
</p:tagLst>
</file>

<file path=ppt/tags/tag113.xml><?xml version="1.0" encoding="utf-8"?>
<p:tagLst xmlns:p="http://schemas.openxmlformats.org/presentationml/2006/main">
  <p:tag name="AS_UNIQUEID" val="47"/>
</p:tagLst>
</file>

<file path=ppt/tags/tag114.xml><?xml version="1.0" encoding="utf-8"?>
<p:tagLst xmlns:p="http://schemas.openxmlformats.org/presentationml/2006/main">
  <p:tag name="AS_UNIQUEID" val="48"/>
</p:tagLst>
</file>

<file path=ppt/tags/tag115.xml><?xml version="1.0" encoding="utf-8"?>
<p:tagLst xmlns:p="http://schemas.openxmlformats.org/presentationml/2006/main">
  <p:tag name="AS_UNIQUEID" val="49"/>
</p:tagLst>
</file>

<file path=ppt/tags/tag116.xml><?xml version="1.0" encoding="utf-8"?>
<p:tagLst xmlns:p="http://schemas.openxmlformats.org/presentationml/2006/main">
  <p:tag name="AS_UNIQUEID" val="50"/>
</p:tagLst>
</file>

<file path=ppt/tags/tag11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8.xml><?xml version="1.0" encoding="utf-8"?>
<p:tagLst xmlns:p="http://schemas.openxmlformats.org/presentationml/2006/main">
  <p:tag name="AS_UNIQUEID" val="52"/>
</p:tagLst>
</file>

<file path=ppt/tags/tag119.xml><?xml version="1.0" encoding="utf-8"?>
<p:tagLst xmlns:p="http://schemas.openxmlformats.org/presentationml/2006/main">
  <p:tag name="AS_UNIQUEID" val="53"/>
</p:tagLst>
</file>

<file path=ppt/tags/tag12.xml><?xml version="1.0" encoding="utf-8"?>
<p:tagLst xmlns:p="http://schemas.openxmlformats.org/presentationml/2006/main">
  <p:tag name="AS_UNIQUEID" val="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AS_UNIQUEID" val="54"/>
</p:tagLst>
</file>

<file path=ppt/tags/tag121.xml><?xml version="1.0" encoding="utf-8"?>
<p:tagLst xmlns:p="http://schemas.openxmlformats.org/presentationml/2006/main">
  <p:tag name="AS_UNIQUEID" val="55"/>
</p:tagLst>
</file>

<file path=ppt/tags/tag122.xml><?xml version="1.0" encoding="utf-8"?>
<p:tagLst xmlns:p="http://schemas.openxmlformats.org/presentationml/2006/main">
  <p:tag name="AS_UNIQUEID" val="56"/>
</p:tagLst>
</file>

<file path=ppt/tags/tag123.xml><?xml version="1.0" encoding="utf-8"?>
<p:tagLst xmlns:p="http://schemas.openxmlformats.org/presentationml/2006/main">
  <p:tag name="AS_UNIQUEID" val="57"/>
</p:tagLst>
</file>

<file path=ppt/tags/tag12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5.xml><?xml version="1.0" encoding="utf-8"?>
<p:tagLst xmlns:p="http://schemas.openxmlformats.org/presentationml/2006/main">
  <p:tag name="AS_UNIQUEID" val="59"/>
</p:tagLst>
</file>

<file path=ppt/tags/tag126.xml><?xml version="1.0" encoding="utf-8"?>
<p:tagLst xmlns:p="http://schemas.openxmlformats.org/presentationml/2006/main">
  <p:tag name="AS_UNIQUEID" val="60"/>
</p:tagLst>
</file>

<file path=ppt/tags/tag127.xml><?xml version="1.0" encoding="utf-8"?>
<p:tagLst xmlns:p="http://schemas.openxmlformats.org/presentationml/2006/main">
  <p:tag name="AS_UNIQUEID" val="61"/>
</p:tagLst>
</file>

<file path=ppt/tags/tag128.xml><?xml version="1.0" encoding="utf-8"?>
<p:tagLst xmlns:p="http://schemas.openxmlformats.org/presentationml/2006/main">
  <p:tag name="AS_UNIQUEID" val="62"/>
</p:tagLst>
</file>

<file path=ppt/tags/tag129.xml><?xml version="1.0" encoding="utf-8"?>
<p:tagLst xmlns:p="http://schemas.openxmlformats.org/presentationml/2006/main">
  <p:tag name="AS_UNIQUEID" val="63"/>
</p:tagLst>
</file>

<file path=ppt/tags/tag13.xml><?xml version="1.0" encoding="utf-8"?>
<p:tagLst xmlns:p="http://schemas.openxmlformats.org/presentationml/2006/main">
  <p:tag name="AS_UNIQUEID" val="1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1.xml><?xml version="1.0" encoding="utf-8"?>
<p:tagLst xmlns:p="http://schemas.openxmlformats.org/presentationml/2006/main">
  <p:tag name="AS_UNIQUEID" val="65"/>
</p:tagLst>
</file>

<file path=ppt/tags/tag132.xml><?xml version="1.0" encoding="utf-8"?>
<p:tagLst xmlns:p="http://schemas.openxmlformats.org/presentationml/2006/main">
  <p:tag name="AS_UNIQUEID" val="66"/>
</p:tagLst>
</file>

<file path=ppt/tags/tag133.xml><?xml version="1.0" encoding="utf-8"?>
<p:tagLst xmlns:p="http://schemas.openxmlformats.org/presentationml/2006/main">
  <p:tag name="AS_UNIQUEID" val="67"/>
</p:tagLst>
</file>

<file path=ppt/tags/tag134.xml><?xml version="1.0" encoding="utf-8"?>
<p:tagLst xmlns:p="http://schemas.openxmlformats.org/presentationml/2006/main">
  <p:tag name="AS_UNIQUEID" val="68"/>
</p:tagLst>
</file>

<file path=ppt/tags/tag135.xml><?xml version="1.0" encoding="utf-8"?>
<p:tagLst xmlns:p="http://schemas.openxmlformats.org/presentationml/2006/main">
  <p:tag name="AS_UNIQUEID" val="69"/>
</p:tagLst>
</file>

<file path=ppt/tags/tag136.xml><?xml version="1.0" encoding="utf-8"?>
<p:tagLst xmlns:p="http://schemas.openxmlformats.org/presentationml/2006/main">
  <p:tag name="AS_UNIQUEID" val="70"/>
</p:tagLst>
</file>

<file path=ppt/tags/tag137.xml><?xml version="1.0" encoding="utf-8"?>
<p:tagLst xmlns:p="http://schemas.openxmlformats.org/presentationml/2006/main">
  <p:tag name="AS_UNIQUEID" val="71"/>
</p:tagLst>
</file>

<file path=ppt/tags/tag13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9.xml><?xml version="1.0" encoding="utf-8"?>
<p:tagLst xmlns:p="http://schemas.openxmlformats.org/presentationml/2006/main">
  <p:tag name="AS_UNIQUEID" val="73"/>
</p:tagLst>
</file>

<file path=ppt/tags/tag14.xml><?xml version="1.0" encoding="utf-8"?>
<p:tagLst xmlns:p="http://schemas.openxmlformats.org/presentationml/2006/main">
  <p:tag name="AS_UNIQUEID" val="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0.xml><?xml version="1.0" encoding="utf-8"?>
<p:tagLst xmlns:p="http://schemas.openxmlformats.org/presentationml/2006/main">
  <p:tag name="AS_UNIQUEID" val="74"/>
</p:tagLst>
</file>

<file path=ppt/tags/tag141.xml><?xml version="1.0" encoding="utf-8"?>
<p:tagLst xmlns:p="http://schemas.openxmlformats.org/presentationml/2006/main">
  <p:tag name="AS_UNIQUEID" val="75"/>
</p:tagLst>
</file>

<file path=ppt/tags/tag142.xml><?xml version="1.0" encoding="utf-8"?>
<p:tagLst xmlns:p="http://schemas.openxmlformats.org/presentationml/2006/main">
  <p:tag name="AS_UNIQUEID" val="76"/>
</p:tagLst>
</file>

<file path=ppt/tags/tag143.xml><?xml version="1.0" encoding="utf-8"?>
<p:tagLst xmlns:p="http://schemas.openxmlformats.org/presentationml/2006/main">
  <p:tag name="AS_UNIQUEID" val="77"/>
</p:tagLst>
</file>

<file path=ppt/tags/tag144.xml><?xml version="1.0" encoding="utf-8"?>
<p:tagLst xmlns:p="http://schemas.openxmlformats.org/presentationml/2006/main">
  <p:tag name="AS_UNIQUEID" val="78"/>
</p:tagLst>
</file>

<file path=ppt/tags/tag145.xml><?xml version="1.0" encoding="utf-8"?>
<p:tagLst xmlns:p="http://schemas.openxmlformats.org/presentationml/2006/main">
  <p:tag name="AS_UNIQUEID" val="79"/>
</p:tagLst>
</file>

<file path=ppt/tags/tag14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7.xml><?xml version="1.0" encoding="utf-8"?>
<p:tagLst xmlns:p="http://schemas.openxmlformats.org/presentationml/2006/main">
  <p:tag name="AS_UNIQUEID" val="81"/>
</p:tagLst>
</file>

<file path=ppt/tags/tag148.xml><?xml version="1.0" encoding="utf-8"?>
<p:tagLst xmlns:p="http://schemas.openxmlformats.org/presentationml/2006/main">
  <p:tag name="AS_UNIQUEID" val="82"/>
</p:tagLst>
</file>

<file path=ppt/tags/tag149.xml><?xml version="1.0" encoding="utf-8"?>
<p:tagLst xmlns:p="http://schemas.openxmlformats.org/presentationml/2006/main">
  <p:tag name="AS_UNIQUEID" val="83"/>
</p:tagLst>
</file>

<file path=ppt/tags/tag15.xml><?xml version="1.0" encoding="utf-8"?>
<p:tagLst xmlns:p="http://schemas.openxmlformats.org/presentationml/2006/main">
  <p:tag name="AS_UNIQUEID" val="1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1.xml><?xml version="1.0" encoding="utf-8"?>
<p:tagLst xmlns:p="http://schemas.openxmlformats.org/presentationml/2006/main">
  <p:tag name="AS_UNIQUEID" val="85"/>
</p:tagLst>
</file>

<file path=ppt/tags/tag152.xml><?xml version="1.0" encoding="utf-8"?>
<p:tagLst xmlns:p="http://schemas.openxmlformats.org/presentationml/2006/main">
  <p:tag name="AS_UNIQUEID" val="86"/>
</p:tagLst>
</file>

<file path=ppt/tags/tag153.xml><?xml version="1.0" encoding="utf-8"?>
<p:tagLst xmlns:p="http://schemas.openxmlformats.org/presentationml/2006/main">
  <p:tag name="AS_UNIQUEID" val="87"/>
</p:tagLst>
</file>

<file path=ppt/tags/tag154.xml><?xml version="1.0" encoding="utf-8"?>
<p:tagLst xmlns:p="http://schemas.openxmlformats.org/presentationml/2006/main">
  <p:tag name="AS_UNIQUEID" val="88"/>
</p:tagLst>
</file>

<file path=ppt/tags/tag155.xml><?xml version="1.0" encoding="utf-8"?>
<p:tagLst xmlns:p="http://schemas.openxmlformats.org/presentationml/2006/main">
  <p:tag name="AS_UNIQUEID" val="89"/>
</p:tagLst>
</file>

<file path=ppt/tags/tag156.xml><?xml version="1.0" encoding="utf-8"?>
<p:tagLst xmlns:p="http://schemas.openxmlformats.org/presentationml/2006/main">
  <p:tag name="AS_UNIQUEID" val="90"/>
</p:tagLst>
</file>

<file path=ppt/tags/tag157.xml><?xml version="1.0" encoding="utf-8"?>
<p:tagLst xmlns:p="http://schemas.openxmlformats.org/presentationml/2006/main">
  <p:tag name="AS_UNIQUEID" val="91"/>
</p:tagLst>
</file>

<file path=ppt/tags/tag158.xml><?xml version="1.0" encoding="utf-8"?>
<p:tagLst xmlns:p="http://schemas.openxmlformats.org/presentationml/2006/main">
  <p:tag name="AS_UNIQUEID" val="92"/>
</p:tagLst>
</file>

<file path=ppt/tags/tag15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6.xml><?xml version="1.0" encoding="utf-8"?>
<p:tagLst xmlns:p="http://schemas.openxmlformats.org/presentationml/2006/main">
  <p:tag name="AS_UNIQUEID" val="1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AS_UNIQUEID" val="94"/>
</p:tagLst>
</file>

<file path=ppt/tags/tag161.xml><?xml version="1.0" encoding="utf-8"?>
<p:tagLst xmlns:p="http://schemas.openxmlformats.org/presentationml/2006/main">
  <p:tag name="AS_UNIQUEID" val="95"/>
</p:tagLst>
</file>

<file path=ppt/tags/tag162.xml><?xml version="1.0" encoding="utf-8"?>
<p:tagLst xmlns:p="http://schemas.openxmlformats.org/presentationml/2006/main">
  <p:tag name="AS_UNIQUEID" val="96"/>
</p:tagLst>
</file>

<file path=ppt/tags/tag163.xml><?xml version="1.0" encoding="utf-8"?>
<p:tagLst xmlns:p="http://schemas.openxmlformats.org/presentationml/2006/main">
  <p:tag name="AS_UNIQUEID" val="97"/>
</p:tagLst>
</file>

<file path=ppt/tags/tag164.xml><?xml version="1.0" encoding="utf-8"?>
<p:tagLst xmlns:p="http://schemas.openxmlformats.org/presentationml/2006/main">
  <p:tag name="AS_UNIQUEID" val="98"/>
</p:tagLst>
</file>

<file path=ppt/tags/tag165.xml><?xml version="1.0" encoding="utf-8"?>
<p:tagLst xmlns:p="http://schemas.openxmlformats.org/presentationml/2006/main">
  <p:tag name="AS_UNIQUEID" val="99"/>
</p:tagLst>
</file>

<file path=ppt/tags/tag166.xml><?xml version="1.0" encoding="utf-8"?>
<p:tagLst xmlns:p="http://schemas.openxmlformats.org/presentationml/2006/main">
  <p:tag name="AS_UNIQUEID" val="100"/>
</p:tagLst>
</file>

<file path=ppt/tags/tag167.xml><?xml version="1.0" encoding="utf-8"?>
<p:tagLst xmlns:p="http://schemas.openxmlformats.org/presentationml/2006/main">
  <p:tag name="AS_UNIQUEID" val="101"/>
</p:tagLst>
</file>

<file path=ppt/tags/tag168.xml><?xml version="1.0" encoding="utf-8"?>
<p:tagLst xmlns:p="http://schemas.openxmlformats.org/presentationml/2006/main">
  <p:tag name="AS_UNIQUEID" val="102"/>
</p:tagLst>
</file>

<file path=ppt/tags/tag169.xml><?xml version="1.0" encoding="utf-8"?>
<p:tagLst xmlns:p="http://schemas.openxmlformats.org/presentationml/2006/main">
  <p:tag name="AS_UNIQUEID" val="103"/>
</p:tagLst>
</file>

<file path=ppt/tags/tag17.xml><?xml version="1.0" encoding="utf-8"?>
<p:tagLst xmlns:p="http://schemas.openxmlformats.org/presentationml/2006/main">
  <p:tag name="AS_UNIQUEID" val="1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AS_UNIQUEID" val="104"/>
</p:tagLst>
</file>

<file path=ppt/tags/tag171.xml><?xml version="1.0" encoding="utf-8"?>
<p:tagLst xmlns:p="http://schemas.openxmlformats.org/presentationml/2006/main">
  <p:tag name="AS_UNIQUEID" val="105"/>
</p:tagLst>
</file>

<file path=ppt/tags/tag172.xml><?xml version="1.0" encoding="utf-8"?>
<p:tagLst xmlns:p="http://schemas.openxmlformats.org/presentationml/2006/main">
  <p:tag name="AS_UNIQUEID" val="106"/>
</p:tagLst>
</file>

<file path=ppt/tags/tag17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4.xml><?xml version="1.0" encoding="utf-8"?>
<p:tagLst xmlns:p="http://schemas.openxmlformats.org/presentationml/2006/main">
  <p:tag name="AS_UNIQUEID" val="108"/>
</p:tagLst>
</file>

<file path=ppt/tags/tag175.xml><?xml version="1.0" encoding="utf-8"?>
<p:tagLst xmlns:p="http://schemas.openxmlformats.org/presentationml/2006/main">
  <p:tag name="AS_UNIQUEID" val="109"/>
</p:tagLst>
</file>

<file path=ppt/tags/tag176.xml><?xml version="1.0" encoding="utf-8"?>
<p:tagLst xmlns:p="http://schemas.openxmlformats.org/presentationml/2006/main">
  <p:tag name="AS_UNIQUEID" val="110"/>
</p:tagLst>
</file>

<file path=ppt/tags/tag177.xml><?xml version="1.0" encoding="utf-8"?>
<p:tagLst xmlns:p="http://schemas.openxmlformats.org/presentationml/2006/main">
  <p:tag name="AS_UNIQUEID" val="111"/>
</p:tagLst>
</file>

<file path=ppt/tags/tag178.xml><?xml version="1.0" encoding="utf-8"?>
<p:tagLst xmlns:p="http://schemas.openxmlformats.org/presentationml/2006/main">
  <p:tag name="AS_UNIQUEID" val="112"/>
</p:tagLst>
</file>

<file path=ppt/tags/tag179.xml><?xml version="1.0" encoding="utf-8"?>
<p:tagLst xmlns:p="http://schemas.openxmlformats.org/presentationml/2006/main">
  <p:tag name="AS_UNIQUEID" val="113"/>
</p:tagLst>
</file>

<file path=ppt/tags/tag18.xml><?xml version="1.0" encoding="utf-8"?>
<p:tagLst xmlns:p="http://schemas.openxmlformats.org/presentationml/2006/main">
  <p:tag name="AS_UNIQUEID" val="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AS_UNIQUEID" val="114"/>
</p:tagLst>
</file>

<file path=ppt/tags/tag181.xml><?xml version="1.0" encoding="utf-8"?>
<p:tagLst xmlns:p="http://schemas.openxmlformats.org/presentationml/2006/main">
  <p:tag name="AS_UNIQUEID" val="115"/>
</p:tagLst>
</file>

<file path=ppt/tags/tag182.xml><?xml version="1.0" encoding="utf-8"?>
<p:tagLst xmlns:p="http://schemas.openxmlformats.org/presentationml/2006/main">
  <p:tag name="AS_UNIQUEID" val="116"/>
</p:tagLst>
</file>

<file path=ppt/tags/tag183.xml><?xml version="1.0" encoding="utf-8"?>
<p:tagLst xmlns:p="http://schemas.openxmlformats.org/presentationml/2006/main">
  <p:tag name="AS_UNIQUEID" val="117"/>
</p:tagLst>
</file>

<file path=ppt/tags/tag18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5.xml><?xml version="1.0" encoding="utf-8"?>
<p:tagLst xmlns:p="http://schemas.openxmlformats.org/presentationml/2006/main">
  <p:tag name="AS_UNIQUEID" val="119"/>
</p:tagLst>
</file>

<file path=ppt/tags/tag186.xml><?xml version="1.0" encoding="utf-8"?>
<p:tagLst xmlns:p="http://schemas.openxmlformats.org/presentationml/2006/main">
  <p:tag name="AS_UNIQUEID" val="120"/>
</p:tagLst>
</file>

<file path=ppt/tags/tag187.xml><?xml version="1.0" encoding="utf-8"?>
<p:tagLst xmlns:p="http://schemas.openxmlformats.org/presentationml/2006/main">
  <p:tag name="AS_UNIQUEID" val="121"/>
</p:tagLst>
</file>

<file path=ppt/tags/tag188.xml><?xml version="1.0" encoding="utf-8"?>
<p:tagLst xmlns:p="http://schemas.openxmlformats.org/presentationml/2006/main">
  <p:tag name="AS_UNIQUEID" val="122"/>
</p:tagLst>
</file>

<file path=ppt/tags/tag189.xml><?xml version="1.0" encoding="utf-8"?>
<p:tagLst xmlns:p="http://schemas.openxmlformats.org/presentationml/2006/main">
  <p:tag name="AS_UNIQUEID" val="123"/>
</p:tagLst>
</file>

<file path=ppt/tags/tag19.xml><?xml version="1.0" encoding="utf-8"?>
<p:tagLst xmlns:p="http://schemas.openxmlformats.org/presentationml/2006/main">
  <p:tag name="AS_UNIQUEID" val="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0.xml><?xml version="1.0" encoding="utf-8"?>
<p:tagLst xmlns:p="http://schemas.openxmlformats.org/presentationml/2006/main">
  <p:tag name="AS_UNIQUEID" val="124"/>
</p:tagLst>
</file>

<file path=ppt/tags/tag191.xml><?xml version="1.0" encoding="utf-8"?>
<p:tagLst xmlns:p="http://schemas.openxmlformats.org/presentationml/2006/main">
  <p:tag name="AS_UNIQUEID" val="125"/>
</p:tagLst>
</file>

<file path=ppt/tags/tag19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3.xml><?xml version="1.0" encoding="utf-8"?>
<p:tagLst xmlns:p="http://schemas.openxmlformats.org/presentationml/2006/main">
  <p:tag name="AS_UNIQUEID" val="127"/>
</p:tagLst>
</file>

<file path=ppt/tags/tag194.xml><?xml version="1.0" encoding="utf-8"?>
<p:tagLst xmlns:p="http://schemas.openxmlformats.org/presentationml/2006/main">
  <p:tag name="AS_UNIQUEID" val="128"/>
</p:tagLst>
</file>

<file path=ppt/tags/tag195.xml><?xml version="1.0" encoding="utf-8"?>
<p:tagLst xmlns:p="http://schemas.openxmlformats.org/presentationml/2006/main">
  <p:tag name="AS_UNIQUEID" val="129"/>
</p:tagLst>
</file>

<file path=ppt/tags/tag196.xml><?xml version="1.0" encoding="utf-8"?>
<p:tagLst xmlns:p="http://schemas.openxmlformats.org/presentationml/2006/main">
  <p:tag name="AS_UNIQUEID" val="130"/>
</p:tagLst>
</file>

<file path=ppt/tags/tag197.xml><?xml version="1.0" encoding="utf-8"?>
<p:tagLst xmlns:p="http://schemas.openxmlformats.org/presentationml/2006/main">
  <p:tag name="AS_UNIQUEID" val="131"/>
</p:tagLst>
</file>

<file path=ppt/tags/tag198.xml><?xml version="1.0" encoding="utf-8"?>
<p:tagLst xmlns:p="http://schemas.openxmlformats.org/presentationml/2006/main">
  <p:tag name="AS_UNIQUEID" val="132"/>
</p:tagLst>
</file>

<file path=ppt/tags/tag199.xml><?xml version="1.0" encoding="utf-8"?>
<p:tagLst xmlns:p="http://schemas.openxmlformats.org/presentationml/2006/main">
  <p:tag name="AS_UNIQUEID" val="133"/>
</p:tagLst>
</file>

<file path=ppt/tags/tag2.xml><?xml version="1.0" encoding="utf-8"?>
<p:tagLst xmlns:p="http://schemas.openxmlformats.org/presentationml/2006/main">
  <p:tag name="AS_UNIQUEID" val="1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0.xml><?xml version="1.0" encoding="utf-8"?>
<p:tagLst xmlns:p="http://schemas.openxmlformats.org/presentationml/2006/main">
  <p:tag name="AS_UNIQUEID" val="134"/>
</p:tagLst>
</file>

<file path=ppt/tags/tag201.xml><?xml version="1.0" encoding="utf-8"?>
<p:tagLst xmlns:p="http://schemas.openxmlformats.org/presentationml/2006/main">
  <p:tag name="AS_UNIQUEID" val="135"/>
</p:tagLst>
</file>

<file path=ppt/tags/tag202.xml><?xml version="1.0" encoding="utf-8"?>
<p:tagLst xmlns:p="http://schemas.openxmlformats.org/presentationml/2006/main">
  <p:tag name="AS_UNIQUEID" val="136"/>
</p:tagLst>
</file>

<file path=ppt/tags/tag203.xml><?xml version="1.0" encoding="utf-8"?>
<p:tagLst xmlns:p="http://schemas.openxmlformats.org/presentationml/2006/main">
  <p:tag name="AS_UNIQUEID" val="137"/>
</p:tagLst>
</file>

<file path=ppt/tags/tag204.xml><?xml version="1.0" encoding="utf-8"?>
<p:tagLst xmlns:p="http://schemas.openxmlformats.org/presentationml/2006/main">
  <p:tag name="AS_UNIQUEID" val="138"/>
</p:tagLst>
</file>

<file path=ppt/tags/tag205.xml><?xml version="1.0" encoding="utf-8"?>
<p:tagLst xmlns:p="http://schemas.openxmlformats.org/presentationml/2006/main">
  <p:tag name="AS_UNIQUEID" val="139"/>
</p:tagLst>
</file>

<file path=ppt/tags/tag206.xml><?xml version="1.0" encoding="utf-8"?>
<p:tagLst xmlns:p="http://schemas.openxmlformats.org/presentationml/2006/main">
  <p:tag name="AS_UNIQUEID" val="140"/>
</p:tagLst>
</file>

<file path=ppt/tags/tag207.xml><?xml version="1.0" encoding="utf-8"?>
<p:tagLst xmlns:p="http://schemas.openxmlformats.org/presentationml/2006/main">
  <p:tag name="AS_UNIQUEID" val="141"/>
</p:tagLst>
</file>

<file path=ppt/tags/tag208.xml><?xml version="1.0" encoding="utf-8"?>
<p:tagLst xmlns:p="http://schemas.openxmlformats.org/presentationml/2006/main">
  <p:tag name="AS_UNIQUEID" val="142"/>
</p:tagLst>
</file>

<file path=ppt/tags/tag209.xml><?xml version="1.0" encoding="utf-8"?>
<p:tagLst xmlns:p="http://schemas.openxmlformats.org/presentationml/2006/main">
  <p:tag name="AS_UNIQUEID" val="143"/>
</p:tagLst>
</file>

<file path=ppt/tags/tag21.xml><?xml version="1.0" encoding="utf-8"?>
<p:tagLst xmlns:p="http://schemas.openxmlformats.org/presentationml/2006/main">
  <p:tag name="AS_UNIQUEID" val="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0.xml><?xml version="1.0" encoding="utf-8"?>
<p:tagLst xmlns:p="http://schemas.openxmlformats.org/presentationml/2006/main">
  <p:tag name="AS_UNIQUEID" val="144"/>
</p:tagLst>
</file>

<file path=ppt/tags/tag211.xml><?xml version="1.0" encoding="utf-8"?>
<p:tagLst xmlns:p="http://schemas.openxmlformats.org/presentationml/2006/main">
  <p:tag name="AS_UNIQUEID" val="146"/>
</p:tagLst>
</file>

<file path=ppt/tags/tag212.xml><?xml version="1.0" encoding="utf-8"?>
<p:tagLst xmlns:p="http://schemas.openxmlformats.org/presentationml/2006/main">
  <p:tag name="AS_UNIQUEID" val="147"/>
</p:tagLst>
</file>

<file path=ppt/tags/tag213.xml><?xml version="1.0" encoding="utf-8"?>
<p:tagLst xmlns:p="http://schemas.openxmlformats.org/presentationml/2006/main">
  <p:tag name="AS_UNIQUEID" val="148"/>
</p:tagLst>
</file>

<file path=ppt/tags/tag214.xml><?xml version="1.0" encoding="utf-8"?>
<p:tagLst xmlns:p="http://schemas.openxmlformats.org/presentationml/2006/main">
  <p:tag name="AS_UNIQUEID" val="149"/>
</p:tagLst>
</file>

<file path=ppt/tags/tag215.xml><?xml version="1.0" encoding="utf-8"?>
<p:tagLst xmlns:p="http://schemas.openxmlformats.org/presentationml/2006/main">
  <p:tag name="AS_UNIQUEID" val="150"/>
</p:tagLst>
</file>

<file path=ppt/tags/tag216.xml><?xml version="1.0" encoding="utf-8"?>
<p:tagLst xmlns:p="http://schemas.openxmlformats.org/presentationml/2006/main">
  <p:tag name="AS_UNIQUEID" val="151"/>
</p:tagLst>
</file>

<file path=ppt/tags/tag217.xml><?xml version="1.0" encoding="utf-8"?>
<p:tagLst xmlns:p="http://schemas.openxmlformats.org/presentationml/2006/main">
  <p:tag name="AS_UNIQUEID" val="152"/>
</p:tagLst>
</file>

<file path=ppt/tags/tag218.xml><?xml version="1.0" encoding="utf-8"?>
<p:tagLst xmlns:p="http://schemas.openxmlformats.org/presentationml/2006/main">
  <p:tag name="AS_UNIQUEID" val="153"/>
</p:tagLst>
</file>

<file path=ppt/tags/tag219.xml><?xml version="1.0" encoding="utf-8"?>
<p:tagLst xmlns:p="http://schemas.openxmlformats.org/presentationml/2006/main">
  <p:tag name="AS_UNIQUEID" val="154"/>
</p:tagLst>
</file>

<file path=ppt/tags/tag22.xml><?xml version="1.0" encoding="utf-8"?>
<p:tagLst xmlns:p="http://schemas.openxmlformats.org/presentationml/2006/main">
  <p:tag name="AS_UNIQUEID" val="2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AS_UNIQUEID" val="155"/>
</p:tagLst>
</file>

<file path=ppt/tags/tag221.xml><?xml version="1.0" encoding="utf-8"?>
<p:tagLst xmlns:p="http://schemas.openxmlformats.org/presentationml/2006/main">
  <p:tag name="AS_UNIQUEID" val="156"/>
</p:tagLst>
</file>

<file path=ppt/tags/tag222.xml><?xml version="1.0" encoding="utf-8"?>
<p:tagLst xmlns:p="http://schemas.openxmlformats.org/presentationml/2006/main">
  <p:tag name="AS_UNIQUEID" val="157"/>
</p:tagLst>
</file>

<file path=ppt/tags/tag223.xml><?xml version="1.0" encoding="utf-8"?>
<p:tagLst xmlns:p="http://schemas.openxmlformats.org/presentationml/2006/main">
  <p:tag name="AS_UNIQUEID" val="158"/>
</p:tagLst>
</file>

<file path=ppt/tags/tag22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25.xml><?xml version="1.0" encoding="utf-8"?>
<p:tagLst xmlns:p="http://schemas.openxmlformats.org/presentationml/2006/main">
  <p:tag name="AS_UNIQUEID" val="160"/>
</p:tagLst>
</file>

<file path=ppt/tags/tag226.xml><?xml version="1.0" encoding="utf-8"?>
<p:tagLst xmlns:p="http://schemas.openxmlformats.org/presentationml/2006/main">
  <p:tag name="AS_UNIQUEID" val="161"/>
</p:tagLst>
</file>

<file path=ppt/tags/tag227.xml><?xml version="1.0" encoding="utf-8"?>
<p:tagLst xmlns:p="http://schemas.openxmlformats.org/presentationml/2006/main">
  <p:tag name="AS_UNIQUEID" val="162"/>
</p:tagLst>
</file>

<file path=ppt/tags/tag228.xml><?xml version="1.0" encoding="utf-8"?>
<p:tagLst xmlns:p="http://schemas.openxmlformats.org/presentationml/2006/main">
  <p:tag name="AS_UNIQUEID" val="163"/>
</p:tagLst>
</file>

<file path=ppt/tags/tag229.xml><?xml version="1.0" encoding="utf-8"?>
<p:tagLst xmlns:p="http://schemas.openxmlformats.org/presentationml/2006/main">
  <p:tag name="AS_UNIQUEID" val="164"/>
</p:tagLst>
</file>

<file path=ppt/tags/tag23.xml><?xml version="1.0" encoding="utf-8"?>
<p:tagLst xmlns:p="http://schemas.openxmlformats.org/presentationml/2006/main">
  <p:tag name="AS_UNIQUEID" val="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AS_UNIQUEID" val="165"/>
</p:tagLst>
</file>

<file path=ppt/tags/tag231.xml><?xml version="1.0" encoding="utf-8"?>
<p:tagLst xmlns:p="http://schemas.openxmlformats.org/presentationml/2006/main">
  <p:tag name="AS_UNIQUEID" val="166"/>
</p:tagLst>
</file>

<file path=ppt/tags/tag232.xml><?xml version="1.0" encoding="utf-8"?>
<p:tagLst xmlns:p="http://schemas.openxmlformats.org/presentationml/2006/main">
  <p:tag name="AS_UNIQUEID" val="168"/>
</p:tagLst>
</file>

<file path=ppt/tags/tag233.xml><?xml version="1.0" encoding="utf-8"?>
<p:tagLst xmlns:p="http://schemas.openxmlformats.org/presentationml/2006/main">
  <p:tag name="AS_UNIQUEID" val="169"/>
</p:tagLst>
</file>

<file path=ppt/tags/tag234.xml><?xml version="1.0" encoding="utf-8"?>
<p:tagLst xmlns:p="http://schemas.openxmlformats.org/presentationml/2006/main">
  <p:tag name="AS_UNIQUEID" val="170"/>
</p:tagLst>
</file>

<file path=ppt/tags/tag235.xml><?xml version="1.0" encoding="utf-8"?>
<p:tagLst xmlns:p="http://schemas.openxmlformats.org/presentationml/2006/main">
  <p:tag name="AS_UNIQUEID" val="171"/>
</p:tagLst>
</file>

<file path=ppt/tags/tag236.xml><?xml version="1.0" encoding="utf-8"?>
<p:tagLst xmlns:p="http://schemas.openxmlformats.org/presentationml/2006/main">
  <p:tag name="AS_UNIQUEID" val="172"/>
</p:tagLst>
</file>

<file path=ppt/tags/tag237.xml><?xml version="1.0" encoding="utf-8"?>
<p:tagLst xmlns:p="http://schemas.openxmlformats.org/presentationml/2006/main">
  <p:tag name="AS_UNIQUEID" val="173"/>
</p:tagLst>
</file>

<file path=ppt/tags/tag238.xml><?xml version="1.0" encoding="utf-8"?>
<p:tagLst xmlns:p="http://schemas.openxmlformats.org/presentationml/2006/main">
  <p:tag name="AS_UNIQUEID" val="174"/>
</p:tagLst>
</file>

<file path=ppt/tags/tag239.xml><?xml version="1.0" encoding="utf-8"?>
<p:tagLst xmlns:p="http://schemas.openxmlformats.org/presentationml/2006/main">
  <p:tag name="AS_UNIQUEID" val="279"/>
</p:tagLst>
</file>

<file path=ppt/tags/tag24.xml><?xml version="1.0" encoding="utf-8"?>
<p:tagLst xmlns:p="http://schemas.openxmlformats.org/presentationml/2006/main">
  <p:tag name="AS_UNIQUEID" val="2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AS_UNIQUEID" val="243"/>
</p:tagLst>
</file>

<file path=ppt/tags/tag241.xml><?xml version="1.0" encoding="utf-8"?>
<p:tagLst xmlns:p="http://schemas.openxmlformats.org/presentationml/2006/main">
  <p:tag name="AS_UNIQUEID" val="244"/>
</p:tagLst>
</file>

<file path=ppt/tags/tag242.xml><?xml version="1.0" encoding="utf-8"?>
<p:tagLst xmlns:p="http://schemas.openxmlformats.org/presentationml/2006/main">
  <p:tag name="AS_UNIQUEID" val="245"/>
</p:tagLst>
</file>

<file path=ppt/tags/tag243.xml><?xml version="1.0" encoding="utf-8"?>
<p:tagLst xmlns:p="http://schemas.openxmlformats.org/presentationml/2006/main">
  <p:tag name="AS_UNIQUEID" val="246"/>
</p:tagLst>
</file>

<file path=ppt/tags/tag244.xml><?xml version="1.0" encoding="utf-8"?>
<p:tagLst xmlns:p="http://schemas.openxmlformats.org/presentationml/2006/main">
  <p:tag name="AS_UNIQUEID" val="247"/>
</p:tagLst>
</file>

<file path=ppt/tags/tag245.xml><?xml version="1.0" encoding="utf-8"?>
<p:tagLst xmlns:p="http://schemas.openxmlformats.org/presentationml/2006/main">
  <p:tag name="AS_UNIQUEID" val="248"/>
</p:tagLst>
</file>

<file path=ppt/tags/tag246.xml><?xml version="1.0" encoding="utf-8"?>
<p:tagLst xmlns:p="http://schemas.openxmlformats.org/presentationml/2006/main">
  <p:tag name="AS_UNIQUEID" val="250"/>
</p:tagLst>
</file>

<file path=ppt/tags/tag247.xml><?xml version="1.0" encoding="utf-8"?>
<p:tagLst xmlns:p="http://schemas.openxmlformats.org/presentationml/2006/main">
  <p:tag name="AS_UNIQUEID" val="251"/>
</p:tagLst>
</file>

<file path=ppt/tags/tag248.xml><?xml version="1.0" encoding="utf-8"?>
<p:tagLst xmlns:p="http://schemas.openxmlformats.org/presentationml/2006/main">
  <p:tag name="AS_UNIQUEID" val="252"/>
</p:tagLst>
</file>

<file path=ppt/tags/tag249.xml><?xml version="1.0" encoding="utf-8"?>
<p:tagLst xmlns:p="http://schemas.openxmlformats.org/presentationml/2006/main">
  <p:tag name="AS_UNIQUEID" val="253"/>
</p:tagLst>
</file>

<file path=ppt/tags/tag25.xml><?xml version="1.0" encoding="utf-8"?>
<p:tagLst xmlns:p="http://schemas.openxmlformats.org/presentationml/2006/main">
  <p:tag name="AS_UNIQUEID" val="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8d92496-3dec-4fd6-8749-2d9646890016"/>
  <p:tag name="COMMONDATA" val="eyJoZGlkIjoiNTEwZDYwYjA4ODUyYzA2MmI0M2EzZjhhMWY0NWI4YWEifQ=="/>
</p:tagLst>
</file>

<file path=ppt/tags/tag26.xml><?xml version="1.0" encoding="utf-8"?>
<p:tagLst xmlns:p="http://schemas.openxmlformats.org/presentationml/2006/main">
  <p:tag name="AS_UNIQUEID" val="2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AS_UNIQUEID" val="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8.xml><?xml version="1.0" encoding="utf-8"?>
<p:tagLst xmlns:p="http://schemas.openxmlformats.org/presentationml/2006/main">
  <p:tag name="AS_UNIQUEID" val="2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.xml><?xml version="1.0" encoding="utf-8"?>
<p:tagLst xmlns:p="http://schemas.openxmlformats.org/presentationml/2006/main">
  <p:tag name="AS_UNIQUEID" val="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.xml><?xml version="1.0" encoding="utf-8"?>
<p:tagLst xmlns:p="http://schemas.openxmlformats.org/presentationml/2006/main">
  <p:tag name="AS_UNIQUEID" val="1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2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AS_UNIQUEID" val="2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.xml><?xml version="1.0" encoding="utf-8"?>
<p:tagLst xmlns:p="http://schemas.openxmlformats.org/presentationml/2006/main">
  <p:tag name="AS_UNIQUEID" val="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.xml><?xml version="1.0" encoding="utf-8"?>
<p:tagLst xmlns:p="http://schemas.openxmlformats.org/presentationml/2006/main">
  <p:tag name="AS_UNIQUEID" val="2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.xml><?xml version="1.0" encoding="utf-8"?>
<p:tagLst xmlns:p="http://schemas.openxmlformats.org/presentationml/2006/main">
  <p:tag name="AS_UNIQUEID" val="2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AS_UNIQUEID" val="2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AS_UNIQUEID" val="2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AS_UNIQUEID" val="2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AS_UNIQUEID" val="2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AS_UNIQUEID" val="2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AS_UNIQUEID" val="1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AS_UNIQUEID" val="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AS_UNIQUEID" val="2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AS_UNIQUEID" val="2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AS_UNIQUEID" val="2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AS_UNIQUEID" val="2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AS_UNIQUEID" val="2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AS_UNIQUEID" val="2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AS_UNIQUEID" val="2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AS_UNIQUEID" val="2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AS_UNIQUEID" val="1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2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AS_UNIQUEID" val="2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AS_UNIQUEID" val="2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AS_UNIQUEID" val="2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AS_UNIQUEID" val="240"/>
</p:tagLst>
</file>

<file path=ppt/tags/tag55.xml><?xml version="1.0" encoding="utf-8"?>
<p:tagLst xmlns:p="http://schemas.openxmlformats.org/presentationml/2006/main">
  <p:tag name="AS_UNIQUEID" val="24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7.xml><?xml version="1.0" encoding="utf-8"?>
<p:tagLst xmlns:p="http://schemas.openxmlformats.org/presentationml/2006/main">
  <p:tag name="AS_UNIQUEID" val="255"/>
</p:tagLst>
</file>

<file path=ppt/tags/tag58.xml><?xml version="1.0" encoding="utf-8"?>
<p:tagLst xmlns:p="http://schemas.openxmlformats.org/presentationml/2006/main">
  <p:tag name="AS_UNIQUEID" val="256"/>
  <p:tag name="KSO_WM_UNIT_PLACING_PICTURE_USER_VIEWPORT" val="{&quot;height&quot;:15840,&quot;width&quot;:11848}"/>
</p:tagLst>
</file>

<file path=ppt/tags/tag59.xml><?xml version="1.0" encoding="utf-8"?>
<p:tagLst xmlns:p="http://schemas.openxmlformats.org/presentationml/2006/main">
  <p:tag name="AS_UNIQUEID" val="257"/>
</p:tagLst>
</file>

<file path=ppt/tags/tag6.xml><?xml version="1.0" encoding="utf-8"?>
<p:tagLst xmlns:p="http://schemas.openxmlformats.org/presentationml/2006/main">
  <p:tag name="AS_UNIQUEID" val="182"/>
</p:tagLst>
</file>

<file path=ppt/tags/tag60.xml><?xml version="1.0" encoding="utf-8"?>
<p:tagLst xmlns:p="http://schemas.openxmlformats.org/presentationml/2006/main">
  <p:tag name="AS_UNIQUEID" val="258"/>
</p:tagLst>
</file>

<file path=ppt/tags/tag61.xml><?xml version="1.0" encoding="utf-8"?>
<p:tagLst xmlns:p="http://schemas.openxmlformats.org/presentationml/2006/main">
  <p:tag name="AS_UNIQUEID" val="259"/>
</p:tagLst>
</file>

<file path=ppt/tags/tag62.xml><?xml version="1.0" encoding="utf-8"?>
<p:tagLst xmlns:p="http://schemas.openxmlformats.org/presentationml/2006/main">
  <p:tag name="AS_UNIQUEID" val="260"/>
</p:tagLst>
</file>

<file path=ppt/tags/tag63.xml><?xml version="1.0" encoding="utf-8"?>
<p:tagLst xmlns:p="http://schemas.openxmlformats.org/presentationml/2006/main">
  <p:tag name="AS_UNIQUEID" val="261"/>
</p:tagLst>
</file>

<file path=ppt/tags/tag64.xml><?xml version="1.0" encoding="utf-8"?>
<p:tagLst xmlns:p="http://schemas.openxmlformats.org/presentationml/2006/main">
  <p:tag name="AS_UNIQUEID" val="262"/>
</p:tagLst>
</file>

<file path=ppt/tags/tag65.xml><?xml version="1.0" encoding="utf-8"?>
<p:tagLst xmlns:p="http://schemas.openxmlformats.org/presentationml/2006/main">
  <p:tag name="AS_UNIQUEID" val="263"/>
</p:tagLst>
</file>

<file path=ppt/tags/tag66.xml><?xml version="1.0" encoding="utf-8"?>
<p:tagLst xmlns:p="http://schemas.openxmlformats.org/presentationml/2006/main">
  <p:tag name="AS_UNIQUEID" val="264"/>
</p:tagLst>
</file>

<file path=ppt/tags/tag6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AS_UNIQUEID" val="266"/>
</p:tagLst>
</file>

<file path=ppt/tags/tag69.xml><?xml version="1.0" encoding="utf-8"?>
<p:tagLst xmlns:p="http://schemas.openxmlformats.org/presentationml/2006/main">
  <p:tag name="AS_UNIQUEID" val="267"/>
  <p:tag name="KSO_WM_UNIT_PLACING_PICTURE_USER_VIEWPORT" val="{&quot;height&quot;:15840,&quot;width&quot;:11848}"/>
</p:tagLst>
</file>

<file path=ppt/tags/tag7.xml><?xml version="1.0" encoding="utf-8"?>
<p:tagLst xmlns:p="http://schemas.openxmlformats.org/presentationml/2006/main">
  <p:tag name="AS_UNIQUEID" val="183"/>
</p:tagLst>
</file>

<file path=ppt/tags/tag70.xml><?xml version="1.0" encoding="utf-8"?>
<p:tagLst xmlns:p="http://schemas.openxmlformats.org/presentationml/2006/main">
  <p:tag name="AS_UNIQUEID" val="268"/>
</p:tagLst>
</file>

<file path=ppt/tags/tag71.xml><?xml version="1.0" encoding="utf-8"?>
<p:tagLst xmlns:p="http://schemas.openxmlformats.org/presentationml/2006/main">
  <p:tag name="AS_UNIQUEID" val="269"/>
</p:tagLst>
</file>

<file path=ppt/tags/tag72.xml><?xml version="1.0" encoding="utf-8"?>
<p:tagLst xmlns:p="http://schemas.openxmlformats.org/presentationml/2006/main">
  <p:tag name="AS_UNIQUEID" val="270"/>
</p:tagLst>
</file>

<file path=ppt/tags/tag73.xml><?xml version="1.0" encoding="utf-8"?>
<p:tagLst xmlns:p="http://schemas.openxmlformats.org/presentationml/2006/main">
  <p:tag name="AS_UNIQUEID" val="271"/>
</p:tagLst>
</file>

<file path=ppt/tags/tag7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AS_UNIQUEID" val="2"/>
</p:tagLst>
</file>

<file path=ppt/tags/tag76.xml><?xml version="1.0" encoding="utf-8"?>
<p:tagLst xmlns:p="http://schemas.openxmlformats.org/presentationml/2006/main">
  <p:tag name="AS_UNIQUEID" val="3"/>
</p:tagLst>
</file>

<file path=ppt/tags/tag77.xml><?xml version="1.0" encoding="utf-8"?>
<p:tagLst xmlns:p="http://schemas.openxmlformats.org/presentationml/2006/main">
  <p:tag name="AS_UNIQUEID" val="4"/>
</p:tagLst>
</file>

<file path=ppt/tags/tag78.xml><?xml version="1.0" encoding="utf-8"?>
<p:tagLst xmlns:p="http://schemas.openxmlformats.org/presentationml/2006/main">
  <p:tag name="AS_UNIQUEID" val="5"/>
</p:tagLst>
</file>

<file path=ppt/tags/tag79.xml><?xml version="1.0" encoding="utf-8"?>
<p:tagLst xmlns:p="http://schemas.openxmlformats.org/presentationml/2006/main">
  <p:tag name="AS_UNIQUEID" val="6"/>
</p:tagLst>
</file>

<file path=ppt/tags/tag8.xml><?xml version="1.0" encoding="utf-8"?>
<p:tagLst xmlns:p="http://schemas.openxmlformats.org/presentationml/2006/main">
  <p:tag name="AS_UNIQUEID" val="1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.xml><?xml version="1.0" encoding="utf-8"?>
<p:tagLst xmlns:p="http://schemas.openxmlformats.org/presentationml/2006/main">
  <p:tag name="AS_UNIQUEID" val="7"/>
</p:tagLst>
</file>

<file path=ppt/tags/tag81.xml><?xml version="1.0" encoding="utf-8"?>
<p:tagLst xmlns:p="http://schemas.openxmlformats.org/presentationml/2006/main">
  <p:tag name="AS_UNIQUEID" val="8"/>
</p:tagLst>
</file>

<file path=ppt/tags/tag82.xml><?xml version="1.0" encoding="utf-8"?>
<p:tagLst xmlns:p="http://schemas.openxmlformats.org/presentationml/2006/main">
  <p:tag name="AS_UNIQUEID" val="9"/>
</p:tagLst>
</file>

<file path=ppt/tags/tag83.xml><?xml version="1.0" encoding="utf-8"?>
<p:tagLst xmlns:p="http://schemas.openxmlformats.org/presentationml/2006/main">
  <p:tag name="AS_UNIQUEID" val="10"/>
</p:tagLst>
</file>

<file path=ppt/tags/tag84.xml><?xml version="1.0" encoding="utf-8"?>
<p:tagLst xmlns:p="http://schemas.openxmlformats.org/presentationml/2006/main">
  <p:tag name="AS_UNIQUEID" val="11"/>
</p:tagLst>
</file>

<file path=ppt/tags/tag85.xml><?xml version="1.0" encoding="utf-8"?>
<p:tagLst xmlns:p="http://schemas.openxmlformats.org/presentationml/2006/main">
  <p:tag name="AS_UNIQUEID" val="12"/>
</p:tagLst>
</file>

<file path=ppt/tags/tag86.xml><?xml version="1.0" encoding="utf-8"?>
<p:tagLst xmlns:p="http://schemas.openxmlformats.org/presentationml/2006/main">
  <p:tag name="AS_UNIQUEID" val="13"/>
</p:tagLst>
</file>

<file path=ppt/tags/tag87.xml><?xml version="1.0" encoding="utf-8"?>
<p:tagLst xmlns:p="http://schemas.openxmlformats.org/presentationml/2006/main">
  <p:tag name="AS_UNIQUEID" val="14"/>
</p:tagLst>
</file>

<file path=ppt/tags/tag8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9.xml><?xml version="1.0" encoding="utf-8"?>
<p:tagLst xmlns:p="http://schemas.openxmlformats.org/presentationml/2006/main">
  <p:tag name="AS_UNIQUEID" val="23"/>
</p:tagLst>
</file>

<file path=ppt/tags/tag9.xml><?xml version="1.0" encoding="utf-8"?>
<p:tagLst xmlns:p="http://schemas.openxmlformats.org/presentationml/2006/main">
  <p:tag name="AS_UNIQUEID" val="1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0.xml><?xml version="1.0" encoding="utf-8"?>
<p:tagLst xmlns:p="http://schemas.openxmlformats.org/presentationml/2006/main">
  <p:tag name="AS_UNIQUEID" val="24"/>
</p:tagLst>
</file>

<file path=ppt/tags/tag91.xml><?xml version="1.0" encoding="utf-8"?>
<p:tagLst xmlns:p="http://schemas.openxmlformats.org/presentationml/2006/main">
  <p:tag name="AS_UNIQUEID" val="25"/>
</p:tagLst>
</file>

<file path=ppt/tags/tag92.xml><?xml version="1.0" encoding="utf-8"?>
<p:tagLst xmlns:p="http://schemas.openxmlformats.org/presentationml/2006/main">
  <p:tag name="AS_UNIQUEID" val="26"/>
</p:tagLst>
</file>

<file path=ppt/tags/tag93.xml><?xml version="1.0" encoding="utf-8"?>
<p:tagLst xmlns:p="http://schemas.openxmlformats.org/presentationml/2006/main">
  <p:tag name="AS_UNIQUEID" val="27"/>
</p:tagLst>
</file>

<file path=ppt/tags/tag9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29"/>
</p:tagLst>
</file>

<file path=ppt/tags/tag96.xml><?xml version="1.0" encoding="utf-8"?>
<p:tagLst xmlns:p="http://schemas.openxmlformats.org/presentationml/2006/main">
  <p:tag name="AS_UNIQUEID" val="30"/>
</p:tagLst>
</file>

<file path=ppt/tags/tag97.xml><?xml version="1.0" encoding="utf-8"?>
<p:tagLst xmlns:p="http://schemas.openxmlformats.org/presentationml/2006/main">
  <p:tag name="AS_UNIQUEID" val="31"/>
</p:tagLst>
</file>

<file path=ppt/tags/tag98.xml><?xml version="1.0" encoding="utf-8"?>
<p:tagLst xmlns:p="http://schemas.openxmlformats.org/presentationml/2006/main">
  <p:tag name="AS_UNIQUEID" val="32"/>
</p:tagLst>
</file>

<file path=ppt/tags/tag9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heme/theme1.xml><?xml version="1.0" encoding="utf-8"?>
<a:theme xmlns:a="http://schemas.openxmlformats.org/drawingml/2006/main" name="第一PPT模板网-WWW.1PPT.COM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字魂147号-星愿黑"/>
        <a:ea typeface="字魂147号-星愿黑"/>
        <a:cs typeface="Arial"/>
      </a:majorFont>
      <a:minorFont>
        <a:latin typeface="字魂147号-星愿黑"/>
        <a:ea typeface="字魂147号-星愿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字魂147号-星愿黑"/>
        <a:font script="Hebr" typeface="字魂147号-星愿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47号-星愿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字魂147号-星愿黑"/>
        <a:font script="Hebr" typeface="字魂147号-星愿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47号-星愿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870</Words>
  <Application>WPS 演示</Application>
  <PresentationFormat>自定义</PresentationFormat>
  <Paragraphs>108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字魂147号-星愿黑</vt:lpstr>
      <vt:lpstr>字魂147号-星愿黑</vt:lpstr>
      <vt:lpstr>微软雅黑</vt:lpstr>
      <vt:lpstr>Wingdings</vt:lpstr>
      <vt:lpstr>黑体</vt:lpstr>
      <vt:lpstr>FZSSK--GBK1-0</vt:lpstr>
      <vt:lpstr>Segoe Print</vt:lpstr>
      <vt:lpstr>楷体</vt:lpstr>
      <vt:lpstr>Arial Unicode MS</vt:lpstr>
      <vt:lpstr>Calibri</vt:lpstr>
      <vt:lpstr>Times New Roman</vt:lpstr>
      <vt:lpstr>Calibri</vt:lpstr>
      <vt:lpstr>Times New Roman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《吃水不忘挖井人》PPT免费精品课件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2022-05-16T09:57:00Z</cp:lastPrinted>
  <dcterms:created xsi:type="dcterms:W3CDTF">2022-05-16T09:57:00Z</dcterms:created>
  <dcterms:modified xsi:type="dcterms:W3CDTF">2023-01-15T10:27:18Z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9D29310D71A4427F9E68F8C3BDE55804</vt:lpwstr>
  </property>
  <property fmtid="{D5CDD505-2E9C-101B-9397-08002B2CF9AE}" pid="3" name="KSOProductBuildVer">
    <vt:lpwstr>2052-11.1.0.13703</vt:lpwstr>
  </property>
</Properties>
</file>