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  <p:sldMasterId id="2147483652" r:id="rId4"/>
    <p:sldMasterId id="2147483653" r:id="rId5"/>
    <p:sldMasterId id="2147483655" r:id="rId6"/>
    <p:sldMasterId id="2147483656" r:id="rId7"/>
  </p:sldMasterIdLst>
  <p:notesMasterIdLst>
    <p:notesMasterId r:id="rId9"/>
  </p:notesMasterIdLst>
  <p:handoutMasterIdLst>
    <p:handoutMasterId r:id="rId18"/>
  </p:handoutMasterIdLst>
  <p:sldIdLst>
    <p:sldId id="259" r:id="rId8"/>
    <p:sldId id="267" r:id="rId10"/>
    <p:sldId id="273" r:id="rId11"/>
    <p:sldId id="262" r:id="rId12"/>
    <p:sldId id="270" r:id="rId13"/>
    <p:sldId id="271" r:id="rId14"/>
    <p:sldId id="272" r:id="rId15"/>
    <p:sldId id="274" r:id="rId16"/>
    <p:sldId id="284" r:id="rId1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2"/>
    </p:embeddedFont>
    <p:embeddedFont>
      <p:font typeface="等线" panose="02010600030101010101" pitchFamily="2" charset="-122"/>
      <p:regular r:id="rId23"/>
    </p:embeddedFon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仿宋" panose="02010609060101010101" pitchFamily="49" charset="-122"/>
      <p:regular r:id="rId26"/>
    </p:embeddedFont>
  </p:embeddedFontLst>
  <p:custDataLst>
    <p:tags r:id="rId27"/>
  </p:custDataLst>
  <p:defaultTextStyle>
    <a:defPPr>
      <a:defRPr lang="en-US"/>
    </a:defPPr>
    <a:lvl1pPr marL="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1pPr>
    <a:lvl2pPr marL="4572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2pPr>
    <a:lvl3pPr marL="9144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3pPr>
    <a:lvl4pPr marL="13716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4pPr>
    <a:lvl5pPr marL="18288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66" autoAdjust="0"/>
  </p:normalViewPr>
  <p:slideViewPr>
    <p:cSldViewPr>
      <p:cViewPr>
        <p:scale>
          <a:sx n="130" d="100"/>
          <a:sy n="130" d="100"/>
        </p:scale>
        <p:origin x="-107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21" d="100"/>
          <a:sy n="12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617143D4-2976-4686-9C73-30A7F2A984D6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2F4C02CB-1EA1-4697-B561-01038B429548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8DC5194E-56DF-40A2-9A7B-9623F782D2AD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89A51AD4-F560-4D38-A9E0-A9A600EDB845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0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8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7F3AF552-4221-4E0C-96C4-9E42725F8451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12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13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76C53920-75EC-4FCA-9791-EF146BB47180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742950" indent="-40005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1143000" indent="-4572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600200" indent="-5715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2057400" indent="-6858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组合 3"/>
          <p:cNvGrpSpPr/>
          <p:nvPr/>
        </p:nvGrpSpPr>
        <p:grpSpPr>
          <a:xfrm>
            <a:off x="0" y="361950"/>
            <a:ext cx="9144000" cy="4667250"/>
            <a:chOff x="0" y="361507"/>
            <a:chExt cx="9144000" cy="4667693"/>
          </a:xfrm>
        </p:grpSpPr>
        <p:sp>
          <p:nvSpPr>
            <p:cNvPr id="1029" name="矩形 4"/>
            <p:cNvSpPr/>
            <p:nvPr/>
          </p:nvSpPr>
          <p:spPr>
            <a:xfrm>
              <a:off x="574675" y="809224"/>
              <a:ext cx="8008938" cy="3624607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1030" name="组合 7"/>
          <p:cNvGrpSpPr/>
          <p:nvPr/>
        </p:nvGrpSpPr>
        <p:grpSpPr>
          <a:xfrm>
            <a:off x="5002213" y="4094163"/>
            <a:ext cx="3679825" cy="1203325"/>
            <a:chOff x="5002624" y="4094902"/>
            <a:chExt cx="3679620" cy="1202728"/>
          </a:xfrm>
        </p:grpSpPr>
        <p:grpSp>
          <p:nvGrpSpPr>
            <p:cNvPr id="1031" name="组合 8"/>
            <p:cNvGrpSpPr/>
            <p:nvPr/>
          </p:nvGrpSpPr>
          <p:grpSpPr>
            <a:xfrm>
              <a:off x="5002624" y="4094902"/>
              <a:ext cx="3679620" cy="1202728"/>
              <a:chOff x="5002624" y="4094902"/>
              <a:chExt cx="3679620" cy="1202728"/>
            </a:xfrm>
          </p:grpSpPr>
          <p:grpSp>
            <p:nvGrpSpPr>
              <p:cNvPr id="1032" name="组合 10"/>
              <p:cNvGrpSpPr/>
              <p:nvPr/>
            </p:nvGrpSpPr>
            <p:grpSpPr>
              <a:xfrm>
                <a:off x="5002624" y="4345695"/>
                <a:ext cx="3387272" cy="812410"/>
                <a:chOff x="5002624" y="4345695"/>
                <a:chExt cx="3387272" cy="812410"/>
              </a:xfrm>
            </p:grpSpPr>
            <p:sp>
              <p:nvSpPr>
                <p:cNvPr id="1033" name="矩形: 圆角 13"/>
                <p:cNvSpPr/>
                <p:nvPr/>
              </p:nvSpPr>
              <p:spPr>
                <a:xfrm>
                  <a:off x="5693147" y="4402725"/>
                  <a:ext cx="2697013" cy="55693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>
                    <a:alpha val="59999"/>
                  </a:srgbClr>
                </a:solidFill>
                <a:ln w="12700" cap="flat">
                  <a:solidFill>
                    <a:srgbClr val="BDD7E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 anchorCtr="0"/>
                <a:lstStyle>
                  <a:defPPr>
                    <a:defRPr lang="en-US"/>
                  </a:defPPr>
                  <a:lvl1pPr marL="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1pPr>
                  <a:lvl2pPr marL="4572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2pPr>
                  <a:lvl3pPr marL="9144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3pPr>
                  <a:lvl4pPr marL="13716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4pPr>
                  <a:lvl5pPr marL="18288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5pPr>
                </a:lstStyle>
                <a:p>
                  <a:pPr marL="0" lvl="0" indent="0" algn="ctr" eaLnBrk="1" hangingPunct="1"/>
                  <a:endParaRPr>
                    <a:solidFill>
                      <a:srgbClr val="FFFFFF"/>
                    </a:solidFill>
                    <a:ea typeface="等线" panose="02010600030101010101" pitchFamily="2" charset="-122"/>
                  </a:endParaRPr>
                </a:p>
              </p:txBody>
            </p:sp>
          </p:grpSp>
        </p:grpSp>
        <p:sp>
          <p:nvSpPr>
            <p:cNvPr id="1034" name="文本框 9"/>
            <p:cNvSpPr/>
            <p:nvPr/>
          </p:nvSpPr>
          <p:spPr bwMode="auto">
            <a:xfrm>
              <a:off x="5842364" y="4510621"/>
              <a:ext cx="2431915" cy="39985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20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点击汉字跳转学习！</a:t>
              </a:r>
              <a:endParaRPr lang="zh-CN" altLang="en-US" sz="20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35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7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38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39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0" name="矩形 7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1" name="矩形 1040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2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45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46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7" name="矩形 8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8" name="矩形 1047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9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1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52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53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54" name="组合 8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55" name="矩形 14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56" name="矩形 1055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57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60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61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62" name="组合 7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63" name="矩形 13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64" name="矩形 1063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65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8.xml"/><Relationship Id="rId6" Type="http://schemas.openxmlformats.org/officeDocument/2006/relationships/slide" Target="slide6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2.xml"/><Relationship Id="rId11" Type="http://schemas.openxmlformats.org/officeDocument/2006/relationships/slide" Target="slide3.xml"/><Relationship Id="rId10" Type="http://schemas.openxmlformats.org/officeDocument/2006/relationships/slide" Target="slide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9.GIF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11.png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7.xml"/><Relationship Id="rId7" Type="http://schemas.openxmlformats.org/officeDocument/2006/relationships/slide" Target="slide5.xml"/><Relationship Id="rId6" Type="http://schemas.openxmlformats.org/officeDocument/2006/relationships/slide" Target="slide3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12.GIF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4.png"/><Relationship Id="rId11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slide" Target="slide5.xml"/><Relationship Id="rId7" Type="http://schemas.openxmlformats.org/officeDocument/2006/relationships/slide" Target="slide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15.GIF"/><Relationship Id="rId13" Type="http://schemas.openxmlformats.org/officeDocument/2006/relationships/slideLayout" Target="../slideLayouts/slideLayout3.xml"/><Relationship Id="rId12" Type="http://schemas.openxmlformats.org/officeDocument/2006/relationships/slide" Target="slide8.xml"/><Relationship Id="rId11" Type="http://schemas.openxmlformats.org/officeDocument/2006/relationships/slide" Target="slide6.xml"/><Relationship Id="rId10" Type="http://schemas.openxmlformats.org/officeDocument/2006/relationships/slide" Target="slide4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7.xml"/><Relationship Id="rId7" Type="http://schemas.openxmlformats.org/officeDocument/2006/relationships/slide" Target="slide5.xml"/><Relationship Id="rId6" Type="http://schemas.openxmlformats.org/officeDocument/2006/relationships/slide" Target="slide3.xml"/><Relationship Id="rId5" Type="http://schemas.openxmlformats.org/officeDocument/2006/relationships/image" Target="../media/image19.png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18.GIF"/><Relationship Id="rId12" Type="http://schemas.openxmlformats.org/officeDocument/2006/relationships/slideLayout" Target="../slideLayouts/slideLayout3.xml"/><Relationship Id="rId11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slide" Target="slide5.xml"/><Relationship Id="rId7" Type="http://schemas.openxmlformats.org/officeDocument/2006/relationships/slide" Target="slide3.xml"/><Relationship Id="rId6" Type="http://schemas.openxmlformats.org/officeDocument/2006/relationships/image" Target="../media/image21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20.GIF"/><Relationship Id="rId13" Type="http://schemas.openxmlformats.org/officeDocument/2006/relationships/slideLayout" Target="../slideLayouts/slideLayout3.xml"/><Relationship Id="rId12" Type="http://schemas.openxmlformats.org/officeDocument/2006/relationships/slide" Target="slide8.xml"/><Relationship Id="rId11" Type="http://schemas.openxmlformats.org/officeDocument/2006/relationships/slide" Target="slide6.xml"/><Relationship Id="rId10" Type="http://schemas.openxmlformats.org/officeDocument/2006/relationships/slide" Target="slide4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slide" Target="slide5.xml"/><Relationship Id="rId7" Type="http://schemas.openxmlformats.org/officeDocument/2006/relationships/slide" Target="slide3.xml"/><Relationship Id="rId6" Type="http://schemas.openxmlformats.org/officeDocument/2006/relationships/image" Target="../media/image17.png"/><Relationship Id="rId5" Type="http://schemas.openxmlformats.org/officeDocument/2006/relationships/image" Target="../media/image23.png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22.GIF"/><Relationship Id="rId13" Type="http://schemas.openxmlformats.org/officeDocument/2006/relationships/slideLayout" Target="../slideLayouts/slideLayout3.xml"/><Relationship Id="rId12" Type="http://schemas.openxmlformats.org/officeDocument/2006/relationships/slide" Target="slide8.xml"/><Relationship Id="rId11" Type="http://schemas.openxmlformats.org/officeDocument/2006/relationships/slide" Target="slide6.xml"/><Relationship Id="rId10" Type="http://schemas.openxmlformats.org/officeDocument/2006/relationships/slide" Target="slide4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/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588" y="0"/>
            <a:ext cx="9142412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055" name="图片 2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13115" y="66223"/>
            <a:ext cx="2189162" cy="4302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056" name="组合 6"/>
          <p:cNvGrpSpPr/>
          <p:nvPr/>
        </p:nvGrpSpPr>
        <p:grpSpPr>
          <a:xfrm>
            <a:off x="539552" y="1101923"/>
            <a:ext cx="4414838" cy="776288"/>
            <a:chOff x="3057" y="3553"/>
            <a:chExt cx="6957" cy="1224"/>
          </a:xfrm>
        </p:grpSpPr>
        <p:sp>
          <p:nvSpPr>
            <p:cNvPr id="2057" name="椭圆 14"/>
            <p:cNvSpPr/>
            <p:nvPr/>
          </p:nvSpPr>
          <p:spPr>
            <a:xfrm>
              <a:off x="3417" y="3712"/>
              <a:ext cx="906" cy="906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9DC3E6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058" name="标题 1"/>
            <p:cNvSpPr/>
            <p:nvPr/>
          </p:nvSpPr>
          <p:spPr>
            <a:xfrm>
              <a:off x="3057" y="3553"/>
              <a:ext cx="6957" cy="12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>
                <a:buFont typeface="Calibri" panose="020F0502020204030204" pitchFamily="34" charset="0"/>
              </a:pPr>
              <a:r>
                <a:rPr lang="zh-CN" altLang="en-US" sz="4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4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4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我多想去看看</a:t>
              </a:r>
              <a:endPara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1" name="组合 56"/>
          <p:cNvGrpSpPr/>
          <p:nvPr/>
        </p:nvGrpSpPr>
        <p:grpSpPr>
          <a:xfrm>
            <a:off x="6176963" y="92075"/>
            <a:ext cx="1874837" cy="2038350"/>
            <a:chOff x="935185" y="-112409"/>
            <a:chExt cx="1875555" cy="2038852"/>
          </a:xfrm>
        </p:grpSpPr>
        <p:pic>
          <p:nvPicPr>
            <p:cNvPr id="2062" name="图片 57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5185" y="-112409"/>
              <a:ext cx="1875555" cy="102101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3" name="文本框 58"/>
            <p:cNvSpPr/>
            <p:nvPr/>
          </p:nvSpPr>
          <p:spPr>
            <a:xfrm>
              <a:off x="1083838" y="287641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独体结构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4" name="组合 59"/>
          <p:cNvGrpSpPr/>
          <p:nvPr/>
        </p:nvGrpSpPr>
        <p:grpSpPr>
          <a:xfrm>
            <a:off x="369888" y="92075"/>
            <a:ext cx="1874837" cy="2032000"/>
            <a:chOff x="935183" y="-112567"/>
            <a:chExt cx="1875559" cy="2031923"/>
          </a:xfrm>
        </p:grpSpPr>
        <p:pic>
          <p:nvPicPr>
            <p:cNvPr id="2065" name="图片 60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35183" y="-112567"/>
              <a:ext cx="1875559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6" name="文本框 61"/>
            <p:cNvSpPr/>
            <p:nvPr/>
          </p:nvSpPr>
          <p:spPr>
            <a:xfrm>
              <a:off x="1054193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7" name="组合 62"/>
          <p:cNvGrpSpPr/>
          <p:nvPr/>
        </p:nvGrpSpPr>
        <p:grpSpPr>
          <a:xfrm>
            <a:off x="2305050" y="92075"/>
            <a:ext cx="1876425" cy="2032000"/>
            <a:chOff x="935184" y="-112567"/>
            <a:chExt cx="1875557" cy="2031923"/>
          </a:xfrm>
        </p:grpSpPr>
        <p:pic>
          <p:nvPicPr>
            <p:cNvPr id="2068" name="图片 63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35184" y="-112567"/>
              <a:ext cx="1875557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9" name="文本框 64"/>
            <p:cNvSpPr/>
            <p:nvPr/>
          </p:nvSpPr>
          <p:spPr>
            <a:xfrm>
              <a:off x="1047118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70" name="组合 65"/>
          <p:cNvGrpSpPr/>
          <p:nvPr/>
        </p:nvGrpSpPr>
        <p:grpSpPr>
          <a:xfrm>
            <a:off x="4241800" y="92075"/>
            <a:ext cx="1874838" cy="2038350"/>
            <a:chOff x="935185" y="-112251"/>
            <a:chExt cx="1875555" cy="2038694"/>
          </a:xfrm>
        </p:grpSpPr>
        <p:pic>
          <p:nvPicPr>
            <p:cNvPr id="2071" name="图片 66"/>
            <p:cNvPicPr/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35185" y="-112251"/>
              <a:ext cx="1875555" cy="1020935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72" name="文本框 67"/>
            <p:cNvSpPr/>
            <p:nvPr/>
          </p:nvSpPr>
          <p:spPr>
            <a:xfrm>
              <a:off x="1084410" y="287641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上中下结构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73" name="矩形 3"/>
          <p:cNvSpPr/>
          <p:nvPr/>
        </p:nvSpPr>
        <p:spPr>
          <a:xfrm>
            <a:off x="1698625" y="2900363"/>
            <a:ext cx="1087438" cy="1095375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 sz="660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74" name="矩形 11"/>
          <p:cNvSpPr/>
          <p:nvPr/>
        </p:nvSpPr>
        <p:spPr>
          <a:xfrm>
            <a:off x="6369050" y="2906713"/>
            <a:ext cx="1087438" cy="1092200"/>
          </a:xfrm>
          <a:prstGeom prst="rect">
            <a:avLst/>
          </a:prstGeom>
          <a:solidFill>
            <a:srgbClr val="DEEBF7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 sz="660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75" name="组合 123"/>
          <p:cNvGrpSpPr/>
          <p:nvPr/>
        </p:nvGrpSpPr>
        <p:grpSpPr>
          <a:xfrm>
            <a:off x="1687513" y="2860675"/>
            <a:ext cx="1116012" cy="1135063"/>
            <a:chOff x="1015521" y="1102771"/>
            <a:chExt cx="826881" cy="841815"/>
          </a:xfrm>
        </p:grpSpPr>
        <p:grpSp>
          <p:nvGrpSpPr>
            <p:cNvPr id="2076" name="组合 124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77" name="矩形 126"/>
              <p:cNvSpPr/>
              <p:nvPr/>
            </p:nvSpPr>
            <p:spPr>
              <a:xfrm>
                <a:off x="1183760" y="1144093"/>
                <a:ext cx="1068496" cy="1067480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66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78" name="直接连接符 127"/>
              <p:cNvCxnSpPr/>
              <p:nvPr/>
            </p:nvCxnSpPr>
            <p:spPr>
              <a:xfrm>
                <a:off x="1219325" y="1676286"/>
                <a:ext cx="99891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79" name="直接连接符 128"/>
              <p:cNvCxnSpPr/>
              <p:nvPr/>
            </p:nvCxnSpPr>
            <p:spPr>
              <a:xfrm flipH="1">
                <a:off x="1718781" y="1162658"/>
                <a:ext cx="0" cy="1048915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80" name="文本框 64">
              <a:hlinkClick r:id="rId6" action="ppaction://hlinksldjump"/>
            </p:cNvPr>
            <p:cNvSpPr/>
            <p:nvPr/>
          </p:nvSpPr>
          <p:spPr>
            <a:xfrm>
              <a:off x="1040325" y="1102771"/>
              <a:ext cx="802077" cy="821349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6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北</a:t>
              </a:r>
              <a:endParaRPr lang="zh-CN" altLang="en-US" sz="6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81" name="组合 141"/>
          <p:cNvGrpSpPr/>
          <p:nvPr/>
        </p:nvGrpSpPr>
        <p:grpSpPr>
          <a:xfrm>
            <a:off x="6361113" y="2854325"/>
            <a:ext cx="1096962" cy="1141413"/>
            <a:chOff x="1015521" y="1097805"/>
            <a:chExt cx="812411" cy="846781"/>
          </a:xfrm>
        </p:grpSpPr>
        <p:grpSp>
          <p:nvGrpSpPr>
            <p:cNvPr id="2082" name="组合 14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83" name="矩形 144"/>
              <p:cNvSpPr/>
              <p:nvPr/>
            </p:nvSpPr>
            <p:spPr>
              <a:xfrm>
                <a:off x="1183760" y="1144169"/>
                <a:ext cx="1068028" cy="1067404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66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84" name="直接连接符 145"/>
              <p:cNvCxnSpPr/>
              <p:nvPr/>
            </p:nvCxnSpPr>
            <p:spPr>
              <a:xfrm>
                <a:off x="1219309" y="1677096"/>
                <a:ext cx="1000021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85" name="直接连接符 146"/>
              <p:cNvCxnSpPr/>
              <p:nvPr/>
            </p:nvCxnSpPr>
            <p:spPr>
              <a:xfrm flipH="1">
                <a:off x="1718547" y="1162759"/>
                <a:ext cx="0" cy="1048814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86" name="文本框 64">
              <a:hlinkClick r:id="rId7" action="ppaction://hlinksldjump"/>
            </p:cNvPr>
            <p:cNvSpPr/>
            <p:nvPr/>
          </p:nvSpPr>
          <p:spPr>
            <a:xfrm>
              <a:off x="1025460" y="1097805"/>
              <a:ext cx="802077" cy="822482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6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广</a:t>
              </a:r>
              <a:endParaRPr lang="zh-CN" altLang="en-US" sz="6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87" name="矩形 1"/>
          <p:cNvSpPr/>
          <p:nvPr/>
        </p:nvSpPr>
        <p:spPr>
          <a:xfrm>
            <a:off x="4021138" y="1371600"/>
            <a:ext cx="1089025" cy="1093788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 sz="660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8" name="矩形 2"/>
          <p:cNvSpPr/>
          <p:nvPr/>
        </p:nvSpPr>
        <p:spPr>
          <a:xfrm>
            <a:off x="6391275" y="1379538"/>
            <a:ext cx="1089025" cy="1093787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 sz="660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9" name="矩形 10"/>
          <p:cNvSpPr/>
          <p:nvPr/>
        </p:nvSpPr>
        <p:spPr>
          <a:xfrm>
            <a:off x="4040188" y="2908300"/>
            <a:ext cx="1087437" cy="1093788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 sz="660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90" name="组合 111"/>
          <p:cNvGrpSpPr/>
          <p:nvPr/>
        </p:nvGrpSpPr>
        <p:grpSpPr>
          <a:xfrm>
            <a:off x="4013200" y="1350963"/>
            <a:ext cx="1111250" cy="1122362"/>
            <a:chOff x="1015521" y="1112561"/>
            <a:chExt cx="824098" cy="832025"/>
          </a:xfrm>
        </p:grpSpPr>
        <p:grpSp>
          <p:nvGrpSpPr>
            <p:cNvPr id="2091" name="组合 11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2" name="矩形 114"/>
              <p:cNvSpPr/>
              <p:nvPr/>
            </p:nvSpPr>
            <p:spPr>
              <a:xfrm>
                <a:off x="1183760" y="1143029"/>
                <a:ext cx="1067915" cy="1068544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66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93" name="直接连接符 115"/>
              <p:cNvCxnSpPr/>
              <p:nvPr/>
            </p:nvCxnSpPr>
            <p:spPr>
              <a:xfrm>
                <a:off x="1219358" y="1676527"/>
                <a:ext cx="998268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94" name="直接连接符 116"/>
              <p:cNvCxnSpPr/>
              <p:nvPr/>
            </p:nvCxnSpPr>
            <p:spPr>
              <a:xfrm flipH="1">
                <a:off x="1717718" y="1161585"/>
                <a:ext cx="0" cy="104998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95" name="文本框 64">
              <a:hlinkClick r:id="rId8" action="ppaction://hlinksldjump"/>
            </p:cNvPr>
            <p:cNvSpPr/>
            <p:nvPr/>
          </p:nvSpPr>
          <p:spPr>
            <a:xfrm>
              <a:off x="1037542" y="1112561"/>
              <a:ext cx="802077" cy="820979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6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会</a:t>
              </a:r>
              <a:endParaRPr lang="zh-CN" altLang="en-US" sz="6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96" name="组合 117"/>
          <p:cNvGrpSpPr/>
          <p:nvPr/>
        </p:nvGrpSpPr>
        <p:grpSpPr>
          <a:xfrm>
            <a:off x="6384925" y="1344613"/>
            <a:ext cx="1116013" cy="1128712"/>
            <a:chOff x="1015521" y="1107402"/>
            <a:chExt cx="827207" cy="837184"/>
          </a:xfrm>
        </p:grpSpPr>
        <p:grpSp>
          <p:nvGrpSpPr>
            <p:cNvPr id="2097" name="组合 118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8" name="矩形 120"/>
              <p:cNvSpPr/>
              <p:nvPr/>
            </p:nvSpPr>
            <p:spPr>
              <a:xfrm>
                <a:off x="1183760" y="1143997"/>
                <a:ext cx="1067369" cy="1067576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66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99" name="直接连接符 121"/>
              <p:cNvCxnSpPr/>
              <p:nvPr/>
            </p:nvCxnSpPr>
            <p:spPr>
              <a:xfrm>
                <a:off x="1219339" y="1677786"/>
                <a:ext cx="999305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00" name="直接连接符 122"/>
              <p:cNvCxnSpPr/>
              <p:nvPr/>
            </p:nvCxnSpPr>
            <p:spPr>
              <a:xfrm flipH="1">
                <a:off x="1717445" y="1162564"/>
                <a:ext cx="0" cy="1049009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01" name="文本框 64">
              <a:hlinkClick r:id="rId9" action="ppaction://hlinksldjump"/>
            </p:cNvPr>
            <p:cNvSpPr/>
            <p:nvPr/>
          </p:nvSpPr>
          <p:spPr>
            <a:xfrm>
              <a:off x="1040651" y="1107402"/>
              <a:ext cx="802077" cy="821423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6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走</a:t>
              </a:r>
              <a:endParaRPr lang="zh-CN" altLang="en-US" sz="6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02" name="组合 129"/>
          <p:cNvGrpSpPr/>
          <p:nvPr/>
        </p:nvGrpSpPr>
        <p:grpSpPr>
          <a:xfrm>
            <a:off x="4035425" y="2862263"/>
            <a:ext cx="1100138" cy="1133475"/>
            <a:chOff x="1015521" y="1102653"/>
            <a:chExt cx="816201" cy="841933"/>
          </a:xfrm>
        </p:grpSpPr>
        <p:grpSp>
          <p:nvGrpSpPr>
            <p:cNvPr id="2103" name="组合 130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04" name="矩形 132"/>
              <p:cNvSpPr/>
              <p:nvPr/>
            </p:nvSpPr>
            <p:spPr>
              <a:xfrm>
                <a:off x="1183760" y="1144169"/>
                <a:ext cx="1068364" cy="1067404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66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5" name="直接连接符 133"/>
              <p:cNvCxnSpPr/>
              <p:nvPr/>
            </p:nvCxnSpPr>
            <p:spPr>
              <a:xfrm>
                <a:off x="1219373" y="1677096"/>
                <a:ext cx="1000237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06" name="直接连接符 134"/>
              <p:cNvCxnSpPr/>
              <p:nvPr/>
            </p:nvCxnSpPr>
            <p:spPr>
              <a:xfrm flipH="1">
                <a:off x="1719491" y="1162759"/>
                <a:ext cx="0" cy="1048814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07" name="文本框 64">
              <a:hlinkClick r:id="rId10" action="ppaction://hlinksldjump"/>
            </p:cNvPr>
            <p:cNvSpPr/>
            <p:nvPr/>
          </p:nvSpPr>
          <p:spPr>
            <a:xfrm>
              <a:off x="1029645" y="1102653"/>
              <a:ext cx="802077" cy="822482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6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京</a:t>
              </a:r>
              <a:endParaRPr lang="zh-CN" altLang="en-US" sz="6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08" name="矩形 13"/>
          <p:cNvSpPr/>
          <p:nvPr/>
        </p:nvSpPr>
        <p:spPr>
          <a:xfrm>
            <a:off x="1693863" y="1370013"/>
            <a:ext cx="1089025" cy="1093787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 sz="6600"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109" name="组合 20"/>
          <p:cNvGrpSpPr/>
          <p:nvPr/>
        </p:nvGrpSpPr>
        <p:grpSpPr>
          <a:xfrm>
            <a:off x="1687513" y="1350963"/>
            <a:ext cx="1127125" cy="1122362"/>
            <a:chOff x="1015521" y="1112563"/>
            <a:chExt cx="834509" cy="832023"/>
          </a:xfrm>
        </p:grpSpPr>
        <p:grpSp>
          <p:nvGrpSpPr>
            <p:cNvPr id="2110" name="组合 21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11" name="矩形 23"/>
              <p:cNvSpPr/>
              <p:nvPr/>
            </p:nvSpPr>
            <p:spPr>
              <a:xfrm>
                <a:off x="1183760" y="1143031"/>
                <a:ext cx="1064630" cy="1068542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66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12" name="直接连接符 24"/>
              <p:cNvCxnSpPr/>
              <p:nvPr/>
            </p:nvCxnSpPr>
            <p:spPr>
              <a:xfrm>
                <a:off x="1219299" y="1676528"/>
                <a:ext cx="996643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13" name="直接连接符 25"/>
              <p:cNvCxnSpPr/>
              <p:nvPr/>
            </p:nvCxnSpPr>
            <p:spPr>
              <a:xfrm flipH="1">
                <a:off x="1718393" y="1161587"/>
                <a:ext cx="0" cy="1049986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14" name="文本框 64">
              <a:hlinkClick r:id="rId11" action="ppaction://hlinksldjump"/>
            </p:cNvPr>
            <p:cNvSpPr/>
            <p:nvPr/>
          </p:nvSpPr>
          <p:spPr>
            <a:xfrm>
              <a:off x="1047953" y="1112563"/>
              <a:ext cx="802077" cy="82097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6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</a:t>
              </a:r>
              <a:endParaRPr lang="zh-CN" altLang="en-US" sz="6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0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5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8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51" dur="5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4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3" grpId="0" animBg="1"/>
      <p:bldP spid="2074" grpId="1" animBg="1"/>
      <p:bldP spid="2087" grpId="2" animBg="1"/>
      <p:bldP spid="2088" grpId="3" animBg="1"/>
      <p:bldP spid="2089" grpId="4" animBg="1"/>
      <p:bldP spid="2108" grpId="5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7" name="图片 2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52650" y="1312863"/>
            <a:ext cx="1584325" cy="157956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118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19" name="文本框 8"/>
          <p:cNvSpPr/>
          <p:nvPr/>
        </p:nvSpPr>
        <p:spPr>
          <a:xfrm>
            <a:off x="210343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duō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20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夕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少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夕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21" name="图片 14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22" name="文本框 57"/>
          <p:cNvSpPr/>
          <p:nvPr/>
        </p:nvSpPr>
        <p:spPr>
          <a:xfrm>
            <a:off x="2105025" y="2995613"/>
            <a:ext cx="1779588" cy="79216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两个“夕”上下要对齐。</a:t>
            </a:r>
            <a:endParaRPr lang="zh-CN" altLang="en-US" sz="22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23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花篮里有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少朵花呢？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24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25" name="缺角矩形 32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26" name="缺角矩形 33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27" name="矩形 34">
            <a:hlinkClick r:id="rId5" action="ppaction://hlinksldjump"/>
          </p:cNvPr>
          <p:cNvSpPr/>
          <p:nvPr/>
        </p:nvSpPr>
        <p:spPr>
          <a:xfrm>
            <a:off x="525463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8" name="矩形 35">
            <a:hlinkClick r:id="rId6" action="ppaction://hlinksldjump"/>
          </p:cNvPr>
          <p:cNvSpPr/>
          <p:nvPr/>
        </p:nvSpPr>
        <p:spPr>
          <a:xfrm>
            <a:off x="525463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9" name="矩形 36">
            <a:hlinkClick r:id="rId7" action="ppaction://hlinksldjump"/>
          </p:cNvPr>
          <p:cNvSpPr/>
          <p:nvPr/>
        </p:nvSpPr>
        <p:spPr>
          <a:xfrm>
            <a:off x="525463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京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0" name="矩形 37">
            <a:hlinkClick r:id="rId8" action="ppaction://hlinksldjump"/>
          </p:cNvPr>
          <p:cNvSpPr/>
          <p:nvPr/>
        </p:nvSpPr>
        <p:spPr>
          <a:xfrm>
            <a:off x="1089025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1" name="矩形 38">
            <a:hlinkClick r:id="rId9" action="ppaction://hlinksldjump"/>
          </p:cNvPr>
          <p:cNvSpPr/>
          <p:nvPr/>
        </p:nvSpPr>
        <p:spPr>
          <a:xfrm>
            <a:off x="1089025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2" name="矩形 39">
            <a:hlinkClick r:id="rId10" action="ppaction://hlinksldjump"/>
          </p:cNvPr>
          <p:cNvSpPr/>
          <p:nvPr/>
        </p:nvSpPr>
        <p:spPr>
          <a:xfrm>
            <a:off x="1089025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广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33" name="图片 4"/>
          <p:cNvPicPr/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5" y="4062413"/>
            <a:ext cx="2962275" cy="3968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6" name="图片 29" descr="01 会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55825" y="1314450"/>
            <a:ext cx="1590675" cy="15906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137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人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开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面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云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38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39" name="文本框 8"/>
          <p:cNvSpPr/>
          <p:nvPr/>
        </p:nvSpPr>
        <p:spPr>
          <a:xfrm>
            <a:off x="2100263" y="569913"/>
            <a:ext cx="1682750" cy="7381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huì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40" name="图片 85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41" name="文本框 57"/>
          <p:cNvSpPr/>
          <p:nvPr/>
        </p:nvSpPr>
        <p:spPr>
          <a:xfrm>
            <a:off x="1558925" y="3059113"/>
            <a:ext cx="2908300" cy="7905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“人”撇、捺要舒展；“云”字藏下面。</a:t>
            </a:r>
            <a:endParaRPr lang="zh-CN" altLang="en-US" sz="22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42" name="文本框 66"/>
          <p:cNvSpPr/>
          <p:nvPr/>
        </p:nvSpPr>
        <p:spPr>
          <a:xfrm>
            <a:off x="5275263" y="2695575"/>
            <a:ext cx="3579812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青蛙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游泳，小鸟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飞。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43" name="图片 2"/>
          <p:cNvPicPr/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5" y="4033838"/>
            <a:ext cx="3887788" cy="4556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144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45" name="缺角矩形 28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46" name="缺角矩形 29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47" name="矩形 30">
            <a:hlinkClick r:id="rId6" action="ppaction://hlinksldjump"/>
          </p:cNvPr>
          <p:cNvSpPr/>
          <p:nvPr/>
        </p:nvSpPr>
        <p:spPr>
          <a:xfrm>
            <a:off x="525463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48" name="矩形 31">
            <a:hlinkClick r:id="rId7" action="ppaction://hlinksldjump"/>
          </p:cNvPr>
          <p:cNvSpPr/>
          <p:nvPr/>
        </p:nvSpPr>
        <p:spPr>
          <a:xfrm>
            <a:off x="525463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49" name="矩形 32">
            <a:hlinkClick r:id="rId8" action="ppaction://hlinksldjump"/>
          </p:cNvPr>
          <p:cNvSpPr/>
          <p:nvPr/>
        </p:nvSpPr>
        <p:spPr>
          <a:xfrm>
            <a:off x="525463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京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" name="矩形 33">
            <a:hlinkClick r:id="rId9" action="ppaction://hlinksldjump"/>
          </p:cNvPr>
          <p:cNvSpPr/>
          <p:nvPr/>
        </p:nvSpPr>
        <p:spPr>
          <a:xfrm>
            <a:off x="1089025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" name="矩形 34">
            <a:hlinkClick r:id="rId10" action="ppaction://hlinksldjump"/>
          </p:cNvPr>
          <p:cNvSpPr/>
          <p:nvPr/>
        </p:nvSpPr>
        <p:spPr>
          <a:xfrm>
            <a:off x="1089025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" name="矩形 35">
            <a:hlinkClick r:id="rId11" action="ppaction://hlinksldjump"/>
          </p:cNvPr>
          <p:cNvSpPr/>
          <p:nvPr/>
        </p:nvSpPr>
        <p:spPr>
          <a:xfrm>
            <a:off x="1089025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广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3" name="New picture"/>
          <p:cNvPicPr/>
          <p:nvPr/>
        </p:nvPicPr>
        <p:blipFill>
          <a:blip r:embed="rId12"/>
          <a:stretch>
            <a:fillRect/>
          </a:stretch>
        </p:blipFill>
        <p:spPr>
          <a:xfrm>
            <a:off x="12268200" y="110109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5" name="图片 24" descr="02 走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65350" y="1311275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156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7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zǒu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8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走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行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开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9" name="图片 68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60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小弟弟会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路了。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61" name="组合 42"/>
          <p:cNvGrpSpPr/>
          <p:nvPr/>
        </p:nvGrpSpPr>
        <p:grpSpPr>
          <a:xfrm>
            <a:off x="1998663" y="2452688"/>
            <a:ext cx="2109787" cy="1385887"/>
            <a:chOff x="2453850" y="2452369"/>
            <a:chExt cx="2110634" cy="1387560"/>
          </a:xfrm>
        </p:grpSpPr>
        <p:sp>
          <p:nvSpPr>
            <p:cNvPr id="2162" name="文本框 57"/>
            <p:cNvSpPr/>
            <p:nvPr/>
          </p:nvSpPr>
          <p:spPr>
            <a:xfrm>
              <a:off x="2500692" y="3047217"/>
              <a:ext cx="2063792" cy="792712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defTabSz="914400" eaLnBrk="1" hangingPunct="1">
                <a:lnSpc>
                  <a:spcPct val="110000"/>
                </a:lnSpc>
              </a:pPr>
              <a:r>
                <a:rPr lang="zh-CN" altLang="en-US" sz="2200" b="1">
                  <a:solidFill>
                    <a:srgbClr val="0070C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两竖分开写，写在竖中线上。</a:t>
              </a:r>
              <a:endParaRPr lang="zh-CN" altLang="en-US" sz="2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163" name="任意多边形: 形状 44"/>
            <p:cNvSpPr/>
            <p:nvPr/>
          </p:nvSpPr>
          <p:spPr>
            <a:xfrm>
              <a:off x="2453850" y="2452369"/>
              <a:ext cx="911591" cy="815370"/>
            </a:xfrm>
            <a:custGeom>
              <a:avLst/>
              <a:gdLst/>
              <a:ahLst/>
              <a:cxnLst/>
              <a:rect l="l" t="t" r="r" b="b"/>
              <a:pathLst>
                <a:path w="457508" h="1497330">
                  <a:moveTo>
                    <a:pt x="457508" y="0"/>
                  </a:moveTo>
                  <a:cubicBezTo>
                    <a:pt x="270818" y="138112"/>
                    <a:pt x="140895" y="425357"/>
                    <a:pt x="68505" y="674912"/>
                  </a:cubicBezTo>
                  <a:cubicBezTo>
                    <a:pt x="-3885" y="924467"/>
                    <a:pt x="-18742" y="1136332"/>
                    <a:pt x="23168" y="1497330"/>
                  </a:cubicBezTo>
                </a:path>
              </a:pathLst>
            </a:custGeom>
            <a:noFill/>
            <a:ln w="19050" cap="flat">
              <a:solidFill>
                <a:srgbClr val="0070C0"/>
              </a:solidFill>
              <a:prstDash val="solid"/>
              <a:round/>
              <a:headEnd type="none" w="med" len="med"/>
              <a:tailEnd type="diamond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</p:grpSp>
      <p:sp>
        <p:nvSpPr>
          <p:cNvPr id="2164" name="椭圆 45"/>
          <p:cNvSpPr/>
          <p:nvPr/>
        </p:nvSpPr>
        <p:spPr>
          <a:xfrm>
            <a:off x="2795588" y="1306513"/>
            <a:ext cx="265112" cy="679450"/>
          </a:xfrm>
          <a:prstGeom prst="ellipse">
            <a:avLst/>
          </a:prstGeom>
          <a:noFill/>
          <a:ln w="25400" cap="flat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just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pic>
        <p:nvPicPr>
          <p:cNvPr id="2165" name="图片 2"/>
          <p:cNvPicPr/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5" y="4038600"/>
            <a:ext cx="3556000" cy="4540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166" name="组合 41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167" name="图片 43"/>
            <p:cNvPicPr/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68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平舌音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2169" name="椭圆 47"/>
          <p:cNvSpPr/>
          <p:nvPr/>
        </p:nvSpPr>
        <p:spPr>
          <a:xfrm>
            <a:off x="2795588" y="1976438"/>
            <a:ext cx="265112" cy="476250"/>
          </a:xfrm>
          <a:prstGeom prst="ellipse">
            <a:avLst/>
          </a:prstGeom>
          <a:noFill/>
          <a:ln w="25400" cap="flat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just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170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71" name="缺角矩形 46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72" name="缺角矩形 48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73" name="矩形 49">
            <a:hlinkClick r:id="rId7" action="ppaction://hlinksldjump"/>
          </p:cNvPr>
          <p:cNvSpPr/>
          <p:nvPr/>
        </p:nvSpPr>
        <p:spPr>
          <a:xfrm>
            <a:off x="525463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4" name="矩形 50">
            <a:hlinkClick r:id="rId8" action="ppaction://hlinksldjump"/>
          </p:cNvPr>
          <p:cNvSpPr/>
          <p:nvPr/>
        </p:nvSpPr>
        <p:spPr>
          <a:xfrm>
            <a:off x="525463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5" name="矩形 51">
            <a:hlinkClick r:id="rId9" action="ppaction://hlinksldjump"/>
          </p:cNvPr>
          <p:cNvSpPr/>
          <p:nvPr/>
        </p:nvSpPr>
        <p:spPr>
          <a:xfrm>
            <a:off x="525463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京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6" name="矩形 52">
            <a:hlinkClick r:id="rId10" action="ppaction://hlinksldjump"/>
          </p:cNvPr>
          <p:cNvSpPr/>
          <p:nvPr/>
        </p:nvSpPr>
        <p:spPr>
          <a:xfrm>
            <a:off x="1089025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7" name="矩形 53">
            <a:hlinkClick r:id="rId11" action="ppaction://hlinksldjump"/>
          </p:cNvPr>
          <p:cNvSpPr/>
          <p:nvPr/>
        </p:nvSpPr>
        <p:spPr>
          <a:xfrm>
            <a:off x="1089025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78" name="矩形 54">
            <a:hlinkClick r:id="rId12" action="ppaction://hlinksldjump"/>
          </p:cNvPr>
          <p:cNvSpPr/>
          <p:nvPr/>
        </p:nvSpPr>
        <p:spPr>
          <a:xfrm>
            <a:off x="1089025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广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3" dur="500"/>
                                        <p:tgtEl>
                                          <p:spTgt spid="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7" dur="500"/>
                                        <p:tgtEl>
                                          <p:spTgt spid="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21" dur="500"/>
                                        <p:tgtEl>
                                          <p:spTgt spid="2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4" grpId="0" animBg="1"/>
      <p:bldP spid="216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" name="图片 24" descr="03 北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59000" y="1317625"/>
            <a:ext cx="1590675" cy="15906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182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83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běi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84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匕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方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海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叱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85" name="图片 14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86" name="文本框 57"/>
          <p:cNvSpPr/>
          <p:nvPr/>
        </p:nvSpPr>
        <p:spPr>
          <a:xfrm>
            <a:off x="1674813" y="3059113"/>
            <a:ext cx="2897187" cy="72866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第三笔提略往上倾斜；竖弯钩起笔比竖稍高些。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87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京是我国的首都。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88" name="图片 2"/>
          <p:cNvPicPr/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3838" y="3986213"/>
            <a:ext cx="2897187" cy="492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189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90" name="缺角矩形 28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91" name="缺角矩形 29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92" name="矩形 30">
            <a:hlinkClick r:id="rId6" action="ppaction://hlinksldjump"/>
          </p:cNvPr>
          <p:cNvSpPr/>
          <p:nvPr/>
        </p:nvSpPr>
        <p:spPr>
          <a:xfrm>
            <a:off x="525463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3" name="矩形 31">
            <a:hlinkClick r:id="rId7" action="ppaction://hlinksldjump"/>
          </p:cNvPr>
          <p:cNvSpPr/>
          <p:nvPr/>
        </p:nvSpPr>
        <p:spPr>
          <a:xfrm>
            <a:off x="525463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4" name="矩形 32">
            <a:hlinkClick r:id="rId8" action="ppaction://hlinksldjump"/>
          </p:cNvPr>
          <p:cNvSpPr/>
          <p:nvPr/>
        </p:nvSpPr>
        <p:spPr>
          <a:xfrm>
            <a:off x="525463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京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5" name="矩形 33">
            <a:hlinkClick r:id="rId9" action="ppaction://hlinksldjump"/>
          </p:cNvPr>
          <p:cNvSpPr/>
          <p:nvPr/>
        </p:nvSpPr>
        <p:spPr>
          <a:xfrm>
            <a:off x="1089025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6" name="矩形 34">
            <a:hlinkClick r:id="rId10" action="ppaction://hlinksldjump"/>
          </p:cNvPr>
          <p:cNvSpPr/>
          <p:nvPr/>
        </p:nvSpPr>
        <p:spPr>
          <a:xfrm>
            <a:off x="1089025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7" name="矩形 35">
            <a:hlinkClick r:id="rId11" action="ppaction://hlinksldjump"/>
          </p:cNvPr>
          <p:cNvSpPr/>
          <p:nvPr/>
        </p:nvSpPr>
        <p:spPr>
          <a:xfrm>
            <a:off x="1089025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广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0" name="图片 24" descr="04 京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59000" y="1312863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201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02" name="文本框 8"/>
          <p:cNvSpPr/>
          <p:nvPr/>
        </p:nvSpPr>
        <p:spPr>
          <a:xfrm>
            <a:off x="2030413" y="568325"/>
            <a:ext cx="1825625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jīnɡ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03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亠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上中下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北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京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京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城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凉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04" name="图片 14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05" name="文本框 57"/>
          <p:cNvSpPr/>
          <p:nvPr/>
        </p:nvSpPr>
        <p:spPr>
          <a:xfrm>
            <a:off x="1716088" y="2873375"/>
            <a:ext cx="2632075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“小”的左点和右点相互对称，宽度与长横差不多，使字站稳。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06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京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剧是我国的国粹。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07" name="组合 40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208" name="图片 41"/>
            <p:cNvPicPr/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09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后鼻音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pic>
        <p:nvPicPr>
          <p:cNvPr id="2210" name="图片 2"/>
          <p:cNvPicPr/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2088" y="4037013"/>
            <a:ext cx="3902075" cy="43656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11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12" name="缺角矩形 38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13" name="缺角矩形 42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14" name="矩形 43">
            <a:hlinkClick r:id="rId7" action="ppaction://hlinksldjump"/>
          </p:cNvPr>
          <p:cNvSpPr/>
          <p:nvPr/>
        </p:nvSpPr>
        <p:spPr>
          <a:xfrm>
            <a:off x="525463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5" name="矩形 44">
            <a:hlinkClick r:id="rId8" action="ppaction://hlinksldjump"/>
          </p:cNvPr>
          <p:cNvSpPr/>
          <p:nvPr/>
        </p:nvSpPr>
        <p:spPr>
          <a:xfrm>
            <a:off x="525463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6" name="矩形 45">
            <a:hlinkClick r:id="rId9" action="ppaction://hlinksldjump"/>
          </p:cNvPr>
          <p:cNvSpPr/>
          <p:nvPr/>
        </p:nvSpPr>
        <p:spPr>
          <a:xfrm>
            <a:off x="525463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京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7" name="矩形 46">
            <a:hlinkClick r:id="rId10" action="ppaction://hlinksldjump"/>
          </p:cNvPr>
          <p:cNvSpPr/>
          <p:nvPr/>
        </p:nvSpPr>
        <p:spPr>
          <a:xfrm>
            <a:off x="1089025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8" name="矩形 47">
            <a:hlinkClick r:id="rId11" action="ppaction://hlinksldjump"/>
          </p:cNvPr>
          <p:cNvSpPr/>
          <p:nvPr/>
        </p:nvSpPr>
        <p:spPr>
          <a:xfrm>
            <a:off x="1089025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9" name="矩形 48">
            <a:hlinkClick r:id="rId12" action="ppaction://hlinksldjump"/>
          </p:cNvPr>
          <p:cNvSpPr/>
          <p:nvPr/>
        </p:nvSpPr>
        <p:spPr>
          <a:xfrm>
            <a:off x="1089025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广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" name="图片 12" descr="06 广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59000" y="1311275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223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24" name="文本框 8"/>
          <p:cNvSpPr/>
          <p:nvPr/>
        </p:nvSpPr>
        <p:spPr>
          <a:xfrm>
            <a:off x="209708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ɡuǎnɡ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25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广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广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场 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广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26" name="图片 14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27" name="文本框 57"/>
          <p:cNvSpPr/>
          <p:nvPr/>
        </p:nvSpPr>
        <p:spPr>
          <a:xfrm>
            <a:off x="1606550" y="2879725"/>
            <a:ext cx="2847975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横不要写得太长，第三笔是竖撇，先竖再撇，保持整个字的平稳。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28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我家住在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广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场附近。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29" name="图片 2"/>
          <p:cNvPicPr/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5263" y="4024313"/>
            <a:ext cx="1417637" cy="4937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30" name="组合 42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231" name="图片 43"/>
            <p:cNvPicPr/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32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后鼻音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2233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34" name="缺角矩形 34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35" name="缺角矩形 35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36" name="矩形 41">
            <a:hlinkClick r:id="rId7" action="ppaction://hlinksldjump"/>
          </p:cNvPr>
          <p:cNvSpPr/>
          <p:nvPr/>
        </p:nvSpPr>
        <p:spPr>
          <a:xfrm>
            <a:off x="525463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7" name="矩形 44">
            <a:hlinkClick r:id="rId8" action="ppaction://hlinksldjump"/>
          </p:cNvPr>
          <p:cNvSpPr/>
          <p:nvPr/>
        </p:nvSpPr>
        <p:spPr>
          <a:xfrm>
            <a:off x="525463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8" name="矩形 45">
            <a:hlinkClick r:id="rId9" action="ppaction://hlinksldjump"/>
          </p:cNvPr>
          <p:cNvSpPr/>
          <p:nvPr/>
        </p:nvSpPr>
        <p:spPr>
          <a:xfrm>
            <a:off x="525463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京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9" name="矩形 46">
            <a:hlinkClick r:id="rId10" action="ppaction://hlinksldjump"/>
          </p:cNvPr>
          <p:cNvSpPr/>
          <p:nvPr/>
        </p:nvSpPr>
        <p:spPr>
          <a:xfrm>
            <a:off x="1089025" y="11350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0" name="矩形 47">
            <a:hlinkClick r:id="rId11" action="ppaction://hlinksldjump"/>
          </p:cNvPr>
          <p:cNvSpPr/>
          <p:nvPr/>
        </p:nvSpPr>
        <p:spPr>
          <a:xfrm>
            <a:off x="1089025" y="201612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1" name="矩形 48">
            <a:hlinkClick r:id="rId12" action="ppaction://hlinksldjump"/>
          </p:cNvPr>
          <p:cNvSpPr/>
          <p:nvPr/>
        </p:nvSpPr>
        <p:spPr>
          <a:xfrm>
            <a:off x="1089025" y="2895600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广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4" name="图片 1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45" name="组合 26"/>
          <p:cNvGrpSpPr/>
          <p:nvPr/>
        </p:nvGrpSpPr>
        <p:grpSpPr>
          <a:xfrm>
            <a:off x="1693863" y="-44450"/>
            <a:ext cx="5661025" cy="5249863"/>
            <a:chOff x="1693884" y="-44521"/>
            <a:chExt cx="5660608" cy="5250005"/>
          </a:xfrm>
        </p:grpSpPr>
        <p:grpSp>
          <p:nvGrpSpPr>
            <p:cNvPr id="2246" name="组合 19"/>
            <p:cNvGrpSpPr/>
            <p:nvPr/>
          </p:nvGrpSpPr>
          <p:grpSpPr>
            <a:xfrm>
              <a:off x="1693884" y="-44521"/>
              <a:ext cx="5660608" cy="5250005"/>
              <a:chOff x="1693884" y="-44521"/>
              <a:chExt cx="5660608" cy="5250005"/>
            </a:xfrm>
          </p:grpSpPr>
          <p:sp>
            <p:nvSpPr>
              <p:cNvPr id="2247" name="椭圆 14"/>
              <p:cNvSpPr/>
              <p:nvPr/>
            </p:nvSpPr>
            <p:spPr>
              <a:xfrm>
                <a:off x="2509799" y="509532"/>
                <a:ext cx="4124021" cy="4124437"/>
              </a:xfrm>
              <a:prstGeom prst="ellipse">
                <a:avLst/>
              </a:prstGeom>
              <a:solidFill>
                <a:srgbClr val="FFFFFF">
                  <a:alpha val="59999"/>
                </a:srgbClr>
              </a:solidFill>
              <a:ln w="47625" cap="flat" cmpd="thickThin">
                <a:solidFill>
                  <a:srgbClr val="33CCCC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pic>
            <p:nvPicPr>
              <p:cNvPr id="2248" name="图片 17"/>
              <p:cNvPicPr/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164066" y="-42743"/>
                <a:ext cx="5193409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  <p:pic>
            <p:nvPicPr>
              <p:cNvPr id="2249" name="图片 18"/>
              <p:cNvPicPr/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694709" y="18219"/>
                <a:ext cx="5187314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</p:grpSp>
        <p:sp>
          <p:nvSpPr>
            <p:cNvPr id="2250" name="矩形 25"/>
            <p:cNvSpPr/>
            <p:nvPr/>
          </p:nvSpPr>
          <p:spPr>
            <a:xfrm rot="2880000">
              <a:off x="6217872" y="1208105"/>
              <a:ext cx="1068416" cy="1068308"/>
            </a:xfrm>
            <a:prstGeom prst="rect">
              <a:avLst/>
            </a:prstGeom>
            <a:blipFill rotWithShape="1">
              <a:blip r:embed="rId5" cstate="email">
                <a:alphaModFix amt="85001"/>
              </a:blip>
              <a:stretch>
                <a:fillRect/>
              </a:stretch>
            </a:blip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2251" name="矩形 8"/>
          <p:cNvGrpSpPr/>
          <p:nvPr/>
        </p:nvGrpSpPr>
        <p:grpSpPr>
          <a:xfrm>
            <a:off x="2419350" y="2219325"/>
            <a:ext cx="1208088" cy="852488"/>
            <a:chOff x="1524" y="1398"/>
            <a:chExt cx="761" cy="537"/>
          </a:xfrm>
        </p:grpSpPr>
        <p:pic>
          <p:nvPicPr>
            <p:cNvPr id="2252" name="矩形 8"/>
            <p:cNvPicPr/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24" y="1398"/>
              <a:ext cx="761" cy="53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2253" name="矩形 2252"/>
            <p:cNvSpPr/>
            <p:nvPr/>
          </p:nvSpPr>
          <p:spPr>
            <a:xfrm rot="21060000">
              <a:off x="1555" y="1447"/>
              <a:ext cx="700" cy="43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2254" name="图片 10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1847850" y="396875"/>
            <a:ext cx="6273800" cy="47847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KSO_WPP_MARK_KEY" val="36bcf976-6fde-4964-a833-c570fd62754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  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</Words>
  <Application>WPS 演示</Application>
  <PresentationFormat>全屏显示(16:9)</PresentationFormat>
  <Paragraphs>178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Calibri Light</vt:lpstr>
      <vt:lpstr>Arial</vt:lpstr>
      <vt:lpstr>等线</vt:lpstr>
      <vt:lpstr>黑体</vt:lpstr>
      <vt:lpstr>Calibri</vt:lpstr>
      <vt:lpstr>楷体</vt:lpstr>
      <vt:lpstr>微软雅黑</vt:lpstr>
      <vt:lpstr>仿宋</vt:lpstr>
      <vt:lpstr>Arial Unicode MS</vt:lpstr>
      <vt:lpstr>第一PPT模板网-WWW.1PPT.COM</vt:lpstr>
      <vt:lpstr>第一PPT模板网-WWW.1PPT.COM </vt:lpstr>
      <vt:lpstr>第一PPT模板网-WWW.1PPT.COM  </vt:lpstr>
      <vt:lpstr>3_默认设计模板</vt:lpstr>
      <vt:lpstr>4_默认设计模板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2022-06-21T16:41:00Z</cp:lastPrinted>
  <dcterms:created xsi:type="dcterms:W3CDTF">2022-06-21T16:41:00Z</dcterms:created>
  <dcterms:modified xsi:type="dcterms:W3CDTF">2023-01-15T10:26:03Z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A4C8E69AFB2845DBB5821C396FA9A071</vt:lpwstr>
  </property>
  <property fmtid="{D5CDD505-2E9C-101B-9397-08002B2CF9AE}" pid="3" name="KSOProductBuildVer">
    <vt:lpwstr>2052-11.1.0.13703</vt:lpwstr>
  </property>
</Properties>
</file>