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409" r:id="rId3"/>
    <p:sldId id="481" r:id="rId4"/>
    <p:sldId id="454" r:id="rId5"/>
    <p:sldId id="459" r:id="rId6"/>
    <p:sldId id="460" r:id="rId7"/>
    <p:sldId id="461" r:id="rId8"/>
    <p:sldId id="462" r:id="rId9"/>
    <p:sldId id="463" r:id="rId10"/>
    <p:sldId id="455" r:id="rId11"/>
    <p:sldId id="467" r:id="rId12"/>
    <p:sldId id="466" r:id="rId13"/>
    <p:sldId id="465" r:id="rId14"/>
    <p:sldId id="464" r:id="rId15"/>
    <p:sldId id="456" r:id="rId16"/>
    <p:sldId id="471" r:id="rId17"/>
    <p:sldId id="470" r:id="rId18"/>
    <p:sldId id="472" r:id="rId19"/>
    <p:sldId id="469" r:id="rId20"/>
    <p:sldId id="468" r:id="rId21"/>
    <p:sldId id="483" r:id="rId22"/>
    <p:sldId id="484" r:id="rId23"/>
    <p:sldId id="48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294"/>
      </p:cViewPr>
      <p:guideLst>
        <p:guide orient="horz" pos="2159"/>
        <p:guide pos="390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259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tags" Target="../tags/tag258.xml"/><Relationship Id="rId3" Type="http://schemas.openxmlformats.org/officeDocument/2006/relationships/tags" Target="../tags/tag257.xml"/><Relationship Id="rId2" Type="http://schemas.openxmlformats.org/officeDocument/2006/relationships/tags" Target="../tags/tag256.xml"/><Relationship Id="rId1" Type="http://schemas.openxmlformats.org/officeDocument/2006/relationships/tags" Target="../tags/tag25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cs typeface="字魂147号-星愿黑" panose="000005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字魂147号-星愿黑" panose="00000500000000000000" charset="-122"/>
              </a:rPr>
            </a:fld>
            <a:endParaRPr lang="zh-CN" altLang="en-US">
              <a:cs typeface="字魂147号-星愿黑" panose="000005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3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cs typeface="字魂147号-星愿黑" panose="000005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字魂147号-星愿黑" panose="00000500000000000000" charset="-122"/>
              </a:rPr>
            </a:fld>
            <a:endParaRPr lang="zh-CN" altLang="en-US">
              <a:cs typeface="字魂147号-星愿黑" panose="000005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254.xml"/><Relationship Id="rId5" Type="http://schemas.openxmlformats.org/officeDocument/2006/relationships/tags" Target="../tags/tag253.xml"/><Relationship Id="rId4" Type="http://schemas.openxmlformats.org/officeDocument/2006/relationships/tags" Target="../tags/tag252.xml"/><Relationship Id="rId3" Type="http://schemas.openxmlformats.org/officeDocument/2006/relationships/tags" Target="../tags/tag251.xml"/><Relationship Id="rId2" Type="http://schemas.openxmlformats.org/officeDocument/2006/relationships/tags" Target="../tags/tag250.xml"/><Relationship Id="rId1" Type="http://schemas.openxmlformats.org/officeDocument/2006/relationships/tags" Target="../tags/tag24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字魂147号-星愿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字魂147号-星愿黑" panose="000005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字魂147号-星愿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字魂147号-星愿黑" panose="000005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字魂147号-星愿黑" panose="00000500000000000000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字魂147号-星愿黑" panose="00000500000000000000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字魂147号-星愿黑" panose="00000500000000000000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字魂147号-星愿黑" panose="00000500000000000000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字魂147号-星愿黑" panose="00000500000000000000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7.xml"/><Relationship Id="rId3" Type="http://schemas.openxmlformats.org/officeDocument/2006/relationships/image" Target="../media/image1.png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字魂147号-星愿黑"/>
                <a:ea typeface="字魂147号-星愿黑"/>
                <a:cs typeface="字魂147号-星愿黑" panose="00000500000000000000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字魂147号-星愿黑"/>
                <a:ea typeface="字魂147号-星愿黑"/>
                <a:cs typeface="字魂147号-星愿黑" panose="00000500000000000000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221845" cy="6864985"/>
          </a:xfrm>
          <a:prstGeom prst="rect">
            <a:avLst/>
          </a:prstGeom>
          <a:blipFill rotWithShape="1">
            <a:blip r:embed="rId3" cstate="email">
              <a:alphaModFix amt="87000"/>
            </a:blip>
            <a:tile tx="12700" ty="-127000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47号-星愿黑" panose="00000500000000000000" charset="-122"/>
            </a:endParaRPr>
          </a:p>
        </p:txBody>
      </p:sp>
      <p:sp>
        <p:nvSpPr>
          <p:cNvPr id="15" name="圆角矩形 14"/>
          <p:cNvSpPr/>
          <p:nvPr userDrawn="1">
            <p:custDataLst>
              <p:tags r:id="rId4"/>
            </p:custDataLst>
          </p:nvPr>
        </p:nvSpPr>
        <p:spPr>
          <a:xfrm>
            <a:off x="705485" y="625475"/>
            <a:ext cx="10749280" cy="5610860"/>
          </a:xfrm>
          <a:prstGeom prst="roundRect">
            <a:avLst/>
          </a:prstGeom>
          <a:solidFill>
            <a:schemeClr val="bg2"/>
          </a:solidFill>
          <a:ln w="57150" cmpd="sng">
            <a:solidFill>
              <a:srgbClr val="9DD4E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字魂147号-星愿黑"/>
                <a:ea typeface="字魂147号-星愿黑"/>
                <a:cs typeface="字魂147号-星愿黑" panose="00000500000000000000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字魂147号-星愿黑"/>
                <a:ea typeface="字魂147号-星愿黑"/>
                <a:cs typeface="字魂147号-星愿黑" panose="00000500000000000000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字魂147号-星愿黑"/>
                <a:ea typeface="字魂147号-星愿黑"/>
                <a:cs typeface="字魂147号-星愿黑" panose="00000500000000000000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字魂147号-星愿黑"/>
                <a:ea typeface="字魂147号-星愿黑"/>
                <a:cs typeface="字魂147号-星愿黑" panose="00000500000000000000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字魂147号-星愿黑"/>
                <a:ea typeface="字魂147号-星愿黑"/>
                <a:cs typeface="字魂147号-星愿黑" panose="00000500000000000000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字魂147号-星愿黑"/>
                <a:ea typeface="字魂147号-星愿黑"/>
                <a:cs typeface="字魂147号-星愿黑" panose="00000500000000000000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>
              <a:defRPr baseline="0">
                <a:latin typeface="字魂147号-星愿黑"/>
                <a:ea typeface="字魂147号-星愿黑"/>
                <a:cs typeface="字魂147号-星愿黑" panose="00000500000000000000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字魂147号-星愿黑"/>
                <a:ea typeface="字魂147号-星愿黑"/>
                <a:cs typeface="字魂147号-星愿黑" panose="00000500000000000000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字魂147号-星愿黑" panose="00000500000000000000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56.xml"/><Relationship Id="rId16" Type="http://schemas.openxmlformats.org/officeDocument/2006/relationships/image" Target="file:///D:\qq&#25991;&#20214;\712321467\Image\C2C\Image2\%7b75232B38-A165-1FB7-499C-2E1C792CACB5%7d.png" TargetMode="External"/><Relationship Id="rId15" Type="http://schemas.openxmlformats.org/officeDocument/2006/relationships/image" Target="../media/image2.png"/><Relationship Id="rId14" Type="http://schemas.openxmlformats.org/officeDocument/2006/relationships/tags" Target="../tags/tag55.xml"/><Relationship Id="rId13" Type="http://schemas.openxmlformats.org/officeDocument/2006/relationships/image" Target="../media/image1.png"/><Relationship Id="rId12" Type="http://schemas.openxmlformats.org/officeDocument/2006/relationships/tags" Target="../tags/tag5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12221845" cy="6864985"/>
          </a:xfrm>
          <a:prstGeom prst="rect">
            <a:avLst/>
          </a:prstGeom>
          <a:blipFill rotWithShape="1">
            <a:blip r:embed="rId13" cstate="email">
              <a:alphaModFix amt="87000"/>
            </a:blip>
            <a:tile tx="12700" ty="-127000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147号-星愿黑"/>
              <a:ea typeface="字魂147号-星愿黑"/>
              <a:cs typeface="字魂147号-星愿黑" panose="00000500000000000000" charset="-122"/>
            </a:endParaRPr>
          </a:p>
        </p:txBody>
      </p:sp>
      <p:pic>
        <p:nvPicPr>
          <p:cNvPr id="10" name="图片 1073743875" descr="学科网 zxxk.com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 r:link="rId1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1.xml"/><Relationship Id="rId8" Type="http://schemas.openxmlformats.org/officeDocument/2006/relationships/image" Target="../media/image6.png"/><Relationship Id="rId7" Type="http://schemas.openxmlformats.org/officeDocument/2006/relationships/tags" Target="../tags/tag60.xml"/><Relationship Id="rId6" Type="http://schemas.openxmlformats.org/officeDocument/2006/relationships/image" Target="../media/image5.png"/><Relationship Id="rId5" Type="http://schemas.openxmlformats.org/officeDocument/2006/relationships/tags" Target="../tags/tag59.xml"/><Relationship Id="rId4" Type="http://schemas.openxmlformats.org/officeDocument/2006/relationships/image" Target="../media/image4.png"/><Relationship Id="rId3" Type="http://schemas.openxmlformats.org/officeDocument/2006/relationships/tags" Target="../tags/tag58.xml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9" Type="http://schemas.openxmlformats.org/officeDocument/2006/relationships/tags" Target="../tags/tag68.xml"/><Relationship Id="rId18" Type="http://schemas.openxmlformats.org/officeDocument/2006/relationships/tags" Target="../tags/tag67.xml"/><Relationship Id="rId17" Type="http://schemas.openxmlformats.org/officeDocument/2006/relationships/tags" Target="../tags/tag66.xml"/><Relationship Id="rId16" Type="http://schemas.openxmlformats.org/officeDocument/2006/relationships/image" Target="../media/image9.png"/><Relationship Id="rId15" Type="http://schemas.openxmlformats.org/officeDocument/2006/relationships/tags" Target="../tags/tag65.xml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image" Target="../media/image8.png"/><Relationship Id="rId11" Type="http://schemas.openxmlformats.org/officeDocument/2006/relationships/tags" Target="../tags/tag62.xml"/><Relationship Id="rId10" Type="http://schemas.openxmlformats.org/officeDocument/2006/relationships/image" Target="../media/image7.png"/><Relationship Id="rId1" Type="http://schemas.openxmlformats.org/officeDocument/2006/relationships/tags" Target="../tags/tag57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32.xml"/><Relationship Id="rId8" Type="http://schemas.openxmlformats.org/officeDocument/2006/relationships/image" Target="../media/image13.png"/><Relationship Id="rId7" Type="http://schemas.openxmlformats.org/officeDocument/2006/relationships/tags" Target="../tags/tag131.xml"/><Relationship Id="rId6" Type="http://schemas.openxmlformats.org/officeDocument/2006/relationships/tags" Target="../tags/tag130.xml"/><Relationship Id="rId5" Type="http://schemas.openxmlformats.org/officeDocument/2006/relationships/image" Target="../media/image11.png"/><Relationship Id="rId4" Type="http://schemas.openxmlformats.org/officeDocument/2006/relationships/tags" Target="../tags/tag129.xml"/><Relationship Id="rId3" Type="http://schemas.openxmlformats.org/officeDocument/2006/relationships/image" Target="../media/image10.png"/><Relationship Id="rId2" Type="http://schemas.openxmlformats.org/officeDocument/2006/relationships/tags" Target="../tags/tag128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33.xml"/><Relationship Id="rId10" Type="http://schemas.openxmlformats.org/officeDocument/2006/relationships/image" Target="../media/image15.jpeg"/><Relationship Id="rId1" Type="http://schemas.openxmlformats.org/officeDocument/2006/relationships/tags" Target="../tags/tag12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39.xml"/><Relationship Id="rId8" Type="http://schemas.openxmlformats.org/officeDocument/2006/relationships/image" Target="../media/image16.jpeg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image" Target="../media/image11.png"/><Relationship Id="rId4" Type="http://schemas.openxmlformats.org/officeDocument/2006/relationships/tags" Target="../tags/tag136.xml"/><Relationship Id="rId3" Type="http://schemas.openxmlformats.org/officeDocument/2006/relationships/image" Target="../media/image10.png"/><Relationship Id="rId2" Type="http://schemas.openxmlformats.org/officeDocument/2006/relationships/tags" Target="../tags/tag135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43.xml"/><Relationship Id="rId13" Type="http://schemas.openxmlformats.org/officeDocument/2006/relationships/image" Target="../media/image13.png"/><Relationship Id="rId12" Type="http://schemas.openxmlformats.org/officeDocument/2006/relationships/tags" Target="../tags/tag142.xml"/><Relationship Id="rId11" Type="http://schemas.openxmlformats.org/officeDocument/2006/relationships/tags" Target="../tags/tag141.xml"/><Relationship Id="rId10" Type="http://schemas.openxmlformats.org/officeDocument/2006/relationships/tags" Target="../tags/tag140.xml"/><Relationship Id="rId1" Type="http://schemas.openxmlformats.org/officeDocument/2006/relationships/tags" Target="../tags/tag13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49.xml"/><Relationship Id="rId8" Type="http://schemas.openxmlformats.org/officeDocument/2006/relationships/image" Target="../media/image13.png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image" Target="../media/image11.png"/><Relationship Id="rId4" Type="http://schemas.openxmlformats.org/officeDocument/2006/relationships/tags" Target="../tags/tag146.xml"/><Relationship Id="rId3" Type="http://schemas.openxmlformats.org/officeDocument/2006/relationships/image" Target="../media/image10.png"/><Relationship Id="rId2" Type="http://schemas.openxmlformats.org/officeDocument/2006/relationships/tags" Target="../tags/tag145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51.xml"/><Relationship Id="rId11" Type="http://schemas.openxmlformats.org/officeDocument/2006/relationships/tags" Target="../tags/tag150.xml"/><Relationship Id="rId10" Type="http://schemas.openxmlformats.org/officeDocument/2006/relationships/image" Target="../media/image15.jpeg"/><Relationship Id="rId1" Type="http://schemas.openxmlformats.org/officeDocument/2006/relationships/tags" Target="../tags/tag14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57.xml"/><Relationship Id="rId7" Type="http://schemas.openxmlformats.org/officeDocument/2006/relationships/tags" Target="../tags/tag156.xml"/><Relationship Id="rId6" Type="http://schemas.openxmlformats.org/officeDocument/2006/relationships/tags" Target="../tags/tag155.xml"/><Relationship Id="rId5" Type="http://schemas.openxmlformats.org/officeDocument/2006/relationships/image" Target="../media/image11.png"/><Relationship Id="rId4" Type="http://schemas.openxmlformats.org/officeDocument/2006/relationships/tags" Target="../tags/tag154.xml"/><Relationship Id="rId3" Type="http://schemas.openxmlformats.org/officeDocument/2006/relationships/image" Target="../media/image10.png"/><Relationship Id="rId2" Type="http://schemas.openxmlformats.org/officeDocument/2006/relationships/tags" Target="../tags/tag153.xml"/><Relationship Id="rId1" Type="http://schemas.openxmlformats.org/officeDocument/2006/relationships/tags" Target="../tags/tag15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64.xml"/><Relationship Id="rId8" Type="http://schemas.openxmlformats.org/officeDocument/2006/relationships/tags" Target="../tags/tag163.xml"/><Relationship Id="rId7" Type="http://schemas.openxmlformats.org/officeDocument/2006/relationships/tags" Target="../tags/tag162.xml"/><Relationship Id="rId6" Type="http://schemas.openxmlformats.org/officeDocument/2006/relationships/tags" Target="../tags/tag161.xml"/><Relationship Id="rId5" Type="http://schemas.openxmlformats.org/officeDocument/2006/relationships/image" Target="../media/image17.png"/><Relationship Id="rId4" Type="http://schemas.openxmlformats.org/officeDocument/2006/relationships/tags" Target="../tags/tag160.xml"/><Relationship Id="rId3" Type="http://schemas.openxmlformats.org/officeDocument/2006/relationships/image" Target="../media/image11.png"/><Relationship Id="rId2" Type="http://schemas.openxmlformats.org/officeDocument/2006/relationships/tags" Target="../tags/tag159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66.xml"/><Relationship Id="rId12" Type="http://schemas.openxmlformats.org/officeDocument/2006/relationships/image" Target="../media/image15.jpeg"/><Relationship Id="rId11" Type="http://schemas.openxmlformats.org/officeDocument/2006/relationships/tags" Target="../tags/tag165.xml"/><Relationship Id="rId10" Type="http://schemas.openxmlformats.org/officeDocument/2006/relationships/image" Target="../media/image13.png"/><Relationship Id="rId1" Type="http://schemas.openxmlformats.org/officeDocument/2006/relationships/tags" Target="../tags/tag158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72.xml"/><Relationship Id="rId7" Type="http://schemas.openxmlformats.org/officeDocument/2006/relationships/tags" Target="../tags/tag171.xml"/><Relationship Id="rId6" Type="http://schemas.openxmlformats.org/officeDocument/2006/relationships/tags" Target="../tags/tag170.xml"/><Relationship Id="rId5" Type="http://schemas.openxmlformats.org/officeDocument/2006/relationships/image" Target="../media/image11.png"/><Relationship Id="rId4" Type="http://schemas.openxmlformats.org/officeDocument/2006/relationships/tags" Target="../tags/tag169.xml"/><Relationship Id="rId3" Type="http://schemas.openxmlformats.org/officeDocument/2006/relationships/image" Target="../media/image10.png"/><Relationship Id="rId2" Type="http://schemas.openxmlformats.org/officeDocument/2006/relationships/tags" Target="../tags/tag168.xml"/><Relationship Id="rId1" Type="http://schemas.openxmlformats.org/officeDocument/2006/relationships/tags" Target="../tags/tag167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78.xml"/><Relationship Id="rId7" Type="http://schemas.openxmlformats.org/officeDocument/2006/relationships/tags" Target="../tags/tag177.xml"/><Relationship Id="rId6" Type="http://schemas.openxmlformats.org/officeDocument/2006/relationships/tags" Target="../tags/tag176.xml"/><Relationship Id="rId5" Type="http://schemas.openxmlformats.org/officeDocument/2006/relationships/image" Target="../media/image11.png"/><Relationship Id="rId4" Type="http://schemas.openxmlformats.org/officeDocument/2006/relationships/tags" Target="../tags/tag175.xml"/><Relationship Id="rId3" Type="http://schemas.openxmlformats.org/officeDocument/2006/relationships/image" Target="../media/image10.png"/><Relationship Id="rId2" Type="http://schemas.openxmlformats.org/officeDocument/2006/relationships/tags" Target="../tags/tag174.xml"/><Relationship Id="rId1" Type="http://schemas.openxmlformats.org/officeDocument/2006/relationships/tags" Target="../tags/tag173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image" Target="../media/image13.png"/><Relationship Id="rId7" Type="http://schemas.openxmlformats.org/officeDocument/2006/relationships/tags" Target="../tags/tag183.xml"/><Relationship Id="rId6" Type="http://schemas.openxmlformats.org/officeDocument/2006/relationships/tags" Target="../tags/tag182.xml"/><Relationship Id="rId5" Type="http://schemas.openxmlformats.org/officeDocument/2006/relationships/image" Target="../media/image11.png"/><Relationship Id="rId4" Type="http://schemas.openxmlformats.org/officeDocument/2006/relationships/tags" Target="../tags/tag181.xml"/><Relationship Id="rId3" Type="http://schemas.openxmlformats.org/officeDocument/2006/relationships/image" Target="../media/image10.png"/><Relationship Id="rId2" Type="http://schemas.openxmlformats.org/officeDocument/2006/relationships/tags" Target="../tags/tag180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91.xml"/><Relationship Id="rId16" Type="http://schemas.openxmlformats.org/officeDocument/2006/relationships/tags" Target="../tags/tag190.xml"/><Relationship Id="rId15" Type="http://schemas.openxmlformats.org/officeDocument/2006/relationships/tags" Target="../tags/tag189.xml"/><Relationship Id="rId14" Type="http://schemas.openxmlformats.org/officeDocument/2006/relationships/tags" Target="../tags/tag188.xml"/><Relationship Id="rId13" Type="http://schemas.openxmlformats.org/officeDocument/2006/relationships/tags" Target="../tags/tag187.xml"/><Relationship Id="rId12" Type="http://schemas.openxmlformats.org/officeDocument/2006/relationships/tags" Target="../tags/tag186.xml"/><Relationship Id="rId11" Type="http://schemas.openxmlformats.org/officeDocument/2006/relationships/image" Target="../media/image18.jpeg"/><Relationship Id="rId10" Type="http://schemas.openxmlformats.org/officeDocument/2006/relationships/tags" Target="../tags/tag185.xml"/><Relationship Id="rId1" Type="http://schemas.openxmlformats.org/officeDocument/2006/relationships/tags" Target="../tags/tag179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jpeg"/><Relationship Id="rId8" Type="http://schemas.openxmlformats.org/officeDocument/2006/relationships/tags" Target="../tags/tag197.xml"/><Relationship Id="rId7" Type="http://schemas.openxmlformats.org/officeDocument/2006/relationships/tags" Target="../tags/tag196.xml"/><Relationship Id="rId6" Type="http://schemas.openxmlformats.org/officeDocument/2006/relationships/tags" Target="../tags/tag195.xml"/><Relationship Id="rId5" Type="http://schemas.openxmlformats.org/officeDocument/2006/relationships/image" Target="../media/image11.png"/><Relationship Id="rId4" Type="http://schemas.openxmlformats.org/officeDocument/2006/relationships/tags" Target="../tags/tag194.xml"/><Relationship Id="rId3" Type="http://schemas.openxmlformats.org/officeDocument/2006/relationships/image" Target="../media/image10.png"/><Relationship Id="rId2" Type="http://schemas.openxmlformats.org/officeDocument/2006/relationships/tags" Target="../tags/tag193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98.xml"/><Relationship Id="rId1" Type="http://schemas.openxmlformats.org/officeDocument/2006/relationships/tags" Target="../tags/tag19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05.xml"/><Relationship Id="rId8" Type="http://schemas.openxmlformats.org/officeDocument/2006/relationships/tags" Target="../tags/tag204.xml"/><Relationship Id="rId7" Type="http://schemas.openxmlformats.org/officeDocument/2006/relationships/tags" Target="../tags/tag203.xml"/><Relationship Id="rId6" Type="http://schemas.openxmlformats.org/officeDocument/2006/relationships/tags" Target="../tags/tag202.xml"/><Relationship Id="rId5" Type="http://schemas.openxmlformats.org/officeDocument/2006/relationships/image" Target="../media/image11.png"/><Relationship Id="rId4" Type="http://schemas.openxmlformats.org/officeDocument/2006/relationships/tags" Target="../tags/tag201.xml"/><Relationship Id="rId3" Type="http://schemas.openxmlformats.org/officeDocument/2006/relationships/image" Target="../media/image10.png"/><Relationship Id="rId24" Type="http://schemas.openxmlformats.org/officeDocument/2006/relationships/slideLayout" Target="../slideLayouts/slideLayout1.xml"/><Relationship Id="rId23" Type="http://schemas.openxmlformats.org/officeDocument/2006/relationships/tags" Target="../tags/tag219.xml"/><Relationship Id="rId22" Type="http://schemas.openxmlformats.org/officeDocument/2006/relationships/tags" Target="../tags/tag218.xml"/><Relationship Id="rId21" Type="http://schemas.openxmlformats.org/officeDocument/2006/relationships/tags" Target="../tags/tag217.xml"/><Relationship Id="rId20" Type="http://schemas.openxmlformats.org/officeDocument/2006/relationships/tags" Target="../tags/tag216.xml"/><Relationship Id="rId2" Type="http://schemas.openxmlformats.org/officeDocument/2006/relationships/tags" Target="../tags/tag200.xml"/><Relationship Id="rId19" Type="http://schemas.openxmlformats.org/officeDocument/2006/relationships/tags" Target="../tags/tag215.xml"/><Relationship Id="rId18" Type="http://schemas.openxmlformats.org/officeDocument/2006/relationships/tags" Target="../tags/tag214.xml"/><Relationship Id="rId17" Type="http://schemas.openxmlformats.org/officeDocument/2006/relationships/tags" Target="../tags/tag213.xml"/><Relationship Id="rId16" Type="http://schemas.openxmlformats.org/officeDocument/2006/relationships/tags" Target="../tags/tag212.xml"/><Relationship Id="rId15" Type="http://schemas.openxmlformats.org/officeDocument/2006/relationships/tags" Target="../tags/tag211.xml"/><Relationship Id="rId14" Type="http://schemas.openxmlformats.org/officeDocument/2006/relationships/tags" Target="../tags/tag210.xml"/><Relationship Id="rId13" Type="http://schemas.openxmlformats.org/officeDocument/2006/relationships/tags" Target="../tags/tag209.xml"/><Relationship Id="rId12" Type="http://schemas.openxmlformats.org/officeDocument/2006/relationships/tags" Target="../tags/tag208.xml"/><Relationship Id="rId11" Type="http://schemas.openxmlformats.org/officeDocument/2006/relationships/tags" Target="../tags/tag207.xml"/><Relationship Id="rId10" Type="http://schemas.openxmlformats.org/officeDocument/2006/relationships/tags" Target="../tags/tag206.xml"/><Relationship Id="rId1" Type="http://schemas.openxmlformats.org/officeDocument/2006/relationships/tags" Target="../tags/tag19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../media/image11.png"/><Relationship Id="rId3" Type="http://schemas.openxmlformats.org/officeDocument/2006/relationships/tags" Target="../tags/tag70.xml"/><Relationship Id="rId2" Type="http://schemas.openxmlformats.org/officeDocument/2006/relationships/image" Target="../media/image10.png"/><Relationship Id="rId1" Type="http://schemas.openxmlformats.org/officeDocument/2006/relationships/tags" Target="../tags/tag69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27.xml"/><Relationship Id="rId8" Type="http://schemas.openxmlformats.org/officeDocument/2006/relationships/tags" Target="../tags/tag226.xml"/><Relationship Id="rId7" Type="http://schemas.openxmlformats.org/officeDocument/2006/relationships/image" Target="../media/image20.png"/><Relationship Id="rId6" Type="http://schemas.openxmlformats.org/officeDocument/2006/relationships/tags" Target="../tags/tag225.xml"/><Relationship Id="rId5" Type="http://schemas.openxmlformats.org/officeDocument/2006/relationships/tags" Target="../tags/tag224.xml"/><Relationship Id="rId4" Type="http://schemas.openxmlformats.org/officeDocument/2006/relationships/tags" Target="../tags/tag223.xml"/><Relationship Id="rId3" Type="http://schemas.openxmlformats.org/officeDocument/2006/relationships/tags" Target="../tags/tag222.xml"/><Relationship Id="rId2" Type="http://schemas.openxmlformats.org/officeDocument/2006/relationships/tags" Target="../tags/tag221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234.xml"/><Relationship Id="rId15" Type="http://schemas.openxmlformats.org/officeDocument/2006/relationships/tags" Target="../tags/tag233.xml"/><Relationship Id="rId14" Type="http://schemas.openxmlformats.org/officeDocument/2006/relationships/tags" Target="../tags/tag232.xml"/><Relationship Id="rId13" Type="http://schemas.openxmlformats.org/officeDocument/2006/relationships/tags" Target="../tags/tag231.xml"/><Relationship Id="rId12" Type="http://schemas.openxmlformats.org/officeDocument/2006/relationships/tags" Target="../tags/tag230.xml"/><Relationship Id="rId11" Type="http://schemas.openxmlformats.org/officeDocument/2006/relationships/tags" Target="../tags/tag229.xml"/><Relationship Id="rId10" Type="http://schemas.openxmlformats.org/officeDocument/2006/relationships/tags" Target="../tags/tag228.xml"/><Relationship Id="rId1" Type="http://schemas.openxmlformats.org/officeDocument/2006/relationships/tags" Target="../tags/tag220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40.xml"/><Relationship Id="rId5" Type="http://schemas.openxmlformats.org/officeDocument/2006/relationships/tags" Target="../tags/tag239.xml"/><Relationship Id="rId4" Type="http://schemas.openxmlformats.org/officeDocument/2006/relationships/tags" Target="../tags/tag238.xml"/><Relationship Id="rId3" Type="http://schemas.openxmlformats.org/officeDocument/2006/relationships/tags" Target="../tags/tag237.xml"/><Relationship Id="rId2" Type="http://schemas.openxmlformats.org/officeDocument/2006/relationships/tags" Target="../tags/tag236.xml"/><Relationship Id="rId1" Type="http://schemas.openxmlformats.org/officeDocument/2006/relationships/tags" Target="../tags/tag235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248.xml"/><Relationship Id="rId8" Type="http://schemas.openxmlformats.org/officeDocument/2006/relationships/tags" Target="../tags/tag247.xml"/><Relationship Id="rId7" Type="http://schemas.openxmlformats.org/officeDocument/2006/relationships/image" Target="../media/image21.png"/><Relationship Id="rId6" Type="http://schemas.openxmlformats.org/officeDocument/2006/relationships/tags" Target="../tags/tag246.xml"/><Relationship Id="rId5" Type="http://schemas.openxmlformats.org/officeDocument/2006/relationships/tags" Target="../tags/tag245.xml"/><Relationship Id="rId4" Type="http://schemas.openxmlformats.org/officeDocument/2006/relationships/tags" Target="../tags/tag244.xml"/><Relationship Id="rId3" Type="http://schemas.openxmlformats.org/officeDocument/2006/relationships/tags" Target="../tags/tag243.xml"/><Relationship Id="rId2" Type="http://schemas.openxmlformats.org/officeDocument/2006/relationships/tags" Target="../tags/tag242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2.png"/><Relationship Id="rId1" Type="http://schemas.openxmlformats.org/officeDocument/2006/relationships/tags" Target="../tags/tag24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image" Target="../media/image12.jpeg"/><Relationship Id="rId6" Type="http://schemas.openxmlformats.org/officeDocument/2006/relationships/tags" Target="../tags/tag77.xml"/><Relationship Id="rId5" Type="http://schemas.openxmlformats.org/officeDocument/2006/relationships/image" Target="../media/image11.png"/><Relationship Id="rId4" Type="http://schemas.openxmlformats.org/officeDocument/2006/relationships/tags" Target="../tags/tag76.xml"/><Relationship Id="rId3" Type="http://schemas.openxmlformats.org/officeDocument/2006/relationships/image" Target="../media/image10.png"/><Relationship Id="rId2" Type="http://schemas.openxmlformats.org/officeDocument/2006/relationships/tags" Target="../tags/tag75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tags" Target="../tags/tag7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image" Target="../media/image11.png"/><Relationship Id="rId4" Type="http://schemas.openxmlformats.org/officeDocument/2006/relationships/tags" Target="../tags/tag84.xml"/><Relationship Id="rId3" Type="http://schemas.openxmlformats.org/officeDocument/2006/relationships/image" Target="../media/image10.png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image" Target="../media/image11.png"/><Relationship Id="rId4" Type="http://schemas.openxmlformats.org/officeDocument/2006/relationships/tags" Target="../tags/tag90.xml"/><Relationship Id="rId3" Type="http://schemas.openxmlformats.org/officeDocument/2006/relationships/image" Target="../media/image10.png"/><Relationship Id="rId2" Type="http://schemas.openxmlformats.org/officeDocument/2006/relationships/tags" Target="../tags/tag89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96.xml"/><Relationship Id="rId10" Type="http://schemas.openxmlformats.org/officeDocument/2006/relationships/tags" Target="../tags/tag95.xml"/><Relationship Id="rId1" Type="http://schemas.openxmlformats.org/officeDocument/2006/relationships/tags" Target="../tags/tag8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image" Target="../media/image11.png"/><Relationship Id="rId4" Type="http://schemas.openxmlformats.org/officeDocument/2006/relationships/tags" Target="../tags/tag99.xml"/><Relationship Id="rId3" Type="http://schemas.openxmlformats.org/officeDocument/2006/relationships/image" Target="../media/image10.png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image" Target="../media/image11.png"/><Relationship Id="rId4" Type="http://schemas.openxmlformats.org/officeDocument/2006/relationships/tags" Target="../tags/tag104.xml"/><Relationship Id="rId3" Type="http://schemas.openxmlformats.org/officeDocument/2006/relationships/image" Target="../media/image10.png"/><Relationship Id="rId2" Type="http://schemas.openxmlformats.org/officeDocument/2006/relationships/tags" Target="../tags/tag103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tags" Target="../tags/tag10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image" Target="../media/image14.jpeg"/><Relationship Id="rId7" Type="http://schemas.openxmlformats.org/officeDocument/2006/relationships/tags" Target="../tags/tag115.xml"/><Relationship Id="rId6" Type="http://schemas.openxmlformats.org/officeDocument/2006/relationships/image" Target="../media/image13.png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image" Target="../media/image11.png"/><Relationship Id="rId2" Type="http://schemas.openxmlformats.org/officeDocument/2006/relationships/tags" Target="../tags/tag112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18.xml"/><Relationship Id="rId11" Type="http://schemas.openxmlformats.org/officeDocument/2006/relationships/image" Target="../media/image15.jpeg"/><Relationship Id="rId10" Type="http://schemas.openxmlformats.org/officeDocument/2006/relationships/tags" Target="../tags/tag117.xml"/><Relationship Id="rId1" Type="http://schemas.openxmlformats.org/officeDocument/2006/relationships/tags" Target="../tags/tag11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25.xml"/><Relationship Id="rId8" Type="http://schemas.openxmlformats.org/officeDocument/2006/relationships/image" Target="../media/image13.png"/><Relationship Id="rId7" Type="http://schemas.openxmlformats.org/officeDocument/2006/relationships/tags" Target="../tags/tag124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image" Target="../media/image11.png"/><Relationship Id="rId2" Type="http://schemas.openxmlformats.org/officeDocument/2006/relationships/tags" Target="../tags/tag120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26.xml"/><Relationship Id="rId10" Type="http://schemas.openxmlformats.org/officeDocument/2006/relationships/image" Target="../media/image15.jpeg"/><Relationship Id="rId1" Type="http://schemas.openxmlformats.org/officeDocument/2006/relationships/tags" Target="../tags/tag1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预览图_千图网_编号2686397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7736205" y="4564380"/>
            <a:ext cx="2179955" cy="22936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65" h="3856">
                <a:moveTo>
                  <a:pt x="0" y="0"/>
                </a:moveTo>
                <a:lnTo>
                  <a:pt x="3665" y="0"/>
                </a:lnTo>
                <a:lnTo>
                  <a:pt x="3665" y="3856"/>
                </a:lnTo>
                <a:lnTo>
                  <a:pt x="0" y="3856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18" name="图片 17" descr="预览图_千图网_编号2686397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10001250" y="2106930"/>
            <a:ext cx="2080260" cy="47510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42" h="7398">
                <a:moveTo>
                  <a:pt x="3091" y="0"/>
                </a:moveTo>
                <a:lnTo>
                  <a:pt x="3242" y="0"/>
                </a:lnTo>
                <a:lnTo>
                  <a:pt x="3242" y="7400"/>
                </a:lnTo>
                <a:lnTo>
                  <a:pt x="0" y="7400"/>
                </a:lnTo>
                <a:lnTo>
                  <a:pt x="0" y="3856"/>
                </a:lnTo>
                <a:lnTo>
                  <a:pt x="3091" y="3856"/>
                </a:lnTo>
                <a:lnTo>
                  <a:pt x="3091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27" name="图片 26" descr="萌趣可爱卡通手绘太阳阳光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rot="20880000">
            <a:off x="2914" y="28712"/>
            <a:ext cx="2238449" cy="216425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88" h="2853">
                <a:moveTo>
                  <a:pt x="0" y="0"/>
                </a:moveTo>
                <a:lnTo>
                  <a:pt x="3288" y="0"/>
                </a:lnTo>
                <a:lnTo>
                  <a:pt x="3288" y="2853"/>
                </a:lnTo>
                <a:lnTo>
                  <a:pt x="0" y="285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9" name="图片 18" descr="预览图_千图网_编号2686397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5205095" y="5269230"/>
            <a:ext cx="1998345" cy="15887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26" name="图片 25" descr="预览图_千图网_编号2686397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 flipH="1">
            <a:off x="-15240" y="4564380"/>
            <a:ext cx="3248660" cy="24809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39" h="3695">
                <a:moveTo>
                  <a:pt x="0" y="0"/>
                </a:moveTo>
                <a:lnTo>
                  <a:pt x="748" y="0"/>
                </a:lnTo>
                <a:lnTo>
                  <a:pt x="748" y="55"/>
                </a:lnTo>
                <a:lnTo>
                  <a:pt x="3869" y="55"/>
                </a:lnTo>
                <a:lnTo>
                  <a:pt x="3869" y="0"/>
                </a:lnTo>
                <a:lnTo>
                  <a:pt x="4265" y="0"/>
                </a:lnTo>
                <a:lnTo>
                  <a:pt x="4265" y="151"/>
                </a:lnTo>
                <a:lnTo>
                  <a:pt x="4839" y="151"/>
                </a:lnTo>
                <a:lnTo>
                  <a:pt x="4839" y="3695"/>
                </a:lnTo>
                <a:lnTo>
                  <a:pt x="0" y="3695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23" name="图片 22" descr="预览图_千图网_编号2686397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rcRect/>
          <a:stretch>
            <a:fillRect/>
          </a:stretch>
        </p:blipFill>
        <p:spPr>
          <a:xfrm>
            <a:off x="3557905" y="5166360"/>
            <a:ext cx="1404620" cy="16344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21" h="3631">
                <a:moveTo>
                  <a:pt x="0" y="0"/>
                </a:moveTo>
                <a:lnTo>
                  <a:pt x="3121" y="0"/>
                </a:lnTo>
                <a:lnTo>
                  <a:pt x="3121" y="3632"/>
                </a:lnTo>
                <a:lnTo>
                  <a:pt x="0" y="363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sp>
        <p:nvSpPr>
          <p:cNvPr id="7" name="云形 6"/>
          <p:cNvSpPr/>
          <p:nvPr>
            <p:custDataLst>
              <p:tags r:id="rId13"/>
            </p:custDataLst>
          </p:nvPr>
        </p:nvSpPr>
        <p:spPr>
          <a:xfrm>
            <a:off x="721218" y="1197735"/>
            <a:ext cx="10805374" cy="4198513"/>
          </a:xfrm>
          <a:prstGeom prst="cloud">
            <a:avLst/>
          </a:prstGeom>
          <a:solidFill>
            <a:schemeClr val="accent2"/>
          </a:solidFill>
          <a:ln w="38100" cap="flat">
            <a:solidFill>
              <a:schemeClr val="accent1">
                <a:lumMod val="75000"/>
                <a:alpha val="58000"/>
              </a:schemeClr>
            </a:solidFill>
            <a:miter lim="800000"/>
          </a:ln>
          <a:effectLst>
            <a:outerShdw blurRad="279400" dist="254000" dir="2700000" algn="tl" rotWithShape="0">
              <a:srgbClr val="DCDCDC">
                <a:alpha val="100000"/>
              </a:srgbClr>
            </a:outerShdw>
            <a:reflection stA="45000" endPos="6000" dist="50800" dir="5400000" sy="-100000" algn="bl" rotWithShape="0"/>
          </a:effectLst>
          <a:scene3d>
            <a:camera prst="orthographicFront"/>
            <a:lightRig rig="threePt" dir="t"/>
          </a:scene3d>
          <a:sp3d prstMaterial="translucentPowder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147号-星愿黑"/>
              <a:ea typeface="字魂147号-星愿黑"/>
              <a:cs typeface="字魂147号-星愿黑" panose="00000500000000000000" charset="-122"/>
            </a:endParaRPr>
          </a:p>
        </p:txBody>
      </p:sp>
      <p:sp>
        <p:nvSpPr>
          <p:cNvPr id="2" name="云形 1"/>
          <p:cNvSpPr/>
          <p:nvPr>
            <p:custDataLst>
              <p:tags r:id="rId14"/>
            </p:custDataLst>
          </p:nvPr>
        </p:nvSpPr>
        <p:spPr>
          <a:xfrm>
            <a:off x="1223494" y="1378040"/>
            <a:ext cx="9955368" cy="3891190"/>
          </a:xfrm>
          <a:prstGeom prst="cloud">
            <a:avLst/>
          </a:prstGeom>
          <a:solidFill>
            <a:schemeClr val="bg2">
              <a:alpha val="84000"/>
            </a:schemeClr>
          </a:solidFill>
          <a:ln w="38100" cap="flat">
            <a:solidFill>
              <a:schemeClr val="accent1">
                <a:lumMod val="75000"/>
                <a:alpha val="58000"/>
              </a:schemeClr>
            </a:solidFill>
            <a:miter lim="800000"/>
          </a:ln>
          <a:effectLst/>
          <a:scene3d>
            <a:camera prst="orthographicFront"/>
            <a:lightRig rig="threePt" dir="t"/>
          </a:scene3d>
          <a:sp3d prstMaterial="translucentPowder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147号-星愿黑"/>
              <a:ea typeface="字魂147号-星愿黑"/>
              <a:cs typeface="字魂147号-星愿黑" panose="00000500000000000000" charset="-122"/>
            </a:endParaRPr>
          </a:p>
        </p:txBody>
      </p:sp>
      <p:pic>
        <p:nvPicPr>
          <p:cNvPr id="14" name="图片 13" descr="双十一电商c4d发光星星垂帘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>
          <a:xfrm rot="10800000">
            <a:off x="9119543" y="0"/>
            <a:ext cx="3143505" cy="2548962"/>
          </a:xfrm>
          <a:prstGeom prst="rect">
            <a:avLst/>
          </a:prstGeom>
        </p:spPr>
      </p:pic>
      <p:sp>
        <p:nvSpPr>
          <p:cNvPr id="16" name="矩形 15"/>
          <p:cNvSpPr/>
          <p:nvPr>
            <p:custDataLst>
              <p:tags r:id="rId17"/>
            </p:custDataLst>
          </p:nvPr>
        </p:nvSpPr>
        <p:spPr>
          <a:xfrm>
            <a:off x="3167339" y="789357"/>
            <a:ext cx="60676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en-US" sz="2400" b="1" smtClean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年级</a:t>
            </a:r>
            <a:r>
              <a:rPr lang="zh-CN" altLang="en-US" sz="2400" b="1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下</a:t>
            </a:r>
            <a:r>
              <a:rPr lang="zh-CN" altLang="en-US" sz="2400" b="1" smtClean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册 第二单元 第</a:t>
            </a:r>
            <a:r>
              <a:rPr lang="en-US" altLang="zh-CN" sz="2400" b="1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400" b="1" smtClean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</a:rPr>
              <a:t>课时 精读引领课</a:t>
            </a:r>
            <a:endParaRPr lang="zh-CN" altLang="en-US" sz="2400" b="1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8"/>
            </p:custDataLst>
          </p:nvPr>
        </p:nvSpPr>
        <p:spPr>
          <a:xfrm>
            <a:off x="0" y="2151006"/>
            <a:ext cx="12191999" cy="1122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6000" b="1" spc="-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6000" b="1" spc="-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一个接一个</a:t>
            </a:r>
            <a:r>
              <a:rPr lang="en-US" altLang="zh-CN" sz="6000" b="1" spc="-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en-US" altLang="zh-CN" sz="6000" b="1" spc="-3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495300" y="868583"/>
            <a:ext cx="11243256" cy="5434885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 flipH="1">
            <a:off x="10133810" y="5447763"/>
            <a:ext cx="2058190" cy="141023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39" h="3695">
                <a:moveTo>
                  <a:pt x="0" y="0"/>
                </a:moveTo>
                <a:lnTo>
                  <a:pt x="748" y="0"/>
                </a:lnTo>
                <a:lnTo>
                  <a:pt x="748" y="55"/>
                </a:lnTo>
                <a:lnTo>
                  <a:pt x="3869" y="55"/>
                </a:lnTo>
                <a:lnTo>
                  <a:pt x="3869" y="0"/>
                </a:lnTo>
                <a:lnTo>
                  <a:pt x="4265" y="0"/>
                </a:lnTo>
                <a:lnTo>
                  <a:pt x="4265" y="151"/>
                </a:lnTo>
                <a:lnTo>
                  <a:pt x="4839" y="151"/>
                </a:lnTo>
                <a:lnTo>
                  <a:pt x="4839" y="3695"/>
                </a:lnTo>
                <a:lnTo>
                  <a:pt x="0" y="3695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sp>
        <p:nvSpPr>
          <p:cNvPr id="25" name="文本框 24"/>
          <p:cNvSpPr txBox="1"/>
          <p:nvPr>
            <p:custDataLst>
              <p:tags r:id="rId6"/>
            </p:custDataLst>
          </p:nvPr>
        </p:nvSpPr>
        <p:spPr>
          <a:xfrm flipH="1">
            <a:off x="2975544" y="1610703"/>
            <a:ext cx="6714954" cy="3670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月夜，正玩着踩影子，</a:t>
            </a:r>
            <a:b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就听大人叫着：“快回家睡觉！”</a:t>
            </a:r>
            <a:b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唉，我好想再多玩一会儿啊。</a:t>
            </a:r>
            <a:b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不过，回家睡着了，</a:t>
            </a:r>
            <a:b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倒可以做各种各样的梦呢！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 descr="笑脸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7020233" y="1762275"/>
            <a:ext cx="472870" cy="531211"/>
          </a:xfrm>
          <a:prstGeom prst="rect">
            <a:avLst/>
          </a:prstGeom>
        </p:spPr>
      </p:pic>
      <p:pic>
        <p:nvPicPr>
          <p:cNvPr id="28" name="图片 27" descr="哭脸.jpe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8701548" y="2968995"/>
            <a:ext cx="703005" cy="70300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495300" y="868583"/>
            <a:ext cx="11243256" cy="5434885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 flipH="1">
            <a:off x="10133810" y="5447763"/>
            <a:ext cx="2058190" cy="141023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39" h="3695">
                <a:moveTo>
                  <a:pt x="0" y="0"/>
                </a:moveTo>
                <a:lnTo>
                  <a:pt x="748" y="0"/>
                </a:lnTo>
                <a:lnTo>
                  <a:pt x="748" y="55"/>
                </a:lnTo>
                <a:lnTo>
                  <a:pt x="3869" y="55"/>
                </a:lnTo>
                <a:lnTo>
                  <a:pt x="3869" y="0"/>
                </a:lnTo>
                <a:lnTo>
                  <a:pt x="4265" y="0"/>
                </a:lnTo>
                <a:lnTo>
                  <a:pt x="4265" y="151"/>
                </a:lnTo>
                <a:lnTo>
                  <a:pt x="4839" y="151"/>
                </a:lnTo>
                <a:lnTo>
                  <a:pt x="4839" y="3695"/>
                </a:lnTo>
                <a:lnTo>
                  <a:pt x="0" y="3695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sp>
        <p:nvSpPr>
          <p:cNvPr id="25" name="矩形 24"/>
          <p:cNvSpPr/>
          <p:nvPr>
            <p:custDataLst>
              <p:tags r:id="rId6"/>
            </p:custDataLst>
          </p:nvPr>
        </p:nvSpPr>
        <p:spPr>
          <a:xfrm>
            <a:off x="3092245" y="5096867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不过，回家睡着了，</a:t>
            </a:r>
            <a:b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倒可以做各种各样的梦呢！</a:t>
            </a:r>
            <a:endParaRPr lang="zh-CN" altLang="en-US" sz="3200"/>
          </a:p>
        </p:txBody>
      </p:sp>
      <p:pic>
        <p:nvPicPr>
          <p:cNvPr id="27" name="图片 26" descr="睡觉_meitu_1.jp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981633" y="1348557"/>
            <a:ext cx="4724400" cy="3600450"/>
          </a:xfrm>
          <a:prstGeom prst="rect">
            <a:avLst/>
          </a:prstGeom>
        </p:spPr>
      </p:pic>
      <p:sp>
        <p:nvSpPr>
          <p:cNvPr id="28" name="云形标注 27"/>
          <p:cNvSpPr/>
          <p:nvPr>
            <p:custDataLst>
              <p:tags r:id="rId9"/>
            </p:custDataLst>
          </p:nvPr>
        </p:nvSpPr>
        <p:spPr>
          <a:xfrm>
            <a:off x="7506930" y="944344"/>
            <a:ext cx="3790335" cy="1415845"/>
          </a:xfrm>
          <a:prstGeom prst="cloudCallout">
            <a:avLst>
              <a:gd name="adj1" fmla="val -122924"/>
              <a:gd name="adj2" fmla="val 53709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9"/>
          <p:cNvSpPr txBox="1"/>
          <p:nvPr>
            <p:custDataLst>
              <p:tags r:id="rId10"/>
            </p:custDataLst>
          </p:nvPr>
        </p:nvSpPr>
        <p:spPr>
          <a:xfrm>
            <a:off x="8245578" y="1348557"/>
            <a:ext cx="2861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我梦到过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>
            <p:custDataLst>
              <p:tags r:id="rId11"/>
            </p:custDataLst>
          </p:nvPr>
        </p:nvSpPr>
        <p:spPr>
          <a:xfrm>
            <a:off x="4852219" y="5619136"/>
            <a:ext cx="1622323" cy="5014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 descr="笑脸.png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 cstate="email"/>
          <a:stretch>
            <a:fillRect/>
          </a:stretch>
        </p:blipFill>
        <p:spPr>
          <a:xfrm>
            <a:off x="7905137" y="5255533"/>
            <a:ext cx="472870" cy="531211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495300" y="868583"/>
            <a:ext cx="11243256" cy="5434885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 flipH="1">
            <a:off x="10133810" y="5447763"/>
            <a:ext cx="2058190" cy="141023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39" h="3695">
                <a:moveTo>
                  <a:pt x="0" y="0"/>
                </a:moveTo>
                <a:lnTo>
                  <a:pt x="748" y="0"/>
                </a:lnTo>
                <a:lnTo>
                  <a:pt x="748" y="55"/>
                </a:lnTo>
                <a:lnTo>
                  <a:pt x="3869" y="55"/>
                </a:lnTo>
                <a:lnTo>
                  <a:pt x="3869" y="0"/>
                </a:lnTo>
                <a:lnTo>
                  <a:pt x="4265" y="0"/>
                </a:lnTo>
                <a:lnTo>
                  <a:pt x="4265" y="151"/>
                </a:lnTo>
                <a:lnTo>
                  <a:pt x="4839" y="151"/>
                </a:lnTo>
                <a:lnTo>
                  <a:pt x="4839" y="3695"/>
                </a:lnTo>
                <a:lnTo>
                  <a:pt x="0" y="3695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sp>
        <p:nvSpPr>
          <p:cNvPr id="25" name="文本框 24"/>
          <p:cNvSpPr txBox="1"/>
          <p:nvPr>
            <p:custDataLst>
              <p:tags r:id="rId6"/>
            </p:custDataLst>
          </p:nvPr>
        </p:nvSpPr>
        <p:spPr>
          <a:xfrm flipH="1">
            <a:off x="2975544" y="1712301"/>
            <a:ext cx="6714954" cy="3670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月夜，正玩着踩影子，</a:t>
            </a:r>
            <a:b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就听大人叫着：“快回家睡觉！”</a:t>
            </a:r>
            <a:b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唉，我好想再多玩一会儿啊。</a:t>
            </a:r>
            <a:b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不过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，回家睡着了，</a:t>
            </a:r>
            <a:b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倒可以做各种各样的梦呢！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 descr="笑脸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2389240" y="1892901"/>
            <a:ext cx="472870" cy="531211"/>
          </a:xfrm>
          <a:prstGeom prst="rect">
            <a:avLst/>
          </a:prstGeom>
        </p:spPr>
      </p:pic>
      <p:pic>
        <p:nvPicPr>
          <p:cNvPr id="28" name="图片 27" descr="哭脸.jpe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2237945" y="3161783"/>
            <a:ext cx="703005" cy="703005"/>
          </a:xfrm>
          <a:prstGeom prst="rect">
            <a:avLst/>
          </a:prstGeom>
        </p:spPr>
      </p:pic>
      <p:pic>
        <p:nvPicPr>
          <p:cNvPr id="29" name="图片 28" descr="笑脸.png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2389240" y="4717301"/>
            <a:ext cx="472870" cy="531211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495300" y="868583"/>
            <a:ext cx="11243256" cy="5434885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 flipH="1">
            <a:off x="10133810" y="5447763"/>
            <a:ext cx="2058190" cy="141023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39" h="3695">
                <a:moveTo>
                  <a:pt x="0" y="0"/>
                </a:moveTo>
                <a:lnTo>
                  <a:pt x="748" y="0"/>
                </a:lnTo>
                <a:lnTo>
                  <a:pt x="748" y="55"/>
                </a:lnTo>
                <a:lnTo>
                  <a:pt x="3869" y="55"/>
                </a:lnTo>
                <a:lnTo>
                  <a:pt x="3869" y="0"/>
                </a:lnTo>
                <a:lnTo>
                  <a:pt x="4265" y="0"/>
                </a:lnTo>
                <a:lnTo>
                  <a:pt x="4265" y="151"/>
                </a:lnTo>
                <a:lnTo>
                  <a:pt x="4839" y="151"/>
                </a:lnTo>
                <a:lnTo>
                  <a:pt x="4839" y="3695"/>
                </a:lnTo>
                <a:lnTo>
                  <a:pt x="0" y="3695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sp>
        <p:nvSpPr>
          <p:cNvPr id="25" name="文本框 24"/>
          <p:cNvSpPr txBox="1"/>
          <p:nvPr>
            <p:custDataLst>
              <p:tags r:id="rId6"/>
            </p:custDataLst>
          </p:nvPr>
        </p:nvSpPr>
        <p:spPr>
          <a:xfrm flipH="1">
            <a:off x="1576880" y="1880239"/>
            <a:ext cx="9469662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找出诗中明显信息：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这节诗中“我”的心情变化与前面有什么相同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心情不好是因为什么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心情好了是因为什么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76"/>
          <p:cNvSpPr txBox="1"/>
          <p:nvPr>
            <p:custDataLst>
              <p:tags r:id="rId7"/>
            </p:custDataLst>
          </p:nvPr>
        </p:nvSpPr>
        <p:spPr>
          <a:xfrm>
            <a:off x="1279208" y="222252"/>
            <a:ext cx="2263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smtClean="0">
                <a:solidFill>
                  <a:srgbClr val="059B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第二小节</a:t>
            </a:r>
            <a:endParaRPr lang="zh-CN" altLang="en-US" sz="3600" b="1">
              <a:solidFill>
                <a:srgbClr val="059B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>
            <p:custDataLst>
              <p:tags r:id="rId1"/>
            </p:custDataLst>
          </p:nvPr>
        </p:nvSpPr>
        <p:spPr>
          <a:xfrm>
            <a:off x="495300" y="868583"/>
            <a:ext cx="11243256" cy="5434885"/>
          </a:xfrm>
          <a:prstGeom prst="roundRect">
            <a:avLst/>
          </a:prstGeom>
          <a:solidFill>
            <a:schemeClr val="bg1"/>
          </a:solidFill>
          <a:ln w="76200"/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8" name="图片 7" descr="预览图_千图网_编号2686397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10316692" y="4799965"/>
            <a:ext cx="1955800" cy="20580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65" h="3856">
                <a:moveTo>
                  <a:pt x="0" y="0"/>
                </a:moveTo>
                <a:lnTo>
                  <a:pt x="3665" y="0"/>
                </a:lnTo>
                <a:lnTo>
                  <a:pt x="3665" y="3856"/>
                </a:lnTo>
                <a:lnTo>
                  <a:pt x="0" y="3856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sp>
        <p:nvSpPr>
          <p:cNvPr id="27" name="文本框 26"/>
          <p:cNvSpPr txBox="1"/>
          <p:nvPr>
            <p:custDataLst>
              <p:tags r:id="rId6"/>
            </p:custDataLst>
          </p:nvPr>
        </p:nvSpPr>
        <p:spPr>
          <a:xfrm flipH="1">
            <a:off x="2474098" y="1505823"/>
            <a:ext cx="671495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正做着好梦，</a:t>
            </a:r>
            <a:b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又听见大人在叫：“该起床上学啦！”</a:t>
            </a:r>
            <a:b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唉，要是不上学就好了。</a:t>
            </a:r>
            <a:b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不过，去了学校，</a:t>
            </a:r>
            <a:b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就能见到小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伙伴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，多么开心哪！</a:t>
            </a:r>
            <a:endParaRPr lang="en-US" altLang="zh-CN" sz="320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" name="直接箭头连接符 27"/>
          <p:cNvCxnSpPr/>
          <p:nvPr>
            <p:custDataLst>
              <p:tags r:id="rId7"/>
            </p:custDataLst>
          </p:nvPr>
        </p:nvCxnSpPr>
        <p:spPr>
          <a:xfrm flipV="1">
            <a:off x="2625213" y="2713703"/>
            <a:ext cx="6725264" cy="589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>
            <p:custDataLst>
              <p:tags r:id="rId8"/>
            </p:custDataLst>
          </p:nvPr>
        </p:nvCxnSpPr>
        <p:spPr>
          <a:xfrm flipV="1">
            <a:off x="2438400" y="4724400"/>
            <a:ext cx="6725264" cy="589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0" name="图片 29" descr="笑脸.pn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9335730" y="4414875"/>
            <a:ext cx="472870" cy="531211"/>
          </a:xfrm>
          <a:prstGeom prst="rect">
            <a:avLst/>
          </a:prstGeom>
        </p:spPr>
      </p:pic>
      <p:pic>
        <p:nvPicPr>
          <p:cNvPr id="31" name="图片 30" descr="哭脸.jpeg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9483213" y="2317956"/>
            <a:ext cx="703005" cy="70300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495300" y="868583"/>
            <a:ext cx="11243256" cy="5434885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 flipH="1">
            <a:off x="10133810" y="5447763"/>
            <a:ext cx="2058190" cy="141023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39" h="3695">
                <a:moveTo>
                  <a:pt x="0" y="0"/>
                </a:moveTo>
                <a:lnTo>
                  <a:pt x="748" y="0"/>
                </a:lnTo>
                <a:lnTo>
                  <a:pt x="748" y="55"/>
                </a:lnTo>
                <a:lnTo>
                  <a:pt x="3869" y="55"/>
                </a:lnTo>
                <a:lnTo>
                  <a:pt x="3869" y="0"/>
                </a:lnTo>
                <a:lnTo>
                  <a:pt x="4265" y="0"/>
                </a:lnTo>
                <a:lnTo>
                  <a:pt x="4265" y="151"/>
                </a:lnTo>
                <a:lnTo>
                  <a:pt x="4839" y="151"/>
                </a:lnTo>
                <a:lnTo>
                  <a:pt x="4839" y="3695"/>
                </a:lnTo>
                <a:lnTo>
                  <a:pt x="0" y="3695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sp>
        <p:nvSpPr>
          <p:cNvPr id="25" name="文本框 24"/>
          <p:cNvSpPr txBox="1"/>
          <p:nvPr>
            <p:custDataLst>
              <p:tags r:id="rId6"/>
            </p:custDataLst>
          </p:nvPr>
        </p:nvSpPr>
        <p:spPr>
          <a:xfrm flipH="1">
            <a:off x="2759451" y="1808688"/>
            <a:ext cx="67149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自由读第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节，进行自主学习。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思考：“一个接一个”是指什么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76"/>
          <p:cNvSpPr txBox="1"/>
          <p:nvPr>
            <p:custDataLst>
              <p:tags r:id="rId7"/>
            </p:custDataLst>
          </p:nvPr>
        </p:nvSpPr>
        <p:spPr>
          <a:xfrm>
            <a:off x="1390918" y="195532"/>
            <a:ext cx="2263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smtClean="0">
                <a:solidFill>
                  <a:srgbClr val="059B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第三小节</a:t>
            </a:r>
            <a:endParaRPr lang="zh-CN" altLang="en-US" sz="3600" b="1">
              <a:solidFill>
                <a:srgbClr val="059B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495300" y="868583"/>
            <a:ext cx="11243256" cy="5434885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 flipH="1">
            <a:off x="10133810" y="5447763"/>
            <a:ext cx="2058190" cy="141023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39" h="3695">
                <a:moveTo>
                  <a:pt x="0" y="0"/>
                </a:moveTo>
                <a:lnTo>
                  <a:pt x="748" y="0"/>
                </a:lnTo>
                <a:lnTo>
                  <a:pt x="748" y="55"/>
                </a:lnTo>
                <a:lnTo>
                  <a:pt x="3869" y="55"/>
                </a:lnTo>
                <a:lnTo>
                  <a:pt x="3869" y="0"/>
                </a:lnTo>
                <a:lnTo>
                  <a:pt x="4265" y="0"/>
                </a:lnTo>
                <a:lnTo>
                  <a:pt x="4265" y="151"/>
                </a:lnTo>
                <a:lnTo>
                  <a:pt x="4839" y="151"/>
                </a:lnTo>
                <a:lnTo>
                  <a:pt x="4839" y="3695"/>
                </a:lnTo>
                <a:lnTo>
                  <a:pt x="0" y="3695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sp>
        <p:nvSpPr>
          <p:cNvPr id="25" name="文本框 24"/>
          <p:cNvSpPr txBox="1"/>
          <p:nvPr>
            <p:custDataLst>
              <p:tags r:id="rId6"/>
            </p:custDataLst>
          </p:nvPr>
        </p:nvSpPr>
        <p:spPr>
          <a:xfrm flipH="1">
            <a:off x="1573261" y="1653541"/>
            <a:ext cx="671495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/>
              <a:t>　 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正和小伙伴们玩着跳房子，</a:t>
            </a:r>
            <a:b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　　操场上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响起了上课铃声。</a:t>
            </a:r>
            <a:b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　　唉，要是没有上课铃就好了。</a:t>
            </a:r>
            <a:b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　　不过，听老师讲故事，</a:t>
            </a:r>
            <a:b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　　也是很快乐很有趣的呀！</a:t>
            </a:r>
            <a:endParaRPr lang="en-US" altLang="zh-CN" sz="320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/>
          <p:nvPr>
            <p:custDataLst>
              <p:tags r:id="rId7"/>
            </p:custDataLst>
          </p:nvPr>
        </p:nvSpPr>
        <p:spPr>
          <a:xfrm>
            <a:off x="8165617" y="2479267"/>
            <a:ext cx="2757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卩  单耳旁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495300" y="868583"/>
            <a:ext cx="11243256" cy="5434885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 flipH="1">
            <a:off x="10133810" y="5447763"/>
            <a:ext cx="2058190" cy="141023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39" h="3695">
                <a:moveTo>
                  <a:pt x="0" y="0"/>
                </a:moveTo>
                <a:lnTo>
                  <a:pt x="748" y="0"/>
                </a:lnTo>
                <a:lnTo>
                  <a:pt x="748" y="55"/>
                </a:lnTo>
                <a:lnTo>
                  <a:pt x="3869" y="55"/>
                </a:lnTo>
                <a:lnTo>
                  <a:pt x="3869" y="0"/>
                </a:lnTo>
                <a:lnTo>
                  <a:pt x="4265" y="0"/>
                </a:lnTo>
                <a:lnTo>
                  <a:pt x="4265" y="151"/>
                </a:lnTo>
                <a:lnTo>
                  <a:pt x="4839" y="151"/>
                </a:lnTo>
                <a:lnTo>
                  <a:pt x="4839" y="3695"/>
                </a:lnTo>
                <a:lnTo>
                  <a:pt x="0" y="3695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sp>
        <p:nvSpPr>
          <p:cNvPr id="25" name="文本框 24"/>
          <p:cNvSpPr txBox="1"/>
          <p:nvPr>
            <p:custDataLst>
              <p:tags r:id="rId6"/>
            </p:custDataLst>
          </p:nvPr>
        </p:nvSpPr>
        <p:spPr>
          <a:xfrm flipH="1">
            <a:off x="1666568" y="2493965"/>
            <a:ext cx="8893276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踩影子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睡觉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上学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上课……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多玩一会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不上学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没有上课铃</a:t>
            </a:r>
            <a:endParaRPr lang="en-US" altLang="zh-CN" sz="320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 descr="笑脸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2094272" y="2158372"/>
            <a:ext cx="472870" cy="531211"/>
          </a:xfrm>
          <a:prstGeom prst="rect">
            <a:avLst/>
          </a:prstGeom>
        </p:spPr>
      </p:pic>
      <p:pic>
        <p:nvPicPr>
          <p:cNvPr id="28" name="图片 27" descr="笑脸.pn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2094272" y="4594124"/>
            <a:ext cx="472870" cy="531211"/>
          </a:xfrm>
          <a:prstGeom prst="rect">
            <a:avLst/>
          </a:prstGeom>
        </p:spPr>
      </p:pic>
      <p:pic>
        <p:nvPicPr>
          <p:cNvPr id="29" name="图片 28" descr="哭脸.jpeg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email"/>
          <a:stretch>
            <a:fillRect/>
          </a:stretch>
        </p:blipFill>
        <p:spPr>
          <a:xfrm>
            <a:off x="3628103" y="2155724"/>
            <a:ext cx="555521" cy="555521"/>
          </a:xfrm>
          <a:prstGeom prst="rect">
            <a:avLst/>
          </a:prstGeom>
        </p:spPr>
      </p:pic>
      <p:pic>
        <p:nvPicPr>
          <p:cNvPr id="30" name="图片 29" descr="笑脸.png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4267201" y="2133791"/>
            <a:ext cx="472870" cy="531211"/>
          </a:xfrm>
          <a:prstGeom prst="rect">
            <a:avLst/>
          </a:prstGeom>
        </p:spPr>
      </p:pic>
      <p:pic>
        <p:nvPicPr>
          <p:cNvPr id="31" name="图片 30" descr="哭脸.jpeg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1" cstate="email"/>
          <a:stretch>
            <a:fillRect/>
          </a:stretch>
        </p:blipFill>
        <p:spPr>
          <a:xfrm>
            <a:off x="4326193" y="4594124"/>
            <a:ext cx="555521" cy="555521"/>
          </a:xfrm>
          <a:prstGeom prst="rect">
            <a:avLst/>
          </a:prstGeom>
        </p:spPr>
      </p:pic>
      <p:pic>
        <p:nvPicPr>
          <p:cNvPr id="32" name="图片 31" descr="笑脸.png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6351639" y="2035468"/>
            <a:ext cx="472870" cy="531211"/>
          </a:xfrm>
          <a:prstGeom prst="rect">
            <a:avLst/>
          </a:prstGeom>
        </p:spPr>
      </p:pic>
      <p:pic>
        <p:nvPicPr>
          <p:cNvPr id="33" name="图片 32" descr="哭脸.jpeg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1" cstate="email"/>
          <a:stretch>
            <a:fillRect/>
          </a:stretch>
        </p:blipFill>
        <p:spPr>
          <a:xfrm>
            <a:off x="6951115" y="4640499"/>
            <a:ext cx="555521" cy="555521"/>
          </a:xfrm>
          <a:prstGeom prst="rect">
            <a:avLst/>
          </a:prstGeom>
        </p:spPr>
      </p:pic>
      <p:pic>
        <p:nvPicPr>
          <p:cNvPr id="34" name="图片 33" descr="笑脸.png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8495071" y="2025636"/>
            <a:ext cx="472870" cy="531211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495300" y="868583"/>
            <a:ext cx="11243256" cy="5434885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 flipH="1">
            <a:off x="10133810" y="5447763"/>
            <a:ext cx="2058190" cy="141023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39" h="3695">
                <a:moveTo>
                  <a:pt x="0" y="0"/>
                </a:moveTo>
                <a:lnTo>
                  <a:pt x="748" y="0"/>
                </a:lnTo>
                <a:lnTo>
                  <a:pt x="748" y="55"/>
                </a:lnTo>
                <a:lnTo>
                  <a:pt x="3869" y="55"/>
                </a:lnTo>
                <a:lnTo>
                  <a:pt x="3869" y="0"/>
                </a:lnTo>
                <a:lnTo>
                  <a:pt x="4265" y="0"/>
                </a:lnTo>
                <a:lnTo>
                  <a:pt x="4265" y="151"/>
                </a:lnTo>
                <a:lnTo>
                  <a:pt x="4839" y="151"/>
                </a:lnTo>
                <a:lnTo>
                  <a:pt x="4839" y="3695"/>
                </a:lnTo>
                <a:lnTo>
                  <a:pt x="0" y="3695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sp>
        <p:nvSpPr>
          <p:cNvPr id="25" name="文本框 24"/>
          <p:cNvSpPr txBox="1"/>
          <p:nvPr>
            <p:custDataLst>
              <p:tags r:id="rId6"/>
            </p:custDataLst>
          </p:nvPr>
        </p:nvSpPr>
        <p:spPr>
          <a:xfrm flipH="1">
            <a:off x="1587272" y="1941068"/>
            <a:ext cx="67149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思考交流：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别的孩子也是这样吗？</a:t>
            </a:r>
            <a:b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也像我一样，这么想吗？</a:t>
            </a:r>
            <a:endParaRPr lang="en-US" altLang="zh-CN" sz="3200" dirty="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76"/>
          <p:cNvSpPr txBox="1"/>
          <p:nvPr>
            <p:custDataLst>
              <p:tags r:id="rId7"/>
            </p:custDataLst>
          </p:nvPr>
        </p:nvSpPr>
        <p:spPr>
          <a:xfrm>
            <a:off x="1346848" y="159697"/>
            <a:ext cx="2263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smtClean="0">
                <a:solidFill>
                  <a:srgbClr val="059B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第四小节</a:t>
            </a:r>
            <a:endParaRPr lang="zh-CN" altLang="en-US" sz="3600" b="1">
              <a:solidFill>
                <a:srgbClr val="059B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Picture 2" descr="https://ss1.bdstatic.com/70cFvXSh_Q1YnxGkpoWK1HF6hhy/it/u=2847826518,1672241111&amp;fm=26&amp;gp=0.jp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 bwMode="auto">
          <a:xfrm>
            <a:off x="8302226" y="2359742"/>
            <a:ext cx="3109017" cy="2161431"/>
          </a:xfrm>
          <a:prstGeom prst="rect">
            <a:avLst/>
          </a:prstGeom>
          <a:noFill/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564399" y="923429"/>
            <a:ext cx="11243256" cy="5434885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 flipH="1">
            <a:off x="10133810" y="5079053"/>
            <a:ext cx="2058190" cy="141023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39" h="3695">
                <a:moveTo>
                  <a:pt x="0" y="0"/>
                </a:moveTo>
                <a:lnTo>
                  <a:pt x="748" y="0"/>
                </a:lnTo>
                <a:lnTo>
                  <a:pt x="748" y="55"/>
                </a:lnTo>
                <a:lnTo>
                  <a:pt x="3869" y="55"/>
                </a:lnTo>
                <a:lnTo>
                  <a:pt x="3869" y="0"/>
                </a:lnTo>
                <a:lnTo>
                  <a:pt x="4265" y="0"/>
                </a:lnTo>
                <a:lnTo>
                  <a:pt x="4265" y="151"/>
                </a:lnTo>
                <a:lnTo>
                  <a:pt x="4839" y="151"/>
                </a:lnTo>
                <a:lnTo>
                  <a:pt x="4839" y="3695"/>
                </a:lnTo>
                <a:lnTo>
                  <a:pt x="0" y="3695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220353" y="165646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sp>
        <p:nvSpPr>
          <p:cNvPr id="25" name="TextBox 76"/>
          <p:cNvSpPr txBox="1"/>
          <p:nvPr>
            <p:custDataLst>
              <p:tags r:id="rId6"/>
            </p:custDataLst>
          </p:nvPr>
        </p:nvSpPr>
        <p:spPr>
          <a:xfrm>
            <a:off x="1611271" y="173128"/>
            <a:ext cx="2263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smtClean="0">
                <a:solidFill>
                  <a:srgbClr val="059B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书写指导</a:t>
            </a:r>
            <a:endParaRPr lang="zh-CN" altLang="en-US" sz="3600" b="1">
              <a:solidFill>
                <a:srgbClr val="059B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>
            <p:custDataLst>
              <p:tags r:id="rId7"/>
            </p:custDataLst>
          </p:nvPr>
        </p:nvSpPr>
        <p:spPr>
          <a:xfrm>
            <a:off x="2566219" y="2286000"/>
            <a:ext cx="353962" cy="575187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8"/>
          <p:cNvGrpSpPr/>
          <p:nvPr>
            <p:custDataLst>
              <p:tags r:id="rId8"/>
            </p:custDataLst>
          </p:nvPr>
        </p:nvGrpSpPr>
        <p:grpSpPr>
          <a:xfrm>
            <a:off x="2041730" y="1448466"/>
            <a:ext cx="2251075" cy="2219325"/>
            <a:chOff x="3877" y="531"/>
            <a:chExt cx="3544" cy="3495"/>
          </a:xfrm>
        </p:grpSpPr>
        <p:grpSp>
          <p:nvGrpSpPr>
            <p:cNvPr id="29" name="组合 42024"/>
            <p:cNvGrpSpPr/>
            <p:nvPr>
              <p:custDataLst>
                <p:tags r:id="rId9"/>
              </p:custDataLst>
            </p:nvPr>
          </p:nvGrpSpPr>
          <p:grpSpPr>
            <a:xfrm>
              <a:off x="3877" y="644"/>
              <a:ext cx="3544" cy="3382"/>
              <a:chOff x="1004" y="799"/>
              <a:chExt cx="2783" cy="2740"/>
            </a:xfrm>
          </p:grpSpPr>
          <p:sp>
            <p:nvSpPr>
              <p:cNvPr id="31" name="矩形 42025"/>
              <p:cNvSpPr/>
              <p:nvPr>
                <p:custDataLst>
                  <p:tags r:id="rId10"/>
                </p:custDataLst>
              </p:nvPr>
            </p:nvSpPr>
            <p:spPr>
              <a:xfrm>
                <a:off x="1004" y="818"/>
                <a:ext cx="2721" cy="2721"/>
              </a:xfrm>
              <a:prstGeom prst="rect">
                <a:avLst/>
              </a:prstGeom>
              <a:noFill/>
              <a:ln w="571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直接连接符 42026"/>
              <p:cNvSpPr/>
              <p:nvPr>
                <p:custDataLst>
                  <p:tags r:id="rId11"/>
                </p:custDataLst>
              </p:nvPr>
            </p:nvSpPr>
            <p:spPr>
              <a:xfrm>
                <a:off x="1066" y="2160"/>
                <a:ext cx="2721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dashDot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33" name="直接连接符 42027"/>
              <p:cNvSpPr/>
              <p:nvPr>
                <p:custDataLst>
                  <p:tags r:id="rId12"/>
                </p:custDataLst>
              </p:nvPr>
            </p:nvSpPr>
            <p:spPr>
              <a:xfrm flipH="1">
                <a:off x="2426" y="799"/>
                <a:ext cx="0" cy="2722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dashDot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sp>
          <p:nvSpPr>
            <p:cNvPr id="30" name="文本框 42028"/>
            <p:cNvSpPr txBox="1"/>
            <p:nvPr>
              <p:custDataLst>
                <p:tags r:id="rId13"/>
              </p:custDataLst>
            </p:nvPr>
          </p:nvSpPr>
          <p:spPr>
            <a:xfrm>
              <a:off x="4281" y="531"/>
              <a:ext cx="3017" cy="30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50000"/>
                </a:spcBef>
                <a:buNone/>
              </a:pPr>
              <a:r>
                <a:rPr lang="zh-CN" altLang="en-US" sz="1200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过</a:t>
              </a:r>
              <a:endParaRPr lang="zh-CN" altLang="en-US" sz="1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椭圆 33"/>
          <p:cNvSpPr/>
          <p:nvPr>
            <p:custDataLst>
              <p:tags r:id="rId14"/>
            </p:custDataLst>
          </p:nvPr>
        </p:nvSpPr>
        <p:spPr>
          <a:xfrm>
            <a:off x="6685935" y="2394155"/>
            <a:ext cx="353962" cy="575187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8"/>
          <p:cNvGrpSpPr/>
          <p:nvPr>
            <p:custDataLst>
              <p:tags r:id="rId15"/>
            </p:custDataLst>
          </p:nvPr>
        </p:nvGrpSpPr>
        <p:grpSpPr>
          <a:xfrm>
            <a:off x="6186027" y="1507459"/>
            <a:ext cx="2251075" cy="2219325"/>
            <a:chOff x="3877" y="531"/>
            <a:chExt cx="3544" cy="3495"/>
          </a:xfrm>
        </p:grpSpPr>
        <p:grpSp>
          <p:nvGrpSpPr>
            <p:cNvPr id="36" name="组合 42024"/>
            <p:cNvGrpSpPr/>
            <p:nvPr>
              <p:custDataLst>
                <p:tags r:id="rId16"/>
              </p:custDataLst>
            </p:nvPr>
          </p:nvGrpSpPr>
          <p:grpSpPr>
            <a:xfrm>
              <a:off x="3877" y="644"/>
              <a:ext cx="3544" cy="3382"/>
              <a:chOff x="1004" y="799"/>
              <a:chExt cx="2783" cy="2740"/>
            </a:xfrm>
          </p:grpSpPr>
          <p:sp>
            <p:nvSpPr>
              <p:cNvPr id="38" name="矩形 42025"/>
              <p:cNvSpPr/>
              <p:nvPr>
                <p:custDataLst>
                  <p:tags r:id="rId17"/>
                </p:custDataLst>
              </p:nvPr>
            </p:nvSpPr>
            <p:spPr>
              <a:xfrm>
                <a:off x="1004" y="818"/>
                <a:ext cx="2721" cy="2721"/>
              </a:xfrm>
              <a:prstGeom prst="rect">
                <a:avLst/>
              </a:prstGeom>
              <a:noFill/>
              <a:ln w="571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5pPr>
              </a:lstStyle>
              <a:p>
                <a:pPr marL="0" lvl="0" indent="0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9" name="直接连接符 42026"/>
              <p:cNvSpPr/>
              <p:nvPr>
                <p:custDataLst>
                  <p:tags r:id="rId18"/>
                </p:custDataLst>
              </p:nvPr>
            </p:nvSpPr>
            <p:spPr>
              <a:xfrm>
                <a:off x="1066" y="2160"/>
                <a:ext cx="2721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dashDot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40" name="直接连接符 42027"/>
              <p:cNvSpPr/>
              <p:nvPr>
                <p:custDataLst>
                  <p:tags r:id="rId19"/>
                </p:custDataLst>
              </p:nvPr>
            </p:nvSpPr>
            <p:spPr>
              <a:xfrm flipH="1">
                <a:off x="2426" y="799"/>
                <a:ext cx="0" cy="2722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dashDot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sp>
          <p:nvSpPr>
            <p:cNvPr id="37" name="文本框 42028"/>
            <p:cNvSpPr txBox="1"/>
            <p:nvPr>
              <p:custDataLst>
                <p:tags r:id="rId20"/>
              </p:custDataLst>
            </p:nvPr>
          </p:nvSpPr>
          <p:spPr>
            <a:xfrm>
              <a:off x="4281" y="531"/>
              <a:ext cx="3017" cy="30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50000"/>
                </a:spcBef>
                <a:buNone/>
              </a:pPr>
              <a:r>
                <a:rPr lang="zh-CN" altLang="en-US" sz="1200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</a:t>
              </a:r>
              <a:endParaRPr lang="zh-CN" altLang="en-US" sz="1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" name="TextBox 38"/>
          <p:cNvSpPr txBox="1"/>
          <p:nvPr>
            <p:custDataLst>
              <p:tags r:id="rId21"/>
            </p:custDataLst>
          </p:nvPr>
        </p:nvSpPr>
        <p:spPr>
          <a:xfrm>
            <a:off x="1725562" y="3952567"/>
            <a:ext cx="84082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“辶”第一笔偏右书写；第二笔宜稍斜；第三笔的起笔在垂直方向要对准第二笔的起笔，最后一笔是平捺，注意起伏变化。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>
            <p:custDataLst>
              <p:tags r:id="rId22"/>
            </p:custDataLst>
          </p:nvPr>
        </p:nvSpPr>
        <p:spPr>
          <a:xfrm>
            <a:off x="4321278" y="2300748"/>
            <a:ext cx="1902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横折折撇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预览图_千图网_编号2686397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 flipH="1">
            <a:off x="10133810" y="5447763"/>
            <a:ext cx="2058190" cy="141023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39" h="3695">
                <a:moveTo>
                  <a:pt x="0" y="0"/>
                </a:moveTo>
                <a:lnTo>
                  <a:pt x="748" y="0"/>
                </a:lnTo>
                <a:lnTo>
                  <a:pt x="748" y="55"/>
                </a:lnTo>
                <a:lnTo>
                  <a:pt x="3869" y="55"/>
                </a:lnTo>
                <a:lnTo>
                  <a:pt x="3869" y="0"/>
                </a:lnTo>
                <a:lnTo>
                  <a:pt x="4265" y="0"/>
                </a:lnTo>
                <a:lnTo>
                  <a:pt x="4265" y="151"/>
                </a:lnTo>
                <a:lnTo>
                  <a:pt x="4839" y="151"/>
                </a:lnTo>
                <a:lnTo>
                  <a:pt x="4839" y="3695"/>
                </a:lnTo>
                <a:lnTo>
                  <a:pt x="0" y="3695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sp>
        <p:nvSpPr>
          <p:cNvPr id="28" name="上箭头 27"/>
          <p:cNvSpPr/>
          <p:nvPr>
            <p:custDataLst>
              <p:tags r:id="rId5"/>
            </p:custDataLst>
          </p:nvPr>
        </p:nvSpPr>
        <p:spPr>
          <a:xfrm flipH="1">
            <a:off x="6204608" y="2501607"/>
            <a:ext cx="294968" cy="1017639"/>
          </a:xfrm>
          <a:prstGeom prst="upArrow">
            <a:avLst/>
          </a:prstGeom>
          <a:solidFill>
            <a:srgbClr val="A5C5DE"/>
          </a:solidFill>
          <a:ln>
            <a:solidFill>
              <a:srgbClr val="A5C5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>
            <p:custDataLst>
              <p:tags r:id="rId6"/>
            </p:custDataLst>
          </p:nvPr>
        </p:nvSpPr>
        <p:spPr>
          <a:xfrm>
            <a:off x="412115" y="1313180"/>
            <a:ext cx="11619230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6870">
              <a:lnSpc>
                <a:spcPct val="150000"/>
              </a:lnSpc>
            </a:pP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</a:t>
            </a: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6870">
              <a:lnSpc>
                <a:spcPct val="150000"/>
              </a:lnSpc>
            </a:pP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FZSSK--GBK1-0" charset="0"/>
              </a:rPr>
              <a:t>1</a:t>
            </a: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FZSSK--GBK1-0" charset="0"/>
              </a:rPr>
              <a:t>.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认识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FZSSK--GBK1-0" charset="0"/>
              </a:rPr>
              <a:t>“接、再”等</a:t>
            </a: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FZSSK--GBK1-0" charset="0"/>
              </a:rPr>
              <a:t>12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个生字和单耳旁</a:t>
            </a: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FZSSK--GBK1-0" charset="0"/>
              </a:rPr>
              <a:t>1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个偏旁，读准多音字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FZSSK--GBK1-0" charset="0"/>
              </a:rPr>
              <a:t>“觉”；会写“过、这”</a:t>
            </a: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FZSSK--GBK1-0" charset="0"/>
              </a:rPr>
              <a:t>2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个生字和横折折撇</a:t>
            </a: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FZSSK--GBK1-0" charset="0"/>
              </a:rPr>
              <a:t>1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个笔画</a:t>
            </a: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6870">
              <a:lnSpc>
                <a:spcPct val="150000"/>
              </a:lnSpc>
            </a:pP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FZSSK--GBK1-0" charset="0"/>
              </a:rPr>
              <a:t>2</a:t>
            </a: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FZSSK--GBK1-0" charset="0"/>
              </a:rPr>
              <a:t>.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感受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FZSSK--GBK1-0" charset="0"/>
              </a:rPr>
              <a:t>“我”的快乐，愿意和同学分享自己的经历</a:t>
            </a: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FZSSK--GBK1-0" charset="0"/>
              </a:rPr>
              <a:t>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FZSSK--GBK1-0" charset="0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2082577" y="622831"/>
            <a:ext cx="1908175" cy="795655"/>
            <a:chOff x="898" y="1383"/>
            <a:chExt cx="3005" cy="1253"/>
          </a:xfrm>
        </p:grpSpPr>
        <p:sp>
          <p:nvSpPr>
            <p:cNvPr id="12" name="矩形 3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889" y="1656"/>
              <a:ext cx="1368" cy="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教学目标</a:t>
              </a:r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>
              <p:custDataLst>
                <p:tags r:id="rId3"/>
              </p:custDataLst>
            </p:nvPr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1" name="任意多边形 45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pitchFamily="3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prstClr val="white"/>
                    </a:solidFill>
                    <a:latin typeface="黑体" panose="02010609060101010101" charset="-122"/>
                    <a:ea typeface="黑体" panose="02010609060101010101" charset="-122"/>
                  </a:rPr>
                  <a:t>新课讲解</a:t>
                </a:r>
                <a:endParaRPr lang="zh-CN" altLang="en-US" sz="2000" b="1" dirty="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4050" y="1508125"/>
            <a:ext cx="2007870" cy="3128010"/>
          </a:xfrm>
          <a:prstGeom prst="rect">
            <a:avLst/>
          </a:prstGeom>
        </p:spPr>
      </p:pic>
      <p:grpSp>
        <p:nvGrpSpPr>
          <p:cNvPr id="9" name="组合 8"/>
          <p:cNvGrpSpPr/>
          <p:nvPr>
            <p:custDataLst>
              <p:tags r:id="rId8"/>
            </p:custDataLst>
          </p:nvPr>
        </p:nvGrpSpPr>
        <p:grpSpPr>
          <a:xfrm>
            <a:off x="3267075" y="1036955"/>
            <a:ext cx="5050790" cy="2164080"/>
            <a:chOff x="4907532" y="2708920"/>
            <a:chExt cx="2825594" cy="2564332"/>
          </a:xfrm>
        </p:grpSpPr>
        <p:sp>
          <p:nvSpPr>
            <p:cNvPr id="8" name="椭圆 3"/>
            <p:cNvSpPr/>
            <p:nvPr>
              <p:custDataLst>
                <p:tags r:id="rId9"/>
              </p:custDataLst>
            </p:nvPr>
          </p:nvSpPr>
          <p:spPr>
            <a:xfrm rot="244877">
              <a:off x="4907532" y="2805471"/>
              <a:ext cx="2801086" cy="2467781"/>
            </a:xfrm>
            <a:custGeom>
              <a:avLst/>
              <a:gdLst/>
              <a:ahLst/>
              <a:cxnLst/>
              <a:rect l="l" t="t" r="r" b="b"/>
              <a:pathLst>
                <a:path w="2801086" h="2403574">
                  <a:moveTo>
                    <a:pt x="1360997" y="182067"/>
                  </a:moveTo>
                  <a:cubicBezTo>
                    <a:pt x="728646" y="182067"/>
                    <a:pt x="216024" y="600259"/>
                    <a:pt x="216024" y="1116124"/>
                  </a:cubicBezTo>
                  <a:cubicBezTo>
                    <a:pt x="216024" y="1631989"/>
                    <a:pt x="728646" y="2050181"/>
                    <a:pt x="1360997" y="2050181"/>
                  </a:cubicBezTo>
                  <a:cubicBezTo>
                    <a:pt x="1993348" y="2050181"/>
                    <a:pt x="2505970" y="1631989"/>
                    <a:pt x="2505970" y="1116124"/>
                  </a:cubicBezTo>
                  <a:cubicBezTo>
                    <a:pt x="2505970" y="600259"/>
                    <a:pt x="1993348" y="182067"/>
                    <a:pt x="1360997" y="182067"/>
                  </a:cubicBezTo>
                  <a:close/>
                  <a:moveTo>
                    <a:pt x="1368152" y="0"/>
                  </a:moveTo>
                  <a:cubicBezTo>
                    <a:pt x="2123761" y="0"/>
                    <a:pt x="2736304" y="499706"/>
                    <a:pt x="2736304" y="1116124"/>
                  </a:cubicBezTo>
                  <a:cubicBezTo>
                    <a:pt x="2736304" y="1344211"/>
                    <a:pt x="2652438" y="1556319"/>
                    <a:pt x="2508150" y="1732768"/>
                  </a:cubicBezTo>
                  <a:lnTo>
                    <a:pt x="2801086" y="2403574"/>
                  </a:lnTo>
                  <a:lnTo>
                    <a:pt x="2180504" y="2012713"/>
                  </a:lnTo>
                  <a:cubicBezTo>
                    <a:pt x="1953900" y="2151102"/>
                    <a:pt x="1672642" y="2232248"/>
                    <a:pt x="1368152" y="2232248"/>
                  </a:cubicBezTo>
                  <a:cubicBezTo>
                    <a:pt x="612543" y="2232248"/>
                    <a:pt x="0" y="1732542"/>
                    <a:pt x="0" y="1116124"/>
                  </a:cubicBezTo>
                  <a:cubicBezTo>
                    <a:pt x="0" y="499706"/>
                    <a:pt x="612543" y="0"/>
                    <a:pt x="136815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3"/>
            <p:cNvSpPr/>
            <p:nvPr>
              <p:custDataLst>
                <p:tags r:id="rId10"/>
              </p:custDataLst>
            </p:nvPr>
          </p:nvSpPr>
          <p:spPr>
            <a:xfrm>
              <a:off x="4907532" y="2720795"/>
              <a:ext cx="2801086" cy="2403574"/>
            </a:xfrm>
            <a:custGeom>
              <a:avLst/>
              <a:gdLst/>
              <a:ahLst/>
              <a:cxnLst/>
              <a:rect l="l" t="t" r="r" b="b"/>
              <a:pathLst>
                <a:path w="2801086" h="2403574">
                  <a:moveTo>
                    <a:pt x="1360997" y="182067"/>
                  </a:moveTo>
                  <a:cubicBezTo>
                    <a:pt x="728646" y="182067"/>
                    <a:pt x="216024" y="600259"/>
                    <a:pt x="216024" y="1116124"/>
                  </a:cubicBezTo>
                  <a:cubicBezTo>
                    <a:pt x="216024" y="1631989"/>
                    <a:pt x="728646" y="2050181"/>
                    <a:pt x="1360997" y="2050181"/>
                  </a:cubicBezTo>
                  <a:cubicBezTo>
                    <a:pt x="1993348" y="2050181"/>
                    <a:pt x="2505970" y="1631989"/>
                    <a:pt x="2505970" y="1116124"/>
                  </a:cubicBezTo>
                  <a:cubicBezTo>
                    <a:pt x="2505970" y="600259"/>
                    <a:pt x="1993348" y="182067"/>
                    <a:pt x="1360997" y="182067"/>
                  </a:cubicBezTo>
                  <a:close/>
                  <a:moveTo>
                    <a:pt x="1368152" y="0"/>
                  </a:moveTo>
                  <a:cubicBezTo>
                    <a:pt x="2123761" y="0"/>
                    <a:pt x="2736304" y="499706"/>
                    <a:pt x="2736304" y="1116124"/>
                  </a:cubicBezTo>
                  <a:cubicBezTo>
                    <a:pt x="2736304" y="1344211"/>
                    <a:pt x="2652438" y="1556319"/>
                    <a:pt x="2508150" y="1732768"/>
                  </a:cubicBezTo>
                  <a:lnTo>
                    <a:pt x="2801086" y="2403574"/>
                  </a:lnTo>
                  <a:lnTo>
                    <a:pt x="2180504" y="2012713"/>
                  </a:lnTo>
                  <a:cubicBezTo>
                    <a:pt x="1953900" y="2151102"/>
                    <a:pt x="1672642" y="2232248"/>
                    <a:pt x="1368152" y="2232248"/>
                  </a:cubicBezTo>
                  <a:cubicBezTo>
                    <a:pt x="612543" y="2232248"/>
                    <a:pt x="0" y="1732542"/>
                    <a:pt x="0" y="1116124"/>
                  </a:cubicBezTo>
                  <a:cubicBezTo>
                    <a:pt x="0" y="499706"/>
                    <a:pt x="612543" y="0"/>
                    <a:pt x="1368152" y="0"/>
                  </a:cubicBezTo>
                  <a:close/>
                </a:path>
              </a:pathLst>
            </a:custGeom>
            <a:solidFill>
              <a:srgbClr val="A27B00"/>
            </a:solidFill>
            <a:ln w="3175">
              <a:solidFill>
                <a:srgbClr val="F897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3"/>
            <p:cNvSpPr/>
            <p:nvPr>
              <p:custDataLst>
                <p:tags r:id="rId11"/>
              </p:custDataLst>
            </p:nvPr>
          </p:nvSpPr>
          <p:spPr>
            <a:xfrm>
              <a:off x="4932040" y="2708920"/>
              <a:ext cx="2801086" cy="2403574"/>
            </a:xfrm>
            <a:custGeom>
              <a:avLst/>
              <a:gdLst/>
              <a:ahLst/>
              <a:cxnLst/>
              <a:rect l="l" t="t" r="r" b="b"/>
              <a:pathLst>
                <a:path w="2801086" h="2403574">
                  <a:moveTo>
                    <a:pt x="1360997" y="182067"/>
                  </a:moveTo>
                  <a:cubicBezTo>
                    <a:pt x="728646" y="182067"/>
                    <a:pt x="216024" y="600259"/>
                    <a:pt x="216024" y="1116124"/>
                  </a:cubicBezTo>
                  <a:cubicBezTo>
                    <a:pt x="216024" y="1631989"/>
                    <a:pt x="728646" y="2050181"/>
                    <a:pt x="1360997" y="2050181"/>
                  </a:cubicBezTo>
                  <a:cubicBezTo>
                    <a:pt x="1993348" y="2050181"/>
                    <a:pt x="2505970" y="1631989"/>
                    <a:pt x="2505970" y="1116124"/>
                  </a:cubicBezTo>
                  <a:cubicBezTo>
                    <a:pt x="2505970" y="600259"/>
                    <a:pt x="1993348" y="182067"/>
                    <a:pt x="1360997" y="182067"/>
                  </a:cubicBezTo>
                  <a:close/>
                  <a:moveTo>
                    <a:pt x="1368152" y="0"/>
                  </a:moveTo>
                  <a:cubicBezTo>
                    <a:pt x="2123761" y="0"/>
                    <a:pt x="2736304" y="499706"/>
                    <a:pt x="2736304" y="1116124"/>
                  </a:cubicBezTo>
                  <a:cubicBezTo>
                    <a:pt x="2736304" y="1344211"/>
                    <a:pt x="2652438" y="1556319"/>
                    <a:pt x="2508150" y="1732768"/>
                  </a:cubicBezTo>
                  <a:lnTo>
                    <a:pt x="2801086" y="2403574"/>
                  </a:lnTo>
                  <a:lnTo>
                    <a:pt x="2180504" y="2012713"/>
                  </a:lnTo>
                  <a:cubicBezTo>
                    <a:pt x="1953900" y="2151102"/>
                    <a:pt x="1672642" y="2232248"/>
                    <a:pt x="1368152" y="2232248"/>
                  </a:cubicBezTo>
                  <a:cubicBezTo>
                    <a:pt x="612543" y="2232248"/>
                    <a:pt x="0" y="1732542"/>
                    <a:pt x="0" y="1116124"/>
                  </a:cubicBezTo>
                  <a:cubicBezTo>
                    <a:pt x="0" y="499706"/>
                    <a:pt x="612543" y="0"/>
                    <a:pt x="1368152" y="0"/>
                  </a:cubicBezTo>
                  <a:close/>
                </a:path>
              </a:pathLst>
            </a:custGeom>
            <a:gradFill>
              <a:gsLst>
                <a:gs pos="0">
                  <a:srgbClr val="F4800C"/>
                </a:gs>
                <a:gs pos="55000">
                  <a:srgbClr val="FFC000"/>
                </a:gs>
                <a:gs pos="100000">
                  <a:srgbClr val="FFFF00"/>
                </a:gs>
              </a:gsLst>
              <a:lin ang="2700000" scaled="1"/>
            </a:gradFill>
            <a:ln w="3175"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>
            <p:custDataLst>
              <p:tags r:id="rId12"/>
            </p:custDataLst>
          </p:nvPr>
        </p:nvSpPr>
        <p:spPr>
          <a:xfrm>
            <a:off x="4184015" y="1211580"/>
            <a:ext cx="313372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读了这个故事，你们懂得了什么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？</a:t>
            </a:r>
            <a:endParaRPr lang="zh-CN" altLang="en-US" sz="28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40" name="直接箭头连接符 39"/>
          <p:cNvCxnSpPr/>
          <p:nvPr>
            <p:custDataLst>
              <p:tags r:id="rId13"/>
            </p:custDataLst>
          </p:nvPr>
        </p:nvCxnSpPr>
        <p:spPr>
          <a:xfrm>
            <a:off x="2843530" y="4431030"/>
            <a:ext cx="4735830" cy="29210"/>
          </a:xfrm>
          <a:prstGeom prst="straightConnector1">
            <a:avLst/>
          </a:prstGeom>
          <a:ln w="28575">
            <a:solidFill>
              <a:srgbClr val="C89800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>
            <p:custDataLst>
              <p:tags r:id="rId14"/>
            </p:custDataLst>
          </p:nvPr>
        </p:nvCxnSpPr>
        <p:spPr>
          <a:xfrm>
            <a:off x="2247265" y="5991860"/>
            <a:ext cx="5788025" cy="48895"/>
          </a:xfrm>
          <a:prstGeom prst="straightConnector1">
            <a:avLst/>
          </a:prstGeom>
          <a:ln w="28575">
            <a:solidFill>
              <a:srgbClr val="C89800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>
            <p:custDataLst>
              <p:tags r:id="rId15"/>
            </p:custDataLst>
          </p:nvPr>
        </p:nvSpPr>
        <p:spPr>
          <a:xfrm>
            <a:off x="2009541" y="3699677"/>
            <a:ext cx="5797550" cy="737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遇事要学会从多个角度去思考</a:t>
            </a:r>
            <a:r>
              <a:rPr lang="en-US" altLang="zh-CN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zh-CN" altLang="en-US" sz="28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>
            <p:custDataLst>
              <p:tags r:id="rId16"/>
            </p:custDataLst>
          </p:nvPr>
        </p:nvSpPr>
        <p:spPr>
          <a:xfrm>
            <a:off x="2362601" y="4620427"/>
            <a:ext cx="6228080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我们要像文中的孩子那样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保持积极</a:t>
            </a:r>
            <a:r>
              <a:rPr lang="en-US" altLang="zh-CN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endParaRPr lang="en-US" altLang="zh-CN" sz="28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乐观、向上的心态</a:t>
            </a:r>
            <a:r>
              <a:rPr lang="en-US" altLang="zh-CN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2044803" y="556929"/>
            <a:ext cx="1908175" cy="795655"/>
            <a:chOff x="898" y="1383"/>
            <a:chExt cx="3005" cy="1253"/>
          </a:xfrm>
        </p:grpSpPr>
        <p:sp>
          <p:nvSpPr>
            <p:cNvPr id="12" name="矩形 3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889" y="1656"/>
              <a:ext cx="1368" cy="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教学目标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>
              <p:custDataLst>
                <p:tags r:id="rId3"/>
              </p:custDataLst>
            </p:nvPr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1" name="任意多边形 45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pitchFamily="3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课堂小结</a:t>
                </a:r>
                <a:endParaRPr lang="zh-CN" altLang="en-US" sz="24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2674088" y="1854200"/>
            <a:ext cx="67703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篇课文展现了一个接一个作者不愿意做的事情，但作者通过自己转变态度，让自己在必须要做的事情中找到了新的开心和快乐，在乐观中生活。</a:t>
            </a:r>
            <a:endParaRPr lang="zh-CN" altLang="en-US" sz="28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2018133" y="986189"/>
            <a:ext cx="1908175" cy="795655"/>
            <a:chOff x="898" y="1383"/>
            <a:chExt cx="3005" cy="1253"/>
          </a:xfrm>
        </p:grpSpPr>
        <p:sp>
          <p:nvSpPr>
            <p:cNvPr id="12" name="矩形 3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889" y="1656"/>
              <a:ext cx="1368" cy="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教学目标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>
              <p:custDataLst>
                <p:tags r:id="rId3"/>
              </p:custDataLst>
            </p:nvPr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1" name="任意多边形 45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1003083" y="316631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sz="2000" b="1" smtClean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   作业布置</a:t>
                </a:r>
                <a:endParaRPr lang="zh-CN" altLang="en-US" sz="2000" b="1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  <p:pic>
        <p:nvPicPr>
          <p:cNvPr id="2" name="图片 1" descr="图片1.pn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827655" y="1781810"/>
            <a:ext cx="6742430" cy="3486150"/>
          </a:xfrm>
          <a:prstGeom prst="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8"/>
            </p:custDataLst>
          </p:nvPr>
        </p:nvSpPr>
        <p:spPr>
          <a:xfrm>
            <a:off x="3556000" y="3221990"/>
            <a:ext cx="50800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1.把这首诗歌读给你的父母听。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0" fontAlgn="auto"/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0" fontAlgn="auto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完成课后习题。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1" name="New picture"/>
          <p:cNvPicPr/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899900" y="115443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495300" y="868583"/>
            <a:ext cx="11243256" cy="5434885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 flipH="1">
            <a:off x="10133810" y="5447763"/>
            <a:ext cx="2058190" cy="141023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39" h="3695">
                <a:moveTo>
                  <a:pt x="0" y="0"/>
                </a:moveTo>
                <a:lnTo>
                  <a:pt x="748" y="0"/>
                </a:lnTo>
                <a:lnTo>
                  <a:pt x="748" y="55"/>
                </a:lnTo>
                <a:lnTo>
                  <a:pt x="3869" y="55"/>
                </a:lnTo>
                <a:lnTo>
                  <a:pt x="3869" y="0"/>
                </a:lnTo>
                <a:lnTo>
                  <a:pt x="4265" y="0"/>
                </a:lnTo>
                <a:lnTo>
                  <a:pt x="4265" y="151"/>
                </a:lnTo>
                <a:lnTo>
                  <a:pt x="4839" y="151"/>
                </a:lnTo>
                <a:lnTo>
                  <a:pt x="4839" y="3695"/>
                </a:lnTo>
                <a:lnTo>
                  <a:pt x="0" y="3695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25" name="图片 24" descr="u=1861325710,2455289763&amp;fm=26&amp;gp=0_meitu_1.jp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671910" y="3620027"/>
            <a:ext cx="7134225" cy="2438400"/>
          </a:xfrm>
          <a:prstGeom prst="rect">
            <a:avLst/>
          </a:prstGeom>
        </p:spPr>
      </p:pic>
      <p:sp>
        <p:nvSpPr>
          <p:cNvPr id="27" name="矩形 26"/>
          <p:cNvSpPr/>
          <p:nvPr>
            <p:custDataLst>
              <p:tags r:id="rId8"/>
            </p:custDataLst>
          </p:nvPr>
        </p:nvSpPr>
        <p:spPr>
          <a:xfrm>
            <a:off x="5845820" y="1498407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smtClean="0">
                <a:solidFill>
                  <a:srgbClr val="059BA3"/>
                </a:solidFill>
                <a:latin typeface="黑体" panose="02010609060101010101" charset="-122"/>
                <a:ea typeface="黑体" panose="02010609060101010101" charset="-122"/>
                <a:cs typeface=".黑体-韩语" panose="02000500000000000000" pitchFamily="2" charset="-122"/>
                <a:sym typeface="+mn-lt"/>
              </a:rPr>
              <a:t>接</a:t>
            </a:r>
            <a:endParaRPr lang="zh-CN" altLang="en-US" sz="5400"/>
          </a:p>
        </p:txBody>
      </p:sp>
      <p:sp>
        <p:nvSpPr>
          <p:cNvPr id="28" name="上箭头 27"/>
          <p:cNvSpPr/>
          <p:nvPr>
            <p:custDataLst>
              <p:tags r:id="rId9"/>
            </p:custDataLst>
          </p:nvPr>
        </p:nvSpPr>
        <p:spPr>
          <a:xfrm flipH="1">
            <a:off x="6204608" y="2501607"/>
            <a:ext cx="294968" cy="1017639"/>
          </a:xfrm>
          <a:prstGeom prst="upArrow">
            <a:avLst/>
          </a:prstGeom>
          <a:solidFill>
            <a:srgbClr val="A5C5DE"/>
          </a:solidFill>
          <a:ln>
            <a:solidFill>
              <a:srgbClr val="A5C5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>
            <p:custDataLst>
              <p:tags r:id="rId10"/>
            </p:custDataLst>
          </p:nvPr>
        </p:nvSpPr>
        <p:spPr>
          <a:xfrm>
            <a:off x="4503717" y="1513154"/>
            <a:ext cx="366638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rgbClr val="059BA3"/>
                </a:solidFill>
                <a:latin typeface="黑体" panose="02010609060101010101" charset="-122"/>
                <a:ea typeface="黑体" panose="02010609060101010101" charset="-122"/>
                <a:cs typeface=".黑体-韩语" panose="02000500000000000000" pitchFamily="2" charset="-122"/>
                <a:sym typeface="+mn-lt"/>
              </a:rPr>
              <a:t>一个  一个</a:t>
            </a:r>
            <a:endParaRPr lang="zh-CN" altLang="en-US" sz="5400" dirty="0"/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28" grpId="0" animBg="1"/>
      <p:bldP spid="2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495300" y="868583"/>
            <a:ext cx="11243256" cy="5434885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 flipH="1">
            <a:off x="10133810" y="5447763"/>
            <a:ext cx="2058190" cy="141023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39" h="3695">
                <a:moveTo>
                  <a:pt x="0" y="0"/>
                </a:moveTo>
                <a:lnTo>
                  <a:pt x="748" y="0"/>
                </a:lnTo>
                <a:lnTo>
                  <a:pt x="748" y="55"/>
                </a:lnTo>
                <a:lnTo>
                  <a:pt x="3869" y="55"/>
                </a:lnTo>
                <a:lnTo>
                  <a:pt x="3869" y="0"/>
                </a:lnTo>
                <a:lnTo>
                  <a:pt x="4265" y="0"/>
                </a:lnTo>
                <a:lnTo>
                  <a:pt x="4265" y="151"/>
                </a:lnTo>
                <a:lnTo>
                  <a:pt x="4839" y="151"/>
                </a:lnTo>
                <a:lnTo>
                  <a:pt x="4839" y="3695"/>
                </a:lnTo>
                <a:lnTo>
                  <a:pt x="0" y="3695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sp>
        <p:nvSpPr>
          <p:cNvPr id="25" name="文本框 24"/>
          <p:cNvSpPr txBox="1"/>
          <p:nvPr>
            <p:custDataLst>
              <p:tags r:id="rId6"/>
            </p:custDataLst>
          </p:nvPr>
        </p:nvSpPr>
        <p:spPr>
          <a:xfrm flipH="1">
            <a:off x="2049192" y="2660998"/>
            <a:ext cx="7834016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自由读小诗，借助拼音读正确、流利。</a:t>
            </a:r>
            <a:endParaRPr lang="en-US" altLang="zh-CN" sz="3200" dirty="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76"/>
          <p:cNvSpPr txBox="1"/>
          <p:nvPr>
            <p:custDataLst>
              <p:tags r:id="rId7"/>
            </p:custDataLst>
          </p:nvPr>
        </p:nvSpPr>
        <p:spPr>
          <a:xfrm>
            <a:off x="1390918" y="222252"/>
            <a:ext cx="2263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rgbClr val="059B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自读要求</a:t>
            </a:r>
            <a:endParaRPr lang="zh-CN" altLang="en-US" sz="3600" b="1" dirty="0">
              <a:solidFill>
                <a:srgbClr val="059B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495300" y="868583"/>
            <a:ext cx="11243256" cy="5434885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 flipH="1">
            <a:off x="10133810" y="5447763"/>
            <a:ext cx="2058190" cy="141023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39" h="3695">
                <a:moveTo>
                  <a:pt x="0" y="0"/>
                </a:moveTo>
                <a:lnTo>
                  <a:pt x="748" y="0"/>
                </a:lnTo>
                <a:lnTo>
                  <a:pt x="748" y="55"/>
                </a:lnTo>
                <a:lnTo>
                  <a:pt x="3869" y="55"/>
                </a:lnTo>
                <a:lnTo>
                  <a:pt x="3869" y="0"/>
                </a:lnTo>
                <a:lnTo>
                  <a:pt x="4265" y="0"/>
                </a:lnTo>
                <a:lnTo>
                  <a:pt x="4265" y="151"/>
                </a:lnTo>
                <a:lnTo>
                  <a:pt x="4839" y="151"/>
                </a:lnTo>
                <a:lnTo>
                  <a:pt x="4839" y="3695"/>
                </a:lnTo>
                <a:lnTo>
                  <a:pt x="0" y="3695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sp>
        <p:nvSpPr>
          <p:cNvPr id="25" name="TextBox 76"/>
          <p:cNvSpPr txBox="1"/>
          <p:nvPr>
            <p:custDataLst>
              <p:tags r:id="rId6"/>
            </p:custDataLst>
          </p:nvPr>
        </p:nvSpPr>
        <p:spPr>
          <a:xfrm>
            <a:off x="1283082" y="209292"/>
            <a:ext cx="2263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rgbClr val="059B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词语过关</a:t>
            </a:r>
            <a:endParaRPr lang="zh-CN" altLang="en-US" sz="3600" b="1" dirty="0">
              <a:solidFill>
                <a:srgbClr val="059B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7"/>
            </p:custDataLst>
          </p:nvPr>
        </p:nvSpPr>
        <p:spPr>
          <a:xfrm flipH="1">
            <a:off x="2689315" y="1514914"/>
            <a:ext cx="6714954" cy="265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接着  接力     一再  再见</a:t>
            </a:r>
            <a:endParaRPr lang="en-US" altLang="zh-CN" sz="3200" dirty="0" smtClean="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做事  做伴     有趣  趣事</a:t>
            </a:r>
            <a:endParaRPr lang="en-US" altLang="zh-CN" sz="3200" dirty="0" smtClean="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  这里     各自  各种各样</a:t>
            </a:r>
            <a:endParaRPr lang="en-US" altLang="zh-CN" sz="3200" dirty="0" smtClean="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睡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觉</a:t>
            </a:r>
            <a:r>
              <a:rPr lang="zh-CN" altLang="en-US" sz="3200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伙伴     也是</a:t>
            </a:r>
            <a:endParaRPr lang="en-US" altLang="zh-CN" sz="3200" dirty="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2"/>
          <p:cNvSpPr txBox="1"/>
          <p:nvPr>
            <p:custDataLst>
              <p:tags r:id="rId8"/>
            </p:custDataLst>
          </p:nvPr>
        </p:nvSpPr>
        <p:spPr>
          <a:xfrm>
            <a:off x="2957005" y="4792524"/>
            <a:ext cx="589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觉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左大括号 28"/>
          <p:cNvSpPr/>
          <p:nvPr>
            <p:custDataLst>
              <p:tags r:id="rId9"/>
            </p:custDataLst>
          </p:nvPr>
        </p:nvSpPr>
        <p:spPr>
          <a:xfrm>
            <a:off x="3502695" y="4513943"/>
            <a:ext cx="256505" cy="1340464"/>
          </a:xfrm>
          <a:prstGeom prst="leftBrace">
            <a:avLst/>
          </a:prstGeom>
          <a:noFill/>
          <a:ln>
            <a:solidFill>
              <a:srgbClr val="5C34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4"/>
          <p:cNvSpPr txBox="1"/>
          <p:nvPr>
            <p:custDataLst>
              <p:tags r:id="rId10"/>
            </p:custDataLst>
          </p:nvPr>
        </p:nvSpPr>
        <p:spPr>
          <a:xfrm>
            <a:off x="3915650" y="4364821"/>
            <a:ext cx="42622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err="1" smtClean="0">
                <a:latin typeface="宋体" panose="02010600030101010101" pitchFamily="2" charset="-122"/>
                <a:ea typeface="宋体" panose="02010600030101010101" pitchFamily="2" charset="-122"/>
              </a:rPr>
              <a:t>ji</a:t>
            </a:r>
            <a:r>
              <a:rPr lang="zh-CN" altLang="zh-CN" sz="3200" smtClean="0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3200" smtClean="0">
                <a:latin typeface="宋体" panose="02010600030101010101" pitchFamily="2" charset="-122"/>
                <a:ea typeface="宋体" panose="02010600030101010101" pitchFamily="2" charset="-122"/>
              </a:rPr>
              <a:t>o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睡觉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err="1">
                <a:latin typeface="宋体" panose="02010600030101010101" pitchFamily="2" charset="-122"/>
                <a:ea typeface="宋体" panose="02010600030101010101" pitchFamily="2" charset="-122"/>
              </a:rPr>
              <a:t>ju</a:t>
            </a:r>
            <a:r>
              <a:rPr lang="zh-CN" altLang="zh-CN" sz="3200" smtClean="0">
                <a:latin typeface="宋体" panose="02010600030101010101" pitchFamily="2" charset="-122"/>
                <a:ea typeface="宋体" panose="02010600030101010101" pitchFamily="2" charset="-122"/>
              </a:rPr>
              <a:t>é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感觉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  <p:bldP spid="29" grpId="0" animBg="1"/>
      <p:bldP spid="30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377313" y="912829"/>
            <a:ext cx="11243256" cy="5434885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 flipH="1">
            <a:off x="10133810" y="5447763"/>
            <a:ext cx="2058190" cy="141023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39" h="3695">
                <a:moveTo>
                  <a:pt x="0" y="0"/>
                </a:moveTo>
                <a:lnTo>
                  <a:pt x="748" y="0"/>
                </a:lnTo>
                <a:lnTo>
                  <a:pt x="748" y="55"/>
                </a:lnTo>
                <a:lnTo>
                  <a:pt x="3869" y="55"/>
                </a:lnTo>
                <a:lnTo>
                  <a:pt x="3869" y="0"/>
                </a:lnTo>
                <a:lnTo>
                  <a:pt x="4265" y="0"/>
                </a:lnTo>
                <a:lnTo>
                  <a:pt x="4265" y="151"/>
                </a:lnTo>
                <a:lnTo>
                  <a:pt x="4839" y="151"/>
                </a:lnTo>
                <a:lnTo>
                  <a:pt x="4839" y="3695"/>
                </a:lnTo>
                <a:lnTo>
                  <a:pt x="0" y="3695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1190966" y="1759879"/>
            <a:ext cx="100007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不过，回家睡着了，倒可以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做各种各样的梦呢！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正和小伙伴们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玩着跳房子，操场上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却响起了上课铃声。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495300" y="868583"/>
            <a:ext cx="11243256" cy="5434885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 flipH="1">
            <a:off x="10133810" y="5447763"/>
            <a:ext cx="2058190" cy="141023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39" h="3695">
                <a:moveTo>
                  <a:pt x="0" y="0"/>
                </a:moveTo>
                <a:lnTo>
                  <a:pt x="748" y="0"/>
                </a:lnTo>
                <a:lnTo>
                  <a:pt x="748" y="55"/>
                </a:lnTo>
                <a:lnTo>
                  <a:pt x="3869" y="55"/>
                </a:lnTo>
                <a:lnTo>
                  <a:pt x="3869" y="0"/>
                </a:lnTo>
                <a:lnTo>
                  <a:pt x="4265" y="0"/>
                </a:lnTo>
                <a:lnTo>
                  <a:pt x="4265" y="151"/>
                </a:lnTo>
                <a:lnTo>
                  <a:pt x="4839" y="151"/>
                </a:lnTo>
                <a:lnTo>
                  <a:pt x="4839" y="3695"/>
                </a:lnTo>
                <a:lnTo>
                  <a:pt x="0" y="3695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sp>
        <p:nvSpPr>
          <p:cNvPr id="25" name="TextBox 76"/>
          <p:cNvSpPr txBox="1"/>
          <p:nvPr>
            <p:custDataLst>
              <p:tags r:id="rId6"/>
            </p:custDataLst>
          </p:nvPr>
        </p:nvSpPr>
        <p:spPr>
          <a:xfrm>
            <a:off x="1369463" y="234646"/>
            <a:ext cx="2263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smtClean="0">
                <a:solidFill>
                  <a:srgbClr val="059B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第一小节</a:t>
            </a:r>
            <a:endParaRPr lang="zh-CN" altLang="en-US" sz="3600" b="1">
              <a:solidFill>
                <a:srgbClr val="059B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7"/>
            </p:custDataLst>
          </p:nvPr>
        </p:nvSpPr>
        <p:spPr>
          <a:xfrm flipH="1">
            <a:off x="2990292" y="1609063"/>
            <a:ext cx="671495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月夜，正玩着踩影子，</a:t>
            </a:r>
            <a:b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就听大人叫着：“快回家睡觉！”</a:t>
            </a:r>
            <a:b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唉，我好想再多玩一会儿啊。</a:t>
            </a:r>
            <a:b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不过，回家睡着了，</a:t>
            </a:r>
            <a:b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倒可以做各种各样的梦呢！</a:t>
            </a:r>
            <a:endParaRPr lang="en-US" altLang="zh-CN" sz="3200" dirty="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2"/>
          <p:cNvSpPr txBox="1"/>
          <p:nvPr>
            <p:custDataLst>
              <p:tags r:id="rId8"/>
            </p:custDataLst>
          </p:nvPr>
        </p:nvSpPr>
        <p:spPr>
          <a:xfrm>
            <a:off x="2533683" y="1756888"/>
            <a:ext cx="560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3"/>
          <p:cNvSpPr txBox="1"/>
          <p:nvPr>
            <p:custDataLst>
              <p:tags r:id="rId9"/>
            </p:custDataLst>
          </p:nvPr>
        </p:nvSpPr>
        <p:spPr>
          <a:xfrm>
            <a:off x="2549729" y="3958128"/>
            <a:ext cx="560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4"/>
          <p:cNvSpPr txBox="1"/>
          <p:nvPr>
            <p:custDataLst>
              <p:tags r:id="rId10"/>
            </p:custDataLst>
          </p:nvPr>
        </p:nvSpPr>
        <p:spPr>
          <a:xfrm>
            <a:off x="2518700" y="3223808"/>
            <a:ext cx="560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  <p:bldP spid="29" grpId="0" build="p"/>
      <p:bldP spid="3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495300" y="545691"/>
            <a:ext cx="11243256" cy="5757778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5874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sp>
        <p:nvSpPr>
          <p:cNvPr id="25" name="文本框 28"/>
          <p:cNvSpPr txBox="1"/>
          <p:nvPr>
            <p:custDataLst>
              <p:tags r:id="rId4"/>
            </p:custDataLst>
          </p:nvPr>
        </p:nvSpPr>
        <p:spPr>
          <a:xfrm flipH="1">
            <a:off x="2916549" y="4779966"/>
            <a:ext cx="67149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月夜，正玩着踩影子，</a:t>
            </a:r>
            <a:endParaRPr lang="en-US" altLang="zh-CN" sz="320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 descr="笑脸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6902246" y="4901572"/>
            <a:ext cx="472870" cy="531211"/>
          </a:xfrm>
          <a:prstGeom prst="rect">
            <a:avLst/>
          </a:prstGeom>
        </p:spPr>
      </p:pic>
      <p:pic>
        <p:nvPicPr>
          <p:cNvPr id="28" name="图片 27" descr="踩影子.jp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2606689" y="733166"/>
            <a:ext cx="7092831" cy="3901057"/>
          </a:xfrm>
          <a:prstGeom prst="rect">
            <a:avLst/>
          </a:prstGeom>
        </p:spPr>
      </p:pic>
      <p:sp>
        <p:nvSpPr>
          <p:cNvPr id="29" name="矩形 28"/>
          <p:cNvSpPr/>
          <p:nvPr>
            <p:custDataLst>
              <p:tags r:id="rId9"/>
            </p:custDataLst>
          </p:nvPr>
        </p:nvSpPr>
        <p:spPr>
          <a:xfrm>
            <a:off x="2945069" y="5618825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就听大人叫着：“快回家睡觉！”</a:t>
            </a:r>
            <a:endParaRPr lang="zh-CN" altLang="en-US" sz="3200"/>
          </a:p>
        </p:txBody>
      </p:sp>
      <p:pic>
        <p:nvPicPr>
          <p:cNvPr id="30" name="图片 29" descr="哭脸.jpeg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email"/>
          <a:stretch>
            <a:fillRect/>
          </a:stretch>
        </p:blipFill>
        <p:spPr>
          <a:xfrm>
            <a:off x="8996516" y="5562601"/>
            <a:ext cx="703005" cy="70300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495300" y="868583"/>
            <a:ext cx="11243256" cy="5434885"/>
          </a:xfrm>
          <a:prstGeom prst="roundRect">
            <a:avLst/>
          </a:prstGeom>
          <a:solidFill>
            <a:schemeClr val="bg1"/>
          </a:solidFill>
          <a:ln w="76200"/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预览图_千图网_编号268639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-77282"/>
            <a:ext cx="1390918" cy="1105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37" h="3526">
                <a:moveTo>
                  <a:pt x="0" y="0"/>
                </a:moveTo>
                <a:lnTo>
                  <a:pt x="4437" y="0"/>
                </a:lnTo>
                <a:lnTo>
                  <a:pt x="4437" y="3527"/>
                </a:lnTo>
                <a:lnTo>
                  <a:pt x="0" y="3527"/>
                </a:lnTo>
                <a:lnTo>
                  <a:pt x="0" y="3498"/>
                </a:lnTo>
                <a:lnTo>
                  <a:pt x="24" y="3498"/>
                </a:lnTo>
                <a:cubicBezTo>
                  <a:pt x="350" y="3489"/>
                  <a:pt x="627" y="3445"/>
                  <a:pt x="768" y="3331"/>
                </a:cubicBezTo>
                <a:lnTo>
                  <a:pt x="960" y="1619"/>
                </a:lnTo>
                <a:lnTo>
                  <a:pt x="0" y="1172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8000" endPos="0" dist="25400" dir="5400000" sy="-100000" algn="bl" rotWithShape="0"/>
          </a:effectLst>
        </p:spPr>
      </p:pic>
      <p:sp>
        <p:nvSpPr>
          <p:cNvPr id="25" name="文本框 24"/>
          <p:cNvSpPr txBox="1"/>
          <p:nvPr>
            <p:custDataLst>
              <p:tags r:id="rId4"/>
            </p:custDataLst>
          </p:nvPr>
        </p:nvSpPr>
        <p:spPr>
          <a:xfrm flipH="1">
            <a:off x="2977200" y="1609200"/>
            <a:ext cx="6714954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月夜，正玩着踩影子，</a:t>
            </a:r>
            <a:b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就听大人叫着：“快回家睡觉！”</a:t>
            </a:r>
            <a:b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唉，我好想</a:t>
            </a:r>
            <a:r>
              <a:rPr lang="zh-CN" altLang="en-US" sz="3200" b="1" smtClean="0">
                <a:solidFill>
                  <a:srgbClr val="5C34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多玩一会儿啊。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云形标注 25"/>
          <p:cNvSpPr/>
          <p:nvPr>
            <p:custDataLst>
              <p:tags r:id="rId5"/>
            </p:custDataLst>
          </p:nvPr>
        </p:nvSpPr>
        <p:spPr>
          <a:xfrm flipH="1">
            <a:off x="5652673" y="3892741"/>
            <a:ext cx="1854785" cy="1327355"/>
          </a:xfrm>
          <a:prstGeom prst="cloudCallout">
            <a:avLst>
              <a:gd name="adj1" fmla="val 62218"/>
              <a:gd name="adj2" fmla="val -59853"/>
            </a:avLst>
          </a:prstGeom>
          <a:noFill/>
          <a:ln>
            <a:solidFill>
              <a:srgbClr val="5C34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>
            <p:custDataLst>
              <p:tags r:id="rId6"/>
            </p:custDataLst>
          </p:nvPr>
        </p:nvSpPr>
        <p:spPr>
          <a:xfrm>
            <a:off x="5855639" y="4142550"/>
            <a:ext cx="16518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第二次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 descr="笑脸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7020233" y="1762275"/>
            <a:ext cx="472870" cy="531211"/>
          </a:xfrm>
          <a:prstGeom prst="rect">
            <a:avLst/>
          </a:prstGeom>
        </p:spPr>
      </p:pic>
      <p:pic>
        <p:nvPicPr>
          <p:cNvPr id="29" name="图片 28" descr="哭脸.jpe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8701548" y="2968995"/>
            <a:ext cx="703005" cy="70300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ags/tag1.xml><?xml version="1.0" encoding="utf-8"?>
<p:tagLst xmlns:p="http://schemas.openxmlformats.org/presentationml/2006/main">
  <p:tag name="AS_UNIQUEID" val="1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AS_UNIQUEID" val="1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0.xml><?xml version="1.0" encoding="utf-8"?>
<p:tagLst xmlns:p="http://schemas.openxmlformats.org/presentationml/2006/main">
  <p:tag name="AS_UNIQUEID" val="28"/>
</p:tagLst>
</file>

<file path=ppt/tags/tag10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02.xml><?xml version="1.0" encoding="utf-8"?>
<p:tagLst xmlns:p="http://schemas.openxmlformats.org/presentationml/2006/main">
  <p:tag name="AS_UNIQUEID" val="30"/>
</p:tagLst>
</file>

<file path=ppt/tags/tag103.xml><?xml version="1.0" encoding="utf-8"?>
<p:tagLst xmlns:p="http://schemas.openxmlformats.org/presentationml/2006/main">
  <p:tag name="AS_UNIQUEID" val="31"/>
</p:tagLst>
</file>

<file path=ppt/tags/tag104.xml><?xml version="1.0" encoding="utf-8"?>
<p:tagLst xmlns:p="http://schemas.openxmlformats.org/presentationml/2006/main">
  <p:tag name="AS_UNIQUEID" val="32"/>
</p:tagLst>
</file>

<file path=ppt/tags/tag105.xml><?xml version="1.0" encoding="utf-8"?>
<p:tagLst xmlns:p="http://schemas.openxmlformats.org/presentationml/2006/main">
  <p:tag name="AS_UNIQUEID" val="33"/>
</p:tagLst>
</file>

<file path=ppt/tags/tag106.xml><?xml version="1.0" encoding="utf-8"?>
<p:tagLst xmlns:p="http://schemas.openxmlformats.org/presentationml/2006/main">
  <p:tag name="AS_UNIQUEID" val="34"/>
</p:tagLst>
</file>

<file path=ppt/tags/tag107.xml><?xml version="1.0" encoding="utf-8"?>
<p:tagLst xmlns:p="http://schemas.openxmlformats.org/presentationml/2006/main">
  <p:tag name="AS_UNIQUEID" val="35"/>
</p:tagLst>
</file>

<file path=ppt/tags/tag108.xml><?xml version="1.0" encoding="utf-8"?>
<p:tagLst xmlns:p="http://schemas.openxmlformats.org/presentationml/2006/main">
  <p:tag name="AS_UNIQUEID" val="36"/>
</p:tagLst>
</file>

<file path=ppt/tags/tag109.xml><?xml version="1.0" encoding="utf-8"?>
<p:tagLst xmlns:p="http://schemas.openxmlformats.org/presentationml/2006/main">
  <p:tag name="AS_UNIQUEID" val="37"/>
</p:tagLst>
</file>

<file path=ppt/tags/tag11.xml><?xml version="1.0" encoding="utf-8"?>
<p:tagLst xmlns:p="http://schemas.openxmlformats.org/presentationml/2006/main">
  <p:tag name="AS_UNIQUEID" val="1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11.xml><?xml version="1.0" encoding="utf-8"?>
<p:tagLst xmlns:p="http://schemas.openxmlformats.org/presentationml/2006/main">
  <p:tag name="AS_UNIQUEID" val="39"/>
</p:tagLst>
</file>

<file path=ppt/tags/tag112.xml><?xml version="1.0" encoding="utf-8"?>
<p:tagLst xmlns:p="http://schemas.openxmlformats.org/presentationml/2006/main">
  <p:tag name="AS_UNIQUEID" val="40"/>
</p:tagLst>
</file>

<file path=ppt/tags/tag113.xml><?xml version="1.0" encoding="utf-8"?>
<p:tagLst xmlns:p="http://schemas.openxmlformats.org/presentationml/2006/main">
  <p:tag name="AS_UNIQUEID" val="41"/>
</p:tagLst>
</file>

<file path=ppt/tags/tag114.xml><?xml version="1.0" encoding="utf-8"?>
<p:tagLst xmlns:p="http://schemas.openxmlformats.org/presentationml/2006/main">
  <p:tag name="AS_UNIQUEID" val="42"/>
</p:tagLst>
</file>

<file path=ppt/tags/tag115.xml><?xml version="1.0" encoding="utf-8"?>
<p:tagLst xmlns:p="http://schemas.openxmlformats.org/presentationml/2006/main">
  <p:tag name="AS_UNIQUEID" val="43"/>
</p:tagLst>
</file>

<file path=ppt/tags/tag116.xml><?xml version="1.0" encoding="utf-8"?>
<p:tagLst xmlns:p="http://schemas.openxmlformats.org/presentationml/2006/main">
  <p:tag name="AS_UNIQUEID" val="44"/>
</p:tagLst>
</file>

<file path=ppt/tags/tag117.xml><?xml version="1.0" encoding="utf-8"?>
<p:tagLst xmlns:p="http://schemas.openxmlformats.org/presentationml/2006/main">
  <p:tag name="AS_UNIQUEID" val="45"/>
</p:tagLst>
</file>

<file path=ppt/tags/tag11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19.xml><?xml version="1.0" encoding="utf-8"?>
<p:tagLst xmlns:p="http://schemas.openxmlformats.org/presentationml/2006/main">
  <p:tag name="AS_UNIQUEID" val="47"/>
</p:tagLst>
</file>

<file path=ppt/tags/tag12.xml><?xml version="1.0" encoding="utf-8"?>
<p:tagLst xmlns:p="http://schemas.openxmlformats.org/presentationml/2006/main">
  <p:tag name="AS_UNIQUEID" val="1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AS_UNIQUEID" val="48"/>
</p:tagLst>
</file>

<file path=ppt/tags/tag121.xml><?xml version="1.0" encoding="utf-8"?>
<p:tagLst xmlns:p="http://schemas.openxmlformats.org/presentationml/2006/main">
  <p:tag name="AS_UNIQUEID" val="49"/>
</p:tagLst>
</file>

<file path=ppt/tags/tag122.xml><?xml version="1.0" encoding="utf-8"?>
<p:tagLst xmlns:p="http://schemas.openxmlformats.org/presentationml/2006/main">
  <p:tag name="AS_UNIQUEID" val="50"/>
</p:tagLst>
</file>

<file path=ppt/tags/tag123.xml><?xml version="1.0" encoding="utf-8"?>
<p:tagLst xmlns:p="http://schemas.openxmlformats.org/presentationml/2006/main">
  <p:tag name="AS_UNIQUEID" val="51"/>
</p:tagLst>
</file>

<file path=ppt/tags/tag124.xml><?xml version="1.0" encoding="utf-8"?>
<p:tagLst xmlns:p="http://schemas.openxmlformats.org/presentationml/2006/main">
  <p:tag name="AS_UNIQUEID" val="52"/>
</p:tagLst>
</file>

<file path=ppt/tags/tag125.xml><?xml version="1.0" encoding="utf-8"?>
<p:tagLst xmlns:p="http://schemas.openxmlformats.org/presentationml/2006/main">
  <p:tag name="AS_UNIQUEID" val="53"/>
</p:tagLst>
</file>

<file path=ppt/tags/tag12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27.xml><?xml version="1.0" encoding="utf-8"?>
<p:tagLst xmlns:p="http://schemas.openxmlformats.org/presentationml/2006/main">
  <p:tag name="AS_UNIQUEID" val="55"/>
</p:tagLst>
</file>

<file path=ppt/tags/tag128.xml><?xml version="1.0" encoding="utf-8"?>
<p:tagLst xmlns:p="http://schemas.openxmlformats.org/presentationml/2006/main">
  <p:tag name="AS_UNIQUEID" val="56"/>
</p:tagLst>
</file>

<file path=ppt/tags/tag129.xml><?xml version="1.0" encoding="utf-8"?>
<p:tagLst xmlns:p="http://schemas.openxmlformats.org/presentationml/2006/main">
  <p:tag name="AS_UNIQUEID" val="57"/>
</p:tagLst>
</file>

<file path=ppt/tags/tag13.xml><?xml version="1.0" encoding="utf-8"?>
<p:tagLst xmlns:p="http://schemas.openxmlformats.org/presentationml/2006/main">
  <p:tag name="AS_UNIQUEID" val="1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30.xml><?xml version="1.0" encoding="utf-8"?>
<p:tagLst xmlns:p="http://schemas.openxmlformats.org/presentationml/2006/main">
  <p:tag name="AS_UNIQUEID" val="58"/>
</p:tagLst>
</file>

<file path=ppt/tags/tag131.xml><?xml version="1.0" encoding="utf-8"?>
<p:tagLst xmlns:p="http://schemas.openxmlformats.org/presentationml/2006/main">
  <p:tag name="AS_UNIQUEID" val="59"/>
</p:tagLst>
</file>

<file path=ppt/tags/tag132.xml><?xml version="1.0" encoding="utf-8"?>
<p:tagLst xmlns:p="http://schemas.openxmlformats.org/presentationml/2006/main">
  <p:tag name="AS_UNIQUEID" val="60"/>
</p:tagLst>
</file>

<file path=ppt/tags/tag13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34.xml><?xml version="1.0" encoding="utf-8"?>
<p:tagLst xmlns:p="http://schemas.openxmlformats.org/presentationml/2006/main">
  <p:tag name="AS_UNIQUEID" val="62"/>
</p:tagLst>
</file>

<file path=ppt/tags/tag135.xml><?xml version="1.0" encoding="utf-8"?>
<p:tagLst xmlns:p="http://schemas.openxmlformats.org/presentationml/2006/main">
  <p:tag name="AS_UNIQUEID" val="63"/>
</p:tagLst>
</file>

<file path=ppt/tags/tag136.xml><?xml version="1.0" encoding="utf-8"?>
<p:tagLst xmlns:p="http://schemas.openxmlformats.org/presentationml/2006/main">
  <p:tag name="AS_UNIQUEID" val="64"/>
</p:tagLst>
</file>

<file path=ppt/tags/tag137.xml><?xml version="1.0" encoding="utf-8"?>
<p:tagLst xmlns:p="http://schemas.openxmlformats.org/presentationml/2006/main">
  <p:tag name="AS_UNIQUEID" val="65"/>
</p:tagLst>
</file>

<file path=ppt/tags/tag138.xml><?xml version="1.0" encoding="utf-8"?>
<p:tagLst xmlns:p="http://schemas.openxmlformats.org/presentationml/2006/main">
  <p:tag name="AS_UNIQUEID" val="66"/>
</p:tagLst>
</file>

<file path=ppt/tags/tag139.xml><?xml version="1.0" encoding="utf-8"?>
<p:tagLst xmlns:p="http://schemas.openxmlformats.org/presentationml/2006/main">
  <p:tag name="AS_UNIQUEID" val="67"/>
</p:tagLst>
</file>

<file path=ppt/tags/tag14.xml><?xml version="1.0" encoding="utf-8"?>
<p:tagLst xmlns:p="http://schemas.openxmlformats.org/presentationml/2006/main">
  <p:tag name="AS_UNIQUEID" val="1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0.xml><?xml version="1.0" encoding="utf-8"?>
<p:tagLst xmlns:p="http://schemas.openxmlformats.org/presentationml/2006/main">
  <p:tag name="AS_UNIQUEID" val="68"/>
</p:tagLst>
</file>

<file path=ppt/tags/tag141.xml><?xml version="1.0" encoding="utf-8"?>
<p:tagLst xmlns:p="http://schemas.openxmlformats.org/presentationml/2006/main">
  <p:tag name="AS_UNIQUEID" val="69"/>
</p:tagLst>
</file>

<file path=ppt/tags/tag142.xml><?xml version="1.0" encoding="utf-8"?>
<p:tagLst xmlns:p="http://schemas.openxmlformats.org/presentationml/2006/main">
  <p:tag name="AS_UNIQUEID" val="70"/>
</p:tagLst>
</file>

<file path=ppt/tags/tag14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44.xml><?xml version="1.0" encoding="utf-8"?>
<p:tagLst xmlns:p="http://schemas.openxmlformats.org/presentationml/2006/main">
  <p:tag name="AS_UNIQUEID" val="72"/>
</p:tagLst>
</file>

<file path=ppt/tags/tag145.xml><?xml version="1.0" encoding="utf-8"?>
<p:tagLst xmlns:p="http://schemas.openxmlformats.org/presentationml/2006/main">
  <p:tag name="AS_UNIQUEID" val="73"/>
</p:tagLst>
</file>

<file path=ppt/tags/tag146.xml><?xml version="1.0" encoding="utf-8"?>
<p:tagLst xmlns:p="http://schemas.openxmlformats.org/presentationml/2006/main">
  <p:tag name="AS_UNIQUEID" val="74"/>
</p:tagLst>
</file>

<file path=ppt/tags/tag147.xml><?xml version="1.0" encoding="utf-8"?>
<p:tagLst xmlns:p="http://schemas.openxmlformats.org/presentationml/2006/main">
  <p:tag name="AS_UNIQUEID" val="75"/>
</p:tagLst>
</file>

<file path=ppt/tags/tag148.xml><?xml version="1.0" encoding="utf-8"?>
<p:tagLst xmlns:p="http://schemas.openxmlformats.org/presentationml/2006/main">
  <p:tag name="AS_UNIQUEID" val="76"/>
</p:tagLst>
</file>

<file path=ppt/tags/tag149.xml><?xml version="1.0" encoding="utf-8"?>
<p:tagLst xmlns:p="http://schemas.openxmlformats.org/presentationml/2006/main">
  <p:tag name="AS_UNIQUEID" val="77"/>
</p:tagLst>
</file>

<file path=ppt/tags/tag15.xml><?xml version="1.0" encoding="utf-8"?>
<p:tagLst xmlns:p="http://schemas.openxmlformats.org/presentationml/2006/main">
  <p:tag name="AS_UNIQUEID" val="1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50.xml><?xml version="1.0" encoding="utf-8"?>
<p:tagLst xmlns:p="http://schemas.openxmlformats.org/presentationml/2006/main">
  <p:tag name="AS_UNIQUEID" val="78"/>
</p:tagLst>
</file>

<file path=ppt/tags/tag15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52.xml><?xml version="1.0" encoding="utf-8"?>
<p:tagLst xmlns:p="http://schemas.openxmlformats.org/presentationml/2006/main">
  <p:tag name="AS_UNIQUEID" val="80"/>
</p:tagLst>
</file>

<file path=ppt/tags/tag153.xml><?xml version="1.0" encoding="utf-8"?>
<p:tagLst xmlns:p="http://schemas.openxmlformats.org/presentationml/2006/main">
  <p:tag name="AS_UNIQUEID" val="81"/>
</p:tagLst>
</file>

<file path=ppt/tags/tag154.xml><?xml version="1.0" encoding="utf-8"?>
<p:tagLst xmlns:p="http://schemas.openxmlformats.org/presentationml/2006/main">
  <p:tag name="AS_UNIQUEID" val="82"/>
</p:tagLst>
</file>

<file path=ppt/tags/tag155.xml><?xml version="1.0" encoding="utf-8"?>
<p:tagLst xmlns:p="http://schemas.openxmlformats.org/presentationml/2006/main">
  <p:tag name="AS_UNIQUEID" val="83"/>
</p:tagLst>
</file>

<file path=ppt/tags/tag156.xml><?xml version="1.0" encoding="utf-8"?>
<p:tagLst xmlns:p="http://schemas.openxmlformats.org/presentationml/2006/main">
  <p:tag name="AS_UNIQUEID" val="84"/>
</p:tagLst>
</file>

<file path=ppt/tags/tag15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58.xml><?xml version="1.0" encoding="utf-8"?>
<p:tagLst xmlns:p="http://schemas.openxmlformats.org/presentationml/2006/main">
  <p:tag name="AS_UNIQUEID" val="86"/>
</p:tagLst>
</file>

<file path=ppt/tags/tag159.xml><?xml version="1.0" encoding="utf-8"?>
<p:tagLst xmlns:p="http://schemas.openxmlformats.org/presentationml/2006/main">
  <p:tag name="AS_UNIQUEID" val="87"/>
</p:tagLst>
</file>

<file path=ppt/tags/tag16.xml><?xml version="1.0" encoding="utf-8"?>
<p:tagLst xmlns:p="http://schemas.openxmlformats.org/presentationml/2006/main">
  <p:tag name="AS_UNIQUEID" val="1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AS_UNIQUEID" val="88"/>
</p:tagLst>
</file>

<file path=ppt/tags/tag161.xml><?xml version="1.0" encoding="utf-8"?>
<p:tagLst xmlns:p="http://schemas.openxmlformats.org/presentationml/2006/main">
  <p:tag name="AS_UNIQUEID" val="89"/>
</p:tagLst>
</file>

<file path=ppt/tags/tag162.xml><?xml version="1.0" encoding="utf-8"?>
<p:tagLst xmlns:p="http://schemas.openxmlformats.org/presentationml/2006/main">
  <p:tag name="AS_UNIQUEID" val="90"/>
</p:tagLst>
</file>

<file path=ppt/tags/tag163.xml><?xml version="1.0" encoding="utf-8"?>
<p:tagLst xmlns:p="http://schemas.openxmlformats.org/presentationml/2006/main">
  <p:tag name="AS_UNIQUEID" val="91"/>
</p:tagLst>
</file>

<file path=ppt/tags/tag164.xml><?xml version="1.0" encoding="utf-8"?>
<p:tagLst xmlns:p="http://schemas.openxmlformats.org/presentationml/2006/main">
  <p:tag name="AS_UNIQUEID" val="92"/>
</p:tagLst>
</file>

<file path=ppt/tags/tag165.xml><?xml version="1.0" encoding="utf-8"?>
<p:tagLst xmlns:p="http://schemas.openxmlformats.org/presentationml/2006/main">
  <p:tag name="AS_UNIQUEID" val="93"/>
</p:tagLst>
</file>

<file path=ppt/tags/tag16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67.xml><?xml version="1.0" encoding="utf-8"?>
<p:tagLst xmlns:p="http://schemas.openxmlformats.org/presentationml/2006/main">
  <p:tag name="AS_UNIQUEID" val="95"/>
</p:tagLst>
</file>

<file path=ppt/tags/tag168.xml><?xml version="1.0" encoding="utf-8"?>
<p:tagLst xmlns:p="http://schemas.openxmlformats.org/presentationml/2006/main">
  <p:tag name="AS_UNIQUEID" val="96"/>
</p:tagLst>
</file>

<file path=ppt/tags/tag169.xml><?xml version="1.0" encoding="utf-8"?>
<p:tagLst xmlns:p="http://schemas.openxmlformats.org/presentationml/2006/main">
  <p:tag name="AS_UNIQUEID" val="97"/>
</p:tagLst>
</file>

<file path=ppt/tags/tag17.xml><?xml version="1.0" encoding="utf-8"?>
<p:tagLst xmlns:p="http://schemas.openxmlformats.org/presentationml/2006/main">
  <p:tag name="AS_UNIQUEID" val="1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AS_UNIQUEID" val="98"/>
</p:tagLst>
</file>

<file path=ppt/tags/tag171.xml><?xml version="1.0" encoding="utf-8"?>
<p:tagLst xmlns:p="http://schemas.openxmlformats.org/presentationml/2006/main">
  <p:tag name="AS_UNIQUEID" val="99"/>
</p:tagLst>
</file>

<file path=ppt/tags/tag17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73.xml><?xml version="1.0" encoding="utf-8"?>
<p:tagLst xmlns:p="http://schemas.openxmlformats.org/presentationml/2006/main">
  <p:tag name="AS_UNIQUEID" val="101"/>
</p:tagLst>
</file>

<file path=ppt/tags/tag174.xml><?xml version="1.0" encoding="utf-8"?>
<p:tagLst xmlns:p="http://schemas.openxmlformats.org/presentationml/2006/main">
  <p:tag name="AS_UNIQUEID" val="102"/>
</p:tagLst>
</file>

<file path=ppt/tags/tag175.xml><?xml version="1.0" encoding="utf-8"?>
<p:tagLst xmlns:p="http://schemas.openxmlformats.org/presentationml/2006/main">
  <p:tag name="AS_UNIQUEID" val="103"/>
</p:tagLst>
</file>

<file path=ppt/tags/tag176.xml><?xml version="1.0" encoding="utf-8"?>
<p:tagLst xmlns:p="http://schemas.openxmlformats.org/presentationml/2006/main">
  <p:tag name="AS_UNIQUEID" val="104"/>
</p:tagLst>
</file>

<file path=ppt/tags/tag177.xml><?xml version="1.0" encoding="utf-8"?>
<p:tagLst xmlns:p="http://schemas.openxmlformats.org/presentationml/2006/main">
  <p:tag name="AS_UNIQUEID" val="105"/>
</p:tagLst>
</file>

<file path=ppt/tags/tag17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79.xml><?xml version="1.0" encoding="utf-8"?>
<p:tagLst xmlns:p="http://schemas.openxmlformats.org/presentationml/2006/main">
  <p:tag name="AS_UNIQUEID" val="107"/>
</p:tagLst>
</file>

<file path=ppt/tags/tag18.xml><?xml version="1.0" encoding="utf-8"?>
<p:tagLst xmlns:p="http://schemas.openxmlformats.org/presentationml/2006/main">
  <p:tag name="AS_UNIQUEID" val="2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AS_UNIQUEID" val="108"/>
</p:tagLst>
</file>

<file path=ppt/tags/tag181.xml><?xml version="1.0" encoding="utf-8"?>
<p:tagLst xmlns:p="http://schemas.openxmlformats.org/presentationml/2006/main">
  <p:tag name="AS_UNIQUEID" val="109"/>
</p:tagLst>
</file>

<file path=ppt/tags/tag182.xml><?xml version="1.0" encoding="utf-8"?>
<p:tagLst xmlns:p="http://schemas.openxmlformats.org/presentationml/2006/main">
  <p:tag name="AS_UNIQUEID" val="110"/>
</p:tagLst>
</file>

<file path=ppt/tags/tag183.xml><?xml version="1.0" encoding="utf-8"?>
<p:tagLst xmlns:p="http://schemas.openxmlformats.org/presentationml/2006/main">
  <p:tag name="AS_UNIQUEID" val="111"/>
</p:tagLst>
</file>

<file path=ppt/tags/tag184.xml><?xml version="1.0" encoding="utf-8"?>
<p:tagLst xmlns:p="http://schemas.openxmlformats.org/presentationml/2006/main">
  <p:tag name="AS_UNIQUEID" val="112"/>
</p:tagLst>
</file>

<file path=ppt/tags/tag185.xml><?xml version="1.0" encoding="utf-8"?>
<p:tagLst xmlns:p="http://schemas.openxmlformats.org/presentationml/2006/main">
  <p:tag name="AS_UNIQUEID" val="113"/>
</p:tagLst>
</file>

<file path=ppt/tags/tag186.xml><?xml version="1.0" encoding="utf-8"?>
<p:tagLst xmlns:p="http://schemas.openxmlformats.org/presentationml/2006/main">
  <p:tag name="AS_UNIQUEID" val="114"/>
</p:tagLst>
</file>

<file path=ppt/tags/tag187.xml><?xml version="1.0" encoding="utf-8"?>
<p:tagLst xmlns:p="http://schemas.openxmlformats.org/presentationml/2006/main">
  <p:tag name="AS_UNIQUEID" val="115"/>
</p:tagLst>
</file>

<file path=ppt/tags/tag188.xml><?xml version="1.0" encoding="utf-8"?>
<p:tagLst xmlns:p="http://schemas.openxmlformats.org/presentationml/2006/main">
  <p:tag name="AS_UNIQUEID" val="116"/>
</p:tagLst>
</file>

<file path=ppt/tags/tag189.xml><?xml version="1.0" encoding="utf-8"?>
<p:tagLst xmlns:p="http://schemas.openxmlformats.org/presentationml/2006/main">
  <p:tag name="AS_UNIQUEID" val="117"/>
</p:tagLst>
</file>

<file path=ppt/tags/tag19.xml><?xml version="1.0" encoding="utf-8"?>
<p:tagLst xmlns:p="http://schemas.openxmlformats.org/presentationml/2006/main">
  <p:tag name="AS_UNIQUEID" val="2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0.xml><?xml version="1.0" encoding="utf-8"?>
<p:tagLst xmlns:p="http://schemas.openxmlformats.org/presentationml/2006/main">
  <p:tag name="AS_UNIQUEID" val="118"/>
</p:tagLst>
</file>

<file path=ppt/tags/tag19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92.xml><?xml version="1.0" encoding="utf-8"?>
<p:tagLst xmlns:p="http://schemas.openxmlformats.org/presentationml/2006/main">
  <p:tag name="AS_UNIQUEID" val="120"/>
</p:tagLst>
</file>

<file path=ppt/tags/tag193.xml><?xml version="1.0" encoding="utf-8"?>
<p:tagLst xmlns:p="http://schemas.openxmlformats.org/presentationml/2006/main">
  <p:tag name="AS_UNIQUEID" val="121"/>
</p:tagLst>
</file>

<file path=ppt/tags/tag194.xml><?xml version="1.0" encoding="utf-8"?>
<p:tagLst xmlns:p="http://schemas.openxmlformats.org/presentationml/2006/main">
  <p:tag name="AS_UNIQUEID" val="122"/>
</p:tagLst>
</file>

<file path=ppt/tags/tag195.xml><?xml version="1.0" encoding="utf-8"?>
<p:tagLst xmlns:p="http://schemas.openxmlformats.org/presentationml/2006/main">
  <p:tag name="AS_UNIQUEID" val="123"/>
</p:tagLst>
</file>

<file path=ppt/tags/tag196.xml><?xml version="1.0" encoding="utf-8"?>
<p:tagLst xmlns:p="http://schemas.openxmlformats.org/presentationml/2006/main">
  <p:tag name="AS_UNIQUEID" val="124"/>
</p:tagLst>
</file>

<file path=ppt/tags/tag197.xml><?xml version="1.0" encoding="utf-8"?>
<p:tagLst xmlns:p="http://schemas.openxmlformats.org/presentationml/2006/main">
  <p:tag name="AS_UNIQUEID" val="125"/>
</p:tagLst>
</file>

<file path=ppt/tags/tag19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99.xml><?xml version="1.0" encoding="utf-8"?>
<p:tagLst xmlns:p="http://schemas.openxmlformats.org/presentationml/2006/main">
  <p:tag name="AS_UNIQUEID" val="127"/>
</p:tagLst>
</file>

<file path=ppt/tags/tag2.xml><?xml version="1.0" encoding="utf-8"?>
<p:tagLst xmlns:p="http://schemas.openxmlformats.org/presentationml/2006/main">
  <p:tag name="AS_UNIQUEID" val="1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2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0.xml><?xml version="1.0" encoding="utf-8"?>
<p:tagLst xmlns:p="http://schemas.openxmlformats.org/presentationml/2006/main">
  <p:tag name="AS_UNIQUEID" val="128"/>
</p:tagLst>
</file>

<file path=ppt/tags/tag201.xml><?xml version="1.0" encoding="utf-8"?>
<p:tagLst xmlns:p="http://schemas.openxmlformats.org/presentationml/2006/main">
  <p:tag name="AS_UNIQUEID" val="129"/>
</p:tagLst>
</file>

<file path=ppt/tags/tag202.xml><?xml version="1.0" encoding="utf-8"?>
<p:tagLst xmlns:p="http://schemas.openxmlformats.org/presentationml/2006/main">
  <p:tag name="AS_UNIQUEID" val="130"/>
</p:tagLst>
</file>

<file path=ppt/tags/tag203.xml><?xml version="1.0" encoding="utf-8"?>
<p:tagLst xmlns:p="http://schemas.openxmlformats.org/presentationml/2006/main">
  <p:tag name="AS_UNIQUEID" val="131"/>
</p:tagLst>
</file>

<file path=ppt/tags/tag204.xml><?xml version="1.0" encoding="utf-8"?>
<p:tagLst xmlns:p="http://schemas.openxmlformats.org/presentationml/2006/main">
  <p:tag name="AS_UNIQUEID" val="132"/>
</p:tagLst>
</file>

<file path=ppt/tags/tag205.xml><?xml version="1.0" encoding="utf-8"?>
<p:tagLst xmlns:p="http://schemas.openxmlformats.org/presentationml/2006/main">
  <p:tag name="AS_UNIQUEID" val="133"/>
</p:tagLst>
</file>

<file path=ppt/tags/tag206.xml><?xml version="1.0" encoding="utf-8"?>
<p:tagLst xmlns:p="http://schemas.openxmlformats.org/presentationml/2006/main">
  <p:tag name="AS_UNIQUEID" val="134"/>
</p:tagLst>
</file>

<file path=ppt/tags/tag207.xml><?xml version="1.0" encoding="utf-8"?>
<p:tagLst xmlns:p="http://schemas.openxmlformats.org/presentationml/2006/main">
  <p:tag name="AS_UNIQUEID" val="135"/>
</p:tagLst>
</file>

<file path=ppt/tags/tag208.xml><?xml version="1.0" encoding="utf-8"?>
<p:tagLst xmlns:p="http://schemas.openxmlformats.org/presentationml/2006/main">
  <p:tag name="AS_UNIQUEID" val="136"/>
</p:tagLst>
</file>

<file path=ppt/tags/tag209.xml><?xml version="1.0" encoding="utf-8"?>
<p:tagLst xmlns:p="http://schemas.openxmlformats.org/presentationml/2006/main">
  <p:tag name="AS_UNIQUEID" val="137"/>
</p:tagLst>
</file>

<file path=ppt/tags/tag21.xml><?xml version="1.0" encoding="utf-8"?>
<p:tagLst xmlns:p="http://schemas.openxmlformats.org/presentationml/2006/main">
  <p:tag name="AS_UNIQUEID" val="2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0.xml><?xml version="1.0" encoding="utf-8"?>
<p:tagLst xmlns:p="http://schemas.openxmlformats.org/presentationml/2006/main">
  <p:tag name="AS_UNIQUEID" val="138"/>
</p:tagLst>
</file>

<file path=ppt/tags/tag211.xml><?xml version="1.0" encoding="utf-8"?>
<p:tagLst xmlns:p="http://schemas.openxmlformats.org/presentationml/2006/main">
  <p:tag name="AS_UNIQUEID" val="139"/>
</p:tagLst>
</file>

<file path=ppt/tags/tag212.xml><?xml version="1.0" encoding="utf-8"?>
<p:tagLst xmlns:p="http://schemas.openxmlformats.org/presentationml/2006/main">
  <p:tag name="AS_UNIQUEID" val="140"/>
</p:tagLst>
</file>

<file path=ppt/tags/tag213.xml><?xml version="1.0" encoding="utf-8"?>
<p:tagLst xmlns:p="http://schemas.openxmlformats.org/presentationml/2006/main">
  <p:tag name="AS_UNIQUEID" val="141"/>
</p:tagLst>
</file>

<file path=ppt/tags/tag214.xml><?xml version="1.0" encoding="utf-8"?>
<p:tagLst xmlns:p="http://schemas.openxmlformats.org/presentationml/2006/main">
  <p:tag name="AS_UNIQUEID" val="142"/>
</p:tagLst>
</file>

<file path=ppt/tags/tag215.xml><?xml version="1.0" encoding="utf-8"?>
<p:tagLst xmlns:p="http://schemas.openxmlformats.org/presentationml/2006/main">
  <p:tag name="AS_UNIQUEID" val="143"/>
</p:tagLst>
</file>

<file path=ppt/tags/tag216.xml><?xml version="1.0" encoding="utf-8"?>
<p:tagLst xmlns:p="http://schemas.openxmlformats.org/presentationml/2006/main">
  <p:tag name="AS_UNIQUEID" val="144"/>
</p:tagLst>
</file>

<file path=ppt/tags/tag217.xml><?xml version="1.0" encoding="utf-8"?>
<p:tagLst xmlns:p="http://schemas.openxmlformats.org/presentationml/2006/main">
  <p:tag name="AS_UNIQUEID" val="145"/>
</p:tagLst>
</file>

<file path=ppt/tags/tag218.xml><?xml version="1.0" encoding="utf-8"?>
<p:tagLst xmlns:p="http://schemas.openxmlformats.org/presentationml/2006/main">
  <p:tag name="AS_UNIQUEID" val="146"/>
</p:tagLst>
</file>

<file path=ppt/tags/tag21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2.xml><?xml version="1.0" encoding="utf-8"?>
<p:tagLst xmlns:p="http://schemas.openxmlformats.org/presentationml/2006/main">
  <p:tag name="AS_UNIQUEID" val="2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AS_UNIQUEID" val="148"/>
</p:tagLst>
</file>

<file path=ppt/tags/tag221.xml><?xml version="1.0" encoding="utf-8"?>
<p:tagLst xmlns:p="http://schemas.openxmlformats.org/presentationml/2006/main">
  <p:tag name="AS_UNIQUEID" val="149"/>
</p:tagLst>
</file>

<file path=ppt/tags/tag222.xml><?xml version="1.0" encoding="utf-8"?>
<p:tagLst xmlns:p="http://schemas.openxmlformats.org/presentationml/2006/main">
  <p:tag name="AS_UNIQUEID" val="150"/>
</p:tagLst>
</file>

<file path=ppt/tags/tag223.xml><?xml version="1.0" encoding="utf-8"?>
<p:tagLst xmlns:p="http://schemas.openxmlformats.org/presentationml/2006/main">
  <p:tag name="AS_UNIQUEID" val="151"/>
</p:tagLst>
</file>

<file path=ppt/tags/tag224.xml><?xml version="1.0" encoding="utf-8"?>
<p:tagLst xmlns:p="http://schemas.openxmlformats.org/presentationml/2006/main">
  <p:tag name="AS_UNIQUEID" val="152"/>
</p:tagLst>
</file>

<file path=ppt/tags/tag225.xml><?xml version="1.0" encoding="utf-8"?>
<p:tagLst xmlns:p="http://schemas.openxmlformats.org/presentationml/2006/main">
  <p:tag name="AS_UNIQUEID" val="153"/>
</p:tagLst>
</file>

<file path=ppt/tags/tag226.xml><?xml version="1.0" encoding="utf-8"?>
<p:tagLst xmlns:p="http://schemas.openxmlformats.org/presentationml/2006/main">
  <p:tag name="AS_UNIQUEID" val="154"/>
</p:tagLst>
</file>

<file path=ppt/tags/tag227.xml><?xml version="1.0" encoding="utf-8"?>
<p:tagLst xmlns:p="http://schemas.openxmlformats.org/presentationml/2006/main">
  <p:tag name="AS_UNIQUEID" val="155"/>
</p:tagLst>
</file>

<file path=ppt/tags/tag228.xml><?xml version="1.0" encoding="utf-8"?>
<p:tagLst xmlns:p="http://schemas.openxmlformats.org/presentationml/2006/main">
  <p:tag name="AS_UNIQUEID" val="156"/>
</p:tagLst>
</file>

<file path=ppt/tags/tag229.xml><?xml version="1.0" encoding="utf-8"?>
<p:tagLst xmlns:p="http://schemas.openxmlformats.org/presentationml/2006/main">
  <p:tag name="AS_UNIQUEID" val="157"/>
</p:tagLst>
</file>

<file path=ppt/tags/tag23.xml><?xml version="1.0" encoding="utf-8"?>
<p:tagLst xmlns:p="http://schemas.openxmlformats.org/presentationml/2006/main">
  <p:tag name="AS_UNIQUEID" val="2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AS_UNIQUEID" val="158"/>
</p:tagLst>
</file>

<file path=ppt/tags/tag231.xml><?xml version="1.0" encoding="utf-8"?>
<p:tagLst xmlns:p="http://schemas.openxmlformats.org/presentationml/2006/main">
  <p:tag name="AS_UNIQUEID" val="159"/>
</p:tagLst>
</file>

<file path=ppt/tags/tag232.xml><?xml version="1.0" encoding="utf-8"?>
<p:tagLst xmlns:p="http://schemas.openxmlformats.org/presentationml/2006/main">
  <p:tag name="AS_UNIQUEID" val="160"/>
</p:tagLst>
</file>

<file path=ppt/tags/tag233.xml><?xml version="1.0" encoding="utf-8"?>
<p:tagLst xmlns:p="http://schemas.openxmlformats.org/presentationml/2006/main">
  <p:tag name="AS_UNIQUEID" val="161"/>
</p:tagLst>
</file>

<file path=ppt/tags/tag234.xml><?xml version="1.0" encoding="utf-8"?>
<p:tagLst xmlns:p="http://schemas.openxmlformats.org/presentationml/2006/main">
  <p:tag name="AS_UNIQUEID" val="162"/>
</p:tagLst>
</file>

<file path=ppt/tags/tag235.xml><?xml version="1.0" encoding="utf-8"?>
<p:tagLst xmlns:p="http://schemas.openxmlformats.org/presentationml/2006/main">
  <p:tag name="AS_UNIQUEID" val="165"/>
</p:tagLst>
</file>

<file path=ppt/tags/tag236.xml><?xml version="1.0" encoding="utf-8"?>
<p:tagLst xmlns:p="http://schemas.openxmlformats.org/presentationml/2006/main">
  <p:tag name="AS_UNIQUEID" val="166"/>
</p:tagLst>
</file>

<file path=ppt/tags/tag237.xml><?xml version="1.0" encoding="utf-8"?>
<p:tagLst xmlns:p="http://schemas.openxmlformats.org/presentationml/2006/main">
  <p:tag name="AS_UNIQUEID" val="167"/>
</p:tagLst>
</file>

<file path=ppt/tags/tag238.xml><?xml version="1.0" encoding="utf-8"?>
<p:tagLst xmlns:p="http://schemas.openxmlformats.org/presentationml/2006/main">
  <p:tag name="AS_UNIQUEID" val="168"/>
</p:tagLst>
</file>

<file path=ppt/tags/tag239.xml><?xml version="1.0" encoding="utf-8"?>
<p:tagLst xmlns:p="http://schemas.openxmlformats.org/presentationml/2006/main">
  <p:tag name="AS_UNIQUEID" val="169"/>
</p:tagLst>
</file>

<file path=ppt/tags/tag24.xml><?xml version="1.0" encoding="utf-8"?>
<p:tagLst xmlns:p="http://schemas.openxmlformats.org/presentationml/2006/main">
  <p:tag name="AS_UNIQUEID" val="2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AS_UNIQUEID" val="170"/>
</p:tagLst>
</file>

<file path=ppt/tags/tag241.xml><?xml version="1.0" encoding="utf-8"?>
<p:tagLst xmlns:p="http://schemas.openxmlformats.org/presentationml/2006/main">
  <p:tag name="AS_UNIQUEID" val="172"/>
</p:tagLst>
</file>

<file path=ppt/tags/tag242.xml><?xml version="1.0" encoding="utf-8"?>
<p:tagLst xmlns:p="http://schemas.openxmlformats.org/presentationml/2006/main">
  <p:tag name="AS_UNIQUEID" val="173"/>
</p:tagLst>
</file>

<file path=ppt/tags/tag243.xml><?xml version="1.0" encoding="utf-8"?>
<p:tagLst xmlns:p="http://schemas.openxmlformats.org/presentationml/2006/main">
  <p:tag name="AS_UNIQUEID" val="174"/>
</p:tagLst>
</file>

<file path=ppt/tags/tag244.xml><?xml version="1.0" encoding="utf-8"?>
<p:tagLst xmlns:p="http://schemas.openxmlformats.org/presentationml/2006/main">
  <p:tag name="AS_UNIQUEID" val="175"/>
</p:tagLst>
</file>

<file path=ppt/tags/tag245.xml><?xml version="1.0" encoding="utf-8"?>
<p:tagLst xmlns:p="http://schemas.openxmlformats.org/presentationml/2006/main">
  <p:tag name="AS_UNIQUEID" val="176"/>
</p:tagLst>
</file>

<file path=ppt/tags/tag246.xml><?xml version="1.0" encoding="utf-8"?>
<p:tagLst xmlns:p="http://schemas.openxmlformats.org/presentationml/2006/main">
  <p:tag name="AS_UNIQUEID" val="177"/>
</p:tagLst>
</file>

<file path=ppt/tags/tag247.xml><?xml version="1.0" encoding="utf-8"?>
<p:tagLst xmlns:p="http://schemas.openxmlformats.org/presentationml/2006/main">
  <p:tag name="AS_UNIQUEID" val="178"/>
</p:tagLst>
</file>

<file path=ppt/tags/tag248.xml><?xml version="1.0" encoding="utf-8"?>
<p:tagLst xmlns:p="http://schemas.openxmlformats.org/presentationml/2006/main">
  <p:tag name="AS_UNIQUEID" val="285"/>
</p:tagLst>
</file>

<file path=ppt/tags/tag249.xml><?xml version="1.0" encoding="utf-8"?>
<p:tagLst xmlns:p="http://schemas.openxmlformats.org/presentationml/2006/main">
  <p:tag name="AS_UNIQUEID" val="247"/>
</p:tagLst>
</file>

<file path=ppt/tags/tag25.xml><?xml version="1.0" encoding="utf-8"?>
<p:tagLst xmlns:p="http://schemas.openxmlformats.org/presentationml/2006/main">
  <p:tag name="AS_UNIQUEID" val="2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0.xml><?xml version="1.0" encoding="utf-8"?>
<p:tagLst xmlns:p="http://schemas.openxmlformats.org/presentationml/2006/main">
  <p:tag name="AS_UNIQUEID" val="248"/>
</p:tagLst>
</file>

<file path=ppt/tags/tag251.xml><?xml version="1.0" encoding="utf-8"?>
<p:tagLst xmlns:p="http://schemas.openxmlformats.org/presentationml/2006/main">
  <p:tag name="AS_UNIQUEID" val="249"/>
</p:tagLst>
</file>

<file path=ppt/tags/tag252.xml><?xml version="1.0" encoding="utf-8"?>
<p:tagLst xmlns:p="http://schemas.openxmlformats.org/presentationml/2006/main">
  <p:tag name="AS_UNIQUEID" val="250"/>
</p:tagLst>
</file>

<file path=ppt/tags/tag253.xml><?xml version="1.0" encoding="utf-8"?>
<p:tagLst xmlns:p="http://schemas.openxmlformats.org/presentationml/2006/main">
  <p:tag name="AS_UNIQUEID" val="251"/>
</p:tagLst>
</file>

<file path=ppt/tags/tag254.xml><?xml version="1.0" encoding="utf-8"?>
<p:tagLst xmlns:p="http://schemas.openxmlformats.org/presentationml/2006/main">
  <p:tag name="AS_UNIQUEID" val="252"/>
</p:tagLst>
</file>

<file path=ppt/tags/tag255.xml><?xml version="1.0" encoding="utf-8"?>
<p:tagLst xmlns:p="http://schemas.openxmlformats.org/presentationml/2006/main">
  <p:tag name="AS_UNIQUEID" val="254"/>
</p:tagLst>
</file>

<file path=ppt/tags/tag256.xml><?xml version="1.0" encoding="utf-8"?>
<p:tagLst xmlns:p="http://schemas.openxmlformats.org/presentationml/2006/main">
  <p:tag name="AS_UNIQUEID" val="255"/>
</p:tagLst>
</file>

<file path=ppt/tags/tag257.xml><?xml version="1.0" encoding="utf-8"?>
<p:tagLst xmlns:p="http://schemas.openxmlformats.org/presentationml/2006/main">
  <p:tag name="AS_UNIQUEID" val="256"/>
</p:tagLst>
</file>

<file path=ppt/tags/tag258.xml><?xml version="1.0" encoding="utf-8"?>
<p:tagLst xmlns:p="http://schemas.openxmlformats.org/presentationml/2006/main">
  <p:tag name="AS_UNIQUEID" val="257"/>
</p:tagLst>
</file>

<file path=ppt/tags/tag25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c1d235d8-eead-4587-b35f-2006a8df3be9"/>
  <p:tag name="COMMONDATA" val="eyJoZGlkIjoiNTEwZDYwYjA4ODUyYzA2MmI0M2EzZjhhMWY0NWI4YWEifQ=="/>
</p:tagLst>
</file>

<file path=ppt/tags/tag26.xml><?xml version="1.0" encoding="utf-8"?>
<p:tagLst xmlns:p="http://schemas.openxmlformats.org/presentationml/2006/main">
  <p:tag name="AS_UNIQUEID" val="2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AS_UNIQUEID" val="2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8.xml><?xml version="1.0" encoding="utf-8"?>
<p:tagLst xmlns:p="http://schemas.openxmlformats.org/presentationml/2006/main">
  <p:tag name="AS_UNIQUEID" val="2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9.xml><?xml version="1.0" encoding="utf-8"?>
<p:tagLst xmlns:p="http://schemas.openxmlformats.org/presentationml/2006/main">
  <p:tag name="AS_UNIQUEID" val="2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.xml><?xml version="1.0" encoding="utf-8"?>
<p:tagLst xmlns:p="http://schemas.openxmlformats.org/presentationml/2006/main">
  <p:tag name="AS_UNIQUEID" val="1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2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AS_UNIQUEID" val="2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2.xml><?xml version="1.0" encoding="utf-8"?>
<p:tagLst xmlns:p="http://schemas.openxmlformats.org/presentationml/2006/main">
  <p:tag name="AS_UNIQUEID" val="2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3.xml><?xml version="1.0" encoding="utf-8"?>
<p:tagLst xmlns:p="http://schemas.openxmlformats.org/presentationml/2006/main">
  <p:tag name="AS_UNIQUEID" val="2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.xml><?xml version="1.0" encoding="utf-8"?>
<p:tagLst xmlns:p="http://schemas.openxmlformats.org/presentationml/2006/main">
  <p:tag name="AS_UNIQUEID" val="2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5.xml><?xml version="1.0" encoding="utf-8"?>
<p:tagLst xmlns:p="http://schemas.openxmlformats.org/presentationml/2006/main">
  <p:tag name="AS_UNIQUEID" val="2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6.xml><?xml version="1.0" encoding="utf-8"?>
<p:tagLst xmlns:p="http://schemas.openxmlformats.org/presentationml/2006/main">
  <p:tag name="AS_UNIQUEID" val="2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.xml><?xml version="1.0" encoding="utf-8"?>
<p:tagLst xmlns:p="http://schemas.openxmlformats.org/presentationml/2006/main">
  <p:tag name="AS_UNIQUEID" val="2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AS_UNIQUEID" val="2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AS_UNIQUEID" val="2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AS_UNIQUEID" val="1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2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1.xml><?xml version="1.0" encoding="utf-8"?>
<p:tagLst xmlns:p="http://schemas.openxmlformats.org/presentationml/2006/main">
  <p:tag name="AS_UNIQUEID" val="2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2.xml><?xml version="1.0" encoding="utf-8"?>
<p:tagLst xmlns:p="http://schemas.openxmlformats.org/presentationml/2006/main">
  <p:tag name="AS_UNIQUEID" val="2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3.xml><?xml version="1.0" encoding="utf-8"?>
<p:tagLst xmlns:p="http://schemas.openxmlformats.org/presentationml/2006/main">
  <p:tag name="AS_UNIQUEID" val="2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AS_UNIQUEID" val="2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AS_UNIQUEID" val="2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6.xml><?xml version="1.0" encoding="utf-8"?>
<p:tagLst xmlns:p="http://schemas.openxmlformats.org/presentationml/2006/main">
  <p:tag name="AS_UNIQUEID" val="2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7.xml><?xml version="1.0" encoding="utf-8"?>
<p:tagLst xmlns:p="http://schemas.openxmlformats.org/presentationml/2006/main">
  <p:tag name="AS_UNIQUEID" val="2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8.xml><?xml version="1.0" encoding="utf-8"?>
<p:tagLst xmlns:p="http://schemas.openxmlformats.org/presentationml/2006/main">
  <p:tag name="AS_UNIQUEID" val="2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AS_UNIQUEID" val="2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.xml><?xml version="1.0" encoding="utf-8"?>
<p:tagLst xmlns:p="http://schemas.openxmlformats.org/presentationml/2006/main">
  <p:tag name="AS_UNIQUEID" val="1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2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1.xml><?xml version="1.0" encoding="utf-8"?>
<p:tagLst xmlns:p="http://schemas.openxmlformats.org/presentationml/2006/main">
  <p:tag name="AS_UNIQUEID" val="2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2.xml><?xml version="1.0" encoding="utf-8"?>
<p:tagLst xmlns:p="http://schemas.openxmlformats.org/presentationml/2006/main">
  <p:tag name="AS_UNIQUEID" val="2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AS_UNIQUEID" val="2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AS_UNIQUEID" val="244"/>
</p:tagLst>
</file>

<file path=ppt/tags/tag55.xml><?xml version="1.0" encoding="utf-8"?>
<p:tagLst xmlns:p="http://schemas.openxmlformats.org/presentationml/2006/main">
  <p:tag name="AS_UNIQUEID" val="245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7.xml><?xml version="1.0" encoding="utf-8"?>
<p:tagLst xmlns:p="http://schemas.openxmlformats.org/presentationml/2006/main">
  <p:tag name="AS_UNIQUEID" val="259"/>
</p:tagLst>
</file>

<file path=ppt/tags/tag58.xml><?xml version="1.0" encoding="utf-8"?>
<p:tagLst xmlns:p="http://schemas.openxmlformats.org/presentationml/2006/main">
  <p:tag name="AS_UNIQUEID" val="260"/>
  <p:tag name="KSO_WM_UNIT_PLACING_PICTURE_USER_VIEWPORT" val="{&quot;height&quot;:15840,&quot;width&quot;:11848}"/>
</p:tagLst>
</file>

<file path=ppt/tags/tag59.xml><?xml version="1.0" encoding="utf-8"?>
<p:tagLst xmlns:p="http://schemas.openxmlformats.org/presentationml/2006/main">
  <p:tag name="AS_UNIQUEID" val="261"/>
</p:tagLst>
</file>

<file path=ppt/tags/tag6.xml><?xml version="1.0" encoding="utf-8"?>
<p:tagLst xmlns:p="http://schemas.openxmlformats.org/presentationml/2006/main">
  <p:tag name="AS_UNIQUEID" val="186"/>
</p:tagLst>
</file>

<file path=ppt/tags/tag60.xml><?xml version="1.0" encoding="utf-8"?>
<p:tagLst xmlns:p="http://schemas.openxmlformats.org/presentationml/2006/main">
  <p:tag name="AS_UNIQUEID" val="262"/>
</p:tagLst>
</file>

<file path=ppt/tags/tag61.xml><?xml version="1.0" encoding="utf-8"?>
<p:tagLst xmlns:p="http://schemas.openxmlformats.org/presentationml/2006/main">
  <p:tag name="AS_UNIQUEID" val="263"/>
</p:tagLst>
</file>

<file path=ppt/tags/tag62.xml><?xml version="1.0" encoding="utf-8"?>
<p:tagLst xmlns:p="http://schemas.openxmlformats.org/presentationml/2006/main">
  <p:tag name="AS_UNIQUEID" val="264"/>
</p:tagLst>
</file>

<file path=ppt/tags/tag63.xml><?xml version="1.0" encoding="utf-8"?>
<p:tagLst xmlns:p="http://schemas.openxmlformats.org/presentationml/2006/main">
  <p:tag name="AS_UNIQUEID" val="265"/>
</p:tagLst>
</file>

<file path=ppt/tags/tag64.xml><?xml version="1.0" encoding="utf-8"?>
<p:tagLst xmlns:p="http://schemas.openxmlformats.org/presentationml/2006/main">
  <p:tag name="AS_UNIQUEID" val="266"/>
</p:tagLst>
</file>

<file path=ppt/tags/tag65.xml><?xml version="1.0" encoding="utf-8"?>
<p:tagLst xmlns:p="http://schemas.openxmlformats.org/presentationml/2006/main">
  <p:tag name="AS_UNIQUEID" val="267"/>
</p:tagLst>
</file>

<file path=ppt/tags/tag66.xml><?xml version="1.0" encoding="utf-8"?>
<p:tagLst xmlns:p="http://schemas.openxmlformats.org/presentationml/2006/main">
  <p:tag name="AS_UNIQUEID" val="268"/>
</p:tagLst>
</file>

<file path=ppt/tags/tag67.xml><?xml version="1.0" encoding="utf-8"?>
<p:tagLst xmlns:p="http://schemas.openxmlformats.org/presentationml/2006/main">
  <p:tag name="AS_UNIQUEID" val="269"/>
</p:tagLst>
</file>

<file path=ppt/tags/tag6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9.xml><?xml version="1.0" encoding="utf-8"?>
<p:tagLst xmlns:p="http://schemas.openxmlformats.org/presentationml/2006/main">
  <p:tag name="AS_UNIQUEID" val="271"/>
</p:tagLst>
</file>

<file path=ppt/tags/tag7.xml><?xml version="1.0" encoding="utf-8"?>
<p:tagLst xmlns:p="http://schemas.openxmlformats.org/presentationml/2006/main">
  <p:tag name="AS_UNIQUEID" val="187"/>
</p:tagLst>
</file>

<file path=ppt/tags/tag70.xml><?xml version="1.0" encoding="utf-8"?>
<p:tagLst xmlns:p="http://schemas.openxmlformats.org/presentationml/2006/main">
  <p:tag name="AS_UNIQUEID" val="272"/>
</p:tagLst>
</file>

<file path=ppt/tags/tag71.xml><?xml version="1.0" encoding="utf-8"?>
<p:tagLst xmlns:p="http://schemas.openxmlformats.org/presentationml/2006/main">
  <p:tag name="AS_UNIQUEID" val="273"/>
</p:tagLst>
</file>

<file path=ppt/tags/tag72.xml><?xml version="1.0" encoding="utf-8"?>
<p:tagLst xmlns:p="http://schemas.openxmlformats.org/presentationml/2006/main">
  <p:tag name="AS_UNIQUEID" val="274"/>
</p:tagLst>
</file>

<file path=ppt/tags/tag7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4.xml><?xml version="1.0" encoding="utf-8"?>
<p:tagLst xmlns:p="http://schemas.openxmlformats.org/presentationml/2006/main">
  <p:tag name="AS_UNIQUEID" val="2"/>
</p:tagLst>
</file>

<file path=ppt/tags/tag75.xml><?xml version="1.0" encoding="utf-8"?>
<p:tagLst xmlns:p="http://schemas.openxmlformats.org/presentationml/2006/main">
  <p:tag name="AS_UNIQUEID" val="3"/>
</p:tagLst>
</file>

<file path=ppt/tags/tag76.xml><?xml version="1.0" encoding="utf-8"?>
<p:tagLst xmlns:p="http://schemas.openxmlformats.org/presentationml/2006/main">
  <p:tag name="AS_UNIQUEID" val="4"/>
</p:tagLst>
</file>

<file path=ppt/tags/tag77.xml><?xml version="1.0" encoding="utf-8"?>
<p:tagLst xmlns:p="http://schemas.openxmlformats.org/presentationml/2006/main">
  <p:tag name="AS_UNIQUEID" val="5"/>
</p:tagLst>
</file>

<file path=ppt/tags/tag78.xml><?xml version="1.0" encoding="utf-8"?>
<p:tagLst xmlns:p="http://schemas.openxmlformats.org/presentationml/2006/main">
  <p:tag name="AS_UNIQUEID" val="6"/>
</p:tagLst>
</file>

<file path=ppt/tags/tag79.xml><?xml version="1.0" encoding="utf-8"?>
<p:tagLst xmlns:p="http://schemas.openxmlformats.org/presentationml/2006/main">
  <p:tag name="AS_UNIQUEID" val="7"/>
</p:tagLst>
</file>

<file path=ppt/tags/tag8.xml><?xml version="1.0" encoding="utf-8"?>
<p:tagLst xmlns:p="http://schemas.openxmlformats.org/presentationml/2006/main">
  <p:tag name="AS_UNIQUEID" val="1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0.xml><?xml version="1.0" encoding="utf-8"?>
<p:tagLst xmlns:p="http://schemas.openxmlformats.org/presentationml/2006/main">
  <p:tag name="AS_UNIQUEID" val="8"/>
</p:tagLst>
</file>

<file path=ppt/tags/tag8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2.xml><?xml version="1.0" encoding="utf-8"?>
<p:tagLst xmlns:p="http://schemas.openxmlformats.org/presentationml/2006/main">
  <p:tag name="AS_UNIQUEID" val="10"/>
</p:tagLst>
</file>

<file path=ppt/tags/tag83.xml><?xml version="1.0" encoding="utf-8"?>
<p:tagLst xmlns:p="http://schemas.openxmlformats.org/presentationml/2006/main">
  <p:tag name="AS_UNIQUEID" val="11"/>
</p:tagLst>
</file>

<file path=ppt/tags/tag84.xml><?xml version="1.0" encoding="utf-8"?>
<p:tagLst xmlns:p="http://schemas.openxmlformats.org/presentationml/2006/main">
  <p:tag name="AS_UNIQUEID" val="12"/>
</p:tagLst>
</file>

<file path=ppt/tags/tag85.xml><?xml version="1.0" encoding="utf-8"?>
<p:tagLst xmlns:p="http://schemas.openxmlformats.org/presentationml/2006/main">
  <p:tag name="AS_UNIQUEID" val="13"/>
</p:tagLst>
</file>

<file path=ppt/tags/tag86.xml><?xml version="1.0" encoding="utf-8"?>
<p:tagLst xmlns:p="http://schemas.openxmlformats.org/presentationml/2006/main">
  <p:tag name="AS_UNIQUEID" val="14"/>
</p:tagLst>
</file>

<file path=ppt/tags/tag8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8.xml><?xml version="1.0" encoding="utf-8"?>
<p:tagLst xmlns:p="http://schemas.openxmlformats.org/presentationml/2006/main">
  <p:tag name="AS_UNIQUEID" val="16"/>
</p:tagLst>
</file>

<file path=ppt/tags/tag89.xml><?xml version="1.0" encoding="utf-8"?>
<p:tagLst xmlns:p="http://schemas.openxmlformats.org/presentationml/2006/main">
  <p:tag name="AS_UNIQUEID" val="17"/>
</p:tagLst>
</file>

<file path=ppt/tags/tag9.xml><?xml version="1.0" encoding="utf-8"?>
<p:tagLst xmlns:p="http://schemas.openxmlformats.org/presentationml/2006/main">
  <p:tag name="AS_UNIQUEID" val="1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0.xml><?xml version="1.0" encoding="utf-8"?>
<p:tagLst xmlns:p="http://schemas.openxmlformats.org/presentationml/2006/main">
  <p:tag name="AS_UNIQUEID" val="18"/>
</p:tagLst>
</file>

<file path=ppt/tags/tag91.xml><?xml version="1.0" encoding="utf-8"?>
<p:tagLst xmlns:p="http://schemas.openxmlformats.org/presentationml/2006/main">
  <p:tag name="AS_UNIQUEID" val="19"/>
</p:tagLst>
</file>

<file path=ppt/tags/tag92.xml><?xml version="1.0" encoding="utf-8"?>
<p:tagLst xmlns:p="http://schemas.openxmlformats.org/presentationml/2006/main">
  <p:tag name="AS_UNIQUEID" val="20"/>
</p:tagLst>
</file>

<file path=ppt/tags/tag93.xml><?xml version="1.0" encoding="utf-8"?>
<p:tagLst xmlns:p="http://schemas.openxmlformats.org/presentationml/2006/main">
  <p:tag name="AS_UNIQUEID" val="21"/>
</p:tagLst>
</file>

<file path=ppt/tags/tag94.xml><?xml version="1.0" encoding="utf-8"?>
<p:tagLst xmlns:p="http://schemas.openxmlformats.org/presentationml/2006/main">
  <p:tag name="AS_UNIQUEID" val="22"/>
</p:tagLst>
</file>

<file path=ppt/tags/tag95.xml><?xml version="1.0" encoding="utf-8"?>
<p:tagLst xmlns:p="http://schemas.openxmlformats.org/presentationml/2006/main">
  <p:tag name="AS_UNIQUEID" val="23"/>
</p:tagLst>
</file>

<file path=ppt/tags/tag9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7.xml><?xml version="1.0" encoding="utf-8"?>
<p:tagLst xmlns:p="http://schemas.openxmlformats.org/presentationml/2006/main">
  <p:tag name="AS_UNIQUEID" val="25"/>
</p:tagLst>
</file>

<file path=ppt/tags/tag98.xml><?xml version="1.0" encoding="utf-8"?>
<p:tagLst xmlns:p="http://schemas.openxmlformats.org/presentationml/2006/main">
  <p:tag name="AS_UNIQUEID" val="26"/>
</p:tagLst>
</file>

<file path=ppt/tags/tag99.xml><?xml version="1.0" encoding="utf-8"?>
<p:tagLst xmlns:p="http://schemas.openxmlformats.org/presentationml/2006/main">
  <p:tag name="AS_UNIQUEID" val="27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字魂147号-星愿黑"/>
        <a:ea typeface="字魂147号-星愿黑"/>
        <a:cs typeface="Arial"/>
      </a:majorFont>
      <a:minorFont>
        <a:latin typeface="字魂147号-星愿黑"/>
        <a:ea typeface="字魂147号-星愿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字魂147号-星愿黑"/>
        <a:font script="Hebr" typeface="字魂147号-星愿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字魂147号-星愿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字魂147号-星愿黑"/>
        <a:font script="Hebr" typeface="字魂147号-星愿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字魂147号-星愿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1126</Words>
  <Application>WPS 演示</Application>
  <PresentationFormat>自定义</PresentationFormat>
  <Paragraphs>120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Arial</vt:lpstr>
      <vt:lpstr>宋体</vt:lpstr>
      <vt:lpstr>Wingdings</vt:lpstr>
      <vt:lpstr>字魂147号-星愿黑</vt:lpstr>
      <vt:lpstr>字魂147号-星愿黑</vt:lpstr>
      <vt:lpstr>微软雅黑</vt:lpstr>
      <vt:lpstr>Wingdings</vt:lpstr>
      <vt:lpstr>黑体</vt:lpstr>
      <vt:lpstr>FZSSK--GBK1-0</vt:lpstr>
      <vt:lpstr>Segoe Print</vt:lpstr>
      <vt:lpstr>.黑体-韩语</vt:lpstr>
      <vt:lpstr>楷体</vt:lpstr>
      <vt:lpstr>Arial Unicode MS</vt:lpstr>
      <vt:lpstr>Calibri</vt:lpstr>
      <vt:lpstr>Times New Roman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2022-05-16T10:25:00Z</cp:lastPrinted>
  <dcterms:created xsi:type="dcterms:W3CDTF">2022-05-16T10:25:00Z</dcterms:created>
  <dcterms:modified xsi:type="dcterms:W3CDTF">2023-01-15T10:24:46Z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F9CBF72E70CA4E0994925BECBAA7BC2A</vt:lpwstr>
  </property>
  <property fmtid="{D5CDD505-2E9C-101B-9397-08002B2CF9AE}" pid="3" name="KSOProductBuildVer">
    <vt:lpwstr>2052-11.1.0.13703</vt:lpwstr>
  </property>
</Properties>
</file>